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64" r:id="rId3"/>
    <p:sldId id="358" r:id="rId4"/>
    <p:sldId id="360" r:id="rId5"/>
    <p:sldId id="363" r:id="rId6"/>
    <p:sldId id="304" r:id="rId7"/>
    <p:sldId id="364" r:id="rId8"/>
    <p:sldId id="356" r:id="rId9"/>
    <p:sldId id="319" r:id="rId1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FFFFFF"/>
    <a:srgbClr val="77AADD"/>
    <a:srgbClr val="052C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605" autoAdjust="0"/>
  </p:normalViewPr>
  <p:slideViewPr>
    <p:cSldViewPr snapToGrid="0">
      <p:cViewPr varScale="1">
        <p:scale>
          <a:sx n="79" d="100"/>
          <a:sy n="79" d="100"/>
        </p:scale>
        <p:origin x="64"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B:\My%20data\&#29595;&#26354;&#22303;&#26679;TOC&#12289;TN&#65288;&#25968;&#25454;&#27719;&#24635;&#65289;.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B:\My%20data\&#29595;&#26354;&#22303;&#26679;TOC&#12289;TN&#65288;&#25968;&#25454;&#27719;&#24635;&#6528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My%20data\Huimin%20Sun\1-48resul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525703703703704"/>
          <c:y val="3.7490046296296299E-2"/>
          <c:w val="0.83887259259259261"/>
          <c:h val="0.79693449074074063"/>
        </c:manualLayout>
      </c:layout>
      <c:barChart>
        <c:barDir val="col"/>
        <c:grouping val="clustered"/>
        <c:varyColors val="0"/>
        <c:ser>
          <c:idx val="0"/>
          <c:order val="0"/>
          <c:tx>
            <c:strRef>
              <c:f>'化学计量汇总final version'!$R$70</c:f>
              <c:strCache>
                <c:ptCount val="1"/>
                <c:pt idx="0">
                  <c:v>Control</c:v>
                </c:pt>
              </c:strCache>
            </c:strRef>
          </c:tx>
          <c:spPr>
            <a:noFill/>
            <a:ln w="19050">
              <a:solidFill>
                <a:schemeClr val="tx1"/>
              </a:solidFill>
            </a:ln>
            <a:effectLst/>
          </c:spPr>
          <c:invertIfNegative val="0"/>
          <c:errBars>
            <c:errBarType val="both"/>
            <c:errValType val="cust"/>
            <c:noEndCap val="0"/>
            <c:plus>
              <c:numRef>
                <c:f>'化学计量汇总final version'!$S$73:$V$73</c:f>
                <c:numCache>
                  <c:formatCode>General</c:formatCode>
                  <c:ptCount val="4"/>
                  <c:pt idx="0">
                    <c:v>0.22442154489891294</c:v>
                  </c:pt>
                  <c:pt idx="1">
                    <c:v>0.13232441111819768</c:v>
                  </c:pt>
                  <c:pt idx="2">
                    <c:v>0.11556742043788404</c:v>
                  </c:pt>
                  <c:pt idx="3">
                    <c:v>0.13679874430872693</c:v>
                  </c:pt>
                </c:numCache>
              </c:numRef>
            </c:plus>
            <c:minus>
              <c:numRef>
                <c:f>'化学计量汇总final version'!$S$73:$V$73</c:f>
                <c:numCache>
                  <c:formatCode>General</c:formatCode>
                  <c:ptCount val="4"/>
                  <c:pt idx="0">
                    <c:v>0.22442154489891294</c:v>
                  </c:pt>
                  <c:pt idx="1">
                    <c:v>0.13232441111819768</c:v>
                  </c:pt>
                  <c:pt idx="2">
                    <c:v>0.11556742043788404</c:v>
                  </c:pt>
                  <c:pt idx="3">
                    <c:v>0.13679874430872693</c:v>
                  </c:pt>
                </c:numCache>
              </c:numRef>
            </c:minus>
            <c:spPr>
              <a:noFill/>
              <a:ln w="9525" cap="flat" cmpd="sng" algn="ctr">
                <a:solidFill>
                  <a:schemeClr val="tx1">
                    <a:lumMod val="65000"/>
                    <a:lumOff val="35000"/>
                  </a:schemeClr>
                </a:solidFill>
                <a:round/>
              </a:ln>
              <a:effectLst/>
            </c:spPr>
          </c:errBars>
          <c:cat>
            <c:strRef>
              <c:f>'化学计量汇总final version'!$S$69:$V$69</c:f>
              <c:strCache>
                <c:ptCount val="4"/>
                <c:pt idx="0">
                  <c:v>N0</c:v>
                </c:pt>
                <c:pt idx="1">
                  <c:v>N1</c:v>
                </c:pt>
                <c:pt idx="2">
                  <c:v>N2</c:v>
                </c:pt>
                <c:pt idx="3">
                  <c:v>N3</c:v>
                </c:pt>
              </c:strCache>
            </c:strRef>
          </c:cat>
          <c:val>
            <c:numRef>
              <c:f>'化学计量汇总final version'!$S$70:$V$70</c:f>
              <c:numCache>
                <c:formatCode>General</c:formatCode>
                <c:ptCount val="4"/>
                <c:pt idx="0">
                  <c:v>8.3710666666666675</c:v>
                </c:pt>
                <c:pt idx="1">
                  <c:v>8.8964400000000001</c:v>
                </c:pt>
                <c:pt idx="2">
                  <c:v>7.60764</c:v>
                </c:pt>
                <c:pt idx="3">
                  <c:v>7.0425399999999998</c:v>
                </c:pt>
              </c:numCache>
            </c:numRef>
          </c:val>
          <c:extLst>
            <c:ext xmlns:c16="http://schemas.microsoft.com/office/drawing/2014/chart" uri="{C3380CC4-5D6E-409C-BE32-E72D297353CC}">
              <c16:uniqueId val="{00000000-5C16-4388-A6A5-A3AE9811597A}"/>
            </c:ext>
          </c:extLst>
        </c:ser>
        <c:ser>
          <c:idx val="1"/>
          <c:order val="1"/>
          <c:tx>
            <c:strRef>
              <c:f>'化学计量汇总final version'!$R$71</c:f>
              <c:strCache>
                <c:ptCount val="1"/>
                <c:pt idx="0">
                  <c:v>Warming</c:v>
                </c:pt>
              </c:strCache>
            </c:strRef>
          </c:tx>
          <c:spPr>
            <a:solidFill>
              <a:schemeClr val="tx1"/>
            </a:solidFill>
            <a:ln>
              <a:noFill/>
            </a:ln>
            <a:effectLst/>
          </c:spPr>
          <c:invertIfNegative val="0"/>
          <c:errBars>
            <c:errBarType val="both"/>
            <c:errValType val="cust"/>
            <c:noEndCap val="0"/>
            <c:plus>
              <c:numRef>
                <c:f>'化学计量汇总final version'!$S$74:$V$74</c:f>
                <c:numCache>
                  <c:formatCode>General</c:formatCode>
                  <c:ptCount val="4"/>
                  <c:pt idx="0">
                    <c:v>0.10519802226700314</c:v>
                  </c:pt>
                  <c:pt idx="1">
                    <c:v>0.28149906946757591</c:v>
                  </c:pt>
                  <c:pt idx="2">
                    <c:v>0.13029547404094874</c:v>
                  </c:pt>
                  <c:pt idx="3">
                    <c:v>9.938641311120508E-2</c:v>
                  </c:pt>
                </c:numCache>
              </c:numRef>
            </c:plus>
            <c:minus>
              <c:numRef>
                <c:f>'化学计量汇总final version'!$S$74:$V$74</c:f>
                <c:numCache>
                  <c:formatCode>General</c:formatCode>
                  <c:ptCount val="4"/>
                  <c:pt idx="0">
                    <c:v>0.10519802226700314</c:v>
                  </c:pt>
                  <c:pt idx="1">
                    <c:v>0.28149906946757591</c:v>
                  </c:pt>
                  <c:pt idx="2">
                    <c:v>0.13029547404094874</c:v>
                  </c:pt>
                  <c:pt idx="3">
                    <c:v>9.938641311120508E-2</c:v>
                  </c:pt>
                </c:numCache>
              </c:numRef>
            </c:minus>
            <c:spPr>
              <a:noFill/>
              <a:ln w="9525" cap="flat" cmpd="sng" algn="ctr">
                <a:solidFill>
                  <a:schemeClr val="tx1">
                    <a:lumMod val="65000"/>
                    <a:lumOff val="35000"/>
                  </a:schemeClr>
                </a:solidFill>
                <a:round/>
              </a:ln>
              <a:effectLst/>
            </c:spPr>
          </c:errBars>
          <c:cat>
            <c:strRef>
              <c:f>'化学计量汇总final version'!$S$69:$V$69</c:f>
              <c:strCache>
                <c:ptCount val="4"/>
                <c:pt idx="0">
                  <c:v>N0</c:v>
                </c:pt>
                <c:pt idx="1">
                  <c:v>N1</c:v>
                </c:pt>
                <c:pt idx="2">
                  <c:v>N2</c:v>
                </c:pt>
                <c:pt idx="3">
                  <c:v>N3</c:v>
                </c:pt>
              </c:strCache>
            </c:strRef>
          </c:cat>
          <c:val>
            <c:numRef>
              <c:f>'化学计量汇总final version'!$S$71:$V$71</c:f>
              <c:numCache>
                <c:formatCode>General</c:formatCode>
                <c:ptCount val="4"/>
                <c:pt idx="0">
                  <c:v>7.2017999999999995</c:v>
                </c:pt>
                <c:pt idx="1">
                  <c:v>7.1596000000000002</c:v>
                </c:pt>
                <c:pt idx="2">
                  <c:v>7.1793999999999993</c:v>
                </c:pt>
                <c:pt idx="3">
                  <c:v>7.3327200000000001</c:v>
                </c:pt>
              </c:numCache>
            </c:numRef>
          </c:val>
          <c:extLst>
            <c:ext xmlns:c16="http://schemas.microsoft.com/office/drawing/2014/chart" uri="{C3380CC4-5D6E-409C-BE32-E72D297353CC}">
              <c16:uniqueId val="{00000001-5C16-4388-A6A5-A3AE9811597A}"/>
            </c:ext>
          </c:extLst>
        </c:ser>
        <c:dLbls>
          <c:showLegendKey val="0"/>
          <c:showVal val="0"/>
          <c:showCatName val="0"/>
          <c:showSerName val="0"/>
          <c:showPercent val="0"/>
          <c:showBubbleSize val="0"/>
        </c:dLbls>
        <c:gapWidth val="200"/>
        <c:axId val="1093474448"/>
        <c:axId val="1093478608"/>
      </c:barChart>
      <c:catAx>
        <c:axId val="1093474448"/>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crossAx val="1093478608"/>
        <c:crosses val="autoZero"/>
        <c:auto val="1"/>
        <c:lblAlgn val="ctr"/>
        <c:lblOffset val="100"/>
        <c:noMultiLvlLbl val="0"/>
      </c:catAx>
      <c:valAx>
        <c:axId val="1093478608"/>
        <c:scaling>
          <c:orientation val="minMax"/>
          <c:max val="10"/>
        </c:scaling>
        <c:delete val="0"/>
        <c:axPos val="l"/>
        <c:title>
          <c:tx>
            <c:rich>
              <a:bodyPr rot="-5400000" spcFirstLastPara="1" vertOverflow="ellipsis" vert="horz" wrap="square" anchor="ctr" anchorCtr="1"/>
              <a:lstStyle/>
              <a:p>
                <a:pPr>
                  <a:defRPr sz="1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b="1"/>
                  <a:t>SOC content (%)</a:t>
                </a:r>
                <a:endParaRPr lang="zh-CN" sz="1800" b="1"/>
              </a:p>
            </c:rich>
          </c:tx>
          <c:overlay val="0"/>
          <c:spPr>
            <a:noFill/>
            <a:ln>
              <a:noFill/>
            </a:ln>
            <a:effectLst/>
          </c:spPr>
          <c:txPr>
            <a:bodyPr rot="-5400000" spcFirstLastPara="1" vertOverflow="ellipsis" vert="horz" wrap="square" anchor="ctr" anchorCtr="1"/>
            <a:lstStyle/>
            <a:p>
              <a:pPr>
                <a:defRPr sz="1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crossAx val="1093474448"/>
        <c:crosses val="autoZero"/>
        <c:crossBetween val="between"/>
        <c:majorUnit val="2"/>
      </c:valAx>
      <c:spPr>
        <a:noFill/>
        <a:ln w="19050">
          <a:solidFill>
            <a:sysClr val="windowText" lastClr="000000"/>
          </a:solidFill>
        </a:ln>
        <a:effectLst/>
      </c:spPr>
    </c:plotArea>
    <c:plotVisOnly val="1"/>
    <c:dispBlanksAs val="gap"/>
    <c:showDLblsOverMax val="0"/>
  </c:chart>
  <c:spPr>
    <a:solidFill>
      <a:schemeClr val="bg1"/>
    </a:solidFill>
    <a:ln w="9525" cap="flat" cmpd="sng" algn="ctr">
      <a:no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'化学计量汇总final version'!$R$79</c:f>
              <c:strCache>
                <c:ptCount val="1"/>
                <c:pt idx="0">
                  <c:v>Control</c:v>
                </c:pt>
              </c:strCache>
            </c:strRef>
          </c:tx>
          <c:spPr>
            <a:noFill/>
            <a:ln w="19050">
              <a:solidFill>
                <a:schemeClr val="tx1"/>
              </a:solidFill>
            </a:ln>
            <a:effectLst/>
          </c:spPr>
          <c:invertIfNegative val="0"/>
          <c:errBars>
            <c:errBarType val="both"/>
            <c:errValType val="cust"/>
            <c:noEndCap val="0"/>
            <c:plus>
              <c:numRef>
                <c:f>'化学计量汇总final version'!$S$82:$V$82</c:f>
                <c:numCache>
                  <c:formatCode>General</c:formatCode>
                  <c:ptCount val="4"/>
                  <c:pt idx="0">
                    <c:v>4.7963501419021597</c:v>
                  </c:pt>
                  <c:pt idx="1">
                    <c:v>1.9194472496028419</c:v>
                  </c:pt>
                  <c:pt idx="2">
                    <c:v>2.9429297716082807</c:v>
                  </c:pt>
                  <c:pt idx="3">
                    <c:v>2.6256466246510635</c:v>
                  </c:pt>
                </c:numCache>
              </c:numRef>
            </c:plus>
            <c:minus>
              <c:numRef>
                <c:f>'化学计量汇总final version'!$S$82:$V$82</c:f>
                <c:numCache>
                  <c:formatCode>General</c:formatCode>
                  <c:ptCount val="4"/>
                  <c:pt idx="0">
                    <c:v>4.7963501419021597</c:v>
                  </c:pt>
                  <c:pt idx="1">
                    <c:v>1.9194472496028419</c:v>
                  </c:pt>
                  <c:pt idx="2">
                    <c:v>2.9429297716082807</c:v>
                  </c:pt>
                  <c:pt idx="3">
                    <c:v>2.6256466246510635</c:v>
                  </c:pt>
                </c:numCache>
              </c:numRef>
            </c:minus>
            <c:spPr>
              <a:noFill/>
              <a:ln w="9525" cap="flat" cmpd="sng" algn="ctr">
                <a:solidFill>
                  <a:schemeClr val="tx1">
                    <a:lumMod val="65000"/>
                    <a:lumOff val="35000"/>
                  </a:schemeClr>
                </a:solidFill>
                <a:round/>
              </a:ln>
              <a:effectLst/>
            </c:spPr>
          </c:errBars>
          <c:cat>
            <c:strRef>
              <c:f>'化学计量汇总final version'!$S$78:$V$78</c:f>
              <c:strCache>
                <c:ptCount val="4"/>
                <c:pt idx="0">
                  <c:v>N0</c:v>
                </c:pt>
                <c:pt idx="1">
                  <c:v>N1</c:v>
                </c:pt>
                <c:pt idx="2">
                  <c:v>N2</c:v>
                </c:pt>
                <c:pt idx="3">
                  <c:v>N3</c:v>
                </c:pt>
              </c:strCache>
            </c:strRef>
          </c:cat>
          <c:val>
            <c:numRef>
              <c:f>'化学计量汇总final version'!$S$79:$V$79</c:f>
              <c:numCache>
                <c:formatCode>General</c:formatCode>
                <c:ptCount val="4"/>
                <c:pt idx="0">
                  <c:v>78.535071083333335</c:v>
                </c:pt>
                <c:pt idx="1">
                  <c:v>95.678476016666664</c:v>
                </c:pt>
                <c:pt idx="2">
                  <c:v>93.215037036666672</c:v>
                </c:pt>
                <c:pt idx="3">
                  <c:v>78.787726059999983</c:v>
                </c:pt>
              </c:numCache>
            </c:numRef>
          </c:val>
          <c:extLst>
            <c:ext xmlns:c16="http://schemas.microsoft.com/office/drawing/2014/chart" uri="{C3380CC4-5D6E-409C-BE32-E72D297353CC}">
              <c16:uniqueId val="{00000000-18B2-4920-938E-6B7B5820551B}"/>
            </c:ext>
          </c:extLst>
        </c:ser>
        <c:ser>
          <c:idx val="1"/>
          <c:order val="1"/>
          <c:tx>
            <c:strRef>
              <c:f>'化学计量汇总final version'!$R$80</c:f>
              <c:strCache>
                <c:ptCount val="1"/>
                <c:pt idx="0">
                  <c:v>Warming</c:v>
                </c:pt>
              </c:strCache>
            </c:strRef>
          </c:tx>
          <c:spPr>
            <a:solidFill>
              <a:schemeClr val="tx1"/>
            </a:solidFill>
            <a:ln>
              <a:noFill/>
            </a:ln>
            <a:effectLst/>
          </c:spPr>
          <c:invertIfNegative val="0"/>
          <c:errBars>
            <c:errBarType val="both"/>
            <c:errValType val="cust"/>
            <c:noEndCap val="0"/>
            <c:plus>
              <c:numRef>
                <c:f>'化学计量汇总final version'!$S$83:$V$83</c:f>
                <c:numCache>
                  <c:formatCode>General</c:formatCode>
                  <c:ptCount val="4"/>
                  <c:pt idx="0">
                    <c:v>3.1573091606481092</c:v>
                  </c:pt>
                  <c:pt idx="1">
                    <c:v>8.4196677262820945</c:v>
                  </c:pt>
                  <c:pt idx="2">
                    <c:v>3.2678339867539887</c:v>
                  </c:pt>
                  <c:pt idx="3">
                    <c:v>5.8508685503372426</c:v>
                  </c:pt>
                </c:numCache>
              </c:numRef>
            </c:plus>
            <c:minus>
              <c:numRef>
                <c:f>'化学计量汇总final version'!$S$83:$V$83</c:f>
                <c:numCache>
                  <c:formatCode>General</c:formatCode>
                  <c:ptCount val="4"/>
                  <c:pt idx="0">
                    <c:v>3.1573091606481092</c:v>
                  </c:pt>
                  <c:pt idx="1">
                    <c:v>8.4196677262820945</c:v>
                  </c:pt>
                  <c:pt idx="2">
                    <c:v>3.2678339867539887</c:v>
                  </c:pt>
                  <c:pt idx="3">
                    <c:v>5.8508685503372426</c:v>
                  </c:pt>
                </c:numCache>
              </c:numRef>
            </c:minus>
            <c:spPr>
              <a:noFill/>
              <a:ln w="9525" cap="flat" cmpd="sng" algn="ctr">
                <a:solidFill>
                  <a:schemeClr val="tx1">
                    <a:lumMod val="65000"/>
                    <a:lumOff val="35000"/>
                  </a:schemeClr>
                </a:solidFill>
                <a:round/>
              </a:ln>
              <a:effectLst/>
            </c:spPr>
          </c:errBars>
          <c:cat>
            <c:strRef>
              <c:f>'化学计量汇总final version'!$S$78:$V$78</c:f>
              <c:strCache>
                <c:ptCount val="4"/>
                <c:pt idx="0">
                  <c:v>N0</c:v>
                </c:pt>
                <c:pt idx="1">
                  <c:v>N1</c:v>
                </c:pt>
                <c:pt idx="2">
                  <c:v>N2</c:v>
                </c:pt>
                <c:pt idx="3">
                  <c:v>N3</c:v>
                </c:pt>
              </c:strCache>
            </c:strRef>
          </c:cat>
          <c:val>
            <c:numRef>
              <c:f>'化学计量汇总final version'!$S$80:$V$80</c:f>
              <c:numCache>
                <c:formatCode>General</c:formatCode>
                <c:ptCount val="4"/>
                <c:pt idx="0">
                  <c:v>65.550283533333342</c:v>
                </c:pt>
                <c:pt idx="1">
                  <c:v>69.307480150000004</c:v>
                </c:pt>
                <c:pt idx="2">
                  <c:v>69.02151554999999</c:v>
                </c:pt>
                <c:pt idx="3">
                  <c:v>67.963073723333338</c:v>
                </c:pt>
              </c:numCache>
            </c:numRef>
          </c:val>
          <c:extLst>
            <c:ext xmlns:c16="http://schemas.microsoft.com/office/drawing/2014/chart" uri="{C3380CC4-5D6E-409C-BE32-E72D297353CC}">
              <c16:uniqueId val="{00000001-18B2-4920-938E-6B7B5820551B}"/>
            </c:ext>
          </c:extLst>
        </c:ser>
        <c:dLbls>
          <c:showLegendKey val="0"/>
          <c:showVal val="0"/>
          <c:showCatName val="0"/>
          <c:showSerName val="0"/>
          <c:showPercent val="0"/>
          <c:showBubbleSize val="0"/>
        </c:dLbls>
        <c:gapWidth val="200"/>
        <c:axId val="1293270480"/>
        <c:axId val="1293264656"/>
      </c:barChart>
      <c:catAx>
        <c:axId val="1293270480"/>
        <c:scaling>
          <c:orientation val="minMax"/>
        </c:scaling>
        <c:delete val="0"/>
        <c:axPos val="b"/>
        <c:numFmt formatCode="General" sourceLinked="1"/>
        <c:majorTickMark val="none"/>
        <c:minorTickMark val="none"/>
        <c:tickLblPos val="nextTo"/>
        <c:spPr>
          <a:noFill/>
          <a:ln w="12700"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crossAx val="1293264656"/>
        <c:crosses val="autoZero"/>
        <c:auto val="1"/>
        <c:lblAlgn val="ctr"/>
        <c:lblOffset val="100"/>
        <c:noMultiLvlLbl val="0"/>
      </c:catAx>
      <c:valAx>
        <c:axId val="1293264656"/>
        <c:scaling>
          <c:orientation val="minMax"/>
        </c:scaling>
        <c:delete val="0"/>
        <c:axPos val="l"/>
        <c:title>
          <c:tx>
            <c:rich>
              <a:bodyPr rot="-5400000" spcFirstLastPara="1" vertOverflow="ellipsis" vert="horz" wrap="square" anchor="ctr" anchorCtr="1"/>
              <a:lstStyle/>
              <a:p>
                <a:pPr>
                  <a:defRPr sz="1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sz="1800" b="1"/>
                  <a:t>SOC stock (Mg/ha)</a:t>
                </a:r>
                <a:endParaRPr lang="zh-CN" sz="1800" b="1"/>
              </a:p>
            </c:rich>
          </c:tx>
          <c:overlay val="0"/>
          <c:spPr>
            <a:noFill/>
            <a:ln>
              <a:noFill/>
            </a:ln>
            <a:effectLst/>
          </c:spPr>
          <c:txPr>
            <a:bodyPr rot="-5400000" spcFirstLastPara="1" vertOverflow="ellipsis" vert="horz" wrap="square" anchor="ctr" anchorCtr="1"/>
            <a:lstStyle/>
            <a:p>
              <a:pPr>
                <a:defRPr sz="18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crossAx val="1293270480"/>
        <c:crosses val="autoZero"/>
        <c:crossBetween val="between"/>
      </c:valAx>
      <c:spPr>
        <a:noFill/>
        <a:ln w="19050">
          <a:solidFill>
            <a:schemeClr val="tx1"/>
          </a:solidFill>
        </a:ln>
        <a:effectLst/>
      </c:spPr>
    </c:plotArea>
    <c:legend>
      <c:legendPos val="b"/>
      <c:layout>
        <c:manualLayout>
          <c:xMode val="edge"/>
          <c:yMode val="edge"/>
          <c:x val="0.59140370370370365"/>
          <c:y val="6.4110185185185256E-2"/>
          <c:w val="0.34871111111111114"/>
          <c:h val="6.2764814814814815E-2"/>
        </c:manualLayout>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legend>
    <c:plotVisOnly val="1"/>
    <c:dispBlanksAs val="gap"/>
    <c:showDLblsOverMax val="0"/>
  </c:chart>
  <c:spPr>
    <a:solidFill>
      <a:schemeClr val="bg1"/>
    </a:solidFill>
    <a:ln w="9525" cap="flat" cmpd="sng" algn="ctr">
      <a:noFill/>
      <a:round/>
    </a:ln>
    <a:effectLst/>
  </c:spPr>
  <c:txPr>
    <a:bodyPr/>
    <a:lstStyle/>
    <a:p>
      <a:pPr>
        <a:defRPr sz="1400">
          <a:solidFill>
            <a:sysClr val="windowText" lastClr="000000"/>
          </a:solidFill>
          <a:latin typeface="Times New Roman" panose="02020603050405020304" pitchFamily="18" charset="0"/>
          <a:cs typeface="Times New Roman" panose="02020603050405020304" pitchFamily="18" charset="0"/>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218690485519539E-2"/>
          <c:y val="7.0263881494696354E-2"/>
          <c:w val="0.86739586021857118"/>
          <c:h val="0.78729726149997448"/>
        </c:manualLayout>
      </c:layout>
      <c:scatterChart>
        <c:scatterStyle val="lineMarker"/>
        <c:varyColors val="0"/>
        <c:ser>
          <c:idx val="0"/>
          <c:order val="0"/>
          <c:tx>
            <c:strRef>
              <c:f>'after IF'!$BJ$1:$BJ$3</c:f>
              <c:strCache>
                <c:ptCount val="3"/>
                <c:pt idx="2">
                  <c:v>N0</c:v>
                </c:pt>
              </c:strCache>
            </c:strRef>
          </c:tx>
          <c:spPr>
            <a:ln w="19050" cap="rnd">
              <a:solidFill>
                <a:schemeClr val="accent1"/>
              </a:solidFill>
              <a:round/>
            </a:ln>
            <a:effectLst/>
          </c:spPr>
          <c:marker>
            <c:symbol val="circle"/>
            <c:size val="2"/>
            <c:spPr>
              <a:solidFill>
                <a:schemeClr val="accent1"/>
              </a:solidFill>
              <a:ln w="9525">
                <a:solidFill>
                  <a:schemeClr val="accent1"/>
                </a:solidFill>
              </a:ln>
              <a:effectLst/>
            </c:spPr>
          </c:marker>
          <c:xVal>
            <c:numRef>
              <c:f>'after IF'!$A$4:$A$3765</c:f>
              <c:numCache>
                <c:formatCode>General</c:formatCode>
                <c:ptCount val="3762"/>
                <c:pt idx="0">
                  <c:v>3996.3734599999998</c:v>
                </c:pt>
                <c:pt idx="1">
                  <c:v>3994.4447100000002</c:v>
                </c:pt>
                <c:pt idx="2">
                  <c:v>3992.5159600000002</c:v>
                </c:pt>
                <c:pt idx="3">
                  <c:v>3990.5871999999999</c:v>
                </c:pt>
                <c:pt idx="4">
                  <c:v>3988.6584499999999</c:v>
                </c:pt>
                <c:pt idx="5">
                  <c:v>3986.7296999999999</c:v>
                </c:pt>
                <c:pt idx="6">
                  <c:v>3984.8009499999998</c:v>
                </c:pt>
                <c:pt idx="7">
                  <c:v>3982.8721999999998</c:v>
                </c:pt>
                <c:pt idx="8">
                  <c:v>3980.9434500000002</c:v>
                </c:pt>
                <c:pt idx="9">
                  <c:v>3979.01469</c:v>
                </c:pt>
                <c:pt idx="10">
                  <c:v>3977.0859399999999</c:v>
                </c:pt>
                <c:pt idx="11">
                  <c:v>3975.1571899999999</c:v>
                </c:pt>
                <c:pt idx="12">
                  <c:v>3973.2284399999999</c:v>
                </c:pt>
                <c:pt idx="13">
                  <c:v>3971.2996899999998</c:v>
                </c:pt>
                <c:pt idx="14">
                  <c:v>3969.3709399999998</c:v>
                </c:pt>
                <c:pt idx="15">
                  <c:v>3967.44218</c:v>
                </c:pt>
                <c:pt idx="16">
                  <c:v>3965.51343</c:v>
                </c:pt>
                <c:pt idx="17">
                  <c:v>3963.5846799999999</c:v>
                </c:pt>
                <c:pt idx="18">
                  <c:v>3961.6559299999999</c:v>
                </c:pt>
                <c:pt idx="19">
                  <c:v>3959.7271799999999</c:v>
                </c:pt>
                <c:pt idx="20">
                  <c:v>3957.7984299999998</c:v>
                </c:pt>
                <c:pt idx="21">
                  <c:v>3955.86967</c:v>
                </c:pt>
                <c:pt idx="22">
                  <c:v>3953.94092</c:v>
                </c:pt>
                <c:pt idx="23">
                  <c:v>3952.01217</c:v>
                </c:pt>
                <c:pt idx="24">
                  <c:v>3950.0834199999999</c:v>
                </c:pt>
                <c:pt idx="25">
                  <c:v>3948.1546699999999</c:v>
                </c:pt>
                <c:pt idx="26">
                  <c:v>3946.2259199999999</c:v>
                </c:pt>
                <c:pt idx="27">
                  <c:v>3944.2971600000001</c:v>
                </c:pt>
                <c:pt idx="28">
                  <c:v>3942.36841</c:v>
                </c:pt>
                <c:pt idx="29">
                  <c:v>3940.43966</c:v>
                </c:pt>
                <c:pt idx="30">
                  <c:v>3938.51091</c:v>
                </c:pt>
                <c:pt idx="31">
                  <c:v>3936.5821599999999</c:v>
                </c:pt>
                <c:pt idx="32">
                  <c:v>3934.6534099999999</c:v>
                </c:pt>
                <c:pt idx="33">
                  <c:v>3932.7246500000001</c:v>
                </c:pt>
                <c:pt idx="34">
                  <c:v>3930.7959000000001</c:v>
                </c:pt>
                <c:pt idx="35">
                  <c:v>3928.86715</c:v>
                </c:pt>
                <c:pt idx="36">
                  <c:v>3926.9384</c:v>
                </c:pt>
                <c:pt idx="37">
                  <c:v>3925.00965</c:v>
                </c:pt>
                <c:pt idx="38">
                  <c:v>3923.0808999999999</c:v>
                </c:pt>
                <c:pt idx="39">
                  <c:v>3921.1521400000001</c:v>
                </c:pt>
                <c:pt idx="40">
                  <c:v>3919.2233900000001</c:v>
                </c:pt>
                <c:pt idx="41">
                  <c:v>3917.2946400000001</c:v>
                </c:pt>
                <c:pt idx="42">
                  <c:v>3915.36589</c:v>
                </c:pt>
                <c:pt idx="43">
                  <c:v>3913.43714</c:v>
                </c:pt>
                <c:pt idx="44">
                  <c:v>3911.50839</c:v>
                </c:pt>
                <c:pt idx="45">
                  <c:v>3909.5796300000002</c:v>
                </c:pt>
                <c:pt idx="46">
                  <c:v>3907.6508800000001</c:v>
                </c:pt>
                <c:pt idx="47">
                  <c:v>3905.7221300000001</c:v>
                </c:pt>
                <c:pt idx="48">
                  <c:v>3903.7933800000001</c:v>
                </c:pt>
                <c:pt idx="49">
                  <c:v>3901.86463</c:v>
                </c:pt>
                <c:pt idx="50">
                  <c:v>3899.93588</c:v>
                </c:pt>
                <c:pt idx="51">
                  <c:v>3898.0071200000002</c:v>
                </c:pt>
                <c:pt idx="52">
                  <c:v>3896.0783700000002</c:v>
                </c:pt>
                <c:pt idx="53">
                  <c:v>3894.1496200000001</c:v>
                </c:pt>
                <c:pt idx="54">
                  <c:v>3892.2208700000001</c:v>
                </c:pt>
                <c:pt idx="55">
                  <c:v>3890.2921200000001</c:v>
                </c:pt>
                <c:pt idx="56">
                  <c:v>3888.36337</c:v>
                </c:pt>
                <c:pt idx="57">
                  <c:v>3886.4346099999998</c:v>
                </c:pt>
                <c:pt idx="58">
                  <c:v>3884.5058600000002</c:v>
                </c:pt>
                <c:pt idx="59">
                  <c:v>3882.5771100000002</c:v>
                </c:pt>
                <c:pt idx="60">
                  <c:v>3880.6483600000001</c:v>
                </c:pt>
                <c:pt idx="61">
                  <c:v>3878.7196100000001</c:v>
                </c:pt>
                <c:pt idx="62">
                  <c:v>3876.7908600000001</c:v>
                </c:pt>
                <c:pt idx="63">
                  <c:v>3874.8620999999998</c:v>
                </c:pt>
                <c:pt idx="64">
                  <c:v>3872.9333499999998</c:v>
                </c:pt>
                <c:pt idx="65">
                  <c:v>3871.0046000000002</c:v>
                </c:pt>
                <c:pt idx="66">
                  <c:v>3869.0758500000002</c:v>
                </c:pt>
                <c:pt idx="67">
                  <c:v>3867.1471000000001</c:v>
                </c:pt>
                <c:pt idx="68">
                  <c:v>3865.2183500000001</c:v>
                </c:pt>
                <c:pt idx="69">
                  <c:v>3863.2895899999999</c:v>
                </c:pt>
                <c:pt idx="70">
                  <c:v>3861.3608399999998</c:v>
                </c:pt>
                <c:pt idx="71">
                  <c:v>3859.4320899999998</c:v>
                </c:pt>
                <c:pt idx="72">
                  <c:v>3857.5033400000002</c:v>
                </c:pt>
                <c:pt idx="73">
                  <c:v>3855.5745900000002</c:v>
                </c:pt>
                <c:pt idx="74">
                  <c:v>3853.6458400000001</c:v>
                </c:pt>
                <c:pt idx="75">
                  <c:v>3851.7170799999999</c:v>
                </c:pt>
                <c:pt idx="76">
                  <c:v>3849.7883299999999</c:v>
                </c:pt>
                <c:pt idx="77">
                  <c:v>3847.8595799999998</c:v>
                </c:pt>
                <c:pt idx="78">
                  <c:v>3845.9308299999998</c:v>
                </c:pt>
                <c:pt idx="79">
                  <c:v>3844.0020800000002</c:v>
                </c:pt>
                <c:pt idx="80">
                  <c:v>3842.0733300000002</c:v>
                </c:pt>
                <c:pt idx="81">
                  <c:v>3840.1445699999999</c:v>
                </c:pt>
                <c:pt idx="82">
                  <c:v>3838.2158199999999</c:v>
                </c:pt>
                <c:pt idx="83">
                  <c:v>3836.2870699999999</c:v>
                </c:pt>
                <c:pt idx="84">
                  <c:v>3834.3583199999998</c:v>
                </c:pt>
                <c:pt idx="85">
                  <c:v>3832.4295699999998</c:v>
                </c:pt>
                <c:pt idx="86">
                  <c:v>3830.5008200000002</c:v>
                </c:pt>
                <c:pt idx="87">
                  <c:v>3828.57206</c:v>
                </c:pt>
                <c:pt idx="88">
                  <c:v>3826.6433099999999</c:v>
                </c:pt>
                <c:pt idx="89">
                  <c:v>3824.7145599999999</c:v>
                </c:pt>
                <c:pt idx="90">
                  <c:v>3822.7858099999999</c:v>
                </c:pt>
                <c:pt idx="91">
                  <c:v>3820.8570599999998</c:v>
                </c:pt>
                <c:pt idx="92">
                  <c:v>3818.9283099999998</c:v>
                </c:pt>
                <c:pt idx="93">
                  <c:v>3816.99955</c:v>
                </c:pt>
                <c:pt idx="94">
                  <c:v>3815.0708</c:v>
                </c:pt>
                <c:pt idx="95">
                  <c:v>3813.1420499999999</c:v>
                </c:pt>
                <c:pt idx="96">
                  <c:v>3811.2132999999999</c:v>
                </c:pt>
                <c:pt idx="97">
                  <c:v>3809.2845499999999</c:v>
                </c:pt>
                <c:pt idx="98">
                  <c:v>3807.3557999999998</c:v>
                </c:pt>
                <c:pt idx="99">
                  <c:v>3805.42704</c:v>
                </c:pt>
                <c:pt idx="100">
                  <c:v>3803.49829</c:v>
                </c:pt>
                <c:pt idx="101">
                  <c:v>3801.56954</c:v>
                </c:pt>
                <c:pt idx="102">
                  <c:v>3799.6407899999999</c:v>
                </c:pt>
                <c:pt idx="103">
                  <c:v>3797.7120399999999</c:v>
                </c:pt>
                <c:pt idx="104">
                  <c:v>3795.7832899999999</c:v>
                </c:pt>
                <c:pt idx="105">
                  <c:v>3793.8545300000001</c:v>
                </c:pt>
                <c:pt idx="106">
                  <c:v>3791.92578</c:v>
                </c:pt>
                <c:pt idx="107">
                  <c:v>3789.99703</c:v>
                </c:pt>
                <c:pt idx="108">
                  <c:v>3788.06828</c:v>
                </c:pt>
                <c:pt idx="109">
                  <c:v>3786.1395299999999</c:v>
                </c:pt>
                <c:pt idx="110">
                  <c:v>3784.2107799999999</c:v>
                </c:pt>
                <c:pt idx="111">
                  <c:v>3782.2820200000001</c:v>
                </c:pt>
                <c:pt idx="112">
                  <c:v>3780.3532700000001</c:v>
                </c:pt>
                <c:pt idx="113">
                  <c:v>3778.42452</c:v>
                </c:pt>
                <c:pt idx="114">
                  <c:v>3776.49577</c:v>
                </c:pt>
                <c:pt idx="115">
                  <c:v>3774.56702</c:v>
                </c:pt>
                <c:pt idx="116">
                  <c:v>3772.6382699999999</c:v>
                </c:pt>
                <c:pt idx="117">
                  <c:v>3770.7095100000001</c:v>
                </c:pt>
                <c:pt idx="118">
                  <c:v>3768.7807600000001</c:v>
                </c:pt>
                <c:pt idx="119">
                  <c:v>3766.8520100000001</c:v>
                </c:pt>
                <c:pt idx="120">
                  <c:v>3764.92326</c:v>
                </c:pt>
                <c:pt idx="121">
                  <c:v>3762.99451</c:v>
                </c:pt>
                <c:pt idx="122">
                  <c:v>3761.06576</c:v>
                </c:pt>
                <c:pt idx="123">
                  <c:v>3759.1370000000002</c:v>
                </c:pt>
                <c:pt idx="124">
                  <c:v>3757.2082500000001</c:v>
                </c:pt>
                <c:pt idx="125">
                  <c:v>3755.2795000000001</c:v>
                </c:pt>
                <c:pt idx="126">
                  <c:v>3753.3507500000001</c:v>
                </c:pt>
                <c:pt idx="127">
                  <c:v>3751.422</c:v>
                </c:pt>
                <c:pt idx="128">
                  <c:v>3749.49325</c:v>
                </c:pt>
                <c:pt idx="129">
                  <c:v>3747.5644900000002</c:v>
                </c:pt>
                <c:pt idx="130">
                  <c:v>3745.6357400000002</c:v>
                </c:pt>
                <c:pt idx="131">
                  <c:v>3743.7069900000001</c:v>
                </c:pt>
                <c:pt idx="132">
                  <c:v>3741.7782400000001</c:v>
                </c:pt>
                <c:pt idx="133">
                  <c:v>3739.8494900000001</c:v>
                </c:pt>
                <c:pt idx="134">
                  <c:v>3737.92074</c:v>
                </c:pt>
                <c:pt idx="135">
                  <c:v>3735.9919799999998</c:v>
                </c:pt>
                <c:pt idx="136">
                  <c:v>3734.0632300000002</c:v>
                </c:pt>
                <c:pt idx="137">
                  <c:v>3732.1344800000002</c:v>
                </c:pt>
                <c:pt idx="138">
                  <c:v>3730.2057300000001</c:v>
                </c:pt>
                <c:pt idx="139">
                  <c:v>3728.2769800000001</c:v>
                </c:pt>
                <c:pt idx="140">
                  <c:v>3726.3482300000001</c:v>
                </c:pt>
                <c:pt idx="141">
                  <c:v>3724.4194699999998</c:v>
                </c:pt>
                <c:pt idx="142">
                  <c:v>3722.4907199999998</c:v>
                </c:pt>
                <c:pt idx="143">
                  <c:v>3720.5619700000002</c:v>
                </c:pt>
                <c:pt idx="144">
                  <c:v>3718.6332200000002</c:v>
                </c:pt>
                <c:pt idx="145">
                  <c:v>3716.7044700000001</c:v>
                </c:pt>
                <c:pt idx="146">
                  <c:v>3714.7757200000001</c:v>
                </c:pt>
                <c:pt idx="147">
                  <c:v>3712.8469599999999</c:v>
                </c:pt>
                <c:pt idx="148">
                  <c:v>3710.9182099999998</c:v>
                </c:pt>
                <c:pt idx="149">
                  <c:v>3708.9894599999998</c:v>
                </c:pt>
                <c:pt idx="150">
                  <c:v>3707.0607100000002</c:v>
                </c:pt>
                <c:pt idx="151">
                  <c:v>3705.1319600000002</c:v>
                </c:pt>
                <c:pt idx="152">
                  <c:v>3703.2032100000001</c:v>
                </c:pt>
                <c:pt idx="153">
                  <c:v>3701.2744499999999</c:v>
                </c:pt>
                <c:pt idx="154">
                  <c:v>3699.3456999999999</c:v>
                </c:pt>
                <c:pt idx="155">
                  <c:v>3697.4169499999998</c:v>
                </c:pt>
                <c:pt idx="156">
                  <c:v>3695.4881999999998</c:v>
                </c:pt>
                <c:pt idx="157">
                  <c:v>3693.5594500000002</c:v>
                </c:pt>
                <c:pt idx="158">
                  <c:v>3691.6307000000002</c:v>
                </c:pt>
                <c:pt idx="159">
                  <c:v>3689.7019399999999</c:v>
                </c:pt>
                <c:pt idx="160">
                  <c:v>3687.7731899999999</c:v>
                </c:pt>
                <c:pt idx="161">
                  <c:v>3685.8444399999998</c:v>
                </c:pt>
                <c:pt idx="162">
                  <c:v>3683.9156899999998</c:v>
                </c:pt>
                <c:pt idx="163">
                  <c:v>3681.9869399999998</c:v>
                </c:pt>
                <c:pt idx="164">
                  <c:v>3680.0581900000002</c:v>
                </c:pt>
                <c:pt idx="165">
                  <c:v>3678.12943</c:v>
                </c:pt>
                <c:pt idx="166">
                  <c:v>3676.2006799999999</c:v>
                </c:pt>
                <c:pt idx="167">
                  <c:v>3674.2719299999999</c:v>
                </c:pt>
                <c:pt idx="168">
                  <c:v>3672.3431799999998</c:v>
                </c:pt>
                <c:pt idx="169">
                  <c:v>3670.4144299999998</c:v>
                </c:pt>
                <c:pt idx="170">
                  <c:v>3668.4856799999998</c:v>
                </c:pt>
                <c:pt idx="171">
                  <c:v>3666.55692</c:v>
                </c:pt>
                <c:pt idx="172">
                  <c:v>3664.62817</c:v>
                </c:pt>
                <c:pt idx="173">
                  <c:v>3662.6994199999999</c:v>
                </c:pt>
                <c:pt idx="174">
                  <c:v>3660.7706699999999</c:v>
                </c:pt>
                <c:pt idx="175">
                  <c:v>3658.8419199999998</c:v>
                </c:pt>
                <c:pt idx="176">
                  <c:v>3656.9131699999998</c:v>
                </c:pt>
                <c:pt idx="177">
                  <c:v>3654.98441</c:v>
                </c:pt>
                <c:pt idx="178">
                  <c:v>3653.05566</c:v>
                </c:pt>
                <c:pt idx="179">
                  <c:v>3651.12691</c:v>
                </c:pt>
                <c:pt idx="180">
                  <c:v>3649.1981599999999</c:v>
                </c:pt>
                <c:pt idx="181">
                  <c:v>3647.2694099999999</c:v>
                </c:pt>
                <c:pt idx="182">
                  <c:v>3645.3406599999998</c:v>
                </c:pt>
                <c:pt idx="183">
                  <c:v>3643.4119000000001</c:v>
                </c:pt>
                <c:pt idx="184">
                  <c:v>3641.48315</c:v>
                </c:pt>
                <c:pt idx="185">
                  <c:v>3639.5544</c:v>
                </c:pt>
                <c:pt idx="186">
                  <c:v>3637.62565</c:v>
                </c:pt>
                <c:pt idx="187">
                  <c:v>3635.6968999999999</c:v>
                </c:pt>
                <c:pt idx="188">
                  <c:v>3633.7681499999999</c:v>
                </c:pt>
                <c:pt idx="189">
                  <c:v>3631.8393900000001</c:v>
                </c:pt>
                <c:pt idx="190">
                  <c:v>3629.9106400000001</c:v>
                </c:pt>
                <c:pt idx="191">
                  <c:v>3627.98189</c:v>
                </c:pt>
                <c:pt idx="192">
                  <c:v>3626.05314</c:v>
                </c:pt>
                <c:pt idx="193">
                  <c:v>3624.1243899999999</c:v>
                </c:pt>
                <c:pt idx="194">
                  <c:v>3622.1956399999999</c:v>
                </c:pt>
                <c:pt idx="195">
                  <c:v>3620.2668800000001</c:v>
                </c:pt>
                <c:pt idx="196">
                  <c:v>3618.3381300000001</c:v>
                </c:pt>
                <c:pt idx="197">
                  <c:v>3616.4093800000001</c:v>
                </c:pt>
                <c:pt idx="198">
                  <c:v>3614.48063</c:v>
                </c:pt>
                <c:pt idx="199">
                  <c:v>3612.55188</c:v>
                </c:pt>
                <c:pt idx="200">
                  <c:v>3610.6231299999999</c:v>
                </c:pt>
                <c:pt idx="201">
                  <c:v>3608.6943700000002</c:v>
                </c:pt>
                <c:pt idx="202">
                  <c:v>3606.7656200000001</c:v>
                </c:pt>
                <c:pt idx="203">
                  <c:v>3604.8368700000001</c:v>
                </c:pt>
                <c:pt idx="204">
                  <c:v>3602.9081200000001</c:v>
                </c:pt>
                <c:pt idx="205">
                  <c:v>3600.97937</c:v>
                </c:pt>
                <c:pt idx="206">
                  <c:v>3599.05062</c:v>
                </c:pt>
                <c:pt idx="207">
                  <c:v>3597.1218600000002</c:v>
                </c:pt>
                <c:pt idx="208">
                  <c:v>3595.1931100000002</c:v>
                </c:pt>
                <c:pt idx="209">
                  <c:v>3593.2643600000001</c:v>
                </c:pt>
                <c:pt idx="210">
                  <c:v>3591.3356100000001</c:v>
                </c:pt>
                <c:pt idx="211">
                  <c:v>3589.4068600000001</c:v>
                </c:pt>
                <c:pt idx="212">
                  <c:v>3587.47811</c:v>
                </c:pt>
                <c:pt idx="213">
                  <c:v>3585.5493499999998</c:v>
                </c:pt>
                <c:pt idx="214">
                  <c:v>3583.6206000000002</c:v>
                </c:pt>
                <c:pt idx="215">
                  <c:v>3581.6918500000002</c:v>
                </c:pt>
                <c:pt idx="216">
                  <c:v>3579.7631000000001</c:v>
                </c:pt>
                <c:pt idx="217">
                  <c:v>3577.8343500000001</c:v>
                </c:pt>
                <c:pt idx="218">
                  <c:v>3575.9056</c:v>
                </c:pt>
                <c:pt idx="219">
                  <c:v>3573.9768399999998</c:v>
                </c:pt>
                <c:pt idx="220">
                  <c:v>3572.0480899999998</c:v>
                </c:pt>
                <c:pt idx="221">
                  <c:v>3570.1193400000002</c:v>
                </c:pt>
                <c:pt idx="222">
                  <c:v>3568.1905900000002</c:v>
                </c:pt>
                <c:pt idx="223">
                  <c:v>3566.2618400000001</c:v>
                </c:pt>
                <c:pt idx="224">
                  <c:v>3564.3330900000001</c:v>
                </c:pt>
                <c:pt idx="225">
                  <c:v>3562.4043299999998</c:v>
                </c:pt>
                <c:pt idx="226">
                  <c:v>3560.4755799999998</c:v>
                </c:pt>
                <c:pt idx="227">
                  <c:v>3558.5468300000002</c:v>
                </c:pt>
                <c:pt idx="228">
                  <c:v>3556.6180800000002</c:v>
                </c:pt>
                <c:pt idx="229">
                  <c:v>3554.6893300000002</c:v>
                </c:pt>
                <c:pt idx="230">
                  <c:v>3552.7605800000001</c:v>
                </c:pt>
                <c:pt idx="231">
                  <c:v>3550.8318199999999</c:v>
                </c:pt>
                <c:pt idx="232">
                  <c:v>3548.9030699999998</c:v>
                </c:pt>
                <c:pt idx="233">
                  <c:v>3546.9743199999998</c:v>
                </c:pt>
                <c:pt idx="234">
                  <c:v>3545.0455700000002</c:v>
                </c:pt>
                <c:pt idx="235">
                  <c:v>3543.1168200000002</c:v>
                </c:pt>
                <c:pt idx="236">
                  <c:v>3541.1880700000002</c:v>
                </c:pt>
                <c:pt idx="237">
                  <c:v>3539.2593099999999</c:v>
                </c:pt>
                <c:pt idx="238">
                  <c:v>3537.3305599999999</c:v>
                </c:pt>
                <c:pt idx="239">
                  <c:v>3535.4018099999998</c:v>
                </c:pt>
                <c:pt idx="240">
                  <c:v>3533.4730599999998</c:v>
                </c:pt>
                <c:pt idx="241">
                  <c:v>3531.5443100000002</c:v>
                </c:pt>
                <c:pt idx="242">
                  <c:v>3529.6155600000002</c:v>
                </c:pt>
                <c:pt idx="243">
                  <c:v>3527.6867999999999</c:v>
                </c:pt>
                <c:pt idx="244">
                  <c:v>3525.7580499999999</c:v>
                </c:pt>
                <c:pt idx="245">
                  <c:v>3523.8292999999999</c:v>
                </c:pt>
                <c:pt idx="246">
                  <c:v>3521.9005499999998</c:v>
                </c:pt>
                <c:pt idx="247">
                  <c:v>3519.9717999999998</c:v>
                </c:pt>
                <c:pt idx="248">
                  <c:v>3518.0430500000002</c:v>
                </c:pt>
                <c:pt idx="249">
                  <c:v>3516.11429</c:v>
                </c:pt>
                <c:pt idx="250">
                  <c:v>3514.1855399999999</c:v>
                </c:pt>
                <c:pt idx="251">
                  <c:v>3512.2567899999999</c:v>
                </c:pt>
                <c:pt idx="252">
                  <c:v>3510.3280399999999</c:v>
                </c:pt>
                <c:pt idx="253">
                  <c:v>3508.3992899999998</c:v>
                </c:pt>
                <c:pt idx="254">
                  <c:v>3506.4705399999998</c:v>
                </c:pt>
                <c:pt idx="255">
                  <c:v>3504.54178</c:v>
                </c:pt>
                <c:pt idx="256">
                  <c:v>3502.61303</c:v>
                </c:pt>
                <c:pt idx="257">
                  <c:v>3500.6842799999999</c:v>
                </c:pt>
                <c:pt idx="258">
                  <c:v>3498.7555299999999</c:v>
                </c:pt>
                <c:pt idx="259">
                  <c:v>3496.8267799999999</c:v>
                </c:pt>
                <c:pt idx="260">
                  <c:v>3494.8980299999998</c:v>
                </c:pt>
                <c:pt idx="261">
                  <c:v>3492.9692700000001</c:v>
                </c:pt>
                <c:pt idx="262">
                  <c:v>3491.04052</c:v>
                </c:pt>
                <c:pt idx="263">
                  <c:v>3489.11177</c:v>
                </c:pt>
                <c:pt idx="264">
                  <c:v>3487.1830199999999</c:v>
                </c:pt>
                <c:pt idx="265">
                  <c:v>3485.2542699999999</c:v>
                </c:pt>
                <c:pt idx="266">
                  <c:v>3483.3255199999999</c:v>
                </c:pt>
                <c:pt idx="267">
                  <c:v>3481.3967600000001</c:v>
                </c:pt>
                <c:pt idx="268">
                  <c:v>3479.46801</c:v>
                </c:pt>
                <c:pt idx="269">
                  <c:v>3477.53926</c:v>
                </c:pt>
                <c:pt idx="270">
                  <c:v>3475.61051</c:v>
                </c:pt>
                <c:pt idx="271">
                  <c:v>3473.6817599999999</c:v>
                </c:pt>
                <c:pt idx="272">
                  <c:v>3471.7530099999999</c:v>
                </c:pt>
                <c:pt idx="273">
                  <c:v>3469.8242500000001</c:v>
                </c:pt>
                <c:pt idx="274">
                  <c:v>3467.8955000000001</c:v>
                </c:pt>
                <c:pt idx="275">
                  <c:v>3465.96675</c:v>
                </c:pt>
                <c:pt idx="276">
                  <c:v>3464.038</c:v>
                </c:pt>
                <c:pt idx="277">
                  <c:v>3462.10925</c:v>
                </c:pt>
                <c:pt idx="278">
                  <c:v>3460.1804999999999</c:v>
                </c:pt>
                <c:pt idx="279">
                  <c:v>3458.2517400000002</c:v>
                </c:pt>
                <c:pt idx="280">
                  <c:v>3456.3229900000001</c:v>
                </c:pt>
                <c:pt idx="281">
                  <c:v>3454.3942400000001</c:v>
                </c:pt>
                <c:pt idx="282">
                  <c:v>3452.46549</c:v>
                </c:pt>
                <c:pt idx="283">
                  <c:v>3450.53674</c:v>
                </c:pt>
                <c:pt idx="284">
                  <c:v>3448.60799</c:v>
                </c:pt>
                <c:pt idx="285">
                  <c:v>3446.6792300000002</c:v>
                </c:pt>
                <c:pt idx="286">
                  <c:v>3444.7504800000002</c:v>
                </c:pt>
                <c:pt idx="287">
                  <c:v>3442.8217300000001</c:v>
                </c:pt>
                <c:pt idx="288">
                  <c:v>3440.8929800000001</c:v>
                </c:pt>
                <c:pt idx="289">
                  <c:v>3438.96423</c:v>
                </c:pt>
                <c:pt idx="290">
                  <c:v>3437.03548</c:v>
                </c:pt>
                <c:pt idx="291">
                  <c:v>3435.1067200000002</c:v>
                </c:pt>
                <c:pt idx="292">
                  <c:v>3433.1779700000002</c:v>
                </c:pt>
                <c:pt idx="293">
                  <c:v>3431.2492200000002</c:v>
                </c:pt>
                <c:pt idx="294">
                  <c:v>3429.3204700000001</c:v>
                </c:pt>
                <c:pt idx="295">
                  <c:v>3427.3917200000001</c:v>
                </c:pt>
                <c:pt idx="296">
                  <c:v>3425.46297</c:v>
                </c:pt>
                <c:pt idx="297">
                  <c:v>3423.5342099999998</c:v>
                </c:pt>
                <c:pt idx="298">
                  <c:v>3421.6054600000002</c:v>
                </c:pt>
                <c:pt idx="299">
                  <c:v>3419.6767100000002</c:v>
                </c:pt>
                <c:pt idx="300">
                  <c:v>3417.7479600000001</c:v>
                </c:pt>
                <c:pt idx="301">
                  <c:v>3415.8192100000001</c:v>
                </c:pt>
                <c:pt idx="302">
                  <c:v>3413.8904600000001</c:v>
                </c:pt>
                <c:pt idx="303">
                  <c:v>3411.9616999999998</c:v>
                </c:pt>
                <c:pt idx="304">
                  <c:v>3410.0329499999998</c:v>
                </c:pt>
                <c:pt idx="305">
                  <c:v>3408.1042000000002</c:v>
                </c:pt>
                <c:pt idx="306">
                  <c:v>3406.1754500000002</c:v>
                </c:pt>
                <c:pt idx="307">
                  <c:v>3404.2467000000001</c:v>
                </c:pt>
                <c:pt idx="308">
                  <c:v>3402.3179500000001</c:v>
                </c:pt>
                <c:pt idx="309">
                  <c:v>3400.3891899999999</c:v>
                </c:pt>
                <c:pt idx="310">
                  <c:v>3398.4604399999998</c:v>
                </c:pt>
                <c:pt idx="311">
                  <c:v>3396.5316899999998</c:v>
                </c:pt>
                <c:pt idx="312">
                  <c:v>3394.6029400000002</c:v>
                </c:pt>
                <c:pt idx="313">
                  <c:v>3392.6741900000002</c:v>
                </c:pt>
                <c:pt idx="314">
                  <c:v>3390.7454400000001</c:v>
                </c:pt>
                <c:pt idx="315">
                  <c:v>3388.8166799999999</c:v>
                </c:pt>
                <c:pt idx="316">
                  <c:v>3386.8879299999999</c:v>
                </c:pt>
                <c:pt idx="317">
                  <c:v>3384.9591799999998</c:v>
                </c:pt>
                <c:pt idx="318">
                  <c:v>3383.0304299999998</c:v>
                </c:pt>
                <c:pt idx="319">
                  <c:v>3381.1016800000002</c:v>
                </c:pt>
                <c:pt idx="320">
                  <c:v>3379.1729300000002</c:v>
                </c:pt>
                <c:pt idx="321">
                  <c:v>3377.2441699999999</c:v>
                </c:pt>
                <c:pt idx="322">
                  <c:v>3375.3154199999999</c:v>
                </c:pt>
                <c:pt idx="323">
                  <c:v>3373.3866699999999</c:v>
                </c:pt>
                <c:pt idx="324">
                  <c:v>3371.4579199999998</c:v>
                </c:pt>
                <c:pt idx="325">
                  <c:v>3369.5291699999998</c:v>
                </c:pt>
                <c:pt idx="326">
                  <c:v>3367.6004200000002</c:v>
                </c:pt>
                <c:pt idx="327">
                  <c:v>3365.67166</c:v>
                </c:pt>
                <c:pt idx="328">
                  <c:v>3363.7429099999999</c:v>
                </c:pt>
                <c:pt idx="329">
                  <c:v>3361.8141599999999</c:v>
                </c:pt>
                <c:pt idx="330">
                  <c:v>3359.8854099999999</c:v>
                </c:pt>
                <c:pt idx="331">
                  <c:v>3357.9566599999998</c:v>
                </c:pt>
                <c:pt idx="332">
                  <c:v>3356.0279099999998</c:v>
                </c:pt>
                <c:pt idx="333">
                  <c:v>3354.09915</c:v>
                </c:pt>
                <c:pt idx="334">
                  <c:v>3352.1704</c:v>
                </c:pt>
                <c:pt idx="335">
                  <c:v>3350.2416499999999</c:v>
                </c:pt>
                <c:pt idx="336">
                  <c:v>3348.3128999999999</c:v>
                </c:pt>
                <c:pt idx="337">
                  <c:v>3346.3841499999999</c:v>
                </c:pt>
                <c:pt idx="338">
                  <c:v>3344.4553999999998</c:v>
                </c:pt>
                <c:pt idx="339">
                  <c:v>3342.52664</c:v>
                </c:pt>
                <c:pt idx="340">
                  <c:v>3340.59789</c:v>
                </c:pt>
                <c:pt idx="341">
                  <c:v>3338.66914</c:v>
                </c:pt>
                <c:pt idx="342">
                  <c:v>3336.7403899999999</c:v>
                </c:pt>
                <c:pt idx="343">
                  <c:v>3334.8116399999999</c:v>
                </c:pt>
                <c:pt idx="344">
                  <c:v>3332.8828800000001</c:v>
                </c:pt>
                <c:pt idx="345">
                  <c:v>3330.9541300000001</c:v>
                </c:pt>
                <c:pt idx="346">
                  <c:v>3329.02538</c:v>
                </c:pt>
                <c:pt idx="347">
                  <c:v>3327.09663</c:v>
                </c:pt>
                <c:pt idx="348">
                  <c:v>3325.16788</c:v>
                </c:pt>
                <c:pt idx="349">
                  <c:v>3323.2391299999999</c:v>
                </c:pt>
                <c:pt idx="350">
                  <c:v>3321.3103700000001</c:v>
                </c:pt>
                <c:pt idx="351">
                  <c:v>3319.3816200000001</c:v>
                </c:pt>
                <c:pt idx="352">
                  <c:v>3317.4528700000001</c:v>
                </c:pt>
                <c:pt idx="353">
                  <c:v>3315.52412</c:v>
                </c:pt>
                <c:pt idx="354">
                  <c:v>3313.59537</c:v>
                </c:pt>
                <c:pt idx="355">
                  <c:v>3311.66662</c:v>
                </c:pt>
                <c:pt idx="356">
                  <c:v>3309.7378600000002</c:v>
                </c:pt>
                <c:pt idx="357">
                  <c:v>3307.8091100000001</c:v>
                </c:pt>
                <c:pt idx="358">
                  <c:v>3305.8803600000001</c:v>
                </c:pt>
                <c:pt idx="359">
                  <c:v>3303.9516100000001</c:v>
                </c:pt>
                <c:pt idx="360">
                  <c:v>3302.02286</c:v>
                </c:pt>
                <c:pt idx="361">
                  <c:v>3300.09411</c:v>
                </c:pt>
                <c:pt idx="362">
                  <c:v>3298.1653500000002</c:v>
                </c:pt>
                <c:pt idx="363">
                  <c:v>3296.2366000000002</c:v>
                </c:pt>
                <c:pt idx="364">
                  <c:v>3294.3078500000001</c:v>
                </c:pt>
                <c:pt idx="365">
                  <c:v>3292.3791000000001</c:v>
                </c:pt>
                <c:pt idx="366">
                  <c:v>3290.4503500000001</c:v>
                </c:pt>
                <c:pt idx="367">
                  <c:v>3288.5216</c:v>
                </c:pt>
                <c:pt idx="368">
                  <c:v>3286.5928399999998</c:v>
                </c:pt>
                <c:pt idx="369">
                  <c:v>3284.6640900000002</c:v>
                </c:pt>
                <c:pt idx="370">
                  <c:v>3282.7353400000002</c:v>
                </c:pt>
                <c:pt idx="371">
                  <c:v>3280.8065900000001</c:v>
                </c:pt>
                <c:pt idx="372">
                  <c:v>3278.8778400000001</c:v>
                </c:pt>
                <c:pt idx="373">
                  <c:v>3276.9490900000001</c:v>
                </c:pt>
                <c:pt idx="374">
                  <c:v>3275.0203299999998</c:v>
                </c:pt>
                <c:pt idx="375">
                  <c:v>3273.0915799999998</c:v>
                </c:pt>
                <c:pt idx="376">
                  <c:v>3271.1628300000002</c:v>
                </c:pt>
                <c:pt idx="377">
                  <c:v>3269.2340800000002</c:v>
                </c:pt>
                <c:pt idx="378">
                  <c:v>3267.3053300000001</c:v>
                </c:pt>
                <c:pt idx="379">
                  <c:v>3265.3765800000001</c:v>
                </c:pt>
                <c:pt idx="380">
                  <c:v>3263.4478199999999</c:v>
                </c:pt>
                <c:pt idx="381">
                  <c:v>3261.5190699999998</c:v>
                </c:pt>
                <c:pt idx="382">
                  <c:v>3259.5903199999998</c:v>
                </c:pt>
                <c:pt idx="383">
                  <c:v>3257.6615700000002</c:v>
                </c:pt>
                <c:pt idx="384">
                  <c:v>3255.7328200000002</c:v>
                </c:pt>
                <c:pt idx="385">
                  <c:v>3253.8040700000001</c:v>
                </c:pt>
                <c:pt idx="386">
                  <c:v>3251.8753099999999</c:v>
                </c:pt>
                <c:pt idx="387">
                  <c:v>3249.9465599999999</c:v>
                </c:pt>
                <c:pt idx="388">
                  <c:v>3248.0178099999998</c:v>
                </c:pt>
                <c:pt idx="389">
                  <c:v>3246.0890599999998</c:v>
                </c:pt>
                <c:pt idx="390">
                  <c:v>3244.1603100000002</c:v>
                </c:pt>
                <c:pt idx="391">
                  <c:v>3242.2315600000002</c:v>
                </c:pt>
                <c:pt idx="392">
                  <c:v>3240.3027999999999</c:v>
                </c:pt>
                <c:pt idx="393">
                  <c:v>3238.3740499999999</c:v>
                </c:pt>
                <c:pt idx="394">
                  <c:v>3236.4452999999999</c:v>
                </c:pt>
                <c:pt idx="395">
                  <c:v>3234.5165499999998</c:v>
                </c:pt>
                <c:pt idx="396">
                  <c:v>3232.5877999999998</c:v>
                </c:pt>
                <c:pt idx="397">
                  <c:v>3230.6590500000002</c:v>
                </c:pt>
                <c:pt idx="398">
                  <c:v>3228.73029</c:v>
                </c:pt>
                <c:pt idx="399">
                  <c:v>3226.8015399999999</c:v>
                </c:pt>
                <c:pt idx="400">
                  <c:v>3224.8727899999999</c:v>
                </c:pt>
                <c:pt idx="401">
                  <c:v>3222.9440399999999</c:v>
                </c:pt>
                <c:pt idx="402">
                  <c:v>3221.0152899999998</c:v>
                </c:pt>
                <c:pt idx="403">
                  <c:v>3219.0865399999998</c:v>
                </c:pt>
                <c:pt idx="404">
                  <c:v>3217.15778</c:v>
                </c:pt>
                <c:pt idx="405">
                  <c:v>3215.22903</c:v>
                </c:pt>
                <c:pt idx="406">
                  <c:v>3213.3002799999999</c:v>
                </c:pt>
                <c:pt idx="407">
                  <c:v>3211.3715299999999</c:v>
                </c:pt>
                <c:pt idx="408">
                  <c:v>3209.4427799999999</c:v>
                </c:pt>
                <c:pt idx="409">
                  <c:v>3207.5140299999998</c:v>
                </c:pt>
                <c:pt idx="410">
                  <c:v>3205.58527</c:v>
                </c:pt>
                <c:pt idx="411">
                  <c:v>3203.65652</c:v>
                </c:pt>
                <c:pt idx="412">
                  <c:v>3201.72777</c:v>
                </c:pt>
                <c:pt idx="413">
                  <c:v>3199.7990199999999</c:v>
                </c:pt>
                <c:pt idx="414">
                  <c:v>3197.8702699999999</c:v>
                </c:pt>
                <c:pt idx="415">
                  <c:v>3195.9415199999999</c:v>
                </c:pt>
                <c:pt idx="416">
                  <c:v>3194.0127600000001</c:v>
                </c:pt>
                <c:pt idx="417">
                  <c:v>3192.08401</c:v>
                </c:pt>
                <c:pt idx="418">
                  <c:v>3190.15526</c:v>
                </c:pt>
                <c:pt idx="419">
                  <c:v>3188.22651</c:v>
                </c:pt>
                <c:pt idx="420">
                  <c:v>3186.2977599999999</c:v>
                </c:pt>
                <c:pt idx="421">
                  <c:v>3184.3690099999999</c:v>
                </c:pt>
                <c:pt idx="422">
                  <c:v>3182.4402500000001</c:v>
                </c:pt>
                <c:pt idx="423">
                  <c:v>3180.5115000000001</c:v>
                </c:pt>
                <c:pt idx="424">
                  <c:v>3178.58275</c:v>
                </c:pt>
                <c:pt idx="425">
                  <c:v>3176.654</c:v>
                </c:pt>
                <c:pt idx="426">
                  <c:v>3174.72525</c:v>
                </c:pt>
                <c:pt idx="427">
                  <c:v>3172.7964999999999</c:v>
                </c:pt>
                <c:pt idx="428">
                  <c:v>3170.8677400000001</c:v>
                </c:pt>
                <c:pt idx="429">
                  <c:v>3168.9389900000001</c:v>
                </c:pt>
                <c:pt idx="430">
                  <c:v>3167.0102400000001</c:v>
                </c:pt>
                <c:pt idx="431">
                  <c:v>3165.08149</c:v>
                </c:pt>
                <c:pt idx="432">
                  <c:v>3163.15274</c:v>
                </c:pt>
                <c:pt idx="433">
                  <c:v>3161.22399</c:v>
                </c:pt>
                <c:pt idx="434">
                  <c:v>3159.2952300000002</c:v>
                </c:pt>
                <c:pt idx="435">
                  <c:v>3157.3664800000001</c:v>
                </c:pt>
                <c:pt idx="436">
                  <c:v>3155.4377300000001</c:v>
                </c:pt>
                <c:pt idx="437">
                  <c:v>3153.5089800000001</c:v>
                </c:pt>
                <c:pt idx="438">
                  <c:v>3151.58023</c:v>
                </c:pt>
                <c:pt idx="439">
                  <c:v>3149.65148</c:v>
                </c:pt>
                <c:pt idx="440">
                  <c:v>3147.7227200000002</c:v>
                </c:pt>
                <c:pt idx="441">
                  <c:v>3145.7939700000002</c:v>
                </c:pt>
                <c:pt idx="442">
                  <c:v>3143.8652200000001</c:v>
                </c:pt>
                <c:pt idx="443">
                  <c:v>3141.9364700000001</c:v>
                </c:pt>
                <c:pt idx="444">
                  <c:v>3140.0077200000001</c:v>
                </c:pt>
                <c:pt idx="445">
                  <c:v>3138.07897</c:v>
                </c:pt>
                <c:pt idx="446">
                  <c:v>3136.1502099999998</c:v>
                </c:pt>
                <c:pt idx="447">
                  <c:v>3134.2214600000002</c:v>
                </c:pt>
                <c:pt idx="448">
                  <c:v>3132.2927100000002</c:v>
                </c:pt>
                <c:pt idx="449">
                  <c:v>3130.3639600000001</c:v>
                </c:pt>
                <c:pt idx="450">
                  <c:v>3128.4352100000001</c:v>
                </c:pt>
                <c:pt idx="451">
                  <c:v>3126.5064600000001</c:v>
                </c:pt>
                <c:pt idx="452">
                  <c:v>3124.5776999999998</c:v>
                </c:pt>
                <c:pt idx="453">
                  <c:v>3122.6489499999998</c:v>
                </c:pt>
                <c:pt idx="454">
                  <c:v>3120.7202000000002</c:v>
                </c:pt>
                <c:pt idx="455">
                  <c:v>3118.7914500000002</c:v>
                </c:pt>
                <c:pt idx="456">
                  <c:v>3116.8627000000001</c:v>
                </c:pt>
                <c:pt idx="457">
                  <c:v>3114.9339500000001</c:v>
                </c:pt>
                <c:pt idx="458">
                  <c:v>3113.0051899999999</c:v>
                </c:pt>
                <c:pt idx="459">
                  <c:v>3111.0764399999998</c:v>
                </c:pt>
                <c:pt idx="460">
                  <c:v>3109.1476899999998</c:v>
                </c:pt>
                <c:pt idx="461">
                  <c:v>3107.2189400000002</c:v>
                </c:pt>
                <c:pt idx="462">
                  <c:v>3105.2901900000002</c:v>
                </c:pt>
                <c:pt idx="463">
                  <c:v>3103.3614400000001</c:v>
                </c:pt>
                <c:pt idx="464">
                  <c:v>3101.4326799999999</c:v>
                </c:pt>
                <c:pt idx="465">
                  <c:v>3099.5039299999999</c:v>
                </c:pt>
                <c:pt idx="466">
                  <c:v>3097.5751799999998</c:v>
                </c:pt>
                <c:pt idx="467">
                  <c:v>3095.6464299999998</c:v>
                </c:pt>
                <c:pt idx="468">
                  <c:v>3093.7176800000002</c:v>
                </c:pt>
                <c:pt idx="469">
                  <c:v>3091.7889300000002</c:v>
                </c:pt>
                <c:pt idx="470">
                  <c:v>3089.8601699999999</c:v>
                </c:pt>
                <c:pt idx="471">
                  <c:v>3087.9314199999999</c:v>
                </c:pt>
                <c:pt idx="472">
                  <c:v>3086.0026699999999</c:v>
                </c:pt>
                <c:pt idx="473">
                  <c:v>3084.0739199999998</c:v>
                </c:pt>
                <c:pt idx="474">
                  <c:v>3082.1451699999998</c:v>
                </c:pt>
                <c:pt idx="475">
                  <c:v>3080.2164200000002</c:v>
                </c:pt>
                <c:pt idx="476">
                  <c:v>3078.28766</c:v>
                </c:pt>
                <c:pt idx="477">
                  <c:v>3076.3589099999999</c:v>
                </c:pt>
                <c:pt idx="478">
                  <c:v>3074.4301599999999</c:v>
                </c:pt>
                <c:pt idx="479">
                  <c:v>3072.5014099999999</c:v>
                </c:pt>
                <c:pt idx="480">
                  <c:v>3070.5726599999998</c:v>
                </c:pt>
                <c:pt idx="481">
                  <c:v>3068.6439099999998</c:v>
                </c:pt>
                <c:pt idx="482">
                  <c:v>3066.71515</c:v>
                </c:pt>
                <c:pt idx="483">
                  <c:v>3064.7864</c:v>
                </c:pt>
                <c:pt idx="484">
                  <c:v>3062.8576499999999</c:v>
                </c:pt>
                <c:pt idx="485">
                  <c:v>3060.9288999999999</c:v>
                </c:pt>
                <c:pt idx="486">
                  <c:v>3059.0001499999998</c:v>
                </c:pt>
                <c:pt idx="487">
                  <c:v>3057.0713999999998</c:v>
                </c:pt>
                <c:pt idx="488">
                  <c:v>3055.14264</c:v>
                </c:pt>
                <c:pt idx="489">
                  <c:v>3053.21389</c:v>
                </c:pt>
                <c:pt idx="490">
                  <c:v>3051.28514</c:v>
                </c:pt>
                <c:pt idx="491">
                  <c:v>3049.3563899999999</c:v>
                </c:pt>
                <c:pt idx="492">
                  <c:v>3047.4276399999999</c:v>
                </c:pt>
                <c:pt idx="493">
                  <c:v>3045.4988899999998</c:v>
                </c:pt>
                <c:pt idx="494">
                  <c:v>3043.5701300000001</c:v>
                </c:pt>
                <c:pt idx="495">
                  <c:v>3041.64138</c:v>
                </c:pt>
                <c:pt idx="496">
                  <c:v>3039.71263</c:v>
                </c:pt>
                <c:pt idx="497">
                  <c:v>3037.78388</c:v>
                </c:pt>
                <c:pt idx="498">
                  <c:v>3035.8551299999999</c:v>
                </c:pt>
                <c:pt idx="499">
                  <c:v>3033.9263799999999</c:v>
                </c:pt>
                <c:pt idx="500">
                  <c:v>3031.9976200000001</c:v>
                </c:pt>
                <c:pt idx="501">
                  <c:v>3030.0688700000001</c:v>
                </c:pt>
                <c:pt idx="502">
                  <c:v>3028.14012</c:v>
                </c:pt>
                <c:pt idx="503">
                  <c:v>3026.21137</c:v>
                </c:pt>
                <c:pt idx="504">
                  <c:v>3024.28262</c:v>
                </c:pt>
                <c:pt idx="505">
                  <c:v>3022.3538699999999</c:v>
                </c:pt>
                <c:pt idx="506">
                  <c:v>3020.4251100000001</c:v>
                </c:pt>
                <c:pt idx="507">
                  <c:v>3018.4963600000001</c:v>
                </c:pt>
                <c:pt idx="508">
                  <c:v>3016.5676100000001</c:v>
                </c:pt>
                <c:pt idx="509">
                  <c:v>3014.63886</c:v>
                </c:pt>
                <c:pt idx="510">
                  <c:v>3012.71011</c:v>
                </c:pt>
                <c:pt idx="511">
                  <c:v>3010.7813599999999</c:v>
                </c:pt>
                <c:pt idx="512">
                  <c:v>3008.8526000000002</c:v>
                </c:pt>
                <c:pt idx="513">
                  <c:v>3006.9238500000001</c:v>
                </c:pt>
                <c:pt idx="514">
                  <c:v>3004.9951000000001</c:v>
                </c:pt>
                <c:pt idx="515">
                  <c:v>3003.0663500000001</c:v>
                </c:pt>
                <c:pt idx="516">
                  <c:v>3001.1376</c:v>
                </c:pt>
                <c:pt idx="517">
                  <c:v>2999.20885</c:v>
                </c:pt>
                <c:pt idx="518">
                  <c:v>2997.2800900000002</c:v>
                </c:pt>
                <c:pt idx="519">
                  <c:v>2995.3513400000002</c:v>
                </c:pt>
                <c:pt idx="520">
                  <c:v>2993.4225900000001</c:v>
                </c:pt>
                <c:pt idx="521">
                  <c:v>2991.4938400000001</c:v>
                </c:pt>
                <c:pt idx="522">
                  <c:v>2989.5650900000001</c:v>
                </c:pt>
                <c:pt idx="523">
                  <c:v>2987.63634</c:v>
                </c:pt>
                <c:pt idx="524">
                  <c:v>2985.7075799999998</c:v>
                </c:pt>
                <c:pt idx="525">
                  <c:v>2983.7788300000002</c:v>
                </c:pt>
                <c:pt idx="526">
                  <c:v>2981.8500800000002</c:v>
                </c:pt>
                <c:pt idx="527">
                  <c:v>2979.9213300000001</c:v>
                </c:pt>
                <c:pt idx="528">
                  <c:v>2977.9925800000001</c:v>
                </c:pt>
                <c:pt idx="529">
                  <c:v>2976.0638300000001</c:v>
                </c:pt>
                <c:pt idx="530">
                  <c:v>2974.1350699999998</c:v>
                </c:pt>
                <c:pt idx="531">
                  <c:v>2972.2063199999998</c:v>
                </c:pt>
                <c:pt idx="532">
                  <c:v>2970.2775700000002</c:v>
                </c:pt>
                <c:pt idx="533">
                  <c:v>2968.3488200000002</c:v>
                </c:pt>
                <c:pt idx="534">
                  <c:v>2966.4200700000001</c:v>
                </c:pt>
                <c:pt idx="535">
                  <c:v>2964.4913200000001</c:v>
                </c:pt>
                <c:pt idx="536">
                  <c:v>2962.5625599999998</c:v>
                </c:pt>
                <c:pt idx="537">
                  <c:v>2960.6338099999998</c:v>
                </c:pt>
                <c:pt idx="538">
                  <c:v>2958.7050599999998</c:v>
                </c:pt>
                <c:pt idx="539">
                  <c:v>2956.7763100000002</c:v>
                </c:pt>
                <c:pt idx="540">
                  <c:v>2954.8475600000002</c:v>
                </c:pt>
                <c:pt idx="541">
                  <c:v>2952.9188100000001</c:v>
                </c:pt>
                <c:pt idx="542">
                  <c:v>2950.9900499999999</c:v>
                </c:pt>
                <c:pt idx="543">
                  <c:v>2949.0612999999998</c:v>
                </c:pt>
                <c:pt idx="544">
                  <c:v>2947.1325499999998</c:v>
                </c:pt>
                <c:pt idx="545">
                  <c:v>2945.2037999999998</c:v>
                </c:pt>
                <c:pt idx="546">
                  <c:v>2943.2750500000002</c:v>
                </c:pt>
                <c:pt idx="547">
                  <c:v>2941.3463000000002</c:v>
                </c:pt>
                <c:pt idx="548">
                  <c:v>2939.4175399999999</c:v>
                </c:pt>
                <c:pt idx="549">
                  <c:v>2937.4887899999999</c:v>
                </c:pt>
                <c:pt idx="550">
                  <c:v>2935.5600399999998</c:v>
                </c:pt>
                <c:pt idx="551">
                  <c:v>2933.6312899999998</c:v>
                </c:pt>
                <c:pt idx="552">
                  <c:v>2931.7025400000002</c:v>
                </c:pt>
                <c:pt idx="553">
                  <c:v>2929.7737900000002</c:v>
                </c:pt>
                <c:pt idx="554">
                  <c:v>2927.84503</c:v>
                </c:pt>
                <c:pt idx="555">
                  <c:v>2925.9162799999999</c:v>
                </c:pt>
                <c:pt idx="556">
                  <c:v>2923.9875299999999</c:v>
                </c:pt>
                <c:pt idx="557">
                  <c:v>2922.0587799999998</c:v>
                </c:pt>
                <c:pt idx="558">
                  <c:v>2920.1300299999998</c:v>
                </c:pt>
                <c:pt idx="559">
                  <c:v>2918.2012800000002</c:v>
                </c:pt>
                <c:pt idx="560">
                  <c:v>2916.27252</c:v>
                </c:pt>
                <c:pt idx="561">
                  <c:v>2914.3437699999999</c:v>
                </c:pt>
                <c:pt idx="562">
                  <c:v>2912.4150199999999</c:v>
                </c:pt>
                <c:pt idx="563">
                  <c:v>2910.4862699999999</c:v>
                </c:pt>
                <c:pt idx="564">
                  <c:v>2908.5575199999998</c:v>
                </c:pt>
                <c:pt idx="565">
                  <c:v>2906.6287699999998</c:v>
                </c:pt>
                <c:pt idx="566">
                  <c:v>2904.70001</c:v>
                </c:pt>
                <c:pt idx="567">
                  <c:v>2902.77126</c:v>
                </c:pt>
                <c:pt idx="568">
                  <c:v>2900.8425099999999</c:v>
                </c:pt>
                <c:pt idx="569">
                  <c:v>2898.9137599999999</c:v>
                </c:pt>
                <c:pt idx="570">
                  <c:v>2896.9850099999999</c:v>
                </c:pt>
                <c:pt idx="571">
                  <c:v>2895.0562599999998</c:v>
                </c:pt>
                <c:pt idx="572">
                  <c:v>2893.1275000000001</c:v>
                </c:pt>
                <c:pt idx="573">
                  <c:v>2891.19875</c:v>
                </c:pt>
                <c:pt idx="574">
                  <c:v>2889.27</c:v>
                </c:pt>
                <c:pt idx="575">
                  <c:v>2887.3412499999999</c:v>
                </c:pt>
                <c:pt idx="576">
                  <c:v>2885.4124999999999</c:v>
                </c:pt>
                <c:pt idx="577">
                  <c:v>2883.4837499999999</c:v>
                </c:pt>
                <c:pt idx="578">
                  <c:v>2881.5549900000001</c:v>
                </c:pt>
                <c:pt idx="579">
                  <c:v>2879.6262400000001</c:v>
                </c:pt>
                <c:pt idx="580">
                  <c:v>2877.69749</c:v>
                </c:pt>
                <c:pt idx="581">
                  <c:v>2875.76874</c:v>
                </c:pt>
                <c:pt idx="582">
                  <c:v>2873.8399899999999</c:v>
                </c:pt>
                <c:pt idx="583">
                  <c:v>2871.9112399999999</c:v>
                </c:pt>
                <c:pt idx="584">
                  <c:v>2869.9824800000001</c:v>
                </c:pt>
                <c:pt idx="585">
                  <c:v>2868.0537300000001</c:v>
                </c:pt>
                <c:pt idx="586">
                  <c:v>2866.1249800000001</c:v>
                </c:pt>
                <c:pt idx="587">
                  <c:v>2864.19623</c:v>
                </c:pt>
                <c:pt idx="588">
                  <c:v>2862.26748</c:v>
                </c:pt>
                <c:pt idx="589">
                  <c:v>2860.3387299999999</c:v>
                </c:pt>
                <c:pt idx="590">
                  <c:v>2858.4099700000002</c:v>
                </c:pt>
                <c:pt idx="591">
                  <c:v>2856.4812200000001</c:v>
                </c:pt>
                <c:pt idx="592">
                  <c:v>2854.5524700000001</c:v>
                </c:pt>
                <c:pt idx="593">
                  <c:v>2852.62372</c:v>
                </c:pt>
                <c:pt idx="594">
                  <c:v>2850.69497</c:v>
                </c:pt>
                <c:pt idx="595">
                  <c:v>2848.76622</c:v>
                </c:pt>
                <c:pt idx="596">
                  <c:v>2846.8374600000002</c:v>
                </c:pt>
                <c:pt idx="597">
                  <c:v>2844.9087100000002</c:v>
                </c:pt>
                <c:pt idx="598">
                  <c:v>2842.9799600000001</c:v>
                </c:pt>
                <c:pt idx="599">
                  <c:v>2841.0512100000001</c:v>
                </c:pt>
                <c:pt idx="600">
                  <c:v>2839.12246</c:v>
                </c:pt>
                <c:pt idx="601">
                  <c:v>2837.19371</c:v>
                </c:pt>
                <c:pt idx="602">
                  <c:v>2835.2649500000002</c:v>
                </c:pt>
                <c:pt idx="603">
                  <c:v>2833.3362000000002</c:v>
                </c:pt>
                <c:pt idx="604">
                  <c:v>2831.4074500000002</c:v>
                </c:pt>
                <c:pt idx="605">
                  <c:v>2829.4787000000001</c:v>
                </c:pt>
                <c:pt idx="606">
                  <c:v>2827.5499500000001</c:v>
                </c:pt>
                <c:pt idx="607">
                  <c:v>2825.6212</c:v>
                </c:pt>
                <c:pt idx="608">
                  <c:v>2823.6924399999998</c:v>
                </c:pt>
                <c:pt idx="609">
                  <c:v>2821.7636900000002</c:v>
                </c:pt>
                <c:pt idx="610">
                  <c:v>2819.8349400000002</c:v>
                </c:pt>
                <c:pt idx="611">
                  <c:v>2817.9061900000002</c:v>
                </c:pt>
                <c:pt idx="612">
                  <c:v>2815.9774400000001</c:v>
                </c:pt>
                <c:pt idx="613">
                  <c:v>2814.0486900000001</c:v>
                </c:pt>
                <c:pt idx="614">
                  <c:v>2812.1199299999998</c:v>
                </c:pt>
                <c:pt idx="615">
                  <c:v>2810.1911799999998</c:v>
                </c:pt>
                <c:pt idx="616">
                  <c:v>2808.2624300000002</c:v>
                </c:pt>
                <c:pt idx="617">
                  <c:v>2806.3336800000002</c:v>
                </c:pt>
                <c:pt idx="618">
                  <c:v>2804.4049300000001</c:v>
                </c:pt>
                <c:pt idx="619">
                  <c:v>2802.4761800000001</c:v>
                </c:pt>
                <c:pt idx="620">
                  <c:v>2800.5474199999999</c:v>
                </c:pt>
                <c:pt idx="621">
                  <c:v>2798.6186699999998</c:v>
                </c:pt>
                <c:pt idx="622">
                  <c:v>2796.6899199999998</c:v>
                </c:pt>
                <c:pt idx="623">
                  <c:v>2794.7611700000002</c:v>
                </c:pt>
                <c:pt idx="624">
                  <c:v>2792.8324200000002</c:v>
                </c:pt>
                <c:pt idx="625">
                  <c:v>2790.9036700000001</c:v>
                </c:pt>
                <c:pt idx="626">
                  <c:v>2788.9749099999999</c:v>
                </c:pt>
                <c:pt idx="627">
                  <c:v>2787.0461599999999</c:v>
                </c:pt>
                <c:pt idx="628">
                  <c:v>2785.1174099999998</c:v>
                </c:pt>
                <c:pt idx="629">
                  <c:v>2783.1886599999998</c:v>
                </c:pt>
                <c:pt idx="630">
                  <c:v>2781.2599100000002</c:v>
                </c:pt>
                <c:pt idx="631">
                  <c:v>2779.3311600000002</c:v>
                </c:pt>
                <c:pt idx="632">
                  <c:v>2777.4023999999999</c:v>
                </c:pt>
                <c:pt idx="633">
                  <c:v>2775.4736499999999</c:v>
                </c:pt>
                <c:pt idx="634">
                  <c:v>2773.5448999999999</c:v>
                </c:pt>
                <c:pt idx="635">
                  <c:v>2771.6161499999998</c:v>
                </c:pt>
                <c:pt idx="636">
                  <c:v>2769.6873999999998</c:v>
                </c:pt>
                <c:pt idx="637">
                  <c:v>2767.7586500000002</c:v>
                </c:pt>
                <c:pt idx="638">
                  <c:v>2765.82989</c:v>
                </c:pt>
                <c:pt idx="639">
                  <c:v>2763.9011399999999</c:v>
                </c:pt>
                <c:pt idx="640">
                  <c:v>2761.9723899999999</c:v>
                </c:pt>
                <c:pt idx="641">
                  <c:v>2760.0436399999999</c:v>
                </c:pt>
                <c:pt idx="642">
                  <c:v>2758.1148899999998</c:v>
                </c:pt>
                <c:pt idx="643">
                  <c:v>2756.1861399999998</c:v>
                </c:pt>
                <c:pt idx="644">
                  <c:v>2754.25738</c:v>
                </c:pt>
                <c:pt idx="645">
                  <c:v>2752.32863</c:v>
                </c:pt>
                <c:pt idx="646">
                  <c:v>2750.3998799999999</c:v>
                </c:pt>
                <c:pt idx="647">
                  <c:v>2748.4711299999999</c:v>
                </c:pt>
                <c:pt idx="648">
                  <c:v>2746.5423799999999</c:v>
                </c:pt>
                <c:pt idx="649">
                  <c:v>2744.6136299999998</c:v>
                </c:pt>
                <c:pt idx="650">
                  <c:v>2742.68487</c:v>
                </c:pt>
                <c:pt idx="651">
                  <c:v>2740.75612</c:v>
                </c:pt>
                <c:pt idx="652">
                  <c:v>2738.82737</c:v>
                </c:pt>
                <c:pt idx="653">
                  <c:v>2736.8986199999999</c:v>
                </c:pt>
                <c:pt idx="654">
                  <c:v>2734.9698699999999</c:v>
                </c:pt>
                <c:pt idx="655">
                  <c:v>2733.0411199999999</c:v>
                </c:pt>
                <c:pt idx="656">
                  <c:v>2731.1123600000001</c:v>
                </c:pt>
                <c:pt idx="657">
                  <c:v>2729.18361</c:v>
                </c:pt>
                <c:pt idx="658">
                  <c:v>2727.25486</c:v>
                </c:pt>
                <c:pt idx="659">
                  <c:v>2725.32611</c:v>
                </c:pt>
                <c:pt idx="660">
                  <c:v>2723.3973599999999</c:v>
                </c:pt>
                <c:pt idx="661">
                  <c:v>2721.4686099999999</c:v>
                </c:pt>
                <c:pt idx="662">
                  <c:v>2719.5398500000001</c:v>
                </c:pt>
                <c:pt idx="663">
                  <c:v>2717.6111000000001</c:v>
                </c:pt>
                <c:pt idx="664">
                  <c:v>2715.68235</c:v>
                </c:pt>
                <c:pt idx="665">
                  <c:v>2713.7536</c:v>
                </c:pt>
                <c:pt idx="666">
                  <c:v>2711.82485</c:v>
                </c:pt>
                <c:pt idx="667">
                  <c:v>2709.8960999999999</c:v>
                </c:pt>
                <c:pt idx="668">
                  <c:v>2707.9673400000001</c:v>
                </c:pt>
                <c:pt idx="669">
                  <c:v>2706.0385900000001</c:v>
                </c:pt>
                <c:pt idx="670">
                  <c:v>2704.1098400000001</c:v>
                </c:pt>
                <c:pt idx="671">
                  <c:v>2702.18109</c:v>
                </c:pt>
                <c:pt idx="672">
                  <c:v>2700.25234</c:v>
                </c:pt>
                <c:pt idx="673">
                  <c:v>2698.32359</c:v>
                </c:pt>
                <c:pt idx="674">
                  <c:v>2696.3948300000002</c:v>
                </c:pt>
                <c:pt idx="675">
                  <c:v>2694.4660800000001</c:v>
                </c:pt>
                <c:pt idx="676">
                  <c:v>2692.5373300000001</c:v>
                </c:pt>
                <c:pt idx="677">
                  <c:v>2690.6085800000001</c:v>
                </c:pt>
                <c:pt idx="678">
                  <c:v>2688.67983</c:v>
                </c:pt>
                <c:pt idx="679">
                  <c:v>2686.75108</c:v>
                </c:pt>
                <c:pt idx="680">
                  <c:v>2684.8223200000002</c:v>
                </c:pt>
                <c:pt idx="681">
                  <c:v>2682.8935700000002</c:v>
                </c:pt>
                <c:pt idx="682">
                  <c:v>2680.9648200000001</c:v>
                </c:pt>
                <c:pt idx="683">
                  <c:v>2679.0360700000001</c:v>
                </c:pt>
                <c:pt idx="684">
                  <c:v>2677.1073200000001</c:v>
                </c:pt>
                <c:pt idx="685">
                  <c:v>2675.17857</c:v>
                </c:pt>
                <c:pt idx="686">
                  <c:v>2673.2498099999998</c:v>
                </c:pt>
                <c:pt idx="687">
                  <c:v>2671.3210600000002</c:v>
                </c:pt>
                <c:pt idx="688">
                  <c:v>2669.3923100000002</c:v>
                </c:pt>
                <c:pt idx="689">
                  <c:v>2667.4635600000001</c:v>
                </c:pt>
                <c:pt idx="690">
                  <c:v>2665.5348100000001</c:v>
                </c:pt>
                <c:pt idx="691">
                  <c:v>2663.6060600000001</c:v>
                </c:pt>
                <c:pt idx="692">
                  <c:v>2661.6772999999998</c:v>
                </c:pt>
                <c:pt idx="693">
                  <c:v>2659.7485499999998</c:v>
                </c:pt>
                <c:pt idx="694">
                  <c:v>2657.8198000000002</c:v>
                </c:pt>
                <c:pt idx="695">
                  <c:v>2655.8910500000002</c:v>
                </c:pt>
                <c:pt idx="696">
                  <c:v>2653.9623000000001</c:v>
                </c:pt>
                <c:pt idx="697">
                  <c:v>2652.0335500000001</c:v>
                </c:pt>
                <c:pt idx="698">
                  <c:v>2650.1047899999999</c:v>
                </c:pt>
                <c:pt idx="699">
                  <c:v>2648.1760399999998</c:v>
                </c:pt>
                <c:pt idx="700">
                  <c:v>2646.2472899999998</c:v>
                </c:pt>
                <c:pt idx="701">
                  <c:v>2644.3185400000002</c:v>
                </c:pt>
                <c:pt idx="702">
                  <c:v>2642.3897900000002</c:v>
                </c:pt>
                <c:pt idx="703">
                  <c:v>2640.4610400000001</c:v>
                </c:pt>
                <c:pt idx="704">
                  <c:v>2638.5322799999999</c:v>
                </c:pt>
                <c:pt idx="705">
                  <c:v>2636.6035299999999</c:v>
                </c:pt>
                <c:pt idx="706">
                  <c:v>2634.6747799999998</c:v>
                </c:pt>
                <c:pt idx="707">
                  <c:v>2632.7460299999998</c:v>
                </c:pt>
                <c:pt idx="708">
                  <c:v>2630.8172800000002</c:v>
                </c:pt>
                <c:pt idx="709">
                  <c:v>2628.8885300000002</c:v>
                </c:pt>
                <c:pt idx="710">
                  <c:v>2626.9597699999999</c:v>
                </c:pt>
                <c:pt idx="711">
                  <c:v>2625.0310199999999</c:v>
                </c:pt>
                <c:pt idx="712">
                  <c:v>2623.1022699999999</c:v>
                </c:pt>
                <c:pt idx="713">
                  <c:v>2621.1735199999998</c:v>
                </c:pt>
                <c:pt idx="714">
                  <c:v>2619.2447699999998</c:v>
                </c:pt>
                <c:pt idx="715">
                  <c:v>2617.3160200000002</c:v>
                </c:pt>
                <c:pt idx="716">
                  <c:v>2615.38726</c:v>
                </c:pt>
                <c:pt idx="717">
                  <c:v>2613.4585099999999</c:v>
                </c:pt>
                <c:pt idx="718">
                  <c:v>2611.5297599999999</c:v>
                </c:pt>
                <c:pt idx="719">
                  <c:v>2609.6010099999999</c:v>
                </c:pt>
                <c:pt idx="720">
                  <c:v>2607.6722599999998</c:v>
                </c:pt>
                <c:pt idx="721">
                  <c:v>2605.7435099999998</c:v>
                </c:pt>
                <c:pt idx="722">
                  <c:v>2603.81475</c:v>
                </c:pt>
                <c:pt idx="723">
                  <c:v>2601.886</c:v>
                </c:pt>
                <c:pt idx="724">
                  <c:v>2599.9572499999999</c:v>
                </c:pt>
                <c:pt idx="725">
                  <c:v>2598.0284999999999</c:v>
                </c:pt>
                <c:pt idx="726">
                  <c:v>2596.0997499999999</c:v>
                </c:pt>
                <c:pt idx="727">
                  <c:v>2594.1709999999998</c:v>
                </c:pt>
                <c:pt idx="728">
                  <c:v>2592.24224</c:v>
                </c:pt>
                <c:pt idx="729">
                  <c:v>2590.31349</c:v>
                </c:pt>
                <c:pt idx="730">
                  <c:v>2588.38474</c:v>
                </c:pt>
                <c:pt idx="731">
                  <c:v>2586.4559899999999</c:v>
                </c:pt>
                <c:pt idx="732">
                  <c:v>2584.5272399999999</c:v>
                </c:pt>
                <c:pt idx="733">
                  <c:v>2582.5984899999999</c:v>
                </c:pt>
                <c:pt idx="734">
                  <c:v>2580.6697300000001</c:v>
                </c:pt>
                <c:pt idx="735">
                  <c:v>2578.74098</c:v>
                </c:pt>
                <c:pt idx="736">
                  <c:v>2576.81223</c:v>
                </c:pt>
                <c:pt idx="737">
                  <c:v>2574.88348</c:v>
                </c:pt>
                <c:pt idx="738">
                  <c:v>2572.9547299999999</c:v>
                </c:pt>
                <c:pt idx="739">
                  <c:v>2571.0259799999999</c:v>
                </c:pt>
                <c:pt idx="740">
                  <c:v>2569.0972200000001</c:v>
                </c:pt>
                <c:pt idx="741">
                  <c:v>2567.1684700000001</c:v>
                </c:pt>
                <c:pt idx="742">
                  <c:v>2565.23972</c:v>
                </c:pt>
                <c:pt idx="743">
                  <c:v>2563.31097</c:v>
                </c:pt>
                <c:pt idx="744">
                  <c:v>2561.38222</c:v>
                </c:pt>
                <c:pt idx="745">
                  <c:v>2559.4534699999999</c:v>
                </c:pt>
                <c:pt idx="746">
                  <c:v>2557.5247100000001</c:v>
                </c:pt>
                <c:pt idx="747">
                  <c:v>2555.5959600000001</c:v>
                </c:pt>
                <c:pt idx="748">
                  <c:v>2553.6672100000001</c:v>
                </c:pt>
                <c:pt idx="749">
                  <c:v>2551.73846</c:v>
                </c:pt>
                <c:pt idx="750">
                  <c:v>2549.80971</c:v>
                </c:pt>
                <c:pt idx="751">
                  <c:v>2547.88096</c:v>
                </c:pt>
                <c:pt idx="752">
                  <c:v>2545.9522000000002</c:v>
                </c:pt>
                <c:pt idx="753">
                  <c:v>2544.0234500000001</c:v>
                </c:pt>
                <c:pt idx="754">
                  <c:v>2542.0947000000001</c:v>
                </c:pt>
                <c:pt idx="755">
                  <c:v>2540.1659500000001</c:v>
                </c:pt>
                <c:pt idx="756">
                  <c:v>2538.2372</c:v>
                </c:pt>
                <c:pt idx="757">
                  <c:v>2536.30845</c:v>
                </c:pt>
                <c:pt idx="758">
                  <c:v>2534.3796900000002</c:v>
                </c:pt>
                <c:pt idx="759">
                  <c:v>2532.4509400000002</c:v>
                </c:pt>
                <c:pt idx="760">
                  <c:v>2530.5221900000001</c:v>
                </c:pt>
                <c:pt idx="761">
                  <c:v>2528.5934400000001</c:v>
                </c:pt>
                <c:pt idx="762">
                  <c:v>2526.6646900000001</c:v>
                </c:pt>
                <c:pt idx="763">
                  <c:v>2524.73594</c:v>
                </c:pt>
                <c:pt idx="764">
                  <c:v>2522.8071799999998</c:v>
                </c:pt>
                <c:pt idx="765">
                  <c:v>2520.8784300000002</c:v>
                </c:pt>
                <c:pt idx="766">
                  <c:v>2518.9496800000002</c:v>
                </c:pt>
                <c:pt idx="767">
                  <c:v>2517.0209300000001</c:v>
                </c:pt>
                <c:pt idx="768">
                  <c:v>2515.0921800000001</c:v>
                </c:pt>
                <c:pt idx="769">
                  <c:v>2513.1634300000001</c:v>
                </c:pt>
                <c:pt idx="770">
                  <c:v>2511.2346699999998</c:v>
                </c:pt>
                <c:pt idx="771">
                  <c:v>2509.3059199999998</c:v>
                </c:pt>
                <c:pt idx="772">
                  <c:v>2507.3771700000002</c:v>
                </c:pt>
                <c:pt idx="773">
                  <c:v>2505.4484200000002</c:v>
                </c:pt>
                <c:pt idx="774">
                  <c:v>2503.5196700000001</c:v>
                </c:pt>
                <c:pt idx="775">
                  <c:v>2501.5909200000001</c:v>
                </c:pt>
                <c:pt idx="776">
                  <c:v>2499.6621599999999</c:v>
                </c:pt>
                <c:pt idx="777">
                  <c:v>2497.7334099999998</c:v>
                </c:pt>
                <c:pt idx="778">
                  <c:v>2495.8046599999998</c:v>
                </c:pt>
                <c:pt idx="779">
                  <c:v>2493.8759100000002</c:v>
                </c:pt>
                <c:pt idx="780">
                  <c:v>2491.9471600000002</c:v>
                </c:pt>
                <c:pt idx="781">
                  <c:v>2490.0184100000001</c:v>
                </c:pt>
                <c:pt idx="782">
                  <c:v>2488.0896499999999</c:v>
                </c:pt>
                <c:pt idx="783">
                  <c:v>2486.1608999999999</c:v>
                </c:pt>
                <c:pt idx="784">
                  <c:v>2484.2321499999998</c:v>
                </c:pt>
                <c:pt idx="785">
                  <c:v>2482.3033999999998</c:v>
                </c:pt>
                <c:pt idx="786">
                  <c:v>2480.3746500000002</c:v>
                </c:pt>
                <c:pt idx="787">
                  <c:v>2478.4459000000002</c:v>
                </c:pt>
                <c:pt idx="788">
                  <c:v>2476.5171399999999</c:v>
                </c:pt>
                <c:pt idx="789">
                  <c:v>2474.5883899999999</c:v>
                </c:pt>
                <c:pt idx="790">
                  <c:v>2472.6596399999999</c:v>
                </c:pt>
                <c:pt idx="791">
                  <c:v>2470.7308899999998</c:v>
                </c:pt>
                <c:pt idx="792">
                  <c:v>2468.8021399999998</c:v>
                </c:pt>
                <c:pt idx="793">
                  <c:v>2466.8733900000002</c:v>
                </c:pt>
                <c:pt idx="794">
                  <c:v>2464.94463</c:v>
                </c:pt>
                <c:pt idx="795">
                  <c:v>2463.0158799999999</c:v>
                </c:pt>
                <c:pt idx="796">
                  <c:v>2461.0871299999999</c:v>
                </c:pt>
                <c:pt idx="797">
                  <c:v>2459.1583799999999</c:v>
                </c:pt>
                <c:pt idx="798">
                  <c:v>2457.2296299999998</c:v>
                </c:pt>
                <c:pt idx="799">
                  <c:v>2455.3008799999998</c:v>
                </c:pt>
                <c:pt idx="800">
                  <c:v>2453.37212</c:v>
                </c:pt>
                <c:pt idx="801">
                  <c:v>2451.44337</c:v>
                </c:pt>
                <c:pt idx="802">
                  <c:v>2449.5146199999999</c:v>
                </c:pt>
                <c:pt idx="803">
                  <c:v>2447.5858699999999</c:v>
                </c:pt>
                <c:pt idx="804">
                  <c:v>2445.6571199999998</c:v>
                </c:pt>
                <c:pt idx="805">
                  <c:v>2443.7283699999998</c:v>
                </c:pt>
                <c:pt idx="806">
                  <c:v>2441.79961</c:v>
                </c:pt>
                <c:pt idx="807">
                  <c:v>2439.87086</c:v>
                </c:pt>
                <c:pt idx="808">
                  <c:v>2437.94211</c:v>
                </c:pt>
                <c:pt idx="809">
                  <c:v>2436.0133599999999</c:v>
                </c:pt>
                <c:pt idx="810">
                  <c:v>2434.0846099999999</c:v>
                </c:pt>
                <c:pt idx="811">
                  <c:v>2432.1558599999998</c:v>
                </c:pt>
                <c:pt idx="812">
                  <c:v>2430.2271000000001</c:v>
                </c:pt>
                <c:pt idx="813">
                  <c:v>2428.29835</c:v>
                </c:pt>
                <c:pt idx="814">
                  <c:v>2426.3696</c:v>
                </c:pt>
                <c:pt idx="815">
                  <c:v>2424.44085</c:v>
                </c:pt>
                <c:pt idx="816">
                  <c:v>2422.5120999999999</c:v>
                </c:pt>
                <c:pt idx="817">
                  <c:v>2420.5833499999999</c:v>
                </c:pt>
                <c:pt idx="818">
                  <c:v>2418.6545900000001</c:v>
                </c:pt>
                <c:pt idx="819">
                  <c:v>2416.7258400000001</c:v>
                </c:pt>
                <c:pt idx="820">
                  <c:v>2414.79709</c:v>
                </c:pt>
                <c:pt idx="821">
                  <c:v>2412.86834</c:v>
                </c:pt>
                <c:pt idx="822">
                  <c:v>2410.93959</c:v>
                </c:pt>
                <c:pt idx="823">
                  <c:v>2409.0108399999999</c:v>
                </c:pt>
                <c:pt idx="824">
                  <c:v>2407.0820800000001</c:v>
                </c:pt>
                <c:pt idx="825">
                  <c:v>2405.1533300000001</c:v>
                </c:pt>
                <c:pt idx="826">
                  <c:v>2403.2245800000001</c:v>
                </c:pt>
                <c:pt idx="827">
                  <c:v>2401.29583</c:v>
                </c:pt>
                <c:pt idx="828">
                  <c:v>2399.36708</c:v>
                </c:pt>
                <c:pt idx="829">
                  <c:v>2397.43833</c:v>
                </c:pt>
                <c:pt idx="830">
                  <c:v>2395.5095700000002</c:v>
                </c:pt>
                <c:pt idx="831">
                  <c:v>2393.5808200000001</c:v>
                </c:pt>
                <c:pt idx="832">
                  <c:v>2391.6520700000001</c:v>
                </c:pt>
                <c:pt idx="833">
                  <c:v>2389.7233200000001</c:v>
                </c:pt>
                <c:pt idx="834">
                  <c:v>2387.79457</c:v>
                </c:pt>
                <c:pt idx="835">
                  <c:v>2385.86582</c:v>
                </c:pt>
                <c:pt idx="836">
                  <c:v>2383.9370600000002</c:v>
                </c:pt>
                <c:pt idx="837">
                  <c:v>2382.0083100000002</c:v>
                </c:pt>
                <c:pt idx="838">
                  <c:v>2380.0795600000001</c:v>
                </c:pt>
                <c:pt idx="839">
                  <c:v>2378.1508100000001</c:v>
                </c:pt>
                <c:pt idx="840">
                  <c:v>2376.2220600000001</c:v>
                </c:pt>
                <c:pt idx="841">
                  <c:v>2374.29331</c:v>
                </c:pt>
                <c:pt idx="842">
                  <c:v>2372.3645499999998</c:v>
                </c:pt>
                <c:pt idx="843">
                  <c:v>2370.4358000000002</c:v>
                </c:pt>
                <c:pt idx="844">
                  <c:v>2368.5070500000002</c:v>
                </c:pt>
                <c:pt idx="845">
                  <c:v>2366.5783000000001</c:v>
                </c:pt>
                <c:pt idx="846">
                  <c:v>2364.6495500000001</c:v>
                </c:pt>
                <c:pt idx="847">
                  <c:v>2362.7208000000001</c:v>
                </c:pt>
                <c:pt idx="848">
                  <c:v>2360.7920399999998</c:v>
                </c:pt>
                <c:pt idx="849">
                  <c:v>2358.8632899999998</c:v>
                </c:pt>
                <c:pt idx="850">
                  <c:v>2356.9345400000002</c:v>
                </c:pt>
                <c:pt idx="851">
                  <c:v>2355.0057900000002</c:v>
                </c:pt>
                <c:pt idx="852">
                  <c:v>2353.0770400000001</c:v>
                </c:pt>
                <c:pt idx="853">
                  <c:v>2351.1482900000001</c:v>
                </c:pt>
                <c:pt idx="854">
                  <c:v>2349.2195299999998</c:v>
                </c:pt>
                <c:pt idx="855">
                  <c:v>2347.2907799999998</c:v>
                </c:pt>
                <c:pt idx="856">
                  <c:v>2345.3620299999998</c:v>
                </c:pt>
                <c:pt idx="857">
                  <c:v>2343.4332800000002</c:v>
                </c:pt>
                <c:pt idx="858">
                  <c:v>2341.5045300000002</c:v>
                </c:pt>
                <c:pt idx="859">
                  <c:v>2339.5757800000001</c:v>
                </c:pt>
                <c:pt idx="860">
                  <c:v>2337.6470199999999</c:v>
                </c:pt>
                <c:pt idx="861">
                  <c:v>2335.7182699999998</c:v>
                </c:pt>
                <c:pt idx="862">
                  <c:v>2333.7895199999998</c:v>
                </c:pt>
                <c:pt idx="863">
                  <c:v>2331.8607699999998</c:v>
                </c:pt>
                <c:pt idx="864">
                  <c:v>2329.9320200000002</c:v>
                </c:pt>
                <c:pt idx="865">
                  <c:v>2328.0032700000002</c:v>
                </c:pt>
                <c:pt idx="866">
                  <c:v>2326.0745099999999</c:v>
                </c:pt>
                <c:pt idx="867">
                  <c:v>2324.1457599999999</c:v>
                </c:pt>
                <c:pt idx="868">
                  <c:v>2322.2170099999998</c:v>
                </c:pt>
                <c:pt idx="869">
                  <c:v>2320.2882599999998</c:v>
                </c:pt>
                <c:pt idx="870">
                  <c:v>2318.3595099999998</c:v>
                </c:pt>
                <c:pt idx="871">
                  <c:v>2316.4307600000002</c:v>
                </c:pt>
                <c:pt idx="872">
                  <c:v>2314.502</c:v>
                </c:pt>
                <c:pt idx="873">
                  <c:v>2312.5732499999999</c:v>
                </c:pt>
                <c:pt idx="874">
                  <c:v>2310.6444999999999</c:v>
                </c:pt>
                <c:pt idx="875">
                  <c:v>2308.7157499999998</c:v>
                </c:pt>
                <c:pt idx="876">
                  <c:v>2306.7869999999998</c:v>
                </c:pt>
                <c:pt idx="877">
                  <c:v>2304.8582500000002</c:v>
                </c:pt>
                <c:pt idx="878">
                  <c:v>2302.92949</c:v>
                </c:pt>
                <c:pt idx="879">
                  <c:v>2301.00074</c:v>
                </c:pt>
                <c:pt idx="880">
                  <c:v>2299.0719899999999</c:v>
                </c:pt>
                <c:pt idx="881">
                  <c:v>2297.1432399999999</c:v>
                </c:pt>
                <c:pt idx="882">
                  <c:v>2295.2144899999998</c:v>
                </c:pt>
                <c:pt idx="883">
                  <c:v>2293.2857399999998</c:v>
                </c:pt>
                <c:pt idx="884">
                  <c:v>2291.35698</c:v>
                </c:pt>
                <c:pt idx="885">
                  <c:v>2289.42823</c:v>
                </c:pt>
                <c:pt idx="886">
                  <c:v>2287.4994799999999</c:v>
                </c:pt>
                <c:pt idx="887">
                  <c:v>2285.5707299999999</c:v>
                </c:pt>
                <c:pt idx="888">
                  <c:v>2283.6419799999999</c:v>
                </c:pt>
                <c:pt idx="889">
                  <c:v>2281.7132299999998</c:v>
                </c:pt>
                <c:pt idx="890">
                  <c:v>2279.7844700000001</c:v>
                </c:pt>
                <c:pt idx="891">
                  <c:v>2277.85572</c:v>
                </c:pt>
                <c:pt idx="892">
                  <c:v>2275.92697</c:v>
                </c:pt>
                <c:pt idx="893">
                  <c:v>2273.9982199999999</c:v>
                </c:pt>
                <c:pt idx="894">
                  <c:v>2272.0694699999999</c:v>
                </c:pt>
                <c:pt idx="895">
                  <c:v>2270.1407199999999</c:v>
                </c:pt>
                <c:pt idx="896">
                  <c:v>2268.2119600000001</c:v>
                </c:pt>
                <c:pt idx="897">
                  <c:v>2266.2832100000001</c:v>
                </c:pt>
                <c:pt idx="898">
                  <c:v>2264.35446</c:v>
                </c:pt>
                <c:pt idx="899">
                  <c:v>2262.42571</c:v>
                </c:pt>
                <c:pt idx="900">
                  <c:v>2260.4969599999999</c:v>
                </c:pt>
                <c:pt idx="901">
                  <c:v>2258.5682099999999</c:v>
                </c:pt>
                <c:pt idx="902">
                  <c:v>2256.6394500000001</c:v>
                </c:pt>
                <c:pt idx="903">
                  <c:v>2254.7107000000001</c:v>
                </c:pt>
                <c:pt idx="904">
                  <c:v>2252.7819500000001</c:v>
                </c:pt>
                <c:pt idx="905">
                  <c:v>2250.8532</c:v>
                </c:pt>
                <c:pt idx="906">
                  <c:v>2248.92445</c:v>
                </c:pt>
                <c:pt idx="907">
                  <c:v>2246.9956999999999</c:v>
                </c:pt>
                <c:pt idx="908">
                  <c:v>2245.0669400000002</c:v>
                </c:pt>
                <c:pt idx="909">
                  <c:v>2243.1381900000001</c:v>
                </c:pt>
                <c:pt idx="910">
                  <c:v>2241.2094400000001</c:v>
                </c:pt>
                <c:pt idx="911">
                  <c:v>2239.28069</c:v>
                </c:pt>
                <c:pt idx="912">
                  <c:v>2237.35194</c:v>
                </c:pt>
                <c:pt idx="913">
                  <c:v>2235.42319</c:v>
                </c:pt>
                <c:pt idx="914">
                  <c:v>2233.4944300000002</c:v>
                </c:pt>
                <c:pt idx="915">
                  <c:v>2231.5656800000002</c:v>
                </c:pt>
                <c:pt idx="916">
                  <c:v>2229.6369300000001</c:v>
                </c:pt>
                <c:pt idx="917">
                  <c:v>2227.7081800000001</c:v>
                </c:pt>
                <c:pt idx="918">
                  <c:v>2225.77943</c:v>
                </c:pt>
                <c:pt idx="919">
                  <c:v>2223.8506699999998</c:v>
                </c:pt>
                <c:pt idx="920">
                  <c:v>2221.9219199999998</c:v>
                </c:pt>
                <c:pt idx="921">
                  <c:v>2219.9931700000002</c:v>
                </c:pt>
                <c:pt idx="922">
                  <c:v>2218.0644200000002</c:v>
                </c:pt>
                <c:pt idx="923">
                  <c:v>2216.1356700000001</c:v>
                </c:pt>
                <c:pt idx="924">
                  <c:v>2214.2069200000001</c:v>
                </c:pt>
                <c:pt idx="925">
                  <c:v>2212.2781599999998</c:v>
                </c:pt>
                <c:pt idx="926">
                  <c:v>2210.3494099999998</c:v>
                </c:pt>
                <c:pt idx="927">
                  <c:v>2208.4206600000002</c:v>
                </c:pt>
                <c:pt idx="928">
                  <c:v>2206.4919100000002</c:v>
                </c:pt>
                <c:pt idx="929">
                  <c:v>2204.5631600000002</c:v>
                </c:pt>
                <c:pt idx="930">
                  <c:v>2202.6344100000001</c:v>
                </c:pt>
                <c:pt idx="931">
                  <c:v>2200.7056499999999</c:v>
                </c:pt>
                <c:pt idx="932">
                  <c:v>2198.7768999999998</c:v>
                </c:pt>
                <c:pt idx="933">
                  <c:v>2196.8481499999998</c:v>
                </c:pt>
                <c:pt idx="934">
                  <c:v>2194.9194000000002</c:v>
                </c:pt>
                <c:pt idx="935">
                  <c:v>2192.9906500000002</c:v>
                </c:pt>
                <c:pt idx="936">
                  <c:v>2191.0619000000002</c:v>
                </c:pt>
                <c:pt idx="937">
                  <c:v>2189.1331399999999</c:v>
                </c:pt>
                <c:pt idx="938">
                  <c:v>2187.2043899999999</c:v>
                </c:pt>
                <c:pt idx="939">
                  <c:v>2185.2756399999998</c:v>
                </c:pt>
                <c:pt idx="940">
                  <c:v>2183.3468899999998</c:v>
                </c:pt>
                <c:pt idx="941">
                  <c:v>2181.4181400000002</c:v>
                </c:pt>
                <c:pt idx="942">
                  <c:v>2179.4893900000002</c:v>
                </c:pt>
                <c:pt idx="943">
                  <c:v>2177.5606299999999</c:v>
                </c:pt>
                <c:pt idx="944">
                  <c:v>2175.6318799999999</c:v>
                </c:pt>
                <c:pt idx="945">
                  <c:v>2173.7031299999999</c:v>
                </c:pt>
                <c:pt idx="946">
                  <c:v>2171.7743799999998</c:v>
                </c:pt>
                <c:pt idx="947">
                  <c:v>2169.8456299999998</c:v>
                </c:pt>
                <c:pt idx="948">
                  <c:v>2167.9168800000002</c:v>
                </c:pt>
                <c:pt idx="949">
                  <c:v>2165.98812</c:v>
                </c:pt>
                <c:pt idx="950">
                  <c:v>2164.0593699999999</c:v>
                </c:pt>
                <c:pt idx="951">
                  <c:v>2162.1306199999999</c:v>
                </c:pt>
                <c:pt idx="952">
                  <c:v>2160.2018699999999</c:v>
                </c:pt>
                <c:pt idx="953">
                  <c:v>2158.2731199999998</c:v>
                </c:pt>
                <c:pt idx="954">
                  <c:v>2156.3443699999998</c:v>
                </c:pt>
                <c:pt idx="955">
                  <c:v>2154.41561</c:v>
                </c:pt>
                <c:pt idx="956">
                  <c:v>2152.48686</c:v>
                </c:pt>
                <c:pt idx="957">
                  <c:v>2150.5581099999999</c:v>
                </c:pt>
                <c:pt idx="958">
                  <c:v>2148.6293599999999</c:v>
                </c:pt>
                <c:pt idx="959">
                  <c:v>2146.7006099999999</c:v>
                </c:pt>
                <c:pt idx="960">
                  <c:v>2144.7718599999998</c:v>
                </c:pt>
                <c:pt idx="961">
                  <c:v>2142.8431</c:v>
                </c:pt>
                <c:pt idx="962">
                  <c:v>2140.91435</c:v>
                </c:pt>
                <c:pt idx="963">
                  <c:v>2138.9856</c:v>
                </c:pt>
                <c:pt idx="964">
                  <c:v>2137.0568499999999</c:v>
                </c:pt>
                <c:pt idx="965">
                  <c:v>2135.1280999999999</c:v>
                </c:pt>
                <c:pt idx="966">
                  <c:v>2133.1993499999999</c:v>
                </c:pt>
                <c:pt idx="967">
                  <c:v>2131.2705900000001</c:v>
                </c:pt>
                <c:pt idx="968">
                  <c:v>2129.34184</c:v>
                </c:pt>
                <c:pt idx="969">
                  <c:v>2127.41309</c:v>
                </c:pt>
                <c:pt idx="970">
                  <c:v>2125.48434</c:v>
                </c:pt>
                <c:pt idx="971">
                  <c:v>2123.5555899999999</c:v>
                </c:pt>
                <c:pt idx="972">
                  <c:v>2121.6268399999999</c:v>
                </c:pt>
                <c:pt idx="973">
                  <c:v>2119.6980800000001</c:v>
                </c:pt>
                <c:pt idx="974">
                  <c:v>2117.7693300000001</c:v>
                </c:pt>
                <c:pt idx="975">
                  <c:v>2115.84058</c:v>
                </c:pt>
                <c:pt idx="976">
                  <c:v>2113.91183</c:v>
                </c:pt>
                <c:pt idx="977">
                  <c:v>2111.98308</c:v>
                </c:pt>
                <c:pt idx="978">
                  <c:v>2110.0543299999999</c:v>
                </c:pt>
                <c:pt idx="979">
                  <c:v>2108.1255700000002</c:v>
                </c:pt>
                <c:pt idx="980">
                  <c:v>2106.1968200000001</c:v>
                </c:pt>
                <c:pt idx="981">
                  <c:v>2104.2680700000001</c:v>
                </c:pt>
                <c:pt idx="982">
                  <c:v>2102.33932</c:v>
                </c:pt>
                <c:pt idx="983">
                  <c:v>2100.41057</c:v>
                </c:pt>
                <c:pt idx="984">
                  <c:v>2098.48182</c:v>
                </c:pt>
                <c:pt idx="985">
                  <c:v>2096.5530600000002</c:v>
                </c:pt>
                <c:pt idx="986">
                  <c:v>2094.6243100000002</c:v>
                </c:pt>
                <c:pt idx="987">
                  <c:v>2092.6955600000001</c:v>
                </c:pt>
                <c:pt idx="988">
                  <c:v>2090.7668100000001</c:v>
                </c:pt>
                <c:pt idx="989">
                  <c:v>2088.83806</c:v>
                </c:pt>
                <c:pt idx="990">
                  <c:v>2086.90931</c:v>
                </c:pt>
                <c:pt idx="991">
                  <c:v>2084.9805500000002</c:v>
                </c:pt>
                <c:pt idx="992">
                  <c:v>2083.0518000000002</c:v>
                </c:pt>
                <c:pt idx="993">
                  <c:v>2081.1230500000001</c:v>
                </c:pt>
                <c:pt idx="994">
                  <c:v>2079.1943000000001</c:v>
                </c:pt>
                <c:pt idx="995">
                  <c:v>2077.2655500000001</c:v>
                </c:pt>
                <c:pt idx="996">
                  <c:v>2075.3368</c:v>
                </c:pt>
                <c:pt idx="997">
                  <c:v>2073.4080399999998</c:v>
                </c:pt>
                <c:pt idx="998">
                  <c:v>2071.4792900000002</c:v>
                </c:pt>
                <c:pt idx="999">
                  <c:v>2069.5505400000002</c:v>
                </c:pt>
                <c:pt idx="1000">
                  <c:v>2067.6217900000001</c:v>
                </c:pt>
                <c:pt idx="1001">
                  <c:v>2065.6930400000001</c:v>
                </c:pt>
                <c:pt idx="1002">
                  <c:v>2063.7642900000001</c:v>
                </c:pt>
                <c:pt idx="1003">
                  <c:v>2061.8355299999998</c:v>
                </c:pt>
                <c:pt idx="1004">
                  <c:v>2059.9067799999998</c:v>
                </c:pt>
                <c:pt idx="1005">
                  <c:v>2057.9780300000002</c:v>
                </c:pt>
                <c:pt idx="1006">
                  <c:v>2056.0492800000002</c:v>
                </c:pt>
                <c:pt idx="1007">
                  <c:v>2054.1205300000001</c:v>
                </c:pt>
                <c:pt idx="1008">
                  <c:v>2052.1917800000001</c:v>
                </c:pt>
                <c:pt idx="1009">
                  <c:v>2050.2630199999999</c:v>
                </c:pt>
                <c:pt idx="1010">
                  <c:v>2048.3342699999998</c:v>
                </c:pt>
                <c:pt idx="1011">
                  <c:v>2046.40552</c:v>
                </c:pt>
                <c:pt idx="1012">
                  <c:v>2044.47677</c:v>
                </c:pt>
                <c:pt idx="1013">
                  <c:v>2042.54802</c:v>
                </c:pt>
                <c:pt idx="1014">
                  <c:v>2040.6192699999999</c:v>
                </c:pt>
                <c:pt idx="1015">
                  <c:v>2038.6905099999999</c:v>
                </c:pt>
                <c:pt idx="1016">
                  <c:v>2036.7617600000001</c:v>
                </c:pt>
                <c:pt idx="1017">
                  <c:v>2034.8330100000001</c:v>
                </c:pt>
                <c:pt idx="1018">
                  <c:v>2032.90426</c:v>
                </c:pt>
                <c:pt idx="1019">
                  <c:v>2030.97551</c:v>
                </c:pt>
                <c:pt idx="1020">
                  <c:v>2029.0467599999999</c:v>
                </c:pt>
                <c:pt idx="1021">
                  <c:v>2027.1179999999999</c:v>
                </c:pt>
                <c:pt idx="1022">
                  <c:v>2025.1892499999999</c:v>
                </c:pt>
                <c:pt idx="1023">
                  <c:v>2023.2605000000001</c:v>
                </c:pt>
                <c:pt idx="1024">
                  <c:v>2021.3317500000001</c:v>
                </c:pt>
                <c:pt idx="1025">
                  <c:v>2019.403</c:v>
                </c:pt>
                <c:pt idx="1026">
                  <c:v>2017.47425</c:v>
                </c:pt>
                <c:pt idx="1027">
                  <c:v>2015.54549</c:v>
                </c:pt>
                <c:pt idx="1028">
                  <c:v>2013.6167399999999</c:v>
                </c:pt>
                <c:pt idx="1029">
                  <c:v>2011.6879899999999</c:v>
                </c:pt>
                <c:pt idx="1030">
                  <c:v>2009.7592400000001</c:v>
                </c:pt>
                <c:pt idx="1031">
                  <c:v>2007.8304900000001</c:v>
                </c:pt>
                <c:pt idx="1032">
                  <c:v>2005.90174</c:v>
                </c:pt>
                <c:pt idx="1033">
                  <c:v>2003.97298</c:v>
                </c:pt>
                <c:pt idx="1034">
                  <c:v>2002.04423</c:v>
                </c:pt>
                <c:pt idx="1035">
                  <c:v>2000.1154799999999</c:v>
                </c:pt>
                <c:pt idx="1036">
                  <c:v>1998.1867299999999</c:v>
                </c:pt>
                <c:pt idx="1037">
                  <c:v>1996.2579800000001</c:v>
                </c:pt>
                <c:pt idx="1038">
                  <c:v>1994.3292300000001</c:v>
                </c:pt>
                <c:pt idx="1039">
                  <c:v>1992.40047</c:v>
                </c:pt>
                <c:pt idx="1040">
                  <c:v>1990.47172</c:v>
                </c:pt>
                <c:pt idx="1041">
                  <c:v>1988.54297</c:v>
                </c:pt>
                <c:pt idx="1042">
                  <c:v>1986.6142199999999</c:v>
                </c:pt>
                <c:pt idx="1043">
                  <c:v>1984.6854699999999</c:v>
                </c:pt>
                <c:pt idx="1044">
                  <c:v>1982.7567200000001</c:v>
                </c:pt>
                <c:pt idx="1045">
                  <c:v>1980.8279600000001</c:v>
                </c:pt>
                <c:pt idx="1046">
                  <c:v>1978.89921</c:v>
                </c:pt>
                <c:pt idx="1047">
                  <c:v>1976.97046</c:v>
                </c:pt>
                <c:pt idx="1048">
                  <c:v>1975.04171</c:v>
                </c:pt>
                <c:pt idx="1049">
                  <c:v>1973.1129599999999</c:v>
                </c:pt>
                <c:pt idx="1050">
                  <c:v>1971.1842099999999</c:v>
                </c:pt>
                <c:pt idx="1051">
                  <c:v>1969.2554500000001</c:v>
                </c:pt>
                <c:pt idx="1052">
                  <c:v>1967.3267000000001</c:v>
                </c:pt>
                <c:pt idx="1053">
                  <c:v>1965.39795</c:v>
                </c:pt>
                <c:pt idx="1054">
                  <c:v>1963.4692</c:v>
                </c:pt>
                <c:pt idx="1055">
                  <c:v>1961.54045</c:v>
                </c:pt>
                <c:pt idx="1056">
                  <c:v>1959.6116999999999</c:v>
                </c:pt>
                <c:pt idx="1057">
                  <c:v>1957.6829399999999</c:v>
                </c:pt>
                <c:pt idx="1058">
                  <c:v>1955.7541900000001</c:v>
                </c:pt>
                <c:pt idx="1059">
                  <c:v>1953.8254400000001</c:v>
                </c:pt>
                <c:pt idx="1060">
                  <c:v>1951.89669</c:v>
                </c:pt>
                <c:pt idx="1061">
                  <c:v>1949.96794</c:v>
                </c:pt>
                <c:pt idx="1062">
                  <c:v>1948.03919</c:v>
                </c:pt>
                <c:pt idx="1063">
                  <c:v>1946.11043</c:v>
                </c:pt>
                <c:pt idx="1064">
                  <c:v>1944.1816799999999</c:v>
                </c:pt>
                <c:pt idx="1065">
                  <c:v>1942.2529300000001</c:v>
                </c:pt>
                <c:pt idx="1066">
                  <c:v>1940.3241800000001</c:v>
                </c:pt>
                <c:pt idx="1067">
                  <c:v>1938.39543</c:v>
                </c:pt>
                <c:pt idx="1068">
                  <c:v>1936.46668</c:v>
                </c:pt>
                <c:pt idx="1069">
                  <c:v>1934.53792</c:v>
                </c:pt>
                <c:pt idx="1070">
                  <c:v>1932.6091699999999</c:v>
                </c:pt>
                <c:pt idx="1071">
                  <c:v>1930.6804199999999</c:v>
                </c:pt>
                <c:pt idx="1072">
                  <c:v>1928.7516700000001</c:v>
                </c:pt>
                <c:pt idx="1073">
                  <c:v>1926.8229200000001</c:v>
                </c:pt>
                <c:pt idx="1074">
                  <c:v>1924.89417</c:v>
                </c:pt>
                <c:pt idx="1075">
                  <c:v>1922.96541</c:v>
                </c:pt>
                <c:pt idx="1076">
                  <c:v>1921.03666</c:v>
                </c:pt>
                <c:pt idx="1077">
                  <c:v>1919.1079099999999</c:v>
                </c:pt>
                <c:pt idx="1078">
                  <c:v>1917.1791599999999</c:v>
                </c:pt>
                <c:pt idx="1079">
                  <c:v>1915.2504100000001</c:v>
                </c:pt>
                <c:pt idx="1080">
                  <c:v>1913.3216600000001</c:v>
                </c:pt>
                <c:pt idx="1081">
                  <c:v>1911.3929000000001</c:v>
                </c:pt>
                <c:pt idx="1082">
                  <c:v>1909.46415</c:v>
                </c:pt>
                <c:pt idx="1083">
                  <c:v>1907.5354</c:v>
                </c:pt>
                <c:pt idx="1084">
                  <c:v>1905.6066499999999</c:v>
                </c:pt>
                <c:pt idx="1085">
                  <c:v>1903.6778999999999</c:v>
                </c:pt>
                <c:pt idx="1086">
                  <c:v>1901.7491500000001</c:v>
                </c:pt>
                <c:pt idx="1087">
                  <c:v>1899.8203900000001</c:v>
                </c:pt>
                <c:pt idx="1088">
                  <c:v>1897.8916400000001</c:v>
                </c:pt>
                <c:pt idx="1089">
                  <c:v>1895.96289</c:v>
                </c:pt>
                <c:pt idx="1090">
                  <c:v>1894.03414</c:v>
                </c:pt>
                <c:pt idx="1091">
                  <c:v>1892.1053899999999</c:v>
                </c:pt>
                <c:pt idx="1092">
                  <c:v>1890.1766399999999</c:v>
                </c:pt>
                <c:pt idx="1093">
                  <c:v>1888.2478799999999</c:v>
                </c:pt>
                <c:pt idx="1094">
                  <c:v>1886.3191300000001</c:v>
                </c:pt>
                <c:pt idx="1095">
                  <c:v>1884.3903800000001</c:v>
                </c:pt>
                <c:pt idx="1096">
                  <c:v>1882.46163</c:v>
                </c:pt>
                <c:pt idx="1097">
                  <c:v>1880.53288</c:v>
                </c:pt>
                <c:pt idx="1098">
                  <c:v>1878.6041299999999</c:v>
                </c:pt>
                <c:pt idx="1099">
                  <c:v>1876.6753699999999</c:v>
                </c:pt>
                <c:pt idx="1100">
                  <c:v>1874.7466199999999</c:v>
                </c:pt>
                <c:pt idx="1101">
                  <c:v>1872.8178700000001</c:v>
                </c:pt>
                <c:pt idx="1102">
                  <c:v>1870.88912</c:v>
                </c:pt>
                <c:pt idx="1103">
                  <c:v>1868.96037</c:v>
                </c:pt>
                <c:pt idx="1104">
                  <c:v>1867.03162</c:v>
                </c:pt>
                <c:pt idx="1105">
                  <c:v>1865.10286</c:v>
                </c:pt>
                <c:pt idx="1106">
                  <c:v>1863.1741099999999</c:v>
                </c:pt>
                <c:pt idx="1107">
                  <c:v>1861.2453599999999</c:v>
                </c:pt>
                <c:pt idx="1108">
                  <c:v>1859.3166100000001</c:v>
                </c:pt>
                <c:pt idx="1109">
                  <c:v>1857.38786</c:v>
                </c:pt>
                <c:pt idx="1110">
                  <c:v>1855.45911</c:v>
                </c:pt>
                <c:pt idx="1111">
                  <c:v>1853.53035</c:v>
                </c:pt>
                <c:pt idx="1112">
                  <c:v>1851.6016</c:v>
                </c:pt>
                <c:pt idx="1113">
                  <c:v>1849.6728499999999</c:v>
                </c:pt>
                <c:pt idx="1114">
                  <c:v>1847.7440999999999</c:v>
                </c:pt>
                <c:pt idx="1115">
                  <c:v>1845.8153500000001</c:v>
                </c:pt>
                <c:pt idx="1116">
                  <c:v>1843.8866</c:v>
                </c:pt>
                <c:pt idx="1117">
                  <c:v>1841.95784</c:v>
                </c:pt>
                <c:pt idx="1118">
                  <c:v>1840.02909</c:v>
                </c:pt>
                <c:pt idx="1119">
                  <c:v>1838.10034</c:v>
                </c:pt>
                <c:pt idx="1120">
                  <c:v>1836.1715899999999</c:v>
                </c:pt>
                <c:pt idx="1121">
                  <c:v>1834.2428399999999</c:v>
                </c:pt>
                <c:pt idx="1122">
                  <c:v>1832.3140900000001</c:v>
                </c:pt>
                <c:pt idx="1123">
                  <c:v>1830.3853300000001</c:v>
                </c:pt>
                <c:pt idx="1124">
                  <c:v>1828.45658</c:v>
                </c:pt>
                <c:pt idx="1125">
                  <c:v>1826.52783</c:v>
                </c:pt>
                <c:pt idx="1126">
                  <c:v>1824.59908</c:v>
                </c:pt>
                <c:pt idx="1127">
                  <c:v>1822.6703299999999</c:v>
                </c:pt>
                <c:pt idx="1128">
                  <c:v>1820.7415800000001</c:v>
                </c:pt>
                <c:pt idx="1129">
                  <c:v>1818.8128200000001</c:v>
                </c:pt>
                <c:pt idx="1130">
                  <c:v>1816.8840700000001</c:v>
                </c:pt>
                <c:pt idx="1131">
                  <c:v>1814.95532</c:v>
                </c:pt>
                <c:pt idx="1132">
                  <c:v>1813.02657</c:v>
                </c:pt>
                <c:pt idx="1133">
                  <c:v>1811.09782</c:v>
                </c:pt>
                <c:pt idx="1134">
                  <c:v>1809.1690699999999</c:v>
                </c:pt>
                <c:pt idx="1135">
                  <c:v>1807.2403099999999</c:v>
                </c:pt>
                <c:pt idx="1136">
                  <c:v>1805.3115600000001</c:v>
                </c:pt>
                <c:pt idx="1137">
                  <c:v>1803.3828100000001</c:v>
                </c:pt>
                <c:pt idx="1138">
                  <c:v>1801.45406</c:v>
                </c:pt>
                <c:pt idx="1139">
                  <c:v>1799.52531</c:v>
                </c:pt>
                <c:pt idx="1140">
                  <c:v>1797.59656</c:v>
                </c:pt>
                <c:pt idx="1141">
                  <c:v>1795.6677999999999</c:v>
                </c:pt>
                <c:pt idx="1142">
                  <c:v>1793.7390499999999</c:v>
                </c:pt>
                <c:pt idx="1143">
                  <c:v>1791.8103000000001</c:v>
                </c:pt>
                <c:pt idx="1144">
                  <c:v>1789.8815500000001</c:v>
                </c:pt>
                <c:pt idx="1145">
                  <c:v>1787.9528</c:v>
                </c:pt>
                <c:pt idx="1146">
                  <c:v>1786.02405</c:v>
                </c:pt>
                <c:pt idx="1147">
                  <c:v>1784.09529</c:v>
                </c:pt>
                <c:pt idx="1148">
                  <c:v>1782.1665399999999</c:v>
                </c:pt>
                <c:pt idx="1149">
                  <c:v>1780.2377899999999</c:v>
                </c:pt>
                <c:pt idx="1150">
                  <c:v>1778.3090400000001</c:v>
                </c:pt>
                <c:pt idx="1151">
                  <c:v>1776.3802900000001</c:v>
                </c:pt>
                <c:pt idx="1152">
                  <c:v>1774.45154</c:v>
                </c:pt>
                <c:pt idx="1153">
                  <c:v>1772.52278</c:v>
                </c:pt>
                <c:pt idx="1154">
                  <c:v>1770.59403</c:v>
                </c:pt>
                <c:pt idx="1155">
                  <c:v>1768.6652799999999</c:v>
                </c:pt>
                <c:pt idx="1156">
                  <c:v>1766.7365299999999</c:v>
                </c:pt>
                <c:pt idx="1157">
                  <c:v>1764.8077800000001</c:v>
                </c:pt>
                <c:pt idx="1158">
                  <c:v>1762.8790300000001</c:v>
                </c:pt>
                <c:pt idx="1159">
                  <c:v>1760.95027</c:v>
                </c:pt>
                <c:pt idx="1160">
                  <c:v>1759.02152</c:v>
                </c:pt>
                <c:pt idx="1161">
                  <c:v>1757.09277</c:v>
                </c:pt>
                <c:pt idx="1162">
                  <c:v>1755.1640199999999</c:v>
                </c:pt>
                <c:pt idx="1163">
                  <c:v>1753.2352699999999</c:v>
                </c:pt>
                <c:pt idx="1164">
                  <c:v>1751.3065200000001</c:v>
                </c:pt>
                <c:pt idx="1165">
                  <c:v>1749.3777600000001</c:v>
                </c:pt>
                <c:pt idx="1166">
                  <c:v>1747.44901</c:v>
                </c:pt>
                <c:pt idx="1167">
                  <c:v>1745.52026</c:v>
                </c:pt>
                <c:pt idx="1168">
                  <c:v>1743.59151</c:v>
                </c:pt>
                <c:pt idx="1169">
                  <c:v>1741.6627599999999</c:v>
                </c:pt>
                <c:pt idx="1170">
                  <c:v>1739.7340099999999</c:v>
                </c:pt>
                <c:pt idx="1171">
                  <c:v>1737.8052499999999</c:v>
                </c:pt>
                <c:pt idx="1172">
                  <c:v>1735.8765000000001</c:v>
                </c:pt>
                <c:pt idx="1173">
                  <c:v>1733.94775</c:v>
                </c:pt>
                <c:pt idx="1174">
                  <c:v>1732.019</c:v>
                </c:pt>
                <c:pt idx="1175">
                  <c:v>1730.09025</c:v>
                </c:pt>
                <c:pt idx="1176">
                  <c:v>1728.1614999999999</c:v>
                </c:pt>
                <c:pt idx="1177">
                  <c:v>1726.2327399999999</c:v>
                </c:pt>
                <c:pt idx="1178">
                  <c:v>1724.3039900000001</c:v>
                </c:pt>
                <c:pt idx="1179">
                  <c:v>1722.3752400000001</c:v>
                </c:pt>
                <c:pt idx="1180">
                  <c:v>1720.44649</c:v>
                </c:pt>
                <c:pt idx="1181">
                  <c:v>1718.51774</c:v>
                </c:pt>
                <c:pt idx="1182">
                  <c:v>1716.58899</c:v>
                </c:pt>
                <c:pt idx="1183">
                  <c:v>1714.66023</c:v>
                </c:pt>
                <c:pt idx="1184">
                  <c:v>1712.7314799999999</c:v>
                </c:pt>
                <c:pt idx="1185">
                  <c:v>1710.8027300000001</c:v>
                </c:pt>
                <c:pt idx="1186">
                  <c:v>1708.8739800000001</c:v>
                </c:pt>
                <c:pt idx="1187">
                  <c:v>1706.94523</c:v>
                </c:pt>
                <c:pt idx="1188">
                  <c:v>1705.01648</c:v>
                </c:pt>
                <c:pt idx="1189">
                  <c:v>1703.08772</c:v>
                </c:pt>
                <c:pt idx="1190">
                  <c:v>1701.15897</c:v>
                </c:pt>
                <c:pt idx="1191">
                  <c:v>1699.2302199999999</c:v>
                </c:pt>
                <c:pt idx="1192">
                  <c:v>1697.3014700000001</c:v>
                </c:pt>
                <c:pt idx="1193">
                  <c:v>1695.3727200000001</c:v>
                </c:pt>
                <c:pt idx="1194">
                  <c:v>1693.44397</c:v>
                </c:pt>
                <c:pt idx="1195">
                  <c:v>1691.51521</c:v>
                </c:pt>
                <c:pt idx="1196">
                  <c:v>1689.58646</c:v>
                </c:pt>
                <c:pt idx="1197">
                  <c:v>1687.65771</c:v>
                </c:pt>
                <c:pt idx="1198">
                  <c:v>1685.7289599999999</c:v>
                </c:pt>
                <c:pt idx="1199">
                  <c:v>1683.8002100000001</c:v>
                </c:pt>
                <c:pt idx="1200">
                  <c:v>1681.8714600000001</c:v>
                </c:pt>
                <c:pt idx="1201">
                  <c:v>1679.9427000000001</c:v>
                </c:pt>
                <c:pt idx="1202">
                  <c:v>1678.01395</c:v>
                </c:pt>
                <c:pt idx="1203">
                  <c:v>1676.0852</c:v>
                </c:pt>
                <c:pt idx="1204">
                  <c:v>1674.1564499999999</c:v>
                </c:pt>
                <c:pt idx="1205">
                  <c:v>1672.2276999999999</c:v>
                </c:pt>
                <c:pt idx="1206">
                  <c:v>1670.2989500000001</c:v>
                </c:pt>
                <c:pt idx="1207">
                  <c:v>1668.3701900000001</c:v>
                </c:pt>
                <c:pt idx="1208">
                  <c:v>1666.4414400000001</c:v>
                </c:pt>
                <c:pt idx="1209">
                  <c:v>1664.51269</c:v>
                </c:pt>
                <c:pt idx="1210">
                  <c:v>1662.58394</c:v>
                </c:pt>
                <c:pt idx="1211">
                  <c:v>1660.6551899999999</c:v>
                </c:pt>
                <c:pt idx="1212">
                  <c:v>1658.7264399999999</c:v>
                </c:pt>
                <c:pt idx="1213">
                  <c:v>1656.7976799999999</c:v>
                </c:pt>
                <c:pt idx="1214">
                  <c:v>1654.8689300000001</c:v>
                </c:pt>
                <c:pt idx="1215">
                  <c:v>1652.9401800000001</c:v>
                </c:pt>
                <c:pt idx="1216">
                  <c:v>1651.01143</c:v>
                </c:pt>
                <c:pt idx="1217">
                  <c:v>1649.08268</c:v>
                </c:pt>
                <c:pt idx="1218">
                  <c:v>1647.1539299999999</c:v>
                </c:pt>
                <c:pt idx="1219">
                  <c:v>1645.2251699999999</c:v>
                </c:pt>
                <c:pt idx="1220">
                  <c:v>1643.2964199999999</c:v>
                </c:pt>
                <c:pt idx="1221">
                  <c:v>1641.3676700000001</c:v>
                </c:pt>
                <c:pt idx="1222">
                  <c:v>1639.4389200000001</c:v>
                </c:pt>
                <c:pt idx="1223">
                  <c:v>1637.51017</c:v>
                </c:pt>
                <c:pt idx="1224">
                  <c:v>1635.58142</c:v>
                </c:pt>
                <c:pt idx="1225">
                  <c:v>1633.65266</c:v>
                </c:pt>
                <c:pt idx="1226">
                  <c:v>1631.7239099999999</c:v>
                </c:pt>
                <c:pt idx="1227">
                  <c:v>1629.7951599999999</c:v>
                </c:pt>
                <c:pt idx="1228">
                  <c:v>1627.8664100000001</c:v>
                </c:pt>
                <c:pt idx="1229">
                  <c:v>1625.9376600000001</c:v>
                </c:pt>
                <c:pt idx="1230">
                  <c:v>1624.00891</c:v>
                </c:pt>
                <c:pt idx="1231">
                  <c:v>1622.08015</c:v>
                </c:pt>
                <c:pt idx="1232">
                  <c:v>1620.1514</c:v>
                </c:pt>
                <c:pt idx="1233">
                  <c:v>1618.2226499999999</c:v>
                </c:pt>
                <c:pt idx="1234">
                  <c:v>1616.2938999999999</c:v>
                </c:pt>
                <c:pt idx="1235">
                  <c:v>1614.3651500000001</c:v>
                </c:pt>
                <c:pt idx="1236">
                  <c:v>1612.4364</c:v>
                </c:pt>
                <c:pt idx="1237">
                  <c:v>1610.50764</c:v>
                </c:pt>
                <c:pt idx="1238">
                  <c:v>1608.57889</c:v>
                </c:pt>
                <c:pt idx="1239">
                  <c:v>1606.65014</c:v>
                </c:pt>
                <c:pt idx="1240">
                  <c:v>1604.7213899999999</c:v>
                </c:pt>
                <c:pt idx="1241">
                  <c:v>1602.7926399999999</c:v>
                </c:pt>
                <c:pt idx="1242">
                  <c:v>1600.8638900000001</c:v>
                </c:pt>
                <c:pt idx="1243">
                  <c:v>1598.9351300000001</c:v>
                </c:pt>
                <c:pt idx="1244">
                  <c:v>1597.00638</c:v>
                </c:pt>
                <c:pt idx="1245">
                  <c:v>1595.07763</c:v>
                </c:pt>
                <c:pt idx="1246">
                  <c:v>1593.14888</c:v>
                </c:pt>
                <c:pt idx="1247">
                  <c:v>1591.2201299999999</c:v>
                </c:pt>
                <c:pt idx="1248">
                  <c:v>1589.2913799999999</c:v>
                </c:pt>
                <c:pt idx="1249">
                  <c:v>1587.3626200000001</c:v>
                </c:pt>
                <c:pt idx="1250">
                  <c:v>1585.4338700000001</c:v>
                </c:pt>
                <c:pt idx="1251">
                  <c:v>1583.50512</c:v>
                </c:pt>
                <c:pt idx="1252">
                  <c:v>1581.57637</c:v>
                </c:pt>
                <c:pt idx="1253">
                  <c:v>1579.64762</c:v>
                </c:pt>
                <c:pt idx="1254">
                  <c:v>1577.7188699999999</c:v>
                </c:pt>
                <c:pt idx="1255">
                  <c:v>1575.7901099999999</c:v>
                </c:pt>
                <c:pt idx="1256">
                  <c:v>1573.8613600000001</c:v>
                </c:pt>
                <c:pt idx="1257">
                  <c:v>1571.9326100000001</c:v>
                </c:pt>
                <c:pt idx="1258">
                  <c:v>1570.00386</c:v>
                </c:pt>
                <c:pt idx="1259">
                  <c:v>1568.07511</c:v>
                </c:pt>
                <c:pt idx="1260">
                  <c:v>1566.14636</c:v>
                </c:pt>
                <c:pt idx="1261">
                  <c:v>1564.2175999999999</c:v>
                </c:pt>
                <c:pt idx="1262">
                  <c:v>1562.2888499999999</c:v>
                </c:pt>
                <c:pt idx="1263">
                  <c:v>1560.3601000000001</c:v>
                </c:pt>
                <c:pt idx="1264">
                  <c:v>1558.4313500000001</c:v>
                </c:pt>
                <c:pt idx="1265">
                  <c:v>1556.5026</c:v>
                </c:pt>
                <c:pt idx="1266">
                  <c:v>1554.57385</c:v>
                </c:pt>
                <c:pt idx="1267">
                  <c:v>1552.64509</c:v>
                </c:pt>
                <c:pt idx="1268">
                  <c:v>1550.7163399999999</c:v>
                </c:pt>
                <c:pt idx="1269">
                  <c:v>1548.7875899999999</c:v>
                </c:pt>
                <c:pt idx="1270">
                  <c:v>1546.8588400000001</c:v>
                </c:pt>
                <c:pt idx="1271">
                  <c:v>1544.9300900000001</c:v>
                </c:pt>
                <c:pt idx="1272">
                  <c:v>1543.00134</c:v>
                </c:pt>
                <c:pt idx="1273">
                  <c:v>1541.07258</c:v>
                </c:pt>
                <c:pt idx="1274">
                  <c:v>1539.14383</c:v>
                </c:pt>
                <c:pt idx="1275">
                  <c:v>1537.2150799999999</c:v>
                </c:pt>
                <c:pt idx="1276">
                  <c:v>1535.2863299999999</c:v>
                </c:pt>
                <c:pt idx="1277">
                  <c:v>1533.3575800000001</c:v>
                </c:pt>
                <c:pt idx="1278">
                  <c:v>1531.4288300000001</c:v>
                </c:pt>
                <c:pt idx="1279">
                  <c:v>1529.5000700000001</c:v>
                </c:pt>
                <c:pt idx="1280">
                  <c:v>1527.57132</c:v>
                </c:pt>
                <c:pt idx="1281">
                  <c:v>1525.64257</c:v>
                </c:pt>
                <c:pt idx="1282">
                  <c:v>1523.7138199999999</c:v>
                </c:pt>
                <c:pt idx="1283">
                  <c:v>1521.7850699999999</c:v>
                </c:pt>
                <c:pt idx="1284">
                  <c:v>1519.8563200000001</c:v>
                </c:pt>
                <c:pt idx="1285">
                  <c:v>1517.9275600000001</c:v>
                </c:pt>
                <c:pt idx="1286">
                  <c:v>1515.99881</c:v>
                </c:pt>
                <c:pt idx="1287">
                  <c:v>1514.07006</c:v>
                </c:pt>
                <c:pt idx="1288">
                  <c:v>1512.14131</c:v>
                </c:pt>
                <c:pt idx="1289">
                  <c:v>1510.2125599999999</c:v>
                </c:pt>
                <c:pt idx="1290">
                  <c:v>1508.2838099999999</c:v>
                </c:pt>
                <c:pt idx="1291">
                  <c:v>1506.3550499999999</c:v>
                </c:pt>
                <c:pt idx="1292">
                  <c:v>1504.4263000000001</c:v>
                </c:pt>
                <c:pt idx="1293">
                  <c:v>1502.49755</c:v>
                </c:pt>
                <c:pt idx="1294">
                  <c:v>1500.5688</c:v>
                </c:pt>
                <c:pt idx="1295">
                  <c:v>1498.64005</c:v>
                </c:pt>
                <c:pt idx="1296">
                  <c:v>1496.7112999999999</c:v>
                </c:pt>
                <c:pt idx="1297">
                  <c:v>1494.7825399999999</c:v>
                </c:pt>
                <c:pt idx="1298">
                  <c:v>1492.8537899999999</c:v>
                </c:pt>
                <c:pt idx="1299">
                  <c:v>1490.9250400000001</c:v>
                </c:pt>
                <c:pt idx="1300">
                  <c:v>1488.99629</c:v>
                </c:pt>
                <c:pt idx="1301">
                  <c:v>1487.06754</c:v>
                </c:pt>
                <c:pt idx="1302">
                  <c:v>1485.13879</c:v>
                </c:pt>
                <c:pt idx="1303">
                  <c:v>1483.21003</c:v>
                </c:pt>
                <c:pt idx="1304">
                  <c:v>1481.2812799999999</c:v>
                </c:pt>
                <c:pt idx="1305">
                  <c:v>1479.3525299999999</c:v>
                </c:pt>
                <c:pt idx="1306">
                  <c:v>1477.4237800000001</c:v>
                </c:pt>
                <c:pt idx="1307">
                  <c:v>1475.49503</c:v>
                </c:pt>
                <c:pt idx="1308">
                  <c:v>1473.56628</c:v>
                </c:pt>
                <c:pt idx="1309">
                  <c:v>1471.63752</c:v>
                </c:pt>
                <c:pt idx="1310">
                  <c:v>1469.70877</c:v>
                </c:pt>
                <c:pt idx="1311">
                  <c:v>1467.7800199999999</c:v>
                </c:pt>
                <c:pt idx="1312">
                  <c:v>1465.8512700000001</c:v>
                </c:pt>
                <c:pt idx="1313">
                  <c:v>1463.9225200000001</c:v>
                </c:pt>
                <c:pt idx="1314">
                  <c:v>1461.99377</c:v>
                </c:pt>
                <c:pt idx="1315">
                  <c:v>1460.06501</c:v>
                </c:pt>
                <c:pt idx="1316">
                  <c:v>1458.13626</c:v>
                </c:pt>
                <c:pt idx="1317">
                  <c:v>1456.20751</c:v>
                </c:pt>
                <c:pt idx="1318">
                  <c:v>1454.2787599999999</c:v>
                </c:pt>
                <c:pt idx="1319">
                  <c:v>1452.3500100000001</c:v>
                </c:pt>
                <c:pt idx="1320">
                  <c:v>1450.4212600000001</c:v>
                </c:pt>
                <c:pt idx="1321">
                  <c:v>1448.4925000000001</c:v>
                </c:pt>
                <c:pt idx="1322">
                  <c:v>1446.56375</c:v>
                </c:pt>
                <c:pt idx="1323">
                  <c:v>1444.635</c:v>
                </c:pt>
                <c:pt idx="1324">
                  <c:v>1442.70625</c:v>
                </c:pt>
                <c:pt idx="1325">
                  <c:v>1440.7774999999999</c:v>
                </c:pt>
                <c:pt idx="1326">
                  <c:v>1438.8487500000001</c:v>
                </c:pt>
                <c:pt idx="1327">
                  <c:v>1436.9199900000001</c:v>
                </c:pt>
                <c:pt idx="1328">
                  <c:v>1434.9912400000001</c:v>
                </c:pt>
                <c:pt idx="1329">
                  <c:v>1433.06249</c:v>
                </c:pt>
                <c:pt idx="1330">
                  <c:v>1431.13374</c:v>
                </c:pt>
                <c:pt idx="1331">
                  <c:v>1429.20499</c:v>
                </c:pt>
                <c:pt idx="1332">
                  <c:v>1427.2762399999999</c:v>
                </c:pt>
                <c:pt idx="1333">
                  <c:v>1425.3474799999999</c:v>
                </c:pt>
                <c:pt idx="1334">
                  <c:v>1423.4187300000001</c:v>
                </c:pt>
                <c:pt idx="1335">
                  <c:v>1421.4899800000001</c:v>
                </c:pt>
                <c:pt idx="1336">
                  <c:v>1419.56123</c:v>
                </c:pt>
                <c:pt idx="1337">
                  <c:v>1417.63248</c:v>
                </c:pt>
                <c:pt idx="1338">
                  <c:v>1415.70373</c:v>
                </c:pt>
                <c:pt idx="1339">
                  <c:v>1413.7749699999999</c:v>
                </c:pt>
                <c:pt idx="1340">
                  <c:v>1411.8462199999999</c:v>
                </c:pt>
                <c:pt idx="1341">
                  <c:v>1409.9174700000001</c:v>
                </c:pt>
                <c:pt idx="1342">
                  <c:v>1407.9887200000001</c:v>
                </c:pt>
                <c:pt idx="1343">
                  <c:v>1406.05997</c:v>
                </c:pt>
                <c:pt idx="1344">
                  <c:v>1404.13122</c:v>
                </c:pt>
                <c:pt idx="1345">
                  <c:v>1402.20246</c:v>
                </c:pt>
                <c:pt idx="1346">
                  <c:v>1400.2737099999999</c:v>
                </c:pt>
                <c:pt idx="1347">
                  <c:v>1398.3449599999999</c:v>
                </c:pt>
                <c:pt idx="1348">
                  <c:v>1396.4162100000001</c:v>
                </c:pt>
                <c:pt idx="1349">
                  <c:v>1394.4874600000001</c:v>
                </c:pt>
                <c:pt idx="1350">
                  <c:v>1392.55871</c:v>
                </c:pt>
                <c:pt idx="1351">
                  <c:v>1390.62995</c:v>
                </c:pt>
                <c:pt idx="1352">
                  <c:v>1388.7012</c:v>
                </c:pt>
                <c:pt idx="1353">
                  <c:v>1386.7724499999999</c:v>
                </c:pt>
                <c:pt idx="1354">
                  <c:v>1384.8436999999999</c:v>
                </c:pt>
                <c:pt idx="1355">
                  <c:v>1382.9149500000001</c:v>
                </c:pt>
                <c:pt idx="1356">
                  <c:v>1380.9862000000001</c:v>
                </c:pt>
                <c:pt idx="1357">
                  <c:v>1379.05744</c:v>
                </c:pt>
                <c:pt idx="1358">
                  <c:v>1377.12869</c:v>
                </c:pt>
                <c:pt idx="1359">
                  <c:v>1375.19994</c:v>
                </c:pt>
                <c:pt idx="1360">
                  <c:v>1373.2711899999999</c:v>
                </c:pt>
                <c:pt idx="1361">
                  <c:v>1371.3424399999999</c:v>
                </c:pt>
                <c:pt idx="1362">
                  <c:v>1369.4136900000001</c:v>
                </c:pt>
                <c:pt idx="1363">
                  <c:v>1367.4849300000001</c:v>
                </c:pt>
                <c:pt idx="1364">
                  <c:v>1365.55618</c:v>
                </c:pt>
                <c:pt idx="1365">
                  <c:v>1363.62743</c:v>
                </c:pt>
                <c:pt idx="1366">
                  <c:v>1361.69868</c:v>
                </c:pt>
                <c:pt idx="1367">
                  <c:v>1359.7699299999999</c:v>
                </c:pt>
                <c:pt idx="1368">
                  <c:v>1357.8411799999999</c:v>
                </c:pt>
                <c:pt idx="1369">
                  <c:v>1355.9124200000001</c:v>
                </c:pt>
                <c:pt idx="1370">
                  <c:v>1353.9836700000001</c:v>
                </c:pt>
                <c:pt idx="1371">
                  <c:v>1352.05492</c:v>
                </c:pt>
                <c:pt idx="1372">
                  <c:v>1350.12617</c:v>
                </c:pt>
                <c:pt idx="1373">
                  <c:v>1348.19742</c:v>
                </c:pt>
                <c:pt idx="1374">
                  <c:v>1346.2686699999999</c:v>
                </c:pt>
                <c:pt idx="1375">
                  <c:v>1344.3399099999999</c:v>
                </c:pt>
                <c:pt idx="1376">
                  <c:v>1342.4111600000001</c:v>
                </c:pt>
                <c:pt idx="1377">
                  <c:v>1340.4824100000001</c:v>
                </c:pt>
                <c:pt idx="1378">
                  <c:v>1338.55366</c:v>
                </c:pt>
                <c:pt idx="1379">
                  <c:v>1336.62491</c:v>
                </c:pt>
                <c:pt idx="1380">
                  <c:v>1334.69616</c:v>
                </c:pt>
                <c:pt idx="1381">
                  <c:v>1332.7674</c:v>
                </c:pt>
                <c:pt idx="1382">
                  <c:v>1330.8386499999999</c:v>
                </c:pt>
                <c:pt idx="1383">
                  <c:v>1328.9099000000001</c:v>
                </c:pt>
                <c:pt idx="1384">
                  <c:v>1326.9811500000001</c:v>
                </c:pt>
                <c:pt idx="1385">
                  <c:v>1325.0524</c:v>
                </c:pt>
                <c:pt idx="1386">
                  <c:v>1323.12365</c:v>
                </c:pt>
                <c:pt idx="1387">
                  <c:v>1321.19489</c:v>
                </c:pt>
                <c:pt idx="1388">
                  <c:v>1319.26614</c:v>
                </c:pt>
                <c:pt idx="1389">
                  <c:v>1317.3373899999999</c:v>
                </c:pt>
                <c:pt idx="1390">
                  <c:v>1315.4086400000001</c:v>
                </c:pt>
                <c:pt idx="1391">
                  <c:v>1313.4798900000001</c:v>
                </c:pt>
                <c:pt idx="1392">
                  <c:v>1311.55114</c:v>
                </c:pt>
                <c:pt idx="1393">
                  <c:v>1309.62238</c:v>
                </c:pt>
                <c:pt idx="1394">
                  <c:v>1307.69363</c:v>
                </c:pt>
                <c:pt idx="1395">
                  <c:v>1305.7648799999999</c:v>
                </c:pt>
                <c:pt idx="1396">
                  <c:v>1303.8361299999999</c:v>
                </c:pt>
                <c:pt idx="1397">
                  <c:v>1301.9073800000001</c:v>
                </c:pt>
                <c:pt idx="1398">
                  <c:v>1299.9786300000001</c:v>
                </c:pt>
                <c:pt idx="1399">
                  <c:v>1298.0498700000001</c:v>
                </c:pt>
                <c:pt idx="1400">
                  <c:v>1296.12112</c:v>
                </c:pt>
                <c:pt idx="1401">
                  <c:v>1294.19237</c:v>
                </c:pt>
                <c:pt idx="1402">
                  <c:v>1292.2636199999999</c:v>
                </c:pt>
                <c:pt idx="1403">
                  <c:v>1290.3348699999999</c:v>
                </c:pt>
                <c:pt idx="1404">
                  <c:v>1288.4061200000001</c:v>
                </c:pt>
                <c:pt idx="1405">
                  <c:v>1286.4773600000001</c:v>
                </c:pt>
                <c:pt idx="1406">
                  <c:v>1284.5486100000001</c:v>
                </c:pt>
                <c:pt idx="1407">
                  <c:v>1282.61986</c:v>
                </c:pt>
                <c:pt idx="1408">
                  <c:v>1280.69111</c:v>
                </c:pt>
                <c:pt idx="1409">
                  <c:v>1278.7623599999999</c:v>
                </c:pt>
                <c:pt idx="1410">
                  <c:v>1276.8336099999999</c:v>
                </c:pt>
                <c:pt idx="1411">
                  <c:v>1274.9048499999999</c:v>
                </c:pt>
                <c:pt idx="1412">
                  <c:v>1272.9761000000001</c:v>
                </c:pt>
                <c:pt idx="1413">
                  <c:v>1271.0473500000001</c:v>
                </c:pt>
                <c:pt idx="1414">
                  <c:v>1269.1186</c:v>
                </c:pt>
                <c:pt idx="1415">
                  <c:v>1267.18985</c:v>
                </c:pt>
                <c:pt idx="1416">
                  <c:v>1265.2610999999999</c:v>
                </c:pt>
                <c:pt idx="1417">
                  <c:v>1263.3323399999999</c:v>
                </c:pt>
                <c:pt idx="1418">
                  <c:v>1261.4035899999999</c:v>
                </c:pt>
                <c:pt idx="1419">
                  <c:v>1259.4748400000001</c:v>
                </c:pt>
                <c:pt idx="1420">
                  <c:v>1257.54609</c:v>
                </c:pt>
                <c:pt idx="1421">
                  <c:v>1255.61734</c:v>
                </c:pt>
                <c:pt idx="1422">
                  <c:v>1253.68859</c:v>
                </c:pt>
                <c:pt idx="1423">
                  <c:v>1251.75983</c:v>
                </c:pt>
                <c:pt idx="1424">
                  <c:v>1249.8310799999999</c:v>
                </c:pt>
                <c:pt idx="1425">
                  <c:v>1247.9023299999999</c:v>
                </c:pt>
                <c:pt idx="1426">
                  <c:v>1245.9735800000001</c:v>
                </c:pt>
                <c:pt idx="1427">
                  <c:v>1244.04483</c:v>
                </c:pt>
                <c:pt idx="1428">
                  <c:v>1242.11608</c:v>
                </c:pt>
                <c:pt idx="1429">
                  <c:v>1240.18732</c:v>
                </c:pt>
                <c:pt idx="1430">
                  <c:v>1238.25857</c:v>
                </c:pt>
                <c:pt idx="1431">
                  <c:v>1236.3298199999999</c:v>
                </c:pt>
                <c:pt idx="1432">
                  <c:v>1234.4010699999999</c:v>
                </c:pt>
                <c:pt idx="1433">
                  <c:v>1232.4723200000001</c:v>
                </c:pt>
                <c:pt idx="1434">
                  <c:v>1230.54357</c:v>
                </c:pt>
                <c:pt idx="1435">
                  <c:v>1228.61481</c:v>
                </c:pt>
                <c:pt idx="1436">
                  <c:v>1226.68606</c:v>
                </c:pt>
                <c:pt idx="1437">
                  <c:v>1224.75731</c:v>
                </c:pt>
                <c:pt idx="1438">
                  <c:v>1222.8285599999999</c:v>
                </c:pt>
                <c:pt idx="1439">
                  <c:v>1220.8998099999999</c:v>
                </c:pt>
                <c:pt idx="1440">
                  <c:v>1218.9710600000001</c:v>
                </c:pt>
                <c:pt idx="1441">
                  <c:v>1217.0423000000001</c:v>
                </c:pt>
                <c:pt idx="1442">
                  <c:v>1215.11355</c:v>
                </c:pt>
                <c:pt idx="1443">
                  <c:v>1213.1848</c:v>
                </c:pt>
                <c:pt idx="1444">
                  <c:v>1211.25605</c:v>
                </c:pt>
                <c:pt idx="1445">
                  <c:v>1209.3272999999999</c:v>
                </c:pt>
                <c:pt idx="1446">
                  <c:v>1207.3985499999999</c:v>
                </c:pt>
                <c:pt idx="1447">
                  <c:v>1205.4697900000001</c:v>
                </c:pt>
                <c:pt idx="1448">
                  <c:v>1203.5410400000001</c:v>
                </c:pt>
                <c:pt idx="1449">
                  <c:v>1201.61229</c:v>
                </c:pt>
                <c:pt idx="1450">
                  <c:v>1199.68354</c:v>
                </c:pt>
                <c:pt idx="1451">
                  <c:v>1197.75479</c:v>
                </c:pt>
                <c:pt idx="1452">
                  <c:v>1195.8260399999999</c:v>
                </c:pt>
                <c:pt idx="1453">
                  <c:v>1193.8972799999999</c:v>
                </c:pt>
                <c:pt idx="1454">
                  <c:v>1191.9685300000001</c:v>
                </c:pt>
                <c:pt idx="1455">
                  <c:v>1190.0397800000001</c:v>
                </c:pt>
                <c:pt idx="1456">
                  <c:v>1188.11103</c:v>
                </c:pt>
                <c:pt idx="1457">
                  <c:v>1186.18228</c:v>
                </c:pt>
                <c:pt idx="1458">
                  <c:v>1184.25353</c:v>
                </c:pt>
                <c:pt idx="1459">
                  <c:v>1182.3247699999999</c:v>
                </c:pt>
                <c:pt idx="1460">
                  <c:v>1180.3960199999999</c:v>
                </c:pt>
                <c:pt idx="1461">
                  <c:v>1178.4672700000001</c:v>
                </c:pt>
                <c:pt idx="1462">
                  <c:v>1176.5385200000001</c:v>
                </c:pt>
                <c:pt idx="1463">
                  <c:v>1174.60977</c:v>
                </c:pt>
                <c:pt idx="1464">
                  <c:v>1172.68102</c:v>
                </c:pt>
                <c:pt idx="1465">
                  <c:v>1170.75226</c:v>
                </c:pt>
                <c:pt idx="1466">
                  <c:v>1168.8235099999999</c:v>
                </c:pt>
                <c:pt idx="1467">
                  <c:v>1166.8947599999999</c:v>
                </c:pt>
                <c:pt idx="1468">
                  <c:v>1164.9660100000001</c:v>
                </c:pt>
                <c:pt idx="1469">
                  <c:v>1163.0372600000001</c:v>
                </c:pt>
                <c:pt idx="1470">
                  <c:v>1161.10851</c:v>
                </c:pt>
                <c:pt idx="1471">
                  <c:v>1159.17975</c:v>
                </c:pt>
                <c:pt idx="1472">
                  <c:v>1157.251</c:v>
                </c:pt>
                <c:pt idx="1473">
                  <c:v>1155.3222499999999</c:v>
                </c:pt>
                <c:pt idx="1474">
                  <c:v>1153.3934999999999</c:v>
                </c:pt>
                <c:pt idx="1475">
                  <c:v>1151.4647500000001</c:v>
                </c:pt>
                <c:pt idx="1476">
                  <c:v>1149.5360000000001</c:v>
                </c:pt>
                <c:pt idx="1477">
                  <c:v>1147.60724</c:v>
                </c:pt>
                <c:pt idx="1478">
                  <c:v>1145.67849</c:v>
                </c:pt>
                <c:pt idx="1479">
                  <c:v>1143.74974</c:v>
                </c:pt>
                <c:pt idx="1480">
                  <c:v>1141.8209899999999</c:v>
                </c:pt>
                <c:pt idx="1481">
                  <c:v>1139.8922399999999</c:v>
                </c:pt>
                <c:pt idx="1482">
                  <c:v>1137.9634900000001</c:v>
                </c:pt>
                <c:pt idx="1483">
                  <c:v>1136.0347300000001</c:v>
                </c:pt>
                <c:pt idx="1484">
                  <c:v>1134.10598</c:v>
                </c:pt>
                <c:pt idx="1485">
                  <c:v>1132.17723</c:v>
                </c:pt>
                <c:pt idx="1486">
                  <c:v>1130.24848</c:v>
                </c:pt>
                <c:pt idx="1487">
                  <c:v>1128.3197299999999</c:v>
                </c:pt>
                <c:pt idx="1488">
                  <c:v>1126.3909799999999</c:v>
                </c:pt>
                <c:pt idx="1489">
                  <c:v>1124.4622199999999</c:v>
                </c:pt>
                <c:pt idx="1490">
                  <c:v>1122.5334700000001</c:v>
                </c:pt>
                <c:pt idx="1491">
                  <c:v>1120.60472</c:v>
                </c:pt>
                <c:pt idx="1492">
                  <c:v>1118.67597</c:v>
                </c:pt>
                <c:pt idx="1493">
                  <c:v>1116.74722</c:v>
                </c:pt>
                <c:pt idx="1494">
                  <c:v>1114.8184699999999</c:v>
                </c:pt>
                <c:pt idx="1495">
                  <c:v>1112.8897099999999</c:v>
                </c:pt>
                <c:pt idx="1496">
                  <c:v>1110.9609599999999</c:v>
                </c:pt>
                <c:pt idx="1497">
                  <c:v>1109.0322100000001</c:v>
                </c:pt>
                <c:pt idx="1498">
                  <c:v>1107.10346</c:v>
                </c:pt>
                <c:pt idx="1499">
                  <c:v>1105.17471</c:v>
                </c:pt>
                <c:pt idx="1500">
                  <c:v>1103.24595</c:v>
                </c:pt>
                <c:pt idx="1501">
                  <c:v>1101.3172</c:v>
                </c:pt>
                <c:pt idx="1502">
                  <c:v>1099.3884499999999</c:v>
                </c:pt>
                <c:pt idx="1503">
                  <c:v>1097.4597000000001</c:v>
                </c:pt>
                <c:pt idx="1504">
                  <c:v>1095.5309500000001</c:v>
                </c:pt>
                <c:pt idx="1505">
                  <c:v>1093.6022</c:v>
                </c:pt>
                <c:pt idx="1506">
                  <c:v>1091.67344</c:v>
                </c:pt>
                <c:pt idx="1507">
                  <c:v>1089.74469</c:v>
                </c:pt>
                <c:pt idx="1508">
                  <c:v>1087.81594</c:v>
                </c:pt>
                <c:pt idx="1509">
                  <c:v>1085.8871899999999</c:v>
                </c:pt>
                <c:pt idx="1510">
                  <c:v>1083.9584400000001</c:v>
                </c:pt>
                <c:pt idx="1511">
                  <c:v>1082.0296900000001</c:v>
                </c:pt>
                <c:pt idx="1512">
                  <c:v>1080.1009300000001</c:v>
                </c:pt>
                <c:pt idx="1513">
                  <c:v>1078.17218</c:v>
                </c:pt>
                <c:pt idx="1514">
                  <c:v>1076.24343</c:v>
                </c:pt>
                <c:pt idx="1515">
                  <c:v>1074.31468</c:v>
                </c:pt>
                <c:pt idx="1516">
                  <c:v>1072.3859299999999</c:v>
                </c:pt>
                <c:pt idx="1517">
                  <c:v>1070.4571800000001</c:v>
                </c:pt>
                <c:pt idx="1518">
                  <c:v>1068.5284200000001</c:v>
                </c:pt>
                <c:pt idx="1519">
                  <c:v>1066.5996700000001</c:v>
                </c:pt>
                <c:pt idx="1520">
                  <c:v>1064.67092</c:v>
                </c:pt>
                <c:pt idx="1521">
                  <c:v>1062.74217</c:v>
                </c:pt>
                <c:pt idx="1522">
                  <c:v>1060.81342</c:v>
                </c:pt>
                <c:pt idx="1523">
                  <c:v>1058.8846699999999</c:v>
                </c:pt>
                <c:pt idx="1524">
                  <c:v>1056.9559099999999</c:v>
                </c:pt>
                <c:pt idx="1525">
                  <c:v>1055.0271600000001</c:v>
                </c:pt>
                <c:pt idx="1526">
                  <c:v>1053.0984100000001</c:v>
                </c:pt>
                <c:pt idx="1527">
                  <c:v>1051.16966</c:v>
                </c:pt>
                <c:pt idx="1528">
                  <c:v>1049.24091</c:v>
                </c:pt>
                <c:pt idx="1529">
                  <c:v>1047.3121599999999</c:v>
                </c:pt>
                <c:pt idx="1530">
                  <c:v>1045.3833999999999</c:v>
                </c:pt>
                <c:pt idx="1531">
                  <c:v>1043.4546499999999</c:v>
                </c:pt>
                <c:pt idx="1532">
                  <c:v>1041.5259000000001</c:v>
                </c:pt>
                <c:pt idx="1533">
                  <c:v>1039.5971500000001</c:v>
                </c:pt>
                <c:pt idx="1534">
                  <c:v>1037.6684</c:v>
                </c:pt>
                <c:pt idx="1535">
                  <c:v>1035.73965</c:v>
                </c:pt>
                <c:pt idx="1536">
                  <c:v>1033.81089</c:v>
                </c:pt>
                <c:pt idx="1537">
                  <c:v>1031.8821399999999</c:v>
                </c:pt>
                <c:pt idx="1538">
                  <c:v>1029.9533899999999</c:v>
                </c:pt>
                <c:pt idx="1539">
                  <c:v>1028.0246400000001</c:v>
                </c:pt>
                <c:pt idx="1540">
                  <c:v>1026.0958900000001</c:v>
                </c:pt>
                <c:pt idx="1541">
                  <c:v>1024.16714</c:v>
                </c:pt>
                <c:pt idx="1542">
                  <c:v>1022.23838</c:v>
                </c:pt>
                <c:pt idx="1543">
                  <c:v>1020.30963</c:v>
                </c:pt>
                <c:pt idx="1544">
                  <c:v>1018.38088</c:v>
                </c:pt>
                <c:pt idx="1545">
                  <c:v>1016.45213</c:v>
                </c:pt>
                <c:pt idx="1546">
                  <c:v>1014.52338</c:v>
                </c:pt>
                <c:pt idx="1547">
                  <c:v>1012.5946300000001</c:v>
                </c:pt>
                <c:pt idx="1548">
                  <c:v>1010.66587</c:v>
                </c:pt>
                <c:pt idx="1549">
                  <c:v>1008.73712</c:v>
                </c:pt>
                <c:pt idx="1550">
                  <c:v>1006.80837</c:v>
                </c:pt>
                <c:pt idx="1551">
                  <c:v>1004.87962</c:v>
                </c:pt>
                <c:pt idx="1552">
                  <c:v>1002.95087</c:v>
                </c:pt>
                <c:pt idx="1553">
                  <c:v>1001.02212</c:v>
                </c:pt>
                <c:pt idx="1554">
                  <c:v>999.09335999999996</c:v>
                </c:pt>
                <c:pt idx="1555">
                  <c:v>997.16461000000004</c:v>
                </c:pt>
                <c:pt idx="1556">
                  <c:v>995.23586</c:v>
                </c:pt>
                <c:pt idx="1557">
                  <c:v>993.30710999999997</c:v>
                </c:pt>
                <c:pt idx="1558">
                  <c:v>991.37836000000004</c:v>
                </c:pt>
                <c:pt idx="1559">
                  <c:v>989.44961000000001</c:v>
                </c:pt>
                <c:pt idx="1560">
                  <c:v>987.52085</c:v>
                </c:pt>
                <c:pt idx="1561">
                  <c:v>985.59209999999996</c:v>
                </c:pt>
                <c:pt idx="1562">
                  <c:v>983.66335000000004</c:v>
                </c:pt>
                <c:pt idx="1563">
                  <c:v>981.7346</c:v>
                </c:pt>
                <c:pt idx="1564">
                  <c:v>979.80584999999996</c:v>
                </c:pt>
                <c:pt idx="1565">
                  <c:v>977.87710000000004</c:v>
                </c:pt>
                <c:pt idx="1566">
                  <c:v>975.94834000000003</c:v>
                </c:pt>
                <c:pt idx="1567">
                  <c:v>974.01958999999999</c:v>
                </c:pt>
                <c:pt idx="1568">
                  <c:v>972.09083999999996</c:v>
                </c:pt>
                <c:pt idx="1569">
                  <c:v>970.16209000000003</c:v>
                </c:pt>
                <c:pt idx="1570">
                  <c:v>968.23334</c:v>
                </c:pt>
                <c:pt idx="1571">
                  <c:v>966.30458999999996</c:v>
                </c:pt>
                <c:pt idx="1572">
                  <c:v>964.37582999999995</c:v>
                </c:pt>
                <c:pt idx="1573">
                  <c:v>962.44708000000003</c:v>
                </c:pt>
                <c:pt idx="1574">
                  <c:v>960.51832999999999</c:v>
                </c:pt>
                <c:pt idx="1575">
                  <c:v>958.58957999999996</c:v>
                </c:pt>
                <c:pt idx="1576">
                  <c:v>956.66083000000003</c:v>
                </c:pt>
                <c:pt idx="1577">
                  <c:v>954.73208</c:v>
                </c:pt>
                <c:pt idx="1578">
                  <c:v>952.80331999999999</c:v>
                </c:pt>
                <c:pt idx="1579">
                  <c:v>950.87456999999995</c:v>
                </c:pt>
                <c:pt idx="1580">
                  <c:v>948.94582000000003</c:v>
                </c:pt>
                <c:pt idx="1581">
                  <c:v>947.01706999999999</c:v>
                </c:pt>
                <c:pt idx="1582">
                  <c:v>945.08831999999995</c:v>
                </c:pt>
                <c:pt idx="1583">
                  <c:v>943.15957000000003</c:v>
                </c:pt>
                <c:pt idx="1584">
                  <c:v>941.23081000000002</c:v>
                </c:pt>
                <c:pt idx="1585">
                  <c:v>939.30205999999998</c:v>
                </c:pt>
                <c:pt idx="1586">
                  <c:v>937.37330999999995</c:v>
                </c:pt>
                <c:pt idx="1587">
                  <c:v>935.44456000000002</c:v>
                </c:pt>
                <c:pt idx="1588">
                  <c:v>933.51580999999999</c:v>
                </c:pt>
                <c:pt idx="1589">
                  <c:v>931.58705999999995</c:v>
                </c:pt>
                <c:pt idx="1590">
                  <c:v>929.65830000000005</c:v>
                </c:pt>
                <c:pt idx="1591">
                  <c:v>927.72955000000002</c:v>
                </c:pt>
                <c:pt idx="1592">
                  <c:v>925.80079999999998</c:v>
                </c:pt>
                <c:pt idx="1593">
                  <c:v>923.87204999999994</c:v>
                </c:pt>
                <c:pt idx="1594">
                  <c:v>921.94330000000002</c:v>
                </c:pt>
                <c:pt idx="1595">
                  <c:v>920.01454999999999</c:v>
                </c:pt>
                <c:pt idx="1596">
                  <c:v>918.08578999999997</c:v>
                </c:pt>
                <c:pt idx="1597">
                  <c:v>916.15704000000005</c:v>
                </c:pt>
                <c:pt idx="1598">
                  <c:v>914.22829000000002</c:v>
                </c:pt>
                <c:pt idx="1599">
                  <c:v>912.29953999999998</c:v>
                </c:pt>
                <c:pt idx="1600">
                  <c:v>910.37079000000006</c:v>
                </c:pt>
                <c:pt idx="1601">
                  <c:v>908.44204000000002</c:v>
                </c:pt>
                <c:pt idx="1602">
                  <c:v>906.51328000000001</c:v>
                </c:pt>
                <c:pt idx="1603">
                  <c:v>904.58452999999997</c:v>
                </c:pt>
                <c:pt idx="1604">
                  <c:v>902.65578000000005</c:v>
                </c:pt>
                <c:pt idx="1605">
                  <c:v>900.72703000000001</c:v>
                </c:pt>
                <c:pt idx="1606">
                  <c:v>898.79827999999998</c:v>
                </c:pt>
                <c:pt idx="1607">
                  <c:v>896.86953000000005</c:v>
                </c:pt>
                <c:pt idx="1608">
                  <c:v>894.94077000000004</c:v>
                </c:pt>
                <c:pt idx="1609">
                  <c:v>893.01202000000001</c:v>
                </c:pt>
                <c:pt idx="1610">
                  <c:v>891.08326999999997</c:v>
                </c:pt>
                <c:pt idx="1611">
                  <c:v>889.15452000000005</c:v>
                </c:pt>
                <c:pt idx="1612">
                  <c:v>887.22577000000001</c:v>
                </c:pt>
                <c:pt idx="1613">
                  <c:v>885.29701999999997</c:v>
                </c:pt>
                <c:pt idx="1614">
                  <c:v>883.36825999999996</c:v>
                </c:pt>
                <c:pt idx="1615">
                  <c:v>881.43951000000004</c:v>
                </c:pt>
                <c:pt idx="1616">
                  <c:v>879.51076</c:v>
                </c:pt>
                <c:pt idx="1617">
                  <c:v>877.58200999999997</c:v>
                </c:pt>
                <c:pt idx="1618">
                  <c:v>875.65326000000005</c:v>
                </c:pt>
                <c:pt idx="1619">
                  <c:v>873.72451000000001</c:v>
                </c:pt>
                <c:pt idx="1620">
                  <c:v>871.79575</c:v>
                </c:pt>
                <c:pt idx="1621">
                  <c:v>869.86699999999996</c:v>
                </c:pt>
                <c:pt idx="1622">
                  <c:v>867.93825000000004</c:v>
                </c:pt>
                <c:pt idx="1623">
                  <c:v>866.0095</c:v>
                </c:pt>
                <c:pt idx="1624">
                  <c:v>864.08074999999997</c:v>
                </c:pt>
                <c:pt idx="1625">
                  <c:v>862.15200000000004</c:v>
                </c:pt>
                <c:pt idx="1626">
                  <c:v>860.22324000000003</c:v>
                </c:pt>
                <c:pt idx="1627">
                  <c:v>858.29449</c:v>
                </c:pt>
                <c:pt idx="1628">
                  <c:v>856.36573999999996</c:v>
                </c:pt>
                <c:pt idx="1629">
                  <c:v>854.43699000000004</c:v>
                </c:pt>
                <c:pt idx="1630">
                  <c:v>852.50824</c:v>
                </c:pt>
                <c:pt idx="1631">
                  <c:v>850.57948999999996</c:v>
                </c:pt>
                <c:pt idx="1632">
                  <c:v>848.65072999999995</c:v>
                </c:pt>
                <c:pt idx="1633">
                  <c:v>846.72198000000003</c:v>
                </c:pt>
                <c:pt idx="1634">
                  <c:v>844.79322999999999</c:v>
                </c:pt>
                <c:pt idx="1635">
                  <c:v>842.86447999999996</c:v>
                </c:pt>
                <c:pt idx="1636">
                  <c:v>840.93573000000004</c:v>
                </c:pt>
                <c:pt idx="1637">
                  <c:v>839.00698</c:v>
                </c:pt>
                <c:pt idx="1638">
                  <c:v>837.07821999999999</c:v>
                </c:pt>
                <c:pt idx="1639">
                  <c:v>835.14946999999995</c:v>
                </c:pt>
                <c:pt idx="1640">
                  <c:v>833.22072000000003</c:v>
                </c:pt>
                <c:pt idx="1641">
                  <c:v>831.29196999999999</c:v>
                </c:pt>
                <c:pt idx="1642">
                  <c:v>829.36321999999996</c:v>
                </c:pt>
                <c:pt idx="1643">
                  <c:v>827.43447000000003</c:v>
                </c:pt>
                <c:pt idx="1644">
                  <c:v>825.50571000000002</c:v>
                </c:pt>
                <c:pt idx="1645">
                  <c:v>823.57695999999999</c:v>
                </c:pt>
                <c:pt idx="1646">
                  <c:v>821.64820999999995</c:v>
                </c:pt>
                <c:pt idx="1647">
                  <c:v>819.71946000000003</c:v>
                </c:pt>
                <c:pt idx="1648">
                  <c:v>817.79070999999999</c:v>
                </c:pt>
                <c:pt idx="1649">
                  <c:v>815.86195999999995</c:v>
                </c:pt>
                <c:pt idx="1650">
                  <c:v>813.93320000000006</c:v>
                </c:pt>
                <c:pt idx="1651">
                  <c:v>812.00445000000002</c:v>
                </c:pt>
                <c:pt idx="1652">
                  <c:v>810.07569999999998</c:v>
                </c:pt>
                <c:pt idx="1653">
                  <c:v>808.14694999999995</c:v>
                </c:pt>
                <c:pt idx="1654">
                  <c:v>806.21820000000002</c:v>
                </c:pt>
                <c:pt idx="1655">
                  <c:v>804.28944999999999</c:v>
                </c:pt>
                <c:pt idx="1656">
                  <c:v>802.36068999999998</c:v>
                </c:pt>
                <c:pt idx="1657">
                  <c:v>800.43194000000005</c:v>
                </c:pt>
                <c:pt idx="1658">
                  <c:v>798.50319000000002</c:v>
                </c:pt>
                <c:pt idx="1659">
                  <c:v>796.57443999999998</c:v>
                </c:pt>
                <c:pt idx="1660">
                  <c:v>794.64568999999995</c:v>
                </c:pt>
                <c:pt idx="1661">
                  <c:v>792.71694000000002</c:v>
                </c:pt>
                <c:pt idx="1662">
                  <c:v>790.78818000000001</c:v>
                </c:pt>
                <c:pt idx="1663">
                  <c:v>788.85942999999997</c:v>
                </c:pt>
                <c:pt idx="1664">
                  <c:v>786.93068000000005</c:v>
                </c:pt>
                <c:pt idx="1665">
                  <c:v>785.00193000000002</c:v>
                </c:pt>
                <c:pt idx="1666">
                  <c:v>783.07317999999998</c:v>
                </c:pt>
                <c:pt idx="1667">
                  <c:v>781.14443000000006</c:v>
                </c:pt>
                <c:pt idx="1668">
                  <c:v>779.21567000000005</c:v>
                </c:pt>
                <c:pt idx="1669">
                  <c:v>777.28692000000001</c:v>
                </c:pt>
                <c:pt idx="1670">
                  <c:v>775.35816999999997</c:v>
                </c:pt>
                <c:pt idx="1671">
                  <c:v>773.42942000000005</c:v>
                </c:pt>
                <c:pt idx="1672">
                  <c:v>771.50067000000001</c:v>
                </c:pt>
                <c:pt idx="1673">
                  <c:v>769.57191999999998</c:v>
                </c:pt>
                <c:pt idx="1674">
                  <c:v>767.64315999999997</c:v>
                </c:pt>
                <c:pt idx="1675">
                  <c:v>765.71441000000004</c:v>
                </c:pt>
                <c:pt idx="1676">
                  <c:v>763.78566000000001</c:v>
                </c:pt>
                <c:pt idx="1677">
                  <c:v>761.85690999999997</c:v>
                </c:pt>
                <c:pt idx="1678">
                  <c:v>759.92816000000005</c:v>
                </c:pt>
                <c:pt idx="1679">
                  <c:v>757.99941000000001</c:v>
                </c:pt>
                <c:pt idx="1680">
                  <c:v>756.07065</c:v>
                </c:pt>
                <c:pt idx="1681">
                  <c:v>754.14189999999996</c:v>
                </c:pt>
                <c:pt idx="1682">
                  <c:v>752.21315000000004</c:v>
                </c:pt>
                <c:pt idx="1683">
                  <c:v>750.28440000000001</c:v>
                </c:pt>
                <c:pt idx="1684">
                  <c:v>748.35564999999997</c:v>
                </c:pt>
                <c:pt idx="1685">
                  <c:v>746.42690000000005</c:v>
                </c:pt>
                <c:pt idx="1686">
                  <c:v>744.49814000000003</c:v>
                </c:pt>
                <c:pt idx="1687">
                  <c:v>742.56939</c:v>
                </c:pt>
                <c:pt idx="1688">
                  <c:v>740.64063999999996</c:v>
                </c:pt>
                <c:pt idx="1689">
                  <c:v>738.71189000000004</c:v>
                </c:pt>
                <c:pt idx="1690">
                  <c:v>736.78314</c:v>
                </c:pt>
                <c:pt idx="1691">
                  <c:v>734.85438999999997</c:v>
                </c:pt>
                <c:pt idx="1692">
                  <c:v>732.92562999999996</c:v>
                </c:pt>
                <c:pt idx="1693">
                  <c:v>730.99688000000003</c:v>
                </c:pt>
                <c:pt idx="1694">
                  <c:v>729.06813</c:v>
                </c:pt>
                <c:pt idx="1695">
                  <c:v>727.13937999999996</c:v>
                </c:pt>
                <c:pt idx="1696">
                  <c:v>725.21063000000004</c:v>
                </c:pt>
                <c:pt idx="1697">
                  <c:v>723.28188</c:v>
                </c:pt>
                <c:pt idx="1698">
                  <c:v>721.35311999999999</c:v>
                </c:pt>
                <c:pt idx="1699">
                  <c:v>719.42436999999995</c:v>
                </c:pt>
                <c:pt idx="1700">
                  <c:v>717.49562000000003</c:v>
                </c:pt>
                <c:pt idx="1701">
                  <c:v>715.56686999999999</c:v>
                </c:pt>
                <c:pt idx="1702">
                  <c:v>713.63811999999996</c:v>
                </c:pt>
                <c:pt idx="1703">
                  <c:v>711.70937000000004</c:v>
                </c:pt>
                <c:pt idx="1704">
                  <c:v>709.78061000000002</c:v>
                </c:pt>
                <c:pt idx="1705">
                  <c:v>707.85185999999999</c:v>
                </c:pt>
                <c:pt idx="1706">
                  <c:v>705.92310999999995</c:v>
                </c:pt>
                <c:pt idx="1707">
                  <c:v>703.99436000000003</c:v>
                </c:pt>
                <c:pt idx="1708">
                  <c:v>702.06560999999999</c:v>
                </c:pt>
                <c:pt idx="1709">
                  <c:v>700.13685999999996</c:v>
                </c:pt>
                <c:pt idx="1710">
                  <c:v>698.20809999999994</c:v>
                </c:pt>
                <c:pt idx="1711">
                  <c:v>696.27935000000002</c:v>
                </c:pt>
                <c:pt idx="1712">
                  <c:v>694.35059999999999</c:v>
                </c:pt>
                <c:pt idx="1713">
                  <c:v>692.42184999999995</c:v>
                </c:pt>
                <c:pt idx="1714">
                  <c:v>690.49310000000003</c:v>
                </c:pt>
                <c:pt idx="1715">
                  <c:v>688.56434999999999</c:v>
                </c:pt>
                <c:pt idx="1716">
                  <c:v>686.63558999999998</c:v>
                </c:pt>
                <c:pt idx="1717">
                  <c:v>684.70684000000006</c:v>
                </c:pt>
                <c:pt idx="1718">
                  <c:v>682.77809000000002</c:v>
                </c:pt>
                <c:pt idx="1719">
                  <c:v>680.84933999999998</c:v>
                </c:pt>
                <c:pt idx="1720">
                  <c:v>678.92058999999995</c:v>
                </c:pt>
                <c:pt idx="1721">
                  <c:v>676.99184000000002</c:v>
                </c:pt>
                <c:pt idx="1722">
                  <c:v>675.06308000000001</c:v>
                </c:pt>
                <c:pt idx="1723">
                  <c:v>673.13432999999998</c:v>
                </c:pt>
                <c:pt idx="1724">
                  <c:v>671.20558000000005</c:v>
                </c:pt>
                <c:pt idx="1725">
                  <c:v>669.27683000000002</c:v>
                </c:pt>
                <c:pt idx="1726">
                  <c:v>667.34807999999998</c:v>
                </c:pt>
                <c:pt idx="1727">
                  <c:v>665.41932999999995</c:v>
                </c:pt>
                <c:pt idx="1728">
                  <c:v>663.49057000000005</c:v>
                </c:pt>
                <c:pt idx="1729">
                  <c:v>661.56182000000001</c:v>
                </c:pt>
                <c:pt idx="1730">
                  <c:v>659.63306999999998</c:v>
                </c:pt>
                <c:pt idx="1731">
                  <c:v>657.70432000000005</c:v>
                </c:pt>
                <c:pt idx="1732">
                  <c:v>655.77557000000002</c:v>
                </c:pt>
                <c:pt idx="1733">
                  <c:v>653.84681999999998</c:v>
                </c:pt>
                <c:pt idx="1734">
                  <c:v>651.91805999999997</c:v>
                </c:pt>
                <c:pt idx="1735">
                  <c:v>649.98931000000005</c:v>
                </c:pt>
                <c:pt idx="1736">
                  <c:v>648.06056000000001</c:v>
                </c:pt>
                <c:pt idx="1737">
                  <c:v>646.13180999999997</c:v>
                </c:pt>
                <c:pt idx="1738">
                  <c:v>644.20306000000005</c:v>
                </c:pt>
                <c:pt idx="1739">
                  <c:v>642.27431000000001</c:v>
                </c:pt>
                <c:pt idx="1740">
                  <c:v>640.34555</c:v>
                </c:pt>
                <c:pt idx="1741">
                  <c:v>638.41679999999997</c:v>
                </c:pt>
                <c:pt idx="1742">
                  <c:v>636.48805000000004</c:v>
                </c:pt>
                <c:pt idx="1743">
                  <c:v>634.55930000000001</c:v>
                </c:pt>
                <c:pt idx="1744">
                  <c:v>632.63054999999997</c:v>
                </c:pt>
                <c:pt idx="1745">
                  <c:v>630.70180000000005</c:v>
                </c:pt>
                <c:pt idx="1746">
                  <c:v>628.77304000000004</c:v>
                </c:pt>
                <c:pt idx="1747">
                  <c:v>626.84429</c:v>
                </c:pt>
                <c:pt idx="1748">
                  <c:v>624.91553999999996</c:v>
                </c:pt>
                <c:pt idx="1749">
                  <c:v>622.98679000000004</c:v>
                </c:pt>
                <c:pt idx="1750">
                  <c:v>621.05804000000001</c:v>
                </c:pt>
                <c:pt idx="1751">
                  <c:v>619.12928999999997</c:v>
                </c:pt>
                <c:pt idx="1752">
                  <c:v>617.20052999999996</c:v>
                </c:pt>
                <c:pt idx="1753">
                  <c:v>615.27178000000004</c:v>
                </c:pt>
                <c:pt idx="1754">
                  <c:v>613.34303</c:v>
                </c:pt>
                <c:pt idx="1755">
                  <c:v>611.41427999999996</c:v>
                </c:pt>
                <c:pt idx="1756">
                  <c:v>609.48553000000004</c:v>
                </c:pt>
                <c:pt idx="1757">
                  <c:v>607.55678</c:v>
                </c:pt>
                <c:pt idx="1758">
                  <c:v>605.62801999999999</c:v>
                </c:pt>
                <c:pt idx="1759">
                  <c:v>603.69926999999996</c:v>
                </c:pt>
                <c:pt idx="1760">
                  <c:v>601.77052000000003</c:v>
                </c:pt>
                <c:pt idx="1761">
                  <c:v>599.84177</c:v>
                </c:pt>
                <c:pt idx="1762">
                  <c:v>597.91301999999996</c:v>
                </c:pt>
                <c:pt idx="1763">
                  <c:v>595.98427000000004</c:v>
                </c:pt>
                <c:pt idx="1764">
                  <c:v>594.05551000000003</c:v>
                </c:pt>
                <c:pt idx="1765">
                  <c:v>592.12675999999999</c:v>
                </c:pt>
                <c:pt idx="1766">
                  <c:v>590.19800999999995</c:v>
                </c:pt>
                <c:pt idx="1767">
                  <c:v>588.26926000000003</c:v>
                </c:pt>
                <c:pt idx="1768">
                  <c:v>586.34050999999999</c:v>
                </c:pt>
                <c:pt idx="1769">
                  <c:v>584.41175999999996</c:v>
                </c:pt>
                <c:pt idx="1770">
                  <c:v>582.48299999999995</c:v>
                </c:pt>
                <c:pt idx="1771">
                  <c:v>580.55425000000002</c:v>
                </c:pt>
                <c:pt idx="1772">
                  <c:v>578.62549999999999</c:v>
                </c:pt>
                <c:pt idx="1773">
                  <c:v>576.69674999999995</c:v>
                </c:pt>
                <c:pt idx="1774">
                  <c:v>574.76800000000003</c:v>
                </c:pt>
                <c:pt idx="1775">
                  <c:v>572.83924999999999</c:v>
                </c:pt>
                <c:pt idx="1776">
                  <c:v>570.91048999999998</c:v>
                </c:pt>
                <c:pt idx="1777">
                  <c:v>568.98173999999995</c:v>
                </c:pt>
                <c:pt idx="1778">
                  <c:v>567.05299000000002</c:v>
                </c:pt>
                <c:pt idx="1779">
                  <c:v>565.12423999999999</c:v>
                </c:pt>
                <c:pt idx="1780">
                  <c:v>563.19548999999995</c:v>
                </c:pt>
                <c:pt idx="1781">
                  <c:v>561.26674000000003</c:v>
                </c:pt>
                <c:pt idx="1782">
                  <c:v>559.33798000000002</c:v>
                </c:pt>
                <c:pt idx="1783">
                  <c:v>557.40922999999998</c:v>
                </c:pt>
                <c:pt idx="1784">
                  <c:v>555.48047999999994</c:v>
                </c:pt>
                <c:pt idx="1785">
                  <c:v>553.55173000000002</c:v>
                </c:pt>
                <c:pt idx="1786">
                  <c:v>551.62297999999998</c:v>
                </c:pt>
                <c:pt idx="1787">
                  <c:v>549.69422999999995</c:v>
                </c:pt>
                <c:pt idx="1788">
                  <c:v>547.76547000000005</c:v>
                </c:pt>
                <c:pt idx="1789">
                  <c:v>545.83672000000001</c:v>
                </c:pt>
                <c:pt idx="1790">
                  <c:v>543.90796999999998</c:v>
                </c:pt>
                <c:pt idx="1791">
                  <c:v>541.97922000000005</c:v>
                </c:pt>
                <c:pt idx="1792">
                  <c:v>540.05047000000002</c:v>
                </c:pt>
                <c:pt idx="1793">
                  <c:v>538.12171999999998</c:v>
                </c:pt>
                <c:pt idx="1794">
                  <c:v>536.19295999999997</c:v>
                </c:pt>
                <c:pt idx="1795">
                  <c:v>534.26421000000005</c:v>
                </c:pt>
                <c:pt idx="1796">
                  <c:v>532.33546000000001</c:v>
                </c:pt>
                <c:pt idx="1797">
                  <c:v>530.40670999999998</c:v>
                </c:pt>
                <c:pt idx="1798">
                  <c:v>528.47796000000005</c:v>
                </c:pt>
                <c:pt idx="1799">
                  <c:v>526.54921000000002</c:v>
                </c:pt>
                <c:pt idx="1800">
                  <c:v>524.62045000000001</c:v>
                </c:pt>
                <c:pt idx="1801">
                  <c:v>522.69169999999997</c:v>
                </c:pt>
                <c:pt idx="1802">
                  <c:v>520.76295000000005</c:v>
                </c:pt>
                <c:pt idx="1803">
                  <c:v>518.83420000000001</c:v>
                </c:pt>
                <c:pt idx="1804">
                  <c:v>516.90544999999997</c:v>
                </c:pt>
                <c:pt idx="1805">
                  <c:v>514.97670000000005</c:v>
                </c:pt>
                <c:pt idx="1806">
                  <c:v>513.04794000000004</c:v>
                </c:pt>
                <c:pt idx="1807">
                  <c:v>511.11919</c:v>
                </c:pt>
                <c:pt idx="1808">
                  <c:v>509.19044000000002</c:v>
                </c:pt>
                <c:pt idx="1809">
                  <c:v>507.26168999999999</c:v>
                </c:pt>
                <c:pt idx="1810">
                  <c:v>505.33294000000001</c:v>
                </c:pt>
                <c:pt idx="1811">
                  <c:v>503.40419000000003</c:v>
                </c:pt>
                <c:pt idx="1812">
                  <c:v>501.47543000000002</c:v>
                </c:pt>
                <c:pt idx="1813">
                  <c:v>499.54667999999998</c:v>
                </c:pt>
                <c:pt idx="1814">
                  <c:v>497.61793</c:v>
                </c:pt>
                <c:pt idx="1815">
                  <c:v>495.68918000000002</c:v>
                </c:pt>
                <c:pt idx="1816">
                  <c:v>493.76042999999999</c:v>
                </c:pt>
                <c:pt idx="1817">
                  <c:v>491.83168000000001</c:v>
                </c:pt>
                <c:pt idx="1818">
                  <c:v>489.90291999999999</c:v>
                </c:pt>
                <c:pt idx="1819">
                  <c:v>487.97417000000002</c:v>
                </c:pt>
                <c:pt idx="1820">
                  <c:v>486.04541999999998</c:v>
                </c:pt>
                <c:pt idx="1821">
                  <c:v>484.11667</c:v>
                </c:pt>
                <c:pt idx="1822">
                  <c:v>482.18792000000002</c:v>
                </c:pt>
                <c:pt idx="1823">
                  <c:v>480.25916999999998</c:v>
                </c:pt>
                <c:pt idx="1824">
                  <c:v>478.33040999999997</c:v>
                </c:pt>
                <c:pt idx="1825">
                  <c:v>476.40165999999999</c:v>
                </c:pt>
                <c:pt idx="1826">
                  <c:v>474.47291000000001</c:v>
                </c:pt>
                <c:pt idx="1827">
                  <c:v>472.54415999999998</c:v>
                </c:pt>
                <c:pt idx="1828">
                  <c:v>470.61541</c:v>
                </c:pt>
                <c:pt idx="1829">
                  <c:v>468.68666000000002</c:v>
                </c:pt>
                <c:pt idx="1830">
                  <c:v>466.75790000000001</c:v>
                </c:pt>
                <c:pt idx="1831">
                  <c:v>464.82915000000003</c:v>
                </c:pt>
                <c:pt idx="1832">
                  <c:v>462.90039999999999</c:v>
                </c:pt>
                <c:pt idx="1833">
                  <c:v>460.97165000000001</c:v>
                </c:pt>
                <c:pt idx="1834">
                  <c:v>459.04289999999997</c:v>
                </c:pt>
                <c:pt idx="1835">
                  <c:v>457.11415</c:v>
                </c:pt>
                <c:pt idx="1836">
                  <c:v>455.18538999999998</c:v>
                </c:pt>
                <c:pt idx="1837">
                  <c:v>453.25664</c:v>
                </c:pt>
                <c:pt idx="1838">
                  <c:v>451.32789000000002</c:v>
                </c:pt>
                <c:pt idx="1839">
                  <c:v>449.39913999999999</c:v>
                </c:pt>
                <c:pt idx="1840">
                  <c:v>447.47039000000001</c:v>
                </c:pt>
                <c:pt idx="1841">
                  <c:v>445.54163999999997</c:v>
                </c:pt>
                <c:pt idx="1842">
                  <c:v>443.61288000000002</c:v>
                </c:pt>
                <c:pt idx="1843">
                  <c:v>441.68412999999998</c:v>
                </c:pt>
                <c:pt idx="1844">
                  <c:v>439.75538</c:v>
                </c:pt>
                <c:pt idx="1845">
                  <c:v>437.82663000000002</c:v>
                </c:pt>
                <c:pt idx="1846">
                  <c:v>435.89787999999999</c:v>
                </c:pt>
                <c:pt idx="1847">
                  <c:v>433.96913000000001</c:v>
                </c:pt>
                <c:pt idx="1848">
                  <c:v>432.04037</c:v>
                </c:pt>
                <c:pt idx="1849">
                  <c:v>430.11162000000002</c:v>
                </c:pt>
                <c:pt idx="1850">
                  <c:v>428.18286999999998</c:v>
                </c:pt>
                <c:pt idx="1851">
                  <c:v>426.25412</c:v>
                </c:pt>
                <c:pt idx="1852">
                  <c:v>424.32537000000002</c:v>
                </c:pt>
                <c:pt idx="1853">
                  <c:v>422.39661999999998</c:v>
                </c:pt>
                <c:pt idx="1854">
                  <c:v>420.46785999999997</c:v>
                </c:pt>
                <c:pt idx="1855">
                  <c:v>418.53910999999999</c:v>
                </c:pt>
                <c:pt idx="1856">
                  <c:v>416.61036000000001</c:v>
                </c:pt>
                <c:pt idx="1857">
                  <c:v>414.68160999999998</c:v>
                </c:pt>
                <c:pt idx="1858">
                  <c:v>412.75286</c:v>
                </c:pt>
                <c:pt idx="1859">
                  <c:v>410.82411000000002</c:v>
                </c:pt>
                <c:pt idx="1860">
                  <c:v>408.89535000000001</c:v>
                </c:pt>
                <c:pt idx="1861">
                  <c:v>406.96660000000003</c:v>
                </c:pt>
                <c:pt idx="1862">
                  <c:v>405.03784999999999</c:v>
                </c:pt>
                <c:pt idx="1863">
                  <c:v>403.10910000000001</c:v>
                </c:pt>
                <c:pt idx="1864">
                  <c:v>401.18034999999998</c:v>
                </c:pt>
                <c:pt idx="1865">
                  <c:v>399.2516</c:v>
                </c:pt>
              </c:numCache>
            </c:numRef>
          </c:xVal>
          <c:yVal>
            <c:numRef>
              <c:f>'after IF'!$BJ$4:$BJ$3765</c:f>
              <c:numCache>
                <c:formatCode>General</c:formatCode>
                <c:ptCount val="3762"/>
                <c:pt idx="0">
                  <c:v>2.9833333333333334E-4</c:v>
                </c:pt>
                <c:pt idx="1">
                  <c:v>1.1999999999999999E-3</c:v>
                </c:pt>
                <c:pt idx="2">
                  <c:v>2.2583333333333331E-3</c:v>
                </c:pt>
                <c:pt idx="3">
                  <c:v>2.656666666666667E-3</c:v>
                </c:pt>
                <c:pt idx="4">
                  <c:v>2.6733333333333331E-3</c:v>
                </c:pt>
                <c:pt idx="5">
                  <c:v>3.3449999999999994E-3</c:v>
                </c:pt>
                <c:pt idx="6">
                  <c:v>4.2183333333333335E-3</c:v>
                </c:pt>
                <c:pt idx="7">
                  <c:v>3.7616666666666666E-3</c:v>
                </c:pt>
                <c:pt idx="8">
                  <c:v>2.5100000000000001E-3</c:v>
                </c:pt>
                <c:pt idx="9">
                  <c:v>2.3583333333333334E-3</c:v>
                </c:pt>
                <c:pt idx="10">
                  <c:v>3.065E-3</c:v>
                </c:pt>
                <c:pt idx="11">
                  <c:v>3.7366666666666663E-3</c:v>
                </c:pt>
                <c:pt idx="12">
                  <c:v>4.5533333333333337E-3</c:v>
                </c:pt>
                <c:pt idx="13">
                  <c:v>4.6933333333333332E-3</c:v>
                </c:pt>
                <c:pt idx="14">
                  <c:v>4.4050000000000001E-3</c:v>
                </c:pt>
                <c:pt idx="15">
                  <c:v>4.7350000000000005E-3</c:v>
                </c:pt>
                <c:pt idx="16">
                  <c:v>4.8200000000000005E-3</c:v>
                </c:pt>
                <c:pt idx="17">
                  <c:v>3.7466666666666668E-3</c:v>
                </c:pt>
                <c:pt idx="18">
                  <c:v>2.4566666666666665E-3</c:v>
                </c:pt>
                <c:pt idx="19">
                  <c:v>2.6283333333333332E-3</c:v>
                </c:pt>
                <c:pt idx="20">
                  <c:v>4.3716666666666669E-3</c:v>
                </c:pt>
                <c:pt idx="21">
                  <c:v>6.1500000000000001E-3</c:v>
                </c:pt>
                <c:pt idx="22">
                  <c:v>6.566666666666666E-3</c:v>
                </c:pt>
                <c:pt idx="23">
                  <c:v>5.8966666666666672E-3</c:v>
                </c:pt>
                <c:pt idx="24">
                  <c:v>4.9150000000000001E-3</c:v>
                </c:pt>
                <c:pt idx="25">
                  <c:v>3.7516666666666666E-3</c:v>
                </c:pt>
                <c:pt idx="26">
                  <c:v>3.3400000000000005E-3</c:v>
                </c:pt>
                <c:pt idx="27">
                  <c:v>3.8349999999999999E-3</c:v>
                </c:pt>
                <c:pt idx="28">
                  <c:v>4.3249999999999999E-3</c:v>
                </c:pt>
                <c:pt idx="29">
                  <c:v>5.2899999999999996E-3</c:v>
                </c:pt>
                <c:pt idx="30">
                  <c:v>7.273333333333333E-3</c:v>
                </c:pt>
                <c:pt idx="31">
                  <c:v>8.8350000000000008E-3</c:v>
                </c:pt>
                <c:pt idx="32">
                  <c:v>8.331666666666666E-3</c:v>
                </c:pt>
                <c:pt idx="33">
                  <c:v>6.2566666666666673E-3</c:v>
                </c:pt>
                <c:pt idx="34">
                  <c:v>4.8866666666666668E-3</c:v>
                </c:pt>
                <c:pt idx="35">
                  <c:v>5.528333333333333E-3</c:v>
                </c:pt>
                <c:pt idx="36">
                  <c:v>6.9783333333333338E-3</c:v>
                </c:pt>
                <c:pt idx="37">
                  <c:v>7.2966666666666666E-3</c:v>
                </c:pt>
                <c:pt idx="38">
                  <c:v>6.5750000000000001E-3</c:v>
                </c:pt>
                <c:pt idx="39">
                  <c:v>6.2049999999999996E-3</c:v>
                </c:pt>
                <c:pt idx="40">
                  <c:v>6.2583333333333336E-3</c:v>
                </c:pt>
                <c:pt idx="41">
                  <c:v>6.6016666666666663E-3</c:v>
                </c:pt>
                <c:pt idx="42">
                  <c:v>7.7716666666666663E-3</c:v>
                </c:pt>
                <c:pt idx="43">
                  <c:v>8.9316666666666676E-3</c:v>
                </c:pt>
                <c:pt idx="44">
                  <c:v>8.2783333333333337E-3</c:v>
                </c:pt>
                <c:pt idx="45">
                  <c:v>6.4333333333333326E-3</c:v>
                </c:pt>
                <c:pt idx="46">
                  <c:v>5.5100000000000001E-3</c:v>
                </c:pt>
                <c:pt idx="47">
                  <c:v>4.9816666666666664E-3</c:v>
                </c:pt>
                <c:pt idx="48">
                  <c:v>3.7716666666666667E-3</c:v>
                </c:pt>
                <c:pt idx="49">
                  <c:v>3.62E-3</c:v>
                </c:pt>
                <c:pt idx="50">
                  <c:v>4.0233333333333328E-3</c:v>
                </c:pt>
                <c:pt idx="51">
                  <c:v>3.7700000000000003E-3</c:v>
                </c:pt>
                <c:pt idx="52">
                  <c:v>4.1783333333333334E-3</c:v>
                </c:pt>
                <c:pt idx="53">
                  <c:v>4.711666666666667E-3</c:v>
                </c:pt>
                <c:pt idx="54">
                  <c:v>3.5816666666666666E-3</c:v>
                </c:pt>
                <c:pt idx="55">
                  <c:v>3.6449999999999994E-3</c:v>
                </c:pt>
                <c:pt idx="56">
                  <c:v>6.1566666666666671E-3</c:v>
                </c:pt>
                <c:pt idx="57">
                  <c:v>7.0583333333333331E-3</c:v>
                </c:pt>
                <c:pt idx="58">
                  <c:v>5.4966666666666662E-3</c:v>
                </c:pt>
                <c:pt idx="59">
                  <c:v>5.1383333333333342E-3</c:v>
                </c:pt>
                <c:pt idx="60">
                  <c:v>5.7733333333333343E-3</c:v>
                </c:pt>
                <c:pt idx="61">
                  <c:v>7.7399999999999995E-3</c:v>
                </c:pt>
                <c:pt idx="62">
                  <c:v>1.0521666666666665E-2</c:v>
                </c:pt>
                <c:pt idx="63">
                  <c:v>1.1043333333333334E-2</c:v>
                </c:pt>
                <c:pt idx="64">
                  <c:v>9.1666666666666667E-3</c:v>
                </c:pt>
                <c:pt idx="65">
                  <c:v>6.2266666666666659E-3</c:v>
                </c:pt>
                <c:pt idx="66">
                  <c:v>4.6016666666666671E-3</c:v>
                </c:pt>
                <c:pt idx="67">
                  <c:v>7.051666666666667E-3</c:v>
                </c:pt>
                <c:pt idx="68">
                  <c:v>9.5033333333333341E-3</c:v>
                </c:pt>
                <c:pt idx="69">
                  <c:v>8.8366666666666663E-3</c:v>
                </c:pt>
                <c:pt idx="70">
                  <c:v>8.4416666666666668E-3</c:v>
                </c:pt>
                <c:pt idx="71">
                  <c:v>9.3600000000000003E-3</c:v>
                </c:pt>
                <c:pt idx="72">
                  <c:v>1.0058333333333334E-2</c:v>
                </c:pt>
                <c:pt idx="73">
                  <c:v>8.4049999999999993E-3</c:v>
                </c:pt>
                <c:pt idx="74">
                  <c:v>2.5933333333333333E-3</c:v>
                </c:pt>
                <c:pt idx="75">
                  <c:v>1.3150000000000002E-3</c:v>
                </c:pt>
                <c:pt idx="76">
                  <c:v>4.6516666666666668E-3</c:v>
                </c:pt>
                <c:pt idx="77">
                  <c:v>9.0416666666666666E-3</c:v>
                </c:pt>
                <c:pt idx="78">
                  <c:v>1.153E-2</c:v>
                </c:pt>
                <c:pt idx="79">
                  <c:v>1.1661666666666667E-2</c:v>
                </c:pt>
                <c:pt idx="80">
                  <c:v>9.938333333333332E-3</c:v>
                </c:pt>
                <c:pt idx="81">
                  <c:v>7.2199999999999999E-3</c:v>
                </c:pt>
                <c:pt idx="82">
                  <c:v>4.5983333333333336E-3</c:v>
                </c:pt>
                <c:pt idx="83">
                  <c:v>3.8766666666666658E-3</c:v>
                </c:pt>
                <c:pt idx="84">
                  <c:v>4.3600000000000002E-3</c:v>
                </c:pt>
                <c:pt idx="85">
                  <c:v>5.6599999999999992E-3</c:v>
                </c:pt>
                <c:pt idx="86">
                  <c:v>8.0883333333333345E-3</c:v>
                </c:pt>
                <c:pt idx="87">
                  <c:v>9.7516666666666672E-3</c:v>
                </c:pt>
                <c:pt idx="88">
                  <c:v>9.6166666666666675E-3</c:v>
                </c:pt>
                <c:pt idx="89">
                  <c:v>9.1883333333333348E-3</c:v>
                </c:pt>
                <c:pt idx="90">
                  <c:v>7.3116666666666668E-3</c:v>
                </c:pt>
                <c:pt idx="91">
                  <c:v>3.075E-3</c:v>
                </c:pt>
                <c:pt idx="92">
                  <c:v>2.1916666666666664E-3</c:v>
                </c:pt>
                <c:pt idx="93">
                  <c:v>3.3866666666666667E-3</c:v>
                </c:pt>
                <c:pt idx="94">
                  <c:v>4.3883333333333335E-3</c:v>
                </c:pt>
                <c:pt idx="95">
                  <c:v>6.2699999999999987E-3</c:v>
                </c:pt>
                <c:pt idx="96">
                  <c:v>9.0083333333333335E-3</c:v>
                </c:pt>
                <c:pt idx="97">
                  <c:v>9.5633333333333334E-3</c:v>
                </c:pt>
                <c:pt idx="98">
                  <c:v>6.5166666666666663E-3</c:v>
                </c:pt>
                <c:pt idx="99">
                  <c:v>3.4199999999999999E-3</c:v>
                </c:pt>
                <c:pt idx="100">
                  <c:v>2.5466666666666667E-3</c:v>
                </c:pt>
                <c:pt idx="101">
                  <c:v>1.5250000000000001E-3</c:v>
                </c:pt>
                <c:pt idx="102">
                  <c:v>1.7000000000000001E-3</c:v>
                </c:pt>
                <c:pt idx="103">
                  <c:v>2.7699999999999999E-3</c:v>
                </c:pt>
                <c:pt idx="104">
                  <c:v>3.3883333333333335E-3</c:v>
                </c:pt>
                <c:pt idx="105">
                  <c:v>4.1966666666666671E-3</c:v>
                </c:pt>
                <c:pt idx="106">
                  <c:v>5.4466666666666665E-3</c:v>
                </c:pt>
                <c:pt idx="107">
                  <c:v>5.8016666666666668E-3</c:v>
                </c:pt>
                <c:pt idx="108">
                  <c:v>5.1066666666666673E-3</c:v>
                </c:pt>
                <c:pt idx="109">
                  <c:v>4.3883333333333335E-3</c:v>
                </c:pt>
                <c:pt idx="110">
                  <c:v>5.1466666666666666E-3</c:v>
                </c:pt>
                <c:pt idx="111">
                  <c:v>6.3766666666666659E-3</c:v>
                </c:pt>
                <c:pt idx="112">
                  <c:v>5.28E-3</c:v>
                </c:pt>
                <c:pt idx="113">
                  <c:v>3.2333333333333333E-3</c:v>
                </c:pt>
                <c:pt idx="114">
                  <c:v>3.861666666666666E-3</c:v>
                </c:pt>
                <c:pt idx="115">
                  <c:v>5.8816666666666661E-3</c:v>
                </c:pt>
                <c:pt idx="116">
                  <c:v>7.0699999999999999E-3</c:v>
                </c:pt>
                <c:pt idx="117">
                  <c:v>6.8099999999999992E-3</c:v>
                </c:pt>
                <c:pt idx="118">
                  <c:v>5.2183333333333326E-3</c:v>
                </c:pt>
                <c:pt idx="119">
                  <c:v>3.4583333333333328E-3</c:v>
                </c:pt>
                <c:pt idx="120">
                  <c:v>3.5483333333333335E-3</c:v>
                </c:pt>
                <c:pt idx="121">
                  <c:v>5.5733333333333329E-3</c:v>
                </c:pt>
                <c:pt idx="122">
                  <c:v>6.3766666666666668E-3</c:v>
                </c:pt>
                <c:pt idx="123">
                  <c:v>4.521666666666666E-3</c:v>
                </c:pt>
                <c:pt idx="124">
                  <c:v>4.0316666666666669E-3</c:v>
                </c:pt>
                <c:pt idx="125">
                  <c:v>5.7049999999999991E-3</c:v>
                </c:pt>
                <c:pt idx="126">
                  <c:v>5.3283333333333342E-3</c:v>
                </c:pt>
                <c:pt idx="127">
                  <c:v>1.5450000000000001E-3</c:v>
                </c:pt>
                <c:pt idx="128">
                  <c:v>4.4666666666666666E-4</c:v>
                </c:pt>
                <c:pt idx="129">
                  <c:v>2.8516666666666668E-3</c:v>
                </c:pt>
                <c:pt idx="130">
                  <c:v>4.3483333333333334E-3</c:v>
                </c:pt>
                <c:pt idx="131">
                  <c:v>5.0333333333333332E-3</c:v>
                </c:pt>
                <c:pt idx="132">
                  <c:v>7.8333333333333328E-3</c:v>
                </c:pt>
                <c:pt idx="133">
                  <c:v>1.1470000000000001E-2</c:v>
                </c:pt>
                <c:pt idx="134">
                  <c:v>1.3755000000000002E-2</c:v>
                </c:pt>
                <c:pt idx="135">
                  <c:v>1.2493333333333334E-2</c:v>
                </c:pt>
                <c:pt idx="136">
                  <c:v>9.3533333333333333E-3</c:v>
                </c:pt>
                <c:pt idx="137">
                  <c:v>1.1025E-2</c:v>
                </c:pt>
                <c:pt idx="138">
                  <c:v>1.6651666666666665E-2</c:v>
                </c:pt>
                <c:pt idx="139">
                  <c:v>2.2046666666666669E-2</c:v>
                </c:pt>
                <c:pt idx="140">
                  <c:v>2.5786666666666666E-2</c:v>
                </c:pt>
                <c:pt idx="141">
                  <c:v>2.9509999999999998E-2</c:v>
                </c:pt>
                <c:pt idx="142">
                  <c:v>3.5264999999999998E-2</c:v>
                </c:pt>
                <c:pt idx="143">
                  <c:v>4.2331666666666677E-2</c:v>
                </c:pt>
                <c:pt idx="144">
                  <c:v>5.0598333333333335E-2</c:v>
                </c:pt>
                <c:pt idx="145">
                  <c:v>6.0493333333333336E-2</c:v>
                </c:pt>
                <c:pt idx="146">
                  <c:v>7.0891666666666672E-2</c:v>
                </c:pt>
                <c:pt idx="147">
                  <c:v>8.1226666666666655E-2</c:v>
                </c:pt>
                <c:pt idx="148">
                  <c:v>9.3546666666666667E-2</c:v>
                </c:pt>
                <c:pt idx="149">
                  <c:v>0.10894999999999999</c:v>
                </c:pt>
                <c:pt idx="150">
                  <c:v>0.12529333333333334</c:v>
                </c:pt>
                <c:pt idx="151">
                  <c:v>0.14169666666666667</c:v>
                </c:pt>
                <c:pt idx="152">
                  <c:v>0.15910666666666667</c:v>
                </c:pt>
                <c:pt idx="153">
                  <c:v>0.17761666666666667</c:v>
                </c:pt>
                <c:pt idx="154">
                  <c:v>0.19321666666666668</c:v>
                </c:pt>
                <c:pt idx="155">
                  <c:v>0.20338833333333337</c:v>
                </c:pt>
                <c:pt idx="156">
                  <c:v>0.20891333333333331</c:v>
                </c:pt>
                <c:pt idx="157">
                  <c:v>0.20975166666666667</c:v>
                </c:pt>
                <c:pt idx="158">
                  <c:v>0.2055366666666667</c:v>
                </c:pt>
                <c:pt idx="159">
                  <c:v>0.19839999999999999</c:v>
                </c:pt>
                <c:pt idx="160">
                  <c:v>0.195685</c:v>
                </c:pt>
                <c:pt idx="161">
                  <c:v>0.19956833333333335</c:v>
                </c:pt>
                <c:pt idx="162">
                  <c:v>0.20596500000000004</c:v>
                </c:pt>
                <c:pt idx="163">
                  <c:v>0.21293333333333334</c:v>
                </c:pt>
                <c:pt idx="164">
                  <c:v>0.22034333333333334</c:v>
                </c:pt>
                <c:pt idx="165">
                  <c:v>0.229295</c:v>
                </c:pt>
                <c:pt idx="166">
                  <c:v>0.24225166666666664</c:v>
                </c:pt>
                <c:pt idx="167">
                  <c:v>0.25898500000000002</c:v>
                </c:pt>
                <c:pt idx="168">
                  <c:v>0.27446166666666666</c:v>
                </c:pt>
                <c:pt idx="169">
                  <c:v>0.28947833333333328</c:v>
                </c:pt>
                <c:pt idx="170">
                  <c:v>0.30591666666666667</c:v>
                </c:pt>
                <c:pt idx="171">
                  <c:v>0.32200666666666666</c:v>
                </c:pt>
                <c:pt idx="172">
                  <c:v>0.33724166666666666</c:v>
                </c:pt>
                <c:pt idx="173">
                  <c:v>0.35186833333333339</c:v>
                </c:pt>
                <c:pt idx="174">
                  <c:v>0.36598166666666665</c:v>
                </c:pt>
                <c:pt idx="175">
                  <c:v>0.37899500000000003</c:v>
                </c:pt>
                <c:pt idx="176">
                  <c:v>0.39062500000000006</c:v>
                </c:pt>
                <c:pt idx="177">
                  <c:v>0.40184500000000001</c:v>
                </c:pt>
                <c:pt idx="178">
                  <c:v>0.41218166666666667</c:v>
                </c:pt>
                <c:pt idx="179">
                  <c:v>0.42006999999999994</c:v>
                </c:pt>
                <c:pt idx="180">
                  <c:v>0.4267266666666667</c:v>
                </c:pt>
                <c:pt idx="181">
                  <c:v>0.43744000000000005</c:v>
                </c:pt>
                <c:pt idx="182">
                  <c:v>0.44985833333333325</c:v>
                </c:pt>
                <c:pt idx="183">
                  <c:v>0.46054166666666668</c:v>
                </c:pt>
                <c:pt idx="184">
                  <c:v>0.4697283333333333</c:v>
                </c:pt>
                <c:pt idx="185">
                  <c:v>0.4782116666666667</c:v>
                </c:pt>
                <c:pt idx="186">
                  <c:v>0.48630000000000001</c:v>
                </c:pt>
                <c:pt idx="187">
                  <c:v>0.49362833333333339</c:v>
                </c:pt>
                <c:pt idx="188">
                  <c:v>0.5007016666666666</c:v>
                </c:pt>
                <c:pt idx="189">
                  <c:v>0.5074833333333334</c:v>
                </c:pt>
                <c:pt idx="190">
                  <c:v>0.51221833333333333</c:v>
                </c:pt>
                <c:pt idx="191">
                  <c:v>0.5176033333333333</c:v>
                </c:pt>
                <c:pt idx="192">
                  <c:v>0.52634500000000006</c:v>
                </c:pt>
                <c:pt idx="193">
                  <c:v>0.53440833333333337</c:v>
                </c:pt>
                <c:pt idx="194">
                  <c:v>0.53933166666666665</c:v>
                </c:pt>
                <c:pt idx="195">
                  <c:v>0.53816333333333333</c:v>
                </c:pt>
                <c:pt idx="196">
                  <c:v>0.52882499999999999</c:v>
                </c:pt>
                <c:pt idx="197">
                  <c:v>0.51805000000000001</c:v>
                </c:pt>
                <c:pt idx="198">
                  <c:v>0.51039333333333337</c:v>
                </c:pt>
                <c:pt idx="199">
                  <c:v>0.50547666666666669</c:v>
                </c:pt>
                <c:pt idx="200">
                  <c:v>0.50142833333333325</c:v>
                </c:pt>
                <c:pt idx="201">
                  <c:v>0.49562499999999998</c:v>
                </c:pt>
                <c:pt idx="202">
                  <c:v>0.49047833333333335</c:v>
                </c:pt>
                <c:pt idx="203">
                  <c:v>0.48842999999999998</c:v>
                </c:pt>
                <c:pt idx="204">
                  <c:v>0.48611166666666672</c:v>
                </c:pt>
                <c:pt idx="205">
                  <c:v>0.48118833333333338</c:v>
                </c:pt>
                <c:pt idx="206">
                  <c:v>0.47675666666666672</c:v>
                </c:pt>
                <c:pt idx="207">
                  <c:v>0.47479666666666659</c:v>
                </c:pt>
                <c:pt idx="208">
                  <c:v>0.47236666666666666</c:v>
                </c:pt>
                <c:pt idx="209">
                  <c:v>0.46935166666666661</c:v>
                </c:pt>
                <c:pt idx="210">
                  <c:v>0.46754333333333337</c:v>
                </c:pt>
                <c:pt idx="211">
                  <c:v>0.46445666666666668</c:v>
                </c:pt>
                <c:pt idx="212">
                  <c:v>0.45875166666666661</c:v>
                </c:pt>
                <c:pt idx="213">
                  <c:v>0.45576499999999998</c:v>
                </c:pt>
                <c:pt idx="214">
                  <c:v>0.45682166666666668</c:v>
                </c:pt>
                <c:pt idx="215">
                  <c:v>0.45839333333333326</c:v>
                </c:pt>
                <c:pt idx="216">
                  <c:v>0.45873833333333325</c:v>
                </c:pt>
                <c:pt idx="217">
                  <c:v>0.45769833333333337</c:v>
                </c:pt>
                <c:pt idx="218">
                  <c:v>0.45694999999999997</c:v>
                </c:pt>
                <c:pt idx="219">
                  <c:v>0.45834166666666665</c:v>
                </c:pt>
                <c:pt idx="220">
                  <c:v>0.46059666666666671</c:v>
                </c:pt>
                <c:pt idx="221">
                  <c:v>0.46098999999999996</c:v>
                </c:pt>
                <c:pt idx="222">
                  <c:v>0.45762333333333333</c:v>
                </c:pt>
                <c:pt idx="223">
                  <c:v>0.45314333333333329</c:v>
                </c:pt>
                <c:pt idx="224">
                  <c:v>0.45350166666666664</c:v>
                </c:pt>
                <c:pt idx="225">
                  <c:v>0.456955</c:v>
                </c:pt>
                <c:pt idx="226">
                  <c:v>0.45932000000000012</c:v>
                </c:pt>
                <c:pt idx="227">
                  <c:v>0.45987833333333333</c:v>
                </c:pt>
                <c:pt idx="228">
                  <c:v>0.46025999999999995</c:v>
                </c:pt>
                <c:pt idx="229">
                  <c:v>0.46079500000000001</c:v>
                </c:pt>
                <c:pt idx="230">
                  <c:v>0.46084833333333336</c:v>
                </c:pt>
                <c:pt idx="231">
                  <c:v>0.46121666666666666</c:v>
                </c:pt>
                <c:pt idx="232">
                  <c:v>0.46199166666666663</c:v>
                </c:pt>
                <c:pt idx="233">
                  <c:v>0.46189166666666664</c:v>
                </c:pt>
                <c:pt idx="234">
                  <c:v>0.46135333333333328</c:v>
                </c:pt>
                <c:pt idx="235">
                  <c:v>0.46145166666666665</c:v>
                </c:pt>
                <c:pt idx="236">
                  <c:v>0.46216499999999999</c:v>
                </c:pt>
                <c:pt idx="237">
                  <c:v>0.46301999999999999</c:v>
                </c:pt>
                <c:pt idx="238">
                  <c:v>0.46298166666666668</c:v>
                </c:pt>
                <c:pt idx="239">
                  <c:v>0.46231166666666662</c:v>
                </c:pt>
                <c:pt idx="240">
                  <c:v>0.46257166666666666</c:v>
                </c:pt>
                <c:pt idx="241">
                  <c:v>0.46371666666666672</c:v>
                </c:pt>
                <c:pt idx="242">
                  <c:v>0.46452000000000004</c:v>
                </c:pt>
                <c:pt idx="243">
                  <c:v>0.46436333333333341</c:v>
                </c:pt>
                <c:pt idx="244">
                  <c:v>0.46365000000000006</c:v>
                </c:pt>
                <c:pt idx="245">
                  <c:v>0.46344333333333337</c:v>
                </c:pt>
                <c:pt idx="246">
                  <c:v>0.46498166666666663</c:v>
                </c:pt>
                <c:pt idx="247">
                  <c:v>0.46734833333333331</c:v>
                </c:pt>
                <c:pt idx="248">
                  <c:v>0.46818166666666666</c:v>
                </c:pt>
                <c:pt idx="249">
                  <c:v>0.46767666666666668</c:v>
                </c:pt>
                <c:pt idx="250">
                  <c:v>0.46773333333333333</c:v>
                </c:pt>
                <c:pt idx="251">
                  <c:v>0.46854166666666663</c:v>
                </c:pt>
                <c:pt idx="252">
                  <c:v>0.46860499999999994</c:v>
                </c:pt>
                <c:pt idx="253">
                  <c:v>0.46817999999999999</c:v>
                </c:pt>
                <c:pt idx="254">
                  <c:v>0.46937166666666669</c:v>
                </c:pt>
                <c:pt idx="255">
                  <c:v>0.47141833333333333</c:v>
                </c:pt>
                <c:pt idx="256">
                  <c:v>0.47206333333333328</c:v>
                </c:pt>
                <c:pt idx="257">
                  <c:v>0.47204000000000007</c:v>
                </c:pt>
                <c:pt idx="258">
                  <c:v>0.47263833333333333</c:v>
                </c:pt>
                <c:pt idx="259">
                  <c:v>0.47348166666666675</c:v>
                </c:pt>
                <c:pt idx="260">
                  <c:v>0.47443166666666664</c:v>
                </c:pt>
                <c:pt idx="261">
                  <c:v>0.47579166666666661</c:v>
                </c:pt>
                <c:pt idx="262">
                  <c:v>0.47767000000000004</c:v>
                </c:pt>
                <c:pt idx="263">
                  <c:v>0.47952833333333333</c:v>
                </c:pt>
                <c:pt idx="264">
                  <c:v>0.48067333333333334</c:v>
                </c:pt>
                <c:pt idx="265">
                  <c:v>0.48110999999999998</c:v>
                </c:pt>
                <c:pt idx="266">
                  <c:v>0.48075333333333337</c:v>
                </c:pt>
                <c:pt idx="267">
                  <c:v>0.48042499999999994</c:v>
                </c:pt>
                <c:pt idx="268">
                  <c:v>0.48100833333333343</c:v>
                </c:pt>
                <c:pt idx="269">
                  <c:v>0.48080166666666663</c:v>
                </c:pt>
                <c:pt idx="270">
                  <c:v>0.47965999999999998</c:v>
                </c:pt>
                <c:pt idx="271">
                  <c:v>0.4798683333333334</c:v>
                </c:pt>
                <c:pt idx="272">
                  <c:v>0.48126833333333335</c:v>
                </c:pt>
                <c:pt idx="273">
                  <c:v>0.4826266666666667</c:v>
                </c:pt>
                <c:pt idx="274">
                  <c:v>0.48419333333333325</c:v>
                </c:pt>
                <c:pt idx="275">
                  <c:v>0.48562833333333333</c:v>
                </c:pt>
                <c:pt idx="276">
                  <c:v>0.48607666666666666</c:v>
                </c:pt>
                <c:pt idx="277">
                  <c:v>0.48641166666666669</c:v>
                </c:pt>
                <c:pt idx="278">
                  <c:v>0.48751000000000005</c:v>
                </c:pt>
                <c:pt idx="279">
                  <c:v>0.48854333333333327</c:v>
                </c:pt>
                <c:pt idx="280">
                  <c:v>0.48872500000000002</c:v>
                </c:pt>
                <c:pt idx="281">
                  <c:v>0.48772166666666666</c:v>
                </c:pt>
                <c:pt idx="282">
                  <c:v>0.48610666666666669</c:v>
                </c:pt>
                <c:pt idx="283">
                  <c:v>0.48524666666666666</c:v>
                </c:pt>
                <c:pt idx="284">
                  <c:v>0.48541000000000006</c:v>
                </c:pt>
                <c:pt idx="285">
                  <c:v>0.48588333333333328</c:v>
                </c:pt>
                <c:pt idx="286">
                  <c:v>0.48589333333333334</c:v>
                </c:pt>
                <c:pt idx="287">
                  <c:v>0.48603833333333329</c:v>
                </c:pt>
                <c:pt idx="288">
                  <c:v>0.48765666666666663</c:v>
                </c:pt>
                <c:pt idx="289">
                  <c:v>0.48897833333333329</c:v>
                </c:pt>
                <c:pt idx="290">
                  <c:v>0.4873716666666667</c:v>
                </c:pt>
                <c:pt idx="291">
                  <c:v>0.48522833333333337</c:v>
                </c:pt>
                <c:pt idx="292">
                  <c:v>0.48567166666666667</c:v>
                </c:pt>
                <c:pt idx="293">
                  <c:v>0.48790833333333322</c:v>
                </c:pt>
                <c:pt idx="294">
                  <c:v>0.49022666666666664</c:v>
                </c:pt>
                <c:pt idx="295">
                  <c:v>0.49095833333333339</c:v>
                </c:pt>
                <c:pt idx="296">
                  <c:v>0.48979999999999996</c:v>
                </c:pt>
                <c:pt idx="297">
                  <c:v>0.48839333333333329</c:v>
                </c:pt>
                <c:pt idx="298">
                  <c:v>0.48751499999999992</c:v>
                </c:pt>
                <c:pt idx="299">
                  <c:v>0.48727833333333331</c:v>
                </c:pt>
                <c:pt idx="300">
                  <c:v>0.48810166666666666</c:v>
                </c:pt>
                <c:pt idx="301">
                  <c:v>0.48966833333333332</c:v>
                </c:pt>
                <c:pt idx="302">
                  <c:v>0.49042499999999994</c:v>
                </c:pt>
                <c:pt idx="303">
                  <c:v>0.48909999999999992</c:v>
                </c:pt>
                <c:pt idx="304">
                  <c:v>0.48636333333333343</c:v>
                </c:pt>
                <c:pt idx="305">
                  <c:v>0.48464166666666664</c:v>
                </c:pt>
                <c:pt idx="306">
                  <c:v>0.48534166666666662</c:v>
                </c:pt>
                <c:pt idx="307">
                  <c:v>0.48686333333333337</c:v>
                </c:pt>
                <c:pt idx="308">
                  <c:v>0.48727333333333328</c:v>
                </c:pt>
                <c:pt idx="309">
                  <c:v>0.48675666666666667</c:v>
                </c:pt>
                <c:pt idx="310">
                  <c:v>0.48616999999999999</c:v>
                </c:pt>
                <c:pt idx="311">
                  <c:v>0.48481666666666667</c:v>
                </c:pt>
                <c:pt idx="312">
                  <c:v>0.4820233333333333</c:v>
                </c:pt>
                <c:pt idx="313">
                  <c:v>0.47996333333333335</c:v>
                </c:pt>
                <c:pt idx="314">
                  <c:v>0.48047666666666666</c:v>
                </c:pt>
                <c:pt idx="315">
                  <c:v>0.48184999999999995</c:v>
                </c:pt>
                <c:pt idx="316">
                  <c:v>0.48166500000000001</c:v>
                </c:pt>
                <c:pt idx="317">
                  <c:v>0.48020833333333335</c:v>
                </c:pt>
                <c:pt idx="318">
                  <c:v>0.47934333333333329</c:v>
                </c:pt>
                <c:pt idx="319">
                  <c:v>0.47973333333333334</c:v>
                </c:pt>
                <c:pt idx="320">
                  <c:v>0.48062500000000002</c:v>
                </c:pt>
                <c:pt idx="321">
                  <c:v>0.48040166666666667</c:v>
                </c:pt>
                <c:pt idx="322">
                  <c:v>0.47819166666666663</c:v>
                </c:pt>
                <c:pt idx="323">
                  <c:v>0.47533000000000003</c:v>
                </c:pt>
                <c:pt idx="324">
                  <c:v>0.47368333333333329</c:v>
                </c:pt>
                <c:pt idx="325">
                  <c:v>0.47370000000000001</c:v>
                </c:pt>
                <c:pt idx="326">
                  <c:v>0.47427666666666668</c:v>
                </c:pt>
                <c:pt idx="327">
                  <c:v>0.47377333333333332</c:v>
                </c:pt>
                <c:pt idx="328">
                  <c:v>0.47216999999999998</c:v>
                </c:pt>
                <c:pt idx="329">
                  <c:v>0.47071333333333332</c:v>
                </c:pt>
                <c:pt idx="330">
                  <c:v>0.46949000000000002</c:v>
                </c:pt>
                <c:pt idx="331">
                  <c:v>0.46824166666666667</c:v>
                </c:pt>
                <c:pt idx="332">
                  <c:v>0.46676500000000004</c:v>
                </c:pt>
                <c:pt idx="333">
                  <c:v>0.4648916666666667</c:v>
                </c:pt>
                <c:pt idx="334">
                  <c:v>0.46337</c:v>
                </c:pt>
                <c:pt idx="335">
                  <c:v>0.46238333333333337</c:v>
                </c:pt>
                <c:pt idx="336">
                  <c:v>0.461505</c:v>
                </c:pt>
                <c:pt idx="337">
                  <c:v>0.46081500000000003</c:v>
                </c:pt>
                <c:pt idx="338">
                  <c:v>0.45996999999999999</c:v>
                </c:pt>
                <c:pt idx="339">
                  <c:v>0.45887333333333324</c:v>
                </c:pt>
                <c:pt idx="340">
                  <c:v>0.45851333333333333</c:v>
                </c:pt>
                <c:pt idx="341">
                  <c:v>0.45860166666666663</c:v>
                </c:pt>
                <c:pt idx="342">
                  <c:v>0.45799333333333331</c:v>
                </c:pt>
                <c:pt idx="343">
                  <c:v>0.45679833333333336</c:v>
                </c:pt>
                <c:pt idx="344">
                  <c:v>0.45539666666666667</c:v>
                </c:pt>
                <c:pt idx="345">
                  <c:v>0.45447499999999996</c:v>
                </c:pt>
                <c:pt idx="346">
                  <c:v>0.45445666666666673</c:v>
                </c:pt>
                <c:pt idx="347">
                  <c:v>0.45414666666666664</c:v>
                </c:pt>
                <c:pt idx="348">
                  <c:v>0.45266166666666668</c:v>
                </c:pt>
                <c:pt idx="349">
                  <c:v>0.45064166666666666</c:v>
                </c:pt>
                <c:pt idx="350">
                  <c:v>0.44894666666666666</c:v>
                </c:pt>
                <c:pt idx="351">
                  <c:v>0.44739999999999996</c:v>
                </c:pt>
                <c:pt idx="352">
                  <c:v>0.44562833333333335</c:v>
                </c:pt>
                <c:pt idx="353">
                  <c:v>0.4445783333333333</c:v>
                </c:pt>
                <c:pt idx="354">
                  <c:v>0.44450999999999996</c:v>
                </c:pt>
                <c:pt idx="355">
                  <c:v>0.44373833333333335</c:v>
                </c:pt>
                <c:pt idx="356">
                  <c:v>0.4419683333333333</c:v>
                </c:pt>
                <c:pt idx="357">
                  <c:v>0.44078833333333339</c:v>
                </c:pt>
                <c:pt idx="358">
                  <c:v>0.44010166666666667</c:v>
                </c:pt>
                <c:pt idx="359">
                  <c:v>0.43779833333333334</c:v>
                </c:pt>
                <c:pt idx="360">
                  <c:v>0.43372833333333333</c:v>
                </c:pt>
                <c:pt idx="361">
                  <c:v>0.43106666666666671</c:v>
                </c:pt>
                <c:pt idx="362">
                  <c:v>0.43097499999999994</c:v>
                </c:pt>
                <c:pt idx="363">
                  <c:v>0.430925</c:v>
                </c:pt>
                <c:pt idx="364">
                  <c:v>0.42976833333333331</c:v>
                </c:pt>
                <c:pt idx="365">
                  <c:v>0.42782000000000003</c:v>
                </c:pt>
                <c:pt idx="366">
                  <c:v>0.42526166666666665</c:v>
                </c:pt>
                <c:pt idx="367">
                  <c:v>0.42339500000000002</c:v>
                </c:pt>
                <c:pt idx="368">
                  <c:v>0.42249833333333336</c:v>
                </c:pt>
                <c:pt idx="369">
                  <c:v>0.42101499999999997</c:v>
                </c:pt>
                <c:pt idx="370">
                  <c:v>0.41893000000000002</c:v>
                </c:pt>
                <c:pt idx="371">
                  <c:v>0.41752833333333333</c:v>
                </c:pt>
                <c:pt idx="372">
                  <c:v>0.41608499999999998</c:v>
                </c:pt>
                <c:pt idx="373">
                  <c:v>0.41330666666666671</c:v>
                </c:pt>
                <c:pt idx="374">
                  <c:v>0.41018833333333332</c:v>
                </c:pt>
                <c:pt idx="375">
                  <c:v>0.40832333333333332</c:v>
                </c:pt>
                <c:pt idx="376">
                  <c:v>0.40754500000000005</c:v>
                </c:pt>
                <c:pt idx="377">
                  <c:v>0.40654166666666663</c:v>
                </c:pt>
                <c:pt idx="378">
                  <c:v>0.4046800000000001</c:v>
                </c:pt>
                <c:pt idx="379">
                  <c:v>0.40231500000000003</c:v>
                </c:pt>
                <c:pt idx="380">
                  <c:v>0.39991666666666664</c:v>
                </c:pt>
                <c:pt idx="381">
                  <c:v>0.39759833333333333</c:v>
                </c:pt>
                <c:pt idx="382">
                  <c:v>0.39541666666666669</c:v>
                </c:pt>
                <c:pt idx="383">
                  <c:v>0.39311166666666669</c:v>
                </c:pt>
                <c:pt idx="384">
                  <c:v>0.3902316666666667</c:v>
                </c:pt>
                <c:pt idx="385">
                  <c:v>0.38760833333333333</c:v>
                </c:pt>
                <c:pt idx="386">
                  <c:v>0.38572999999999996</c:v>
                </c:pt>
                <c:pt idx="387">
                  <c:v>0.38368666666666668</c:v>
                </c:pt>
                <c:pt idx="388">
                  <c:v>0.3818266666666667</c:v>
                </c:pt>
                <c:pt idx="389">
                  <c:v>0.38028666666666666</c:v>
                </c:pt>
                <c:pt idx="390">
                  <c:v>0.37793666666666664</c:v>
                </c:pt>
                <c:pt idx="391">
                  <c:v>0.37505666666666665</c:v>
                </c:pt>
                <c:pt idx="392">
                  <c:v>0.37239833333333333</c:v>
                </c:pt>
                <c:pt idx="393">
                  <c:v>0.37033333333333335</c:v>
                </c:pt>
                <c:pt idx="394">
                  <c:v>0.36896666666666667</c:v>
                </c:pt>
                <c:pt idx="395">
                  <c:v>0.36721333333333334</c:v>
                </c:pt>
                <c:pt idx="396">
                  <c:v>0.36471666666666663</c:v>
                </c:pt>
                <c:pt idx="397">
                  <c:v>0.36248333333333332</c:v>
                </c:pt>
                <c:pt idx="398">
                  <c:v>0.36046</c:v>
                </c:pt>
                <c:pt idx="399">
                  <c:v>0.35811333333333334</c:v>
                </c:pt>
                <c:pt idx="400">
                  <c:v>0.35608999999999996</c:v>
                </c:pt>
                <c:pt idx="401">
                  <c:v>0.35447500000000004</c:v>
                </c:pt>
                <c:pt idx="402">
                  <c:v>0.35252</c:v>
                </c:pt>
                <c:pt idx="403">
                  <c:v>0.35043000000000002</c:v>
                </c:pt>
                <c:pt idx="404">
                  <c:v>0.34826333333333337</c:v>
                </c:pt>
                <c:pt idx="405">
                  <c:v>0.34569</c:v>
                </c:pt>
                <c:pt idx="406">
                  <c:v>0.3432033333333333</c:v>
                </c:pt>
                <c:pt idx="407">
                  <c:v>0.34147166666666667</c:v>
                </c:pt>
                <c:pt idx="408">
                  <c:v>0.34047500000000003</c:v>
                </c:pt>
                <c:pt idx="409">
                  <c:v>0.33919000000000005</c:v>
                </c:pt>
                <c:pt idx="410">
                  <c:v>0.33678666666666662</c:v>
                </c:pt>
                <c:pt idx="411">
                  <c:v>0.33427000000000001</c:v>
                </c:pt>
                <c:pt idx="412">
                  <c:v>0.33291500000000002</c:v>
                </c:pt>
                <c:pt idx="413">
                  <c:v>0.3312816666666667</c:v>
                </c:pt>
                <c:pt idx="414">
                  <c:v>0.32725833333333337</c:v>
                </c:pt>
                <c:pt idx="415">
                  <c:v>0.32232666666666671</c:v>
                </c:pt>
                <c:pt idx="416">
                  <c:v>0.31973500000000005</c:v>
                </c:pt>
                <c:pt idx="417">
                  <c:v>0.31978000000000001</c:v>
                </c:pt>
                <c:pt idx="418">
                  <c:v>0.31953500000000001</c:v>
                </c:pt>
                <c:pt idx="419">
                  <c:v>0.31727833333333338</c:v>
                </c:pt>
                <c:pt idx="420">
                  <c:v>0.31426333333333334</c:v>
                </c:pt>
                <c:pt idx="421">
                  <c:v>0.31161499999999998</c:v>
                </c:pt>
                <c:pt idx="422">
                  <c:v>0.30928499999999998</c:v>
                </c:pt>
                <c:pt idx="423">
                  <c:v>0.306815</c:v>
                </c:pt>
                <c:pt idx="424">
                  <c:v>0.30379</c:v>
                </c:pt>
                <c:pt idx="425">
                  <c:v>0.30064833333333335</c:v>
                </c:pt>
                <c:pt idx="426">
                  <c:v>0.29802666666666672</c:v>
                </c:pt>
                <c:pt idx="427">
                  <c:v>0.29578500000000002</c:v>
                </c:pt>
                <c:pt idx="428">
                  <c:v>0.29363999999999996</c:v>
                </c:pt>
                <c:pt idx="429">
                  <c:v>0.29161500000000001</c:v>
                </c:pt>
                <c:pt idx="430">
                  <c:v>0.28954166666666664</c:v>
                </c:pt>
                <c:pt idx="431">
                  <c:v>0.28715499999999999</c:v>
                </c:pt>
                <c:pt idx="432">
                  <c:v>0.2845766666666667</c:v>
                </c:pt>
                <c:pt idx="433">
                  <c:v>0.2822716666666667</c:v>
                </c:pt>
                <c:pt idx="434">
                  <c:v>0.28052333333333335</c:v>
                </c:pt>
                <c:pt idx="435">
                  <c:v>0.2785083333333333</c:v>
                </c:pt>
                <c:pt idx="436">
                  <c:v>0.27573166666666665</c:v>
                </c:pt>
                <c:pt idx="437">
                  <c:v>0.273285</c:v>
                </c:pt>
                <c:pt idx="438">
                  <c:v>0.27146166666666666</c:v>
                </c:pt>
                <c:pt idx="439">
                  <c:v>0.26981999999999995</c:v>
                </c:pt>
                <c:pt idx="440">
                  <c:v>0.26831166666666667</c:v>
                </c:pt>
                <c:pt idx="441">
                  <c:v>0.26619833333333331</c:v>
                </c:pt>
                <c:pt idx="442">
                  <c:v>0.26345000000000002</c:v>
                </c:pt>
                <c:pt idx="443">
                  <c:v>0.26094833333333334</c:v>
                </c:pt>
                <c:pt idx="444">
                  <c:v>0.25867499999999999</c:v>
                </c:pt>
                <c:pt idx="445">
                  <c:v>0.25667499999999999</c:v>
                </c:pt>
                <c:pt idx="446">
                  <c:v>0.25490166666666664</c:v>
                </c:pt>
                <c:pt idx="447">
                  <c:v>0.25260166666666667</c:v>
                </c:pt>
                <c:pt idx="448">
                  <c:v>0.25022166666666668</c:v>
                </c:pt>
                <c:pt idx="449">
                  <c:v>0.24865666666666666</c:v>
                </c:pt>
                <c:pt idx="450">
                  <c:v>0.24707666666666664</c:v>
                </c:pt>
                <c:pt idx="451">
                  <c:v>0.24477833333333332</c:v>
                </c:pt>
                <c:pt idx="452">
                  <c:v>0.24272000000000002</c:v>
                </c:pt>
                <c:pt idx="453">
                  <c:v>0.24156333333333332</c:v>
                </c:pt>
                <c:pt idx="454">
                  <c:v>0.24055833333333335</c:v>
                </c:pt>
                <c:pt idx="455">
                  <c:v>0.23891833333333334</c:v>
                </c:pt>
                <c:pt idx="456">
                  <c:v>0.23682666666666666</c:v>
                </c:pt>
                <c:pt idx="457">
                  <c:v>0.23499499999999998</c:v>
                </c:pt>
                <c:pt idx="458">
                  <c:v>0.23396166666666665</c:v>
                </c:pt>
                <c:pt idx="459">
                  <c:v>0.23359833333333332</c:v>
                </c:pt>
                <c:pt idx="460">
                  <c:v>0.23275000000000001</c:v>
                </c:pt>
                <c:pt idx="461">
                  <c:v>0.23050166666666669</c:v>
                </c:pt>
                <c:pt idx="462">
                  <c:v>0.22767499999999999</c:v>
                </c:pt>
                <c:pt idx="463">
                  <c:v>0.22533333333333336</c:v>
                </c:pt>
                <c:pt idx="464">
                  <c:v>0.22341</c:v>
                </c:pt>
                <c:pt idx="465">
                  <c:v>0.22192500000000001</c:v>
                </c:pt>
                <c:pt idx="466">
                  <c:v>0.22111499999999998</c:v>
                </c:pt>
                <c:pt idx="467">
                  <c:v>0.22060833333333338</c:v>
                </c:pt>
                <c:pt idx="468">
                  <c:v>0.21966833333333333</c:v>
                </c:pt>
                <c:pt idx="469">
                  <c:v>0.21812833333333334</c:v>
                </c:pt>
                <c:pt idx="470">
                  <c:v>0.21637333333333331</c:v>
                </c:pt>
                <c:pt idx="471">
                  <c:v>0.21458999999999998</c:v>
                </c:pt>
                <c:pt idx="472">
                  <c:v>0.21301999999999999</c:v>
                </c:pt>
                <c:pt idx="473">
                  <c:v>0.21180833333333329</c:v>
                </c:pt>
                <c:pt idx="474">
                  <c:v>0.21066499999999999</c:v>
                </c:pt>
                <c:pt idx="475">
                  <c:v>0.20916333333333334</c:v>
                </c:pt>
                <c:pt idx="476">
                  <c:v>0.20709</c:v>
                </c:pt>
                <c:pt idx="477">
                  <c:v>0.20484333333333335</c:v>
                </c:pt>
                <c:pt idx="478">
                  <c:v>0.20273500000000003</c:v>
                </c:pt>
                <c:pt idx="479">
                  <c:v>0.20067500000000002</c:v>
                </c:pt>
                <c:pt idx="480">
                  <c:v>0.19893333333333332</c:v>
                </c:pt>
                <c:pt idx="481">
                  <c:v>0.19783000000000003</c:v>
                </c:pt>
                <c:pt idx="482">
                  <c:v>0.19679166666666667</c:v>
                </c:pt>
                <c:pt idx="483">
                  <c:v>0.19496500000000003</c:v>
                </c:pt>
                <c:pt idx="484">
                  <c:v>0.19276666666666667</c:v>
                </c:pt>
                <c:pt idx="485">
                  <c:v>0.19119833333333333</c:v>
                </c:pt>
                <c:pt idx="486">
                  <c:v>0.19006666666666669</c:v>
                </c:pt>
                <c:pt idx="487">
                  <c:v>0.18871166666666664</c:v>
                </c:pt>
                <c:pt idx="488">
                  <c:v>0.1874916666666667</c:v>
                </c:pt>
                <c:pt idx="489">
                  <c:v>0.18663666666666665</c:v>
                </c:pt>
                <c:pt idx="490">
                  <c:v>0.185025</c:v>
                </c:pt>
                <c:pt idx="491">
                  <c:v>0.18212333333333333</c:v>
                </c:pt>
                <c:pt idx="492">
                  <c:v>0.17925833333333333</c:v>
                </c:pt>
                <c:pt idx="493">
                  <c:v>0.17749166666666669</c:v>
                </c:pt>
                <c:pt idx="494">
                  <c:v>0.17593833333333339</c:v>
                </c:pt>
                <c:pt idx="495">
                  <c:v>0.17359499999999997</c:v>
                </c:pt>
                <c:pt idx="496">
                  <c:v>0.17105833333333334</c:v>
                </c:pt>
                <c:pt idx="497">
                  <c:v>0.16928500000000002</c:v>
                </c:pt>
                <c:pt idx="498">
                  <c:v>0.16825333333333334</c:v>
                </c:pt>
                <c:pt idx="499">
                  <c:v>0.16694666666666666</c:v>
                </c:pt>
                <c:pt idx="500">
                  <c:v>0.16482666666666665</c:v>
                </c:pt>
                <c:pt idx="501">
                  <c:v>0.16258166666666668</c:v>
                </c:pt>
                <c:pt idx="502">
                  <c:v>0.16075500000000001</c:v>
                </c:pt>
                <c:pt idx="503">
                  <c:v>0.15955833333333333</c:v>
                </c:pt>
                <c:pt idx="504">
                  <c:v>0.15890333333333334</c:v>
                </c:pt>
                <c:pt idx="505">
                  <c:v>0.15808166666666668</c:v>
                </c:pt>
                <c:pt idx="506">
                  <c:v>0.15674166666666667</c:v>
                </c:pt>
                <c:pt idx="507">
                  <c:v>0.15522500000000003</c:v>
                </c:pt>
                <c:pt idx="508">
                  <c:v>0.15396166666666666</c:v>
                </c:pt>
                <c:pt idx="509">
                  <c:v>0.15303166666666668</c:v>
                </c:pt>
                <c:pt idx="510">
                  <c:v>0.15212833333333334</c:v>
                </c:pt>
                <c:pt idx="511">
                  <c:v>0.15113166666666666</c:v>
                </c:pt>
                <c:pt idx="512">
                  <c:v>0.15035833333333334</c:v>
                </c:pt>
                <c:pt idx="513">
                  <c:v>0.15009666666666668</c:v>
                </c:pt>
                <c:pt idx="514">
                  <c:v>0.15042999999999998</c:v>
                </c:pt>
                <c:pt idx="515">
                  <c:v>0.15112833333333334</c:v>
                </c:pt>
                <c:pt idx="516">
                  <c:v>0.15163833333333335</c:v>
                </c:pt>
                <c:pt idx="517">
                  <c:v>0.15151000000000001</c:v>
                </c:pt>
                <c:pt idx="518">
                  <c:v>0.15094833333333332</c:v>
                </c:pt>
                <c:pt idx="519">
                  <c:v>0.15094333333333335</c:v>
                </c:pt>
                <c:pt idx="520">
                  <c:v>0.15192833333333336</c:v>
                </c:pt>
                <c:pt idx="521">
                  <c:v>0.15309999999999999</c:v>
                </c:pt>
                <c:pt idx="522">
                  <c:v>0.15419833333333333</c:v>
                </c:pt>
                <c:pt idx="523">
                  <c:v>0.15565166666666666</c:v>
                </c:pt>
                <c:pt idx="524">
                  <c:v>0.15757833333333335</c:v>
                </c:pt>
                <c:pt idx="525">
                  <c:v>0.16019</c:v>
                </c:pt>
                <c:pt idx="526">
                  <c:v>0.16309166666666666</c:v>
                </c:pt>
                <c:pt idx="527">
                  <c:v>0.16509499999999999</c:v>
                </c:pt>
                <c:pt idx="528">
                  <c:v>0.16621833333333333</c:v>
                </c:pt>
                <c:pt idx="529">
                  <c:v>0.16759833333333338</c:v>
                </c:pt>
                <c:pt idx="530">
                  <c:v>0.16941333333333333</c:v>
                </c:pt>
                <c:pt idx="531">
                  <c:v>0.17092166666666667</c:v>
                </c:pt>
                <c:pt idx="532">
                  <c:v>0.17201999999999998</c:v>
                </c:pt>
                <c:pt idx="533">
                  <c:v>0.17355166666666666</c:v>
                </c:pt>
                <c:pt idx="534">
                  <c:v>0.17597000000000004</c:v>
                </c:pt>
                <c:pt idx="535">
                  <c:v>0.17848666666666668</c:v>
                </c:pt>
                <c:pt idx="536">
                  <c:v>0.18019833333333332</c:v>
                </c:pt>
                <c:pt idx="537">
                  <c:v>0.18136666666666665</c:v>
                </c:pt>
                <c:pt idx="538">
                  <c:v>0.18254000000000001</c:v>
                </c:pt>
                <c:pt idx="539">
                  <c:v>0.18371499999999999</c:v>
                </c:pt>
                <c:pt idx="540">
                  <c:v>0.18526499999999999</c:v>
                </c:pt>
                <c:pt idx="541">
                  <c:v>0.18784666666666669</c:v>
                </c:pt>
                <c:pt idx="542">
                  <c:v>0.19109333333333334</c:v>
                </c:pt>
                <c:pt idx="543">
                  <c:v>0.19413999999999998</c:v>
                </c:pt>
                <c:pt idx="544">
                  <c:v>0.19695333333333331</c:v>
                </c:pt>
                <c:pt idx="545">
                  <c:v>0.19979666666666665</c:v>
                </c:pt>
                <c:pt idx="546">
                  <c:v>0.20247499999999999</c:v>
                </c:pt>
                <c:pt idx="547">
                  <c:v>0.20498000000000002</c:v>
                </c:pt>
                <c:pt idx="548">
                  <c:v>0.20768333333333333</c:v>
                </c:pt>
                <c:pt idx="549">
                  <c:v>0.2106233333333333</c:v>
                </c:pt>
                <c:pt idx="550">
                  <c:v>0.21345999999999998</c:v>
                </c:pt>
                <c:pt idx="551">
                  <c:v>0.21615333333333334</c:v>
                </c:pt>
                <c:pt idx="552">
                  <c:v>0.21887666666666669</c:v>
                </c:pt>
                <c:pt idx="553">
                  <c:v>0.22124333333333332</c:v>
                </c:pt>
                <c:pt idx="554">
                  <c:v>0.22250333333333336</c:v>
                </c:pt>
                <c:pt idx="555">
                  <c:v>0.22227833333333336</c:v>
                </c:pt>
                <c:pt idx="556">
                  <c:v>0.22056666666666666</c:v>
                </c:pt>
                <c:pt idx="557">
                  <c:v>0.21747833333333333</c:v>
                </c:pt>
                <c:pt idx="558">
                  <c:v>0.21335666666666667</c:v>
                </c:pt>
                <c:pt idx="559">
                  <c:v>0.20839500000000002</c:v>
                </c:pt>
                <c:pt idx="560">
                  <c:v>0.20282</c:v>
                </c:pt>
                <c:pt idx="561">
                  <c:v>0.19729666666666668</c:v>
                </c:pt>
                <c:pt idx="562">
                  <c:v>0.19185333333333335</c:v>
                </c:pt>
                <c:pt idx="563">
                  <c:v>0.18619833333333333</c:v>
                </c:pt>
                <c:pt idx="564">
                  <c:v>0.18074333333333334</c:v>
                </c:pt>
                <c:pt idx="565">
                  <c:v>0.17599333333333333</c:v>
                </c:pt>
                <c:pt idx="566">
                  <c:v>0.17234000000000002</c:v>
                </c:pt>
                <c:pt idx="567">
                  <c:v>0.16959666666666665</c:v>
                </c:pt>
                <c:pt idx="568">
                  <c:v>0.16704166666666664</c:v>
                </c:pt>
                <c:pt idx="569">
                  <c:v>0.16458166666666665</c:v>
                </c:pt>
                <c:pt idx="570">
                  <c:v>0.16235833333333333</c:v>
                </c:pt>
                <c:pt idx="571">
                  <c:v>0.16010500000000003</c:v>
                </c:pt>
                <c:pt idx="572">
                  <c:v>0.15770166666666666</c:v>
                </c:pt>
                <c:pt idx="573">
                  <c:v>0.15523499999999998</c:v>
                </c:pt>
                <c:pt idx="574">
                  <c:v>0.15289333333333335</c:v>
                </c:pt>
                <c:pt idx="575">
                  <c:v>0.15078500000000003</c:v>
                </c:pt>
                <c:pt idx="576">
                  <c:v>0.14859999999999998</c:v>
                </c:pt>
                <c:pt idx="577">
                  <c:v>0.14641833333333332</c:v>
                </c:pt>
                <c:pt idx="578">
                  <c:v>0.14483833333333332</c:v>
                </c:pt>
                <c:pt idx="579">
                  <c:v>0.14383666666666664</c:v>
                </c:pt>
                <c:pt idx="580">
                  <c:v>0.14297000000000001</c:v>
                </c:pt>
                <c:pt idx="581">
                  <c:v>0.14187666666666665</c:v>
                </c:pt>
                <c:pt idx="582">
                  <c:v>0.13996333333333333</c:v>
                </c:pt>
                <c:pt idx="583">
                  <c:v>0.13713500000000001</c:v>
                </c:pt>
                <c:pt idx="584">
                  <c:v>0.13454333333333332</c:v>
                </c:pt>
                <c:pt idx="585">
                  <c:v>0.13312333333333334</c:v>
                </c:pt>
                <c:pt idx="586">
                  <c:v>0.13233666666666666</c:v>
                </c:pt>
                <c:pt idx="587">
                  <c:v>0.131715</c:v>
                </c:pt>
                <c:pt idx="588">
                  <c:v>0.13170499999999999</c:v>
                </c:pt>
                <c:pt idx="589">
                  <c:v>0.1325833333333333</c:v>
                </c:pt>
                <c:pt idx="590">
                  <c:v>0.13426166666666664</c:v>
                </c:pt>
                <c:pt idx="591">
                  <c:v>0.13624833333333333</c:v>
                </c:pt>
                <c:pt idx="592">
                  <c:v>0.13718333333333332</c:v>
                </c:pt>
                <c:pt idx="593">
                  <c:v>0.13605333333333333</c:v>
                </c:pt>
                <c:pt idx="594">
                  <c:v>0.13265333333333335</c:v>
                </c:pt>
                <c:pt idx="595">
                  <c:v>0.12688833333333335</c:v>
                </c:pt>
                <c:pt idx="596">
                  <c:v>0.11941833333333333</c:v>
                </c:pt>
                <c:pt idx="597">
                  <c:v>0.11156999999999999</c:v>
                </c:pt>
                <c:pt idx="598">
                  <c:v>0.10439666666666668</c:v>
                </c:pt>
                <c:pt idx="599">
                  <c:v>9.8298333333333335E-2</c:v>
                </c:pt>
                <c:pt idx="600">
                  <c:v>9.2936666666666667E-2</c:v>
                </c:pt>
                <c:pt idx="601">
                  <c:v>8.8190000000000004E-2</c:v>
                </c:pt>
                <c:pt idx="602">
                  <c:v>8.4063333333333337E-2</c:v>
                </c:pt>
                <c:pt idx="603">
                  <c:v>8.0141666666666667E-2</c:v>
                </c:pt>
                <c:pt idx="604">
                  <c:v>7.6560000000000003E-2</c:v>
                </c:pt>
                <c:pt idx="605">
                  <c:v>7.3681666666666673E-2</c:v>
                </c:pt>
                <c:pt idx="606">
                  <c:v>7.1213333333333337E-2</c:v>
                </c:pt>
                <c:pt idx="607">
                  <c:v>6.8830000000000002E-2</c:v>
                </c:pt>
                <c:pt idx="608">
                  <c:v>6.6596666666666679E-2</c:v>
                </c:pt>
                <c:pt idx="609">
                  <c:v>6.4576666666666671E-2</c:v>
                </c:pt>
                <c:pt idx="610">
                  <c:v>6.268E-2</c:v>
                </c:pt>
                <c:pt idx="611">
                  <c:v>6.088000000000001E-2</c:v>
                </c:pt>
                <c:pt idx="612">
                  <c:v>5.9125000000000004E-2</c:v>
                </c:pt>
                <c:pt idx="613">
                  <c:v>5.7115000000000006E-2</c:v>
                </c:pt>
                <c:pt idx="614">
                  <c:v>5.4981666666666658E-2</c:v>
                </c:pt>
                <c:pt idx="615">
                  <c:v>5.3329999999999995E-2</c:v>
                </c:pt>
                <c:pt idx="616">
                  <c:v>5.2011666666666657E-2</c:v>
                </c:pt>
                <c:pt idx="617">
                  <c:v>5.0556666666666666E-2</c:v>
                </c:pt>
                <c:pt idx="618">
                  <c:v>4.9126666666666673E-2</c:v>
                </c:pt>
                <c:pt idx="619">
                  <c:v>4.7868333333333339E-2</c:v>
                </c:pt>
                <c:pt idx="620">
                  <c:v>4.6623333333333329E-2</c:v>
                </c:pt>
                <c:pt idx="621">
                  <c:v>4.5201666666666668E-2</c:v>
                </c:pt>
                <c:pt idx="622">
                  <c:v>4.3628333333333331E-2</c:v>
                </c:pt>
                <c:pt idx="623">
                  <c:v>4.2316666666666669E-2</c:v>
                </c:pt>
                <c:pt idx="624">
                  <c:v>4.1538333333333337E-2</c:v>
                </c:pt>
                <c:pt idx="625">
                  <c:v>4.0901666666666663E-2</c:v>
                </c:pt>
                <c:pt idx="626">
                  <c:v>4.0043333333333334E-2</c:v>
                </c:pt>
                <c:pt idx="627">
                  <c:v>3.9195000000000001E-2</c:v>
                </c:pt>
                <c:pt idx="628">
                  <c:v>3.846666666666667E-2</c:v>
                </c:pt>
                <c:pt idx="629">
                  <c:v>3.760666666666667E-2</c:v>
                </c:pt>
                <c:pt idx="630">
                  <c:v>3.6405E-2</c:v>
                </c:pt>
                <c:pt idx="631">
                  <c:v>3.5016666666666668E-2</c:v>
                </c:pt>
                <c:pt idx="632">
                  <c:v>3.389166666666666E-2</c:v>
                </c:pt>
                <c:pt idx="633">
                  <c:v>3.3260000000000005E-2</c:v>
                </c:pt>
                <c:pt idx="634">
                  <c:v>3.2921666666666669E-2</c:v>
                </c:pt>
                <c:pt idx="635">
                  <c:v>3.2316666666666667E-2</c:v>
                </c:pt>
                <c:pt idx="636">
                  <c:v>3.1099999999999999E-2</c:v>
                </c:pt>
                <c:pt idx="637">
                  <c:v>2.9843333333333333E-2</c:v>
                </c:pt>
                <c:pt idx="638">
                  <c:v>2.9163333333333336E-2</c:v>
                </c:pt>
                <c:pt idx="639">
                  <c:v>2.8793333333333327E-2</c:v>
                </c:pt>
                <c:pt idx="640">
                  <c:v>2.8196666666666665E-2</c:v>
                </c:pt>
                <c:pt idx="641">
                  <c:v>2.7246666666666666E-2</c:v>
                </c:pt>
                <c:pt idx="642">
                  <c:v>2.6196666666666663E-2</c:v>
                </c:pt>
                <c:pt idx="643">
                  <c:v>2.5400000000000002E-2</c:v>
                </c:pt>
                <c:pt idx="644">
                  <c:v>2.4918333333333334E-2</c:v>
                </c:pt>
                <c:pt idx="645">
                  <c:v>2.4646666666666667E-2</c:v>
                </c:pt>
                <c:pt idx="646">
                  <c:v>2.4504999999999999E-2</c:v>
                </c:pt>
                <c:pt idx="647">
                  <c:v>2.426E-2</c:v>
                </c:pt>
                <c:pt idx="648">
                  <c:v>2.3796666666666671E-2</c:v>
                </c:pt>
                <c:pt idx="649">
                  <c:v>2.3285E-2</c:v>
                </c:pt>
                <c:pt idx="650">
                  <c:v>2.266E-2</c:v>
                </c:pt>
                <c:pt idx="651">
                  <c:v>2.2043333333333331E-2</c:v>
                </c:pt>
                <c:pt idx="652">
                  <c:v>2.1693333333333332E-2</c:v>
                </c:pt>
                <c:pt idx="653">
                  <c:v>2.1338333333333334E-2</c:v>
                </c:pt>
                <c:pt idx="654">
                  <c:v>2.078E-2</c:v>
                </c:pt>
                <c:pt idx="655">
                  <c:v>1.9994999999999999E-2</c:v>
                </c:pt>
                <c:pt idx="656">
                  <c:v>1.9205E-2</c:v>
                </c:pt>
                <c:pt idx="657">
                  <c:v>1.8975000000000002E-2</c:v>
                </c:pt>
                <c:pt idx="658">
                  <c:v>1.8941666666666666E-2</c:v>
                </c:pt>
                <c:pt idx="659">
                  <c:v>1.8406666666666668E-2</c:v>
                </c:pt>
                <c:pt idx="660">
                  <c:v>1.7694999999999999E-2</c:v>
                </c:pt>
                <c:pt idx="661">
                  <c:v>1.7204999999999998E-2</c:v>
                </c:pt>
                <c:pt idx="662">
                  <c:v>1.6948333333333333E-2</c:v>
                </c:pt>
                <c:pt idx="663">
                  <c:v>1.6975000000000001E-2</c:v>
                </c:pt>
                <c:pt idx="664">
                  <c:v>1.7066666666666667E-2</c:v>
                </c:pt>
                <c:pt idx="665">
                  <c:v>1.6833333333333336E-2</c:v>
                </c:pt>
                <c:pt idx="666">
                  <c:v>1.6250000000000001E-2</c:v>
                </c:pt>
                <c:pt idx="667">
                  <c:v>1.5470000000000003E-2</c:v>
                </c:pt>
                <c:pt idx="668">
                  <c:v>1.477E-2</c:v>
                </c:pt>
                <c:pt idx="669">
                  <c:v>1.435E-2</c:v>
                </c:pt>
                <c:pt idx="670">
                  <c:v>1.3876666666666664E-2</c:v>
                </c:pt>
                <c:pt idx="671">
                  <c:v>1.3048333333333334E-2</c:v>
                </c:pt>
                <c:pt idx="672">
                  <c:v>1.2235000000000001E-2</c:v>
                </c:pt>
                <c:pt idx="673">
                  <c:v>1.1773333333333332E-2</c:v>
                </c:pt>
                <c:pt idx="674">
                  <c:v>1.1495E-2</c:v>
                </c:pt>
                <c:pt idx="675">
                  <c:v>1.1136666666666668E-2</c:v>
                </c:pt>
                <c:pt idx="676">
                  <c:v>1.0708333333333334E-2</c:v>
                </c:pt>
                <c:pt idx="677">
                  <c:v>1.044E-2</c:v>
                </c:pt>
                <c:pt idx="678">
                  <c:v>1.0318333333333332E-2</c:v>
                </c:pt>
                <c:pt idx="679">
                  <c:v>1.0063333333333334E-2</c:v>
                </c:pt>
                <c:pt idx="680">
                  <c:v>9.7483333333333328E-3</c:v>
                </c:pt>
                <c:pt idx="681">
                  <c:v>9.6316666666666668E-3</c:v>
                </c:pt>
                <c:pt idx="682">
                  <c:v>9.8049999999999995E-3</c:v>
                </c:pt>
                <c:pt idx="683">
                  <c:v>1.0083333333333333E-2</c:v>
                </c:pt>
                <c:pt idx="684">
                  <c:v>1.0026666666666668E-2</c:v>
                </c:pt>
                <c:pt idx="685">
                  <c:v>9.3450000000000009E-3</c:v>
                </c:pt>
                <c:pt idx="686">
                  <c:v>8.246666666666666E-3</c:v>
                </c:pt>
                <c:pt idx="687">
                  <c:v>7.4399999999999996E-3</c:v>
                </c:pt>
                <c:pt idx="688">
                  <c:v>7.3033333333333327E-3</c:v>
                </c:pt>
                <c:pt idx="689">
                  <c:v>7.26E-3</c:v>
                </c:pt>
                <c:pt idx="690">
                  <c:v>6.9016666666666662E-3</c:v>
                </c:pt>
                <c:pt idx="691">
                  <c:v>6.6233333333333344E-3</c:v>
                </c:pt>
                <c:pt idx="692">
                  <c:v>6.6066666666666661E-3</c:v>
                </c:pt>
                <c:pt idx="693">
                  <c:v>6.4750000000000007E-3</c:v>
                </c:pt>
                <c:pt idx="694">
                  <c:v>6.0166666666666667E-3</c:v>
                </c:pt>
                <c:pt idx="695">
                  <c:v>5.4433333333333339E-3</c:v>
                </c:pt>
                <c:pt idx="696">
                  <c:v>4.9749999999999994E-3</c:v>
                </c:pt>
                <c:pt idx="697">
                  <c:v>4.7333333333333333E-3</c:v>
                </c:pt>
                <c:pt idx="698">
                  <c:v>4.7316666666666661E-3</c:v>
                </c:pt>
                <c:pt idx="699">
                  <c:v>4.816666666666667E-3</c:v>
                </c:pt>
                <c:pt idx="700">
                  <c:v>4.8166666666666661E-3</c:v>
                </c:pt>
                <c:pt idx="701">
                  <c:v>4.7816666666666667E-3</c:v>
                </c:pt>
                <c:pt idx="702">
                  <c:v>4.6199999999999991E-3</c:v>
                </c:pt>
                <c:pt idx="703">
                  <c:v>4.2633333333333334E-3</c:v>
                </c:pt>
                <c:pt idx="704">
                  <c:v>3.8100000000000005E-3</c:v>
                </c:pt>
                <c:pt idx="705">
                  <c:v>3.5300000000000002E-3</c:v>
                </c:pt>
                <c:pt idx="706">
                  <c:v>3.3883333333333335E-3</c:v>
                </c:pt>
                <c:pt idx="707">
                  <c:v>3.2750000000000001E-3</c:v>
                </c:pt>
                <c:pt idx="708">
                  <c:v>3.2333333333333333E-3</c:v>
                </c:pt>
                <c:pt idx="709">
                  <c:v>3.3550000000000003E-3</c:v>
                </c:pt>
                <c:pt idx="710">
                  <c:v>3.5499999999999998E-3</c:v>
                </c:pt>
                <c:pt idx="711">
                  <c:v>3.613333333333333E-3</c:v>
                </c:pt>
                <c:pt idx="712">
                  <c:v>3.4933333333333331E-3</c:v>
                </c:pt>
                <c:pt idx="713">
                  <c:v>3.2566666666666664E-3</c:v>
                </c:pt>
                <c:pt idx="714">
                  <c:v>2.9433333333333338E-3</c:v>
                </c:pt>
                <c:pt idx="715">
                  <c:v>2.7050000000000004E-3</c:v>
                </c:pt>
                <c:pt idx="716">
                  <c:v>2.5366666666666662E-3</c:v>
                </c:pt>
                <c:pt idx="717">
                  <c:v>2.3066666666666665E-3</c:v>
                </c:pt>
                <c:pt idx="718">
                  <c:v>1.9933333333333335E-3</c:v>
                </c:pt>
                <c:pt idx="719">
                  <c:v>1.6750000000000001E-3</c:v>
                </c:pt>
                <c:pt idx="720">
                  <c:v>1.5650000000000002E-3</c:v>
                </c:pt>
                <c:pt idx="721">
                  <c:v>1.6499999999999998E-3</c:v>
                </c:pt>
                <c:pt idx="722">
                  <c:v>1.568333333333333E-3</c:v>
                </c:pt>
                <c:pt idx="723">
                  <c:v>1.2883333333333334E-3</c:v>
                </c:pt>
                <c:pt idx="724">
                  <c:v>1.2266666666666667E-3</c:v>
                </c:pt>
                <c:pt idx="725">
                  <c:v>1.491666666666667E-3</c:v>
                </c:pt>
                <c:pt idx="726">
                  <c:v>1.7633333333333331E-3</c:v>
                </c:pt>
                <c:pt idx="727">
                  <c:v>1.8933333333333335E-3</c:v>
                </c:pt>
                <c:pt idx="728">
                  <c:v>1.6300000000000002E-3</c:v>
                </c:pt>
                <c:pt idx="729">
                  <c:v>9.8999999999999999E-4</c:v>
                </c:pt>
                <c:pt idx="730">
                  <c:v>5.2499999999999997E-4</c:v>
                </c:pt>
                <c:pt idx="731">
                  <c:v>3.5500000000000001E-4</c:v>
                </c:pt>
                <c:pt idx="732">
                  <c:v>2.1000000000000001E-4</c:v>
                </c:pt>
                <c:pt idx="733">
                  <c:v>1.2833333333333335E-4</c:v>
                </c:pt>
                <c:pt idx="734">
                  <c:v>3.6333333333333329E-4</c:v>
                </c:pt>
                <c:pt idx="735">
                  <c:v>9.5666666666666675E-4</c:v>
                </c:pt>
                <c:pt idx="736">
                  <c:v>1.3300000000000002E-3</c:v>
                </c:pt>
                <c:pt idx="737">
                  <c:v>1.1216666666666666E-3</c:v>
                </c:pt>
                <c:pt idx="738">
                  <c:v>6.6166666666666674E-4</c:v>
                </c:pt>
                <c:pt idx="739">
                  <c:v>3.3166666666666669E-4</c:v>
                </c:pt>
                <c:pt idx="740">
                  <c:v>2.6666666666666663E-4</c:v>
                </c:pt>
                <c:pt idx="741">
                  <c:v>3.3166666666666669E-4</c:v>
                </c:pt>
                <c:pt idx="742">
                  <c:v>4.5333333333333337E-4</c:v>
                </c:pt>
                <c:pt idx="743">
                  <c:v>5.1833333333333332E-4</c:v>
                </c:pt>
                <c:pt idx="744">
                  <c:v>2.7166666666666664E-4</c:v>
                </c:pt>
                <c:pt idx="745">
                  <c:v>8.833333333333333E-5</c:v>
                </c:pt>
                <c:pt idx="746">
                  <c:v>1.1E-4</c:v>
                </c:pt>
                <c:pt idx="747">
                  <c:v>3.1500000000000001E-4</c:v>
                </c:pt>
                <c:pt idx="748">
                  <c:v>4.4000000000000002E-4</c:v>
                </c:pt>
                <c:pt idx="749">
                  <c:v>4.5833333333333332E-4</c:v>
                </c:pt>
                <c:pt idx="750">
                  <c:v>4.15E-4</c:v>
                </c:pt>
                <c:pt idx="751">
                  <c:v>2.966666666666667E-4</c:v>
                </c:pt>
                <c:pt idx="752">
                  <c:v>2.5333333333333333E-4</c:v>
                </c:pt>
                <c:pt idx="753">
                  <c:v>3.1500000000000001E-4</c:v>
                </c:pt>
                <c:pt idx="754">
                  <c:v>3.3500000000000001E-4</c:v>
                </c:pt>
                <c:pt idx="755">
                  <c:v>3.2000000000000003E-4</c:v>
                </c:pt>
                <c:pt idx="756">
                  <c:v>3.616666666666666E-4</c:v>
                </c:pt>
                <c:pt idx="757">
                  <c:v>3.166666666666667E-4</c:v>
                </c:pt>
                <c:pt idx="758">
                  <c:v>2.1499999999999999E-4</c:v>
                </c:pt>
                <c:pt idx="759">
                  <c:v>9.333333333333333E-5</c:v>
                </c:pt>
                <c:pt idx="760">
                  <c:v>1.8333333333333331E-4</c:v>
                </c:pt>
                <c:pt idx="761">
                  <c:v>4.2333333333333329E-4</c:v>
                </c:pt>
                <c:pt idx="762">
                  <c:v>9.3500000000000007E-4</c:v>
                </c:pt>
                <c:pt idx="763">
                  <c:v>1.0416666666666667E-3</c:v>
                </c:pt>
                <c:pt idx="764">
                  <c:v>7.5833333333333341E-4</c:v>
                </c:pt>
                <c:pt idx="765">
                  <c:v>6.5000000000000008E-4</c:v>
                </c:pt>
                <c:pt idx="766">
                  <c:v>8.3000000000000001E-4</c:v>
                </c:pt>
                <c:pt idx="767">
                  <c:v>8.5499999999999986E-4</c:v>
                </c:pt>
                <c:pt idx="768">
                  <c:v>7.4833333333333338E-4</c:v>
                </c:pt>
                <c:pt idx="769">
                  <c:v>8.6166666666666651E-4</c:v>
                </c:pt>
                <c:pt idx="770">
                  <c:v>1.0816666666666668E-3</c:v>
                </c:pt>
                <c:pt idx="771">
                  <c:v>1.2066666666666667E-3</c:v>
                </c:pt>
                <c:pt idx="772">
                  <c:v>1.3666666666666669E-3</c:v>
                </c:pt>
                <c:pt idx="773">
                  <c:v>1.5183333333333333E-3</c:v>
                </c:pt>
                <c:pt idx="774">
                  <c:v>1.335E-3</c:v>
                </c:pt>
                <c:pt idx="775">
                  <c:v>1.0133333333333333E-3</c:v>
                </c:pt>
                <c:pt idx="776">
                  <c:v>9.0666666666666673E-4</c:v>
                </c:pt>
                <c:pt idx="777">
                  <c:v>8.250000000000001E-4</c:v>
                </c:pt>
                <c:pt idx="778">
                  <c:v>7.3000000000000007E-4</c:v>
                </c:pt>
                <c:pt idx="779">
                  <c:v>7.7333333333333345E-4</c:v>
                </c:pt>
                <c:pt idx="780">
                  <c:v>7.9333333333333339E-4</c:v>
                </c:pt>
                <c:pt idx="781">
                  <c:v>6.5499999999999987E-4</c:v>
                </c:pt>
                <c:pt idx="782">
                  <c:v>5.1166666666666667E-4</c:v>
                </c:pt>
                <c:pt idx="783">
                  <c:v>5.1833333333333332E-4</c:v>
                </c:pt>
                <c:pt idx="784">
                  <c:v>5.7333333333333325E-4</c:v>
                </c:pt>
                <c:pt idx="785">
                  <c:v>5.216666666666667E-4</c:v>
                </c:pt>
                <c:pt idx="786">
                  <c:v>5.4166666666666675E-4</c:v>
                </c:pt>
                <c:pt idx="787">
                  <c:v>5.9666666666666668E-4</c:v>
                </c:pt>
                <c:pt idx="788">
                  <c:v>6.2E-4</c:v>
                </c:pt>
                <c:pt idx="789">
                  <c:v>6.1333333333333324E-4</c:v>
                </c:pt>
                <c:pt idx="790">
                  <c:v>5.2499999999999997E-4</c:v>
                </c:pt>
                <c:pt idx="791">
                  <c:v>5.083333333333334E-4</c:v>
                </c:pt>
                <c:pt idx="792">
                  <c:v>4.7666666666666663E-4</c:v>
                </c:pt>
                <c:pt idx="793">
                  <c:v>3.2833333333333342E-4</c:v>
                </c:pt>
                <c:pt idx="794">
                  <c:v>2.8333333333333335E-4</c:v>
                </c:pt>
                <c:pt idx="795">
                  <c:v>2.8499999999999999E-4</c:v>
                </c:pt>
                <c:pt idx="796">
                  <c:v>2.2333333333333333E-4</c:v>
                </c:pt>
                <c:pt idx="797">
                  <c:v>1.2499999999999998E-4</c:v>
                </c:pt>
                <c:pt idx="798">
                  <c:v>1.7666666666666666E-4</c:v>
                </c:pt>
                <c:pt idx="799">
                  <c:v>5.216666666666667E-4</c:v>
                </c:pt>
                <c:pt idx="800">
                  <c:v>8.3666666666666666E-4</c:v>
                </c:pt>
                <c:pt idx="801">
                  <c:v>8.7000000000000011E-4</c:v>
                </c:pt>
                <c:pt idx="802">
                  <c:v>8.6333333333333325E-4</c:v>
                </c:pt>
                <c:pt idx="803">
                  <c:v>9.766666666666667E-4</c:v>
                </c:pt>
                <c:pt idx="804">
                  <c:v>9.0833333333333337E-4</c:v>
                </c:pt>
                <c:pt idx="805">
                  <c:v>5.9499999999999993E-4</c:v>
                </c:pt>
                <c:pt idx="806">
                  <c:v>4.4500000000000003E-4</c:v>
                </c:pt>
                <c:pt idx="807">
                  <c:v>5.1833333333333332E-4</c:v>
                </c:pt>
                <c:pt idx="808">
                  <c:v>6.2E-4</c:v>
                </c:pt>
                <c:pt idx="809">
                  <c:v>5.4833333333333329E-4</c:v>
                </c:pt>
                <c:pt idx="810">
                  <c:v>3.2333333333333335E-4</c:v>
                </c:pt>
                <c:pt idx="811">
                  <c:v>1.3833333333333333E-4</c:v>
                </c:pt>
                <c:pt idx="812">
                  <c:v>6.3333333333333332E-5</c:v>
                </c:pt>
                <c:pt idx="813">
                  <c:v>2.3333333333333332E-5</c:v>
                </c:pt>
                <c:pt idx="814">
                  <c:v>9.4999999999999992E-5</c:v>
                </c:pt>
                <c:pt idx="815">
                  <c:v>3.4333333333333335E-4</c:v>
                </c:pt>
                <c:pt idx="816">
                  <c:v>6.6500000000000012E-4</c:v>
                </c:pt>
                <c:pt idx="817">
                  <c:v>7.3333333333333323E-4</c:v>
                </c:pt>
                <c:pt idx="818">
                  <c:v>6.0333333333333333E-4</c:v>
                </c:pt>
                <c:pt idx="819">
                  <c:v>4.2666666666666672E-4</c:v>
                </c:pt>
                <c:pt idx="820">
                  <c:v>4.3833333333333333E-4</c:v>
                </c:pt>
                <c:pt idx="821">
                  <c:v>6.8499999999999995E-4</c:v>
                </c:pt>
                <c:pt idx="822">
                  <c:v>9.6500000000000004E-4</c:v>
                </c:pt>
                <c:pt idx="823">
                  <c:v>1.0983333333333333E-3</c:v>
                </c:pt>
                <c:pt idx="824">
                  <c:v>1.0550000000000002E-3</c:v>
                </c:pt>
                <c:pt idx="825">
                  <c:v>8.1333333333333333E-4</c:v>
                </c:pt>
                <c:pt idx="826">
                  <c:v>3.6333333333333335E-4</c:v>
                </c:pt>
                <c:pt idx="827">
                  <c:v>0</c:v>
                </c:pt>
                <c:pt idx="828">
                  <c:v>0</c:v>
                </c:pt>
                <c:pt idx="829">
                  <c:v>0</c:v>
                </c:pt>
                <c:pt idx="830">
                  <c:v>0</c:v>
                </c:pt>
                <c:pt idx="831">
                  <c:v>0</c:v>
                </c:pt>
                <c:pt idx="832">
                  <c:v>0</c:v>
                </c:pt>
                <c:pt idx="833">
                  <c:v>0</c:v>
                </c:pt>
                <c:pt idx="834">
                  <c:v>0</c:v>
                </c:pt>
                <c:pt idx="835">
                  <c:v>0</c:v>
                </c:pt>
                <c:pt idx="836">
                  <c:v>2.5999999999999998E-4</c:v>
                </c:pt>
                <c:pt idx="837">
                  <c:v>9.6500000000000004E-4</c:v>
                </c:pt>
                <c:pt idx="838">
                  <c:v>1.8216666666666667E-3</c:v>
                </c:pt>
                <c:pt idx="839">
                  <c:v>2.4583333333333336E-3</c:v>
                </c:pt>
                <c:pt idx="840">
                  <c:v>2.9650000000000002E-3</c:v>
                </c:pt>
                <c:pt idx="841">
                  <c:v>3.6316666666666663E-3</c:v>
                </c:pt>
                <c:pt idx="842">
                  <c:v>4.7616666666666667E-3</c:v>
                </c:pt>
                <c:pt idx="843">
                  <c:v>5.8333333333333336E-3</c:v>
                </c:pt>
                <c:pt idx="844">
                  <c:v>6.1399999999999996E-3</c:v>
                </c:pt>
                <c:pt idx="845">
                  <c:v>5.9466666666666661E-3</c:v>
                </c:pt>
                <c:pt idx="846">
                  <c:v>5.7216666666666666E-3</c:v>
                </c:pt>
                <c:pt idx="847">
                  <c:v>5.3200000000000009E-3</c:v>
                </c:pt>
                <c:pt idx="848">
                  <c:v>4.5899999999999995E-3</c:v>
                </c:pt>
                <c:pt idx="849">
                  <c:v>3.6783333333333325E-3</c:v>
                </c:pt>
                <c:pt idx="850">
                  <c:v>2.5966666666666668E-3</c:v>
                </c:pt>
                <c:pt idx="851">
                  <c:v>1.5799999999999998E-3</c:v>
                </c:pt>
                <c:pt idx="852">
                  <c:v>1.5199999999999999E-3</c:v>
                </c:pt>
                <c:pt idx="853">
                  <c:v>3.0783333333333327E-3</c:v>
                </c:pt>
                <c:pt idx="854">
                  <c:v>5.0016666666666664E-3</c:v>
                </c:pt>
                <c:pt idx="855">
                  <c:v>5.0633333333333337E-3</c:v>
                </c:pt>
                <c:pt idx="856">
                  <c:v>3.7283333333333335E-3</c:v>
                </c:pt>
                <c:pt idx="857">
                  <c:v>2.943333333333333E-3</c:v>
                </c:pt>
                <c:pt idx="858">
                  <c:v>3.3016666666666676E-3</c:v>
                </c:pt>
                <c:pt idx="859">
                  <c:v>3.9633333333333335E-3</c:v>
                </c:pt>
                <c:pt idx="860">
                  <c:v>4.071666666666667E-3</c:v>
                </c:pt>
                <c:pt idx="861">
                  <c:v>3.2583333333333336E-3</c:v>
                </c:pt>
                <c:pt idx="862">
                  <c:v>1.9449999999999999E-3</c:v>
                </c:pt>
                <c:pt idx="863">
                  <c:v>6.5833333333333336E-4</c:v>
                </c:pt>
                <c:pt idx="864">
                  <c:v>1.6666666666666669E-6</c:v>
                </c:pt>
                <c:pt idx="865">
                  <c:v>5.333333333333334E-5</c:v>
                </c:pt>
                <c:pt idx="866">
                  <c:v>1.95E-4</c:v>
                </c:pt>
                <c:pt idx="867">
                  <c:v>4.5000000000000004E-4</c:v>
                </c:pt>
                <c:pt idx="868">
                  <c:v>3.6333333333333335E-4</c:v>
                </c:pt>
                <c:pt idx="869">
                  <c:v>1.9666666666666669E-4</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2.3833333333333334E-4</c:v>
                </c:pt>
                <c:pt idx="895">
                  <c:v>4.4333333333333334E-4</c:v>
                </c:pt>
                <c:pt idx="896">
                  <c:v>5.8500000000000002E-4</c:v>
                </c:pt>
                <c:pt idx="897">
                  <c:v>7.3499999999999998E-4</c:v>
                </c:pt>
                <c:pt idx="898">
                  <c:v>1.0383333333333334E-3</c:v>
                </c:pt>
                <c:pt idx="899">
                  <c:v>1.4516666666666669E-3</c:v>
                </c:pt>
                <c:pt idx="900">
                  <c:v>1.6899999999999999E-3</c:v>
                </c:pt>
                <c:pt idx="901">
                  <c:v>1.6499999999999998E-3</c:v>
                </c:pt>
                <c:pt idx="902">
                  <c:v>1.6066666666666666E-3</c:v>
                </c:pt>
                <c:pt idx="903">
                  <c:v>1.7700000000000001E-3</c:v>
                </c:pt>
                <c:pt idx="904">
                  <c:v>2.0500000000000002E-3</c:v>
                </c:pt>
                <c:pt idx="905">
                  <c:v>2.4249999999999996E-3</c:v>
                </c:pt>
                <c:pt idx="906">
                  <c:v>2.9316666666666662E-3</c:v>
                </c:pt>
                <c:pt idx="907">
                  <c:v>3.4816666666666663E-3</c:v>
                </c:pt>
                <c:pt idx="908">
                  <c:v>3.6400000000000004E-3</c:v>
                </c:pt>
                <c:pt idx="909">
                  <c:v>3.7283333333333335E-3</c:v>
                </c:pt>
                <c:pt idx="910">
                  <c:v>4.1383333333333333E-3</c:v>
                </c:pt>
                <c:pt idx="911">
                  <c:v>4.6483333333333333E-3</c:v>
                </c:pt>
                <c:pt idx="912">
                  <c:v>4.8700000000000002E-3</c:v>
                </c:pt>
                <c:pt idx="913">
                  <c:v>4.8050000000000002E-3</c:v>
                </c:pt>
                <c:pt idx="914">
                  <c:v>4.7283333333333335E-3</c:v>
                </c:pt>
                <c:pt idx="915">
                  <c:v>4.8266666666666666E-3</c:v>
                </c:pt>
                <c:pt idx="916">
                  <c:v>5.0033333333333327E-3</c:v>
                </c:pt>
                <c:pt idx="917">
                  <c:v>5.018333333333333E-3</c:v>
                </c:pt>
                <c:pt idx="918">
                  <c:v>4.8216666666666668E-3</c:v>
                </c:pt>
                <c:pt idx="919">
                  <c:v>4.5650000000000005E-3</c:v>
                </c:pt>
                <c:pt idx="920">
                  <c:v>4.2883333333333341E-3</c:v>
                </c:pt>
                <c:pt idx="921">
                  <c:v>3.8966666666666668E-3</c:v>
                </c:pt>
                <c:pt idx="922">
                  <c:v>3.3516666666666673E-3</c:v>
                </c:pt>
                <c:pt idx="923">
                  <c:v>2.6800000000000001E-3</c:v>
                </c:pt>
                <c:pt idx="924">
                  <c:v>2.0616666666666665E-3</c:v>
                </c:pt>
                <c:pt idx="925">
                  <c:v>1.7233333333333334E-3</c:v>
                </c:pt>
                <c:pt idx="926">
                  <c:v>1.6149999999999999E-3</c:v>
                </c:pt>
                <c:pt idx="927">
                  <c:v>1.5249999999999997E-3</c:v>
                </c:pt>
                <c:pt idx="928">
                  <c:v>1.3683333333333334E-3</c:v>
                </c:pt>
                <c:pt idx="929">
                  <c:v>1.155E-3</c:v>
                </c:pt>
                <c:pt idx="930">
                  <c:v>9.6000000000000002E-4</c:v>
                </c:pt>
                <c:pt idx="931">
                  <c:v>7.6666666666666669E-4</c:v>
                </c:pt>
                <c:pt idx="932">
                  <c:v>5.1000000000000004E-4</c:v>
                </c:pt>
                <c:pt idx="933">
                  <c:v>3.4499999999999998E-4</c:v>
                </c:pt>
                <c:pt idx="934">
                  <c:v>2.4833333333333332E-4</c:v>
                </c:pt>
                <c:pt idx="935">
                  <c:v>2.3000000000000003E-4</c:v>
                </c:pt>
                <c:pt idx="936">
                  <c:v>1.8166666666666667E-4</c:v>
                </c:pt>
                <c:pt idx="937">
                  <c:v>9.3333333333333343E-5</c:v>
                </c:pt>
                <c:pt idx="938">
                  <c:v>1.1666666666666668E-5</c:v>
                </c:pt>
                <c:pt idx="939">
                  <c:v>1.0833333333333333E-4</c:v>
                </c:pt>
                <c:pt idx="940">
                  <c:v>3.1333333333333338E-4</c:v>
                </c:pt>
                <c:pt idx="941">
                  <c:v>4.7499999999999994E-4</c:v>
                </c:pt>
                <c:pt idx="942">
                  <c:v>6.1666666666666662E-4</c:v>
                </c:pt>
                <c:pt idx="943">
                  <c:v>7.1166666666666676E-4</c:v>
                </c:pt>
                <c:pt idx="944">
                  <c:v>6.4833333333333334E-4</c:v>
                </c:pt>
                <c:pt idx="945">
                  <c:v>6.3166666666666666E-4</c:v>
                </c:pt>
                <c:pt idx="946">
                  <c:v>4.4000000000000002E-4</c:v>
                </c:pt>
                <c:pt idx="947">
                  <c:v>2.8000000000000003E-4</c:v>
                </c:pt>
                <c:pt idx="948">
                  <c:v>6.3000000000000003E-4</c:v>
                </c:pt>
                <c:pt idx="949">
                  <c:v>1.2283333333333332E-3</c:v>
                </c:pt>
                <c:pt idx="950">
                  <c:v>1.5350000000000001E-3</c:v>
                </c:pt>
                <c:pt idx="951">
                  <c:v>1.5633333333333332E-3</c:v>
                </c:pt>
                <c:pt idx="952">
                  <c:v>1.6283333333333332E-3</c:v>
                </c:pt>
                <c:pt idx="953">
                  <c:v>1.9033333333333333E-3</c:v>
                </c:pt>
                <c:pt idx="954">
                  <c:v>2.2816666666666667E-3</c:v>
                </c:pt>
                <c:pt idx="955">
                  <c:v>2.6483333333333328E-3</c:v>
                </c:pt>
                <c:pt idx="956">
                  <c:v>3.0566666666666663E-3</c:v>
                </c:pt>
                <c:pt idx="957">
                  <c:v>3.3666666666666667E-3</c:v>
                </c:pt>
                <c:pt idx="958">
                  <c:v>3.5083333333333334E-3</c:v>
                </c:pt>
                <c:pt idx="959">
                  <c:v>3.698333333333333E-3</c:v>
                </c:pt>
                <c:pt idx="960">
                  <c:v>4.0600000000000002E-3</c:v>
                </c:pt>
                <c:pt idx="961">
                  <c:v>4.5449999999999996E-3</c:v>
                </c:pt>
                <c:pt idx="962">
                  <c:v>5.0483333333333326E-3</c:v>
                </c:pt>
                <c:pt idx="963">
                  <c:v>5.4033333333333338E-3</c:v>
                </c:pt>
                <c:pt idx="964">
                  <c:v>5.5816666666666662E-3</c:v>
                </c:pt>
                <c:pt idx="965">
                  <c:v>5.6133333333333322E-3</c:v>
                </c:pt>
                <c:pt idx="966">
                  <c:v>5.2883333333333333E-3</c:v>
                </c:pt>
                <c:pt idx="967">
                  <c:v>4.6333333333333331E-3</c:v>
                </c:pt>
                <c:pt idx="968">
                  <c:v>4.0966666666666669E-3</c:v>
                </c:pt>
                <c:pt idx="969">
                  <c:v>3.8883333333333326E-3</c:v>
                </c:pt>
                <c:pt idx="970">
                  <c:v>3.8116666666666663E-3</c:v>
                </c:pt>
                <c:pt idx="971">
                  <c:v>3.6000000000000003E-3</c:v>
                </c:pt>
                <c:pt idx="972">
                  <c:v>3.1333333333333335E-3</c:v>
                </c:pt>
                <c:pt idx="973">
                  <c:v>2.6416666666666667E-3</c:v>
                </c:pt>
                <c:pt idx="974">
                  <c:v>2.4166666666666668E-3</c:v>
                </c:pt>
                <c:pt idx="975">
                  <c:v>2.3666666666666667E-3</c:v>
                </c:pt>
                <c:pt idx="976">
                  <c:v>2.3133333333333335E-3</c:v>
                </c:pt>
                <c:pt idx="977">
                  <c:v>2.2699999999999999E-3</c:v>
                </c:pt>
                <c:pt idx="978">
                  <c:v>2.2983333333333337E-3</c:v>
                </c:pt>
                <c:pt idx="979">
                  <c:v>2.4566666666666665E-3</c:v>
                </c:pt>
                <c:pt idx="980">
                  <c:v>2.8066666666666669E-3</c:v>
                </c:pt>
                <c:pt idx="981">
                  <c:v>3.218333333333333E-3</c:v>
                </c:pt>
                <c:pt idx="982">
                  <c:v>3.4366666666666664E-3</c:v>
                </c:pt>
                <c:pt idx="983">
                  <c:v>3.4533333333333339E-3</c:v>
                </c:pt>
                <c:pt idx="984">
                  <c:v>3.5600000000000002E-3</c:v>
                </c:pt>
                <c:pt idx="985">
                  <c:v>3.8866666666666663E-3</c:v>
                </c:pt>
                <c:pt idx="986">
                  <c:v>4.2516666666666666E-3</c:v>
                </c:pt>
                <c:pt idx="987">
                  <c:v>4.4233333333333338E-3</c:v>
                </c:pt>
                <c:pt idx="988">
                  <c:v>4.5200000000000006E-3</c:v>
                </c:pt>
                <c:pt idx="989">
                  <c:v>4.7383333333333331E-3</c:v>
                </c:pt>
                <c:pt idx="990">
                  <c:v>4.293333333333333E-3</c:v>
                </c:pt>
                <c:pt idx="991">
                  <c:v>3.6466666666666665E-3</c:v>
                </c:pt>
                <c:pt idx="992">
                  <c:v>2.8933333333333333E-3</c:v>
                </c:pt>
                <c:pt idx="993">
                  <c:v>2.3216666666666668E-3</c:v>
                </c:pt>
                <c:pt idx="994">
                  <c:v>2.0516666666666665E-3</c:v>
                </c:pt>
                <c:pt idx="995">
                  <c:v>1.7600000000000001E-3</c:v>
                </c:pt>
                <c:pt idx="996">
                  <c:v>1.1249999999999999E-3</c:v>
                </c:pt>
                <c:pt idx="997">
                  <c:v>5.8333333333333338E-4</c:v>
                </c:pt>
                <c:pt idx="998">
                  <c:v>5.2500000000000008E-4</c:v>
                </c:pt>
                <c:pt idx="999">
                  <c:v>5.1500000000000005E-4</c:v>
                </c:pt>
                <c:pt idx="1000">
                  <c:v>2.9666666666666665E-4</c:v>
                </c:pt>
                <c:pt idx="1001">
                  <c:v>6.166666666666667E-5</c:v>
                </c:pt>
                <c:pt idx="1002">
                  <c:v>1.1666666666666668E-5</c:v>
                </c:pt>
                <c:pt idx="1003">
                  <c:v>3.3333333333333335E-5</c:v>
                </c:pt>
                <c:pt idx="1004">
                  <c:v>1.1500000000000002E-4</c:v>
                </c:pt>
                <c:pt idx="1005">
                  <c:v>1.1500000000000002E-4</c:v>
                </c:pt>
                <c:pt idx="1006">
                  <c:v>2.0000000000000001E-4</c:v>
                </c:pt>
                <c:pt idx="1007">
                  <c:v>4.1999999999999996E-4</c:v>
                </c:pt>
                <c:pt idx="1008">
                  <c:v>6.7000000000000002E-4</c:v>
                </c:pt>
                <c:pt idx="1009">
                  <c:v>1.2583333333333333E-3</c:v>
                </c:pt>
                <c:pt idx="1010">
                  <c:v>2.3866666666666667E-3</c:v>
                </c:pt>
                <c:pt idx="1011">
                  <c:v>3.8549999999999995E-3</c:v>
                </c:pt>
                <c:pt idx="1012">
                  <c:v>5.5100000000000001E-3</c:v>
                </c:pt>
                <c:pt idx="1013">
                  <c:v>7.5333333333333337E-3</c:v>
                </c:pt>
                <c:pt idx="1014">
                  <c:v>1.008E-2</c:v>
                </c:pt>
                <c:pt idx="1015">
                  <c:v>1.2801666666666668E-2</c:v>
                </c:pt>
                <c:pt idx="1016">
                  <c:v>1.5388333333333332E-2</c:v>
                </c:pt>
                <c:pt idx="1017">
                  <c:v>1.7803333333333334E-2</c:v>
                </c:pt>
                <c:pt idx="1018">
                  <c:v>1.9788333333333335E-2</c:v>
                </c:pt>
                <c:pt idx="1019">
                  <c:v>2.1203333333333338E-2</c:v>
                </c:pt>
                <c:pt idx="1020">
                  <c:v>2.2235000000000001E-2</c:v>
                </c:pt>
                <c:pt idx="1021">
                  <c:v>2.2919999999999996E-2</c:v>
                </c:pt>
                <c:pt idx="1022">
                  <c:v>2.3215000000000003E-2</c:v>
                </c:pt>
                <c:pt idx="1023">
                  <c:v>2.3498333333333333E-2</c:v>
                </c:pt>
                <c:pt idx="1024">
                  <c:v>2.3991666666666665E-2</c:v>
                </c:pt>
                <c:pt idx="1025">
                  <c:v>2.4510000000000004E-2</c:v>
                </c:pt>
                <c:pt idx="1026">
                  <c:v>2.5403333333333333E-2</c:v>
                </c:pt>
                <c:pt idx="1027">
                  <c:v>2.7395000000000003E-2</c:v>
                </c:pt>
                <c:pt idx="1028">
                  <c:v>3.0308333333333336E-2</c:v>
                </c:pt>
                <c:pt idx="1029">
                  <c:v>3.3294999999999998E-2</c:v>
                </c:pt>
                <c:pt idx="1030">
                  <c:v>3.6033333333333334E-2</c:v>
                </c:pt>
                <c:pt idx="1031">
                  <c:v>3.8531666666666665E-2</c:v>
                </c:pt>
                <c:pt idx="1032">
                  <c:v>4.0493333333333333E-2</c:v>
                </c:pt>
                <c:pt idx="1033">
                  <c:v>4.1703333333333342E-2</c:v>
                </c:pt>
                <c:pt idx="1034">
                  <c:v>4.2335000000000005E-2</c:v>
                </c:pt>
                <c:pt idx="1035">
                  <c:v>4.2644999999999995E-2</c:v>
                </c:pt>
                <c:pt idx="1036">
                  <c:v>4.2711666666666669E-2</c:v>
                </c:pt>
                <c:pt idx="1037">
                  <c:v>4.2514999999999997E-2</c:v>
                </c:pt>
                <c:pt idx="1038">
                  <c:v>4.1794999999999999E-2</c:v>
                </c:pt>
                <c:pt idx="1039">
                  <c:v>4.0329999999999998E-2</c:v>
                </c:pt>
                <c:pt idx="1040">
                  <c:v>3.8759999999999996E-2</c:v>
                </c:pt>
                <c:pt idx="1041">
                  <c:v>3.7671666666666666E-2</c:v>
                </c:pt>
                <c:pt idx="1042">
                  <c:v>3.6879999999999996E-2</c:v>
                </c:pt>
                <c:pt idx="1043">
                  <c:v>3.6159999999999998E-2</c:v>
                </c:pt>
                <c:pt idx="1044">
                  <c:v>3.5404999999999999E-2</c:v>
                </c:pt>
                <c:pt idx="1045">
                  <c:v>3.4544999999999999E-2</c:v>
                </c:pt>
                <c:pt idx="1046">
                  <c:v>3.3578333333333328E-2</c:v>
                </c:pt>
                <c:pt idx="1047">
                  <c:v>3.2511666666666668E-2</c:v>
                </c:pt>
                <c:pt idx="1048">
                  <c:v>3.1228333333333334E-2</c:v>
                </c:pt>
                <c:pt idx="1049">
                  <c:v>2.972E-2</c:v>
                </c:pt>
                <c:pt idx="1050">
                  <c:v>2.8043333333333337E-2</c:v>
                </c:pt>
                <c:pt idx="1051">
                  <c:v>2.5828333333333332E-2</c:v>
                </c:pt>
                <c:pt idx="1052">
                  <c:v>2.3015000000000004E-2</c:v>
                </c:pt>
                <c:pt idx="1053">
                  <c:v>2.0469999999999999E-2</c:v>
                </c:pt>
                <c:pt idx="1054">
                  <c:v>1.8516666666666667E-2</c:v>
                </c:pt>
                <c:pt idx="1055">
                  <c:v>1.6655E-2</c:v>
                </c:pt>
                <c:pt idx="1056">
                  <c:v>1.4889999999999999E-2</c:v>
                </c:pt>
                <c:pt idx="1057">
                  <c:v>1.3525000000000001E-2</c:v>
                </c:pt>
                <c:pt idx="1058">
                  <c:v>1.2578333333333332E-2</c:v>
                </c:pt>
                <c:pt idx="1059">
                  <c:v>1.1915E-2</c:v>
                </c:pt>
                <c:pt idx="1060">
                  <c:v>1.1311666666666666E-2</c:v>
                </c:pt>
                <c:pt idx="1061">
                  <c:v>1.0661666666666667E-2</c:v>
                </c:pt>
                <c:pt idx="1062">
                  <c:v>9.913333333333333E-3</c:v>
                </c:pt>
                <c:pt idx="1063">
                  <c:v>8.946666666666667E-3</c:v>
                </c:pt>
                <c:pt idx="1064">
                  <c:v>7.4233333333333339E-3</c:v>
                </c:pt>
                <c:pt idx="1065">
                  <c:v>5.698333333333333E-3</c:v>
                </c:pt>
                <c:pt idx="1066">
                  <c:v>4.9866666666666679E-3</c:v>
                </c:pt>
                <c:pt idx="1067">
                  <c:v>5.0883333333333327E-3</c:v>
                </c:pt>
                <c:pt idx="1068">
                  <c:v>4.966666666666667E-3</c:v>
                </c:pt>
                <c:pt idx="1069">
                  <c:v>4.3483333333333334E-3</c:v>
                </c:pt>
                <c:pt idx="1070">
                  <c:v>3.4783333333333333E-3</c:v>
                </c:pt>
                <c:pt idx="1071">
                  <c:v>2.6200000000000004E-3</c:v>
                </c:pt>
                <c:pt idx="1072">
                  <c:v>1.9166666666666666E-3</c:v>
                </c:pt>
                <c:pt idx="1073">
                  <c:v>1.4416666666666666E-3</c:v>
                </c:pt>
                <c:pt idx="1074">
                  <c:v>8.0999999999999996E-4</c:v>
                </c:pt>
                <c:pt idx="1075">
                  <c:v>1.65E-4</c:v>
                </c:pt>
                <c:pt idx="1076">
                  <c:v>5.5500000000000005E-4</c:v>
                </c:pt>
                <c:pt idx="1077">
                  <c:v>2.075E-3</c:v>
                </c:pt>
                <c:pt idx="1078">
                  <c:v>4.4449999999999993E-3</c:v>
                </c:pt>
                <c:pt idx="1079">
                  <c:v>8.0733333333333334E-3</c:v>
                </c:pt>
                <c:pt idx="1080">
                  <c:v>1.2431666666666666E-2</c:v>
                </c:pt>
                <c:pt idx="1081">
                  <c:v>1.6711666666666666E-2</c:v>
                </c:pt>
                <c:pt idx="1082">
                  <c:v>2.1180000000000001E-2</c:v>
                </c:pt>
                <c:pt idx="1083">
                  <c:v>2.6441666666666669E-2</c:v>
                </c:pt>
                <c:pt idx="1084">
                  <c:v>3.2160000000000001E-2</c:v>
                </c:pt>
                <c:pt idx="1085">
                  <c:v>3.7603333333333336E-2</c:v>
                </c:pt>
                <c:pt idx="1086">
                  <c:v>4.2566666666666662E-2</c:v>
                </c:pt>
                <c:pt idx="1087">
                  <c:v>4.7116666666666661E-2</c:v>
                </c:pt>
                <c:pt idx="1088">
                  <c:v>5.0968333333333338E-2</c:v>
                </c:pt>
                <c:pt idx="1089">
                  <c:v>5.4345000000000004E-2</c:v>
                </c:pt>
                <c:pt idx="1090">
                  <c:v>5.8045000000000006E-2</c:v>
                </c:pt>
                <c:pt idx="1091">
                  <c:v>6.1653333333333331E-2</c:v>
                </c:pt>
                <c:pt idx="1092">
                  <c:v>6.4255000000000007E-2</c:v>
                </c:pt>
                <c:pt idx="1093">
                  <c:v>6.6553333333333339E-2</c:v>
                </c:pt>
                <c:pt idx="1094">
                  <c:v>6.9268333333333335E-2</c:v>
                </c:pt>
                <c:pt idx="1095">
                  <c:v>7.1561666666666676E-2</c:v>
                </c:pt>
                <c:pt idx="1096">
                  <c:v>7.3181666666666673E-2</c:v>
                </c:pt>
                <c:pt idx="1097">
                  <c:v>7.4501666666666674E-2</c:v>
                </c:pt>
                <c:pt idx="1098">
                  <c:v>7.5663333333333346E-2</c:v>
                </c:pt>
                <c:pt idx="1099">
                  <c:v>7.6751666666666662E-2</c:v>
                </c:pt>
                <c:pt idx="1100">
                  <c:v>7.7641666666666664E-2</c:v>
                </c:pt>
                <c:pt idx="1101">
                  <c:v>7.8085000000000002E-2</c:v>
                </c:pt>
                <c:pt idx="1102">
                  <c:v>7.7160000000000006E-2</c:v>
                </c:pt>
                <c:pt idx="1103">
                  <c:v>7.4469999999999995E-2</c:v>
                </c:pt>
                <c:pt idx="1104">
                  <c:v>7.2135000000000005E-2</c:v>
                </c:pt>
                <c:pt idx="1105">
                  <c:v>7.1050000000000002E-2</c:v>
                </c:pt>
                <c:pt idx="1106">
                  <c:v>6.9046666666666659E-2</c:v>
                </c:pt>
                <c:pt idx="1107">
                  <c:v>6.481166666666667E-2</c:v>
                </c:pt>
                <c:pt idx="1108">
                  <c:v>5.8861666666666673E-2</c:v>
                </c:pt>
                <c:pt idx="1109">
                  <c:v>5.2046666666666665E-2</c:v>
                </c:pt>
                <c:pt idx="1110">
                  <c:v>4.4931666666666668E-2</c:v>
                </c:pt>
                <c:pt idx="1111">
                  <c:v>3.7773333333333332E-2</c:v>
                </c:pt>
                <c:pt idx="1112">
                  <c:v>3.0803333333333332E-2</c:v>
                </c:pt>
                <c:pt idx="1113">
                  <c:v>2.4108333333333332E-2</c:v>
                </c:pt>
                <c:pt idx="1114">
                  <c:v>1.7821666666666666E-2</c:v>
                </c:pt>
                <c:pt idx="1115">
                  <c:v>1.1525000000000001E-2</c:v>
                </c:pt>
                <c:pt idx="1116">
                  <c:v>5.3850000000000009E-3</c:v>
                </c:pt>
                <c:pt idx="1117">
                  <c:v>2.3283333333333333E-3</c:v>
                </c:pt>
                <c:pt idx="1118">
                  <c:v>1.7049999999999999E-3</c:v>
                </c:pt>
                <c:pt idx="1119">
                  <c:v>9.8166666666666649E-4</c:v>
                </c:pt>
                <c:pt idx="1120">
                  <c:v>3.0666666666666662E-4</c:v>
                </c:pt>
                <c:pt idx="1121">
                  <c:v>3.9333333333333326E-4</c:v>
                </c:pt>
                <c:pt idx="1122">
                  <c:v>5.5166666666666667E-4</c:v>
                </c:pt>
                <c:pt idx="1123">
                  <c:v>1.8333333333333333E-5</c:v>
                </c:pt>
                <c:pt idx="1124">
                  <c:v>8.8333333333333344E-5</c:v>
                </c:pt>
                <c:pt idx="1125">
                  <c:v>1.8566666666666668E-3</c:v>
                </c:pt>
                <c:pt idx="1126">
                  <c:v>4.1233333333333339E-3</c:v>
                </c:pt>
                <c:pt idx="1127">
                  <c:v>6.8099999999999992E-3</c:v>
                </c:pt>
                <c:pt idx="1128">
                  <c:v>9.9416666666666681E-3</c:v>
                </c:pt>
                <c:pt idx="1129">
                  <c:v>1.298E-2</c:v>
                </c:pt>
                <c:pt idx="1130">
                  <c:v>1.5886666666666664E-2</c:v>
                </c:pt>
                <c:pt idx="1131">
                  <c:v>1.8966666666666666E-2</c:v>
                </c:pt>
                <c:pt idx="1132">
                  <c:v>2.2051666666666664E-2</c:v>
                </c:pt>
                <c:pt idx="1133">
                  <c:v>2.5338333333333334E-2</c:v>
                </c:pt>
                <c:pt idx="1134">
                  <c:v>2.9576666666666668E-2</c:v>
                </c:pt>
                <c:pt idx="1135">
                  <c:v>3.4679999999999996E-2</c:v>
                </c:pt>
                <c:pt idx="1136">
                  <c:v>3.9645E-2</c:v>
                </c:pt>
                <c:pt idx="1137">
                  <c:v>4.3581666666666664E-2</c:v>
                </c:pt>
                <c:pt idx="1138">
                  <c:v>4.6803333333333336E-2</c:v>
                </c:pt>
                <c:pt idx="1139">
                  <c:v>5.067166666666667E-2</c:v>
                </c:pt>
                <c:pt idx="1140">
                  <c:v>5.5485E-2</c:v>
                </c:pt>
                <c:pt idx="1141">
                  <c:v>5.9930000000000004E-2</c:v>
                </c:pt>
                <c:pt idx="1142">
                  <c:v>6.3305E-2</c:v>
                </c:pt>
                <c:pt idx="1143">
                  <c:v>6.6919999999999993E-2</c:v>
                </c:pt>
                <c:pt idx="1144">
                  <c:v>7.2126666666666672E-2</c:v>
                </c:pt>
                <c:pt idx="1145">
                  <c:v>7.7494999999999994E-2</c:v>
                </c:pt>
                <c:pt idx="1146">
                  <c:v>8.1771666666666673E-2</c:v>
                </c:pt>
                <c:pt idx="1147">
                  <c:v>8.517000000000001E-2</c:v>
                </c:pt>
                <c:pt idx="1148">
                  <c:v>8.8106666666666653E-2</c:v>
                </c:pt>
                <c:pt idx="1149">
                  <c:v>9.0961666666666677E-2</c:v>
                </c:pt>
                <c:pt idx="1150">
                  <c:v>9.4183333333333327E-2</c:v>
                </c:pt>
                <c:pt idx="1151">
                  <c:v>9.7096666666666664E-2</c:v>
                </c:pt>
                <c:pt idx="1152">
                  <c:v>9.8498333333333341E-2</c:v>
                </c:pt>
                <c:pt idx="1153">
                  <c:v>9.8615000000000008E-2</c:v>
                </c:pt>
                <c:pt idx="1154">
                  <c:v>0.10031666666666667</c:v>
                </c:pt>
                <c:pt idx="1155">
                  <c:v>0.10425000000000001</c:v>
                </c:pt>
                <c:pt idx="1156">
                  <c:v>0.10882499999999999</c:v>
                </c:pt>
                <c:pt idx="1157">
                  <c:v>0.113055</c:v>
                </c:pt>
                <c:pt idx="1158">
                  <c:v>0.11677500000000002</c:v>
                </c:pt>
                <c:pt idx="1159">
                  <c:v>0.12135999999999998</c:v>
                </c:pt>
                <c:pt idx="1160">
                  <c:v>0.12740833333333335</c:v>
                </c:pt>
                <c:pt idx="1161">
                  <c:v>0.13458333333333333</c:v>
                </c:pt>
                <c:pt idx="1162">
                  <c:v>0.14263000000000001</c:v>
                </c:pt>
                <c:pt idx="1163">
                  <c:v>0.15043833333333334</c:v>
                </c:pt>
                <c:pt idx="1164">
                  <c:v>0.15780333333333332</c:v>
                </c:pt>
                <c:pt idx="1165">
                  <c:v>0.16622166666666668</c:v>
                </c:pt>
                <c:pt idx="1166">
                  <c:v>0.17635166666666666</c:v>
                </c:pt>
                <c:pt idx="1167">
                  <c:v>0.18662666666666664</c:v>
                </c:pt>
                <c:pt idx="1168">
                  <c:v>0.19596166666666667</c:v>
                </c:pt>
                <c:pt idx="1169">
                  <c:v>0.20420000000000002</c:v>
                </c:pt>
                <c:pt idx="1170">
                  <c:v>0.21212666666666666</c:v>
                </c:pt>
                <c:pt idx="1171">
                  <c:v>0.21955500000000003</c:v>
                </c:pt>
                <c:pt idx="1172">
                  <c:v>0.22512500000000002</c:v>
                </c:pt>
                <c:pt idx="1173">
                  <c:v>0.22925333333333334</c:v>
                </c:pt>
                <c:pt idx="1174">
                  <c:v>0.23496833333333333</c:v>
                </c:pt>
                <c:pt idx="1175">
                  <c:v>0.24251333333333333</c:v>
                </c:pt>
                <c:pt idx="1176">
                  <c:v>0.24994333333333332</c:v>
                </c:pt>
                <c:pt idx="1177">
                  <c:v>0.25592333333333334</c:v>
                </c:pt>
                <c:pt idx="1178">
                  <c:v>0.26054833333333333</c:v>
                </c:pt>
                <c:pt idx="1179">
                  <c:v>0.26489666666666667</c:v>
                </c:pt>
                <c:pt idx="1180">
                  <c:v>0.26869499999999996</c:v>
                </c:pt>
                <c:pt idx="1181">
                  <c:v>0.27064333333333335</c:v>
                </c:pt>
                <c:pt idx="1182">
                  <c:v>0.27302999999999999</c:v>
                </c:pt>
                <c:pt idx="1183">
                  <c:v>0.27983000000000002</c:v>
                </c:pt>
                <c:pt idx="1184">
                  <c:v>0.288435</c:v>
                </c:pt>
                <c:pt idx="1185">
                  <c:v>0.29624166666666668</c:v>
                </c:pt>
                <c:pt idx="1186">
                  <c:v>0.302535</c:v>
                </c:pt>
                <c:pt idx="1187">
                  <c:v>0.30792999999999998</c:v>
                </c:pt>
                <c:pt idx="1188">
                  <c:v>0.31455166666666673</c:v>
                </c:pt>
                <c:pt idx="1189">
                  <c:v>0.32242666666666664</c:v>
                </c:pt>
                <c:pt idx="1190">
                  <c:v>0.33029666666666663</c:v>
                </c:pt>
                <c:pt idx="1191">
                  <c:v>0.33885000000000004</c:v>
                </c:pt>
                <c:pt idx="1192">
                  <c:v>0.34881000000000006</c:v>
                </c:pt>
                <c:pt idx="1193">
                  <c:v>0.36212666666666665</c:v>
                </c:pt>
                <c:pt idx="1194">
                  <c:v>0.3758683333333333</c:v>
                </c:pt>
                <c:pt idx="1195">
                  <c:v>0.38691666666666674</c:v>
                </c:pt>
                <c:pt idx="1196">
                  <c:v>0.39654499999999998</c:v>
                </c:pt>
                <c:pt idx="1197">
                  <c:v>0.40485166666666667</c:v>
                </c:pt>
                <c:pt idx="1198">
                  <c:v>0.41166166666666665</c:v>
                </c:pt>
                <c:pt idx="1199">
                  <c:v>0.41848166666666664</c:v>
                </c:pt>
                <c:pt idx="1200">
                  <c:v>0.42683166666666666</c:v>
                </c:pt>
                <c:pt idx="1201">
                  <c:v>0.43513166666666669</c:v>
                </c:pt>
                <c:pt idx="1202">
                  <c:v>0.44193500000000002</c:v>
                </c:pt>
                <c:pt idx="1203">
                  <c:v>0.44673499999999994</c:v>
                </c:pt>
                <c:pt idx="1204">
                  <c:v>0.45025333333333334</c:v>
                </c:pt>
                <c:pt idx="1205">
                  <c:v>0.45334666666666662</c:v>
                </c:pt>
                <c:pt idx="1206">
                  <c:v>0.45614333333333335</c:v>
                </c:pt>
                <c:pt idx="1207">
                  <c:v>0.46111166666666664</c:v>
                </c:pt>
                <c:pt idx="1208">
                  <c:v>0.46729166666666672</c:v>
                </c:pt>
                <c:pt idx="1209">
                  <c:v>0.47128499999999995</c:v>
                </c:pt>
                <c:pt idx="1210">
                  <c:v>0.47319333333333335</c:v>
                </c:pt>
                <c:pt idx="1211">
                  <c:v>0.47551166666666661</c:v>
                </c:pt>
                <c:pt idx="1212">
                  <c:v>0.47824000000000005</c:v>
                </c:pt>
                <c:pt idx="1213">
                  <c:v>0.47933000000000003</c:v>
                </c:pt>
                <c:pt idx="1214">
                  <c:v>0.47648000000000001</c:v>
                </c:pt>
                <c:pt idx="1215">
                  <c:v>0.46948166666666674</c:v>
                </c:pt>
                <c:pt idx="1216">
                  <c:v>0.46910999999999997</c:v>
                </c:pt>
                <c:pt idx="1217">
                  <c:v>0.4712966666666667</c:v>
                </c:pt>
                <c:pt idx="1218">
                  <c:v>0.47075499999999998</c:v>
                </c:pt>
                <c:pt idx="1219">
                  <c:v>0.47201833333333326</c:v>
                </c:pt>
                <c:pt idx="1220">
                  <c:v>0.47577500000000006</c:v>
                </c:pt>
                <c:pt idx="1221">
                  <c:v>0.47850833333333331</c:v>
                </c:pt>
                <c:pt idx="1222">
                  <c:v>0.47954166666666659</c:v>
                </c:pt>
                <c:pt idx="1223">
                  <c:v>0.47818166666666673</c:v>
                </c:pt>
                <c:pt idx="1224">
                  <c:v>0.47469000000000006</c:v>
                </c:pt>
                <c:pt idx="1225">
                  <c:v>0.47470666666666667</c:v>
                </c:pt>
                <c:pt idx="1226">
                  <c:v>0.47740166666666667</c:v>
                </c:pt>
                <c:pt idx="1227">
                  <c:v>0.47829000000000005</c:v>
                </c:pt>
                <c:pt idx="1228">
                  <c:v>0.47704999999999997</c:v>
                </c:pt>
                <c:pt idx="1229">
                  <c:v>0.47562500000000002</c:v>
                </c:pt>
                <c:pt idx="1230">
                  <c:v>0.47390333333333329</c:v>
                </c:pt>
                <c:pt idx="1231">
                  <c:v>0.47294166666666665</c:v>
                </c:pt>
                <c:pt idx="1232">
                  <c:v>0.47401000000000004</c:v>
                </c:pt>
                <c:pt idx="1233">
                  <c:v>0.47365166666666658</c:v>
                </c:pt>
                <c:pt idx="1234">
                  <c:v>0.46980833333333338</c:v>
                </c:pt>
                <c:pt idx="1235">
                  <c:v>0.46799166666666675</c:v>
                </c:pt>
                <c:pt idx="1236">
                  <c:v>0.46806333333333333</c:v>
                </c:pt>
                <c:pt idx="1237">
                  <c:v>0.46589166666666665</c:v>
                </c:pt>
                <c:pt idx="1238">
                  <c:v>0.46184500000000001</c:v>
                </c:pt>
                <c:pt idx="1239">
                  <c:v>0.45855666666666667</c:v>
                </c:pt>
                <c:pt idx="1240">
                  <c:v>0.45578500000000005</c:v>
                </c:pt>
                <c:pt idx="1241">
                  <c:v>0.45165166666666662</c:v>
                </c:pt>
                <c:pt idx="1242">
                  <c:v>0.44627666666666671</c:v>
                </c:pt>
                <c:pt idx="1243">
                  <c:v>0.44062833333333334</c:v>
                </c:pt>
                <c:pt idx="1244">
                  <c:v>0.43474833333333329</c:v>
                </c:pt>
                <c:pt idx="1245">
                  <c:v>0.42835333333333336</c:v>
                </c:pt>
                <c:pt idx="1246">
                  <c:v>0.42148666666666662</c:v>
                </c:pt>
                <c:pt idx="1247">
                  <c:v>0.41456833333333326</c:v>
                </c:pt>
                <c:pt idx="1248">
                  <c:v>0.40776166666666663</c:v>
                </c:pt>
                <c:pt idx="1249">
                  <c:v>0.40078333333333332</c:v>
                </c:pt>
                <c:pt idx="1250">
                  <c:v>0.39314333333333334</c:v>
                </c:pt>
                <c:pt idx="1251">
                  <c:v>0.38537333333333335</c:v>
                </c:pt>
                <c:pt idx="1252">
                  <c:v>0.37842833333333331</c:v>
                </c:pt>
                <c:pt idx="1253">
                  <c:v>0.37187833333333331</c:v>
                </c:pt>
                <c:pt idx="1254">
                  <c:v>0.36268666666666666</c:v>
                </c:pt>
                <c:pt idx="1255">
                  <c:v>0.3505766666666667</c:v>
                </c:pt>
                <c:pt idx="1256">
                  <c:v>0.34369</c:v>
                </c:pt>
                <c:pt idx="1257">
                  <c:v>0.33984666666666663</c:v>
                </c:pt>
                <c:pt idx="1258">
                  <c:v>0.33347333333333334</c:v>
                </c:pt>
                <c:pt idx="1259">
                  <c:v>0.32751333333333338</c:v>
                </c:pt>
                <c:pt idx="1260">
                  <c:v>0.32394833333333334</c:v>
                </c:pt>
                <c:pt idx="1261">
                  <c:v>0.320525</c:v>
                </c:pt>
                <c:pt idx="1262">
                  <c:v>0.31799499999999997</c:v>
                </c:pt>
                <c:pt idx="1263">
                  <c:v>0.31314833333333336</c:v>
                </c:pt>
                <c:pt idx="1264">
                  <c:v>0.30097166666666669</c:v>
                </c:pt>
                <c:pt idx="1265">
                  <c:v>0.29636499999999999</c:v>
                </c:pt>
                <c:pt idx="1266">
                  <c:v>0.2972833333333334</c:v>
                </c:pt>
                <c:pt idx="1267">
                  <c:v>0.2973783333333333</c:v>
                </c:pt>
                <c:pt idx="1268">
                  <c:v>0.29645666666666665</c:v>
                </c:pt>
                <c:pt idx="1269">
                  <c:v>0.29489666666666664</c:v>
                </c:pt>
                <c:pt idx="1270">
                  <c:v>0.29221666666666668</c:v>
                </c:pt>
                <c:pt idx="1271">
                  <c:v>0.286935</c:v>
                </c:pt>
                <c:pt idx="1272">
                  <c:v>0.28006000000000003</c:v>
                </c:pt>
                <c:pt idx="1273">
                  <c:v>0.27354833333333334</c:v>
                </c:pt>
                <c:pt idx="1274">
                  <c:v>0.2710433333333333</c:v>
                </c:pt>
                <c:pt idx="1275">
                  <c:v>0.27392333333333335</c:v>
                </c:pt>
                <c:pt idx="1276">
                  <c:v>0.27562000000000003</c:v>
                </c:pt>
                <c:pt idx="1277">
                  <c:v>0.27379833333333337</c:v>
                </c:pt>
                <c:pt idx="1278">
                  <c:v>0.27188499999999999</c:v>
                </c:pt>
                <c:pt idx="1279">
                  <c:v>0.27055499999999999</c:v>
                </c:pt>
                <c:pt idx="1280">
                  <c:v>0.26671666666666666</c:v>
                </c:pt>
                <c:pt idx="1281">
                  <c:v>0.2611816666666667</c:v>
                </c:pt>
                <c:pt idx="1282">
                  <c:v>0.2557416666666667</c:v>
                </c:pt>
                <c:pt idx="1283">
                  <c:v>0.24904000000000001</c:v>
                </c:pt>
                <c:pt idx="1284">
                  <c:v>0.24398666666666666</c:v>
                </c:pt>
                <c:pt idx="1285">
                  <c:v>0.24072499999999999</c:v>
                </c:pt>
                <c:pt idx="1286">
                  <c:v>0.23671166666666665</c:v>
                </c:pt>
                <c:pt idx="1287">
                  <c:v>0.23332666666666668</c:v>
                </c:pt>
                <c:pt idx="1288">
                  <c:v>0.2296</c:v>
                </c:pt>
                <c:pt idx="1289">
                  <c:v>0.22359333333333334</c:v>
                </c:pt>
                <c:pt idx="1290">
                  <c:v>0.21304500000000001</c:v>
                </c:pt>
                <c:pt idx="1291">
                  <c:v>0.19996666666666665</c:v>
                </c:pt>
                <c:pt idx="1292">
                  <c:v>0.19648333333333334</c:v>
                </c:pt>
                <c:pt idx="1293">
                  <c:v>0.19619666666666669</c:v>
                </c:pt>
                <c:pt idx="1294">
                  <c:v>0.19337333333333337</c:v>
                </c:pt>
                <c:pt idx="1295">
                  <c:v>0.18731833333333336</c:v>
                </c:pt>
                <c:pt idx="1296">
                  <c:v>0.18007166666666666</c:v>
                </c:pt>
                <c:pt idx="1297">
                  <c:v>0.17613500000000001</c:v>
                </c:pt>
                <c:pt idx="1298">
                  <c:v>0.17438333333333333</c:v>
                </c:pt>
                <c:pt idx="1299">
                  <c:v>0.17044000000000001</c:v>
                </c:pt>
                <c:pt idx="1300">
                  <c:v>0.16510833333333333</c:v>
                </c:pt>
                <c:pt idx="1301">
                  <c:v>0.16401833333333335</c:v>
                </c:pt>
                <c:pt idx="1302">
                  <c:v>0.16590833333333335</c:v>
                </c:pt>
                <c:pt idx="1303">
                  <c:v>0.16784166666666667</c:v>
                </c:pt>
                <c:pt idx="1304">
                  <c:v>0.169735</c:v>
                </c:pt>
                <c:pt idx="1305">
                  <c:v>0.17216499999999998</c:v>
                </c:pt>
                <c:pt idx="1306">
                  <c:v>0.17499000000000001</c:v>
                </c:pt>
                <c:pt idx="1307">
                  <c:v>0.17799166666666669</c:v>
                </c:pt>
                <c:pt idx="1308">
                  <c:v>0.18306999999999998</c:v>
                </c:pt>
                <c:pt idx="1309">
                  <c:v>0.19337666666666667</c:v>
                </c:pt>
                <c:pt idx="1310">
                  <c:v>0.20497499999999999</c:v>
                </c:pt>
                <c:pt idx="1311">
                  <c:v>0.213615</c:v>
                </c:pt>
                <c:pt idx="1312">
                  <c:v>0.2195033333333333</c:v>
                </c:pt>
                <c:pt idx="1313">
                  <c:v>0.22497500000000001</c:v>
                </c:pt>
                <c:pt idx="1314">
                  <c:v>0.23067333333333337</c:v>
                </c:pt>
                <c:pt idx="1315">
                  <c:v>0.23426666666666671</c:v>
                </c:pt>
                <c:pt idx="1316">
                  <c:v>0.23497499999999996</c:v>
                </c:pt>
                <c:pt idx="1317">
                  <c:v>0.23815666666666666</c:v>
                </c:pt>
                <c:pt idx="1318">
                  <c:v>0.24581166666666668</c:v>
                </c:pt>
                <c:pt idx="1319">
                  <c:v>0.25261499999999998</c:v>
                </c:pt>
                <c:pt idx="1320">
                  <c:v>0.25720666666666664</c:v>
                </c:pt>
                <c:pt idx="1321">
                  <c:v>0.26025833333333331</c:v>
                </c:pt>
                <c:pt idx="1322">
                  <c:v>0.26347666666666664</c:v>
                </c:pt>
                <c:pt idx="1323">
                  <c:v>0.26773166666666665</c:v>
                </c:pt>
                <c:pt idx="1324">
                  <c:v>0.27226166666666668</c:v>
                </c:pt>
                <c:pt idx="1325">
                  <c:v>0.27655000000000002</c:v>
                </c:pt>
                <c:pt idx="1326">
                  <c:v>0.27992</c:v>
                </c:pt>
                <c:pt idx="1327">
                  <c:v>0.28214499999999998</c:v>
                </c:pt>
                <c:pt idx="1328">
                  <c:v>0.28535833333333332</c:v>
                </c:pt>
                <c:pt idx="1329">
                  <c:v>0.29000166666666666</c:v>
                </c:pt>
                <c:pt idx="1330">
                  <c:v>0.29428000000000004</c:v>
                </c:pt>
                <c:pt idx="1331">
                  <c:v>0.29808166666666669</c:v>
                </c:pt>
                <c:pt idx="1332">
                  <c:v>0.30191333333333331</c:v>
                </c:pt>
                <c:pt idx="1333">
                  <c:v>0.30527833333333332</c:v>
                </c:pt>
                <c:pt idx="1334">
                  <c:v>0.3081066666666667</c:v>
                </c:pt>
                <c:pt idx="1335">
                  <c:v>0.30987000000000003</c:v>
                </c:pt>
                <c:pt idx="1336">
                  <c:v>0.30945666666666666</c:v>
                </c:pt>
                <c:pt idx="1337">
                  <c:v>0.30914333333333333</c:v>
                </c:pt>
                <c:pt idx="1338">
                  <c:v>0.31147166666666665</c:v>
                </c:pt>
                <c:pt idx="1339">
                  <c:v>0.31392833333333331</c:v>
                </c:pt>
                <c:pt idx="1340">
                  <c:v>0.31467166666666663</c:v>
                </c:pt>
                <c:pt idx="1341">
                  <c:v>0.31420999999999999</c:v>
                </c:pt>
                <c:pt idx="1342">
                  <c:v>0.31299000000000005</c:v>
                </c:pt>
                <c:pt idx="1343">
                  <c:v>0.31077833333333332</c:v>
                </c:pt>
                <c:pt idx="1344">
                  <c:v>0.30865999999999999</c:v>
                </c:pt>
                <c:pt idx="1345">
                  <c:v>0.30764333333333332</c:v>
                </c:pt>
                <c:pt idx="1346">
                  <c:v>0.30625833333333335</c:v>
                </c:pt>
                <c:pt idx="1347">
                  <c:v>0.30385499999999999</c:v>
                </c:pt>
                <c:pt idx="1348">
                  <c:v>0.30161833333333338</c:v>
                </c:pt>
                <c:pt idx="1349">
                  <c:v>0.29999333333333333</c:v>
                </c:pt>
                <c:pt idx="1350">
                  <c:v>0.29963499999999998</c:v>
                </c:pt>
                <c:pt idx="1351">
                  <c:v>0.29948666666666668</c:v>
                </c:pt>
                <c:pt idx="1352">
                  <c:v>0.29664333333333331</c:v>
                </c:pt>
                <c:pt idx="1353">
                  <c:v>0.29092333333333337</c:v>
                </c:pt>
                <c:pt idx="1354">
                  <c:v>0.28751666666666664</c:v>
                </c:pt>
                <c:pt idx="1355">
                  <c:v>0.2892966666666667</c:v>
                </c:pt>
                <c:pt idx="1356">
                  <c:v>0.29363833333333333</c:v>
                </c:pt>
                <c:pt idx="1357">
                  <c:v>0.29691833333333334</c:v>
                </c:pt>
                <c:pt idx="1358">
                  <c:v>0.29712166666666667</c:v>
                </c:pt>
                <c:pt idx="1359">
                  <c:v>0.29400500000000002</c:v>
                </c:pt>
                <c:pt idx="1360">
                  <c:v>0.29043000000000002</c:v>
                </c:pt>
                <c:pt idx="1361">
                  <c:v>0.28889999999999999</c:v>
                </c:pt>
                <c:pt idx="1362">
                  <c:v>0.28723000000000004</c:v>
                </c:pt>
                <c:pt idx="1363">
                  <c:v>0.28419833333333333</c:v>
                </c:pt>
                <c:pt idx="1364">
                  <c:v>0.28042</c:v>
                </c:pt>
                <c:pt idx="1365">
                  <c:v>0.27527166666666664</c:v>
                </c:pt>
                <c:pt idx="1366">
                  <c:v>0.27028333333333338</c:v>
                </c:pt>
                <c:pt idx="1367">
                  <c:v>0.26774500000000001</c:v>
                </c:pt>
                <c:pt idx="1368">
                  <c:v>0.26590166666666665</c:v>
                </c:pt>
                <c:pt idx="1369">
                  <c:v>0.26357999999999998</c:v>
                </c:pt>
                <c:pt idx="1370">
                  <c:v>0.26137166666666672</c:v>
                </c:pt>
                <c:pt idx="1371">
                  <c:v>0.25928500000000004</c:v>
                </c:pt>
                <c:pt idx="1372">
                  <c:v>0.25702000000000003</c:v>
                </c:pt>
                <c:pt idx="1373">
                  <c:v>0.25514500000000001</c:v>
                </c:pt>
                <c:pt idx="1374">
                  <c:v>0.25375666666666669</c:v>
                </c:pt>
                <c:pt idx="1375">
                  <c:v>0.25198166666666666</c:v>
                </c:pt>
                <c:pt idx="1376">
                  <c:v>0.24930166666666667</c:v>
                </c:pt>
                <c:pt idx="1377">
                  <c:v>0.24582833333333332</c:v>
                </c:pt>
                <c:pt idx="1378">
                  <c:v>0.24296666666666669</c:v>
                </c:pt>
                <c:pt idx="1379">
                  <c:v>0.241845</c:v>
                </c:pt>
                <c:pt idx="1380">
                  <c:v>0.24102333333333334</c:v>
                </c:pt>
                <c:pt idx="1381">
                  <c:v>0.23919500000000005</c:v>
                </c:pt>
                <c:pt idx="1382">
                  <c:v>0.23672333333333331</c:v>
                </c:pt>
                <c:pt idx="1383">
                  <c:v>0.23439333333333331</c:v>
                </c:pt>
                <c:pt idx="1384">
                  <c:v>0.23242833333333335</c:v>
                </c:pt>
                <c:pt idx="1385">
                  <c:v>0.2307066666666667</c:v>
                </c:pt>
                <c:pt idx="1386">
                  <c:v>0.22909166666666669</c:v>
                </c:pt>
                <c:pt idx="1387">
                  <c:v>0.22747999999999999</c:v>
                </c:pt>
                <c:pt idx="1388">
                  <c:v>0.22574333333333332</c:v>
                </c:pt>
                <c:pt idx="1389">
                  <c:v>0.22399833333333333</c:v>
                </c:pt>
                <c:pt idx="1390">
                  <c:v>0.22212499999999999</c:v>
                </c:pt>
                <c:pt idx="1391">
                  <c:v>0.21977166666666667</c:v>
                </c:pt>
                <c:pt idx="1392">
                  <c:v>0.21712333333333333</c:v>
                </c:pt>
                <c:pt idx="1393">
                  <c:v>0.21429833333333334</c:v>
                </c:pt>
                <c:pt idx="1394">
                  <c:v>0.21126666666666669</c:v>
                </c:pt>
                <c:pt idx="1395">
                  <c:v>0.20845666666666671</c:v>
                </c:pt>
                <c:pt idx="1396">
                  <c:v>0.20619166666666666</c:v>
                </c:pt>
                <c:pt idx="1397">
                  <c:v>0.20434999999999995</c:v>
                </c:pt>
                <c:pt idx="1398">
                  <c:v>0.20270333333333332</c:v>
                </c:pt>
                <c:pt idx="1399">
                  <c:v>0.20100999999999999</c:v>
                </c:pt>
                <c:pt idx="1400">
                  <c:v>0.19928833333333332</c:v>
                </c:pt>
                <c:pt idx="1401">
                  <c:v>0.19792333333333334</c:v>
                </c:pt>
                <c:pt idx="1402">
                  <c:v>0.19703333333333337</c:v>
                </c:pt>
                <c:pt idx="1403">
                  <c:v>0.19636000000000001</c:v>
                </c:pt>
                <c:pt idx="1404">
                  <c:v>0.196075</c:v>
                </c:pt>
                <c:pt idx="1405">
                  <c:v>0.19643833333333335</c:v>
                </c:pt>
                <c:pt idx="1406">
                  <c:v>0.19713166666666668</c:v>
                </c:pt>
                <c:pt idx="1407">
                  <c:v>0.19778500000000002</c:v>
                </c:pt>
                <c:pt idx="1408">
                  <c:v>0.19794333333333333</c:v>
                </c:pt>
                <c:pt idx="1409">
                  <c:v>0.19689166666666666</c:v>
                </c:pt>
                <c:pt idx="1410">
                  <c:v>0.19475499999999998</c:v>
                </c:pt>
                <c:pt idx="1411">
                  <c:v>0.19202</c:v>
                </c:pt>
                <c:pt idx="1412">
                  <c:v>0.18838166666666667</c:v>
                </c:pt>
                <c:pt idx="1413">
                  <c:v>0.18386000000000002</c:v>
                </c:pt>
                <c:pt idx="1414">
                  <c:v>0.17878000000000002</c:v>
                </c:pt>
                <c:pt idx="1415">
                  <c:v>0.17275833333333335</c:v>
                </c:pt>
                <c:pt idx="1416">
                  <c:v>0.16595666666666667</c:v>
                </c:pt>
                <c:pt idx="1417">
                  <c:v>0.15922500000000001</c:v>
                </c:pt>
                <c:pt idx="1418">
                  <c:v>0.15276833333333331</c:v>
                </c:pt>
                <c:pt idx="1419">
                  <c:v>0.14651833333333333</c:v>
                </c:pt>
                <c:pt idx="1420">
                  <c:v>0.14055333333333334</c:v>
                </c:pt>
                <c:pt idx="1421">
                  <c:v>0.13501166666666667</c:v>
                </c:pt>
                <c:pt idx="1422">
                  <c:v>0.13015833333333332</c:v>
                </c:pt>
                <c:pt idx="1423">
                  <c:v>0.126085</c:v>
                </c:pt>
                <c:pt idx="1424">
                  <c:v>0.12256166666666668</c:v>
                </c:pt>
                <c:pt idx="1425">
                  <c:v>0.11902833333333333</c:v>
                </c:pt>
                <c:pt idx="1426">
                  <c:v>0.11491</c:v>
                </c:pt>
                <c:pt idx="1427">
                  <c:v>0.11032999999999998</c:v>
                </c:pt>
                <c:pt idx="1428">
                  <c:v>0.10551166666666667</c:v>
                </c:pt>
                <c:pt idx="1429">
                  <c:v>0.10014166666666667</c:v>
                </c:pt>
                <c:pt idx="1430">
                  <c:v>9.4181666666666664E-2</c:v>
                </c:pt>
                <c:pt idx="1431">
                  <c:v>8.8128333333333322E-2</c:v>
                </c:pt>
                <c:pt idx="1432">
                  <c:v>8.2253333333333331E-2</c:v>
                </c:pt>
                <c:pt idx="1433">
                  <c:v>7.6410000000000006E-2</c:v>
                </c:pt>
                <c:pt idx="1434">
                  <c:v>7.0333333333333345E-2</c:v>
                </c:pt>
                <c:pt idx="1435">
                  <c:v>6.4176666666666674E-2</c:v>
                </c:pt>
                <c:pt idx="1436">
                  <c:v>5.867E-2</c:v>
                </c:pt>
                <c:pt idx="1437">
                  <c:v>5.4501666666666664E-2</c:v>
                </c:pt>
                <c:pt idx="1438">
                  <c:v>5.1941666666666671E-2</c:v>
                </c:pt>
                <c:pt idx="1439">
                  <c:v>5.0956666666666671E-2</c:v>
                </c:pt>
                <c:pt idx="1440">
                  <c:v>5.1351666666666664E-2</c:v>
                </c:pt>
                <c:pt idx="1441">
                  <c:v>5.2998333333333335E-2</c:v>
                </c:pt>
                <c:pt idx="1442">
                  <c:v>5.5850000000000004E-2</c:v>
                </c:pt>
                <c:pt idx="1443">
                  <c:v>5.9761666666666678E-2</c:v>
                </c:pt>
                <c:pt idx="1444">
                  <c:v>6.4430000000000001E-2</c:v>
                </c:pt>
                <c:pt idx="1445">
                  <c:v>6.9336666666666671E-2</c:v>
                </c:pt>
                <c:pt idx="1446">
                  <c:v>7.4251666666666674E-2</c:v>
                </c:pt>
                <c:pt idx="1447">
                  <c:v>7.9406666666666667E-2</c:v>
                </c:pt>
                <c:pt idx="1448">
                  <c:v>8.4589999999999985E-2</c:v>
                </c:pt>
                <c:pt idx="1449">
                  <c:v>8.931E-2</c:v>
                </c:pt>
                <c:pt idx="1450">
                  <c:v>9.3508333333333346E-2</c:v>
                </c:pt>
                <c:pt idx="1451">
                  <c:v>9.7239999999999993E-2</c:v>
                </c:pt>
                <c:pt idx="1452">
                  <c:v>0.100565</c:v>
                </c:pt>
                <c:pt idx="1453">
                  <c:v>0.10375166666666667</c:v>
                </c:pt>
                <c:pt idx="1454">
                  <c:v>0.10742833333333333</c:v>
                </c:pt>
                <c:pt idx="1455">
                  <c:v>0.11190666666666667</c:v>
                </c:pt>
                <c:pt idx="1456">
                  <c:v>0.11634</c:v>
                </c:pt>
                <c:pt idx="1457">
                  <c:v>0.11979166666666667</c:v>
                </c:pt>
                <c:pt idx="1458">
                  <c:v>0.12221833333333333</c:v>
                </c:pt>
                <c:pt idx="1459">
                  <c:v>0.12458333333333332</c:v>
                </c:pt>
                <c:pt idx="1460">
                  <c:v>0.12822000000000003</c:v>
                </c:pt>
                <c:pt idx="1461">
                  <c:v>0.13293833333333335</c:v>
                </c:pt>
                <c:pt idx="1462">
                  <c:v>0.13747500000000001</c:v>
                </c:pt>
                <c:pt idx="1463">
                  <c:v>0.14174166666666665</c:v>
                </c:pt>
                <c:pt idx="1464">
                  <c:v>0.146425</c:v>
                </c:pt>
                <c:pt idx="1465">
                  <c:v>0.15196499999999999</c:v>
                </c:pt>
                <c:pt idx="1466">
                  <c:v>0.15877166666666667</c:v>
                </c:pt>
                <c:pt idx="1467">
                  <c:v>0.16740166666666667</c:v>
                </c:pt>
                <c:pt idx="1468">
                  <c:v>0.17899000000000001</c:v>
                </c:pt>
                <c:pt idx="1469">
                  <c:v>0.19365000000000002</c:v>
                </c:pt>
                <c:pt idx="1470">
                  <c:v>0.20706666666666665</c:v>
                </c:pt>
                <c:pt idx="1471">
                  <c:v>0.21249333333333334</c:v>
                </c:pt>
                <c:pt idx="1472">
                  <c:v>0.20763833333333337</c:v>
                </c:pt>
                <c:pt idx="1473">
                  <c:v>0.19662333333333334</c:v>
                </c:pt>
                <c:pt idx="1474">
                  <c:v>0.18504500000000002</c:v>
                </c:pt>
                <c:pt idx="1475">
                  <c:v>0.17579500000000001</c:v>
                </c:pt>
                <c:pt idx="1476">
                  <c:v>0.16974500000000001</c:v>
                </c:pt>
                <c:pt idx="1477">
                  <c:v>0.16668000000000002</c:v>
                </c:pt>
                <c:pt idx="1478">
                  <c:v>0.16518333333333335</c:v>
                </c:pt>
                <c:pt idx="1479">
                  <c:v>0.16422833333333334</c:v>
                </c:pt>
                <c:pt idx="1480">
                  <c:v>0.16380833333333333</c:v>
                </c:pt>
                <c:pt idx="1481">
                  <c:v>0.163545</c:v>
                </c:pt>
                <c:pt idx="1482">
                  <c:v>0.16295500000000002</c:v>
                </c:pt>
                <c:pt idx="1483">
                  <c:v>0.16252000000000003</c:v>
                </c:pt>
                <c:pt idx="1484">
                  <c:v>0.16250833333333334</c:v>
                </c:pt>
                <c:pt idx="1485">
                  <c:v>0.16200499999999998</c:v>
                </c:pt>
                <c:pt idx="1486">
                  <c:v>0.16022833333333333</c:v>
                </c:pt>
                <c:pt idx="1487">
                  <c:v>0.15805166666666667</c:v>
                </c:pt>
                <c:pt idx="1488">
                  <c:v>0.15733500000000003</c:v>
                </c:pt>
                <c:pt idx="1489">
                  <c:v>0.15787499999999999</c:v>
                </c:pt>
                <c:pt idx="1490">
                  <c:v>0.15798166666666666</c:v>
                </c:pt>
                <c:pt idx="1491">
                  <c:v>0.15764333333333333</c:v>
                </c:pt>
                <c:pt idx="1492">
                  <c:v>0.15758333333333333</c:v>
                </c:pt>
                <c:pt idx="1493">
                  <c:v>0.15755833333333333</c:v>
                </c:pt>
                <c:pt idx="1494">
                  <c:v>0.15691166666666667</c:v>
                </c:pt>
                <c:pt idx="1495">
                  <c:v>0.15556833333333334</c:v>
                </c:pt>
                <c:pt idx="1496">
                  <c:v>0.15391999999999997</c:v>
                </c:pt>
                <c:pt idx="1497">
                  <c:v>0.15198</c:v>
                </c:pt>
                <c:pt idx="1498">
                  <c:v>0.14995833333333333</c:v>
                </c:pt>
                <c:pt idx="1499">
                  <c:v>0.14853333333333332</c:v>
                </c:pt>
                <c:pt idx="1500">
                  <c:v>0.14764833333333335</c:v>
                </c:pt>
                <c:pt idx="1501">
                  <c:v>0.14660333333333334</c:v>
                </c:pt>
                <c:pt idx="1502">
                  <c:v>0.14541499999999999</c:v>
                </c:pt>
                <c:pt idx="1503">
                  <c:v>0.14442833333333333</c:v>
                </c:pt>
                <c:pt idx="1504">
                  <c:v>0.14369500000000002</c:v>
                </c:pt>
                <c:pt idx="1505">
                  <c:v>0.14337333333333335</c:v>
                </c:pt>
                <c:pt idx="1506">
                  <c:v>0.14343500000000001</c:v>
                </c:pt>
                <c:pt idx="1507">
                  <c:v>0.14380666666666667</c:v>
                </c:pt>
                <c:pt idx="1508">
                  <c:v>0.14451499999999998</c:v>
                </c:pt>
                <c:pt idx="1509">
                  <c:v>0.14511500000000002</c:v>
                </c:pt>
                <c:pt idx="1510">
                  <c:v>0.14572333333333334</c:v>
                </c:pt>
                <c:pt idx="1511">
                  <c:v>0.14747999999999997</c:v>
                </c:pt>
                <c:pt idx="1512">
                  <c:v>0.15050333333333335</c:v>
                </c:pt>
                <c:pt idx="1513">
                  <c:v>0.153645</c:v>
                </c:pt>
                <c:pt idx="1514">
                  <c:v>0.15686166666666665</c:v>
                </c:pt>
                <c:pt idx="1515">
                  <c:v>0.16110333333333332</c:v>
                </c:pt>
                <c:pt idx="1516">
                  <c:v>0.16704166666666667</c:v>
                </c:pt>
                <c:pt idx="1517">
                  <c:v>0.175265</c:v>
                </c:pt>
                <c:pt idx="1518">
                  <c:v>0.185725</c:v>
                </c:pt>
                <c:pt idx="1519">
                  <c:v>0.19728999999999999</c:v>
                </c:pt>
                <c:pt idx="1520">
                  <c:v>0.20862833333333333</c:v>
                </c:pt>
                <c:pt idx="1521">
                  <c:v>0.21901333333333337</c:v>
                </c:pt>
                <c:pt idx="1522">
                  <c:v>0.22756499999999999</c:v>
                </c:pt>
                <c:pt idx="1523">
                  <c:v>0.23324999999999999</c:v>
                </c:pt>
                <c:pt idx="1524">
                  <c:v>0.23677999999999999</c:v>
                </c:pt>
                <c:pt idx="1525">
                  <c:v>0.23934500000000003</c:v>
                </c:pt>
                <c:pt idx="1526">
                  <c:v>0.24056333333333335</c:v>
                </c:pt>
                <c:pt idx="1527">
                  <c:v>0.24002500000000002</c:v>
                </c:pt>
                <c:pt idx="1528">
                  <c:v>0.23818666666666666</c:v>
                </c:pt>
                <c:pt idx="1529">
                  <c:v>0.23588166666666666</c:v>
                </c:pt>
                <c:pt idx="1530">
                  <c:v>0.23446500000000001</c:v>
                </c:pt>
                <c:pt idx="1531">
                  <c:v>0.23461833333333329</c:v>
                </c:pt>
                <c:pt idx="1532">
                  <c:v>0.2351466666666667</c:v>
                </c:pt>
                <c:pt idx="1533">
                  <c:v>0.23524500000000001</c:v>
                </c:pt>
                <c:pt idx="1534">
                  <c:v>0.23542833333333332</c:v>
                </c:pt>
                <c:pt idx="1535">
                  <c:v>0.23573666666666662</c:v>
                </c:pt>
                <c:pt idx="1536">
                  <c:v>0.23657833333333333</c:v>
                </c:pt>
                <c:pt idx="1537">
                  <c:v>0.23898666666666665</c:v>
                </c:pt>
                <c:pt idx="1538">
                  <c:v>0.24309833333333331</c:v>
                </c:pt>
                <c:pt idx="1539">
                  <c:v>0.24802499999999997</c:v>
                </c:pt>
                <c:pt idx="1540">
                  <c:v>0.252135</c:v>
                </c:pt>
                <c:pt idx="1541">
                  <c:v>0.25448833333333337</c:v>
                </c:pt>
                <c:pt idx="1542">
                  <c:v>0.25556333333333331</c:v>
                </c:pt>
                <c:pt idx="1543">
                  <c:v>0.25578499999999998</c:v>
                </c:pt>
                <c:pt idx="1544">
                  <c:v>0.25541333333333333</c:v>
                </c:pt>
                <c:pt idx="1545">
                  <c:v>0.25476333333333334</c:v>
                </c:pt>
                <c:pt idx="1546">
                  <c:v>0.25397166666666665</c:v>
                </c:pt>
                <c:pt idx="1547">
                  <c:v>0.25321166666666667</c:v>
                </c:pt>
                <c:pt idx="1548">
                  <c:v>0.25211666666666666</c:v>
                </c:pt>
                <c:pt idx="1549">
                  <c:v>0.2502166666666667</c:v>
                </c:pt>
                <c:pt idx="1550">
                  <c:v>0.24877833333333332</c:v>
                </c:pt>
                <c:pt idx="1551">
                  <c:v>0.24912000000000001</c:v>
                </c:pt>
                <c:pt idx="1552">
                  <c:v>0.25028499999999998</c:v>
                </c:pt>
                <c:pt idx="1553">
                  <c:v>0.25106166666666668</c:v>
                </c:pt>
                <c:pt idx="1554">
                  <c:v>0.25141333333333332</c:v>
                </c:pt>
                <c:pt idx="1555">
                  <c:v>0.25114666666666668</c:v>
                </c:pt>
                <c:pt idx="1556">
                  <c:v>0.24976999999999996</c:v>
                </c:pt>
                <c:pt idx="1557">
                  <c:v>0.24737000000000001</c:v>
                </c:pt>
                <c:pt idx="1558">
                  <c:v>0.2446966666666667</c:v>
                </c:pt>
                <c:pt idx="1559">
                  <c:v>0.24234</c:v>
                </c:pt>
                <c:pt idx="1560">
                  <c:v>0.24021166666666663</c:v>
                </c:pt>
                <c:pt idx="1561">
                  <c:v>0.2381283333333333</c:v>
                </c:pt>
                <c:pt idx="1562">
                  <c:v>0.23557833333333333</c:v>
                </c:pt>
                <c:pt idx="1563">
                  <c:v>0.23191500000000001</c:v>
                </c:pt>
                <c:pt idx="1564">
                  <c:v>0.22719499999999995</c:v>
                </c:pt>
                <c:pt idx="1565">
                  <c:v>0.22181833333333334</c:v>
                </c:pt>
                <c:pt idx="1566">
                  <c:v>0.21620666666666669</c:v>
                </c:pt>
                <c:pt idx="1567">
                  <c:v>0.21044166666666667</c:v>
                </c:pt>
                <c:pt idx="1568">
                  <c:v>0.20434833333333335</c:v>
                </c:pt>
                <c:pt idx="1569">
                  <c:v>0.198265</c:v>
                </c:pt>
                <c:pt idx="1570">
                  <c:v>0.192025</c:v>
                </c:pt>
                <c:pt idx="1571">
                  <c:v>0.18495666666666666</c:v>
                </c:pt>
                <c:pt idx="1572">
                  <c:v>0.17772333333333332</c:v>
                </c:pt>
                <c:pt idx="1573">
                  <c:v>0.17134000000000002</c:v>
                </c:pt>
                <c:pt idx="1574">
                  <c:v>0.16558833333333331</c:v>
                </c:pt>
                <c:pt idx="1575">
                  <c:v>0.16033166666666668</c:v>
                </c:pt>
                <c:pt idx="1576">
                  <c:v>0.15587833333333334</c:v>
                </c:pt>
                <c:pt idx="1577">
                  <c:v>0.15180333333333332</c:v>
                </c:pt>
                <c:pt idx="1578">
                  <c:v>0.14788833333333334</c:v>
                </c:pt>
                <c:pt idx="1579">
                  <c:v>0.14470000000000002</c:v>
                </c:pt>
                <c:pt idx="1580">
                  <c:v>0.14206333333333335</c:v>
                </c:pt>
                <c:pt idx="1581">
                  <c:v>0.13971666666666668</c:v>
                </c:pt>
                <c:pt idx="1582">
                  <c:v>0.13840333333333335</c:v>
                </c:pt>
                <c:pt idx="1583">
                  <c:v>0.13789833333333332</c:v>
                </c:pt>
                <c:pt idx="1584">
                  <c:v>0.13687500000000002</c:v>
                </c:pt>
                <c:pt idx="1585">
                  <c:v>0.13539166666666669</c:v>
                </c:pt>
                <c:pt idx="1586">
                  <c:v>0.13430833333333334</c:v>
                </c:pt>
                <c:pt idx="1587">
                  <c:v>0.133355</c:v>
                </c:pt>
                <c:pt idx="1588">
                  <c:v>0.13223166666666669</c:v>
                </c:pt>
                <c:pt idx="1589">
                  <c:v>0.13127666666666665</c:v>
                </c:pt>
                <c:pt idx="1590">
                  <c:v>0.13023500000000002</c:v>
                </c:pt>
                <c:pt idx="1591">
                  <c:v>0.12876499999999999</c:v>
                </c:pt>
                <c:pt idx="1592">
                  <c:v>0.12735166666666667</c:v>
                </c:pt>
                <c:pt idx="1593">
                  <c:v>0.12646499999999999</c:v>
                </c:pt>
                <c:pt idx="1594">
                  <c:v>0.12609666666666666</c:v>
                </c:pt>
                <c:pt idx="1595">
                  <c:v>0.12606166666666666</c:v>
                </c:pt>
                <c:pt idx="1596">
                  <c:v>0.12610166666666664</c:v>
                </c:pt>
                <c:pt idx="1597">
                  <c:v>0.12589666666666668</c:v>
                </c:pt>
                <c:pt idx="1598">
                  <c:v>0.12510499999999999</c:v>
                </c:pt>
                <c:pt idx="1599">
                  <c:v>0.123095</c:v>
                </c:pt>
                <c:pt idx="1600">
                  <c:v>0.11885666666666668</c:v>
                </c:pt>
                <c:pt idx="1601">
                  <c:v>0.11173833333333333</c:v>
                </c:pt>
                <c:pt idx="1602">
                  <c:v>0.10257833333333334</c:v>
                </c:pt>
                <c:pt idx="1603">
                  <c:v>9.2938333333333345E-2</c:v>
                </c:pt>
                <c:pt idx="1604">
                  <c:v>8.3468333333333325E-2</c:v>
                </c:pt>
                <c:pt idx="1605">
                  <c:v>7.4151666666666671E-2</c:v>
                </c:pt>
                <c:pt idx="1606">
                  <c:v>6.5169999999999992E-2</c:v>
                </c:pt>
                <c:pt idx="1607">
                  <c:v>5.6943333333333325E-2</c:v>
                </c:pt>
                <c:pt idx="1608">
                  <c:v>4.9731666666666667E-2</c:v>
                </c:pt>
                <c:pt idx="1609">
                  <c:v>4.3264999999999998E-2</c:v>
                </c:pt>
                <c:pt idx="1610">
                  <c:v>3.7269999999999998E-2</c:v>
                </c:pt>
                <c:pt idx="1611">
                  <c:v>3.1976666666666667E-2</c:v>
                </c:pt>
                <c:pt idx="1612">
                  <c:v>2.767E-2</c:v>
                </c:pt>
                <c:pt idx="1613">
                  <c:v>2.4234999999999996E-2</c:v>
                </c:pt>
                <c:pt idx="1614">
                  <c:v>2.1125000000000001E-2</c:v>
                </c:pt>
                <c:pt idx="1615">
                  <c:v>1.7784999999999999E-2</c:v>
                </c:pt>
                <c:pt idx="1616">
                  <c:v>1.4386666666666667E-2</c:v>
                </c:pt>
                <c:pt idx="1617">
                  <c:v>1.1521666666666666E-2</c:v>
                </c:pt>
                <c:pt idx="1618">
                  <c:v>9.2899999999999996E-3</c:v>
                </c:pt>
                <c:pt idx="1619">
                  <c:v>7.3699999999999989E-3</c:v>
                </c:pt>
                <c:pt idx="1620">
                  <c:v>5.4416666666666667E-3</c:v>
                </c:pt>
                <c:pt idx="1621">
                  <c:v>3.4616666666666667E-3</c:v>
                </c:pt>
                <c:pt idx="1622">
                  <c:v>2.0016666666666668E-3</c:v>
                </c:pt>
                <c:pt idx="1623">
                  <c:v>1.315E-3</c:v>
                </c:pt>
                <c:pt idx="1624">
                  <c:v>9.5666666666666675E-4</c:v>
                </c:pt>
                <c:pt idx="1625">
                  <c:v>5.1499999999999994E-4</c:v>
                </c:pt>
                <c:pt idx="1626">
                  <c:v>1.5833333333333335E-4</c:v>
                </c:pt>
                <c:pt idx="1627">
                  <c:v>1.9999999999999998E-4</c:v>
                </c:pt>
                <c:pt idx="1628">
                  <c:v>1.2916666666666664E-3</c:v>
                </c:pt>
                <c:pt idx="1629">
                  <c:v>4.0500000000000006E-3</c:v>
                </c:pt>
                <c:pt idx="1630">
                  <c:v>7.8833333333333325E-3</c:v>
                </c:pt>
                <c:pt idx="1631">
                  <c:v>1.2686666666666667E-2</c:v>
                </c:pt>
                <c:pt idx="1632">
                  <c:v>1.8818333333333336E-2</c:v>
                </c:pt>
                <c:pt idx="1633">
                  <c:v>2.5815000000000001E-2</c:v>
                </c:pt>
                <c:pt idx="1634">
                  <c:v>3.3318333333333332E-2</c:v>
                </c:pt>
                <c:pt idx="1635">
                  <c:v>4.1778333333333334E-2</c:v>
                </c:pt>
                <c:pt idx="1636">
                  <c:v>5.1346666666666659E-2</c:v>
                </c:pt>
                <c:pt idx="1637">
                  <c:v>6.1690000000000002E-2</c:v>
                </c:pt>
                <c:pt idx="1638">
                  <c:v>7.2856666666666667E-2</c:v>
                </c:pt>
                <c:pt idx="1639">
                  <c:v>8.4693333333333329E-2</c:v>
                </c:pt>
                <c:pt idx="1640">
                  <c:v>9.5481666666666645E-2</c:v>
                </c:pt>
                <c:pt idx="1641">
                  <c:v>0.10387833333333334</c:v>
                </c:pt>
                <c:pt idx="1642">
                  <c:v>0.11133999999999999</c:v>
                </c:pt>
                <c:pt idx="1643">
                  <c:v>0.11906333333333335</c:v>
                </c:pt>
                <c:pt idx="1644">
                  <c:v>0.12659333333333334</c:v>
                </c:pt>
                <c:pt idx="1645">
                  <c:v>0.13455333333333336</c:v>
                </c:pt>
                <c:pt idx="1646">
                  <c:v>0.14376833333333336</c:v>
                </c:pt>
                <c:pt idx="1647">
                  <c:v>0.15423000000000001</c:v>
                </c:pt>
                <c:pt idx="1648">
                  <c:v>0.1663033333333333</c:v>
                </c:pt>
                <c:pt idx="1649">
                  <c:v>0.17966833333333332</c:v>
                </c:pt>
                <c:pt idx="1650">
                  <c:v>0.19309500000000002</c:v>
                </c:pt>
                <c:pt idx="1651">
                  <c:v>0.20529666666666668</c:v>
                </c:pt>
                <c:pt idx="1652">
                  <c:v>0.21427166666666667</c:v>
                </c:pt>
                <c:pt idx="1653">
                  <c:v>0.21892</c:v>
                </c:pt>
                <c:pt idx="1654">
                  <c:v>0.22143833333333332</c:v>
                </c:pt>
                <c:pt idx="1655">
                  <c:v>0.22408833333333333</c:v>
                </c:pt>
                <c:pt idx="1656">
                  <c:v>0.22593666666666667</c:v>
                </c:pt>
                <c:pt idx="1657">
                  <c:v>0.22534166666666666</c:v>
                </c:pt>
                <c:pt idx="1658">
                  <c:v>0.2226366666666667</c:v>
                </c:pt>
                <c:pt idx="1659">
                  <c:v>0.21902999999999997</c:v>
                </c:pt>
                <c:pt idx="1660">
                  <c:v>0.21520166666666665</c:v>
                </c:pt>
                <c:pt idx="1661">
                  <c:v>0.21128166666666662</c:v>
                </c:pt>
                <c:pt idx="1662">
                  <c:v>0.20696000000000003</c:v>
                </c:pt>
                <c:pt idx="1663">
                  <c:v>0.2024883333333333</c:v>
                </c:pt>
                <c:pt idx="1664">
                  <c:v>0.19795666666666664</c:v>
                </c:pt>
                <c:pt idx="1665">
                  <c:v>0.19252666666666665</c:v>
                </c:pt>
                <c:pt idx="1666">
                  <c:v>0.18689500000000001</c:v>
                </c:pt>
                <c:pt idx="1667">
                  <c:v>0.18218333333333334</c:v>
                </c:pt>
                <c:pt idx="1668">
                  <c:v>0.17784166666666668</c:v>
                </c:pt>
                <c:pt idx="1669">
                  <c:v>0.173265</c:v>
                </c:pt>
                <c:pt idx="1670">
                  <c:v>0.16797833333333334</c:v>
                </c:pt>
                <c:pt idx="1671">
                  <c:v>0.16180166666666665</c:v>
                </c:pt>
                <c:pt idx="1672">
                  <c:v>0.15568166666666663</c:v>
                </c:pt>
                <c:pt idx="1673">
                  <c:v>0.15010000000000001</c:v>
                </c:pt>
                <c:pt idx="1674">
                  <c:v>0.14460666666666666</c:v>
                </c:pt>
                <c:pt idx="1675">
                  <c:v>0.13980333333333334</c:v>
                </c:pt>
                <c:pt idx="1676">
                  <c:v>0.13688833333333333</c:v>
                </c:pt>
                <c:pt idx="1677">
                  <c:v>0.13553999999999999</c:v>
                </c:pt>
                <c:pt idx="1678">
                  <c:v>0.13458666666666666</c:v>
                </c:pt>
                <c:pt idx="1679">
                  <c:v>0.13317999999999999</c:v>
                </c:pt>
                <c:pt idx="1680">
                  <c:v>0.13054166666666667</c:v>
                </c:pt>
                <c:pt idx="1681">
                  <c:v>0.12661666666666668</c:v>
                </c:pt>
                <c:pt idx="1682">
                  <c:v>0.12281000000000002</c:v>
                </c:pt>
                <c:pt idx="1683">
                  <c:v>0.12041333333333333</c:v>
                </c:pt>
                <c:pt idx="1684">
                  <c:v>0.11884499999999999</c:v>
                </c:pt>
                <c:pt idx="1685">
                  <c:v>0.11678166666666667</c:v>
                </c:pt>
                <c:pt idx="1686">
                  <c:v>0.11393333333333334</c:v>
                </c:pt>
                <c:pt idx="1687">
                  <c:v>0.11084499999999999</c:v>
                </c:pt>
                <c:pt idx="1688">
                  <c:v>0.10763166666666668</c:v>
                </c:pt>
                <c:pt idx="1689">
                  <c:v>0.103995</c:v>
                </c:pt>
                <c:pt idx="1690">
                  <c:v>0.10084</c:v>
                </c:pt>
                <c:pt idx="1691">
                  <c:v>9.9470000000000003E-2</c:v>
                </c:pt>
                <c:pt idx="1692">
                  <c:v>9.98E-2</c:v>
                </c:pt>
                <c:pt idx="1693">
                  <c:v>0.10156166666666668</c:v>
                </c:pt>
                <c:pt idx="1694">
                  <c:v>0.10441833333333334</c:v>
                </c:pt>
                <c:pt idx="1695">
                  <c:v>0.10703666666666667</c:v>
                </c:pt>
                <c:pt idx="1696">
                  <c:v>0.10916999999999999</c:v>
                </c:pt>
                <c:pt idx="1697">
                  <c:v>0.11117666666666666</c:v>
                </c:pt>
                <c:pt idx="1698">
                  <c:v>0.11251833333333333</c:v>
                </c:pt>
                <c:pt idx="1699">
                  <c:v>0.11327000000000002</c:v>
                </c:pt>
                <c:pt idx="1700">
                  <c:v>0.11435666666666666</c:v>
                </c:pt>
                <c:pt idx="1701">
                  <c:v>0.11663833333333334</c:v>
                </c:pt>
                <c:pt idx="1702">
                  <c:v>0.12067499999999999</c:v>
                </c:pt>
                <c:pt idx="1703">
                  <c:v>0.12662666666666667</c:v>
                </c:pt>
                <c:pt idx="1704">
                  <c:v>0.134655</c:v>
                </c:pt>
                <c:pt idx="1705">
                  <c:v>0.14546000000000001</c:v>
                </c:pt>
                <c:pt idx="1706">
                  <c:v>0.16019000000000003</c:v>
                </c:pt>
                <c:pt idx="1707">
                  <c:v>0.17943166666666666</c:v>
                </c:pt>
                <c:pt idx="1708">
                  <c:v>0.20190833333333333</c:v>
                </c:pt>
                <c:pt idx="1709">
                  <c:v>0.223915</c:v>
                </c:pt>
                <c:pt idx="1710">
                  <c:v>0.23912666666666668</c:v>
                </c:pt>
                <c:pt idx="1711">
                  <c:v>0.24140000000000003</c:v>
                </c:pt>
                <c:pt idx="1712">
                  <c:v>0.2305666666666667</c:v>
                </c:pt>
                <c:pt idx="1713">
                  <c:v>0.21289000000000002</c:v>
                </c:pt>
                <c:pt idx="1714">
                  <c:v>0.19470166666666666</c:v>
                </c:pt>
                <c:pt idx="1715">
                  <c:v>0.17910000000000001</c:v>
                </c:pt>
                <c:pt idx="1716">
                  <c:v>0.16745000000000002</c:v>
                </c:pt>
                <c:pt idx="1717">
                  <c:v>0.15969999999999998</c:v>
                </c:pt>
                <c:pt idx="1718">
                  <c:v>0.15414499999999998</c:v>
                </c:pt>
                <c:pt idx="1719">
                  <c:v>0.14948166666666671</c:v>
                </c:pt>
                <c:pt idx="1720">
                  <c:v>0.14579833333333334</c:v>
                </c:pt>
                <c:pt idx="1721">
                  <c:v>0.14352166666666669</c:v>
                </c:pt>
                <c:pt idx="1722">
                  <c:v>0.14315833333333336</c:v>
                </c:pt>
                <c:pt idx="1723">
                  <c:v>0.144315</c:v>
                </c:pt>
                <c:pt idx="1724">
                  <c:v>0.14421999999999999</c:v>
                </c:pt>
                <c:pt idx="1725">
                  <c:v>0.14179166666666668</c:v>
                </c:pt>
                <c:pt idx="1726">
                  <c:v>0.14141499999999999</c:v>
                </c:pt>
                <c:pt idx="1727">
                  <c:v>0.14427500000000001</c:v>
                </c:pt>
                <c:pt idx="1728">
                  <c:v>0.14632166666666666</c:v>
                </c:pt>
                <c:pt idx="1729">
                  <c:v>0.14712833333333333</c:v>
                </c:pt>
                <c:pt idx="1730">
                  <c:v>0.14940333333333333</c:v>
                </c:pt>
                <c:pt idx="1731">
                  <c:v>0.15375166666666668</c:v>
                </c:pt>
                <c:pt idx="1732">
                  <c:v>0.15925166666666668</c:v>
                </c:pt>
                <c:pt idx="1733">
                  <c:v>0.16531166666666666</c:v>
                </c:pt>
                <c:pt idx="1734">
                  <c:v>0.17126666666666668</c:v>
                </c:pt>
                <c:pt idx="1735">
                  <c:v>0.17607166666666665</c:v>
                </c:pt>
                <c:pt idx="1736">
                  <c:v>0.17941333333333334</c:v>
                </c:pt>
                <c:pt idx="1737">
                  <c:v>0.18196500000000002</c:v>
                </c:pt>
                <c:pt idx="1738">
                  <c:v>0.18402166666666667</c:v>
                </c:pt>
                <c:pt idx="1739">
                  <c:v>0.18537999999999999</c:v>
                </c:pt>
                <c:pt idx="1740">
                  <c:v>0.18654666666666667</c:v>
                </c:pt>
                <c:pt idx="1741">
                  <c:v>0.18803000000000003</c:v>
                </c:pt>
                <c:pt idx="1742">
                  <c:v>0.18905499999999997</c:v>
                </c:pt>
                <c:pt idx="1743">
                  <c:v>0.18905833333333333</c:v>
                </c:pt>
                <c:pt idx="1744">
                  <c:v>0.18894833333333336</c:v>
                </c:pt>
                <c:pt idx="1745">
                  <c:v>0.18955833333333336</c:v>
                </c:pt>
                <c:pt idx="1746">
                  <c:v>0.19077</c:v>
                </c:pt>
                <c:pt idx="1747">
                  <c:v>0.19267666666666669</c:v>
                </c:pt>
                <c:pt idx="1748">
                  <c:v>0.19586500000000004</c:v>
                </c:pt>
                <c:pt idx="1749">
                  <c:v>0.20000333333333331</c:v>
                </c:pt>
                <c:pt idx="1750">
                  <c:v>0.20419333333333337</c:v>
                </c:pt>
                <c:pt idx="1751">
                  <c:v>0.20868500000000001</c:v>
                </c:pt>
                <c:pt idx="1752">
                  <c:v>0.21437500000000001</c:v>
                </c:pt>
                <c:pt idx="1753">
                  <c:v>0.22034666666666666</c:v>
                </c:pt>
                <c:pt idx="1754">
                  <c:v>0.22400166666666665</c:v>
                </c:pt>
                <c:pt idx="1755">
                  <c:v>0.22545666666666667</c:v>
                </c:pt>
                <c:pt idx="1756">
                  <c:v>0.22676333333333332</c:v>
                </c:pt>
                <c:pt idx="1757">
                  <c:v>0.22703666666666666</c:v>
                </c:pt>
                <c:pt idx="1758">
                  <c:v>0.22524333333333332</c:v>
                </c:pt>
                <c:pt idx="1759">
                  <c:v>0.22328500000000004</c:v>
                </c:pt>
                <c:pt idx="1760">
                  <c:v>0.22273000000000001</c:v>
                </c:pt>
                <c:pt idx="1761">
                  <c:v>0.22421000000000002</c:v>
                </c:pt>
                <c:pt idx="1762">
                  <c:v>0.22833499999999998</c:v>
                </c:pt>
                <c:pt idx="1763">
                  <c:v>0.23362833333333335</c:v>
                </c:pt>
                <c:pt idx="1764">
                  <c:v>0.23756833333333335</c:v>
                </c:pt>
                <c:pt idx="1765">
                  <c:v>0.24040666666666666</c:v>
                </c:pt>
                <c:pt idx="1766">
                  <c:v>0.24340833333333334</c:v>
                </c:pt>
                <c:pt idx="1767">
                  <c:v>0.24648666666666666</c:v>
                </c:pt>
                <c:pt idx="1768">
                  <c:v>0.25088166666666661</c:v>
                </c:pt>
                <c:pt idx="1769">
                  <c:v>0.25722333333333336</c:v>
                </c:pt>
                <c:pt idx="1770">
                  <c:v>0.26331500000000002</c:v>
                </c:pt>
                <c:pt idx="1771">
                  <c:v>0.26893666666666666</c:v>
                </c:pt>
                <c:pt idx="1772">
                  <c:v>0.27495666666666668</c:v>
                </c:pt>
                <c:pt idx="1773">
                  <c:v>0.27997833333333333</c:v>
                </c:pt>
                <c:pt idx="1774">
                  <c:v>0.28371833333333329</c:v>
                </c:pt>
                <c:pt idx="1775">
                  <c:v>0.28649333333333332</c:v>
                </c:pt>
                <c:pt idx="1776">
                  <c:v>0.28723166666666661</c:v>
                </c:pt>
                <c:pt idx="1777">
                  <c:v>0.28809166666666669</c:v>
                </c:pt>
                <c:pt idx="1778">
                  <c:v>0.29131999999999997</c:v>
                </c:pt>
                <c:pt idx="1779">
                  <c:v>0.29255166666666665</c:v>
                </c:pt>
                <c:pt idx="1780">
                  <c:v>0.28788333333333332</c:v>
                </c:pt>
                <c:pt idx="1781">
                  <c:v>0.27976000000000001</c:v>
                </c:pt>
                <c:pt idx="1782">
                  <c:v>0.27119333333333334</c:v>
                </c:pt>
                <c:pt idx="1783">
                  <c:v>0.26249</c:v>
                </c:pt>
                <c:pt idx="1784">
                  <c:v>0.25418000000000002</c:v>
                </c:pt>
                <c:pt idx="1785">
                  <c:v>0.247445</c:v>
                </c:pt>
                <c:pt idx="1786">
                  <c:v>0.24195333333333333</c:v>
                </c:pt>
                <c:pt idx="1787">
                  <c:v>0.23416666666666666</c:v>
                </c:pt>
                <c:pt idx="1788">
                  <c:v>0.22050666666666666</c:v>
                </c:pt>
                <c:pt idx="1789">
                  <c:v>0.20499166666666668</c:v>
                </c:pt>
                <c:pt idx="1790">
                  <c:v>0.19482666666666668</c:v>
                </c:pt>
                <c:pt idx="1791">
                  <c:v>0.18869</c:v>
                </c:pt>
                <c:pt idx="1792">
                  <c:v>0.18302333333333332</c:v>
                </c:pt>
                <c:pt idx="1793">
                  <c:v>0.17894499999999999</c:v>
                </c:pt>
                <c:pt idx="1794">
                  <c:v>0.17732666666666666</c:v>
                </c:pt>
                <c:pt idx="1795">
                  <c:v>0.17789666666666668</c:v>
                </c:pt>
                <c:pt idx="1796">
                  <c:v>0.17926333333333333</c:v>
                </c:pt>
                <c:pt idx="1797">
                  <c:v>0.17933166666666667</c:v>
                </c:pt>
                <c:pt idx="1798">
                  <c:v>0.17893000000000001</c:v>
                </c:pt>
                <c:pt idx="1799">
                  <c:v>0.17924999999999999</c:v>
                </c:pt>
                <c:pt idx="1800">
                  <c:v>0.17848</c:v>
                </c:pt>
                <c:pt idx="1801">
                  <c:v>0.17549833333333334</c:v>
                </c:pt>
                <c:pt idx="1802">
                  <c:v>0.17222666666666667</c:v>
                </c:pt>
                <c:pt idx="1803">
                  <c:v>0.17024333333333333</c:v>
                </c:pt>
                <c:pt idx="1804">
                  <c:v>0.16820999999999997</c:v>
                </c:pt>
                <c:pt idx="1805">
                  <c:v>0.16427666666666665</c:v>
                </c:pt>
                <c:pt idx="1806">
                  <c:v>0.15787666666666667</c:v>
                </c:pt>
                <c:pt idx="1807">
                  <c:v>0.14935833333333334</c:v>
                </c:pt>
                <c:pt idx="1808">
                  <c:v>0.14046666666666666</c:v>
                </c:pt>
                <c:pt idx="1809">
                  <c:v>0.13174166666666667</c:v>
                </c:pt>
                <c:pt idx="1810">
                  <c:v>0.12149999999999998</c:v>
                </c:pt>
                <c:pt idx="1811">
                  <c:v>0.10971666666666668</c:v>
                </c:pt>
                <c:pt idx="1812">
                  <c:v>9.9906666666666658E-2</c:v>
                </c:pt>
                <c:pt idx="1813">
                  <c:v>9.2918333333333339E-2</c:v>
                </c:pt>
                <c:pt idx="1814">
                  <c:v>8.5316666666666666E-2</c:v>
                </c:pt>
                <c:pt idx="1815">
                  <c:v>7.7046666666666666E-2</c:v>
                </c:pt>
                <c:pt idx="1816">
                  <c:v>6.9183333333333333E-2</c:v>
                </c:pt>
                <c:pt idx="1817">
                  <c:v>6.173833333333334E-2</c:v>
                </c:pt>
                <c:pt idx="1818">
                  <c:v>5.6658333333333331E-2</c:v>
                </c:pt>
                <c:pt idx="1819">
                  <c:v>5.2911666666666669E-2</c:v>
                </c:pt>
                <c:pt idx="1820">
                  <c:v>4.6589999999999999E-2</c:v>
                </c:pt>
                <c:pt idx="1821">
                  <c:v>3.9144999999999999E-2</c:v>
                </c:pt>
                <c:pt idx="1822">
                  <c:v>3.5075000000000002E-2</c:v>
                </c:pt>
                <c:pt idx="1823">
                  <c:v>3.3270000000000001E-2</c:v>
                </c:pt>
                <c:pt idx="1824">
                  <c:v>3.0368333333333331E-2</c:v>
                </c:pt>
                <c:pt idx="1825">
                  <c:v>2.5793333333333335E-2</c:v>
                </c:pt>
                <c:pt idx="1826">
                  <c:v>2.0109999999999999E-2</c:v>
                </c:pt>
                <c:pt idx="1827">
                  <c:v>1.5358333333333333E-2</c:v>
                </c:pt>
                <c:pt idx="1828">
                  <c:v>1.3963333333333335E-2</c:v>
                </c:pt>
                <c:pt idx="1829">
                  <c:v>1.3883333333333333E-2</c:v>
                </c:pt>
                <c:pt idx="1830">
                  <c:v>1.3519999999999999E-2</c:v>
                </c:pt>
                <c:pt idx="1831">
                  <c:v>1.5046666666666667E-2</c:v>
                </c:pt>
                <c:pt idx="1832">
                  <c:v>1.7418333333333334E-2</c:v>
                </c:pt>
                <c:pt idx="1833">
                  <c:v>1.6428333333333333E-2</c:v>
                </c:pt>
                <c:pt idx="1834">
                  <c:v>1.2248333333333333E-2</c:v>
                </c:pt>
                <c:pt idx="1835">
                  <c:v>8.7049999999999992E-3</c:v>
                </c:pt>
                <c:pt idx="1836">
                  <c:v>6.6616666666666664E-3</c:v>
                </c:pt>
                <c:pt idx="1837">
                  <c:v>5.1516666666666664E-3</c:v>
                </c:pt>
                <c:pt idx="1838">
                  <c:v>5.528333333333333E-3</c:v>
                </c:pt>
                <c:pt idx="1839">
                  <c:v>9.6183333333333346E-3</c:v>
                </c:pt>
                <c:pt idx="1840">
                  <c:v>1.5545000000000002E-2</c:v>
                </c:pt>
                <c:pt idx="1841">
                  <c:v>2.1181666666666668E-2</c:v>
                </c:pt>
                <c:pt idx="1842">
                  <c:v>2.6454999999999996E-2</c:v>
                </c:pt>
                <c:pt idx="1843">
                  <c:v>3.0398333333333333E-2</c:v>
                </c:pt>
                <c:pt idx="1844">
                  <c:v>3.0868333333333331E-2</c:v>
                </c:pt>
                <c:pt idx="1845">
                  <c:v>2.8675000000000003E-2</c:v>
                </c:pt>
                <c:pt idx="1846">
                  <c:v>2.7038333333333334E-2</c:v>
                </c:pt>
                <c:pt idx="1847">
                  <c:v>2.8125000000000001E-2</c:v>
                </c:pt>
                <c:pt idx="1848">
                  <c:v>3.059333333333333E-2</c:v>
                </c:pt>
                <c:pt idx="1849">
                  <c:v>3.1018333333333332E-2</c:v>
                </c:pt>
                <c:pt idx="1850">
                  <c:v>2.8361666666666663E-2</c:v>
                </c:pt>
                <c:pt idx="1851">
                  <c:v>2.5020000000000001E-2</c:v>
                </c:pt>
                <c:pt idx="1852">
                  <c:v>2.3321666666666668E-2</c:v>
                </c:pt>
                <c:pt idx="1853">
                  <c:v>2.4366666666666665E-2</c:v>
                </c:pt>
                <c:pt idx="1854">
                  <c:v>2.5758333333333331E-2</c:v>
                </c:pt>
                <c:pt idx="1855">
                  <c:v>2.2716666666666666E-2</c:v>
                </c:pt>
                <c:pt idx="1856">
                  <c:v>1.7655000000000001E-2</c:v>
                </c:pt>
                <c:pt idx="1857">
                  <c:v>1.5166666666666667E-2</c:v>
                </c:pt>
                <c:pt idx="1858">
                  <c:v>1.6E-2</c:v>
                </c:pt>
                <c:pt idx="1859">
                  <c:v>2.0354999999999998E-2</c:v>
                </c:pt>
                <c:pt idx="1860">
                  <c:v>2.6249999999999999E-2</c:v>
                </c:pt>
                <c:pt idx="1861">
                  <c:v>3.2279999999999996E-2</c:v>
                </c:pt>
                <c:pt idx="1862">
                  <c:v>3.7083333333333336E-2</c:v>
                </c:pt>
                <c:pt idx="1863">
                  <c:v>3.6588333333333334E-2</c:v>
                </c:pt>
                <c:pt idx="1864">
                  <c:v>2.5511666666666669E-2</c:v>
                </c:pt>
                <c:pt idx="1865">
                  <c:v>0</c:v>
                </c:pt>
              </c:numCache>
            </c:numRef>
          </c:yVal>
          <c:smooth val="0"/>
          <c:extLst>
            <c:ext xmlns:c16="http://schemas.microsoft.com/office/drawing/2014/chart" uri="{C3380CC4-5D6E-409C-BE32-E72D297353CC}">
              <c16:uniqueId val="{00000000-0C7E-4CBC-BE89-0327F99C27D0}"/>
            </c:ext>
          </c:extLst>
        </c:ser>
        <c:ser>
          <c:idx val="1"/>
          <c:order val="1"/>
          <c:tx>
            <c:strRef>
              <c:f>'after IF'!$BK$1:$BK$3</c:f>
              <c:strCache>
                <c:ptCount val="3"/>
                <c:pt idx="2">
                  <c:v>N1</c:v>
                </c:pt>
              </c:strCache>
            </c:strRef>
          </c:tx>
          <c:spPr>
            <a:ln w="19050" cap="rnd">
              <a:solidFill>
                <a:schemeClr val="accent2"/>
              </a:solidFill>
              <a:round/>
            </a:ln>
            <a:effectLst/>
          </c:spPr>
          <c:marker>
            <c:symbol val="circle"/>
            <c:size val="2"/>
            <c:spPr>
              <a:solidFill>
                <a:schemeClr val="accent2"/>
              </a:solidFill>
              <a:ln w="9525">
                <a:solidFill>
                  <a:schemeClr val="accent2"/>
                </a:solidFill>
              </a:ln>
              <a:effectLst/>
            </c:spPr>
          </c:marker>
          <c:xVal>
            <c:numRef>
              <c:f>'after IF'!$A$4:$A$3765</c:f>
              <c:numCache>
                <c:formatCode>General</c:formatCode>
                <c:ptCount val="3762"/>
                <c:pt idx="0">
                  <c:v>3996.3734599999998</c:v>
                </c:pt>
                <c:pt idx="1">
                  <c:v>3994.4447100000002</c:v>
                </c:pt>
                <c:pt idx="2">
                  <c:v>3992.5159600000002</c:v>
                </c:pt>
                <c:pt idx="3">
                  <c:v>3990.5871999999999</c:v>
                </c:pt>
                <c:pt idx="4">
                  <c:v>3988.6584499999999</c:v>
                </c:pt>
                <c:pt idx="5">
                  <c:v>3986.7296999999999</c:v>
                </c:pt>
                <c:pt idx="6">
                  <c:v>3984.8009499999998</c:v>
                </c:pt>
                <c:pt idx="7">
                  <c:v>3982.8721999999998</c:v>
                </c:pt>
                <c:pt idx="8">
                  <c:v>3980.9434500000002</c:v>
                </c:pt>
                <c:pt idx="9">
                  <c:v>3979.01469</c:v>
                </c:pt>
                <c:pt idx="10">
                  <c:v>3977.0859399999999</c:v>
                </c:pt>
                <c:pt idx="11">
                  <c:v>3975.1571899999999</c:v>
                </c:pt>
                <c:pt idx="12">
                  <c:v>3973.2284399999999</c:v>
                </c:pt>
                <c:pt idx="13">
                  <c:v>3971.2996899999998</c:v>
                </c:pt>
                <c:pt idx="14">
                  <c:v>3969.3709399999998</c:v>
                </c:pt>
                <c:pt idx="15">
                  <c:v>3967.44218</c:v>
                </c:pt>
                <c:pt idx="16">
                  <c:v>3965.51343</c:v>
                </c:pt>
                <c:pt idx="17">
                  <c:v>3963.5846799999999</c:v>
                </c:pt>
                <c:pt idx="18">
                  <c:v>3961.6559299999999</c:v>
                </c:pt>
                <c:pt idx="19">
                  <c:v>3959.7271799999999</c:v>
                </c:pt>
                <c:pt idx="20">
                  <c:v>3957.7984299999998</c:v>
                </c:pt>
                <c:pt idx="21">
                  <c:v>3955.86967</c:v>
                </c:pt>
                <c:pt idx="22">
                  <c:v>3953.94092</c:v>
                </c:pt>
                <c:pt idx="23">
                  <c:v>3952.01217</c:v>
                </c:pt>
                <c:pt idx="24">
                  <c:v>3950.0834199999999</c:v>
                </c:pt>
                <c:pt idx="25">
                  <c:v>3948.1546699999999</c:v>
                </c:pt>
                <c:pt idx="26">
                  <c:v>3946.2259199999999</c:v>
                </c:pt>
                <c:pt idx="27">
                  <c:v>3944.2971600000001</c:v>
                </c:pt>
                <c:pt idx="28">
                  <c:v>3942.36841</c:v>
                </c:pt>
                <c:pt idx="29">
                  <c:v>3940.43966</c:v>
                </c:pt>
                <c:pt idx="30">
                  <c:v>3938.51091</c:v>
                </c:pt>
                <c:pt idx="31">
                  <c:v>3936.5821599999999</c:v>
                </c:pt>
                <c:pt idx="32">
                  <c:v>3934.6534099999999</c:v>
                </c:pt>
                <c:pt idx="33">
                  <c:v>3932.7246500000001</c:v>
                </c:pt>
                <c:pt idx="34">
                  <c:v>3930.7959000000001</c:v>
                </c:pt>
                <c:pt idx="35">
                  <c:v>3928.86715</c:v>
                </c:pt>
                <c:pt idx="36">
                  <c:v>3926.9384</c:v>
                </c:pt>
                <c:pt idx="37">
                  <c:v>3925.00965</c:v>
                </c:pt>
                <c:pt idx="38">
                  <c:v>3923.0808999999999</c:v>
                </c:pt>
                <c:pt idx="39">
                  <c:v>3921.1521400000001</c:v>
                </c:pt>
                <c:pt idx="40">
                  <c:v>3919.2233900000001</c:v>
                </c:pt>
                <c:pt idx="41">
                  <c:v>3917.2946400000001</c:v>
                </c:pt>
                <c:pt idx="42">
                  <c:v>3915.36589</c:v>
                </c:pt>
                <c:pt idx="43">
                  <c:v>3913.43714</c:v>
                </c:pt>
                <c:pt idx="44">
                  <c:v>3911.50839</c:v>
                </c:pt>
                <c:pt idx="45">
                  <c:v>3909.5796300000002</c:v>
                </c:pt>
                <c:pt idx="46">
                  <c:v>3907.6508800000001</c:v>
                </c:pt>
                <c:pt idx="47">
                  <c:v>3905.7221300000001</c:v>
                </c:pt>
                <c:pt idx="48">
                  <c:v>3903.7933800000001</c:v>
                </c:pt>
                <c:pt idx="49">
                  <c:v>3901.86463</c:v>
                </c:pt>
                <c:pt idx="50">
                  <c:v>3899.93588</c:v>
                </c:pt>
                <c:pt idx="51">
                  <c:v>3898.0071200000002</c:v>
                </c:pt>
                <c:pt idx="52">
                  <c:v>3896.0783700000002</c:v>
                </c:pt>
                <c:pt idx="53">
                  <c:v>3894.1496200000001</c:v>
                </c:pt>
                <c:pt idx="54">
                  <c:v>3892.2208700000001</c:v>
                </c:pt>
                <c:pt idx="55">
                  <c:v>3890.2921200000001</c:v>
                </c:pt>
                <c:pt idx="56">
                  <c:v>3888.36337</c:v>
                </c:pt>
                <c:pt idx="57">
                  <c:v>3886.4346099999998</c:v>
                </c:pt>
                <c:pt idx="58">
                  <c:v>3884.5058600000002</c:v>
                </c:pt>
                <c:pt idx="59">
                  <c:v>3882.5771100000002</c:v>
                </c:pt>
                <c:pt idx="60">
                  <c:v>3880.6483600000001</c:v>
                </c:pt>
                <c:pt idx="61">
                  <c:v>3878.7196100000001</c:v>
                </c:pt>
                <c:pt idx="62">
                  <c:v>3876.7908600000001</c:v>
                </c:pt>
                <c:pt idx="63">
                  <c:v>3874.8620999999998</c:v>
                </c:pt>
                <c:pt idx="64">
                  <c:v>3872.9333499999998</c:v>
                </c:pt>
                <c:pt idx="65">
                  <c:v>3871.0046000000002</c:v>
                </c:pt>
                <c:pt idx="66">
                  <c:v>3869.0758500000002</c:v>
                </c:pt>
                <c:pt idx="67">
                  <c:v>3867.1471000000001</c:v>
                </c:pt>
                <c:pt idx="68">
                  <c:v>3865.2183500000001</c:v>
                </c:pt>
                <c:pt idx="69">
                  <c:v>3863.2895899999999</c:v>
                </c:pt>
                <c:pt idx="70">
                  <c:v>3861.3608399999998</c:v>
                </c:pt>
                <c:pt idx="71">
                  <c:v>3859.4320899999998</c:v>
                </c:pt>
                <c:pt idx="72">
                  <c:v>3857.5033400000002</c:v>
                </c:pt>
                <c:pt idx="73">
                  <c:v>3855.5745900000002</c:v>
                </c:pt>
                <c:pt idx="74">
                  <c:v>3853.6458400000001</c:v>
                </c:pt>
                <c:pt idx="75">
                  <c:v>3851.7170799999999</c:v>
                </c:pt>
                <c:pt idx="76">
                  <c:v>3849.7883299999999</c:v>
                </c:pt>
                <c:pt idx="77">
                  <c:v>3847.8595799999998</c:v>
                </c:pt>
                <c:pt idx="78">
                  <c:v>3845.9308299999998</c:v>
                </c:pt>
                <c:pt idx="79">
                  <c:v>3844.0020800000002</c:v>
                </c:pt>
                <c:pt idx="80">
                  <c:v>3842.0733300000002</c:v>
                </c:pt>
                <c:pt idx="81">
                  <c:v>3840.1445699999999</c:v>
                </c:pt>
                <c:pt idx="82">
                  <c:v>3838.2158199999999</c:v>
                </c:pt>
                <c:pt idx="83">
                  <c:v>3836.2870699999999</c:v>
                </c:pt>
                <c:pt idx="84">
                  <c:v>3834.3583199999998</c:v>
                </c:pt>
                <c:pt idx="85">
                  <c:v>3832.4295699999998</c:v>
                </c:pt>
                <c:pt idx="86">
                  <c:v>3830.5008200000002</c:v>
                </c:pt>
                <c:pt idx="87">
                  <c:v>3828.57206</c:v>
                </c:pt>
                <c:pt idx="88">
                  <c:v>3826.6433099999999</c:v>
                </c:pt>
                <c:pt idx="89">
                  <c:v>3824.7145599999999</c:v>
                </c:pt>
                <c:pt idx="90">
                  <c:v>3822.7858099999999</c:v>
                </c:pt>
                <c:pt idx="91">
                  <c:v>3820.8570599999998</c:v>
                </c:pt>
                <c:pt idx="92">
                  <c:v>3818.9283099999998</c:v>
                </c:pt>
                <c:pt idx="93">
                  <c:v>3816.99955</c:v>
                </c:pt>
                <c:pt idx="94">
                  <c:v>3815.0708</c:v>
                </c:pt>
                <c:pt idx="95">
                  <c:v>3813.1420499999999</c:v>
                </c:pt>
                <c:pt idx="96">
                  <c:v>3811.2132999999999</c:v>
                </c:pt>
                <c:pt idx="97">
                  <c:v>3809.2845499999999</c:v>
                </c:pt>
                <c:pt idx="98">
                  <c:v>3807.3557999999998</c:v>
                </c:pt>
                <c:pt idx="99">
                  <c:v>3805.42704</c:v>
                </c:pt>
                <c:pt idx="100">
                  <c:v>3803.49829</c:v>
                </c:pt>
                <c:pt idx="101">
                  <c:v>3801.56954</c:v>
                </c:pt>
                <c:pt idx="102">
                  <c:v>3799.6407899999999</c:v>
                </c:pt>
                <c:pt idx="103">
                  <c:v>3797.7120399999999</c:v>
                </c:pt>
                <c:pt idx="104">
                  <c:v>3795.7832899999999</c:v>
                </c:pt>
                <c:pt idx="105">
                  <c:v>3793.8545300000001</c:v>
                </c:pt>
                <c:pt idx="106">
                  <c:v>3791.92578</c:v>
                </c:pt>
                <c:pt idx="107">
                  <c:v>3789.99703</c:v>
                </c:pt>
                <c:pt idx="108">
                  <c:v>3788.06828</c:v>
                </c:pt>
                <c:pt idx="109">
                  <c:v>3786.1395299999999</c:v>
                </c:pt>
                <c:pt idx="110">
                  <c:v>3784.2107799999999</c:v>
                </c:pt>
                <c:pt idx="111">
                  <c:v>3782.2820200000001</c:v>
                </c:pt>
                <c:pt idx="112">
                  <c:v>3780.3532700000001</c:v>
                </c:pt>
                <c:pt idx="113">
                  <c:v>3778.42452</c:v>
                </c:pt>
                <c:pt idx="114">
                  <c:v>3776.49577</c:v>
                </c:pt>
                <c:pt idx="115">
                  <c:v>3774.56702</c:v>
                </c:pt>
                <c:pt idx="116">
                  <c:v>3772.6382699999999</c:v>
                </c:pt>
                <c:pt idx="117">
                  <c:v>3770.7095100000001</c:v>
                </c:pt>
                <c:pt idx="118">
                  <c:v>3768.7807600000001</c:v>
                </c:pt>
                <c:pt idx="119">
                  <c:v>3766.8520100000001</c:v>
                </c:pt>
                <c:pt idx="120">
                  <c:v>3764.92326</c:v>
                </c:pt>
                <c:pt idx="121">
                  <c:v>3762.99451</c:v>
                </c:pt>
                <c:pt idx="122">
                  <c:v>3761.06576</c:v>
                </c:pt>
                <c:pt idx="123">
                  <c:v>3759.1370000000002</c:v>
                </c:pt>
                <c:pt idx="124">
                  <c:v>3757.2082500000001</c:v>
                </c:pt>
                <c:pt idx="125">
                  <c:v>3755.2795000000001</c:v>
                </c:pt>
                <c:pt idx="126">
                  <c:v>3753.3507500000001</c:v>
                </c:pt>
                <c:pt idx="127">
                  <c:v>3751.422</c:v>
                </c:pt>
                <c:pt idx="128">
                  <c:v>3749.49325</c:v>
                </c:pt>
                <c:pt idx="129">
                  <c:v>3747.5644900000002</c:v>
                </c:pt>
                <c:pt idx="130">
                  <c:v>3745.6357400000002</c:v>
                </c:pt>
                <c:pt idx="131">
                  <c:v>3743.7069900000001</c:v>
                </c:pt>
                <c:pt idx="132">
                  <c:v>3741.7782400000001</c:v>
                </c:pt>
                <c:pt idx="133">
                  <c:v>3739.8494900000001</c:v>
                </c:pt>
                <c:pt idx="134">
                  <c:v>3737.92074</c:v>
                </c:pt>
                <c:pt idx="135">
                  <c:v>3735.9919799999998</c:v>
                </c:pt>
                <c:pt idx="136">
                  <c:v>3734.0632300000002</c:v>
                </c:pt>
                <c:pt idx="137">
                  <c:v>3732.1344800000002</c:v>
                </c:pt>
                <c:pt idx="138">
                  <c:v>3730.2057300000001</c:v>
                </c:pt>
                <c:pt idx="139">
                  <c:v>3728.2769800000001</c:v>
                </c:pt>
                <c:pt idx="140">
                  <c:v>3726.3482300000001</c:v>
                </c:pt>
                <c:pt idx="141">
                  <c:v>3724.4194699999998</c:v>
                </c:pt>
                <c:pt idx="142">
                  <c:v>3722.4907199999998</c:v>
                </c:pt>
                <c:pt idx="143">
                  <c:v>3720.5619700000002</c:v>
                </c:pt>
                <c:pt idx="144">
                  <c:v>3718.6332200000002</c:v>
                </c:pt>
                <c:pt idx="145">
                  <c:v>3716.7044700000001</c:v>
                </c:pt>
                <c:pt idx="146">
                  <c:v>3714.7757200000001</c:v>
                </c:pt>
                <c:pt idx="147">
                  <c:v>3712.8469599999999</c:v>
                </c:pt>
                <c:pt idx="148">
                  <c:v>3710.9182099999998</c:v>
                </c:pt>
                <c:pt idx="149">
                  <c:v>3708.9894599999998</c:v>
                </c:pt>
                <c:pt idx="150">
                  <c:v>3707.0607100000002</c:v>
                </c:pt>
                <c:pt idx="151">
                  <c:v>3705.1319600000002</c:v>
                </c:pt>
                <c:pt idx="152">
                  <c:v>3703.2032100000001</c:v>
                </c:pt>
                <c:pt idx="153">
                  <c:v>3701.2744499999999</c:v>
                </c:pt>
                <c:pt idx="154">
                  <c:v>3699.3456999999999</c:v>
                </c:pt>
                <c:pt idx="155">
                  <c:v>3697.4169499999998</c:v>
                </c:pt>
                <c:pt idx="156">
                  <c:v>3695.4881999999998</c:v>
                </c:pt>
                <c:pt idx="157">
                  <c:v>3693.5594500000002</c:v>
                </c:pt>
                <c:pt idx="158">
                  <c:v>3691.6307000000002</c:v>
                </c:pt>
                <c:pt idx="159">
                  <c:v>3689.7019399999999</c:v>
                </c:pt>
                <c:pt idx="160">
                  <c:v>3687.7731899999999</c:v>
                </c:pt>
                <c:pt idx="161">
                  <c:v>3685.8444399999998</c:v>
                </c:pt>
                <c:pt idx="162">
                  <c:v>3683.9156899999998</c:v>
                </c:pt>
                <c:pt idx="163">
                  <c:v>3681.9869399999998</c:v>
                </c:pt>
                <c:pt idx="164">
                  <c:v>3680.0581900000002</c:v>
                </c:pt>
                <c:pt idx="165">
                  <c:v>3678.12943</c:v>
                </c:pt>
                <c:pt idx="166">
                  <c:v>3676.2006799999999</c:v>
                </c:pt>
                <c:pt idx="167">
                  <c:v>3674.2719299999999</c:v>
                </c:pt>
                <c:pt idx="168">
                  <c:v>3672.3431799999998</c:v>
                </c:pt>
                <c:pt idx="169">
                  <c:v>3670.4144299999998</c:v>
                </c:pt>
                <c:pt idx="170">
                  <c:v>3668.4856799999998</c:v>
                </c:pt>
                <c:pt idx="171">
                  <c:v>3666.55692</c:v>
                </c:pt>
                <c:pt idx="172">
                  <c:v>3664.62817</c:v>
                </c:pt>
                <c:pt idx="173">
                  <c:v>3662.6994199999999</c:v>
                </c:pt>
                <c:pt idx="174">
                  <c:v>3660.7706699999999</c:v>
                </c:pt>
                <c:pt idx="175">
                  <c:v>3658.8419199999998</c:v>
                </c:pt>
                <c:pt idx="176">
                  <c:v>3656.9131699999998</c:v>
                </c:pt>
                <c:pt idx="177">
                  <c:v>3654.98441</c:v>
                </c:pt>
                <c:pt idx="178">
                  <c:v>3653.05566</c:v>
                </c:pt>
                <c:pt idx="179">
                  <c:v>3651.12691</c:v>
                </c:pt>
                <c:pt idx="180">
                  <c:v>3649.1981599999999</c:v>
                </c:pt>
                <c:pt idx="181">
                  <c:v>3647.2694099999999</c:v>
                </c:pt>
                <c:pt idx="182">
                  <c:v>3645.3406599999998</c:v>
                </c:pt>
                <c:pt idx="183">
                  <c:v>3643.4119000000001</c:v>
                </c:pt>
                <c:pt idx="184">
                  <c:v>3641.48315</c:v>
                </c:pt>
                <c:pt idx="185">
                  <c:v>3639.5544</c:v>
                </c:pt>
                <c:pt idx="186">
                  <c:v>3637.62565</c:v>
                </c:pt>
                <c:pt idx="187">
                  <c:v>3635.6968999999999</c:v>
                </c:pt>
                <c:pt idx="188">
                  <c:v>3633.7681499999999</c:v>
                </c:pt>
                <c:pt idx="189">
                  <c:v>3631.8393900000001</c:v>
                </c:pt>
                <c:pt idx="190">
                  <c:v>3629.9106400000001</c:v>
                </c:pt>
                <c:pt idx="191">
                  <c:v>3627.98189</c:v>
                </c:pt>
                <c:pt idx="192">
                  <c:v>3626.05314</c:v>
                </c:pt>
                <c:pt idx="193">
                  <c:v>3624.1243899999999</c:v>
                </c:pt>
                <c:pt idx="194">
                  <c:v>3622.1956399999999</c:v>
                </c:pt>
                <c:pt idx="195">
                  <c:v>3620.2668800000001</c:v>
                </c:pt>
                <c:pt idx="196">
                  <c:v>3618.3381300000001</c:v>
                </c:pt>
                <c:pt idx="197">
                  <c:v>3616.4093800000001</c:v>
                </c:pt>
                <c:pt idx="198">
                  <c:v>3614.48063</c:v>
                </c:pt>
                <c:pt idx="199">
                  <c:v>3612.55188</c:v>
                </c:pt>
                <c:pt idx="200">
                  <c:v>3610.6231299999999</c:v>
                </c:pt>
                <c:pt idx="201">
                  <c:v>3608.6943700000002</c:v>
                </c:pt>
                <c:pt idx="202">
                  <c:v>3606.7656200000001</c:v>
                </c:pt>
                <c:pt idx="203">
                  <c:v>3604.8368700000001</c:v>
                </c:pt>
                <c:pt idx="204">
                  <c:v>3602.9081200000001</c:v>
                </c:pt>
                <c:pt idx="205">
                  <c:v>3600.97937</c:v>
                </c:pt>
                <c:pt idx="206">
                  <c:v>3599.05062</c:v>
                </c:pt>
                <c:pt idx="207">
                  <c:v>3597.1218600000002</c:v>
                </c:pt>
                <c:pt idx="208">
                  <c:v>3595.1931100000002</c:v>
                </c:pt>
                <c:pt idx="209">
                  <c:v>3593.2643600000001</c:v>
                </c:pt>
                <c:pt idx="210">
                  <c:v>3591.3356100000001</c:v>
                </c:pt>
                <c:pt idx="211">
                  <c:v>3589.4068600000001</c:v>
                </c:pt>
                <c:pt idx="212">
                  <c:v>3587.47811</c:v>
                </c:pt>
                <c:pt idx="213">
                  <c:v>3585.5493499999998</c:v>
                </c:pt>
                <c:pt idx="214">
                  <c:v>3583.6206000000002</c:v>
                </c:pt>
                <c:pt idx="215">
                  <c:v>3581.6918500000002</c:v>
                </c:pt>
                <c:pt idx="216">
                  <c:v>3579.7631000000001</c:v>
                </c:pt>
                <c:pt idx="217">
                  <c:v>3577.8343500000001</c:v>
                </c:pt>
                <c:pt idx="218">
                  <c:v>3575.9056</c:v>
                </c:pt>
                <c:pt idx="219">
                  <c:v>3573.9768399999998</c:v>
                </c:pt>
                <c:pt idx="220">
                  <c:v>3572.0480899999998</c:v>
                </c:pt>
                <c:pt idx="221">
                  <c:v>3570.1193400000002</c:v>
                </c:pt>
                <c:pt idx="222">
                  <c:v>3568.1905900000002</c:v>
                </c:pt>
                <c:pt idx="223">
                  <c:v>3566.2618400000001</c:v>
                </c:pt>
                <c:pt idx="224">
                  <c:v>3564.3330900000001</c:v>
                </c:pt>
                <c:pt idx="225">
                  <c:v>3562.4043299999998</c:v>
                </c:pt>
                <c:pt idx="226">
                  <c:v>3560.4755799999998</c:v>
                </c:pt>
                <c:pt idx="227">
                  <c:v>3558.5468300000002</c:v>
                </c:pt>
                <c:pt idx="228">
                  <c:v>3556.6180800000002</c:v>
                </c:pt>
                <c:pt idx="229">
                  <c:v>3554.6893300000002</c:v>
                </c:pt>
                <c:pt idx="230">
                  <c:v>3552.7605800000001</c:v>
                </c:pt>
                <c:pt idx="231">
                  <c:v>3550.8318199999999</c:v>
                </c:pt>
                <c:pt idx="232">
                  <c:v>3548.9030699999998</c:v>
                </c:pt>
                <c:pt idx="233">
                  <c:v>3546.9743199999998</c:v>
                </c:pt>
                <c:pt idx="234">
                  <c:v>3545.0455700000002</c:v>
                </c:pt>
                <c:pt idx="235">
                  <c:v>3543.1168200000002</c:v>
                </c:pt>
                <c:pt idx="236">
                  <c:v>3541.1880700000002</c:v>
                </c:pt>
                <c:pt idx="237">
                  <c:v>3539.2593099999999</c:v>
                </c:pt>
                <c:pt idx="238">
                  <c:v>3537.3305599999999</c:v>
                </c:pt>
                <c:pt idx="239">
                  <c:v>3535.4018099999998</c:v>
                </c:pt>
                <c:pt idx="240">
                  <c:v>3533.4730599999998</c:v>
                </c:pt>
                <c:pt idx="241">
                  <c:v>3531.5443100000002</c:v>
                </c:pt>
                <c:pt idx="242">
                  <c:v>3529.6155600000002</c:v>
                </c:pt>
                <c:pt idx="243">
                  <c:v>3527.6867999999999</c:v>
                </c:pt>
                <c:pt idx="244">
                  <c:v>3525.7580499999999</c:v>
                </c:pt>
                <c:pt idx="245">
                  <c:v>3523.8292999999999</c:v>
                </c:pt>
                <c:pt idx="246">
                  <c:v>3521.9005499999998</c:v>
                </c:pt>
                <c:pt idx="247">
                  <c:v>3519.9717999999998</c:v>
                </c:pt>
                <c:pt idx="248">
                  <c:v>3518.0430500000002</c:v>
                </c:pt>
                <c:pt idx="249">
                  <c:v>3516.11429</c:v>
                </c:pt>
                <c:pt idx="250">
                  <c:v>3514.1855399999999</c:v>
                </c:pt>
                <c:pt idx="251">
                  <c:v>3512.2567899999999</c:v>
                </c:pt>
                <c:pt idx="252">
                  <c:v>3510.3280399999999</c:v>
                </c:pt>
                <c:pt idx="253">
                  <c:v>3508.3992899999998</c:v>
                </c:pt>
                <c:pt idx="254">
                  <c:v>3506.4705399999998</c:v>
                </c:pt>
                <c:pt idx="255">
                  <c:v>3504.54178</c:v>
                </c:pt>
                <c:pt idx="256">
                  <c:v>3502.61303</c:v>
                </c:pt>
                <c:pt idx="257">
                  <c:v>3500.6842799999999</c:v>
                </c:pt>
                <c:pt idx="258">
                  <c:v>3498.7555299999999</c:v>
                </c:pt>
                <c:pt idx="259">
                  <c:v>3496.8267799999999</c:v>
                </c:pt>
                <c:pt idx="260">
                  <c:v>3494.8980299999998</c:v>
                </c:pt>
                <c:pt idx="261">
                  <c:v>3492.9692700000001</c:v>
                </c:pt>
                <c:pt idx="262">
                  <c:v>3491.04052</c:v>
                </c:pt>
                <c:pt idx="263">
                  <c:v>3489.11177</c:v>
                </c:pt>
                <c:pt idx="264">
                  <c:v>3487.1830199999999</c:v>
                </c:pt>
                <c:pt idx="265">
                  <c:v>3485.2542699999999</c:v>
                </c:pt>
                <c:pt idx="266">
                  <c:v>3483.3255199999999</c:v>
                </c:pt>
                <c:pt idx="267">
                  <c:v>3481.3967600000001</c:v>
                </c:pt>
                <c:pt idx="268">
                  <c:v>3479.46801</c:v>
                </c:pt>
                <c:pt idx="269">
                  <c:v>3477.53926</c:v>
                </c:pt>
                <c:pt idx="270">
                  <c:v>3475.61051</c:v>
                </c:pt>
                <c:pt idx="271">
                  <c:v>3473.6817599999999</c:v>
                </c:pt>
                <c:pt idx="272">
                  <c:v>3471.7530099999999</c:v>
                </c:pt>
                <c:pt idx="273">
                  <c:v>3469.8242500000001</c:v>
                </c:pt>
                <c:pt idx="274">
                  <c:v>3467.8955000000001</c:v>
                </c:pt>
                <c:pt idx="275">
                  <c:v>3465.96675</c:v>
                </c:pt>
                <c:pt idx="276">
                  <c:v>3464.038</c:v>
                </c:pt>
                <c:pt idx="277">
                  <c:v>3462.10925</c:v>
                </c:pt>
                <c:pt idx="278">
                  <c:v>3460.1804999999999</c:v>
                </c:pt>
                <c:pt idx="279">
                  <c:v>3458.2517400000002</c:v>
                </c:pt>
                <c:pt idx="280">
                  <c:v>3456.3229900000001</c:v>
                </c:pt>
                <c:pt idx="281">
                  <c:v>3454.3942400000001</c:v>
                </c:pt>
                <c:pt idx="282">
                  <c:v>3452.46549</c:v>
                </c:pt>
                <c:pt idx="283">
                  <c:v>3450.53674</c:v>
                </c:pt>
                <c:pt idx="284">
                  <c:v>3448.60799</c:v>
                </c:pt>
                <c:pt idx="285">
                  <c:v>3446.6792300000002</c:v>
                </c:pt>
                <c:pt idx="286">
                  <c:v>3444.7504800000002</c:v>
                </c:pt>
                <c:pt idx="287">
                  <c:v>3442.8217300000001</c:v>
                </c:pt>
                <c:pt idx="288">
                  <c:v>3440.8929800000001</c:v>
                </c:pt>
                <c:pt idx="289">
                  <c:v>3438.96423</c:v>
                </c:pt>
                <c:pt idx="290">
                  <c:v>3437.03548</c:v>
                </c:pt>
                <c:pt idx="291">
                  <c:v>3435.1067200000002</c:v>
                </c:pt>
                <c:pt idx="292">
                  <c:v>3433.1779700000002</c:v>
                </c:pt>
                <c:pt idx="293">
                  <c:v>3431.2492200000002</c:v>
                </c:pt>
                <c:pt idx="294">
                  <c:v>3429.3204700000001</c:v>
                </c:pt>
                <c:pt idx="295">
                  <c:v>3427.3917200000001</c:v>
                </c:pt>
                <c:pt idx="296">
                  <c:v>3425.46297</c:v>
                </c:pt>
                <c:pt idx="297">
                  <c:v>3423.5342099999998</c:v>
                </c:pt>
                <c:pt idx="298">
                  <c:v>3421.6054600000002</c:v>
                </c:pt>
                <c:pt idx="299">
                  <c:v>3419.6767100000002</c:v>
                </c:pt>
                <c:pt idx="300">
                  <c:v>3417.7479600000001</c:v>
                </c:pt>
                <c:pt idx="301">
                  <c:v>3415.8192100000001</c:v>
                </c:pt>
                <c:pt idx="302">
                  <c:v>3413.8904600000001</c:v>
                </c:pt>
                <c:pt idx="303">
                  <c:v>3411.9616999999998</c:v>
                </c:pt>
                <c:pt idx="304">
                  <c:v>3410.0329499999998</c:v>
                </c:pt>
                <c:pt idx="305">
                  <c:v>3408.1042000000002</c:v>
                </c:pt>
                <c:pt idx="306">
                  <c:v>3406.1754500000002</c:v>
                </c:pt>
                <c:pt idx="307">
                  <c:v>3404.2467000000001</c:v>
                </c:pt>
                <c:pt idx="308">
                  <c:v>3402.3179500000001</c:v>
                </c:pt>
                <c:pt idx="309">
                  <c:v>3400.3891899999999</c:v>
                </c:pt>
                <c:pt idx="310">
                  <c:v>3398.4604399999998</c:v>
                </c:pt>
                <c:pt idx="311">
                  <c:v>3396.5316899999998</c:v>
                </c:pt>
                <c:pt idx="312">
                  <c:v>3394.6029400000002</c:v>
                </c:pt>
                <c:pt idx="313">
                  <c:v>3392.6741900000002</c:v>
                </c:pt>
                <c:pt idx="314">
                  <c:v>3390.7454400000001</c:v>
                </c:pt>
                <c:pt idx="315">
                  <c:v>3388.8166799999999</c:v>
                </c:pt>
                <c:pt idx="316">
                  <c:v>3386.8879299999999</c:v>
                </c:pt>
                <c:pt idx="317">
                  <c:v>3384.9591799999998</c:v>
                </c:pt>
                <c:pt idx="318">
                  <c:v>3383.0304299999998</c:v>
                </c:pt>
                <c:pt idx="319">
                  <c:v>3381.1016800000002</c:v>
                </c:pt>
                <c:pt idx="320">
                  <c:v>3379.1729300000002</c:v>
                </c:pt>
                <c:pt idx="321">
                  <c:v>3377.2441699999999</c:v>
                </c:pt>
                <c:pt idx="322">
                  <c:v>3375.3154199999999</c:v>
                </c:pt>
                <c:pt idx="323">
                  <c:v>3373.3866699999999</c:v>
                </c:pt>
                <c:pt idx="324">
                  <c:v>3371.4579199999998</c:v>
                </c:pt>
                <c:pt idx="325">
                  <c:v>3369.5291699999998</c:v>
                </c:pt>
                <c:pt idx="326">
                  <c:v>3367.6004200000002</c:v>
                </c:pt>
                <c:pt idx="327">
                  <c:v>3365.67166</c:v>
                </c:pt>
                <c:pt idx="328">
                  <c:v>3363.7429099999999</c:v>
                </c:pt>
                <c:pt idx="329">
                  <c:v>3361.8141599999999</c:v>
                </c:pt>
                <c:pt idx="330">
                  <c:v>3359.8854099999999</c:v>
                </c:pt>
                <c:pt idx="331">
                  <c:v>3357.9566599999998</c:v>
                </c:pt>
                <c:pt idx="332">
                  <c:v>3356.0279099999998</c:v>
                </c:pt>
                <c:pt idx="333">
                  <c:v>3354.09915</c:v>
                </c:pt>
                <c:pt idx="334">
                  <c:v>3352.1704</c:v>
                </c:pt>
                <c:pt idx="335">
                  <c:v>3350.2416499999999</c:v>
                </c:pt>
                <c:pt idx="336">
                  <c:v>3348.3128999999999</c:v>
                </c:pt>
                <c:pt idx="337">
                  <c:v>3346.3841499999999</c:v>
                </c:pt>
                <c:pt idx="338">
                  <c:v>3344.4553999999998</c:v>
                </c:pt>
                <c:pt idx="339">
                  <c:v>3342.52664</c:v>
                </c:pt>
                <c:pt idx="340">
                  <c:v>3340.59789</c:v>
                </c:pt>
                <c:pt idx="341">
                  <c:v>3338.66914</c:v>
                </c:pt>
                <c:pt idx="342">
                  <c:v>3336.7403899999999</c:v>
                </c:pt>
                <c:pt idx="343">
                  <c:v>3334.8116399999999</c:v>
                </c:pt>
                <c:pt idx="344">
                  <c:v>3332.8828800000001</c:v>
                </c:pt>
                <c:pt idx="345">
                  <c:v>3330.9541300000001</c:v>
                </c:pt>
                <c:pt idx="346">
                  <c:v>3329.02538</c:v>
                </c:pt>
                <c:pt idx="347">
                  <c:v>3327.09663</c:v>
                </c:pt>
                <c:pt idx="348">
                  <c:v>3325.16788</c:v>
                </c:pt>
                <c:pt idx="349">
                  <c:v>3323.2391299999999</c:v>
                </c:pt>
                <c:pt idx="350">
                  <c:v>3321.3103700000001</c:v>
                </c:pt>
                <c:pt idx="351">
                  <c:v>3319.3816200000001</c:v>
                </c:pt>
                <c:pt idx="352">
                  <c:v>3317.4528700000001</c:v>
                </c:pt>
                <c:pt idx="353">
                  <c:v>3315.52412</c:v>
                </c:pt>
                <c:pt idx="354">
                  <c:v>3313.59537</c:v>
                </c:pt>
                <c:pt idx="355">
                  <c:v>3311.66662</c:v>
                </c:pt>
                <c:pt idx="356">
                  <c:v>3309.7378600000002</c:v>
                </c:pt>
                <c:pt idx="357">
                  <c:v>3307.8091100000001</c:v>
                </c:pt>
                <c:pt idx="358">
                  <c:v>3305.8803600000001</c:v>
                </c:pt>
                <c:pt idx="359">
                  <c:v>3303.9516100000001</c:v>
                </c:pt>
                <c:pt idx="360">
                  <c:v>3302.02286</c:v>
                </c:pt>
                <c:pt idx="361">
                  <c:v>3300.09411</c:v>
                </c:pt>
                <c:pt idx="362">
                  <c:v>3298.1653500000002</c:v>
                </c:pt>
                <c:pt idx="363">
                  <c:v>3296.2366000000002</c:v>
                </c:pt>
                <c:pt idx="364">
                  <c:v>3294.3078500000001</c:v>
                </c:pt>
                <c:pt idx="365">
                  <c:v>3292.3791000000001</c:v>
                </c:pt>
                <c:pt idx="366">
                  <c:v>3290.4503500000001</c:v>
                </c:pt>
                <c:pt idx="367">
                  <c:v>3288.5216</c:v>
                </c:pt>
                <c:pt idx="368">
                  <c:v>3286.5928399999998</c:v>
                </c:pt>
                <c:pt idx="369">
                  <c:v>3284.6640900000002</c:v>
                </c:pt>
                <c:pt idx="370">
                  <c:v>3282.7353400000002</c:v>
                </c:pt>
                <c:pt idx="371">
                  <c:v>3280.8065900000001</c:v>
                </c:pt>
                <c:pt idx="372">
                  <c:v>3278.8778400000001</c:v>
                </c:pt>
                <c:pt idx="373">
                  <c:v>3276.9490900000001</c:v>
                </c:pt>
                <c:pt idx="374">
                  <c:v>3275.0203299999998</c:v>
                </c:pt>
                <c:pt idx="375">
                  <c:v>3273.0915799999998</c:v>
                </c:pt>
                <c:pt idx="376">
                  <c:v>3271.1628300000002</c:v>
                </c:pt>
                <c:pt idx="377">
                  <c:v>3269.2340800000002</c:v>
                </c:pt>
                <c:pt idx="378">
                  <c:v>3267.3053300000001</c:v>
                </c:pt>
                <c:pt idx="379">
                  <c:v>3265.3765800000001</c:v>
                </c:pt>
                <c:pt idx="380">
                  <c:v>3263.4478199999999</c:v>
                </c:pt>
                <c:pt idx="381">
                  <c:v>3261.5190699999998</c:v>
                </c:pt>
                <c:pt idx="382">
                  <c:v>3259.5903199999998</c:v>
                </c:pt>
                <c:pt idx="383">
                  <c:v>3257.6615700000002</c:v>
                </c:pt>
                <c:pt idx="384">
                  <c:v>3255.7328200000002</c:v>
                </c:pt>
                <c:pt idx="385">
                  <c:v>3253.8040700000001</c:v>
                </c:pt>
                <c:pt idx="386">
                  <c:v>3251.8753099999999</c:v>
                </c:pt>
                <c:pt idx="387">
                  <c:v>3249.9465599999999</c:v>
                </c:pt>
                <c:pt idx="388">
                  <c:v>3248.0178099999998</c:v>
                </c:pt>
                <c:pt idx="389">
                  <c:v>3246.0890599999998</c:v>
                </c:pt>
                <c:pt idx="390">
                  <c:v>3244.1603100000002</c:v>
                </c:pt>
                <c:pt idx="391">
                  <c:v>3242.2315600000002</c:v>
                </c:pt>
                <c:pt idx="392">
                  <c:v>3240.3027999999999</c:v>
                </c:pt>
                <c:pt idx="393">
                  <c:v>3238.3740499999999</c:v>
                </c:pt>
                <c:pt idx="394">
                  <c:v>3236.4452999999999</c:v>
                </c:pt>
                <c:pt idx="395">
                  <c:v>3234.5165499999998</c:v>
                </c:pt>
                <c:pt idx="396">
                  <c:v>3232.5877999999998</c:v>
                </c:pt>
                <c:pt idx="397">
                  <c:v>3230.6590500000002</c:v>
                </c:pt>
                <c:pt idx="398">
                  <c:v>3228.73029</c:v>
                </c:pt>
                <c:pt idx="399">
                  <c:v>3226.8015399999999</c:v>
                </c:pt>
                <c:pt idx="400">
                  <c:v>3224.8727899999999</c:v>
                </c:pt>
                <c:pt idx="401">
                  <c:v>3222.9440399999999</c:v>
                </c:pt>
                <c:pt idx="402">
                  <c:v>3221.0152899999998</c:v>
                </c:pt>
                <c:pt idx="403">
                  <c:v>3219.0865399999998</c:v>
                </c:pt>
                <c:pt idx="404">
                  <c:v>3217.15778</c:v>
                </c:pt>
                <c:pt idx="405">
                  <c:v>3215.22903</c:v>
                </c:pt>
                <c:pt idx="406">
                  <c:v>3213.3002799999999</c:v>
                </c:pt>
                <c:pt idx="407">
                  <c:v>3211.3715299999999</c:v>
                </c:pt>
                <c:pt idx="408">
                  <c:v>3209.4427799999999</c:v>
                </c:pt>
                <c:pt idx="409">
                  <c:v>3207.5140299999998</c:v>
                </c:pt>
                <c:pt idx="410">
                  <c:v>3205.58527</c:v>
                </c:pt>
                <c:pt idx="411">
                  <c:v>3203.65652</c:v>
                </c:pt>
                <c:pt idx="412">
                  <c:v>3201.72777</c:v>
                </c:pt>
                <c:pt idx="413">
                  <c:v>3199.7990199999999</c:v>
                </c:pt>
                <c:pt idx="414">
                  <c:v>3197.8702699999999</c:v>
                </c:pt>
                <c:pt idx="415">
                  <c:v>3195.9415199999999</c:v>
                </c:pt>
                <c:pt idx="416">
                  <c:v>3194.0127600000001</c:v>
                </c:pt>
                <c:pt idx="417">
                  <c:v>3192.08401</c:v>
                </c:pt>
                <c:pt idx="418">
                  <c:v>3190.15526</c:v>
                </c:pt>
                <c:pt idx="419">
                  <c:v>3188.22651</c:v>
                </c:pt>
                <c:pt idx="420">
                  <c:v>3186.2977599999999</c:v>
                </c:pt>
                <c:pt idx="421">
                  <c:v>3184.3690099999999</c:v>
                </c:pt>
                <c:pt idx="422">
                  <c:v>3182.4402500000001</c:v>
                </c:pt>
                <c:pt idx="423">
                  <c:v>3180.5115000000001</c:v>
                </c:pt>
                <c:pt idx="424">
                  <c:v>3178.58275</c:v>
                </c:pt>
                <c:pt idx="425">
                  <c:v>3176.654</c:v>
                </c:pt>
                <c:pt idx="426">
                  <c:v>3174.72525</c:v>
                </c:pt>
                <c:pt idx="427">
                  <c:v>3172.7964999999999</c:v>
                </c:pt>
                <c:pt idx="428">
                  <c:v>3170.8677400000001</c:v>
                </c:pt>
                <c:pt idx="429">
                  <c:v>3168.9389900000001</c:v>
                </c:pt>
                <c:pt idx="430">
                  <c:v>3167.0102400000001</c:v>
                </c:pt>
                <c:pt idx="431">
                  <c:v>3165.08149</c:v>
                </c:pt>
                <c:pt idx="432">
                  <c:v>3163.15274</c:v>
                </c:pt>
                <c:pt idx="433">
                  <c:v>3161.22399</c:v>
                </c:pt>
                <c:pt idx="434">
                  <c:v>3159.2952300000002</c:v>
                </c:pt>
                <c:pt idx="435">
                  <c:v>3157.3664800000001</c:v>
                </c:pt>
                <c:pt idx="436">
                  <c:v>3155.4377300000001</c:v>
                </c:pt>
                <c:pt idx="437">
                  <c:v>3153.5089800000001</c:v>
                </c:pt>
                <c:pt idx="438">
                  <c:v>3151.58023</c:v>
                </c:pt>
                <c:pt idx="439">
                  <c:v>3149.65148</c:v>
                </c:pt>
                <c:pt idx="440">
                  <c:v>3147.7227200000002</c:v>
                </c:pt>
                <c:pt idx="441">
                  <c:v>3145.7939700000002</c:v>
                </c:pt>
                <c:pt idx="442">
                  <c:v>3143.8652200000001</c:v>
                </c:pt>
                <c:pt idx="443">
                  <c:v>3141.9364700000001</c:v>
                </c:pt>
                <c:pt idx="444">
                  <c:v>3140.0077200000001</c:v>
                </c:pt>
                <c:pt idx="445">
                  <c:v>3138.07897</c:v>
                </c:pt>
                <c:pt idx="446">
                  <c:v>3136.1502099999998</c:v>
                </c:pt>
                <c:pt idx="447">
                  <c:v>3134.2214600000002</c:v>
                </c:pt>
                <c:pt idx="448">
                  <c:v>3132.2927100000002</c:v>
                </c:pt>
                <c:pt idx="449">
                  <c:v>3130.3639600000001</c:v>
                </c:pt>
                <c:pt idx="450">
                  <c:v>3128.4352100000001</c:v>
                </c:pt>
                <c:pt idx="451">
                  <c:v>3126.5064600000001</c:v>
                </c:pt>
                <c:pt idx="452">
                  <c:v>3124.5776999999998</c:v>
                </c:pt>
                <c:pt idx="453">
                  <c:v>3122.6489499999998</c:v>
                </c:pt>
                <c:pt idx="454">
                  <c:v>3120.7202000000002</c:v>
                </c:pt>
                <c:pt idx="455">
                  <c:v>3118.7914500000002</c:v>
                </c:pt>
                <c:pt idx="456">
                  <c:v>3116.8627000000001</c:v>
                </c:pt>
                <c:pt idx="457">
                  <c:v>3114.9339500000001</c:v>
                </c:pt>
                <c:pt idx="458">
                  <c:v>3113.0051899999999</c:v>
                </c:pt>
                <c:pt idx="459">
                  <c:v>3111.0764399999998</c:v>
                </c:pt>
                <c:pt idx="460">
                  <c:v>3109.1476899999998</c:v>
                </c:pt>
                <c:pt idx="461">
                  <c:v>3107.2189400000002</c:v>
                </c:pt>
                <c:pt idx="462">
                  <c:v>3105.2901900000002</c:v>
                </c:pt>
                <c:pt idx="463">
                  <c:v>3103.3614400000001</c:v>
                </c:pt>
                <c:pt idx="464">
                  <c:v>3101.4326799999999</c:v>
                </c:pt>
                <c:pt idx="465">
                  <c:v>3099.5039299999999</c:v>
                </c:pt>
                <c:pt idx="466">
                  <c:v>3097.5751799999998</c:v>
                </c:pt>
                <c:pt idx="467">
                  <c:v>3095.6464299999998</c:v>
                </c:pt>
                <c:pt idx="468">
                  <c:v>3093.7176800000002</c:v>
                </c:pt>
                <c:pt idx="469">
                  <c:v>3091.7889300000002</c:v>
                </c:pt>
                <c:pt idx="470">
                  <c:v>3089.8601699999999</c:v>
                </c:pt>
                <c:pt idx="471">
                  <c:v>3087.9314199999999</c:v>
                </c:pt>
                <c:pt idx="472">
                  <c:v>3086.0026699999999</c:v>
                </c:pt>
                <c:pt idx="473">
                  <c:v>3084.0739199999998</c:v>
                </c:pt>
                <c:pt idx="474">
                  <c:v>3082.1451699999998</c:v>
                </c:pt>
                <c:pt idx="475">
                  <c:v>3080.2164200000002</c:v>
                </c:pt>
                <c:pt idx="476">
                  <c:v>3078.28766</c:v>
                </c:pt>
                <c:pt idx="477">
                  <c:v>3076.3589099999999</c:v>
                </c:pt>
                <c:pt idx="478">
                  <c:v>3074.4301599999999</c:v>
                </c:pt>
                <c:pt idx="479">
                  <c:v>3072.5014099999999</c:v>
                </c:pt>
                <c:pt idx="480">
                  <c:v>3070.5726599999998</c:v>
                </c:pt>
                <c:pt idx="481">
                  <c:v>3068.6439099999998</c:v>
                </c:pt>
                <c:pt idx="482">
                  <c:v>3066.71515</c:v>
                </c:pt>
                <c:pt idx="483">
                  <c:v>3064.7864</c:v>
                </c:pt>
                <c:pt idx="484">
                  <c:v>3062.8576499999999</c:v>
                </c:pt>
                <c:pt idx="485">
                  <c:v>3060.9288999999999</c:v>
                </c:pt>
                <c:pt idx="486">
                  <c:v>3059.0001499999998</c:v>
                </c:pt>
                <c:pt idx="487">
                  <c:v>3057.0713999999998</c:v>
                </c:pt>
                <c:pt idx="488">
                  <c:v>3055.14264</c:v>
                </c:pt>
                <c:pt idx="489">
                  <c:v>3053.21389</c:v>
                </c:pt>
                <c:pt idx="490">
                  <c:v>3051.28514</c:v>
                </c:pt>
                <c:pt idx="491">
                  <c:v>3049.3563899999999</c:v>
                </c:pt>
                <c:pt idx="492">
                  <c:v>3047.4276399999999</c:v>
                </c:pt>
                <c:pt idx="493">
                  <c:v>3045.4988899999998</c:v>
                </c:pt>
                <c:pt idx="494">
                  <c:v>3043.5701300000001</c:v>
                </c:pt>
                <c:pt idx="495">
                  <c:v>3041.64138</c:v>
                </c:pt>
                <c:pt idx="496">
                  <c:v>3039.71263</c:v>
                </c:pt>
                <c:pt idx="497">
                  <c:v>3037.78388</c:v>
                </c:pt>
                <c:pt idx="498">
                  <c:v>3035.8551299999999</c:v>
                </c:pt>
                <c:pt idx="499">
                  <c:v>3033.9263799999999</c:v>
                </c:pt>
                <c:pt idx="500">
                  <c:v>3031.9976200000001</c:v>
                </c:pt>
                <c:pt idx="501">
                  <c:v>3030.0688700000001</c:v>
                </c:pt>
                <c:pt idx="502">
                  <c:v>3028.14012</c:v>
                </c:pt>
                <c:pt idx="503">
                  <c:v>3026.21137</c:v>
                </c:pt>
                <c:pt idx="504">
                  <c:v>3024.28262</c:v>
                </c:pt>
                <c:pt idx="505">
                  <c:v>3022.3538699999999</c:v>
                </c:pt>
                <c:pt idx="506">
                  <c:v>3020.4251100000001</c:v>
                </c:pt>
                <c:pt idx="507">
                  <c:v>3018.4963600000001</c:v>
                </c:pt>
                <c:pt idx="508">
                  <c:v>3016.5676100000001</c:v>
                </c:pt>
                <c:pt idx="509">
                  <c:v>3014.63886</c:v>
                </c:pt>
                <c:pt idx="510">
                  <c:v>3012.71011</c:v>
                </c:pt>
                <c:pt idx="511">
                  <c:v>3010.7813599999999</c:v>
                </c:pt>
                <c:pt idx="512">
                  <c:v>3008.8526000000002</c:v>
                </c:pt>
                <c:pt idx="513">
                  <c:v>3006.9238500000001</c:v>
                </c:pt>
                <c:pt idx="514">
                  <c:v>3004.9951000000001</c:v>
                </c:pt>
                <c:pt idx="515">
                  <c:v>3003.0663500000001</c:v>
                </c:pt>
                <c:pt idx="516">
                  <c:v>3001.1376</c:v>
                </c:pt>
                <c:pt idx="517">
                  <c:v>2999.20885</c:v>
                </c:pt>
                <c:pt idx="518">
                  <c:v>2997.2800900000002</c:v>
                </c:pt>
                <c:pt idx="519">
                  <c:v>2995.3513400000002</c:v>
                </c:pt>
                <c:pt idx="520">
                  <c:v>2993.4225900000001</c:v>
                </c:pt>
                <c:pt idx="521">
                  <c:v>2991.4938400000001</c:v>
                </c:pt>
                <c:pt idx="522">
                  <c:v>2989.5650900000001</c:v>
                </c:pt>
                <c:pt idx="523">
                  <c:v>2987.63634</c:v>
                </c:pt>
                <c:pt idx="524">
                  <c:v>2985.7075799999998</c:v>
                </c:pt>
                <c:pt idx="525">
                  <c:v>2983.7788300000002</c:v>
                </c:pt>
                <c:pt idx="526">
                  <c:v>2981.8500800000002</c:v>
                </c:pt>
                <c:pt idx="527">
                  <c:v>2979.9213300000001</c:v>
                </c:pt>
                <c:pt idx="528">
                  <c:v>2977.9925800000001</c:v>
                </c:pt>
                <c:pt idx="529">
                  <c:v>2976.0638300000001</c:v>
                </c:pt>
                <c:pt idx="530">
                  <c:v>2974.1350699999998</c:v>
                </c:pt>
                <c:pt idx="531">
                  <c:v>2972.2063199999998</c:v>
                </c:pt>
                <c:pt idx="532">
                  <c:v>2970.2775700000002</c:v>
                </c:pt>
                <c:pt idx="533">
                  <c:v>2968.3488200000002</c:v>
                </c:pt>
                <c:pt idx="534">
                  <c:v>2966.4200700000001</c:v>
                </c:pt>
                <c:pt idx="535">
                  <c:v>2964.4913200000001</c:v>
                </c:pt>
                <c:pt idx="536">
                  <c:v>2962.5625599999998</c:v>
                </c:pt>
                <c:pt idx="537">
                  <c:v>2960.6338099999998</c:v>
                </c:pt>
                <c:pt idx="538">
                  <c:v>2958.7050599999998</c:v>
                </c:pt>
                <c:pt idx="539">
                  <c:v>2956.7763100000002</c:v>
                </c:pt>
                <c:pt idx="540">
                  <c:v>2954.8475600000002</c:v>
                </c:pt>
                <c:pt idx="541">
                  <c:v>2952.9188100000001</c:v>
                </c:pt>
                <c:pt idx="542">
                  <c:v>2950.9900499999999</c:v>
                </c:pt>
                <c:pt idx="543">
                  <c:v>2949.0612999999998</c:v>
                </c:pt>
                <c:pt idx="544">
                  <c:v>2947.1325499999998</c:v>
                </c:pt>
                <c:pt idx="545">
                  <c:v>2945.2037999999998</c:v>
                </c:pt>
                <c:pt idx="546">
                  <c:v>2943.2750500000002</c:v>
                </c:pt>
                <c:pt idx="547">
                  <c:v>2941.3463000000002</c:v>
                </c:pt>
                <c:pt idx="548">
                  <c:v>2939.4175399999999</c:v>
                </c:pt>
                <c:pt idx="549">
                  <c:v>2937.4887899999999</c:v>
                </c:pt>
                <c:pt idx="550">
                  <c:v>2935.5600399999998</c:v>
                </c:pt>
                <c:pt idx="551">
                  <c:v>2933.6312899999998</c:v>
                </c:pt>
                <c:pt idx="552">
                  <c:v>2931.7025400000002</c:v>
                </c:pt>
                <c:pt idx="553">
                  <c:v>2929.7737900000002</c:v>
                </c:pt>
                <c:pt idx="554">
                  <c:v>2927.84503</c:v>
                </c:pt>
                <c:pt idx="555">
                  <c:v>2925.9162799999999</c:v>
                </c:pt>
                <c:pt idx="556">
                  <c:v>2923.9875299999999</c:v>
                </c:pt>
                <c:pt idx="557">
                  <c:v>2922.0587799999998</c:v>
                </c:pt>
                <c:pt idx="558">
                  <c:v>2920.1300299999998</c:v>
                </c:pt>
                <c:pt idx="559">
                  <c:v>2918.2012800000002</c:v>
                </c:pt>
                <c:pt idx="560">
                  <c:v>2916.27252</c:v>
                </c:pt>
                <c:pt idx="561">
                  <c:v>2914.3437699999999</c:v>
                </c:pt>
                <c:pt idx="562">
                  <c:v>2912.4150199999999</c:v>
                </c:pt>
                <c:pt idx="563">
                  <c:v>2910.4862699999999</c:v>
                </c:pt>
                <c:pt idx="564">
                  <c:v>2908.5575199999998</c:v>
                </c:pt>
                <c:pt idx="565">
                  <c:v>2906.6287699999998</c:v>
                </c:pt>
                <c:pt idx="566">
                  <c:v>2904.70001</c:v>
                </c:pt>
                <c:pt idx="567">
                  <c:v>2902.77126</c:v>
                </c:pt>
                <c:pt idx="568">
                  <c:v>2900.8425099999999</c:v>
                </c:pt>
                <c:pt idx="569">
                  <c:v>2898.9137599999999</c:v>
                </c:pt>
                <c:pt idx="570">
                  <c:v>2896.9850099999999</c:v>
                </c:pt>
                <c:pt idx="571">
                  <c:v>2895.0562599999998</c:v>
                </c:pt>
                <c:pt idx="572">
                  <c:v>2893.1275000000001</c:v>
                </c:pt>
                <c:pt idx="573">
                  <c:v>2891.19875</c:v>
                </c:pt>
                <c:pt idx="574">
                  <c:v>2889.27</c:v>
                </c:pt>
                <c:pt idx="575">
                  <c:v>2887.3412499999999</c:v>
                </c:pt>
                <c:pt idx="576">
                  <c:v>2885.4124999999999</c:v>
                </c:pt>
                <c:pt idx="577">
                  <c:v>2883.4837499999999</c:v>
                </c:pt>
                <c:pt idx="578">
                  <c:v>2881.5549900000001</c:v>
                </c:pt>
                <c:pt idx="579">
                  <c:v>2879.6262400000001</c:v>
                </c:pt>
                <c:pt idx="580">
                  <c:v>2877.69749</c:v>
                </c:pt>
                <c:pt idx="581">
                  <c:v>2875.76874</c:v>
                </c:pt>
                <c:pt idx="582">
                  <c:v>2873.8399899999999</c:v>
                </c:pt>
                <c:pt idx="583">
                  <c:v>2871.9112399999999</c:v>
                </c:pt>
                <c:pt idx="584">
                  <c:v>2869.9824800000001</c:v>
                </c:pt>
                <c:pt idx="585">
                  <c:v>2868.0537300000001</c:v>
                </c:pt>
                <c:pt idx="586">
                  <c:v>2866.1249800000001</c:v>
                </c:pt>
                <c:pt idx="587">
                  <c:v>2864.19623</c:v>
                </c:pt>
                <c:pt idx="588">
                  <c:v>2862.26748</c:v>
                </c:pt>
                <c:pt idx="589">
                  <c:v>2860.3387299999999</c:v>
                </c:pt>
                <c:pt idx="590">
                  <c:v>2858.4099700000002</c:v>
                </c:pt>
                <c:pt idx="591">
                  <c:v>2856.4812200000001</c:v>
                </c:pt>
                <c:pt idx="592">
                  <c:v>2854.5524700000001</c:v>
                </c:pt>
                <c:pt idx="593">
                  <c:v>2852.62372</c:v>
                </c:pt>
                <c:pt idx="594">
                  <c:v>2850.69497</c:v>
                </c:pt>
                <c:pt idx="595">
                  <c:v>2848.76622</c:v>
                </c:pt>
                <c:pt idx="596">
                  <c:v>2846.8374600000002</c:v>
                </c:pt>
                <c:pt idx="597">
                  <c:v>2844.9087100000002</c:v>
                </c:pt>
                <c:pt idx="598">
                  <c:v>2842.9799600000001</c:v>
                </c:pt>
                <c:pt idx="599">
                  <c:v>2841.0512100000001</c:v>
                </c:pt>
                <c:pt idx="600">
                  <c:v>2839.12246</c:v>
                </c:pt>
                <c:pt idx="601">
                  <c:v>2837.19371</c:v>
                </c:pt>
                <c:pt idx="602">
                  <c:v>2835.2649500000002</c:v>
                </c:pt>
                <c:pt idx="603">
                  <c:v>2833.3362000000002</c:v>
                </c:pt>
                <c:pt idx="604">
                  <c:v>2831.4074500000002</c:v>
                </c:pt>
                <c:pt idx="605">
                  <c:v>2829.4787000000001</c:v>
                </c:pt>
                <c:pt idx="606">
                  <c:v>2827.5499500000001</c:v>
                </c:pt>
                <c:pt idx="607">
                  <c:v>2825.6212</c:v>
                </c:pt>
                <c:pt idx="608">
                  <c:v>2823.6924399999998</c:v>
                </c:pt>
                <c:pt idx="609">
                  <c:v>2821.7636900000002</c:v>
                </c:pt>
                <c:pt idx="610">
                  <c:v>2819.8349400000002</c:v>
                </c:pt>
                <c:pt idx="611">
                  <c:v>2817.9061900000002</c:v>
                </c:pt>
                <c:pt idx="612">
                  <c:v>2815.9774400000001</c:v>
                </c:pt>
                <c:pt idx="613">
                  <c:v>2814.0486900000001</c:v>
                </c:pt>
                <c:pt idx="614">
                  <c:v>2812.1199299999998</c:v>
                </c:pt>
                <c:pt idx="615">
                  <c:v>2810.1911799999998</c:v>
                </c:pt>
                <c:pt idx="616">
                  <c:v>2808.2624300000002</c:v>
                </c:pt>
                <c:pt idx="617">
                  <c:v>2806.3336800000002</c:v>
                </c:pt>
                <c:pt idx="618">
                  <c:v>2804.4049300000001</c:v>
                </c:pt>
                <c:pt idx="619">
                  <c:v>2802.4761800000001</c:v>
                </c:pt>
                <c:pt idx="620">
                  <c:v>2800.5474199999999</c:v>
                </c:pt>
                <c:pt idx="621">
                  <c:v>2798.6186699999998</c:v>
                </c:pt>
                <c:pt idx="622">
                  <c:v>2796.6899199999998</c:v>
                </c:pt>
                <c:pt idx="623">
                  <c:v>2794.7611700000002</c:v>
                </c:pt>
                <c:pt idx="624">
                  <c:v>2792.8324200000002</c:v>
                </c:pt>
                <c:pt idx="625">
                  <c:v>2790.9036700000001</c:v>
                </c:pt>
                <c:pt idx="626">
                  <c:v>2788.9749099999999</c:v>
                </c:pt>
                <c:pt idx="627">
                  <c:v>2787.0461599999999</c:v>
                </c:pt>
                <c:pt idx="628">
                  <c:v>2785.1174099999998</c:v>
                </c:pt>
                <c:pt idx="629">
                  <c:v>2783.1886599999998</c:v>
                </c:pt>
                <c:pt idx="630">
                  <c:v>2781.2599100000002</c:v>
                </c:pt>
                <c:pt idx="631">
                  <c:v>2779.3311600000002</c:v>
                </c:pt>
                <c:pt idx="632">
                  <c:v>2777.4023999999999</c:v>
                </c:pt>
                <c:pt idx="633">
                  <c:v>2775.4736499999999</c:v>
                </c:pt>
                <c:pt idx="634">
                  <c:v>2773.5448999999999</c:v>
                </c:pt>
                <c:pt idx="635">
                  <c:v>2771.6161499999998</c:v>
                </c:pt>
                <c:pt idx="636">
                  <c:v>2769.6873999999998</c:v>
                </c:pt>
                <c:pt idx="637">
                  <c:v>2767.7586500000002</c:v>
                </c:pt>
                <c:pt idx="638">
                  <c:v>2765.82989</c:v>
                </c:pt>
                <c:pt idx="639">
                  <c:v>2763.9011399999999</c:v>
                </c:pt>
                <c:pt idx="640">
                  <c:v>2761.9723899999999</c:v>
                </c:pt>
                <c:pt idx="641">
                  <c:v>2760.0436399999999</c:v>
                </c:pt>
                <c:pt idx="642">
                  <c:v>2758.1148899999998</c:v>
                </c:pt>
                <c:pt idx="643">
                  <c:v>2756.1861399999998</c:v>
                </c:pt>
                <c:pt idx="644">
                  <c:v>2754.25738</c:v>
                </c:pt>
                <c:pt idx="645">
                  <c:v>2752.32863</c:v>
                </c:pt>
                <c:pt idx="646">
                  <c:v>2750.3998799999999</c:v>
                </c:pt>
                <c:pt idx="647">
                  <c:v>2748.4711299999999</c:v>
                </c:pt>
                <c:pt idx="648">
                  <c:v>2746.5423799999999</c:v>
                </c:pt>
                <c:pt idx="649">
                  <c:v>2744.6136299999998</c:v>
                </c:pt>
                <c:pt idx="650">
                  <c:v>2742.68487</c:v>
                </c:pt>
                <c:pt idx="651">
                  <c:v>2740.75612</c:v>
                </c:pt>
                <c:pt idx="652">
                  <c:v>2738.82737</c:v>
                </c:pt>
                <c:pt idx="653">
                  <c:v>2736.8986199999999</c:v>
                </c:pt>
                <c:pt idx="654">
                  <c:v>2734.9698699999999</c:v>
                </c:pt>
                <c:pt idx="655">
                  <c:v>2733.0411199999999</c:v>
                </c:pt>
                <c:pt idx="656">
                  <c:v>2731.1123600000001</c:v>
                </c:pt>
                <c:pt idx="657">
                  <c:v>2729.18361</c:v>
                </c:pt>
                <c:pt idx="658">
                  <c:v>2727.25486</c:v>
                </c:pt>
                <c:pt idx="659">
                  <c:v>2725.32611</c:v>
                </c:pt>
                <c:pt idx="660">
                  <c:v>2723.3973599999999</c:v>
                </c:pt>
                <c:pt idx="661">
                  <c:v>2721.4686099999999</c:v>
                </c:pt>
                <c:pt idx="662">
                  <c:v>2719.5398500000001</c:v>
                </c:pt>
                <c:pt idx="663">
                  <c:v>2717.6111000000001</c:v>
                </c:pt>
                <c:pt idx="664">
                  <c:v>2715.68235</c:v>
                </c:pt>
                <c:pt idx="665">
                  <c:v>2713.7536</c:v>
                </c:pt>
                <c:pt idx="666">
                  <c:v>2711.82485</c:v>
                </c:pt>
                <c:pt idx="667">
                  <c:v>2709.8960999999999</c:v>
                </c:pt>
                <c:pt idx="668">
                  <c:v>2707.9673400000001</c:v>
                </c:pt>
                <c:pt idx="669">
                  <c:v>2706.0385900000001</c:v>
                </c:pt>
                <c:pt idx="670">
                  <c:v>2704.1098400000001</c:v>
                </c:pt>
                <c:pt idx="671">
                  <c:v>2702.18109</c:v>
                </c:pt>
                <c:pt idx="672">
                  <c:v>2700.25234</c:v>
                </c:pt>
                <c:pt idx="673">
                  <c:v>2698.32359</c:v>
                </c:pt>
                <c:pt idx="674">
                  <c:v>2696.3948300000002</c:v>
                </c:pt>
                <c:pt idx="675">
                  <c:v>2694.4660800000001</c:v>
                </c:pt>
                <c:pt idx="676">
                  <c:v>2692.5373300000001</c:v>
                </c:pt>
                <c:pt idx="677">
                  <c:v>2690.6085800000001</c:v>
                </c:pt>
                <c:pt idx="678">
                  <c:v>2688.67983</c:v>
                </c:pt>
                <c:pt idx="679">
                  <c:v>2686.75108</c:v>
                </c:pt>
                <c:pt idx="680">
                  <c:v>2684.8223200000002</c:v>
                </c:pt>
                <c:pt idx="681">
                  <c:v>2682.8935700000002</c:v>
                </c:pt>
                <c:pt idx="682">
                  <c:v>2680.9648200000001</c:v>
                </c:pt>
                <c:pt idx="683">
                  <c:v>2679.0360700000001</c:v>
                </c:pt>
                <c:pt idx="684">
                  <c:v>2677.1073200000001</c:v>
                </c:pt>
                <c:pt idx="685">
                  <c:v>2675.17857</c:v>
                </c:pt>
                <c:pt idx="686">
                  <c:v>2673.2498099999998</c:v>
                </c:pt>
                <c:pt idx="687">
                  <c:v>2671.3210600000002</c:v>
                </c:pt>
                <c:pt idx="688">
                  <c:v>2669.3923100000002</c:v>
                </c:pt>
                <c:pt idx="689">
                  <c:v>2667.4635600000001</c:v>
                </c:pt>
                <c:pt idx="690">
                  <c:v>2665.5348100000001</c:v>
                </c:pt>
                <c:pt idx="691">
                  <c:v>2663.6060600000001</c:v>
                </c:pt>
                <c:pt idx="692">
                  <c:v>2661.6772999999998</c:v>
                </c:pt>
                <c:pt idx="693">
                  <c:v>2659.7485499999998</c:v>
                </c:pt>
                <c:pt idx="694">
                  <c:v>2657.8198000000002</c:v>
                </c:pt>
                <c:pt idx="695">
                  <c:v>2655.8910500000002</c:v>
                </c:pt>
                <c:pt idx="696">
                  <c:v>2653.9623000000001</c:v>
                </c:pt>
                <c:pt idx="697">
                  <c:v>2652.0335500000001</c:v>
                </c:pt>
                <c:pt idx="698">
                  <c:v>2650.1047899999999</c:v>
                </c:pt>
                <c:pt idx="699">
                  <c:v>2648.1760399999998</c:v>
                </c:pt>
                <c:pt idx="700">
                  <c:v>2646.2472899999998</c:v>
                </c:pt>
                <c:pt idx="701">
                  <c:v>2644.3185400000002</c:v>
                </c:pt>
                <c:pt idx="702">
                  <c:v>2642.3897900000002</c:v>
                </c:pt>
                <c:pt idx="703">
                  <c:v>2640.4610400000001</c:v>
                </c:pt>
                <c:pt idx="704">
                  <c:v>2638.5322799999999</c:v>
                </c:pt>
                <c:pt idx="705">
                  <c:v>2636.6035299999999</c:v>
                </c:pt>
                <c:pt idx="706">
                  <c:v>2634.6747799999998</c:v>
                </c:pt>
                <c:pt idx="707">
                  <c:v>2632.7460299999998</c:v>
                </c:pt>
                <c:pt idx="708">
                  <c:v>2630.8172800000002</c:v>
                </c:pt>
                <c:pt idx="709">
                  <c:v>2628.8885300000002</c:v>
                </c:pt>
                <c:pt idx="710">
                  <c:v>2626.9597699999999</c:v>
                </c:pt>
                <c:pt idx="711">
                  <c:v>2625.0310199999999</c:v>
                </c:pt>
                <c:pt idx="712">
                  <c:v>2623.1022699999999</c:v>
                </c:pt>
                <c:pt idx="713">
                  <c:v>2621.1735199999998</c:v>
                </c:pt>
                <c:pt idx="714">
                  <c:v>2619.2447699999998</c:v>
                </c:pt>
                <c:pt idx="715">
                  <c:v>2617.3160200000002</c:v>
                </c:pt>
                <c:pt idx="716">
                  <c:v>2615.38726</c:v>
                </c:pt>
                <c:pt idx="717">
                  <c:v>2613.4585099999999</c:v>
                </c:pt>
                <c:pt idx="718">
                  <c:v>2611.5297599999999</c:v>
                </c:pt>
                <c:pt idx="719">
                  <c:v>2609.6010099999999</c:v>
                </c:pt>
                <c:pt idx="720">
                  <c:v>2607.6722599999998</c:v>
                </c:pt>
                <c:pt idx="721">
                  <c:v>2605.7435099999998</c:v>
                </c:pt>
                <c:pt idx="722">
                  <c:v>2603.81475</c:v>
                </c:pt>
                <c:pt idx="723">
                  <c:v>2601.886</c:v>
                </c:pt>
                <c:pt idx="724">
                  <c:v>2599.9572499999999</c:v>
                </c:pt>
                <c:pt idx="725">
                  <c:v>2598.0284999999999</c:v>
                </c:pt>
                <c:pt idx="726">
                  <c:v>2596.0997499999999</c:v>
                </c:pt>
                <c:pt idx="727">
                  <c:v>2594.1709999999998</c:v>
                </c:pt>
                <c:pt idx="728">
                  <c:v>2592.24224</c:v>
                </c:pt>
                <c:pt idx="729">
                  <c:v>2590.31349</c:v>
                </c:pt>
                <c:pt idx="730">
                  <c:v>2588.38474</c:v>
                </c:pt>
                <c:pt idx="731">
                  <c:v>2586.4559899999999</c:v>
                </c:pt>
                <c:pt idx="732">
                  <c:v>2584.5272399999999</c:v>
                </c:pt>
                <c:pt idx="733">
                  <c:v>2582.5984899999999</c:v>
                </c:pt>
                <c:pt idx="734">
                  <c:v>2580.6697300000001</c:v>
                </c:pt>
                <c:pt idx="735">
                  <c:v>2578.74098</c:v>
                </c:pt>
                <c:pt idx="736">
                  <c:v>2576.81223</c:v>
                </c:pt>
                <c:pt idx="737">
                  <c:v>2574.88348</c:v>
                </c:pt>
                <c:pt idx="738">
                  <c:v>2572.9547299999999</c:v>
                </c:pt>
                <c:pt idx="739">
                  <c:v>2571.0259799999999</c:v>
                </c:pt>
                <c:pt idx="740">
                  <c:v>2569.0972200000001</c:v>
                </c:pt>
                <c:pt idx="741">
                  <c:v>2567.1684700000001</c:v>
                </c:pt>
                <c:pt idx="742">
                  <c:v>2565.23972</c:v>
                </c:pt>
                <c:pt idx="743">
                  <c:v>2563.31097</c:v>
                </c:pt>
                <c:pt idx="744">
                  <c:v>2561.38222</c:v>
                </c:pt>
                <c:pt idx="745">
                  <c:v>2559.4534699999999</c:v>
                </c:pt>
                <c:pt idx="746">
                  <c:v>2557.5247100000001</c:v>
                </c:pt>
                <c:pt idx="747">
                  <c:v>2555.5959600000001</c:v>
                </c:pt>
                <c:pt idx="748">
                  <c:v>2553.6672100000001</c:v>
                </c:pt>
                <c:pt idx="749">
                  <c:v>2551.73846</c:v>
                </c:pt>
                <c:pt idx="750">
                  <c:v>2549.80971</c:v>
                </c:pt>
                <c:pt idx="751">
                  <c:v>2547.88096</c:v>
                </c:pt>
                <c:pt idx="752">
                  <c:v>2545.9522000000002</c:v>
                </c:pt>
                <c:pt idx="753">
                  <c:v>2544.0234500000001</c:v>
                </c:pt>
                <c:pt idx="754">
                  <c:v>2542.0947000000001</c:v>
                </c:pt>
                <c:pt idx="755">
                  <c:v>2540.1659500000001</c:v>
                </c:pt>
                <c:pt idx="756">
                  <c:v>2538.2372</c:v>
                </c:pt>
                <c:pt idx="757">
                  <c:v>2536.30845</c:v>
                </c:pt>
                <c:pt idx="758">
                  <c:v>2534.3796900000002</c:v>
                </c:pt>
                <c:pt idx="759">
                  <c:v>2532.4509400000002</c:v>
                </c:pt>
                <c:pt idx="760">
                  <c:v>2530.5221900000001</c:v>
                </c:pt>
                <c:pt idx="761">
                  <c:v>2528.5934400000001</c:v>
                </c:pt>
                <c:pt idx="762">
                  <c:v>2526.6646900000001</c:v>
                </c:pt>
                <c:pt idx="763">
                  <c:v>2524.73594</c:v>
                </c:pt>
                <c:pt idx="764">
                  <c:v>2522.8071799999998</c:v>
                </c:pt>
                <c:pt idx="765">
                  <c:v>2520.8784300000002</c:v>
                </c:pt>
                <c:pt idx="766">
                  <c:v>2518.9496800000002</c:v>
                </c:pt>
                <c:pt idx="767">
                  <c:v>2517.0209300000001</c:v>
                </c:pt>
                <c:pt idx="768">
                  <c:v>2515.0921800000001</c:v>
                </c:pt>
                <c:pt idx="769">
                  <c:v>2513.1634300000001</c:v>
                </c:pt>
                <c:pt idx="770">
                  <c:v>2511.2346699999998</c:v>
                </c:pt>
                <c:pt idx="771">
                  <c:v>2509.3059199999998</c:v>
                </c:pt>
                <c:pt idx="772">
                  <c:v>2507.3771700000002</c:v>
                </c:pt>
                <c:pt idx="773">
                  <c:v>2505.4484200000002</c:v>
                </c:pt>
                <c:pt idx="774">
                  <c:v>2503.5196700000001</c:v>
                </c:pt>
                <c:pt idx="775">
                  <c:v>2501.5909200000001</c:v>
                </c:pt>
                <c:pt idx="776">
                  <c:v>2499.6621599999999</c:v>
                </c:pt>
                <c:pt idx="777">
                  <c:v>2497.7334099999998</c:v>
                </c:pt>
                <c:pt idx="778">
                  <c:v>2495.8046599999998</c:v>
                </c:pt>
                <c:pt idx="779">
                  <c:v>2493.8759100000002</c:v>
                </c:pt>
                <c:pt idx="780">
                  <c:v>2491.9471600000002</c:v>
                </c:pt>
                <c:pt idx="781">
                  <c:v>2490.0184100000001</c:v>
                </c:pt>
                <c:pt idx="782">
                  <c:v>2488.0896499999999</c:v>
                </c:pt>
                <c:pt idx="783">
                  <c:v>2486.1608999999999</c:v>
                </c:pt>
                <c:pt idx="784">
                  <c:v>2484.2321499999998</c:v>
                </c:pt>
                <c:pt idx="785">
                  <c:v>2482.3033999999998</c:v>
                </c:pt>
                <c:pt idx="786">
                  <c:v>2480.3746500000002</c:v>
                </c:pt>
                <c:pt idx="787">
                  <c:v>2478.4459000000002</c:v>
                </c:pt>
                <c:pt idx="788">
                  <c:v>2476.5171399999999</c:v>
                </c:pt>
                <c:pt idx="789">
                  <c:v>2474.5883899999999</c:v>
                </c:pt>
                <c:pt idx="790">
                  <c:v>2472.6596399999999</c:v>
                </c:pt>
                <c:pt idx="791">
                  <c:v>2470.7308899999998</c:v>
                </c:pt>
                <c:pt idx="792">
                  <c:v>2468.8021399999998</c:v>
                </c:pt>
                <c:pt idx="793">
                  <c:v>2466.8733900000002</c:v>
                </c:pt>
                <c:pt idx="794">
                  <c:v>2464.94463</c:v>
                </c:pt>
                <c:pt idx="795">
                  <c:v>2463.0158799999999</c:v>
                </c:pt>
                <c:pt idx="796">
                  <c:v>2461.0871299999999</c:v>
                </c:pt>
                <c:pt idx="797">
                  <c:v>2459.1583799999999</c:v>
                </c:pt>
                <c:pt idx="798">
                  <c:v>2457.2296299999998</c:v>
                </c:pt>
                <c:pt idx="799">
                  <c:v>2455.3008799999998</c:v>
                </c:pt>
                <c:pt idx="800">
                  <c:v>2453.37212</c:v>
                </c:pt>
                <c:pt idx="801">
                  <c:v>2451.44337</c:v>
                </c:pt>
                <c:pt idx="802">
                  <c:v>2449.5146199999999</c:v>
                </c:pt>
                <c:pt idx="803">
                  <c:v>2447.5858699999999</c:v>
                </c:pt>
                <c:pt idx="804">
                  <c:v>2445.6571199999998</c:v>
                </c:pt>
                <c:pt idx="805">
                  <c:v>2443.7283699999998</c:v>
                </c:pt>
                <c:pt idx="806">
                  <c:v>2441.79961</c:v>
                </c:pt>
                <c:pt idx="807">
                  <c:v>2439.87086</c:v>
                </c:pt>
                <c:pt idx="808">
                  <c:v>2437.94211</c:v>
                </c:pt>
                <c:pt idx="809">
                  <c:v>2436.0133599999999</c:v>
                </c:pt>
                <c:pt idx="810">
                  <c:v>2434.0846099999999</c:v>
                </c:pt>
                <c:pt idx="811">
                  <c:v>2432.1558599999998</c:v>
                </c:pt>
                <c:pt idx="812">
                  <c:v>2430.2271000000001</c:v>
                </c:pt>
                <c:pt idx="813">
                  <c:v>2428.29835</c:v>
                </c:pt>
                <c:pt idx="814">
                  <c:v>2426.3696</c:v>
                </c:pt>
                <c:pt idx="815">
                  <c:v>2424.44085</c:v>
                </c:pt>
                <c:pt idx="816">
                  <c:v>2422.5120999999999</c:v>
                </c:pt>
                <c:pt idx="817">
                  <c:v>2420.5833499999999</c:v>
                </c:pt>
                <c:pt idx="818">
                  <c:v>2418.6545900000001</c:v>
                </c:pt>
                <c:pt idx="819">
                  <c:v>2416.7258400000001</c:v>
                </c:pt>
                <c:pt idx="820">
                  <c:v>2414.79709</c:v>
                </c:pt>
                <c:pt idx="821">
                  <c:v>2412.86834</c:v>
                </c:pt>
                <c:pt idx="822">
                  <c:v>2410.93959</c:v>
                </c:pt>
                <c:pt idx="823">
                  <c:v>2409.0108399999999</c:v>
                </c:pt>
                <c:pt idx="824">
                  <c:v>2407.0820800000001</c:v>
                </c:pt>
                <c:pt idx="825">
                  <c:v>2405.1533300000001</c:v>
                </c:pt>
                <c:pt idx="826">
                  <c:v>2403.2245800000001</c:v>
                </c:pt>
                <c:pt idx="827">
                  <c:v>2401.29583</c:v>
                </c:pt>
                <c:pt idx="828">
                  <c:v>2399.36708</c:v>
                </c:pt>
                <c:pt idx="829">
                  <c:v>2397.43833</c:v>
                </c:pt>
                <c:pt idx="830">
                  <c:v>2395.5095700000002</c:v>
                </c:pt>
                <c:pt idx="831">
                  <c:v>2393.5808200000001</c:v>
                </c:pt>
                <c:pt idx="832">
                  <c:v>2391.6520700000001</c:v>
                </c:pt>
                <c:pt idx="833">
                  <c:v>2389.7233200000001</c:v>
                </c:pt>
                <c:pt idx="834">
                  <c:v>2387.79457</c:v>
                </c:pt>
                <c:pt idx="835">
                  <c:v>2385.86582</c:v>
                </c:pt>
                <c:pt idx="836">
                  <c:v>2383.9370600000002</c:v>
                </c:pt>
                <c:pt idx="837">
                  <c:v>2382.0083100000002</c:v>
                </c:pt>
                <c:pt idx="838">
                  <c:v>2380.0795600000001</c:v>
                </c:pt>
                <c:pt idx="839">
                  <c:v>2378.1508100000001</c:v>
                </c:pt>
                <c:pt idx="840">
                  <c:v>2376.2220600000001</c:v>
                </c:pt>
                <c:pt idx="841">
                  <c:v>2374.29331</c:v>
                </c:pt>
                <c:pt idx="842">
                  <c:v>2372.3645499999998</c:v>
                </c:pt>
                <c:pt idx="843">
                  <c:v>2370.4358000000002</c:v>
                </c:pt>
                <c:pt idx="844">
                  <c:v>2368.5070500000002</c:v>
                </c:pt>
                <c:pt idx="845">
                  <c:v>2366.5783000000001</c:v>
                </c:pt>
                <c:pt idx="846">
                  <c:v>2364.6495500000001</c:v>
                </c:pt>
                <c:pt idx="847">
                  <c:v>2362.7208000000001</c:v>
                </c:pt>
                <c:pt idx="848">
                  <c:v>2360.7920399999998</c:v>
                </c:pt>
                <c:pt idx="849">
                  <c:v>2358.8632899999998</c:v>
                </c:pt>
                <c:pt idx="850">
                  <c:v>2356.9345400000002</c:v>
                </c:pt>
                <c:pt idx="851">
                  <c:v>2355.0057900000002</c:v>
                </c:pt>
                <c:pt idx="852">
                  <c:v>2353.0770400000001</c:v>
                </c:pt>
                <c:pt idx="853">
                  <c:v>2351.1482900000001</c:v>
                </c:pt>
                <c:pt idx="854">
                  <c:v>2349.2195299999998</c:v>
                </c:pt>
                <c:pt idx="855">
                  <c:v>2347.2907799999998</c:v>
                </c:pt>
                <c:pt idx="856">
                  <c:v>2345.3620299999998</c:v>
                </c:pt>
                <c:pt idx="857">
                  <c:v>2343.4332800000002</c:v>
                </c:pt>
                <c:pt idx="858">
                  <c:v>2341.5045300000002</c:v>
                </c:pt>
                <c:pt idx="859">
                  <c:v>2339.5757800000001</c:v>
                </c:pt>
                <c:pt idx="860">
                  <c:v>2337.6470199999999</c:v>
                </c:pt>
                <c:pt idx="861">
                  <c:v>2335.7182699999998</c:v>
                </c:pt>
                <c:pt idx="862">
                  <c:v>2333.7895199999998</c:v>
                </c:pt>
                <c:pt idx="863">
                  <c:v>2331.8607699999998</c:v>
                </c:pt>
                <c:pt idx="864">
                  <c:v>2329.9320200000002</c:v>
                </c:pt>
                <c:pt idx="865">
                  <c:v>2328.0032700000002</c:v>
                </c:pt>
                <c:pt idx="866">
                  <c:v>2326.0745099999999</c:v>
                </c:pt>
                <c:pt idx="867">
                  <c:v>2324.1457599999999</c:v>
                </c:pt>
                <c:pt idx="868">
                  <c:v>2322.2170099999998</c:v>
                </c:pt>
                <c:pt idx="869">
                  <c:v>2320.2882599999998</c:v>
                </c:pt>
                <c:pt idx="870">
                  <c:v>2318.3595099999998</c:v>
                </c:pt>
                <c:pt idx="871">
                  <c:v>2316.4307600000002</c:v>
                </c:pt>
                <c:pt idx="872">
                  <c:v>2314.502</c:v>
                </c:pt>
                <c:pt idx="873">
                  <c:v>2312.5732499999999</c:v>
                </c:pt>
                <c:pt idx="874">
                  <c:v>2310.6444999999999</c:v>
                </c:pt>
                <c:pt idx="875">
                  <c:v>2308.7157499999998</c:v>
                </c:pt>
                <c:pt idx="876">
                  <c:v>2306.7869999999998</c:v>
                </c:pt>
                <c:pt idx="877">
                  <c:v>2304.8582500000002</c:v>
                </c:pt>
                <c:pt idx="878">
                  <c:v>2302.92949</c:v>
                </c:pt>
                <c:pt idx="879">
                  <c:v>2301.00074</c:v>
                </c:pt>
                <c:pt idx="880">
                  <c:v>2299.0719899999999</c:v>
                </c:pt>
                <c:pt idx="881">
                  <c:v>2297.1432399999999</c:v>
                </c:pt>
                <c:pt idx="882">
                  <c:v>2295.2144899999998</c:v>
                </c:pt>
                <c:pt idx="883">
                  <c:v>2293.2857399999998</c:v>
                </c:pt>
                <c:pt idx="884">
                  <c:v>2291.35698</c:v>
                </c:pt>
                <c:pt idx="885">
                  <c:v>2289.42823</c:v>
                </c:pt>
                <c:pt idx="886">
                  <c:v>2287.4994799999999</c:v>
                </c:pt>
                <c:pt idx="887">
                  <c:v>2285.5707299999999</c:v>
                </c:pt>
                <c:pt idx="888">
                  <c:v>2283.6419799999999</c:v>
                </c:pt>
                <c:pt idx="889">
                  <c:v>2281.7132299999998</c:v>
                </c:pt>
                <c:pt idx="890">
                  <c:v>2279.7844700000001</c:v>
                </c:pt>
                <c:pt idx="891">
                  <c:v>2277.85572</c:v>
                </c:pt>
                <c:pt idx="892">
                  <c:v>2275.92697</c:v>
                </c:pt>
                <c:pt idx="893">
                  <c:v>2273.9982199999999</c:v>
                </c:pt>
                <c:pt idx="894">
                  <c:v>2272.0694699999999</c:v>
                </c:pt>
                <c:pt idx="895">
                  <c:v>2270.1407199999999</c:v>
                </c:pt>
                <c:pt idx="896">
                  <c:v>2268.2119600000001</c:v>
                </c:pt>
                <c:pt idx="897">
                  <c:v>2266.2832100000001</c:v>
                </c:pt>
                <c:pt idx="898">
                  <c:v>2264.35446</c:v>
                </c:pt>
                <c:pt idx="899">
                  <c:v>2262.42571</c:v>
                </c:pt>
                <c:pt idx="900">
                  <c:v>2260.4969599999999</c:v>
                </c:pt>
                <c:pt idx="901">
                  <c:v>2258.5682099999999</c:v>
                </c:pt>
                <c:pt idx="902">
                  <c:v>2256.6394500000001</c:v>
                </c:pt>
                <c:pt idx="903">
                  <c:v>2254.7107000000001</c:v>
                </c:pt>
                <c:pt idx="904">
                  <c:v>2252.7819500000001</c:v>
                </c:pt>
                <c:pt idx="905">
                  <c:v>2250.8532</c:v>
                </c:pt>
                <c:pt idx="906">
                  <c:v>2248.92445</c:v>
                </c:pt>
                <c:pt idx="907">
                  <c:v>2246.9956999999999</c:v>
                </c:pt>
                <c:pt idx="908">
                  <c:v>2245.0669400000002</c:v>
                </c:pt>
                <c:pt idx="909">
                  <c:v>2243.1381900000001</c:v>
                </c:pt>
                <c:pt idx="910">
                  <c:v>2241.2094400000001</c:v>
                </c:pt>
                <c:pt idx="911">
                  <c:v>2239.28069</c:v>
                </c:pt>
                <c:pt idx="912">
                  <c:v>2237.35194</c:v>
                </c:pt>
                <c:pt idx="913">
                  <c:v>2235.42319</c:v>
                </c:pt>
                <c:pt idx="914">
                  <c:v>2233.4944300000002</c:v>
                </c:pt>
                <c:pt idx="915">
                  <c:v>2231.5656800000002</c:v>
                </c:pt>
                <c:pt idx="916">
                  <c:v>2229.6369300000001</c:v>
                </c:pt>
                <c:pt idx="917">
                  <c:v>2227.7081800000001</c:v>
                </c:pt>
                <c:pt idx="918">
                  <c:v>2225.77943</c:v>
                </c:pt>
                <c:pt idx="919">
                  <c:v>2223.8506699999998</c:v>
                </c:pt>
                <c:pt idx="920">
                  <c:v>2221.9219199999998</c:v>
                </c:pt>
                <c:pt idx="921">
                  <c:v>2219.9931700000002</c:v>
                </c:pt>
                <c:pt idx="922">
                  <c:v>2218.0644200000002</c:v>
                </c:pt>
                <c:pt idx="923">
                  <c:v>2216.1356700000001</c:v>
                </c:pt>
                <c:pt idx="924">
                  <c:v>2214.2069200000001</c:v>
                </c:pt>
                <c:pt idx="925">
                  <c:v>2212.2781599999998</c:v>
                </c:pt>
                <c:pt idx="926">
                  <c:v>2210.3494099999998</c:v>
                </c:pt>
                <c:pt idx="927">
                  <c:v>2208.4206600000002</c:v>
                </c:pt>
                <c:pt idx="928">
                  <c:v>2206.4919100000002</c:v>
                </c:pt>
                <c:pt idx="929">
                  <c:v>2204.5631600000002</c:v>
                </c:pt>
                <c:pt idx="930">
                  <c:v>2202.6344100000001</c:v>
                </c:pt>
                <c:pt idx="931">
                  <c:v>2200.7056499999999</c:v>
                </c:pt>
                <c:pt idx="932">
                  <c:v>2198.7768999999998</c:v>
                </c:pt>
                <c:pt idx="933">
                  <c:v>2196.8481499999998</c:v>
                </c:pt>
                <c:pt idx="934">
                  <c:v>2194.9194000000002</c:v>
                </c:pt>
                <c:pt idx="935">
                  <c:v>2192.9906500000002</c:v>
                </c:pt>
                <c:pt idx="936">
                  <c:v>2191.0619000000002</c:v>
                </c:pt>
                <c:pt idx="937">
                  <c:v>2189.1331399999999</c:v>
                </c:pt>
                <c:pt idx="938">
                  <c:v>2187.2043899999999</c:v>
                </c:pt>
                <c:pt idx="939">
                  <c:v>2185.2756399999998</c:v>
                </c:pt>
                <c:pt idx="940">
                  <c:v>2183.3468899999998</c:v>
                </c:pt>
                <c:pt idx="941">
                  <c:v>2181.4181400000002</c:v>
                </c:pt>
                <c:pt idx="942">
                  <c:v>2179.4893900000002</c:v>
                </c:pt>
                <c:pt idx="943">
                  <c:v>2177.5606299999999</c:v>
                </c:pt>
                <c:pt idx="944">
                  <c:v>2175.6318799999999</c:v>
                </c:pt>
                <c:pt idx="945">
                  <c:v>2173.7031299999999</c:v>
                </c:pt>
                <c:pt idx="946">
                  <c:v>2171.7743799999998</c:v>
                </c:pt>
                <c:pt idx="947">
                  <c:v>2169.8456299999998</c:v>
                </c:pt>
                <c:pt idx="948">
                  <c:v>2167.9168800000002</c:v>
                </c:pt>
                <c:pt idx="949">
                  <c:v>2165.98812</c:v>
                </c:pt>
                <c:pt idx="950">
                  <c:v>2164.0593699999999</c:v>
                </c:pt>
                <c:pt idx="951">
                  <c:v>2162.1306199999999</c:v>
                </c:pt>
                <c:pt idx="952">
                  <c:v>2160.2018699999999</c:v>
                </c:pt>
                <c:pt idx="953">
                  <c:v>2158.2731199999998</c:v>
                </c:pt>
                <c:pt idx="954">
                  <c:v>2156.3443699999998</c:v>
                </c:pt>
                <c:pt idx="955">
                  <c:v>2154.41561</c:v>
                </c:pt>
                <c:pt idx="956">
                  <c:v>2152.48686</c:v>
                </c:pt>
                <c:pt idx="957">
                  <c:v>2150.5581099999999</c:v>
                </c:pt>
                <c:pt idx="958">
                  <c:v>2148.6293599999999</c:v>
                </c:pt>
                <c:pt idx="959">
                  <c:v>2146.7006099999999</c:v>
                </c:pt>
                <c:pt idx="960">
                  <c:v>2144.7718599999998</c:v>
                </c:pt>
                <c:pt idx="961">
                  <c:v>2142.8431</c:v>
                </c:pt>
                <c:pt idx="962">
                  <c:v>2140.91435</c:v>
                </c:pt>
                <c:pt idx="963">
                  <c:v>2138.9856</c:v>
                </c:pt>
                <c:pt idx="964">
                  <c:v>2137.0568499999999</c:v>
                </c:pt>
                <c:pt idx="965">
                  <c:v>2135.1280999999999</c:v>
                </c:pt>
                <c:pt idx="966">
                  <c:v>2133.1993499999999</c:v>
                </c:pt>
                <c:pt idx="967">
                  <c:v>2131.2705900000001</c:v>
                </c:pt>
                <c:pt idx="968">
                  <c:v>2129.34184</c:v>
                </c:pt>
                <c:pt idx="969">
                  <c:v>2127.41309</c:v>
                </c:pt>
                <c:pt idx="970">
                  <c:v>2125.48434</c:v>
                </c:pt>
                <c:pt idx="971">
                  <c:v>2123.5555899999999</c:v>
                </c:pt>
                <c:pt idx="972">
                  <c:v>2121.6268399999999</c:v>
                </c:pt>
                <c:pt idx="973">
                  <c:v>2119.6980800000001</c:v>
                </c:pt>
                <c:pt idx="974">
                  <c:v>2117.7693300000001</c:v>
                </c:pt>
                <c:pt idx="975">
                  <c:v>2115.84058</c:v>
                </c:pt>
                <c:pt idx="976">
                  <c:v>2113.91183</c:v>
                </c:pt>
                <c:pt idx="977">
                  <c:v>2111.98308</c:v>
                </c:pt>
                <c:pt idx="978">
                  <c:v>2110.0543299999999</c:v>
                </c:pt>
                <c:pt idx="979">
                  <c:v>2108.1255700000002</c:v>
                </c:pt>
                <c:pt idx="980">
                  <c:v>2106.1968200000001</c:v>
                </c:pt>
                <c:pt idx="981">
                  <c:v>2104.2680700000001</c:v>
                </c:pt>
                <c:pt idx="982">
                  <c:v>2102.33932</c:v>
                </c:pt>
                <c:pt idx="983">
                  <c:v>2100.41057</c:v>
                </c:pt>
                <c:pt idx="984">
                  <c:v>2098.48182</c:v>
                </c:pt>
                <c:pt idx="985">
                  <c:v>2096.5530600000002</c:v>
                </c:pt>
                <c:pt idx="986">
                  <c:v>2094.6243100000002</c:v>
                </c:pt>
                <c:pt idx="987">
                  <c:v>2092.6955600000001</c:v>
                </c:pt>
                <c:pt idx="988">
                  <c:v>2090.7668100000001</c:v>
                </c:pt>
                <c:pt idx="989">
                  <c:v>2088.83806</c:v>
                </c:pt>
                <c:pt idx="990">
                  <c:v>2086.90931</c:v>
                </c:pt>
                <c:pt idx="991">
                  <c:v>2084.9805500000002</c:v>
                </c:pt>
                <c:pt idx="992">
                  <c:v>2083.0518000000002</c:v>
                </c:pt>
                <c:pt idx="993">
                  <c:v>2081.1230500000001</c:v>
                </c:pt>
                <c:pt idx="994">
                  <c:v>2079.1943000000001</c:v>
                </c:pt>
                <c:pt idx="995">
                  <c:v>2077.2655500000001</c:v>
                </c:pt>
                <c:pt idx="996">
                  <c:v>2075.3368</c:v>
                </c:pt>
                <c:pt idx="997">
                  <c:v>2073.4080399999998</c:v>
                </c:pt>
                <c:pt idx="998">
                  <c:v>2071.4792900000002</c:v>
                </c:pt>
                <c:pt idx="999">
                  <c:v>2069.5505400000002</c:v>
                </c:pt>
                <c:pt idx="1000">
                  <c:v>2067.6217900000001</c:v>
                </c:pt>
                <c:pt idx="1001">
                  <c:v>2065.6930400000001</c:v>
                </c:pt>
                <c:pt idx="1002">
                  <c:v>2063.7642900000001</c:v>
                </c:pt>
                <c:pt idx="1003">
                  <c:v>2061.8355299999998</c:v>
                </c:pt>
                <c:pt idx="1004">
                  <c:v>2059.9067799999998</c:v>
                </c:pt>
                <c:pt idx="1005">
                  <c:v>2057.9780300000002</c:v>
                </c:pt>
                <c:pt idx="1006">
                  <c:v>2056.0492800000002</c:v>
                </c:pt>
                <c:pt idx="1007">
                  <c:v>2054.1205300000001</c:v>
                </c:pt>
                <c:pt idx="1008">
                  <c:v>2052.1917800000001</c:v>
                </c:pt>
                <c:pt idx="1009">
                  <c:v>2050.2630199999999</c:v>
                </c:pt>
                <c:pt idx="1010">
                  <c:v>2048.3342699999998</c:v>
                </c:pt>
                <c:pt idx="1011">
                  <c:v>2046.40552</c:v>
                </c:pt>
                <c:pt idx="1012">
                  <c:v>2044.47677</c:v>
                </c:pt>
                <c:pt idx="1013">
                  <c:v>2042.54802</c:v>
                </c:pt>
                <c:pt idx="1014">
                  <c:v>2040.6192699999999</c:v>
                </c:pt>
                <c:pt idx="1015">
                  <c:v>2038.6905099999999</c:v>
                </c:pt>
                <c:pt idx="1016">
                  <c:v>2036.7617600000001</c:v>
                </c:pt>
                <c:pt idx="1017">
                  <c:v>2034.8330100000001</c:v>
                </c:pt>
                <c:pt idx="1018">
                  <c:v>2032.90426</c:v>
                </c:pt>
                <c:pt idx="1019">
                  <c:v>2030.97551</c:v>
                </c:pt>
                <c:pt idx="1020">
                  <c:v>2029.0467599999999</c:v>
                </c:pt>
                <c:pt idx="1021">
                  <c:v>2027.1179999999999</c:v>
                </c:pt>
                <c:pt idx="1022">
                  <c:v>2025.1892499999999</c:v>
                </c:pt>
                <c:pt idx="1023">
                  <c:v>2023.2605000000001</c:v>
                </c:pt>
                <c:pt idx="1024">
                  <c:v>2021.3317500000001</c:v>
                </c:pt>
                <c:pt idx="1025">
                  <c:v>2019.403</c:v>
                </c:pt>
                <c:pt idx="1026">
                  <c:v>2017.47425</c:v>
                </c:pt>
                <c:pt idx="1027">
                  <c:v>2015.54549</c:v>
                </c:pt>
                <c:pt idx="1028">
                  <c:v>2013.6167399999999</c:v>
                </c:pt>
                <c:pt idx="1029">
                  <c:v>2011.6879899999999</c:v>
                </c:pt>
                <c:pt idx="1030">
                  <c:v>2009.7592400000001</c:v>
                </c:pt>
                <c:pt idx="1031">
                  <c:v>2007.8304900000001</c:v>
                </c:pt>
                <c:pt idx="1032">
                  <c:v>2005.90174</c:v>
                </c:pt>
                <c:pt idx="1033">
                  <c:v>2003.97298</c:v>
                </c:pt>
                <c:pt idx="1034">
                  <c:v>2002.04423</c:v>
                </c:pt>
                <c:pt idx="1035">
                  <c:v>2000.1154799999999</c:v>
                </c:pt>
                <c:pt idx="1036">
                  <c:v>1998.1867299999999</c:v>
                </c:pt>
                <c:pt idx="1037">
                  <c:v>1996.2579800000001</c:v>
                </c:pt>
                <c:pt idx="1038">
                  <c:v>1994.3292300000001</c:v>
                </c:pt>
                <c:pt idx="1039">
                  <c:v>1992.40047</c:v>
                </c:pt>
                <c:pt idx="1040">
                  <c:v>1990.47172</c:v>
                </c:pt>
                <c:pt idx="1041">
                  <c:v>1988.54297</c:v>
                </c:pt>
                <c:pt idx="1042">
                  <c:v>1986.6142199999999</c:v>
                </c:pt>
                <c:pt idx="1043">
                  <c:v>1984.6854699999999</c:v>
                </c:pt>
                <c:pt idx="1044">
                  <c:v>1982.7567200000001</c:v>
                </c:pt>
                <c:pt idx="1045">
                  <c:v>1980.8279600000001</c:v>
                </c:pt>
                <c:pt idx="1046">
                  <c:v>1978.89921</c:v>
                </c:pt>
                <c:pt idx="1047">
                  <c:v>1976.97046</c:v>
                </c:pt>
                <c:pt idx="1048">
                  <c:v>1975.04171</c:v>
                </c:pt>
                <c:pt idx="1049">
                  <c:v>1973.1129599999999</c:v>
                </c:pt>
                <c:pt idx="1050">
                  <c:v>1971.1842099999999</c:v>
                </c:pt>
                <c:pt idx="1051">
                  <c:v>1969.2554500000001</c:v>
                </c:pt>
                <c:pt idx="1052">
                  <c:v>1967.3267000000001</c:v>
                </c:pt>
                <c:pt idx="1053">
                  <c:v>1965.39795</c:v>
                </c:pt>
                <c:pt idx="1054">
                  <c:v>1963.4692</c:v>
                </c:pt>
                <c:pt idx="1055">
                  <c:v>1961.54045</c:v>
                </c:pt>
                <c:pt idx="1056">
                  <c:v>1959.6116999999999</c:v>
                </c:pt>
                <c:pt idx="1057">
                  <c:v>1957.6829399999999</c:v>
                </c:pt>
                <c:pt idx="1058">
                  <c:v>1955.7541900000001</c:v>
                </c:pt>
                <c:pt idx="1059">
                  <c:v>1953.8254400000001</c:v>
                </c:pt>
                <c:pt idx="1060">
                  <c:v>1951.89669</c:v>
                </c:pt>
                <c:pt idx="1061">
                  <c:v>1949.96794</c:v>
                </c:pt>
                <c:pt idx="1062">
                  <c:v>1948.03919</c:v>
                </c:pt>
                <c:pt idx="1063">
                  <c:v>1946.11043</c:v>
                </c:pt>
                <c:pt idx="1064">
                  <c:v>1944.1816799999999</c:v>
                </c:pt>
                <c:pt idx="1065">
                  <c:v>1942.2529300000001</c:v>
                </c:pt>
                <c:pt idx="1066">
                  <c:v>1940.3241800000001</c:v>
                </c:pt>
                <c:pt idx="1067">
                  <c:v>1938.39543</c:v>
                </c:pt>
                <c:pt idx="1068">
                  <c:v>1936.46668</c:v>
                </c:pt>
                <c:pt idx="1069">
                  <c:v>1934.53792</c:v>
                </c:pt>
                <c:pt idx="1070">
                  <c:v>1932.6091699999999</c:v>
                </c:pt>
                <c:pt idx="1071">
                  <c:v>1930.6804199999999</c:v>
                </c:pt>
                <c:pt idx="1072">
                  <c:v>1928.7516700000001</c:v>
                </c:pt>
                <c:pt idx="1073">
                  <c:v>1926.8229200000001</c:v>
                </c:pt>
                <c:pt idx="1074">
                  <c:v>1924.89417</c:v>
                </c:pt>
                <c:pt idx="1075">
                  <c:v>1922.96541</c:v>
                </c:pt>
                <c:pt idx="1076">
                  <c:v>1921.03666</c:v>
                </c:pt>
                <c:pt idx="1077">
                  <c:v>1919.1079099999999</c:v>
                </c:pt>
                <c:pt idx="1078">
                  <c:v>1917.1791599999999</c:v>
                </c:pt>
                <c:pt idx="1079">
                  <c:v>1915.2504100000001</c:v>
                </c:pt>
                <c:pt idx="1080">
                  <c:v>1913.3216600000001</c:v>
                </c:pt>
                <c:pt idx="1081">
                  <c:v>1911.3929000000001</c:v>
                </c:pt>
                <c:pt idx="1082">
                  <c:v>1909.46415</c:v>
                </c:pt>
                <c:pt idx="1083">
                  <c:v>1907.5354</c:v>
                </c:pt>
                <c:pt idx="1084">
                  <c:v>1905.6066499999999</c:v>
                </c:pt>
                <c:pt idx="1085">
                  <c:v>1903.6778999999999</c:v>
                </c:pt>
                <c:pt idx="1086">
                  <c:v>1901.7491500000001</c:v>
                </c:pt>
                <c:pt idx="1087">
                  <c:v>1899.8203900000001</c:v>
                </c:pt>
                <c:pt idx="1088">
                  <c:v>1897.8916400000001</c:v>
                </c:pt>
                <c:pt idx="1089">
                  <c:v>1895.96289</c:v>
                </c:pt>
                <c:pt idx="1090">
                  <c:v>1894.03414</c:v>
                </c:pt>
                <c:pt idx="1091">
                  <c:v>1892.1053899999999</c:v>
                </c:pt>
                <c:pt idx="1092">
                  <c:v>1890.1766399999999</c:v>
                </c:pt>
                <c:pt idx="1093">
                  <c:v>1888.2478799999999</c:v>
                </c:pt>
                <c:pt idx="1094">
                  <c:v>1886.3191300000001</c:v>
                </c:pt>
                <c:pt idx="1095">
                  <c:v>1884.3903800000001</c:v>
                </c:pt>
                <c:pt idx="1096">
                  <c:v>1882.46163</c:v>
                </c:pt>
                <c:pt idx="1097">
                  <c:v>1880.53288</c:v>
                </c:pt>
                <c:pt idx="1098">
                  <c:v>1878.6041299999999</c:v>
                </c:pt>
                <c:pt idx="1099">
                  <c:v>1876.6753699999999</c:v>
                </c:pt>
                <c:pt idx="1100">
                  <c:v>1874.7466199999999</c:v>
                </c:pt>
                <c:pt idx="1101">
                  <c:v>1872.8178700000001</c:v>
                </c:pt>
                <c:pt idx="1102">
                  <c:v>1870.88912</c:v>
                </c:pt>
                <c:pt idx="1103">
                  <c:v>1868.96037</c:v>
                </c:pt>
                <c:pt idx="1104">
                  <c:v>1867.03162</c:v>
                </c:pt>
                <c:pt idx="1105">
                  <c:v>1865.10286</c:v>
                </c:pt>
                <c:pt idx="1106">
                  <c:v>1863.1741099999999</c:v>
                </c:pt>
                <c:pt idx="1107">
                  <c:v>1861.2453599999999</c:v>
                </c:pt>
                <c:pt idx="1108">
                  <c:v>1859.3166100000001</c:v>
                </c:pt>
                <c:pt idx="1109">
                  <c:v>1857.38786</c:v>
                </c:pt>
                <c:pt idx="1110">
                  <c:v>1855.45911</c:v>
                </c:pt>
                <c:pt idx="1111">
                  <c:v>1853.53035</c:v>
                </c:pt>
                <c:pt idx="1112">
                  <c:v>1851.6016</c:v>
                </c:pt>
                <c:pt idx="1113">
                  <c:v>1849.6728499999999</c:v>
                </c:pt>
                <c:pt idx="1114">
                  <c:v>1847.7440999999999</c:v>
                </c:pt>
                <c:pt idx="1115">
                  <c:v>1845.8153500000001</c:v>
                </c:pt>
                <c:pt idx="1116">
                  <c:v>1843.8866</c:v>
                </c:pt>
                <c:pt idx="1117">
                  <c:v>1841.95784</c:v>
                </c:pt>
                <c:pt idx="1118">
                  <c:v>1840.02909</c:v>
                </c:pt>
                <c:pt idx="1119">
                  <c:v>1838.10034</c:v>
                </c:pt>
                <c:pt idx="1120">
                  <c:v>1836.1715899999999</c:v>
                </c:pt>
                <c:pt idx="1121">
                  <c:v>1834.2428399999999</c:v>
                </c:pt>
                <c:pt idx="1122">
                  <c:v>1832.3140900000001</c:v>
                </c:pt>
                <c:pt idx="1123">
                  <c:v>1830.3853300000001</c:v>
                </c:pt>
                <c:pt idx="1124">
                  <c:v>1828.45658</c:v>
                </c:pt>
                <c:pt idx="1125">
                  <c:v>1826.52783</c:v>
                </c:pt>
                <c:pt idx="1126">
                  <c:v>1824.59908</c:v>
                </c:pt>
                <c:pt idx="1127">
                  <c:v>1822.6703299999999</c:v>
                </c:pt>
                <c:pt idx="1128">
                  <c:v>1820.7415800000001</c:v>
                </c:pt>
                <c:pt idx="1129">
                  <c:v>1818.8128200000001</c:v>
                </c:pt>
                <c:pt idx="1130">
                  <c:v>1816.8840700000001</c:v>
                </c:pt>
                <c:pt idx="1131">
                  <c:v>1814.95532</c:v>
                </c:pt>
                <c:pt idx="1132">
                  <c:v>1813.02657</c:v>
                </c:pt>
                <c:pt idx="1133">
                  <c:v>1811.09782</c:v>
                </c:pt>
                <c:pt idx="1134">
                  <c:v>1809.1690699999999</c:v>
                </c:pt>
                <c:pt idx="1135">
                  <c:v>1807.2403099999999</c:v>
                </c:pt>
                <c:pt idx="1136">
                  <c:v>1805.3115600000001</c:v>
                </c:pt>
                <c:pt idx="1137">
                  <c:v>1803.3828100000001</c:v>
                </c:pt>
                <c:pt idx="1138">
                  <c:v>1801.45406</c:v>
                </c:pt>
                <c:pt idx="1139">
                  <c:v>1799.52531</c:v>
                </c:pt>
                <c:pt idx="1140">
                  <c:v>1797.59656</c:v>
                </c:pt>
                <c:pt idx="1141">
                  <c:v>1795.6677999999999</c:v>
                </c:pt>
                <c:pt idx="1142">
                  <c:v>1793.7390499999999</c:v>
                </c:pt>
                <c:pt idx="1143">
                  <c:v>1791.8103000000001</c:v>
                </c:pt>
                <c:pt idx="1144">
                  <c:v>1789.8815500000001</c:v>
                </c:pt>
                <c:pt idx="1145">
                  <c:v>1787.9528</c:v>
                </c:pt>
                <c:pt idx="1146">
                  <c:v>1786.02405</c:v>
                </c:pt>
                <c:pt idx="1147">
                  <c:v>1784.09529</c:v>
                </c:pt>
                <c:pt idx="1148">
                  <c:v>1782.1665399999999</c:v>
                </c:pt>
                <c:pt idx="1149">
                  <c:v>1780.2377899999999</c:v>
                </c:pt>
                <c:pt idx="1150">
                  <c:v>1778.3090400000001</c:v>
                </c:pt>
                <c:pt idx="1151">
                  <c:v>1776.3802900000001</c:v>
                </c:pt>
                <c:pt idx="1152">
                  <c:v>1774.45154</c:v>
                </c:pt>
                <c:pt idx="1153">
                  <c:v>1772.52278</c:v>
                </c:pt>
                <c:pt idx="1154">
                  <c:v>1770.59403</c:v>
                </c:pt>
                <c:pt idx="1155">
                  <c:v>1768.6652799999999</c:v>
                </c:pt>
                <c:pt idx="1156">
                  <c:v>1766.7365299999999</c:v>
                </c:pt>
                <c:pt idx="1157">
                  <c:v>1764.8077800000001</c:v>
                </c:pt>
                <c:pt idx="1158">
                  <c:v>1762.8790300000001</c:v>
                </c:pt>
                <c:pt idx="1159">
                  <c:v>1760.95027</c:v>
                </c:pt>
                <c:pt idx="1160">
                  <c:v>1759.02152</c:v>
                </c:pt>
                <c:pt idx="1161">
                  <c:v>1757.09277</c:v>
                </c:pt>
                <c:pt idx="1162">
                  <c:v>1755.1640199999999</c:v>
                </c:pt>
                <c:pt idx="1163">
                  <c:v>1753.2352699999999</c:v>
                </c:pt>
                <c:pt idx="1164">
                  <c:v>1751.3065200000001</c:v>
                </c:pt>
                <c:pt idx="1165">
                  <c:v>1749.3777600000001</c:v>
                </c:pt>
                <c:pt idx="1166">
                  <c:v>1747.44901</c:v>
                </c:pt>
                <c:pt idx="1167">
                  <c:v>1745.52026</c:v>
                </c:pt>
                <c:pt idx="1168">
                  <c:v>1743.59151</c:v>
                </c:pt>
                <c:pt idx="1169">
                  <c:v>1741.6627599999999</c:v>
                </c:pt>
                <c:pt idx="1170">
                  <c:v>1739.7340099999999</c:v>
                </c:pt>
                <c:pt idx="1171">
                  <c:v>1737.8052499999999</c:v>
                </c:pt>
                <c:pt idx="1172">
                  <c:v>1735.8765000000001</c:v>
                </c:pt>
                <c:pt idx="1173">
                  <c:v>1733.94775</c:v>
                </c:pt>
                <c:pt idx="1174">
                  <c:v>1732.019</c:v>
                </c:pt>
                <c:pt idx="1175">
                  <c:v>1730.09025</c:v>
                </c:pt>
                <c:pt idx="1176">
                  <c:v>1728.1614999999999</c:v>
                </c:pt>
                <c:pt idx="1177">
                  <c:v>1726.2327399999999</c:v>
                </c:pt>
                <c:pt idx="1178">
                  <c:v>1724.3039900000001</c:v>
                </c:pt>
                <c:pt idx="1179">
                  <c:v>1722.3752400000001</c:v>
                </c:pt>
                <c:pt idx="1180">
                  <c:v>1720.44649</c:v>
                </c:pt>
                <c:pt idx="1181">
                  <c:v>1718.51774</c:v>
                </c:pt>
                <c:pt idx="1182">
                  <c:v>1716.58899</c:v>
                </c:pt>
                <c:pt idx="1183">
                  <c:v>1714.66023</c:v>
                </c:pt>
                <c:pt idx="1184">
                  <c:v>1712.7314799999999</c:v>
                </c:pt>
                <c:pt idx="1185">
                  <c:v>1710.8027300000001</c:v>
                </c:pt>
                <c:pt idx="1186">
                  <c:v>1708.8739800000001</c:v>
                </c:pt>
                <c:pt idx="1187">
                  <c:v>1706.94523</c:v>
                </c:pt>
                <c:pt idx="1188">
                  <c:v>1705.01648</c:v>
                </c:pt>
                <c:pt idx="1189">
                  <c:v>1703.08772</c:v>
                </c:pt>
                <c:pt idx="1190">
                  <c:v>1701.15897</c:v>
                </c:pt>
                <c:pt idx="1191">
                  <c:v>1699.2302199999999</c:v>
                </c:pt>
                <c:pt idx="1192">
                  <c:v>1697.3014700000001</c:v>
                </c:pt>
                <c:pt idx="1193">
                  <c:v>1695.3727200000001</c:v>
                </c:pt>
                <c:pt idx="1194">
                  <c:v>1693.44397</c:v>
                </c:pt>
                <c:pt idx="1195">
                  <c:v>1691.51521</c:v>
                </c:pt>
                <c:pt idx="1196">
                  <c:v>1689.58646</c:v>
                </c:pt>
                <c:pt idx="1197">
                  <c:v>1687.65771</c:v>
                </c:pt>
                <c:pt idx="1198">
                  <c:v>1685.7289599999999</c:v>
                </c:pt>
                <c:pt idx="1199">
                  <c:v>1683.8002100000001</c:v>
                </c:pt>
                <c:pt idx="1200">
                  <c:v>1681.8714600000001</c:v>
                </c:pt>
                <c:pt idx="1201">
                  <c:v>1679.9427000000001</c:v>
                </c:pt>
                <c:pt idx="1202">
                  <c:v>1678.01395</c:v>
                </c:pt>
                <c:pt idx="1203">
                  <c:v>1676.0852</c:v>
                </c:pt>
                <c:pt idx="1204">
                  <c:v>1674.1564499999999</c:v>
                </c:pt>
                <c:pt idx="1205">
                  <c:v>1672.2276999999999</c:v>
                </c:pt>
                <c:pt idx="1206">
                  <c:v>1670.2989500000001</c:v>
                </c:pt>
                <c:pt idx="1207">
                  <c:v>1668.3701900000001</c:v>
                </c:pt>
                <c:pt idx="1208">
                  <c:v>1666.4414400000001</c:v>
                </c:pt>
                <c:pt idx="1209">
                  <c:v>1664.51269</c:v>
                </c:pt>
                <c:pt idx="1210">
                  <c:v>1662.58394</c:v>
                </c:pt>
                <c:pt idx="1211">
                  <c:v>1660.6551899999999</c:v>
                </c:pt>
                <c:pt idx="1212">
                  <c:v>1658.7264399999999</c:v>
                </c:pt>
                <c:pt idx="1213">
                  <c:v>1656.7976799999999</c:v>
                </c:pt>
                <c:pt idx="1214">
                  <c:v>1654.8689300000001</c:v>
                </c:pt>
                <c:pt idx="1215">
                  <c:v>1652.9401800000001</c:v>
                </c:pt>
                <c:pt idx="1216">
                  <c:v>1651.01143</c:v>
                </c:pt>
                <c:pt idx="1217">
                  <c:v>1649.08268</c:v>
                </c:pt>
                <c:pt idx="1218">
                  <c:v>1647.1539299999999</c:v>
                </c:pt>
                <c:pt idx="1219">
                  <c:v>1645.2251699999999</c:v>
                </c:pt>
                <c:pt idx="1220">
                  <c:v>1643.2964199999999</c:v>
                </c:pt>
                <c:pt idx="1221">
                  <c:v>1641.3676700000001</c:v>
                </c:pt>
                <c:pt idx="1222">
                  <c:v>1639.4389200000001</c:v>
                </c:pt>
                <c:pt idx="1223">
                  <c:v>1637.51017</c:v>
                </c:pt>
                <c:pt idx="1224">
                  <c:v>1635.58142</c:v>
                </c:pt>
                <c:pt idx="1225">
                  <c:v>1633.65266</c:v>
                </c:pt>
                <c:pt idx="1226">
                  <c:v>1631.7239099999999</c:v>
                </c:pt>
                <c:pt idx="1227">
                  <c:v>1629.7951599999999</c:v>
                </c:pt>
                <c:pt idx="1228">
                  <c:v>1627.8664100000001</c:v>
                </c:pt>
                <c:pt idx="1229">
                  <c:v>1625.9376600000001</c:v>
                </c:pt>
                <c:pt idx="1230">
                  <c:v>1624.00891</c:v>
                </c:pt>
                <c:pt idx="1231">
                  <c:v>1622.08015</c:v>
                </c:pt>
                <c:pt idx="1232">
                  <c:v>1620.1514</c:v>
                </c:pt>
                <c:pt idx="1233">
                  <c:v>1618.2226499999999</c:v>
                </c:pt>
                <c:pt idx="1234">
                  <c:v>1616.2938999999999</c:v>
                </c:pt>
                <c:pt idx="1235">
                  <c:v>1614.3651500000001</c:v>
                </c:pt>
                <c:pt idx="1236">
                  <c:v>1612.4364</c:v>
                </c:pt>
                <c:pt idx="1237">
                  <c:v>1610.50764</c:v>
                </c:pt>
                <c:pt idx="1238">
                  <c:v>1608.57889</c:v>
                </c:pt>
                <c:pt idx="1239">
                  <c:v>1606.65014</c:v>
                </c:pt>
                <c:pt idx="1240">
                  <c:v>1604.7213899999999</c:v>
                </c:pt>
                <c:pt idx="1241">
                  <c:v>1602.7926399999999</c:v>
                </c:pt>
                <c:pt idx="1242">
                  <c:v>1600.8638900000001</c:v>
                </c:pt>
                <c:pt idx="1243">
                  <c:v>1598.9351300000001</c:v>
                </c:pt>
                <c:pt idx="1244">
                  <c:v>1597.00638</c:v>
                </c:pt>
                <c:pt idx="1245">
                  <c:v>1595.07763</c:v>
                </c:pt>
                <c:pt idx="1246">
                  <c:v>1593.14888</c:v>
                </c:pt>
                <c:pt idx="1247">
                  <c:v>1591.2201299999999</c:v>
                </c:pt>
                <c:pt idx="1248">
                  <c:v>1589.2913799999999</c:v>
                </c:pt>
                <c:pt idx="1249">
                  <c:v>1587.3626200000001</c:v>
                </c:pt>
                <c:pt idx="1250">
                  <c:v>1585.4338700000001</c:v>
                </c:pt>
                <c:pt idx="1251">
                  <c:v>1583.50512</c:v>
                </c:pt>
                <c:pt idx="1252">
                  <c:v>1581.57637</c:v>
                </c:pt>
                <c:pt idx="1253">
                  <c:v>1579.64762</c:v>
                </c:pt>
                <c:pt idx="1254">
                  <c:v>1577.7188699999999</c:v>
                </c:pt>
                <c:pt idx="1255">
                  <c:v>1575.7901099999999</c:v>
                </c:pt>
                <c:pt idx="1256">
                  <c:v>1573.8613600000001</c:v>
                </c:pt>
                <c:pt idx="1257">
                  <c:v>1571.9326100000001</c:v>
                </c:pt>
                <c:pt idx="1258">
                  <c:v>1570.00386</c:v>
                </c:pt>
                <c:pt idx="1259">
                  <c:v>1568.07511</c:v>
                </c:pt>
                <c:pt idx="1260">
                  <c:v>1566.14636</c:v>
                </c:pt>
                <c:pt idx="1261">
                  <c:v>1564.2175999999999</c:v>
                </c:pt>
                <c:pt idx="1262">
                  <c:v>1562.2888499999999</c:v>
                </c:pt>
                <c:pt idx="1263">
                  <c:v>1560.3601000000001</c:v>
                </c:pt>
                <c:pt idx="1264">
                  <c:v>1558.4313500000001</c:v>
                </c:pt>
                <c:pt idx="1265">
                  <c:v>1556.5026</c:v>
                </c:pt>
                <c:pt idx="1266">
                  <c:v>1554.57385</c:v>
                </c:pt>
                <c:pt idx="1267">
                  <c:v>1552.64509</c:v>
                </c:pt>
                <c:pt idx="1268">
                  <c:v>1550.7163399999999</c:v>
                </c:pt>
                <c:pt idx="1269">
                  <c:v>1548.7875899999999</c:v>
                </c:pt>
                <c:pt idx="1270">
                  <c:v>1546.8588400000001</c:v>
                </c:pt>
                <c:pt idx="1271">
                  <c:v>1544.9300900000001</c:v>
                </c:pt>
                <c:pt idx="1272">
                  <c:v>1543.00134</c:v>
                </c:pt>
                <c:pt idx="1273">
                  <c:v>1541.07258</c:v>
                </c:pt>
                <c:pt idx="1274">
                  <c:v>1539.14383</c:v>
                </c:pt>
                <c:pt idx="1275">
                  <c:v>1537.2150799999999</c:v>
                </c:pt>
                <c:pt idx="1276">
                  <c:v>1535.2863299999999</c:v>
                </c:pt>
                <c:pt idx="1277">
                  <c:v>1533.3575800000001</c:v>
                </c:pt>
                <c:pt idx="1278">
                  <c:v>1531.4288300000001</c:v>
                </c:pt>
                <c:pt idx="1279">
                  <c:v>1529.5000700000001</c:v>
                </c:pt>
                <c:pt idx="1280">
                  <c:v>1527.57132</c:v>
                </c:pt>
                <c:pt idx="1281">
                  <c:v>1525.64257</c:v>
                </c:pt>
                <c:pt idx="1282">
                  <c:v>1523.7138199999999</c:v>
                </c:pt>
                <c:pt idx="1283">
                  <c:v>1521.7850699999999</c:v>
                </c:pt>
                <c:pt idx="1284">
                  <c:v>1519.8563200000001</c:v>
                </c:pt>
                <c:pt idx="1285">
                  <c:v>1517.9275600000001</c:v>
                </c:pt>
                <c:pt idx="1286">
                  <c:v>1515.99881</c:v>
                </c:pt>
                <c:pt idx="1287">
                  <c:v>1514.07006</c:v>
                </c:pt>
                <c:pt idx="1288">
                  <c:v>1512.14131</c:v>
                </c:pt>
                <c:pt idx="1289">
                  <c:v>1510.2125599999999</c:v>
                </c:pt>
                <c:pt idx="1290">
                  <c:v>1508.2838099999999</c:v>
                </c:pt>
                <c:pt idx="1291">
                  <c:v>1506.3550499999999</c:v>
                </c:pt>
                <c:pt idx="1292">
                  <c:v>1504.4263000000001</c:v>
                </c:pt>
                <c:pt idx="1293">
                  <c:v>1502.49755</c:v>
                </c:pt>
                <c:pt idx="1294">
                  <c:v>1500.5688</c:v>
                </c:pt>
                <c:pt idx="1295">
                  <c:v>1498.64005</c:v>
                </c:pt>
                <c:pt idx="1296">
                  <c:v>1496.7112999999999</c:v>
                </c:pt>
                <c:pt idx="1297">
                  <c:v>1494.7825399999999</c:v>
                </c:pt>
                <c:pt idx="1298">
                  <c:v>1492.8537899999999</c:v>
                </c:pt>
                <c:pt idx="1299">
                  <c:v>1490.9250400000001</c:v>
                </c:pt>
                <c:pt idx="1300">
                  <c:v>1488.99629</c:v>
                </c:pt>
                <c:pt idx="1301">
                  <c:v>1487.06754</c:v>
                </c:pt>
                <c:pt idx="1302">
                  <c:v>1485.13879</c:v>
                </c:pt>
                <c:pt idx="1303">
                  <c:v>1483.21003</c:v>
                </c:pt>
                <c:pt idx="1304">
                  <c:v>1481.2812799999999</c:v>
                </c:pt>
                <c:pt idx="1305">
                  <c:v>1479.3525299999999</c:v>
                </c:pt>
                <c:pt idx="1306">
                  <c:v>1477.4237800000001</c:v>
                </c:pt>
                <c:pt idx="1307">
                  <c:v>1475.49503</c:v>
                </c:pt>
                <c:pt idx="1308">
                  <c:v>1473.56628</c:v>
                </c:pt>
                <c:pt idx="1309">
                  <c:v>1471.63752</c:v>
                </c:pt>
                <c:pt idx="1310">
                  <c:v>1469.70877</c:v>
                </c:pt>
                <c:pt idx="1311">
                  <c:v>1467.7800199999999</c:v>
                </c:pt>
                <c:pt idx="1312">
                  <c:v>1465.8512700000001</c:v>
                </c:pt>
                <c:pt idx="1313">
                  <c:v>1463.9225200000001</c:v>
                </c:pt>
                <c:pt idx="1314">
                  <c:v>1461.99377</c:v>
                </c:pt>
                <c:pt idx="1315">
                  <c:v>1460.06501</c:v>
                </c:pt>
                <c:pt idx="1316">
                  <c:v>1458.13626</c:v>
                </c:pt>
                <c:pt idx="1317">
                  <c:v>1456.20751</c:v>
                </c:pt>
                <c:pt idx="1318">
                  <c:v>1454.2787599999999</c:v>
                </c:pt>
                <c:pt idx="1319">
                  <c:v>1452.3500100000001</c:v>
                </c:pt>
                <c:pt idx="1320">
                  <c:v>1450.4212600000001</c:v>
                </c:pt>
                <c:pt idx="1321">
                  <c:v>1448.4925000000001</c:v>
                </c:pt>
                <c:pt idx="1322">
                  <c:v>1446.56375</c:v>
                </c:pt>
                <c:pt idx="1323">
                  <c:v>1444.635</c:v>
                </c:pt>
                <c:pt idx="1324">
                  <c:v>1442.70625</c:v>
                </c:pt>
                <c:pt idx="1325">
                  <c:v>1440.7774999999999</c:v>
                </c:pt>
                <c:pt idx="1326">
                  <c:v>1438.8487500000001</c:v>
                </c:pt>
                <c:pt idx="1327">
                  <c:v>1436.9199900000001</c:v>
                </c:pt>
                <c:pt idx="1328">
                  <c:v>1434.9912400000001</c:v>
                </c:pt>
                <c:pt idx="1329">
                  <c:v>1433.06249</c:v>
                </c:pt>
                <c:pt idx="1330">
                  <c:v>1431.13374</c:v>
                </c:pt>
                <c:pt idx="1331">
                  <c:v>1429.20499</c:v>
                </c:pt>
                <c:pt idx="1332">
                  <c:v>1427.2762399999999</c:v>
                </c:pt>
                <c:pt idx="1333">
                  <c:v>1425.3474799999999</c:v>
                </c:pt>
                <c:pt idx="1334">
                  <c:v>1423.4187300000001</c:v>
                </c:pt>
                <c:pt idx="1335">
                  <c:v>1421.4899800000001</c:v>
                </c:pt>
                <c:pt idx="1336">
                  <c:v>1419.56123</c:v>
                </c:pt>
                <c:pt idx="1337">
                  <c:v>1417.63248</c:v>
                </c:pt>
                <c:pt idx="1338">
                  <c:v>1415.70373</c:v>
                </c:pt>
                <c:pt idx="1339">
                  <c:v>1413.7749699999999</c:v>
                </c:pt>
                <c:pt idx="1340">
                  <c:v>1411.8462199999999</c:v>
                </c:pt>
                <c:pt idx="1341">
                  <c:v>1409.9174700000001</c:v>
                </c:pt>
                <c:pt idx="1342">
                  <c:v>1407.9887200000001</c:v>
                </c:pt>
                <c:pt idx="1343">
                  <c:v>1406.05997</c:v>
                </c:pt>
                <c:pt idx="1344">
                  <c:v>1404.13122</c:v>
                </c:pt>
                <c:pt idx="1345">
                  <c:v>1402.20246</c:v>
                </c:pt>
                <c:pt idx="1346">
                  <c:v>1400.2737099999999</c:v>
                </c:pt>
                <c:pt idx="1347">
                  <c:v>1398.3449599999999</c:v>
                </c:pt>
                <c:pt idx="1348">
                  <c:v>1396.4162100000001</c:v>
                </c:pt>
                <c:pt idx="1349">
                  <c:v>1394.4874600000001</c:v>
                </c:pt>
                <c:pt idx="1350">
                  <c:v>1392.55871</c:v>
                </c:pt>
                <c:pt idx="1351">
                  <c:v>1390.62995</c:v>
                </c:pt>
                <c:pt idx="1352">
                  <c:v>1388.7012</c:v>
                </c:pt>
                <c:pt idx="1353">
                  <c:v>1386.7724499999999</c:v>
                </c:pt>
                <c:pt idx="1354">
                  <c:v>1384.8436999999999</c:v>
                </c:pt>
                <c:pt idx="1355">
                  <c:v>1382.9149500000001</c:v>
                </c:pt>
                <c:pt idx="1356">
                  <c:v>1380.9862000000001</c:v>
                </c:pt>
                <c:pt idx="1357">
                  <c:v>1379.05744</c:v>
                </c:pt>
                <c:pt idx="1358">
                  <c:v>1377.12869</c:v>
                </c:pt>
                <c:pt idx="1359">
                  <c:v>1375.19994</c:v>
                </c:pt>
                <c:pt idx="1360">
                  <c:v>1373.2711899999999</c:v>
                </c:pt>
                <c:pt idx="1361">
                  <c:v>1371.3424399999999</c:v>
                </c:pt>
                <c:pt idx="1362">
                  <c:v>1369.4136900000001</c:v>
                </c:pt>
                <c:pt idx="1363">
                  <c:v>1367.4849300000001</c:v>
                </c:pt>
                <c:pt idx="1364">
                  <c:v>1365.55618</c:v>
                </c:pt>
                <c:pt idx="1365">
                  <c:v>1363.62743</c:v>
                </c:pt>
                <c:pt idx="1366">
                  <c:v>1361.69868</c:v>
                </c:pt>
                <c:pt idx="1367">
                  <c:v>1359.7699299999999</c:v>
                </c:pt>
                <c:pt idx="1368">
                  <c:v>1357.8411799999999</c:v>
                </c:pt>
                <c:pt idx="1369">
                  <c:v>1355.9124200000001</c:v>
                </c:pt>
                <c:pt idx="1370">
                  <c:v>1353.9836700000001</c:v>
                </c:pt>
                <c:pt idx="1371">
                  <c:v>1352.05492</c:v>
                </c:pt>
                <c:pt idx="1372">
                  <c:v>1350.12617</c:v>
                </c:pt>
                <c:pt idx="1373">
                  <c:v>1348.19742</c:v>
                </c:pt>
                <c:pt idx="1374">
                  <c:v>1346.2686699999999</c:v>
                </c:pt>
                <c:pt idx="1375">
                  <c:v>1344.3399099999999</c:v>
                </c:pt>
                <c:pt idx="1376">
                  <c:v>1342.4111600000001</c:v>
                </c:pt>
                <c:pt idx="1377">
                  <c:v>1340.4824100000001</c:v>
                </c:pt>
                <c:pt idx="1378">
                  <c:v>1338.55366</c:v>
                </c:pt>
                <c:pt idx="1379">
                  <c:v>1336.62491</c:v>
                </c:pt>
                <c:pt idx="1380">
                  <c:v>1334.69616</c:v>
                </c:pt>
                <c:pt idx="1381">
                  <c:v>1332.7674</c:v>
                </c:pt>
                <c:pt idx="1382">
                  <c:v>1330.8386499999999</c:v>
                </c:pt>
                <c:pt idx="1383">
                  <c:v>1328.9099000000001</c:v>
                </c:pt>
                <c:pt idx="1384">
                  <c:v>1326.9811500000001</c:v>
                </c:pt>
                <c:pt idx="1385">
                  <c:v>1325.0524</c:v>
                </c:pt>
                <c:pt idx="1386">
                  <c:v>1323.12365</c:v>
                </c:pt>
                <c:pt idx="1387">
                  <c:v>1321.19489</c:v>
                </c:pt>
                <c:pt idx="1388">
                  <c:v>1319.26614</c:v>
                </c:pt>
                <c:pt idx="1389">
                  <c:v>1317.3373899999999</c:v>
                </c:pt>
                <c:pt idx="1390">
                  <c:v>1315.4086400000001</c:v>
                </c:pt>
                <c:pt idx="1391">
                  <c:v>1313.4798900000001</c:v>
                </c:pt>
                <c:pt idx="1392">
                  <c:v>1311.55114</c:v>
                </c:pt>
                <c:pt idx="1393">
                  <c:v>1309.62238</c:v>
                </c:pt>
                <c:pt idx="1394">
                  <c:v>1307.69363</c:v>
                </c:pt>
                <c:pt idx="1395">
                  <c:v>1305.7648799999999</c:v>
                </c:pt>
                <c:pt idx="1396">
                  <c:v>1303.8361299999999</c:v>
                </c:pt>
                <c:pt idx="1397">
                  <c:v>1301.9073800000001</c:v>
                </c:pt>
                <c:pt idx="1398">
                  <c:v>1299.9786300000001</c:v>
                </c:pt>
                <c:pt idx="1399">
                  <c:v>1298.0498700000001</c:v>
                </c:pt>
                <c:pt idx="1400">
                  <c:v>1296.12112</c:v>
                </c:pt>
                <c:pt idx="1401">
                  <c:v>1294.19237</c:v>
                </c:pt>
                <c:pt idx="1402">
                  <c:v>1292.2636199999999</c:v>
                </c:pt>
                <c:pt idx="1403">
                  <c:v>1290.3348699999999</c:v>
                </c:pt>
                <c:pt idx="1404">
                  <c:v>1288.4061200000001</c:v>
                </c:pt>
                <c:pt idx="1405">
                  <c:v>1286.4773600000001</c:v>
                </c:pt>
                <c:pt idx="1406">
                  <c:v>1284.5486100000001</c:v>
                </c:pt>
                <c:pt idx="1407">
                  <c:v>1282.61986</c:v>
                </c:pt>
                <c:pt idx="1408">
                  <c:v>1280.69111</c:v>
                </c:pt>
                <c:pt idx="1409">
                  <c:v>1278.7623599999999</c:v>
                </c:pt>
                <c:pt idx="1410">
                  <c:v>1276.8336099999999</c:v>
                </c:pt>
                <c:pt idx="1411">
                  <c:v>1274.9048499999999</c:v>
                </c:pt>
                <c:pt idx="1412">
                  <c:v>1272.9761000000001</c:v>
                </c:pt>
                <c:pt idx="1413">
                  <c:v>1271.0473500000001</c:v>
                </c:pt>
                <c:pt idx="1414">
                  <c:v>1269.1186</c:v>
                </c:pt>
                <c:pt idx="1415">
                  <c:v>1267.18985</c:v>
                </c:pt>
                <c:pt idx="1416">
                  <c:v>1265.2610999999999</c:v>
                </c:pt>
                <c:pt idx="1417">
                  <c:v>1263.3323399999999</c:v>
                </c:pt>
                <c:pt idx="1418">
                  <c:v>1261.4035899999999</c:v>
                </c:pt>
                <c:pt idx="1419">
                  <c:v>1259.4748400000001</c:v>
                </c:pt>
                <c:pt idx="1420">
                  <c:v>1257.54609</c:v>
                </c:pt>
                <c:pt idx="1421">
                  <c:v>1255.61734</c:v>
                </c:pt>
                <c:pt idx="1422">
                  <c:v>1253.68859</c:v>
                </c:pt>
                <c:pt idx="1423">
                  <c:v>1251.75983</c:v>
                </c:pt>
                <c:pt idx="1424">
                  <c:v>1249.8310799999999</c:v>
                </c:pt>
                <c:pt idx="1425">
                  <c:v>1247.9023299999999</c:v>
                </c:pt>
                <c:pt idx="1426">
                  <c:v>1245.9735800000001</c:v>
                </c:pt>
                <c:pt idx="1427">
                  <c:v>1244.04483</c:v>
                </c:pt>
                <c:pt idx="1428">
                  <c:v>1242.11608</c:v>
                </c:pt>
                <c:pt idx="1429">
                  <c:v>1240.18732</c:v>
                </c:pt>
                <c:pt idx="1430">
                  <c:v>1238.25857</c:v>
                </c:pt>
                <c:pt idx="1431">
                  <c:v>1236.3298199999999</c:v>
                </c:pt>
                <c:pt idx="1432">
                  <c:v>1234.4010699999999</c:v>
                </c:pt>
                <c:pt idx="1433">
                  <c:v>1232.4723200000001</c:v>
                </c:pt>
                <c:pt idx="1434">
                  <c:v>1230.54357</c:v>
                </c:pt>
                <c:pt idx="1435">
                  <c:v>1228.61481</c:v>
                </c:pt>
                <c:pt idx="1436">
                  <c:v>1226.68606</c:v>
                </c:pt>
                <c:pt idx="1437">
                  <c:v>1224.75731</c:v>
                </c:pt>
                <c:pt idx="1438">
                  <c:v>1222.8285599999999</c:v>
                </c:pt>
                <c:pt idx="1439">
                  <c:v>1220.8998099999999</c:v>
                </c:pt>
                <c:pt idx="1440">
                  <c:v>1218.9710600000001</c:v>
                </c:pt>
                <c:pt idx="1441">
                  <c:v>1217.0423000000001</c:v>
                </c:pt>
                <c:pt idx="1442">
                  <c:v>1215.11355</c:v>
                </c:pt>
                <c:pt idx="1443">
                  <c:v>1213.1848</c:v>
                </c:pt>
                <c:pt idx="1444">
                  <c:v>1211.25605</c:v>
                </c:pt>
                <c:pt idx="1445">
                  <c:v>1209.3272999999999</c:v>
                </c:pt>
                <c:pt idx="1446">
                  <c:v>1207.3985499999999</c:v>
                </c:pt>
                <c:pt idx="1447">
                  <c:v>1205.4697900000001</c:v>
                </c:pt>
                <c:pt idx="1448">
                  <c:v>1203.5410400000001</c:v>
                </c:pt>
                <c:pt idx="1449">
                  <c:v>1201.61229</c:v>
                </c:pt>
                <c:pt idx="1450">
                  <c:v>1199.68354</c:v>
                </c:pt>
                <c:pt idx="1451">
                  <c:v>1197.75479</c:v>
                </c:pt>
                <c:pt idx="1452">
                  <c:v>1195.8260399999999</c:v>
                </c:pt>
                <c:pt idx="1453">
                  <c:v>1193.8972799999999</c:v>
                </c:pt>
                <c:pt idx="1454">
                  <c:v>1191.9685300000001</c:v>
                </c:pt>
                <c:pt idx="1455">
                  <c:v>1190.0397800000001</c:v>
                </c:pt>
                <c:pt idx="1456">
                  <c:v>1188.11103</c:v>
                </c:pt>
                <c:pt idx="1457">
                  <c:v>1186.18228</c:v>
                </c:pt>
                <c:pt idx="1458">
                  <c:v>1184.25353</c:v>
                </c:pt>
                <c:pt idx="1459">
                  <c:v>1182.3247699999999</c:v>
                </c:pt>
                <c:pt idx="1460">
                  <c:v>1180.3960199999999</c:v>
                </c:pt>
                <c:pt idx="1461">
                  <c:v>1178.4672700000001</c:v>
                </c:pt>
                <c:pt idx="1462">
                  <c:v>1176.5385200000001</c:v>
                </c:pt>
                <c:pt idx="1463">
                  <c:v>1174.60977</c:v>
                </c:pt>
                <c:pt idx="1464">
                  <c:v>1172.68102</c:v>
                </c:pt>
                <c:pt idx="1465">
                  <c:v>1170.75226</c:v>
                </c:pt>
                <c:pt idx="1466">
                  <c:v>1168.8235099999999</c:v>
                </c:pt>
                <c:pt idx="1467">
                  <c:v>1166.8947599999999</c:v>
                </c:pt>
                <c:pt idx="1468">
                  <c:v>1164.9660100000001</c:v>
                </c:pt>
                <c:pt idx="1469">
                  <c:v>1163.0372600000001</c:v>
                </c:pt>
                <c:pt idx="1470">
                  <c:v>1161.10851</c:v>
                </c:pt>
                <c:pt idx="1471">
                  <c:v>1159.17975</c:v>
                </c:pt>
                <c:pt idx="1472">
                  <c:v>1157.251</c:v>
                </c:pt>
                <c:pt idx="1473">
                  <c:v>1155.3222499999999</c:v>
                </c:pt>
                <c:pt idx="1474">
                  <c:v>1153.3934999999999</c:v>
                </c:pt>
                <c:pt idx="1475">
                  <c:v>1151.4647500000001</c:v>
                </c:pt>
                <c:pt idx="1476">
                  <c:v>1149.5360000000001</c:v>
                </c:pt>
                <c:pt idx="1477">
                  <c:v>1147.60724</c:v>
                </c:pt>
                <c:pt idx="1478">
                  <c:v>1145.67849</c:v>
                </c:pt>
                <c:pt idx="1479">
                  <c:v>1143.74974</c:v>
                </c:pt>
                <c:pt idx="1480">
                  <c:v>1141.8209899999999</c:v>
                </c:pt>
                <c:pt idx="1481">
                  <c:v>1139.8922399999999</c:v>
                </c:pt>
                <c:pt idx="1482">
                  <c:v>1137.9634900000001</c:v>
                </c:pt>
                <c:pt idx="1483">
                  <c:v>1136.0347300000001</c:v>
                </c:pt>
                <c:pt idx="1484">
                  <c:v>1134.10598</c:v>
                </c:pt>
                <c:pt idx="1485">
                  <c:v>1132.17723</c:v>
                </c:pt>
                <c:pt idx="1486">
                  <c:v>1130.24848</c:v>
                </c:pt>
                <c:pt idx="1487">
                  <c:v>1128.3197299999999</c:v>
                </c:pt>
                <c:pt idx="1488">
                  <c:v>1126.3909799999999</c:v>
                </c:pt>
                <c:pt idx="1489">
                  <c:v>1124.4622199999999</c:v>
                </c:pt>
                <c:pt idx="1490">
                  <c:v>1122.5334700000001</c:v>
                </c:pt>
                <c:pt idx="1491">
                  <c:v>1120.60472</c:v>
                </c:pt>
                <c:pt idx="1492">
                  <c:v>1118.67597</c:v>
                </c:pt>
                <c:pt idx="1493">
                  <c:v>1116.74722</c:v>
                </c:pt>
                <c:pt idx="1494">
                  <c:v>1114.8184699999999</c:v>
                </c:pt>
                <c:pt idx="1495">
                  <c:v>1112.8897099999999</c:v>
                </c:pt>
                <c:pt idx="1496">
                  <c:v>1110.9609599999999</c:v>
                </c:pt>
                <c:pt idx="1497">
                  <c:v>1109.0322100000001</c:v>
                </c:pt>
                <c:pt idx="1498">
                  <c:v>1107.10346</c:v>
                </c:pt>
                <c:pt idx="1499">
                  <c:v>1105.17471</c:v>
                </c:pt>
                <c:pt idx="1500">
                  <c:v>1103.24595</c:v>
                </c:pt>
                <c:pt idx="1501">
                  <c:v>1101.3172</c:v>
                </c:pt>
                <c:pt idx="1502">
                  <c:v>1099.3884499999999</c:v>
                </c:pt>
                <c:pt idx="1503">
                  <c:v>1097.4597000000001</c:v>
                </c:pt>
                <c:pt idx="1504">
                  <c:v>1095.5309500000001</c:v>
                </c:pt>
                <c:pt idx="1505">
                  <c:v>1093.6022</c:v>
                </c:pt>
                <c:pt idx="1506">
                  <c:v>1091.67344</c:v>
                </c:pt>
                <c:pt idx="1507">
                  <c:v>1089.74469</c:v>
                </c:pt>
                <c:pt idx="1508">
                  <c:v>1087.81594</c:v>
                </c:pt>
                <c:pt idx="1509">
                  <c:v>1085.8871899999999</c:v>
                </c:pt>
                <c:pt idx="1510">
                  <c:v>1083.9584400000001</c:v>
                </c:pt>
                <c:pt idx="1511">
                  <c:v>1082.0296900000001</c:v>
                </c:pt>
                <c:pt idx="1512">
                  <c:v>1080.1009300000001</c:v>
                </c:pt>
                <c:pt idx="1513">
                  <c:v>1078.17218</c:v>
                </c:pt>
                <c:pt idx="1514">
                  <c:v>1076.24343</c:v>
                </c:pt>
                <c:pt idx="1515">
                  <c:v>1074.31468</c:v>
                </c:pt>
                <c:pt idx="1516">
                  <c:v>1072.3859299999999</c:v>
                </c:pt>
                <c:pt idx="1517">
                  <c:v>1070.4571800000001</c:v>
                </c:pt>
                <c:pt idx="1518">
                  <c:v>1068.5284200000001</c:v>
                </c:pt>
                <c:pt idx="1519">
                  <c:v>1066.5996700000001</c:v>
                </c:pt>
                <c:pt idx="1520">
                  <c:v>1064.67092</c:v>
                </c:pt>
                <c:pt idx="1521">
                  <c:v>1062.74217</c:v>
                </c:pt>
                <c:pt idx="1522">
                  <c:v>1060.81342</c:v>
                </c:pt>
                <c:pt idx="1523">
                  <c:v>1058.8846699999999</c:v>
                </c:pt>
                <c:pt idx="1524">
                  <c:v>1056.9559099999999</c:v>
                </c:pt>
                <c:pt idx="1525">
                  <c:v>1055.0271600000001</c:v>
                </c:pt>
                <c:pt idx="1526">
                  <c:v>1053.0984100000001</c:v>
                </c:pt>
                <c:pt idx="1527">
                  <c:v>1051.16966</c:v>
                </c:pt>
                <c:pt idx="1528">
                  <c:v>1049.24091</c:v>
                </c:pt>
                <c:pt idx="1529">
                  <c:v>1047.3121599999999</c:v>
                </c:pt>
                <c:pt idx="1530">
                  <c:v>1045.3833999999999</c:v>
                </c:pt>
                <c:pt idx="1531">
                  <c:v>1043.4546499999999</c:v>
                </c:pt>
                <c:pt idx="1532">
                  <c:v>1041.5259000000001</c:v>
                </c:pt>
                <c:pt idx="1533">
                  <c:v>1039.5971500000001</c:v>
                </c:pt>
                <c:pt idx="1534">
                  <c:v>1037.6684</c:v>
                </c:pt>
                <c:pt idx="1535">
                  <c:v>1035.73965</c:v>
                </c:pt>
                <c:pt idx="1536">
                  <c:v>1033.81089</c:v>
                </c:pt>
                <c:pt idx="1537">
                  <c:v>1031.8821399999999</c:v>
                </c:pt>
                <c:pt idx="1538">
                  <c:v>1029.9533899999999</c:v>
                </c:pt>
                <c:pt idx="1539">
                  <c:v>1028.0246400000001</c:v>
                </c:pt>
                <c:pt idx="1540">
                  <c:v>1026.0958900000001</c:v>
                </c:pt>
                <c:pt idx="1541">
                  <c:v>1024.16714</c:v>
                </c:pt>
                <c:pt idx="1542">
                  <c:v>1022.23838</c:v>
                </c:pt>
                <c:pt idx="1543">
                  <c:v>1020.30963</c:v>
                </c:pt>
                <c:pt idx="1544">
                  <c:v>1018.38088</c:v>
                </c:pt>
                <c:pt idx="1545">
                  <c:v>1016.45213</c:v>
                </c:pt>
                <c:pt idx="1546">
                  <c:v>1014.52338</c:v>
                </c:pt>
                <c:pt idx="1547">
                  <c:v>1012.5946300000001</c:v>
                </c:pt>
                <c:pt idx="1548">
                  <c:v>1010.66587</c:v>
                </c:pt>
                <c:pt idx="1549">
                  <c:v>1008.73712</c:v>
                </c:pt>
                <c:pt idx="1550">
                  <c:v>1006.80837</c:v>
                </c:pt>
                <c:pt idx="1551">
                  <c:v>1004.87962</c:v>
                </c:pt>
                <c:pt idx="1552">
                  <c:v>1002.95087</c:v>
                </c:pt>
                <c:pt idx="1553">
                  <c:v>1001.02212</c:v>
                </c:pt>
                <c:pt idx="1554">
                  <c:v>999.09335999999996</c:v>
                </c:pt>
                <c:pt idx="1555">
                  <c:v>997.16461000000004</c:v>
                </c:pt>
                <c:pt idx="1556">
                  <c:v>995.23586</c:v>
                </c:pt>
                <c:pt idx="1557">
                  <c:v>993.30710999999997</c:v>
                </c:pt>
                <c:pt idx="1558">
                  <c:v>991.37836000000004</c:v>
                </c:pt>
                <c:pt idx="1559">
                  <c:v>989.44961000000001</c:v>
                </c:pt>
                <c:pt idx="1560">
                  <c:v>987.52085</c:v>
                </c:pt>
                <c:pt idx="1561">
                  <c:v>985.59209999999996</c:v>
                </c:pt>
                <c:pt idx="1562">
                  <c:v>983.66335000000004</c:v>
                </c:pt>
                <c:pt idx="1563">
                  <c:v>981.7346</c:v>
                </c:pt>
                <c:pt idx="1564">
                  <c:v>979.80584999999996</c:v>
                </c:pt>
                <c:pt idx="1565">
                  <c:v>977.87710000000004</c:v>
                </c:pt>
                <c:pt idx="1566">
                  <c:v>975.94834000000003</c:v>
                </c:pt>
                <c:pt idx="1567">
                  <c:v>974.01958999999999</c:v>
                </c:pt>
                <c:pt idx="1568">
                  <c:v>972.09083999999996</c:v>
                </c:pt>
                <c:pt idx="1569">
                  <c:v>970.16209000000003</c:v>
                </c:pt>
                <c:pt idx="1570">
                  <c:v>968.23334</c:v>
                </c:pt>
                <c:pt idx="1571">
                  <c:v>966.30458999999996</c:v>
                </c:pt>
                <c:pt idx="1572">
                  <c:v>964.37582999999995</c:v>
                </c:pt>
                <c:pt idx="1573">
                  <c:v>962.44708000000003</c:v>
                </c:pt>
                <c:pt idx="1574">
                  <c:v>960.51832999999999</c:v>
                </c:pt>
                <c:pt idx="1575">
                  <c:v>958.58957999999996</c:v>
                </c:pt>
                <c:pt idx="1576">
                  <c:v>956.66083000000003</c:v>
                </c:pt>
                <c:pt idx="1577">
                  <c:v>954.73208</c:v>
                </c:pt>
                <c:pt idx="1578">
                  <c:v>952.80331999999999</c:v>
                </c:pt>
                <c:pt idx="1579">
                  <c:v>950.87456999999995</c:v>
                </c:pt>
                <c:pt idx="1580">
                  <c:v>948.94582000000003</c:v>
                </c:pt>
                <c:pt idx="1581">
                  <c:v>947.01706999999999</c:v>
                </c:pt>
                <c:pt idx="1582">
                  <c:v>945.08831999999995</c:v>
                </c:pt>
                <c:pt idx="1583">
                  <c:v>943.15957000000003</c:v>
                </c:pt>
                <c:pt idx="1584">
                  <c:v>941.23081000000002</c:v>
                </c:pt>
                <c:pt idx="1585">
                  <c:v>939.30205999999998</c:v>
                </c:pt>
                <c:pt idx="1586">
                  <c:v>937.37330999999995</c:v>
                </c:pt>
                <c:pt idx="1587">
                  <c:v>935.44456000000002</c:v>
                </c:pt>
                <c:pt idx="1588">
                  <c:v>933.51580999999999</c:v>
                </c:pt>
                <c:pt idx="1589">
                  <c:v>931.58705999999995</c:v>
                </c:pt>
                <c:pt idx="1590">
                  <c:v>929.65830000000005</c:v>
                </c:pt>
                <c:pt idx="1591">
                  <c:v>927.72955000000002</c:v>
                </c:pt>
                <c:pt idx="1592">
                  <c:v>925.80079999999998</c:v>
                </c:pt>
                <c:pt idx="1593">
                  <c:v>923.87204999999994</c:v>
                </c:pt>
                <c:pt idx="1594">
                  <c:v>921.94330000000002</c:v>
                </c:pt>
                <c:pt idx="1595">
                  <c:v>920.01454999999999</c:v>
                </c:pt>
                <c:pt idx="1596">
                  <c:v>918.08578999999997</c:v>
                </c:pt>
                <c:pt idx="1597">
                  <c:v>916.15704000000005</c:v>
                </c:pt>
                <c:pt idx="1598">
                  <c:v>914.22829000000002</c:v>
                </c:pt>
                <c:pt idx="1599">
                  <c:v>912.29953999999998</c:v>
                </c:pt>
                <c:pt idx="1600">
                  <c:v>910.37079000000006</c:v>
                </c:pt>
                <c:pt idx="1601">
                  <c:v>908.44204000000002</c:v>
                </c:pt>
                <c:pt idx="1602">
                  <c:v>906.51328000000001</c:v>
                </c:pt>
                <c:pt idx="1603">
                  <c:v>904.58452999999997</c:v>
                </c:pt>
                <c:pt idx="1604">
                  <c:v>902.65578000000005</c:v>
                </c:pt>
                <c:pt idx="1605">
                  <c:v>900.72703000000001</c:v>
                </c:pt>
                <c:pt idx="1606">
                  <c:v>898.79827999999998</c:v>
                </c:pt>
                <c:pt idx="1607">
                  <c:v>896.86953000000005</c:v>
                </c:pt>
                <c:pt idx="1608">
                  <c:v>894.94077000000004</c:v>
                </c:pt>
                <c:pt idx="1609">
                  <c:v>893.01202000000001</c:v>
                </c:pt>
                <c:pt idx="1610">
                  <c:v>891.08326999999997</c:v>
                </c:pt>
                <c:pt idx="1611">
                  <c:v>889.15452000000005</c:v>
                </c:pt>
                <c:pt idx="1612">
                  <c:v>887.22577000000001</c:v>
                </c:pt>
                <c:pt idx="1613">
                  <c:v>885.29701999999997</c:v>
                </c:pt>
                <c:pt idx="1614">
                  <c:v>883.36825999999996</c:v>
                </c:pt>
                <c:pt idx="1615">
                  <c:v>881.43951000000004</c:v>
                </c:pt>
                <c:pt idx="1616">
                  <c:v>879.51076</c:v>
                </c:pt>
                <c:pt idx="1617">
                  <c:v>877.58200999999997</c:v>
                </c:pt>
                <c:pt idx="1618">
                  <c:v>875.65326000000005</c:v>
                </c:pt>
                <c:pt idx="1619">
                  <c:v>873.72451000000001</c:v>
                </c:pt>
                <c:pt idx="1620">
                  <c:v>871.79575</c:v>
                </c:pt>
                <c:pt idx="1621">
                  <c:v>869.86699999999996</c:v>
                </c:pt>
                <c:pt idx="1622">
                  <c:v>867.93825000000004</c:v>
                </c:pt>
                <c:pt idx="1623">
                  <c:v>866.0095</c:v>
                </c:pt>
                <c:pt idx="1624">
                  <c:v>864.08074999999997</c:v>
                </c:pt>
                <c:pt idx="1625">
                  <c:v>862.15200000000004</c:v>
                </c:pt>
                <c:pt idx="1626">
                  <c:v>860.22324000000003</c:v>
                </c:pt>
                <c:pt idx="1627">
                  <c:v>858.29449</c:v>
                </c:pt>
                <c:pt idx="1628">
                  <c:v>856.36573999999996</c:v>
                </c:pt>
                <c:pt idx="1629">
                  <c:v>854.43699000000004</c:v>
                </c:pt>
                <c:pt idx="1630">
                  <c:v>852.50824</c:v>
                </c:pt>
                <c:pt idx="1631">
                  <c:v>850.57948999999996</c:v>
                </c:pt>
                <c:pt idx="1632">
                  <c:v>848.65072999999995</c:v>
                </c:pt>
                <c:pt idx="1633">
                  <c:v>846.72198000000003</c:v>
                </c:pt>
                <c:pt idx="1634">
                  <c:v>844.79322999999999</c:v>
                </c:pt>
                <c:pt idx="1635">
                  <c:v>842.86447999999996</c:v>
                </c:pt>
                <c:pt idx="1636">
                  <c:v>840.93573000000004</c:v>
                </c:pt>
                <c:pt idx="1637">
                  <c:v>839.00698</c:v>
                </c:pt>
                <c:pt idx="1638">
                  <c:v>837.07821999999999</c:v>
                </c:pt>
                <c:pt idx="1639">
                  <c:v>835.14946999999995</c:v>
                </c:pt>
                <c:pt idx="1640">
                  <c:v>833.22072000000003</c:v>
                </c:pt>
                <c:pt idx="1641">
                  <c:v>831.29196999999999</c:v>
                </c:pt>
                <c:pt idx="1642">
                  <c:v>829.36321999999996</c:v>
                </c:pt>
                <c:pt idx="1643">
                  <c:v>827.43447000000003</c:v>
                </c:pt>
                <c:pt idx="1644">
                  <c:v>825.50571000000002</c:v>
                </c:pt>
                <c:pt idx="1645">
                  <c:v>823.57695999999999</c:v>
                </c:pt>
                <c:pt idx="1646">
                  <c:v>821.64820999999995</c:v>
                </c:pt>
                <c:pt idx="1647">
                  <c:v>819.71946000000003</c:v>
                </c:pt>
                <c:pt idx="1648">
                  <c:v>817.79070999999999</c:v>
                </c:pt>
                <c:pt idx="1649">
                  <c:v>815.86195999999995</c:v>
                </c:pt>
                <c:pt idx="1650">
                  <c:v>813.93320000000006</c:v>
                </c:pt>
                <c:pt idx="1651">
                  <c:v>812.00445000000002</c:v>
                </c:pt>
                <c:pt idx="1652">
                  <c:v>810.07569999999998</c:v>
                </c:pt>
                <c:pt idx="1653">
                  <c:v>808.14694999999995</c:v>
                </c:pt>
                <c:pt idx="1654">
                  <c:v>806.21820000000002</c:v>
                </c:pt>
                <c:pt idx="1655">
                  <c:v>804.28944999999999</c:v>
                </c:pt>
                <c:pt idx="1656">
                  <c:v>802.36068999999998</c:v>
                </c:pt>
                <c:pt idx="1657">
                  <c:v>800.43194000000005</c:v>
                </c:pt>
                <c:pt idx="1658">
                  <c:v>798.50319000000002</c:v>
                </c:pt>
                <c:pt idx="1659">
                  <c:v>796.57443999999998</c:v>
                </c:pt>
                <c:pt idx="1660">
                  <c:v>794.64568999999995</c:v>
                </c:pt>
                <c:pt idx="1661">
                  <c:v>792.71694000000002</c:v>
                </c:pt>
                <c:pt idx="1662">
                  <c:v>790.78818000000001</c:v>
                </c:pt>
                <c:pt idx="1663">
                  <c:v>788.85942999999997</c:v>
                </c:pt>
                <c:pt idx="1664">
                  <c:v>786.93068000000005</c:v>
                </c:pt>
                <c:pt idx="1665">
                  <c:v>785.00193000000002</c:v>
                </c:pt>
                <c:pt idx="1666">
                  <c:v>783.07317999999998</c:v>
                </c:pt>
                <c:pt idx="1667">
                  <c:v>781.14443000000006</c:v>
                </c:pt>
                <c:pt idx="1668">
                  <c:v>779.21567000000005</c:v>
                </c:pt>
                <c:pt idx="1669">
                  <c:v>777.28692000000001</c:v>
                </c:pt>
                <c:pt idx="1670">
                  <c:v>775.35816999999997</c:v>
                </c:pt>
                <c:pt idx="1671">
                  <c:v>773.42942000000005</c:v>
                </c:pt>
                <c:pt idx="1672">
                  <c:v>771.50067000000001</c:v>
                </c:pt>
                <c:pt idx="1673">
                  <c:v>769.57191999999998</c:v>
                </c:pt>
                <c:pt idx="1674">
                  <c:v>767.64315999999997</c:v>
                </c:pt>
                <c:pt idx="1675">
                  <c:v>765.71441000000004</c:v>
                </c:pt>
                <c:pt idx="1676">
                  <c:v>763.78566000000001</c:v>
                </c:pt>
                <c:pt idx="1677">
                  <c:v>761.85690999999997</c:v>
                </c:pt>
                <c:pt idx="1678">
                  <c:v>759.92816000000005</c:v>
                </c:pt>
                <c:pt idx="1679">
                  <c:v>757.99941000000001</c:v>
                </c:pt>
                <c:pt idx="1680">
                  <c:v>756.07065</c:v>
                </c:pt>
                <c:pt idx="1681">
                  <c:v>754.14189999999996</c:v>
                </c:pt>
                <c:pt idx="1682">
                  <c:v>752.21315000000004</c:v>
                </c:pt>
                <c:pt idx="1683">
                  <c:v>750.28440000000001</c:v>
                </c:pt>
                <c:pt idx="1684">
                  <c:v>748.35564999999997</c:v>
                </c:pt>
                <c:pt idx="1685">
                  <c:v>746.42690000000005</c:v>
                </c:pt>
                <c:pt idx="1686">
                  <c:v>744.49814000000003</c:v>
                </c:pt>
                <c:pt idx="1687">
                  <c:v>742.56939</c:v>
                </c:pt>
                <c:pt idx="1688">
                  <c:v>740.64063999999996</c:v>
                </c:pt>
                <c:pt idx="1689">
                  <c:v>738.71189000000004</c:v>
                </c:pt>
                <c:pt idx="1690">
                  <c:v>736.78314</c:v>
                </c:pt>
                <c:pt idx="1691">
                  <c:v>734.85438999999997</c:v>
                </c:pt>
                <c:pt idx="1692">
                  <c:v>732.92562999999996</c:v>
                </c:pt>
                <c:pt idx="1693">
                  <c:v>730.99688000000003</c:v>
                </c:pt>
                <c:pt idx="1694">
                  <c:v>729.06813</c:v>
                </c:pt>
                <c:pt idx="1695">
                  <c:v>727.13937999999996</c:v>
                </c:pt>
                <c:pt idx="1696">
                  <c:v>725.21063000000004</c:v>
                </c:pt>
                <c:pt idx="1697">
                  <c:v>723.28188</c:v>
                </c:pt>
                <c:pt idx="1698">
                  <c:v>721.35311999999999</c:v>
                </c:pt>
                <c:pt idx="1699">
                  <c:v>719.42436999999995</c:v>
                </c:pt>
                <c:pt idx="1700">
                  <c:v>717.49562000000003</c:v>
                </c:pt>
                <c:pt idx="1701">
                  <c:v>715.56686999999999</c:v>
                </c:pt>
                <c:pt idx="1702">
                  <c:v>713.63811999999996</c:v>
                </c:pt>
                <c:pt idx="1703">
                  <c:v>711.70937000000004</c:v>
                </c:pt>
                <c:pt idx="1704">
                  <c:v>709.78061000000002</c:v>
                </c:pt>
                <c:pt idx="1705">
                  <c:v>707.85185999999999</c:v>
                </c:pt>
                <c:pt idx="1706">
                  <c:v>705.92310999999995</c:v>
                </c:pt>
                <c:pt idx="1707">
                  <c:v>703.99436000000003</c:v>
                </c:pt>
                <c:pt idx="1708">
                  <c:v>702.06560999999999</c:v>
                </c:pt>
                <c:pt idx="1709">
                  <c:v>700.13685999999996</c:v>
                </c:pt>
                <c:pt idx="1710">
                  <c:v>698.20809999999994</c:v>
                </c:pt>
                <c:pt idx="1711">
                  <c:v>696.27935000000002</c:v>
                </c:pt>
                <c:pt idx="1712">
                  <c:v>694.35059999999999</c:v>
                </c:pt>
                <c:pt idx="1713">
                  <c:v>692.42184999999995</c:v>
                </c:pt>
                <c:pt idx="1714">
                  <c:v>690.49310000000003</c:v>
                </c:pt>
                <c:pt idx="1715">
                  <c:v>688.56434999999999</c:v>
                </c:pt>
                <c:pt idx="1716">
                  <c:v>686.63558999999998</c:v>
                </c:pt>
                <c:pt idx="1717">
                  <c:v>684.70684000000006</c:v>
                </c:pt>
                <c:pt idx="1718">
                  <c:v>682.77809000000002</c:v>
                </c:pt>
                <c:pt idx="1719">
                  <c:v>680.84933999999998</c:v>
                </c:pt>
                <c:pt idx="1720">
                  <c:v>678.92058999999995</c:v>
                </c:pt>
                <c:pt idx="1721">
                  <c:v>676.99184000000002</c:v>
                </c:pt>
                <c:pt idx="1722">
                  <c:v>675.06308000000001</c:v>
                </c:pt>
                <c:pt idx="1723">
                  <c:v>673.13432999999998</c:v>
                </c:pt>
                <c:pt idx="1724">
                  <c:v>671.20558000000005</c:v>
                </c:pt>
                <c:pt idx="1725">
                  <c:v>669.27683000000002</c:v>
                </c:pt>
                <c:pt idx="1726">
                  <c:v>667.34807999999998</c:v>
                </c:pt>
                <c:pt idx="1727">
                  <c:v>665.41932999999995</c:v>
                </c:pt>
                <c:pt idx="1728">
                  <c:v>663.49057000000005</c:v>
                </c:pt>
                <c:pt idx="1729">
                  <c:v>661.56182000000001</c:v>
                </c:pt>
                <c:pt idx="1730">
                  <c:v>659.63306999999998</c:v>
                </c:pt>
                <c:pt idx="1731">
                  <c:v>657.70432000000005</c:v>
                </c:pt>
                <c:pt idx="1732">
                  <c:v>655.77557000000002</c:v>
                </c:pt>
                <c:pt idx="1733">
                  <c:v>653.84681999999998</c:v>
                </c:pt>
                <c:pt idx="1734">
                  <c:v>651.91805999999997</c:v>
                </c:pt>
                <c:pt idx="1735">
                  <c:v>649.98931000000005</c:v>
                </c:pt>
                <c:pt idx="1736">
                  <c:v>648.06056000000001</c:v>
                </c:pt>
                <c:pt idx="1737">
                  <c:v>646.13180999999997</c:v>
                </c:pt>
                <c:pt idx="1738">
                  <c:v>644.20306000000005</c:v>
                </c:pt>
                <c:pt idx="1739">
                  <c:v>642.27431000000001</c:v>
                </c:pt>
                <c:pt idx="1740">
                  <c:v>640.34555</c:v>
                </c:pt>
                <c:pt idx="1741">
                  <c:v>638.41679999999997</c:v>
                </c:pt>
                <c:pt idx="1742">
                  <c:v>636.48805000000004</c:v>
                </c:pt>
                <c:pt idx="1743">
                  <c:v>634.55930000000001</c:v>
                </c:pt>
                <c:pt idx="1744">
                  <c:v>632.63054999999997</c:v>
                </c:pt>
                <c:pt idx="1745">
                  <c:v>630.70180000000005</c:v>
                </c:pt>
                <c:pt idx="1746">
                  <c:v>628.77304000000004</c:v>
                </c:pt>
                <c:pt idx="1747">
                  <c:v>626.84429</c:v>
                </c:pt>
                <c:pt idx="1748">
                  <c:v>624.91553999999996</c:v>
                </c:pt>
                <c:pt idx="1749">
                  <c:v>622.98679000000004</c:v>
                </c:pt>
                <c:pt idx="1750">
                  <c:v>621.05804000000001</c:v>
                </c:pt>
                <c:pt idx="1751">
                  <c:v>619.12928999999997</c:v>
                </c:pt>
                <c:pt idx="1752">
                  <c:v>617.20052999999996</c:v>
                </c:pt>
                <c:pt idx="1753">
                  <c:v>615.27178000000004</c:v>
                </c:pt>
                <c:pt idx="1754">
                  <c:v>613.34303</c:v>
                </c:pt>
                <c:pt idx="1755">
                  <c:v>611.41427999999996</c:v>
                </c:pt>
                <c:pt idx="1756">
                  <c:v>609.48553000000004</c:v>
                </c:pt>
                <c:pt idx="1757">
                  <c:v>607.55678</c:v>
                </c:pt>
                <c:pt idx="1758">
                  <c:v>605.62801999999999</c:v>
                </c:pt>
                <c:pt idx="1759">
                  <c:v>603.69926999999996</c:v>
                </c:pt>
                <c:pt idx="1760">
                  <c:v>601.77052000000003</c:v>
                </c:pt>
                <c:pt idx="1761">
                  <c:v>599.84177</c:v>
                </c:pt>
                <c:pt idx="1762">
                  <c:v>597.91301999999996</c:v>
                </c:pt>
                <c:pt idx="1763">
                  <c:v>595.98427000000004</c:v>
                </c:pt>
                <c:pt idx="1764">
                  <c:v>594.05551000000003</c:v>
                </c:pt>
                <c:pt idx="1765">
                  <c:v>592.12675999999999</c:v>
                </c:pt>
                <c:pt idx="1766">
                  <c:v>590.19800999999995</c:v>
                </c:pt>
                <c:pt idx="1767">
                  <c:v>588.26926000000003</c:v>
                </c:pt>
                <c:pt idx="1768">
                  <c:v>586.34050999999999</c:v>
                </c:pt>
                <c:pt idx="1769">
                  <c:v>584.41175999999996</c:v>
                </c:pt>
                <c:pt idx="1770">
                  <c:v>582.48299999999995</c:v>
                </c:pt>
                <c:pt idx="1771">
                  <c:v>580.55425000000002</c:v>
                </c:pt>
                <c:pt idx="1772">
                  <c:v>578.62549999999999</c:v>
                </c:pt>
                <c:pt idx="1773">
                  <c:v>576.69674999999995</c:v>
                </c:pt>
                <c:pt idx="1774">
                  <c:v>574.76800000000003</c:v>
                </c:pt>
                <c:pt idx="1775">
                  <c:v>572.83924999999999</c:v>
                </c:pt>
                <c:pt idx="1776">
                  <c:v>570.91048999999998</c:v>
                </c:pt>
                <c:pt idx="1777">
                  <c:v>568.98173999999995</c:v>
                </c:pt>
                <c:pt idx="1778">
                  <c:v>567.05299000000002</c:v>
                </c:pt>
                <c:pt idx="1779">
                  <c:v>565.12423999999999</c:v>
                </c:pt>
                <c:pt idx="1780">
                  <c:v>563.19548999999995</c:v>
                </c:pt>
                <c:pt idx="1781">
                  <c:v>561.26674000000003</c:v>
                </c:pt>
                <c:pt idx="1782">
                  <c:v>559.33798000000002</c:v>
                </c:pt>
                <c:pt idx="1783">
                  <c:v>557.40922999999998</c:v>
                </c:pt>
                <c:pt idx="1784">
                  <c:v>555.48047999999994</c:v>
                </c:pt>
                <c:pt idx="1785">
                  <c:v>553.55173000000002</c:v>
                </c:pt>
                <c:pt idx="1786">
                  <c:v>551.62297999999998</c:v>
                </c:pt>
                <c:pt idx="1787">
                  <c:v>549.69422999999995</c:v>
                </c:pt>
                <c:pt idx="1788">
                  <c:v>547.76547000000005</c:v>
                </c:pt>
                <c:pt idx="1789">
                  <c:v>545.83672000000001</c:v>
                </c:pt>
                <c:pt idx="1790">
                  <c:v>543.90796999999998</c:v>
                </c:pt>
                <c:pt idx="1791">
                  <c:v>541.97922000000005</c:v>
                </c:pt>
                <c:pt idx="1792">
                  <c:v>540.05047000000002</c:v>
                </c:pt>
                <c:pt idx="1793">
                  <c:v>538.12171999999998</c:v>
                </c:pt>
                <c:pt idx="1794">
                  <c:v>536.19295999999997</c:v>
                </c:pt>
                <c:pt idx="1795">
                  <c:v>534.26421000000005</c:v>
                </c:pt>
                <c:pt idx="1796">
                  <c:v>532.33546000000001</c:v>
                </c:pt>
                <c:pt idx="1797">
                  <c:v>530.40670999999998</c:v>
                </c:pt>
                <c:pt idx="1798">
                  <c:v>528.47796000000005</c:v>
                </c:pt>
                <c:pt idx="1799">
                  <c:v>526.54921000000002</c:v>
                </c:pt>
                <c:pt idx="1800">
                  <c:v>524.62045000000001</c:v>
                </c:pt>
                <c:pt idx="1801">
                  <c:v>522.69169999999997</c:v>
                </c:pt>
                <c:pt idx="1802">
                  <c:v>520.76295000000005</c:v>
                </c:pt>
                <c:pt idx="1803">
                  <c:v>518.83420000000001</c:v>
                </c:pt>
                <c:pt idx="1804">
                  <c:v>516.90544999999997</c:v>
                </c:pt>
                <c:pt idx="1805">
                  <c:v>514.97670000000005</c:v>
                </c:pt>
                <c:pt idx="1806">
                  <c:v>513.04794000000004</c:v>
                </c:pt>
                <c:pt idx="1807">
                  <c:v>511.11919</c:v>
                </c:pt>
                <c:pt idx="1808">
                  <c:v>509.19044000000002</c:v>
                </c:pt>
                <c:pt idx="1809">
                  <c:v>507.26168999999999</c:v>
                </c:pt>
                <c:pt idx="1810">
                  <c:v>505.33294000000001</c:v>
                </c:pt>
                <c:pt idx="1811">
                  <c:v>503.40419000000003</c:v>
                </c:pt>
                <c:pt idx="1812">
                  <c:v>501.47543000000002</c:v>
                </c:pt>
                <c:pt idx="1813">
                  <c:v>499.54667999999998</c:v>
                </c:pt>
                <c:pt idx="1814">
                  <c:v>497.61793</c:v>
                </c:pt>
                <c:pt idx="1815">
                  <c:v>495.68918000000002</c:v>
                </c:pt>
                <c:pt idx="1816">
                  <c:v>493.76042999999999</c:v>
                </c:pt>
                <c:pt idx="1817">
                  <c:v>491.83168000000001</c:v>
                </c:pt>
                <c:pt idx="1818">
                  <c:v>489.90291999999999</c:v>
                </c:pt>
                <c:pt idx="1819">
                  <c:v>487.97417000000002</c:v>
                </c:pt>
                <c:pt idx="1820">
                  <c:v>486.04541999999998</c:v>
                </c:pt>
                <c:pt idx="1821">
                  <c:v>484.11667</c:v>
                </c:pt>
                <c:pt idx="1822">
                  <c:v>482.18792000000002</c:v>
                </c:pt>
                <c:pt idx="1823">
                  <c:v>480.25916999999998</c:v>
                </c:pt>
                <c:pt idx="1824">
                  <c:v>478.33040999999997</c:v>
                </c:pt>
                <c:pt idx="1825">
                  <c:v>476.40165999999999</c:v>
                </c:pt>
                <c:pt idx="1826">
                  <c:v>474.47291000000001</c:v>
                </c:pt>
                <c:pt idx="1827">
                  <c:v>472.54415999999998</c:v>
                </c:pt>
                <c:pt idx="1828">
                  <c:v>470.61541</c:v>
                </c:pt>
                <c:pt idx="1829">
                  <c:v>468.68666000000002</c:v>
                </c:pt>
                <c:pt idx="1830">
                  <c:v>466.75790000000001</c:v>
                </c:pt>
                <c:pt idx="1831">
                  <c:v>464.82915000000003</c:v>
                </c:pt>
                <c:pt idx="1832">
                  <c:v>462.90039999999999</c:v>
                </c:pt>
                <c:pt idx="1833">
                  <c:v>460.97165000000001</c:v>
                </c:pt>
                <c:pt idx="1834">
                  <c:v>459.04289999999997</c:v>
                </c:pt>
                <c:pt idx="1835">
                  <c:v>457.11415</c:v>
                </c:pt>
                <c:pt idx="1836">
                  <c:v>455.18538999999998</c:v>
                </c:pt>
                <c:pt idx="1837">
                  <c:v>453.25664</c:v>
                </c:pt>
                <c:pt idx="1838">
                  <c:v>451.32789000000002</c:v>
                </c:pt>
                <c:pt idx="1839">
                  <c:v>449.39913999999999</c:v>
                </c:pt>
                <c:pt idx="1840">
                  <c:v>447.47039000000001</c:v>
                </c:pt>
                <c:pt idx="1841">
                  <c:v>445.54163999999997</c:v>
                </c:pt>
                <c:pt idx="1842">
                  <c:v>443.61288000000002</c:v>
                </c:pt>
                <c:pt idx="1843">
                  <c:v>441.68412999999998</c:v>
                </c:pt>
                <c:pt idx="1844">
                  <c:v>439.75538</c:v>
                </c:pt>
                <c:pt idx="1845">
                  <c:v>437.82663000000002</c:v>
                </c:pt>
                <c:pt idx="1846">
                  <c:v>435.89787999999999</c:v>
                </c:pt>
                <c:pt idx="1847">
                  <c:v>433.96913000000001</c:v>
                </c:pt>
                <c:pt idx="1848">
                  <c:v>432.04037</c:v>
                </c:pt>
                <c:pt idx="1849">
                  <c:v>430.11162000000002</c:v>
                </c:pt>
                <c:pt idx="1850">
                  <c:v>428.18286999999998</c:v>
                </c:pt>
                <c:pt idx="1851">
                  <c:v>426.25412</c:v>
                </c:pt>
                <c:pt idx="1852">
                  <c:v>424.32537000000002</c:v>
                </c:pt>
                <c:pt idx="1853">
                  <c:v>422.39661999999998</c:v>
                </c:pt>
                <c:pt idx="1854">
                  <c:v>420.46785999999997</c:v>
                </c:pt>
                <c:pt idx="1855">
                  <c:v>418.53910999999999</c:v>
                </c:pt>
                <c:pt idx="1856">
                  <c:v>416.61036000000001</c:v>
                </c:pt>
                <c:pt idx="1857">
                  <c:v>414.68160999999998</c:v>
                </c:pt>
                <c:pt idx="1858">
                  <c:v>412.75286</c:v>
                </c:pt>
                <c:pt idx="1859">
                  <c:v>410.82411000000002</c:v>
                </c:pt>
                <c:pt idx="1860">
                  <c:v>408.89535000000001</c:v>
                </c:pt>
                <c:pt idx="1861">
                  <c:v>406.96660000000003</c:v>
                </c:pt>
                <c:pt idx="1862">
                  <c:v>405.03784999999999</c:v>
                </c:pt>
                <c:pt idx="1863">
                  <c:v>403.10910000000001</c:v>
                </c:pt>
                <c:pt idx="1864">
                  <c:v>401.18034999999998</c:v>
                </c:pt>
                <c:pt idx="1865">
                  <c:v>399.2516</c:v>
                </c:pt>
              </c:numCache>
            </c:numRef>
          </c:xVal>
          <c:yVal>
            <c:numRef>
              <c:f>'after IF'!$BK$4:$BK$3765</c:f>
              <c:numCache>
                <c:formatCode>General</c:formatCode>
                <c:ptCount val="3762"/>
                <c:pt idx="0">
                  <c:v>3.9166666666666668E-4</c:v>
                </c:pt>
                <c:pt idx="1">
                  <c:v>7.1166666666666655E-4</c:v>
                </c:pt>
                <c:pt idx="2">
                  <c:v>1.4533333333333334E-3</c:v>
                </c:pt>
                <c:pt idx="3">
                  <c:v>1.6483333333333335E-3</c:v>
                </c:pt>
                <c:pt idx="4">
                  <c:v>1.6516666666666667E-3</c:v>
                </c:pt>
                <c:pt idx="5">
                  <c:v>2.3049999999999998E-3</c:v>
                </c:pt>
                <c:pt idx="6">
                  <c:v>3.2016666666666665E-3</c:v>
                </c:pt>
                <c:pt idx="7">
                  <c:v>2.8716666666666665E-3</c:v>
                </c:pt>
                <c:pt idx="8">
                  <c:v>1.9916666666666668E-3</c:v>
                </c:pt>
                <c:pt idx="9">
                  <c:v>1.9733333333333334E-3</c:v>
                </c:pt>
                <c:pt idx="10">
                  <c:v>2.4533333333333334E-3</c:v>
                </c:pt>
                <c:pt idx="11">
                  <c:v>3.0583333333333335E-3</c:v>
                </c:pt>
                <c:pt idx="12">
                  <c:v>4.0383333333333339E-3</c:v>
                </c:pt>
                <c:pt idx="13">
                  <c:v>3.9633333333333335E-3</c:v>
                </c:pt>
                <c:pt idx="14">
                  <c:v>3.3999999999999998E-3</c:v>
                </c:pt>
                <c:pt idx="15">
                  <c:v>3.8550000000000004E-3</c:v>
                </c:pt>
                <c:pt idx="16">
                  <c:v>4.2766666666666665E-3</c:v>
                </c:pt>
                <c:pt idx="17">
                  <c:v>3.1366666666666665E-3</c:v>
                </c:pt>
                <c:pt idx="18">
                  <c:v>1.2066666666666664E-3</c:v>
                </c:pt>
                <c:pt idx="19">
                  <c:v>6.466666666666667E-4</c:v>
                </c:pt>
                <c:pt idx="20">
                  <c:v>2.1033333333333334E-3</c:v>
                </c:pt>
                <c:pt idx="21">
                  <c:v>4.2383333333333335E-3</c:v>
                </c:pt>
                <c:pt idx="22">
                  <c:v>5.2516666666666658E-3</c:v>
                </c:pt>
                <c:pt idx="23">
                  <c:v>4.9316666666666667E-3</c:v>
                </c:pt>
                <c:pt idx="24">
                  <c:v>4.0550000000000004E-3</c:v>
                </c:pt>
                <c:pt idx="25">
                  <c:v>2.8566666666666671E-3</c:v>
                </c:pt>
                <c:pt idx="26">
                  <c:v>2.3716666666666665E-3</c:v>
                </c:pt>
                <c:pt idx="27">
                  <c:v>2.6700000000000001E-3</c:v>
                </c:pt>
                <c:pt idx="28">
                  <c:v>2.47E-3</c:v>
                </c:pt>
                <c:pt idx="29">
                  <c:v>2.8449999999999999E-3</c:v>
                </c:pt>
                <c:pt idx="30">
                  <c:v>4.7549999999999997E-3</c:v>
                </c:pt>
                <c:pt idx="31">
                  <c:v>6.3016666666666664E-3</c:v>
                </c:pt>
                <c:pt idx="32">
                  <c:v>5.9883333333333342E-3</c:v>
                </c:pt>
                <c:pt idx="33">
                  <c:v>4.6316666666666667E-3</c:v>
                </c:pt>
                <c:pt idx="34">
                  <c:v>3.4533333333333339E-3</c:v>
                </c:pt>
                <c:pt idx="35">
                  <c:v>3.6183333333333332E-3</c:v>
                </c:pt>
                <c:pt idx="36">
                  <c:v>5.0549999999999996E-3</c:v>
                </c:pt>
                <c:pt idx="37">
                  <c:v>5.6833333333333328E-3</c:v>
                </c:pt>
                <c:pt idx="38">
                  <c:v>5.1133333333333334E-3</c:v>
                </c:pt>
                <c:pt idx="39">
                  <c:v>5.0000000000000001E-3</c:v>
                </c:pt>
                <c:pt idx="40">
                  <c:v>5.058333333333334E-3</c:v>
                </c:pt>
                <c:pt idx="41">
                  <c:v>4.6233333333333335E-3</c:v>
                </c:pt>
                <c:pt idx="42">
                  <c:v>5.0683333333333335E-3</c:v>
                </c:pt>
                <c:pt idx="43">
                  <c:v>6.5633333333333333E-3</c:v>
                </c:pt>
                <c:pt idx="44">
                  <c:v>7.0400000000000003E-3</c:v>
                </c:pt>
                <c:pt idx="45">
                  <c:v>6.5049999999999995E-3</c:v>
                </c:pt>
                <c:pt idx="46">
                  <c:v>6.7083333333333335E-3</c:v>
                </c:pt>
                <c:pt idx="47">
                  <c:v>6.5650000000000014E-3</c:v>
                </c:pt>
                <c:pt idx="48">
                  <c:v>4.7183333333333339E-3</c:v>
                </c:pt>
                <c:pt idx="49">
                  <c:v>3.2216666666666661E-3</c:v>
                </c:pt>
                <c:pt idx="50">
                  <c:v>2.49E-3</c:v>
                </c:pt>
                <c:pt idx="51">
                  <c:v>1.6000000000000001E-3</c:v>
                </c:pt>
                <c:pt idx="52">
                  <c:v>2.4550000000000002E-3</c:v>
                </c:pt>
                <c:pt idx="53">
                  <c:v>3.8799999999999998E-3</c:v>
                </c:pt>
                <c:pt idx="54">
                  <c:v>2.7783333333333336E-3</c:v>
                </c:pt>
                <c:pt idx="55">
                  <c:v>2.3816666666666665E-3</c:v>
                </c:pt>
                <c:pt idx="56">
                  <c:v>5.8349999999999999E-3</c:v>
                </c:pt>
                <c:pt idx="57">
                  <c:v>7.6249999999999998E-3</c:v>
                </c:pt>
                <c:pt idx="58">
                  <c:v>5.94E-3</c:v>
                </c:pt>
                <c:pt idx="59">
                  <c:v>5.1500000000000001E-3</c:v>
                </c:pt>
                <c:pt idx="60">
                  <c:v>4.7383333333333331E-3</c:v>
                </c:pt>
                <c:pt idx="61">
                  <c:v>5.7400000000000012E-3</c:v>
                </c:pt>
                <c:pt idx="62">
                  <c:v>8.9616666666666664E-3</c:v>
                </c:pt>
                <c:pt idx="63">
                  <c:v>1.0293333333333333E-2</c:v>
                </c:pt>
                <c:pt idx="64">
                  <c:v>8.8416666666666661E-3</c:v>
                </c:pt>
                <c:pt idx="65">
                  <c:v>6.0483333333333335E-3</c:v>
                </c:pt>
                <c:pt idx="66">
                  <c:v>4.2633333333333334E-3</c:v>
                </c:pt>
                <c:pt idx="67">
                  <c:v>7.0750000000000006E-3</c:v>
                </c:pt>
                <c:pt idx="68">
                  <c:v>9.9550000000000003E-3</c:v>
                </c:pt>
                <c:pt idx="69">
                  <c:v>8.9033333333333343E-3</c:v>
                </c:pt>
                <c:pt idx="70">
                  <c:v>8.1283333333333346E-3</c:v>
                </c:pt>
                <c:pt idx="71">
                  <c:v>9.4250000000000011E-3</c:v>
                </c:pt>
                <c:pt idx="72">
                  <c:v>1.1213333333333334E-2</c:v>
                </c:pt>
                <c:pt idx="73">
                  <c:v>1.0893333333333333E-2</c:v>
                </c:pt>
                <c:pt idx="74">
                  <c:v>4.7766666666666669E-3</c:v>
                </c:pt>
                <c:pt idx="75">
                  <c:v>6.6833333333333328E-4</c:v>
                </c:pt>
                <c:pt idx="76">
                  <c:v>3.3766666666666663E-3</c:v>
                </c:pt>
                <c:pt idx="77">
                  <c:v>7.6099999999999996E-3</c:v>
                </c:pt>
                <c:pt idx="78">
                  <c:v>1.0319999999999999E-2</c:v>
                </c:pt>
                <c:pt idx="79">
                  <c:v>1.1295000000000001E-2</c:v>
                </c:pt>
                <c:pt idx="80">
                  <c:v>1.0598333333333335E-2</c:v>
                </c:pt>
                <c:pt idx="81">
                  <c:v>8.1883333333333339E-3</c:v>
                </c:pt>
                <c:pt idx="82">
                  <c:v>4.7400000000000003E-3</c:v>
                </c:pt>
                <c:pt idx="83">
                  <c:v>2.9533333333333334E-3</c:v>
                </c:pt>
                <c:pt idx="84">
                  <c:v>3.4716666666666663E-3</c:v>
                </c:pt>
                <c:pt idx="85">
                  <c:v>5.1650000000000003E-3</c:v>
                </c:pt>
                <c:pt idx="86">
                  <c:v>7.4866666666666666E-3</c:v>
                </c:pt>
                <c:pt idx="87">
                  <c:v>8.9516666666666668E-3</c:v>
                </c:pt>
                <c:pt idx="88">
                  <c:v>8.8883333333333332E-3</c:v>
                </c:pt>
                <c:pt idx="89">
                  <c:v>9.0349999999999996E-3</c:v>
                </c:pt>
                <c:pt idx="90">
                  <c:v>7.8533333333333337E-3</c:v>
                </c:pt>
                <c:pt idx="91">
                  <c:v>3.3700000000000002E-3</c:v>
                </c:pt>
                <c:pt idx="92">
                  <c:v>1.888333333333333E-3</c:v>
                </c:pt>
                <c:pt idx="93">
                  <c:v>2.6816666666666668E-3</c:v>
                </c:pt>
                <c:pt idx="94">
                  <c:v>2.5566666666666667E-3</c:v>
                </c:pt>
                <c:pt idx="95">
                  <c:v>4.2166666666666663E-3</c:v>
                </c:pt>
                <c:pt idx="96">
                  <c:v>7.7583333333333332E-3</c:v>
                </c:pt>
                <c:pt idx="97">
                  <c:v>9.1983333333333344E-3</c:v>
                </c:pt>
                <c:pt idx="98">
                  <c:v>6.6033333333333335E-3</c:v>
                </c:pt>
                <c:pt idx="99">
                  <c:v>3.8116666666666668E-3</c:v>
                </c:pt>
                <c:pt idx="100">
                  <c:v>3.4133333333333329E-3</c:v>
                </c:pt>
                <c:pt idx="101">
                  <c:v>1.9083333333333333E-3</c:v>
                </c:pt>
                <c:pt idx="102">
                  <c:v>9.766666666666667E-4</c:v>
                </c:pt>
                <c:pt idx="103">
                  <c:v>1.8833333333333332E-3</c:v>
                </c:pt>
                <c:pt idx="104">
                  <c:v>2.538333333333333E-3</c:v>
                </c:pt>
                <c:pt idx="105">
                  <c:v>3.1833333333333332E-3</c:v>
                </c:pt>
                <c:pt idx="106">
                  <c:v>4.6849999999999999E-3</c:v>
                </c:pt>
                <c:pt idx="107">
                  <c:v>5.2633333333333325E-3</c:v>
                </c:pt>
                <c:pt idx="108">
                  <c:v>4.5833333333333325E-3</c:v>
                </c:pt>
                <c:pt idx="109">
                  <c:v>3.793333333333333E-3</c:v>
                </c:pt>
                <c:pt idx="110">
                  <c:v>4.293333333333333E-3</c:v>
                </c:pt>
                <c:pt idx="111">
                  <c:v>5.5599999999999998E-3</c:v>
                </c:pt>
                <c:pt idx="112">
                  <c:v>4.7466666666666673E-3</c:v>
                </c:pt>
                <c:pt idx="113">
                  <c:v>2.6216666666666667E-3</c:v>
                </c:pt>
                <c:pt idx="114">
                  <c:v>3.1583333333333337E-3</c:v>
                </c:pt>
                <c:pt idx="115">
                  <c:v>5.5033333333333332E-3</c:v>
                </c:pt>
                <c:pt idx="116">
                  <c:v>7.3533333333333332E-3</c:v>
                </c:pt>
                <c:pt idx="117">
                  <c:v>7.4083333333333336E-3</c:v>
                </c:pt>
                <c:pt idx="118">
                  <c:v>5.4616666666666668E-3</c:v>
                </c:pt>
                <c:pt idx="119">
                  <c:v>3.5499999999999993E-3</c:v>
                </c:pt>
                <c:pt idx="120">
                  <c:v>3.4716666666666667E-3</c:v>
                </c:pt>
                <c:pt idx="121">
                  <c:v>5.2649999999999997E-3</c:v>
                </c:pt>
                <c:pt idx="122">
                  <c:v>6.0616666666666666E-3</c:v>
                </c:pt>
                <c:pt idx="123">
                  <c:v>4.1599999999999996E-3</c:v>
                </c:pt>
                <c:pt idx="124">
                  <c:v>3.4316666666666666E-3</c:v>
                </c:pt>
                <c:pt idx="125">
                  <c:v>5.4849999999999994E-3</c:v>
                </c:pt>
                <c:pt idx="126">
                  <c:v>6.2300000000000003E-3</c:v>
                </c:pt>
                <c:pt idx="127">
                  <c:v>2.6816666666666668E-3</c:v>
                </c:pt>
                <c:pt idx="128">
                  <c:v>7.4999999999999991E-4</c:v>
                </c:pt>
                <c:pt idx="129">
                  <c:v>3.9150000000000001E-3</c:v>
                </c:pt>
                <c:pt idx="130">
                  <c:v>6.1883333333333339E-3</c:v>
                </c:pt>
                <c:pt idx="131">
                  <c:v>5.0966666666666669E-3</c:v>
                </c:pt>
                <c:pt idx="132">
                  <c:v>6.371666666666667E-3</c:v>
                </c:pt>
                <c:pt idx="133">
                  <c:v>1.0561666666666665E-2</c:v>
                </c:pt>
                <c:pt idx="134">
                  <c:v>1.4074999999999999E-2</c:v>
                </c:pt>
                <c:pt idx="135">
                  <c:v>1.3036666666666667E-2</c:v>
                </c:pt>
                <c:pt idx="136">
                  <c:v>8.7666666666666674E-3</c:v>
                </c:pt>
                <c:pt idx="137">
                  <c:v>9.463333333333334E-3</c:v>
                </c:pt>
                <c:pt idx="138">
                  <c:v>1.5375E-2</c:v>
                </c:pt>
                <c:pt idx="139">
                  <c:v>2.1781666666666668E-2</c:v>
                </c:pt>
                <c:pt idx="140">
                  <c:v>2.5815000000000005E-2</c:v>
                </c:pt>
                <c:pt idx="141">
                  <c:v>2.8414999999999996E-2</c:v>
                </c:pt>
                <c:pt idx="142">
                  <c:v>3.2493333333333339E-2</c:v>
                </c:pt>
                <c:pt idx="143">
                  <c:v>3.8471666666666675E-2</c:v>
                </c:pt>
                <c:pt idx="144">
                  <c:v>4.6748333333333336E-2</c:v>
                </c:pt>
                <c:pt idx="145">
                  <c:v>5.7324999999999994E-2</c:v>
                </c:pt>
                <c:pt idx="146">
                  <c:v>6.8448333333333333E-2</c:v>
                </c:pt>
                <c:pt idx="147">
                  <c:v>7.920166666666667E-2</c:v>
                </c:pt>
                <c:pt idx="148">
                  <c:v>9.1208333333333336E-2</c:v>
                </c:pt>
                <c:pt idx="149">
                  <c:v>0.105865</c:v>
                </c:pt>
                <c:pt idx="150">
                  <c:v>0.12180833333333334</c:v>
                </c:pt>
                <c:pt idx="151">
                  <c:v>0.13831499999999999</c:v>
                </c:pt>
                <c:pt idx="152">
                  <c:v>0.15542166666666668</c:v>
                </c:pt>
                <c:pt idx="153">
                  <c:v>0.17228499999999999</c:v>
                </c:pt>
                <c:pt idx="154">
                  <c:v>0.18641666666666667</c:v>
                </c:pt>
                <c:pt idx="155">
                  <c:v>0.19645833333333332</c:v>
                </c:pt>
                <c:pt idx="156">
                  <c:v>0.20204166666666667</c:v>
                </c:pt>
                <c:pt idx="157">
                  <c:v>0.20273333333333335</c:v>
                </c:pt>
                <c:pt idx="158">
                  <c:v>0.19890166666666667</c:v>
                </c:pt>
                <c:pt idx="159">
                  <c:v>0.19226333333333334</c:v>
                </c:pt>
                <c:pt idx="160">
                  <c:v>0.18937000000000001</c:v>
                </c:pt>
                <c:pt idx="161">
                  <c:v>0.19319666666666666</c:v>
                </c:pt>
                <c:pt idx="162">
                  <c:v>0.19973166666666667</c:v>
                </c:pt>
                <c:pt idx="163">
                  <c:v>0.20684499999999997</c:v>
                </c:pt>
                <c:pt idx="164">
                  <c:v>0.21500333333333332</c:v>
                </c:pt>
                <c:pt idx="165">
                  <c:v>0.22521000000000002</c:v>
                </c:pt>
                <c:pt idx="166">
                  <c:v>0.23777833333333331</c:v>
                </c:pt>
                <c:pt idx="167">
                  <c:v>0.25196166666666669</c:v>
                </c:pt>
                <c:pt idx="168">
                  <c:v>0.26637333333333335</c:v>
                </c:pt>
                <c:pt idx="169">
                  <c:v>0.28176833333333334</c:v>
                </c:pt>
                <c:pt idx="170">
                  <c:v>0.29834333333333335</c:v>
                </c:pt>
                <c:pt idx="171">
                  <c:v>0.31446000000000002</c:v>
                </c:pt>
                <c:pt idx="172">
                  <c:v>0.329795</c:v>
                </c:pt>
                <c:pt idx="173">
                  <c:v>0.34450000000000003</c:v>
                </c:pt>
                <c:pt idx="174">
                  <c:v>0.35888166666666671</c:v>
                </c:pt>
                <c:pt idx="175">
                  <c:v>0.37223999999999996</c:v>
                </c:pt>
                <c:pt idx="176">
                  <c:v>0.38432666666666671</c:v>
                </c:pt>
                <c:pt idx="177">
                  <c:v>0.39650333333333337</c:v>
                </c:pt>
                <c:pt idx="178">
                  <c:v>0.40831166666666663</c:v>
                </c:pt>
                <c:pt idx="179">
                  <c:v>0.41708499999999998</c:v>
                </c:pt>
                <c:pt idx="180">
                  <c:v>0.42020666666666667</c:v>
                </c:pt>
                <c:pt idx="181">
                  <c:v>0.42541666666666661</c:v>
                </c:pt>
                <c:pt idx="182">
                  <c:v>0.43764833333333336</c:v>
                </c:pt>
                <c:pt idx="183">
                  <c:v>0.45110666666666671</c:v>
                </c:pt>
                <c:pt idx="184">
                  <c:v>0.46218166666666671</c:v>
                </c:pt>
                <c:pt idx="185">
                  <c:v>0.47065000000000007</c:v>
                </c:pt>
                <c:pt idx="186">
                  <c:v>0.47748833333333335</c:v>
                </c:pt>
                <c:pt idx="187">
                  <c:v>0.48387833333333335</c:v>
                </c:pt>
                <c:pt idx="188">
                  <c:v>0.49187666666666668</c:v>
                </c:pt>
                <c:pt idx="189">
                  <c:v>0.50149666666666659</c:v>
                </c:pt>
                <c:pt idx="190">
                  <c:v>0.50992666666666675</c:v>
                </c:pt>
                <c:pt idx="191">
                  <c:v>0.51622666666666672</c:v>
                </c:pt>
                <c:pt idx="192">
                  <c:v>0.52257000000000009</c:v>
                </c:pt>
                <c:pt idx="193">
                  <c:v>0.52868499999999996</c:v>
                </c:pt>
                <c:pt idx="194">
                  <c:v>0.53289833333333336</c:v>
                </c:pt>
                <c:pt idx="195">
                  <c:v>0.53173666666666664</c:v>
                </c:pt>
                <c:pt idx="196">
                  <c:v>0.52357166666666666</c:v>
                </c:pt>
                <c:pt idx="197">
                  <c:v>0.51535000000000009</c:v>
                </c:pt>
                <c:pt idx="198">
                  <c:v>0.50900666666666661</c:v>
                </c:pt>
                <c:pt idx="199">
                  <c:v>0.50274833333333335</c:v>
                </c:pt>
                <c:pt idx="200">
                  <c:v>0.4971916666666667</c:v>
                </c:pt>
                <c:pt idx="201">
                  <c:v>0.49020333333333332</c:v>
                </c:pt>
                <c:pt idx="202">
                  <c:v>0.48344000000000004</c:v>
                </c:pt>
                <c:pt idx="203">
                  <c:v>0.48099166666666671</c:v>
                </c:pt>
                <c:pt idx="204">
                  <c:v>0.47944499999999995</c:v>
                </c:pt>
                <c:pt idx="205">
                  <c:v>0.47531666666666667</c:v>
                </c:pt>
                <c:pt idx="206">
                  <c:v>0.47098833333333329</c:v>
                </c:pt>
                <c:pt idx="207">
                  <c:v>0.46801333333333323</c:v>
                </c:pt>
                <c:pt idx="208">
                  <c:v>0.46421833333333334</c:v>
                </c:pt>
                <c:pt idx="209">
                  <c:v>0.46078166666666664</c:v>
                </c:pt>
                <c:pt idx="210">
                  <c:v>0.45985333333333339</c:v>
                </c:pt>
                <c:pt idx="211">
                  <c:v>0.45800000000000002</c:v>
                </c:pt>
                <c:pt idx="212">
                  <c:v>0.453125</c:v>
                </c:pt>
                <c:pt idx="213">
                  <c:v>0.45127666666666671</c:v>
                </c:pt>
                <c:pt idx="214">
                  <c:v>0.45297500000000007</c:v>
                </c:pt>
                <c:pt idx="215">
                  <c:v>0.45369833333333331</c:v>
                </c:pt>
                <c:pt idx="216">
                  <c:v>0.45311833333333329</c:v>
                </c:pt>
                <c:pt idx="217">
                  <c:v>0.45237166666666662</c:v>
                </c:pt>
                <c:pt idx="218">
                  <c:v>0.45158333333333328</c:v>
                </c:pt>
                <c:pt idx="219">
                  <c:v>0.45159166666666667</c:v>
                </c:pt>
                <c:pt idx="220">
                  <c:v>0.45306833333333335</c:v>
                </c:pt>
                <c:pt idx="221">
                  <c:v>0.45407833333333336</c:v>
                </c:pt>
                <c:pt idx="222">
                  <c:v>0.45094833333333328</c:v>
                </c:pt>
                <c:pt idx="223">
                  <c:v>0.44566166666666662</c:v>
                </c:pt>
                <c:pt idx="224">
                  <c:v>0.44595166666666669</c:v>
                </c:pt>
                <c:pt idx="225">
                  <c:v>0.45039333333333337</c:v>
                </c:pt>
                <c:pt idx="226">
                  <c:v>0.45373166666666664</c:v>
                </c:pt>
                <c:pt idx="227">
                  <c:v>0.45462666666666668</c:v>
                </c:pt>
                <c:pt idx="228">
                  <c:v>0.45507666666666663</c:v>
                </c:pt>
                <c:pt idx="229">
                  <c:v>0.45623333333333332</c:v>
                </c:pt>
                <c:pt idx="230">
                  <c:v>0.45657333333333333</c:v>
                </c:pt>
                <c:pt idx="231">
                  <c:v>0.455565</c:v>
                </c:pt>
                <c:pt idx="232">
                  <c:v>0.45548666666666665</c:v>
                </c:pt>
                <c:pt idx="233">
                  <c:v>0.45635000000000003</c:v>
                </c:pt>
                <c:pt idx="234">
                  <c:v>0.45617000000000002</c:v>
                </c:pt>
                <c:pt idx="235">
                  <c:v>0.45564333333333334</c:v>
                </c:pt>
                <c:pt idx="236">
                  <c:v>0.45657999999999999</c:v>
                </c:pt>
                <c:pt idx="237">
                  <c:v>0.45843666666666677</c:v>
                </c:pt>
                <c:pt idx="238">
                  <c:v>0.45918666666666663</c:v>
                </c:pt>
                <c:pt idx="239">
                  <c:v>0.45839500000000005</c:v>
                </c:pt>
                <c:pt idx="240">
                  <c:v>0.45782499999999998</c:v>
                </c:pt>
                <c:pt idx="241">
                  <c:v>0.45845666666666673</c:v>
                </c:pt>
                <c:pt idx="242">
                  <c:v>0.45923666666666668</c:v>
                </c:pt>
                <c:pt idx="243">
                  <c:v>0.45935166666666666</c:v>
                </c:pt>
                <c:pt idx="244">
                  <c:v>0.45919166666666666</c:v>
                </c:pt>
                <c:pt idx="245">
                  <c:v>0.45892166666666662</c:v>
                </c:pt>
                <c:pt idx="246">
                  <c:v>0.45973166666666665</c:v>
                </c:pt>
                <c:pt idx="247">
                  <c:v>0.46176500000000004</c:v>
                </c:pt>
                <c:pt idx="248">
                  <c:v>0.46241333333333334</c:v>
                </c:pt>
                <c:pt idx="249">
                  <c:v>0.46140500000000007</c:v>
                </c:pt>
                <c:pt idx="250">
                  <c:v>0.46144333333333337</c:v>
                </c:pt>
                <c:pt idx="251">
                  <c:v>0.46288499999999999</c:v>
                </c:pt>
                <c:pt idx="252">
                  <c:v>0.46338499999999994</c:v>
                </c:pt>
                <c:pt idx="253">
                  <c:v>0.46264666666666671</c:v>
                </c:pt>
                <c:pt idx="254">
                  <c:v>0.46282666666666672</c:v>
                </c:pt>
                <c:pt idx="255">
                  <c:v>0.46430833333333332</c:v>
                </c:pt>
                <c:pt idx="256">
                  <c:v>0.46589166666666665</c:v>
                </c:pt>
                <c:pt idx="257">
                  <c:v>0.46732333333333331</c:v>
                </c:pt>
                <c:pt idx="258">
                  <c:v>0.46874500000000002</c:v>
                </c:pt>
                <c:pt idx="259">
                  <c:v>0.47018333333333334</c:v>
                </c:pt>
                <c:pt idx="260">
                  <c:v>0.47234000000000004</c:v>
                </c:pt>
                <c:pt idx="261">
                  <c:v>0.47462499999999991</c:v>
                </c:pt>
                <c:pt idx="262">
                  <c:v>0.47516666666666668</c:v>
                </c:pt>
                <c:pt idx="263">
                  <c:v>0.47459499999999993</c:v>
                </c:pt>
                <c:pt idx="264">
                  <c:v>0.47508333333333336</c:v>
                </c:pt>
                <c:pt idx="265">
                  <c:v>0.47631666666666672</c:v>
                </c:pt>
                <c:pt idx="266">
                  <c:v>0.47654999999999997</c:v>
                </c:pt>
                <c:pt idx="267">
                  <c:v>0.47601833333333338</c:v>
                </c:pt>
                <c:pt idx="268">
                  <c:v>0.47551666666666664</c:v>
                </c:pt>
                <c:pt idx="269">
                  <c:v>0.47465000000000002</c:v>
                </c:pt>
                <c:pt idx="270">
                  <c:v>0.47454999999999997</c:v>
                </c:pt>
                <c:pt idx="271">
                  <c:v>0.47656833333333332</c:v>
                </c:pt>
                <c:pt idx="272">
                  <c:v>0.47933666666666669</c:v>
                </c:pt>
                <c:pt idx="273">
                  <c:v>0.48153333333333337</c:v>
                </c:pt>
                <c:pt idx="274">
                  <c:v>0.48250999999999999</c:v>
                </c:pt>
                <c:pt idx="275">
                  <c:v>0.4812616666666667</c:v>
                </c:pt>
                <c:pt idx="276">
                  <c:v>0.47969333333333336</c:v>
                </c:pt>
                <c:pt idx="277">
                  <c:v>0.4809416666666666</c:v>
                </c:pt>
                <c:pt idx="278">
                  <c:v>0.48302166666666668</c:v>
                </c:pt>
                <c:pt idx="279">
                  <c:v>0.48280333333333331</c:v>
                </c:pt>
                <c:pt idx="280">
                  <c:v>0.48211999999999994</c:v>
                </c:pt>
                <c:pt idx="281">
                  <c:v>0.4827583333333334</c:v>
                </c:pt>
                <c:pt idx="282">
                  <c:v>0.48350500000000007</c:v>
                </c:pt>
                <c:pt idx="283">
                  <c:v>0.48390166666666667</c:v>
                </c:pt>
                <c:pt idx="284">
                  <c:v>0.48446333333333341</c:v>
                </c:pt>
                <c:pt idx="285">
                  <c:v>0.48484666666666665</c:v>
                </c:pt>
                <c:pt idx="286">
                  <c:v>0.4848116666666667</c:v>
                </c:pt>
                <c:pt idx="287">
                  <c:v>0.48496833333333328</c:v>
                </c:pt>
                <c:pt idx="288">
                  <c:v>0.48556333333333329</c:v>
                </c:pt>
                <c:pt idx="289">
                  <c:v>0.48598000000000002</c:v>
                </c:pt>
                <c:pt idx="290">
                  <c:v>0.48606499999999997</c:v>
                </c:pt>
                <c:pt idx="291">
                  <c:v>0.486535</c:v>
                </c:pt>
                <c:pt idx="292">
                  <c:v>0.48716166666666666</c:v>
                </c:pt>
                <c:pt idx="293">
                  <c:v>0.48713999999999996</c:v>
                </c:pt>
                <c:pt idx="294">
                  <c:v>0.48657499999999998</c:v>
                </c:pt>
                <c:pt idx="295">
                  <c:v>0.48592499999999994</c:v>
                </c:pt>
                <c:pt idx="296">
                  <c:v>0.48595999999999995</c:v>
                </c:pt>
                <c:pt idx="297">
                  <c:v>0.48692833333333335</c:v>
                </c:pt>
                <c:pt idx="298">
                  <c:v>0.48759166666666665</c:v>
                </c:pt>
                <c:pt idx="299">
                  <c:v>0.48702500000000004</c:v>
                </c:pt>
                <c:pt idx="300">
                  <c:v>0.48646833333333328</c:v>
                </c:pt>
                <c:pt idx="301">
                  <c:v>0.48727333333333339</c:v>
                </c:pt>
                <c:pt idx="302">
                  <c:v>0.48834333333333335</c:v>
                </c:pt>
                <c:pt idx="303">
                  <c:v>0.48760000000000003</c:v>
                </c:pt>
                <c:pt idx="304">
                  <c:v>0.48527999999999999</c:v>
                </c:pt>
                <c:pt idx="305">
                  <c:v>0.48399166666666665</c:v>
                </c:pt>
                <c:pt idx="306">
                  <c:v>0.48454500000000006</c:v>
                </c:pt>
                <c:pt idx="307">
                  <c:v>0.48486333333333337</c:v>
                </c:pt>
                <c:pt idx="308">
                  <c:v>0.48410500000000001</c:v>
                </c:pt>
                <c:pt idx="309">
                  <c:v>0.48324999999999996</c:v>
                </c:pt>
                <c:pt idx="310">
                  <c:v>0.48251333333333335</c:v>
                </c:pt>
                <c:pt idx="311">
                  <c:v>0.48136666666666666</c:v>
                </c:pt>
                <c:pt idx="312">
                  <c:v>0.48068</c:v>
                </c:pt>
                <c:pt idx="313">
                  <c:v>0.48143000000000002</c:v>
                </c:pt>
                <c:pt idx="314">
                  <c:v>0.48251333333333335</c:v>
                </c:pt>
                <c:pt idx="315">
                  <c:v>0.48303666666666673</c:v>
                </c:pt>
                <c:pt idx="316">
                  <c:v>0.48249166666666671</c:v>
                </c:pt>
                <c:pt idx="317">
                  <c:v>0.48050999999999999</c:v>
                </c:pt>
                <c:pt idx="318">
                  <c:v>0.47857666666666671</c:v>
                </c:pt>
                <c:pt idx="319">
                  <c:v>0.47731333333333331</c:v>
                </c:pt>
                <c:pt idx="320">
                  <c:v>0.47607500000000003</c:v>
                </c:pt>
                <c:pt idx="321">
                  <c:v>0.47537333333333326</c:v>
                </c:pt>
                <c:pt idx="322">
                  <c:v>0.47561333333333339</c:v>
                </c:pt>
                <c:pt idx="323">
                  <c:v>0.47599833333333336</c:v>
                </c:pt>
                <c:pt idx="324">
                  <c:v>0.47550666666666669</c:v>
                </c:pt>
                <c:pt idx="325">
                  <c:v>0.47418833333333327</c:v>
                </c:pt>
                <c:pt idx="326">
                  <c:v>0.47294999999999998</c:v>
                </c:pt>
                <c:pt idx="327">
                  <c:v>0.47202999999999995</c:v>
                </c:pt>
                <c:pt idx="328">
                  <c:v>0.47104999999999997</c:v>
                </c:pt>
                <c:pt idx="329">
                  <c:v>0.46952833333333333</c:v>
                </c:pt>
                <c:pt idx="330">
                  <c:v>0.46765666666666666</c:v>
                </c:pt>
                <c:pt idx="331">
                  <c:v>0.46664</c:v>
                </c:pt>
                <c:pt idx="332">
                  <c:v>0.4662033333333333</c:v>
                </c:pt>
                <c:pt idx="333">
                  <c:v>0.46523166666666665</c:v>
                </c:pt>
                <c:pt idx="334">
                  <c:v>0.46390333333333339</c:v>
                </c:pt>
                <c:pt idx="335">
                  <c:v>0.462285</c:v>
                </c:pt>
                <c:pt idx="336">
                  <c:v>0.4601466666666667</c:v>
                </c:pt>
                <c:pt idx="337">
                  <c:v>0.458175</c:v>
                </c:pt>
                <c:pt idx="338">
                  <c:v>0.45785999999999999</c:v>
                </c:pt>
                <c:pt idx="339">
                  <c:v>0.45942166666666667</c:v>
                </c:pt>
                <c:pt idx="340">
                  <c:v>0.46060499999999999</c:v>
                </c:pt>
                <c:pt idx="341">
                  <c:v>0.45946166666666666</c:v>
                </c:pt>
                <c:pt idx="342">
                  <c:v>0.45707999999999999</c:v>
                </c:pt>
                <c:pt idx="343">
                  <c:v>0.4556</c:v>
                </c:pt>
                <c:pt idx="344">
                  <c:v>0.45546333333333333</c:v>
                </c:pt>
                <c:pt idx="345">
                  <c:v>0.45562166666666665</c:v>
                </c:pt>
                <c:pt idx="346">
                  <c:v>0.45435333333333333</c:v>
                </c:pt>
                <c:pt idx="347">
                  <c:v>0.45159166666666667</c:v>
                </c:pt>
                <c:pt idx="348">
                  <c:v>0.44944166666666668</c:v>
                </c:pt>
                <c:pt idx="349">
                  <c:v>0.44892333333333329</c:v>
                </c:pt>
                <c:pt idx="350">
                  <c:v>0.44939000000000001</c:v>
                </c:pt>
                <c:pt idx="351">
                  <c:v>0.44923333333333337</c:v>
                </c:pt>
                <c:pt idx="352">
                  <c:v>0.44727499999999992</c:v>
                </c:pt>
                <c:pt idx="353">
                  <c:v>0.44438833333333339</c:v>
                </c:pt>
                <c:pt idx="354">
                  <c:v>0.44159166666666666</c:v>
                </c:pt>
                <c:pt idx="355">
                  <c:v>0.43943833333333338</c:v>
                </c:pt>
                <c:pt idx="356">
                  <c:v>0.43838333333333335</c:v>
                </c:pt>
                <c:pt idx="357">
                  <c:v>0.43793833333333332</c:v>
                </c:pt>
                <c:pt idx="358">
                  <c:v>0.43738166666666661</c:v>
                </c:pt>
                <c:pt idx="359">
                  <c:v>0.43601333333333336</c:v>
                </c:pt>
                <c:pt idx="360">
                  <c:v>0.43334500000000004</c:v>
                </c:pt>
                <c:pt idx="361">
                  <c:v>0.43083666666666659</c:v>
                </c:pt>
                <c:pt idx="362">
                  <c:v>0.43045166666666668</c:v>
                </c:pt>
                <c:pt idx="363">
                  <c:v>0.4309683333333334</c:v>
                </c:pt>
                <c:pt idx="364">
                  <c:v>0.42958166666666669</c:v>
                </c:pt>
                <c:pt idx="365">
                  <c:v>0.42639000000000005</c:v>
                </c:pt>
                <c:pt idx="366">
                  <c:v>0.42361833333333337</c:v>
                </c:pt>
                <c:pt idx="367">
                  <c:v>0.42248000000000002</c:v>
                </c:pt>
                <c:pt idx="368">
                  <c:v>0.42200500000000002</c:v>
                </c:pt>
                <c:pt idx="369">
                  <c:v>0.42063333333333325</c:v>
                </c:pt>
                <c:pt idx="370">
                  <c:v>0.41853333333333337</c:v>
                </c:pt>
                <c:pt idx="371">
                  <c:v>0.41701000000000005</c:v>
                </c:pt>
                <c:pt idx="372">
                  <c:v>0.41633000000000003</c:v>
                </c:pt>
                <c:pt idx="373">
                  <c:v>0.41507333333333324</c:v>
                </c:pt>
                <c:pt idx="374">
                  <c:v>0.41250000000000003</c:v>
                </c:pt>
                <c:pt idx="375">
                  <c:v>0.40954166666666669</c:v>
                </c:pt>
                <c:pt idx="376">
                  <c:v>0.40657166666666672</c:v>
                </c:pt>
                <c:pt idx="377">
                  <c:v>0.403775</c:v>
                </c:pt>
                <c:pt idx="378">
                  <c:v>0.40159833333333333</c:v>
                </c:pt>
                <c:pt idx="379">
                  <c:v>0.39966166666666664</c:v>
                </c:pt>
                <c:pt idx="380">
                  <c:v>0.39774500000000002</c:v>
                </c:pt>
                <c:pt idx="381">
                  <c:v>0.39601833333333336</c:v>
                </c:pt>
                <c:pt idx="382">
                  <c:v>0.39410833333333334</c:v>
                </c:pt>
                <c:pt idx="383">
                  <c:v>0.39173166666666664</c:v>
                </c:pt>
                <c:pt idx="384">
                  <c:v>0.38911499999999993</c:v>
                </c:pt>
                <c:pt idx="385">
                  <c:v>0.38647833333333331</c:v>
                </c:pt>
                <c:pt idx="386">
                  <c:v>0.38383499999999998</c:v>
                </c:pt>
                <c:pt idx="387">
                  <c:v>0.38107000000000002</c:v>
                </c:pt>
                <c:pt idx="388">
                  <c:v>0.37883666666666665</c:v>
                </c:pt>
                <c:pt idx="389">
                  <c:v>0.37740333333333331</c:v>
                </c:pt>
                <c:pt idx="390">
                  <c:v>0.37504666666666669</c:v>
                </c:pt>
                <c:pt idx="391">
                  <c:v>0.37167166666666668</c:v>
                </c:pt>
                <c:pt idx="392">
                  <c:v>0.36969500000000005</c:v>
                </c:pt>
                <c:pt idx="393">
                  <c:v>0.36926166666666665</c:v>
                </c:pt>
                <c:pt idx="394">
                  <c:v>0.36844833333333327</c:v>
                </c:pt>
                <c:pt idx="395">
                  <c:v>0.36669833333333335</c:v>
                </c:pt>
                <c:pt idx="396">
                  <c:v>0.36420333333333327</c:v>
                </c:pt>
                <c:pt idx="397">
                  <c:v>0.36128500000000002</c:v>
                </c:pt>
                <c:pt idx="398">
                  <c:v>0.35887666666666668</c:v>
                </c:pt>
                <c:pt idx="399">
                  <c:v>0.35653666666666667</c:v>
                </c:pt>
                <c:pt idx="400">
                  <c:v>0.35327333333333333</c:v>
                </c:pt>
                <c:pt idx="401">
                  <c:v>0.35028666666666669</c:v>
                </c:pt>
                <c:pt idx="402">
                  <c:v>0.34881500000000004</c:v>
                </c:pt>
                <c:pt idx="403">
                  <c:v>0.34769833333333328</c:v>
                </c:pt>
                <c:pt idx="404">
                  <c:v>0.34574833333333338</c:v>
                </c:pt>
                <c:pt idx="405">
                  <c:v>0.34342</c:v>
                </c:pt>
                <c:pt idx="406">
                  <c:v>0.34088166666666669</c:v>
                </c:pt>
                <c:pt idx="407">
                  <c:v>0.33803833333333327</c:v>
                </c:pt>
                <c:pt idx="408">
                  <c:v>0.33583166666666669</c:v>
                </c:pt>
                <c:pt idx="409">
                  <c:v>0.33477333333333337</c:v>
                </c:pt>
                <c:pt idx="410">
                  <c:v>0.33358833333333338</c:v>
                </c:pt>
                <c:pt idx="411">
                  <c:v>0.33154499999999998</c:v>
                </c:pt>
                <c:pt idx="412">
                  <c:v>0.32998500000000003</c:v>
                </c:pt>
                <c:pt idx="413">
                  <c:v>0.32893999999999995</c:v>
                </c:pt>
                <c:pt idx="414">
                  <c:v>0.32609000000000005</c:v>
                </c:pt>
                <c:pt idx="415">
                  <c:v>0.32115999999999995</c:v>
                </c:pt>
                <c:pt idx="416">
                  <c:v>0.31711</c:v>
                </c:pt>
                <c:pt idx="417">
                  <c:v>0.31534166666666669</c:v>
                </c:pt>
                <c:pt idx="418">
                  <c:v>0.31392666666666663</c:v>
                </c:pt>
                <c:pt idx="419">
                  <c:v>0.31187333333333328</c:v>
                </c:pt>
                <c:pt idx="420">
                  <c:v>0.31021166666666666</c:v>
                </c:pt>
                <c:pt idx="421">
                  <c:v>0.30879666666666666</c:v>
                </c:pt>
                <c:pt idx="422">
                  <c:v>0.30664166666666665</c:v>
                </c:pt>
                <c:pt idx="423">
                  <c:v>0.30378500000000003</c:v>
                </c:pt>
                <c:pt idx="424">
                  <c:v>0.30084833333333333</c:v>
                </c:pt>
                <c:pt idx="425">
                  <c:v>0.29807666666666666</c:v>
                </c:pt>
                <c:pt idx="426">
                  <c:v>0.29524333333333336</c:v>
                </c:pt>
                <c:pt idx="427">
                  <c:v>0.29234333333333334</c:v>
                </c:pt>
                <c:pt idx="428">
                  <c:v>0.28977166666666671</c:v>
                </c:pt>
                <c:pt idx="429">
                  <c:v>0.28752833333333333</c:v>
                </c:pt>
                <c:pt idx="430">
                  <c:v>0.28546833333333332</c:v>
                </c:pt>
                <c:pt idx="431">
                  <c:v>0.28367666666666663</c:v>
                </c:pt>
                <c:pt idx="432">
                  <c:v>0.28210833333333335</c:v>
                </c:pt>
                <c:pt idx="433">
                  <c:v>0.28053</c:v>
                </c:pt>
                <c:pt idx="434">
                  <c:v>0.27829166666666666</c:v>
                </c:pt>
                <c:pt idx="435">
                  <c:v>0.27527666666666667</c:v>
                </c:pt>
                <c:pt idx="436">
                  <c:v>0.27259499999999998</c:v>
                </c:pt>
                <c:pt idx="437">
                  <c:v>0.270565</c:v>
                </c:pt>
                <c:pt idx="438">
                  <c:v>0.26811000000000001</c:v>
                </c:pt>
                <c:pt idx="439">
                  <c:v>0.2653666666666667</c:v>
                </c:pt>
                <c:pt idx="440">
                  <c:v>0.26338499999999998</c:v>
                </c:pt>
                <c:pt idx="441">
                  <c:v>0.26143500000000003</c:v>
                </c:pt>
                <c:pt idx="442">
                  <c:v>0.25855166666666668</c:v>
                </c:pt>
                <c:pt idx="443">
                  <c:v>0.25579333333333326</c:v>
                </c:pt>
                <c:pt idx="444">
                  <c:v>0.25425333333333333</c:v>
                </c:pt>
                <c:pt idx="445">
                  <c:v>0.25346333333333332</c:v>
                </c:pt>
                <c:pt idx="446">
                  <c:v>0.25239833333333334</c:v>
                </c:pt>
                <c:pt idx="447">
                  <c:v>0.25031500000000001</c:v>
                </c:pt>
                <c:pt idx="448">
                  <c:v>0.24747166666666665</c:v>
                </c:pt>
                <c:pt idx="449">
                  <c:v>0.24508833333333335</c:v>
                </c:pt>
                <c:pt idx="450">
                  <c:v>0.24356833333333336</c:v>
                </c:pt>
                <c:pt idx="451">
                  <c:v>0.24180166666666666</c:v>
                </c:pt>
                <c:pt idx="452">
                  <c:v>0.23914333333333335</c:v>
                </c:pt>
                <c:pt idx="453">
                  <c:v>0.23692833333333332</c:v>
                </c:pt>
                <c:pt idx="454">
                  <c:v>0.23607499999999995</c:v>
                </c:pt>
                <c:pt idx="455">
                  <c:v>0.23522999999999997</c:v>
                </c:pt>
                <c:pt idx="456">
                  <c:v>0.23345333333333337</c:v>
                </c:pt>
                <c:pt idx="457">
                  <c:v>0.23143333333333335</c:v>
                </c:pt>
                <c:pt idx="458">
                  <c:v>0.22975999999999999</c:v>
                </c:pt>
                <c:pt idx="459">
                  <c:v>0.22837499999999999</c:v>
                </c:pt>
                <c:pt idx="460">
                  <c:v>0.22689333333333331</c:v>
                </c:pt>
                <c:pt idx="461">
                  <c:v>0.22528000000000001</c:v>
                </c:pt>
                <c:pt idx="462">
                  <c:v>0.22393666666666667</c:v>
                </c:pt>
                <c:pt idx="463">
                  <c:v>0.22282666666666665</c:v>
                </c:pt>
                <c:pt idx="464">
                  <c:v>0.22136833333333336</c:v>
                </c:pt>
                <c:pt idx="465">
                  <c:v>0.21927166666666664</c:v>
                </c:pt>
                <c:pt idx="466">
                  <c:v>0.21690000000000001</c:v>
                </c:pt>
                <c:pt idx="467">
                  <c:v>0.21496499999999999</c:v>
                </c:pt>
                <c:pt idx="468">
                  <c:v>0.21389166666666667</c:v>
                </c:pt>
                <c:pt idx="469">
                  <c:v>0.21326166666666668</c:v>
                </c:pt>
                <c:pt idx="470">
                  <c:v>0.21204333333333333</c:v>
                </c:pt>
                <c:pt idx="471">
                  <c:v>0.20991499999999999</c:v>
                </c:pt>
                <c:pt idx="472">
                  <c:v>0.20795</c:v>
                </c:pt>
                <c:pt idx="473">
                  <c:v>0.20707666666666666</c:v>
                </c:pt>
                <c:pt idx="474">
                  <c:v>0.20682</c:v>
                </c:pt>
                <c:pt idx="475">
                  <c:v>0.20613166666666663</c:v>
                </c:pt>
                <c:pt idx="476">
                  <c:v>0.20465333333333333</c:v>
                </c:pt>
                <c:pt idx="477">
                  <c:v>0.20288999999999999</c:v>
                </c:pt>
                <c:pt idx="478">
                  <c:v>0.20094833333333337</c:v>
                </c:pt>
                <c:pt idx="479">
                  <c:v>0.19847833333333334</c:v>
                </c:pt>
                <c:pt idx="480">
                  <c:v>0.19603666666666664</c:v>
                </c:pt>
                <c:pt idx="481">
                  <c:v>0.19466333333333333</c:v>
                </c:pt>
                <c:pt idx="482">
                  <c:v>0.19403666666666666</c:v>
                </c:pt>
                <c:pt idx="483">
                  <c:v>0.19254499999999999</c:v>
                </c:pt>
                <c:pt idx="484">
                  <c:v>0.18996333333333335</c:v>
                </c:pt>
                <c:pt idx="485">
                  <c:v>0.18765333333333334</c:v>
                </c:pt>
                <c:pt idx="486">
                  <c:v>0.18607666666666667</c:v>
                </c:pt>
                <c:pt idx="487">
                  <c:v>0.18452833333333332</c:v>
                </c:pt>
                <c:pt idx="488">
                  <c:v>0.182535</c:v>
                </c:pt>
                <c:pt idx="489">
                  <c:v>0.18036833333333332</c:v>
                </c:pt>
                <c:pt idx="490">
                  <c:v>0.17838500000000002</c:v>
                </c:pt>
                <c:pt idx="491">
                  <c:v>0.17650833333333335</c:v>
                </c:pt>
                <c:pt idx="492">
                  <c:v>0.17457500000000001</c:v>
                </c:pt>
                <c:pt idx="493">
                  <c:v>0.17294166666666666</c:v>
                </c:pt>
                <c:pt idx="494">
                  <c:v>0.17183833333333332</c:v>
                </c:pt>
                <c:pt idx="495">
                  <c:v>0.17055666666666669</c:v>
                </c:pt>
                <c:pt idx="496">
                  <c:v>0.16851166666666664</c:v>
                </c:pt>
                <c:pt idx="497">
                  <c:v>0.16617333333333331</c:v>
                </c:pt>
                <c:pt idx="498">
                  <c:v>0.16410666666666665</c:v>
                </c:pt>
                <c:pt idx="499">
                  <c:v>0.16226666666666667</c:v>
                </c:pt>
                <c:pt idx="500">
                  <c:v>0.16064166666666665</c:v>
                </c:pt>
                <c:pt idx="501">
                  <c:v>0.15932833333333332</c:v>
                </c:pt>
                <c:pt idx="502">
                  <c:v>0.15809666666666664</c:v>
                </c:pt>
                <c:pt idx="503">
                  <c:v>0.15694666666666668</c:v>
                </c:pt>
                <c:pt idx="504">
                  <c:v>0.15594</c:v>
                </c:pt>
                <c:pt idx="505">
                  <c:v>0.15470833333333334</c:v>
                </c:pt>
                <c:pt idx="506">
                  <c:v>0.15318833333333334</c:v>
                </c:pt>
                <c:pt idx="507">
                  <c:v>0.15175333333333335</c:v>
                </c:pt>
                <c:pt idx="508">
                  <c:v>0.15060333333333334</c:v>
                </c:pt>
                <c:pt idx="509">
                  <c:v>0.14970166666666668</c:v>
                </c:pt>
                <c:pt idx="510">
                  <c:v>0.14885333333333337</c:v>
                </c:pt>
                <c:pt idx="511">
                  <c:v>0.14798666666666666</c:v>
                </c:pt>
                <c:pt idx="512">
                  <c:v>0.147255</c:v>
                </c:pt>
                <c:pt idx="513">
                  <c:v>0.14679166666666665</c:v>
                </c:pt>
                <c:pt idx="514">
                  <c:v>0.14672166666666667</c:v>
                </c:pt>
                <c:pt idx="515">
                  <c:v>0.14693999999999999</c:v>
                </c:pt>
                <c:pt idx="516">
                  <c:v>0.14715833333333334</c:v>
                </c:pt>
                <c:pt idx="517">
                  <c:v>0.14718666666666666</c:v>
                </c:pt>
                <c:pt idx="518">
                  <c:v>0.14700166666666667</c:v>
                </c:pt>
                <c:pt idx="519">
                  <c:v>0.14715166666666668</c:v>
                </c:pt>
                <c:pt idx="520">
                  <c:v>0.14807333333333331</c:v>
                </c:pt>
                <c:pt idx="521">
                  <c:v>0.14938833333333332</c:v>
                </c:pt>
                <c:pt idx="522">
                  <c:v>0.15082833333333337</c:v>
                </c:pt>
                <c:pt idx="523">
                  <c:v>0.15209833333333334</c:v>
                </c:pt>
                <c:pt idx="524">
                  <c:v>0.15344666666666665</c:v>
                </c:pt>
                <c:pt idx="525">
                  <c:v>0.15591500000000003</c:v>
                </c:pt>
                <c:pt idx="526">
                  <c:v>0.15903</c:v>
                </c:pt>
                <c:pt idx="527">
                  <c:v>0.16113333333333335</c:v>
                </c:pt>
                <c:pt idx="528">
                  <c:v>0.16207666666666667</c:v>
                </c:pt>
                <c:pt idx="529">
                  <c:v>0.16297333333333333</c:v>
                </c:pt>
                <c:pt idx="530">
                  <c:v>0.16417000000000001</c:v>
                </c:pt>
                <c:pt idx="531">
                  <c:v>0.16543833333333333</c:v>
                </c:pt>
                <c:pt idx="532">
                  <c:v>0.16713999999999998</c:v>
                </c:pt>
                <c:pt idx="533">
                  <c:v>0.16939833333333332</c:v>
                </c:pt>
                <c:pt idx="534">
                  <c:v>0.17157833333333336</c:v>
                </c:pt>
                <c:pt idx="535">
                  <c:v>0.17329666666666665</c:v>
                </c:pt>
                <c:pt idx="536">
                  <c:v>0.174955</c:v>
                </c:pt>
                <c:pt idx="537">
                  <c:v>0.17675333333333332</c:v>
                </c:pt>
                <c:pt idx="538">
                  <c:v>0.17824499999999999</c:v>
                </c:pt>
                <c:pt idx="539">
                  <c:v>0.17961833333333332</c:v>
                </c:pt>
                <c:pt idx="540">
                  <c:v>0.18166000000000002</c:v>
                </c:pt>
                <c:pt idx="541">
                  <c:v>0.18432166666666669</c:v>
                </c:pt>
                <c:pt idx="542">
                  <c:v>0.18704666666666667</c:v>
                </c:pt>
                <c:pt idx="543">
                  <c:v>0.18949833333333332</c:v>
                </c:pt>
                <c:pt idx="544">
                  <c:v>0.19152833333333333</c:v>
                </c:pt>
                <c:pt idx="545">
                  <c:v>0.193715</c:v>
                </c:pt>
                <c:pt idx="546">
                  <c:v>0.19687833333333329</c:v>
                </c:pt>
                <c:pt idx="547">
                  <c:v>0.20057833333333333</c:v>
                </c:pt>
                <c:pt idx="548">
                  <c:v>0.20399833333333336</c:v>
                </c:pt>
                <c:pt idx="549">
                  <c:v>0.20723666666666665</c:v>
                </c:pt>
                <c:pt idx="550">
                  <c:v>0.21026333333333333</c:v>
                </c:pt>
                <c:pt idx="551">
                  <c:v>0.21270833333333336</c:v>
                </c:pt>
                <c:pt idx="552">
                  <c:v>0.21476333333333333</c:v>
                </c:pt>
                <c:pt idx="553">
                  <c:v>0.21673666666666666</c:v>
                </c:pt>
                <c:pt idx="554">
                  <c:v>0.21814833333333331</c:v>
                </c:pt>
                <c:pt idx="555">
                  <c:v>0.21826666666666669</c:v>
                </c:pt>
                <c:pt idx="556">
                  <c:v>0.21701000000000001</c:v>
                </c:pt>
                <c:pt idx="557">
                  <c:v>0.21468333333333334</c:v>
                </c:pt>
                <c:pt idx="558">
                  <c:v>0.21140333333333336</c:v>
                </c:pt>
                <c:pt idx="559">
                  <c:v>0.20688500000000001</c:v>
                </c:pt>
                <c:pt idx="560">
                  <c:v>0.20121666666666663</c:v>
                </c:pt>
                <c:pt idx="561">
                  <c:v>0.19506166666666666</c:v>
                </c:pt>
                <c:pt idx="562">
                  <c:v>0.18875500000000001</c:v>
                </c:pt>
                <c:pt idx="563">
                  <c:v>0.18276333333333336</c:v>
                </c:pt>
                <c:pt idx="564">
                  <c:v>0.17746833333333334</c:v>
                </c:pt>
                <c:pt idx="565">
                  <c:v>0.17257500000000001</c:v>
                </c:pt>
                <c:pt idx="566">
                  <c:v>0.16827499999999998</c:v>
                </c:pt>
                <c:pt idx="567">
                  <c:v>0.164965</c:v>
                </c:pt>
                <c:pt idx="568">
                  <c:v>0.16201499999999999</c:v>
                </c:pt>
                <c:pt idx="569">
                  <c:v>0.15902166666666667</c:v>
                </c:pt>
                <c:pt idx="570">
                  <c:v>0.15659333333333336</c:v>
                </c:pt>
                <c:pt idx="571">
                  <c:v>0.15473000000000001</c:v>
                </c:pt>
                <c:pt idx="572">
                  <c:v>0.15266833333333332</c:v>
                </c:pt>
                <c:pt idx="573">
                  <c:v>0.15025833333333333</c:v>
                </c:pt>
                <c:pt idx="574">
                  <c:v>0.14780333333333331</c:v>
                </c:pt>
                <c:pt idx="575">
                  <c:v>0.14552333333333334</c:v>
                </c:pt>
                <c:pt idx="576">
                  <c:v>0.14334833333333333</c:v>
                </c:pt>
                <c:pt idx="577">
                  <c:v>0.14124</c:v>
                </c:pt>
                <c:pt idx="578">
                  <c:v>0.13947333333333334</c:v>
                </c:pt>
                <c:pt idx="579">
                  <c:v>0.13814666666666667</c:v>
                </c:pt>
                <c:pt idx="580">
                  <c:v>0.13703166666666663</c:v>
                </c:pt>
                <c:pt idx="581">
                  <c:v>0.13590166666666667</c:v>
                </c:pt>
                <c:pt idx="582">
                  <c:v>0.134545</c:v>
                </c:pt>
                <c:pt idx="583">
                  <c:v>0.13281666666666667</c:v>
                </c:pt>
                <c:pt idx="584">
                  <c:v>0.13084166666666666</c:v>
                </c:pt>
                <c:pt idx="585">
                  <c:v>0.12912499999999999</c:v>
                </c:pt>
                <c:pt idx="586">
                  <c:v>0.12815166666666666</c:v>
                </c:pt>
                <c:pt idx="587">
                  <c:v>0.12799833333333333</c:v>
                </c:pt>
                <c:pt idx="588">
                  <c:v>0.12843666666666667</c:v>
                </c:pt>
                <c:pt idx="589">
                  <c:v>0.12922333333333336</c:v>
                </c:pt>
                <c:pt idx="590">
                  <c:v>0.13030833333333333</c:v>
                </c:pt>
                <c:pt idx="591">
                  <c:v>0.13157000000000002</c:v>
                </c:pt>
                <c:pt idx="592">
                  <c:v>0.13247</c:v>
                </c:pt>
                <c:pt idx="593">
                  <c:v>0.13211333333333333</c:v>
                </c:pt>
                <c:pt idx="594">
                  <c:v>0.12925333333333333</c:v>
                </c:pt>
                <c:pt idx="595">
                  <c:v>0.12317</c:v>
                </c:pt>
                <c:pt idx="596">
                  <c:v>0.11486166666666668</c:v>
                </c:pt>
                <c:pt idx="597">
                  <c:v>0.10634333333333333</c:v>
                </c:pt>
                <c:pt idx="598">
                  <c:v>9.9036666666666648E-2</c:v>
                </c:pt>
                <c:pt idx="599">
                  <c:v>9.2993333333333331E-2</c:v>
                </c:pt>
                <c:pt idx="600">
                  <c:v>8.7636666666666654E-2</c:v>
                </c:pt>
                <c:pt idx="601">
                  <c:v>8.2973333333333329E-2</c:v>
                </c:pt>
                <c:pt idx="602">
                  <c:v>7.9060000000000005E-2</c:v>
                </c:pt>
                <c:pt idx="603">
                  <c:v>7.5493333333333343E-2</c:v>
                </c:pt>
                <c:pt idx="604">
                  <c:v>7.2026666666666669E-2</c:v>
                </c:pt>
                <c:pt idx="605">
                  <c:v>6.8981666666666663E-2</c:v>
                </c:pt>
                <c:pt idx="606">
                  <c:v>6.6689999999999999E-2</c:v>
                </c:pt>
                <c:pt idx="607">
                  <c:v>6.4841666666666672E-2</c:v>
                </c:pt>
                <c:pt idx="608">
                  <c:v>6.2938333333333332E-2</c:v>
                </c:pt>
                <c:pt idx="609">
                  <c:v>6.0865000000000002E-2</c:v>
                </c:pt>
                <c:pt idx="610">
                  <c:v>5.8645000000000003E-2</c:v>
                </c:pt>
                <c:pt idx="611">
                  <c:v>5.6253333333333329E-2</c:v>
                </c:pt>
                <c:pt idx="612">
                  <c:v>5.3961666666666665E-2</c:v>
                </c:pt>
                <c:pt idx="613">
                  <c:v>5.2050000000000006E-2</c:v>
                </c:pt>
                <c:pt idx="614">
                  <c:v>5.0373333333333326E-2</c:v>
                </c:pt>
                <c:pt idx="615">
                  <c:v>4.8926666666666667E-2</c:v>
                </c:pt>
                <c:pt idx="616">
                  <c:v>4.7784999999999994E-2</c:v>
                </c:pt>
                <c:pt idx="617">
                  <c:v>4.6593333333333341E-2</c:v>
                </c:pt>
                <c:pt idx="618">
                  <c:v>4.5084999999999993E-2</c:v>
                </c:pt>
                <c:pt idx="619">
                  <c:v>4.3626666666666668E-2</c:v>
                </c:pt>
                <c:pt idx="620">
                  <c:v>4.2596666666666665E-2</c:v>
                </c:pt>
                <c:pt idx="621">
                  <c:v>4.1563333333333334E-2</c:v>
                </c:pt>
                <c:pt idx="622">
                  <c:v>4.0153333333333333E-2</c:v>
                </c:pt>
                <c:pt idx="623">
                  <c:v>3.882E-2</c:v>
                </c:pt>
                <c:pt idx="624">
                  <c:v>3.8081666666666666E-2</c:v>
                </c:pt>
                <c:pt idx="625">
                  <c:v>3.764E-2</c:v>
                </c:pt>
                <c:pt idx="626">
                  <c:v>3.680166666666667E-2</c:v>
                </c:pt>
                <c:pt idx="627">
                  <c:v>3.5628333333333331E-2</c:v>
                </c:pt>
                <c:pt idx="628">
                  <c:v>3.471833333333333E-2</c:v>
                </c:pt>
                <c:pt idx="629">
                  <c:v>3.3906666666666661E-2</c:v>
                </c:pt>
                <c:pt idx="630">
                  <c:v>3.2656666666666667E-2</c:v>
                </c:pt>
                <c:pt idx="631">
                  <c:v>3.1109999999999999E-2</c:v>
                </c:pt>
                <c:pt idx="632">
                  <c:v>2.9866666666666666E-2</c:v>
                </c:pt>
                <c:pt idx="633">
                  <c:v>2.927666666666667E-2</c:v>
                </c:pt>
                <c:pt idx="634">
                  <c:v>2.9208333333333333E-2</c:v>
                </c:pt>
                <c:pt idx="635">
                  <c:v>2.9024999999999999E-2</c:v>
                </c:pt>
                <c:pt idx="636">
                  <c:v>2.8170000000000001E-2</c:v>
                </c:pt>
                <c:pt idx="637">
                  <c:v>2.6948333333333335E-2</c:v>
                </c:pt>
                <c:pt idx="638">
                  <c:v>2.6045000000000002E-2</c:v>
                </c:pt>
                <c:pt idx="639">
                  <c:v>2.5521666666666668E-2</c:v>
                </c:pt>
                <c:pt idx="640">
                  <c:v>2.4841666666666665E-2</c:v>
                </c:pt>
                <c:pt idx="641">
                  <c:v>2.3756666666666666E-2</c:v>
                </c:pt>
                <c:pt idx="642">
                  <c:v>2.2836666666666668E-2</c:v>
                </c:pt>
                <c:pt idx="643">
                  <c:v>2.2596666666666664E-2</c:v>
                </c:pt>
                <c:pt idx="644">
                  <c:v>2.2516666666666667E-2</c:v>
                </c:pt>
                <c:pt idx="645">
                  <c:v>2.2101666666666669E-2</c:v>
                </c:pt>
                <c:pt idx="646">
                  <c:v>2.1676666666666667E-2</c:v>
                </c:pt>
                <c:pt idx="647">
                  <c:v>2.1301666666666667E-2</c:v>
                </c:pt>
                <c:pt idx="648">
                  <c:v>2.0585000000000003E-2</c:v>
                </c:pt>
                <c:pt idx="649">
                  <c:v>1.9615E-2</c:v>
                </c:pt>
                <c:pt idx="650">
                  <c:v>1.8921666666666666E-2</c:v>
                </c:pt>
                <c:pt idx="651">
                  <c:v>1.8790000000000001E-2</c:v>
                </c:pt>
                <c:pt idx="652">
                  <c:v>1.8796666666666666E-2</c:v>
                </c:pt>
                <c:pt idx="653">
                  <c:v>1.8511666666666666E-2</c:v>
                </c:pt>
                <c:pt idx="654">
                  <c:v>1.8093333333333333E-2</c:v>
                </c:pt>
                <c:pt idx="655">
                  <c:v>1.7471666666666667E-2</c:v>
                </c:pt>
                <c:pt idx="656">
                  <c:v>1.6668333333333334E-2</c:v>
                </c:pt>
                <c:pt idx="657">
                  <c:v>1.6336666666666669E-2</c:v>
                </c:pt>
                <c:pt idx="658">
                  <c:v>1.6324999999999999E-2</c:v>
                </c:pt>
                <c:pt idx="659">
                  <c:v>1.5863333333333333E-2</c:v>
                </c:pt>
                <c:pt idx="660">
                  <c:v>1.5125000000000005E-2</c:v>
                </c:pt>
                <c:pt idx="661">
                  <c:v>1.4558333333333333E-2</c:v>
                </c:pt>
                <c:pt idx="662">
                  <c:v>1.4150000000000003E-2</c:v>
                </c:pt>
                <c:pt idx="663">
                  <c:v>1.3978333333333336E-2</c:v>
                </c:pt>
                <c:pt idx="664">
                  <c:v>1.3866666666666668E-2</c:v>
                </c:pt>
                <c:pt idx="665">
                  <c:v>1.3478333333333333E-2</c:v>
                </c:pt>
                <c:pt idx="666">
                  <c:v>1.3118333333333334E-2</c:v>
                </c:pt>
                <c:pt idx="667">
                  <c:v>1.2908333333333334E-2</c:v>
                </c:pt>
                <c:pt idx="668">
                  <c:v>1.251E-2</c:v>
                </c:pt>
                <c:pt idx="669">
                  <c:v>1.2011666666666665E-2</c:v>
                </c:pt>
                <c:pt idx="670">
                  <c:v>1.1413333333333331E-2</c:v>
                </c:pt>
                <c:pt idx="671">
                  <c:v>1.0551666666666668E-2</c:v>
                </c:pt>
                <c:pt idx="672">
                  <c:v>9.8616666666666662E-3</c:v>
                </c:pt>
                <c:pt idx="673">
                  <c:v>9.5549999999999993E-3</c:v>
                </c:pt>
                <c:pt idx="674">
                  <c:v>9.1816666666666661E-3</c:v>
                </c:pt>
                <c:pt idx="675">
                  <c:v>8.613333333333334E-3</c:v>
                </c:pt>
                <c:pt idx="676">
                  <c:v>8.1799999999999998E-3</c:v>
                </c:pt>
                <c:pt idx="677">
                  <c:v>7.9933333333333332E-3</c:v>
                </c:pt>
                <c:pt idx="678">
                  <c:v>7.8850000000000014E-3</c:v>
                </c:pt>
                <c:pt idx="679">
                  <c:v>7.6699999999999997E-3</c:v>
                </c:pt>
                <c:pt idx="680">
                  <c:v>7.3499999999999998E-3</c:v>
                </c:pt>
                <c:pt idx="681">
                  <c:v>7.203333333333335E-3</c:v>
                </c:pt>
                <c:pt idx="682">
                  <c:v>7.4516666666666681E-3</c:v>
                </c:pt>
                <c:pt idx="683">
                  <c:v>7.8499999999999993E-3</c:v>
                </c:pt>
                <c:pt idx="684">
                  <c:v>7.8700000000000003E-3</c:v>
                </c:pt>
                <c:pt idx="685">
                  <c:v>7.2966666666666674E-3</c:v>
                </c:pt>
                <c:pt idx="686">
                  <c:v>6.3849999999999992E-3</c:v>
                </c:pt>
                <c:pt idx="687">
                  <c:v>5.6116666666666676E-3</c:v>
                </c:pt>
                <c:pt idx="688">
                  <c:v>5.3716666666666661E-3</c:v>
                </c:pt>
                <c:pt idx="689">
                  <c:v>5.398333333333334E-3</c:v>
                </c:pt>
                <c:pt idx="690">
                  <c:v>5.2183333333333326E-3</c:v>
                </c:pt>
                <c:pt idx="691">
                  <c:v>4.9383333333333336E-3</c:v>
                </c:pt>
                <c:pt idx="692">
                  <c:v>4.7266666666666663E-3</c:v>
                </c:pt>
                <c:pt idx="693">
                  <c:v>4.3899999999999998E-3</c:v>
                </c:pt>
                <c:pt idx="694">
                  <c:v>3.9050000000000005E-3</c:v>
                </c:pt>
                <c:pt idx="695">
                  <c:v>3.5249999999999999E-3</c:v>
                </c:pt>
                <c:pt idx="696">
                  <c:v>3.3366666666666666E-3</c:v>
                </c:pt>
                <c:pt idx="697">
                  <c:v>3.2083333333333326E-3</c:v>
                </c:pt>
                <c:pt idx="698">
                  <c:v>3.0700000000000002E-3</c:v>
                </c:pt>
                <c:pt idx="699">
                  <c:v>2.9033333333333337E-3</c:v>
                </c:pt>
                <c:pt idx="700">
                  <c:v>2.8133333333333331E-3</c:v>
                </c:pt>
                <c:pt idx="701">
                  <c:v>2.8599999999999997E-3</c:v>
                </c:pt>
                <c:pt idx="702">
                  <c:v>2.8500000000000001E-3</c:v>
                </c:pt>
                <c:pt idx="703">
                  <c:v>2.6133333333333338E-3</c:v>
                </c:pt>
                <c:pt idx="704">
                  <c:v>2.2016666666666669E-3</c:v>
                </c:pt>
                <c:pt idx="705">
                  <c:v>1.8199999999999998E-3</c:v>
                </c:pt>
                <c:pt idx="706">
                  <c:v>1.6916666666666666E-3</c:v>
                </c:pt>
                <c:pt idx="707">
                  <c:v>1.8799999999999999E-3</c:v>
                </c:pt>
                <c:pt idx="708">
                  <c:v>2.1199999999999999E-3</c:v>
                </c:pt>
                <c:pt idx="709">
                  <c:v>2.2766666666666664E-3</c:v>
                </c:pt>
                <c:pt idx="710">
                  <c:v>2.4516666666666667E-3</c:v>
                </c:pt>
                <c:pt idx="711">
                  <c:v>2.48E-3</c:v>
                </c:pt>
                <c:pt idx="712">
                  <c:v>2.3549999999999999E-3</c:v>
                </c:pt>
                <c:pt idx="713">
                  <c:v>2.2683333333333331E-3</c:v>
                </c:pt>
                <c:pt idx="714">
                  <c:v>2.0516666666666669E-3</c:v>
                </c:pt>
                <c:pt idx="715">
                  <c:v>1.5283333333333331E-3</c:v>
                </c:pt>
                <c:pt idx="716">
                  <c:v>9.9833333333333349E-4</c:v>
                </c:pt>
                <c:pt idx="717">
                  <c:v>8.250000000000001E-4</c:v>
                </c:pt>
                <c:pt idx="718">
                  <c:v>8.166666666666666E-4</c:v>
                </c:pt>
                <c:pt idx="719">
                  <c:v>6.7499999999999993E-4</c:v>
                </c:pt>
                <c:pt idx="720">
                  <c:v>6.466666666666667E-4</c:v>
                </c:pt>
                <c:pt idx="721">
                  <c:v>8.3666666666666666E-4</c:v>
                </c:pt>
                <c:pt idx="722">
                  <c:v>9.1166666666666664E-4</c:v>
                </c:pt>
                <c:pt idx="723">
                  <c:v>7.1666666666666667E-4</c:v>
                </c:pt>
                <c:pt idx="724">
                  <c:v>5.4333333333333328E-4</c:v>
                </c:pt>
                <c:pt idx="725">
                  <c:v>5.1166666666666667E-4</c:v>
                </c:pt>
                <c:pt idx="726">
                  <c:v>6.0000000000000006E-4</c:v>
                </c:pt>
                <c:pt idx="727">
                  <c:v>7.3666666666666672E-4</c:v>
                </c:pt>
                <c:pt idx="728">
                  <c:v>6.733333333333334E-4</c:v>
                </c:pt>
                <c:pt idx="729">
                  <c:v>3.233333333333333E-4</c:v>
                </c:pt>
                <c:pt idx="730">
                  <c:v>1.2666666666666666E-4</c:v>
                </c:pt>
                <c:pt idx="731">
                  <c:v>3.2666666666666667E-4</c:v>
                </c:pt>
                <c:pt idx="732">
                  <c:v>4.1833333333333333E-4</c:v>
                </c:pt>
                <c:pt idx="733">
                  <c:v>1.8000000000000001E-4</c:v>
                </c:pt>
                <c:pt idx="734">
                  <c:v>2.0000000000000001E-4</c:v>
                </c:pt>
                <c:pt idx="735">
                  <c:v>6.9833333333333336E-4</c:v>
                </c:pt>
                <c:pt idx="736">
                  <c:v>9.7166666666666658E-4</c:v>
                </c:pt>
                <c:pt idx="737">
                  <c:v>7.4666666666666675E-4</c:v>
                </c:pt>
                <c:pt idx="738">
                  <c:v>5.1333333333333341E-4</c:v>
                </c:pt>
                <c:pt idx="739">
                  <c:v>4.6166666666666665E-4</c:v>
                </c:pt>
                <c:pt idx="740">
                  <c:v>4.8000000000000001E-4</c:v>
                </c:pt>
                <c:pt idx="741">
                  <c:v>7.0833333333333338E-4</c:v>
                </c:pt>
                <c:pt idx="742">
                  <c:v>1.0066666666666668E-3</c:v>
                </c:pt>
                <c:pt idx="743">
                  <c:v>9.7333333333333332E-4</c:v>
                </c:pt>
                <c:pt idx="744">
                  <c:v>7.049999999999999E-4</c:v>
                </c:pt>
                <c:pt idx="745">
                  <c:v>4.75E-4</c:v>
                </c:pt>
                <c:pt idx="746">
                  <c:v>3.5666666666666664E-4</c:v>
                </c:pt>
                <c:pt idx="747">
                  <c:v>4.0166666666666665E-4</c:v>
                </c:pt>
                <c:pt idx="748">
                  <c:v>5.6833333333333334E-4</c:v>
                </c:pt>
                <c:pt idx="749">
                  <c:v>6.7833333333333331E-4</c:v>
                </c:pt>
                <c:pt idx="750">
                  <c:v>5.4833333333333329E-4</c:v>
                </c:pt>
                <c:pt idx="751">
                  <c:v>3.4333333333333335E-4</c:v>
                </c:pt>
                <c:pt idx="752">
                  <c:v>3.2666666666666667E-4</c:v>
                </c:pt>
                <c:pt idx="753">
                  <c:v>4.4333333333333334E-4</c:v>
                </c:pt>
                <c:pt idx="754">
                  <c:v>5.533333333333333E-4</c:v>
                </c:pt>
                <c:pt idx="755">
                  <c:v>6.4166666666666669E-4</c:v>
                </c:pt>
                <c:pt idx="756">
                  <c:v>7.1666666666666667E-4</c:v>
                </c:pt>
                <c:pt idx="757">
                  <c:v>6.4999999999999997E-4</c:v>
                </c:pt>
                <c:pt idx="758">
                  <c:v>5.1666666666666668E-4</c:v>
                </c:pt>
                <c:pt idx="759">
                  <c:v>4.3666666666666664E-4</c:v>
                </c:pt>
                <c:pt idx="760">
                  <c:v>4.0666666666666672E-4</c:v>
                </c:pt>
                <c:pt idx="761">
                  <c:v>5.0833333333333329E-4</c:v>
                </c:pt>
                <c:pt idx="762">
                  <c:v>8.8499999999999994E-4</c:v>
                </c:pt>
                <c:pt idx="763">
                  <c:v>1.09E-3</c:v>
                </c:pt>
                <c:pt idx="764">
                  <c:v>9.5E-4</c:v>
                </c:pt>
                <c:pt idx="765">
                  <c:v>8.0666666666666658E-4</c:v>
                </c:pt>
                <c:pt idx="766">
                  <c:v>7.5833333333333341E-4</c:v>
                </c:pt>
                <c:pt idx="767">
                  <c:v>6.7999999999999994E-4</c:v>
                </c:pt>
                <c:pt idx="768">
                  <c:v>7.4166666666666684E-4</c:v>
                </c:pt>
                <c:pt idx="769">
                  <c:v>9.2666666666666668E-4</c:v>
                </c:pt>
                <c:pt idx="770">
                  <c:v>9.1333333333333338E-4</c:v>
                </c:pt>
                <c:pt idx="771">
                  <c:v>7.6333333333333331E-4</c:v>
                </c:pt>
                <c:pt idx="772">
                  <c:v>9.0166666666666661E-4</c:v>
                </c:pt>
                <c:pt idx="773">
                  <c:v>1.2216666666666667E-3</c:v>
                </c:pt>
                <c:pt idx="774">
                  <c:v>1.2466666666666668E-3</c:v>
                </c:pt>
                <c:pt idx="775">
                  <c:v>1.1716666666666668E-3</c:v>
                </c:pt>
                <c:pt idx="776">
                  <c:v>1.25E-3</c:v>
                </c:pt>
                <c:pt idx="777">
                  <c:v>1.08E-3</c:v>
                </c:pt>
                <c:pt idx="778">
                  <c:v>7.1000000000000002E-4</c:v>
                </c:pt>
                <c:pt idx="779">
                  <c:v>5.8E-4</c:v>
                </c:pt>
                <c:pt idx="780">
                  <c:v>6.5666666666666662E-4</c:v>
                </c:pt>
                <c:pt idx="781">
                  <c:v>6.9499999999999998E-4</c:v>
                </c:pt>
                <c:pt idx="782">
                  <c:v>7.2666666666666669E-4</c:v>
                </c:pt>
                <c:pt idx="783">
                  <c:v>7.2833333333333344E-4</c:v>
                </c:pt>
                <c:pt idx="784">
                  <c:v>8.3833333333333329E-4</c:v>
                </c:pt>
                <c:pt idx="785">
                  <c:v>9.0833333333333337E-4</c:v>
                </c:pt>
                <c:pt idx="786">
                  <c:v>8.6499999999999999E-4</c:v>
                </c:pt>
                <c:pt idx="787">
                  <c:v>8.0833333333333332E-4</c:v>
                </c:pt>
                <c:pt idx="788">
                  <c:v>7.7833333333333324E-4</c:v>
                </c:pt>
                <c:pt idx="789">
                  <c:v>7.6999999999999996E-4</c:v>
                </c:pt>
                <c:pt idx="790">
                  <c:v>7.9833333333333319E-4</c:v>
                </c:pt>
                <c:pt idx="791">
                  <c:v>8.6166666666666672E-4</c:v>
                </c:pt>
                <c:pt idx="792">
                  <c:v>7.2666666666666669E-4</c:v>
                </c:pt>
                <c:pt idx="793">
                  <c:v>3.366666666666667E-4</c:v>
                </c:pt>
                <c:pt idx="794">
                  <c:v>1.05E-4</c:v>
                </c:pt>
                <c:pt idx="795">
                  <c:v>1.1333333333333334E-4</c:v>
                </c:pt>
                <c:pt idx="796">
                  <c:v>1.4833333333333335E-4</c:v>
                </c:pt>
                <c:pt idx="797">
                  <c:v>1.6333333333333334E-4</c:v>
                </c:pt>
                <c:pt idx="798">
                  <c:v>2.7E-4</c:v>
                </c:pt>
                <c:pt idx="799">
                  <c:v>6.2166666666666674E-4</c:v>
                </c:pt>
                <c:pt idx="800">
                  <c:v>9.683333333333332E-4</c:v>
                </c:pt>
                <c:pt idx="801">
                  <c:v>1.06E-3</c:v>
                </c:pt>
                <c:pt idx="802">
                  <c:v>9.6166666666666655E-4</c:v>
                </c:pt>
                <c:pt idx="803">
                  <c:v>8.8666666666666668E-4</c:v>
                </c:pt>
                <c:pt idx="804">
                  <c:v>8.0166666666666667E-4</c:v>
                </c:pt>
                <c:pt idx="805">
                  <c:v>6.333333333333333E-4</c:v>
                </c:pt>
                <c:pt idx="806">
                  <c:v>5.8000000000000011E-4</c:v>
                </c:pt>
                <c:pt idx="807">
                  <c:v>6.333333333333333E-4</c:v>
                </c:pt>
                <c:pt idx="808">
                  <c:v>5.4999999999999992E-4</c:v>
                </c:pt>
                <c:pt idx="809">
                  <c:v>3.4000000000000002E-4</c:v>
                </c:pt>
                <c:pt idx="810">
                  <c:v>1.7333333333333336E-4</c:v>
                </c:pt>
                <c:pt idx="811">
                  <c:v>1.3333333333333331E-4</c:v>
                </c:pt>
                <c:pt idx="812">
                  <c:v>1.1E-4</c:v>
                </c:pt>
                <c:pt idx="813">
                  <c:v>6.666666666666667E-5</c:v>
                </c:pt>
                <c:pt idx="814">
                  <c:v>8.833333333333333E-5</c:v>
                </c:pt>
                <c:pt idx="815">
                  <c:v>3.2499999999999999E-4</c:v>
                </c:pt>
                <c:pt idx="816">
                  <c:v>6.733333333333334E-4</c:v>
                </c:pt>
                <c:pt idx="817">
                  <c:v>7.9500000000000003E-4</c:v>
                </c:pt>
                <c:pt idx="818">
                  <c:v>6.2E-4</c:v>
                </c:pt>
                <c:pt idx="819">
                  <c:v>3.6333333333333335E-4</c:v>
                </c:pt>
                <c:pt idx="820">
                  <c:v>3.2666666666666667E-4</c:v>
                </c:pt>
                <c:pt idx="821">
                  <c:v>5.4000000000000001E-4</c:v>
                </c:pt>
                <c:pt idx="822">
                  <c:v>8.2499999999999989E-4</c:v>
                </c:pt>
                <c:pt idx="823">
                  <c:v>8.8000000000000003E-4</c:v>
                </c:pt>
                <c:pt idx="824">
                  <c:v>7.1000000000000002E-4</c:v>
                </c:pt>
                <c:pt idx="825">
                  <c:v>5.0333333333333339E-4</c:v>
                </c:pt>
                <c:pt idx="826">
                  <c:v>2.6333333333333336E-4</c:v>
                </c:pt>
                <c:pt idx="827">
                  <c:v>8.8333333333333344E-5</c:v>
                </c:pt>
                <c:pt idx="828">
                  <c:v>0</c:v>
                </c:pt>
                <c:pt idx="829">
                  <c:v>1.6666666666666667E-5</c:v>
                </c:pt>
                <c:pt idx="830">
                  <c:v>6.6666666666666675E-6</c:v>
                </c:pt>
                <c:pt idx="831">
                  <c:v>0</c:v>
                </c:pt>
                <c:pt idx="832">
                  <c:v>3.3333333333333337E-6</c:v>
                </c:pt>
                <c:pt idx="833">
                  <c:v>0</c:v>
                </c:pt>
                <c:pt idx="834">
                  <c:v>3.5000000000000004E-5</c:v>
                </c:pt>
                <c:pt idx="835">
                  <c:v>1.5666666666666666E-4</c:v>
                </c:pt>
                <c:pt idx="836">
                  <c:v>6.5333333333333335E-4</c:v>
                </c:pt>
                <c:pt idx="837">
                  <c:v>1.5616666666666667E-3</c:v>
                </c:pt>
                <c:pt idx="838">
                  <c:v>2.4333333333333338E-3</c:v>
                </c:pt>
                <c:pt idx="839">
                  <c:v>3.1900000000000001E-3</c:v>
                </c:pt>
                <c:pt idx="840">
                  <c:v>3.8650000000000004E-3</c:v>
                </c:pt>
                <c:pt idx="841">
                  <c:v>4.5750000000000001E-3</c:v>
                </c:pt>
                <c:pt idx="842">
                  <c:v>5.3516666666666669E-3</c:v>
                </c:pt>
                <c:pt idx="843">
                  <c:v>5.8783333333333335E-3</c:v>
                </c:pt>
                <c:pt idx="844">
                  <c:v>5.6000000000000008E-3</c:v>
                </c:pt>
                <c:pt idx="845">
                  <c:v>4.6866666666666671E-3</c:v>
                </c:pt>
                <c:pt idx="846">
                  <c:v>3.6549999999999998E-3</c:v>
                </c:pt>
                <c:pt idx="847">
                  <c:v>2.8733333333333332E-3</c:v>
                </c:pt>
                <c:pt idx="848">
                  <c:v>2.5116666666666668E-3</c:v>
                </c:pt>
                <c:pt idx="849">
                  <c:v>2.2633333333333333E-3</c:v>
                </c:pt>
                <c:pt idx="850">
                  <c:v>1.7600000000000001E-3</c:v>
                </c:pt>
                <c:pt idx="851">
                  <c:v>1.01E-3</c:v>
                </c:pt>
                <c:pt idx="852">
                  <c:v>9.8666666666666672E-4</c:v>
                </c:pt>
                <c:pt idx="853">
                  <c:v>2.2066666666666671E-3</c:v>
                </c:pt>
                <c:pt idx="854">
                  <c:v>4.8700000000000002E-3</c:v>
                </c:pt>
                <c:pt idx="855">
                  <c:v>5.5433333333333333E-3</c:v>
                </c:pt>
                <c:pt idx="856">
                  <c:v>4.2599999999999999E-3</c:v>
                </c:pt>
                <c:pt idx="857">
                  <c:v>3.1033333333333329E-3</c:v>
                </c:pt>
                <c:pt idx="858">
                  <c:v>3.1183333333333336E-3</c:v>
                </c:pt>
                <c:pt idx="859">
                  <c:v>3.6283333333333328E-3</c:v>
                </c:pt>
                <c:pt idx="860">
                  <c:v>3.6933333333333336E-3</c:v>
                </c:pt>
                <c:pt idx="861">
                  <c:v>3.0100000000000001E-3</c:v>
                </c:pt>
                <c:pt idx="862">
                  <c:v>1.8966666666666669E-3</c:v>
                </c:pt>
                <c:pt idx="863">
                  <c:v>7.45E-4</c:v>
                </c:pt>
                <c:pt idx="864">
                  <c:v>2.1833333333333332E-4</c:v>
                </c:pt>
                <c:pt idx="865">
                  <c:v>9.0000000000000006E-5</c:v>
                </c:pt>
                <c:pt idx="866">
                  <c:v>1.9666666666666669E-4</c:v>
                </c:pt>
                <c:pt idx="867">
                  <c:v>4.0166666666666665E-4</c:v>
                </c:pt>
                <c:pt idx="868">
                  <c:v>3.2499999999999999E-4</c:v>
                </c:pt>
                <c:pt idx="869">
                  <c:v>1.3666666666666666E-4</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2.2333333333333333E-4</c:v>
                </c:pt>
                <c:pt idx="895">
                  <c:v>4.6333333333333334E-4</c:v>
                </c:pt>
                <c:pt idx="896">
                  <c:v>5.1000000000000004E-4</c:v>
                </c:pt>
                <c:pt idx="897">
                  <c:v>5.0666666666666666E-4</c:v>
                </c:pt>
                <c:pt idx="898">
                  <c:v>7.6666666666666669E-4</c:v>
                </c:pt>
                <c:pt idx="899">
                  <c:v>1.165E-3</c:v>
                </c:pt>
                <c:pt idx="900">
                  <c:v>1.3649999999999999E-3</c:v>
                </c:pt>
                <c:pt idx="901">
                  <c:v>1.3616666666666666E-3</c:v>
                </c:pt>
                <c:pt idx="902">
                  <c:v>1.4016666666666665E-3</c:v>
                </c:pt>
                <c:pt idx="903">
                  <c:v>1.5849999999999998E-3</c:v>
                </c:pt>
                <c:pt idx="904">
                  <c:v>1.8500000000000001E-3</c:v>
                </c:pt>
                <c:pt idx="905">
                  <c:v>2.1849999999999999E-3</c:v>
                </c:pt>
                <c:pt idx="906">
                  <c:v>2.6183333333333332E-3</c:v>
                </c:pt>
                <c:pt idx="907">
                  <c:v>3.0933333333333334E-3</c:v>
                </c:pt>
                <c:pt idx="908">
                  <c:v>3.3399999999999997E-3</c:v>
                </c:pt>
                <c:pt idx="909">
                  <c:v>3.4816666666666663E-3</c:v>
                </c:pt>
                <c:pt idx="910">
                  <c:v>3.8016666666666667E-3</c:v>
                </c:pt>
                <c:pt idx="911">
                  <c:v>4.1250000000000002E-3</c:v>
                </c:pt>
                <c:pt idx="912">
                  <c:v>4.2233333333333333E-3</c:v>
                </c:pt>
                <c:pt idx="913">
                  <c:v>4.3233333333333335E-3</c:v>
                </c:pt>
                <c:pt idx="914">
                  <c:v>4.6049999999999997E-3</c:v>
                </c:pt>
                <c:pt idx="915">
                  <c:v>4.8466666666666667E-3</c:v>
                </c:pt>
                <c:pt idx="916">
                  <c:v>4.8899999999999994E-3</c:v>
                </c:pt>
                <c:pt idx="917">
                  <c:v>4.8050000000000002E-3</c:v>
                </c:pt>
                <c:pt idx="918">
                  <c:v>4.5400000000000006E-3</c:v>
                </c:pt>
                <c:pt idx="919">
                  <c:v>4.0799999999999994E-3</c:v>
                </c:pt>
                <c:pt idx="920">
                  <c:v>3.7700000000000003E-3</c:v>
                </c:pt>
                <c:pt idx="921">
                  <c:v>3.6783333333333334E-3</c:v>
                </c:pt>
                <c:pt idx="922">
                  <c:v>3.3533333333333332E-3</c:v>
                </c:pt>
                <c:pt idx="923">
                  <c:v>2.6633333333333335E-3</c:v>
                </c:pt>
                <c:pt idx="924">
                  <c:v>1.9566666666666669E-3</c:v>
                </c:pt>
                <c:pt idx="925">
                  <c:v>1.4283333333333333E-3</c:v>
                </c:pt>
                <c:pt idx="926">
                  <c:v>1.1699999999999998E-3</c:v>
                </c:pt>
                <c:pt idx="927">
                  <c:v>1.2466666666666668E-3</c:v>
                </c:pt>
                <c:pt idx="928">
                  <c:v>1.4033333333333335E-3</c:v>
                </c:pt>
                <c:pt idx="929">
                  <c:v>1.3300000000000002E-3</c:v>
                </c:pt>
                <c:pt idx="930">
                  <c:v>1.1333333333333332E-3</c:v>
                </c:pt>
                <c:pt idx="931">
                  <c:v>9.0666666666666662E-4</c:v>
                </c:pt>
                <c:pt idx="932">
                  <c:v>5.9000000000000014E-4</c:v>
                </c:pt>
                <c:pt idx="933">
                  <c:v>3.5666666666666664E-4</c:v>
                </c:pt>
                <c:pt idx="934">
                  <c:v>3.5000000000000005E-4</c:v>
                </c:pt>
                <c:pt idx="935">
                  <c:v>3.7166666666666663E-4</c:v>
                </c:pt>
                <c:pt idx="936">
                  <c:v>2.633333333333333E-4</c:v>
                </c:pt>
                <c:pt idx="937">
                  <c:v>1.3666666666666666E-4</c:v>
                </c:pt>
                <c:pt idx="938">
                  <c:v>4.5000000000000003E-5</c:v>
                </c:pt>
                <c:pt idx="939">
                  <c:v>4.6666666666666665E-5</c:v>
                </c:pt>
                <c:pt idx="940">
                  <c:v>2.3666666666666668E-4</c:v>
                </c:pt>
                <c:pt idx="941">
                  <c:v>5.8333333333333327E-4</c:v>
                </c:pt>
                <c:pt idx="942">
                  <c:v>9.1833333333333318E-4</c:v>
                </c:pt>
                <c:pt idx="943">
                  <c:v>1.0366666666666666E-3</c:v>
                </c:pt>
                <c:pt idx="944">
                  <c:v>8.4166666666666667E-4</c:v>
                </c:pt>
                <c:pt idx="945">
                  <c:v>6.0499999999999996E-4</c:v>
                </c:pt>
                <c:pt idx="946">
                  <c:v>2.9E-4</c:v>
                </c:pt>
                <c:pt idx="947">
                  <c:v>2.1500000000000002E-4</c:v>
                </c:pt>
                <c:pt idx="948">
                  <c:v>6.333333333333333E-4</c:v>
                </c:pt>
                <c:pt idx="949">
                  <c:v>1.1800000000000001E-3</c:v>
                </c:pt>
                <c:pt idx="950">
                  <c:v>1.4249999999999998E-3</c:v>
                </c:pt>
                <c:pt idx="951">
                  <c:v>1.4349999999999999E-3</c:v>
                </c:pt>
                <c:pt idx="952">
                  <c:v>1.4700000000000002E-3</c:v>
                </c:pt>
                <c:pt idx="953">
                  <c:v>1.7533333333333331E-3</c:v>
                </c:pt>
                <c:pt idx="954">
                  <c:v>2.2233333333333337E-3</c:v>
                </c:pt>
                <c:pt idx="955">
                  <c:v>2.65E-3</c:v>
                </c:pt>
                <c:pt idx="956">
                  <c:v>2.9983333333333333E-3</c:v>
                </c:pt>
                <c:pt idx="957">
                  <c:v>3.2699999999999999E-3</c:v>
                </c:pt>
                <c:pt idx="958">
                  <c:v>3.4399999999999999E-3</c:v>
                </c:pt>
                <c:pt idx="959">
                  <c:v>3.6400000000000004E-3</c:v>
                </c:pt>
                <c:pt idx="960">
                  <c:v>3.9416666666666671E-3</c:v>
                </c:pt>
                <c:pt idx="961">
                  <c:v>4.3249999999999999E-3</c:v>
                </c:pt>
                <c:pt idx="962">
                  <c:v>4.7083333333333326E-3</c:v>
                </c:pt>
                <c:pt idx="963">
                  <c:v>4.9249999999999997E-3</c:v>
                </c:pt>
                <c:pt idx="964">
                  <c:v>5.0066666666666671E-3</c:v>
                </c:pt>
                <c:pt idx="965">
                  <c:v>5.0433333333333337E-3</c:v>
                </c:pt>
                <c:pt idx="966">
                  <c:v>4.8650000000000004E-3</c:v>
                </c:pt>
                <c:pt idx="967">
                  <c:v>4.4599999999999996E-3</c:v>
                </c:pt>
                <c:pt idx="968">
                  <c:v>4.0916666666666662E-3</c:v>
                </c:pt>
                <c:pt idx="969">
                  <c:v>3.868333333333333E-3</c:v>
                </c:pt>
                <c:pt idx="970">
                  <c:v>3.701666666666666E-3</c:v>
                </c:pt>
                <c:pt idx="971">
                  <c:v>3.4450000000000001E-3</c:v>
                </c:pt>
                <c:pt idx="972">
                  <c:v>2.9299999999999999E-3</c:v>
                </c:pt>
                <c:pt idx="973">
                  <c:v>2.3583333333333334E-3</c:v>
                </c:pt>
                <c:pt idx="974">
                  <c:v>2.1733333333333335E-3</c:v>
                </c:pt>
                <c:pt idx="975">
                  <c:v>2.3233333333333335E-3</c:v>
                </c:pt>
                <c:pt idx="976">
                  <c:v>2.4350000000000001E-3</c:v>
                </c:pt>
                <c:pt idx="977">
                  <c:v>2.3500000000000001E-3</c:v>
                </c:pt>
                <c:pt idx="978">
                  <c:v>2.1983333333333334E-3</c:v>
                </c:pt>
                <c:pt idx="979">
                  <c:v>2.1916666666666668E-3</c:v>
                </c:pt>
                <c:pt idx="980">
                  <c:v>2.415E-3</c:v>
                </c:pt>
                <c:pt idx="981">
                  <c:v>2.7933333333333334E-3</c:v>
                </c:pt>
                <c:pt idx="982">
                  <c:v>3.0816666666666666E-3</c:v>
                </c:pt>
                <c:pt idx="983">
                  <c:v>3.15E-3</c:v>
                </c:pt>
                <c:pt idx="984">
                  <c:v>3.1900000000000001E-3</c:v>
                </c:pt>
                <c:pt idx="985">
                  <c:v>3.4383333333333336E-3</c:v>
                </c:pt>
                <c:pt idx="986">
                  <c:v>3.7850000000000002E-3</c:v>
                </c:pt>
                <c:pt idx="987">
                  <c:v>3.9616666666666663E-3</c:v>
                </c:pt>
                <c:pt idx="988">
                  <c:v>4.045E-3</c:v>
                </c:pt>
                <c:pt idx="989">
                  <c:v>4.2449999999999996E-3</c:v>
                </c:pt>
                <c:pt idx="990">
                  <c:v>3.8383333333333338E-3</c:v>
                </c:pt>
                <c:pt idx="991">
                  <c:v>3.2733333333333334E-3</c:v>
                </c:pt>
                <c:pt idx="992">
                  <c:v>2.6333333333333334E-3</c:v>
                </c:pt>
                <c:pt idx="993">
                  <c:v>2.1183333333333332E-3</c:v>
                </c:pt>
                <c:pt idx="994">
                  <c:v>1.8433333333333333E-3</c:v>
                </c:pt>
                <c:pt idx="995">
                  <c:v>1.5866666666666666E-3</c:v>
                </c:pt>
                <c:pt idx="996">
                  <c:v>9.7500000000000006E-4</c:v>
                </c:pt>
                <c:pt idx="997">
                  <c:v>3.8166666666666666E-4</c:v>
                </c:pt>
                <c:pt idx="998">
                  <c:v>3.2333333333333335E-4</c:v>
                </c:pt>
                <c:pt idx="999">
                  <c:v>4.4500000000000003E-4</c:v>
                </c:pt>
                <c:pt idx="1000">
                  <c:v>3.6166666666666666E-4</c:v>
                </c:pt>
                <c:pt idx="1001">
                  <c:v>1.5166666666666668E-4</c:v>
                </c:pt>
                <c:pt idx="1002">
                  <c:v>1.5E-5</c:v>
                </c:pt>
                <c:pt idx="1003">
                  <c:v>2.5000000000000001E-5</c:v>
                </c:pt>
                <c:pt idx="1004">
                  <c:v>1.1666666666666667E-4</c:v>
                </c:pt>
                <c:pt idx="1005">
                  <c:v>2.0833333333333335E-4</c:v>
                </c:pt>
                <c:pt idx="1006">
                  <c:v>3.3333333333333332E-4</c:v>
                </c:pt>
                <c:pt idx="1007">
                  <c:v>4.4666666666666666E-4</c:v>
                </c:pt>
                <c:pt idx="1008">
                  <c:v>6.9000000000000008E-4</c:v>
                </c:pt>
                <c:pt idx="1009">
                  <c:v>1.3533333333333333E-3</c:v>
                </c:pt>
                <c:pt idx="1010">
                  <c:v>2.4333333333333334E-3</c:v>
                </c:pt>
                <c:pt idx="1011">
                  <c:v>3.7483333333333331E-3</c:v>
                </c:pt>
                <c:pt idx="1012">
                  <c:v>5.2766666666666665E-3</c:v>
                </c:pt>
                <c:pt idx="1013">
                  <c:v>7.1483333333333329E-3</c:v>
                </c:pt>
                <c:pt idx="1014">
                  <c:v>9.4683333333333338E-3</c:v>
                </c:pt>
                <c:pt idx="1015">
                  <c:v>1.1861666666666666E-2</c:v>
                </c:pt>
                <c:pt idx="1016">
                  <c:v>1.4125E-2</c:v>
                </c:pt>
                <c:pt idx="1017">
                  <c:v>1.634E-2</c:v>
                </c:pt>
                <c:pt idx="1018">
                  <c:v>1.8260000000000002E-2</c:v>
                </c:pt>
                <c:pt idx="1019">
                  <c:v>1.9605000000000001E-2</c:v>
                </c:pt>
                <c:pt idx="1020">
                  <c:v>2.0591666666666668E-2</c:v>
                </c:pt>
                <c:pt idx="1021">
                  <c:v>2.1275000000000002E-2</c:v>
                </c:pt>
                <c:pt idx="1022">
                  <c:v>2.1516666666666667E-2</c:v>
                </c:pt>
                <c:pt idx="1023">
                  <c:v>2.1718333333333336E-2</c:v>
                </c:pt>
                <c:pt idx="1024">
                  <c:v>2.23E-2</c:v>
                </c:pt>
                <c:pt idx="1025">
                  <c:v>2.3025E-2</c:v>
                </c:pt>
                <c:pt idx="1026">
                  <c:v>2.3891666666666662E-2</c:v>
                </c:pt>
                <c:pt idx="1027">
                  <c:v>2.555E-2</c:v>
                </c:pt>
                <c:pt idx="1028">
                  <c:v>2.8146666666666664E-2</c:v>
                </c:pt>
                <c:pt idx="1029">
                  <c:v>3.0928333333333335E-2</c:v>
                </c:pt>
                <c:pt idx="1030">
                  <c:v>3.333666666666666E-2</c:v>
                </c:pt>
                <c:pt idx="1031">
                  <c:v>3.5421666666666664E-2</c:v>
                </c:pt>
                <c:pt idx="1032">
                  <c:v>3.7124999999999998E-2</c:v>
                </c:pt>
                <c:pt idx="1033">
                  <c:v>3.8296666666666666E-2</c:v>
                </c:pt>
                <c:pt idx="1034">
                  <c:v>3.9024999999999997E-2</c:v>
                </c:pt>
                <c:pt idx="1035">
                  <c:v>3.935333333333333E-2</c:v>
                </c:pt>
                <c:pt idx="1036">
                  <c:v>3.9276666666666661E-2</c:v>
                </c:pt>
                <c:pt idx="1037">
                  <c:v>3.9015000000000001E-2</c:v>
                </c:pt>
                <c:pt idx="1038">
                  <c:v>3.8416666666666675E-2</c:v>
                </c:pt>
                <c:pt idx="1039">
                  <c:v>3.706333333333333E-2</c:v>
                </c:pt>
                <c:pt idx="1040">
                  <c:v>3.5501666666666674E-2</c:v>
                </c:pt>
                <c:pt idx="1041">
                  <c:v>3.4429999999999995E-2</c:v>
                </c:pt>
                <c:pt idx="1042">
                  <c:v>3.3696666666666659E-2</c:v>
                </c:pt>
                <c:pt idx="1043">
                  <c:v>3.3023333333333342E-2</c:v>
                </c:pt>
                <c:pt idx="1044">
                  <c:v>3.2263333333333331E-2</c:v>
                </c:pt>
                <c:pt idx="1045">
                  <c:v>3.1376666666666671E-2</c:v>
                </c:pt>
                <c:pt idx="1046">
                  <c:v>3.0516666666666668E-2</c:v>
                </c:pt>
                <c:pt idx="1047">
                  <c:v>2.9694999999999999E-2</c:v>
                </c:pt>
                <c:pt idx="1048">
                  <c:v>2.8613333333333334E-2</c:v>
                </c:pt>
                <c:pt idx="1049">
                  <c:v>2.716E-2</c:v>
                </c:pt>
                <c:pt idx="1050">
                  <c:v>2.5544999999999998E-2</c:v>
                </c:pt>
                <c:pt idx="1051">
                  <c:v>2.3550000000000001E-2</c:v>
                </c:pt>
                <c:pt idx="1052">
                  <c:v>2.102E-2</c:v>
                </c:pt>
                <c:pt idx="1053">
                  <c:v>1.8698333333333334E-2</c:v>
                </c:pt>
                <c:pt idx="1054">
                  <c:v>1.6899999999999998E-2</c:v>
                </c:pt>
                <c:pt idx="1055">
                  <c:v>1.5053333333333333E-2</c:v>
                </c:pt>
                <c:pt idx="1056">
                  <c:v>1.3289999999999998E-2</c:v>
                </c:pt>
                <c:pt idx="1057">
                  <c:v>1.2086666666666667E-2</c:v>
                </c:pt>
                <c:pt idx="1058">
                  <c:v>1.1255000000000001E-2</c:v>
                </c:pt>
                <c:pt idx="1059">
                  <c:v>1.0653333333333334E-2</c:v>
                </c:pt>
                <c:pt idx="1060">
                  <c:v>1.0253333333333335E-2</c:v>
                </c:pt>
                <c:pt idx="1061">
                  <c:v>9.7583333333333341E-3</c:v>
                </c:pt>
                <c:pt idx="1062">
                  <c:v>8.9966666666666667E-3</c:v>
                </c:pt>
                <c:pt idx="1063">
                  <c:v>8.1283333333333329E-3</c:v>
                </c:pt>
                <c:pt idx="1064">
                  <c:v>6.8933333333333338E-3</c:v>
                </c:pt>
                <c:pt idx="1065">
                  <c:v>5.2733333333333339E-3</c:v>
                </c:pt>
                <c:pt idx="1066">
                  <c:v>4.416666666666666E-3</c:v>
                </c:pt>
                <c:pt idx="1067">
                  <c:v>4.3249999999999999E-3</c:v>
                </c:pt>
                <c:pt idx="1068">
                  <c:v>4.038333333333333E-3</c:v>
                </c:pt>
                <c:pt idx="1069">
                  <c:v>3.4033333333333333E-3</c:v>
                </c:pt>
                <c:pt idx="1070">
                  <c:v>2.6766666666666662E-3</c:v>
                </c:pt>
                <c:pt idx="1071">
                  <c:v>1.9916666666666663E-3</c:v>
                </c:pt>
                <c:pt idx="1072">
                  <c:v>1.4516666666666669E-3</c:v>
                </c:pt>
                <c:pt idx="1073">
                  <c:v>1.1133333333333334E-3</c:v>
                </c:pt>
                <c:pt idx="1074">
                  <c:v>6.2166666666666663E-4</c:v>
                </c:pt>
                <c:pt idx="1075">
                  <c:v>2.3333333333333332E-5</c:v>
                </c:pt>
                <c:pt idx="1076">
                  <c:v>2.8000000000000003E-4</c:v>
                </c:pt>
                <c:pt idx="1077">
                  <c:v>1.5649999999999998E-3</c:v>
                </c:pt>
                <c:pt idx="1078">
                  <c:v>3.6583333333333342E-3</c:v>
                </c:pt>
                <c:pt idx="1079">
                  <c:v>7.0616666666666666E-3</c:v>
                </c:pt>
                <c:pt idx="1080">
                  <c:v>1.1338333333333332E-2</c:v>
                </c:pt>
                <c:pt idx="1081">
                  <c:v>1.5568333333333332E-2</c:v>
                </c:pt>
                <c:pt idx="1082">
                  <c:v>1.985E-2</c:v>
                </c:pt>
                <c:pt idx="1083">
                  <c:v>2.4658333333333334E-2</c:v>
                </c:pt>
                <c:pt idx="1084">
                  <c:v>2.9745000000000004E-2</c:v>
                </c:pt>
                <c:pt idx="1085">
                  <c:v>3.4651666666666671E-2</c:v>
                </c:pt>
                <c:pt idx="1086">
                  <c:v>3.9284999999999994E-2</c:v>
                </c:pt>
                <c:pt idx="1087">
                  <c:v>4.3591666666666661E-2</c:v>
                </c:pt>
                <c:pt idx="1088">
                  <c:v>4.7294999999999997E-2</c:v>
                </c:pt>
                <c:pt idx="1089">
                  <c:v>5.0639999999999998E-2</c:v>
                </c:pt>
                <c:pt idx="1090">
                  <c:v>5.4304999999999999E-2</c:v>
                </c:pt>
                <c:pt idx="1091">
                  <c:v>5.781833333333334E-2</c:v>
                </c:pt>
                <c:pt idx="1092">
                  <c:v>6.0136666666666672E-2</c:v>
                </c:pt>
                <c:pt idx="1093">
                  <c:v>6.2031666666666672E-2</c:v>
                </c:pt>
                <c:pt idx="1094">
                  <c:v>6.4575000000000007E-2</c:v>
                </c:pt>
                <c:pt idx="1095">
                  <c:v>6.6886666666666664E-2</c:v>
                </c:pt>
                <c:pt idx="1096">
                  <c:v>6.8400000000000002E-2</c:v>
                </c:pt>
                <c:pt idx="1097">
                  <c:v>6.9546666666666673E-2</c:v>
                </c:pt>
                <c:pt idx="1098">
                  <c:v>7.0698333333333335E-2</c:v>
                </c:pt>
                <c:pt idx="1099">
                  <c:v>7.1871666666666667E-2</c:v>
                </c:pt>
                <c:pt idx="1100">
                  <c:v>7.2833333333333333E-2</c:v>
                </c:pt>
                <c:pt idx="1101">
                  <c:v>7.3448333333333338E-2</c:v>
                </c:pt>
                <c:pt idx="1102">
                  <c:v>7.2749999999999995E-2</c:v>
                </c:pt>
                <c:pt idx="1103">
                  <c:v>6.9976666666666673E-2</c:v>
                </c:pt>
                <c:pt idx="1104">
                  <c:v>6.7329999999999987E-2</c:v>
                </c:pt>
                <c:pt idx="1105">
                  <c:v>6.6110000000000002E-2</c:v>
                </c:pt>
                <c:pt idx="1106">
                  <c:v>6.4248333333333338E-2</c:v>
                </c:pt>
                <c:pt idx="1107">
                  <c:v>6.0389999999999999E-2</c:v>
                </c:pt>
                <c:pt idx="1108">
                  <c:v>5.4939999999999996E-2</c:v>
                </c:pt>
                <c:pt idx="1109">
                  <c:v>4.8623333333333331E-2</c:v>
                </c:pt>
                <c:pt idx="1110">
                  <c:v>4.1966666666666673E-2</c:v>
                </c:pt>
                <c:pt idx="1111">
                  <c:v>3.5229999999999997E-2</c:v>
                </c:pt>
                <c:pt idx="1112">
                  <c:v>2.8664999999999996E-2</c:v>
                </c:pt>
                <c:pt idx="1113">
                  <c:v>2.2431666666666666E-2</c:v>
                </c:pt>
                <c:pt idx="1114">
                  <c:v>1.6780000000000003E-2</c:v>
                </c:pt>
                <c:pt idx="1115">
                  <c:v>1.1174999999999999E-2</c:v>
                </c:pt>
                <c:pt idx="1116">
                  <c:v>5.4066666666666664E-3</c:v>
                </c:pt>
                <c:pt idx="1117">
                  <c:v>2.415E-3</c:v>
                </c:pt>
                <c:pt idx="1118">
                  <c:v>1.8466666666666666E-3</c:v>
                </c:pt>
                <c:pt idx="1119">
                  <c:v>1.1583333333333333E-3</c:v>
                </c:pt>
                <c:pt idx="1120">
                  <c:v>4.4500000000000003E-4</c:v>
                </c:pt>
                <c:pt idx="1121">
                  <c:v>5.4000000000000001E-4</c:v>
                </c:pt>
                <c:pt idx="1122">
                  <c:v>8.9499999999999996E-4</c:v>
                </c:pt>
                <c:pt idx="1123">
                  <c:v>2.4833333333333332E-4</c:v>
                </c:pt>
                <c:pt idx="1124">
                  <c:v>1.0333333333333333E-4</c:v>
                </c:pt>
                <c:pt idx="1125">
                  <c:v>1.6466666666666667E-3</c:v>
                </c:pt>
                <c:pt idx="1126">
                  <c:v>3.6749999999999999E-3</c:v>
                </c:pt>
                <c:pt idx="1127">
                  <c:v>6.1166666666666661E-3</c:v>
                </c:pt>
                <c:pt idx="1128">
                  <c:v>9.134999999999999E-3</c:v>
                </c:pt>
                <c:pt idx="1129">
                  <c:v>1.1978333333333334E-2</c:v>
                </c:pt>
                <c:pt idx="1130">
                  <c:v>1.4534999999999999E-2</c:v>
                </c:pt>
                <c:pt idx="1131">
                  <c:v>1.7388333333333336E-2</c:v>
                </c:pt>
                <c:pt idx="1132">
                  <c:v>2.0446666666666665E-2</c:v>
                </c:pt>
                <c:pt idx="1133">
                  <c:v>2.3643333333333332E-2</c:v>
                </c:pt>
                <c:pt idx="1134">
                  <c:v>2.7608333333333335E-2</c:v>
                </c:pt>
                <c:pt idx="1135">
                  <c:v>3.2425000000000002E-2</c:v>
                </c:pt>
                <c:pt idx="1136">
                  <c:v>3.724333333333333E-2</c:v>
                </c:pt>
                <c:pt idx="1137">
                  <c:v>4.1320000000000003E-2</c:v>
                </c:pt>
                <c:pt idx="1138">
                  <c:v>4.4701666666666667E-2</c:v>
                </c:pt>
                <c:pt idx="1139">
                  <c:v>4.8301666666666666E-2</c:v>
                </c:pt>
                <c:pt idx="1140">
                  <c:v>5.2725000000000001E-2</c:v>
                </c:pt>
                <c:pt idx="1141">
                  <c:v>5.7143333333333331E-2</c:v>
                </c:pt>
                <c:pt idx="1142">
                  <c:v>6.0548333333333336E-2</c:v>
                </c:pt>
                <c:pt idx="1143">
                  <c:v>6.3645000000000007E-2</c:v>
                </c:pt>
                <c:pt idx="1144">
                  <c:v>6.83E-2</c:v>
                </c:pt>
                <c:pt idx="1145">
                  <c:v>7.370666666666667E-2</c:v>
                </c:pt>
                <c:pt idx="1146">
                  <c:v>7.8168333333333326E-2</c:v>
                </c:pt>
                <c:pt idx="1147">
                  <c:v>8.1604999999999997E-2</c:v>
                </c:pt>
                <c:pt idx="1148">
                  <c:v>8.4645000000000012E-2</c:v>
                </c:pt>
                <c:pt idx="1149">
                  <c:v>8.7668333333333334E-2</c:v>
                </c:pt>
                <c:pt idx="1150">
                  <c:v>9.0958333333333322E-2</c:v>
                </c:pt>
                <c:pt idx="1151">
                  <c:v>9.4100000000000017E-2</c:v>
                </c:pt>
                <c:pt idx="1152">
                  <c:v>9.5921666666666683E-2</c:v>
                </c:pt>
                <c:pt idx="1153">
                  <c:v>9.618833333333332E-2</c:v>
                </c:pt>
                <c:pt idx="1154">
                  <c:v>9.7924999999999998E-2</c:v>
                </c:pt>
                <c:pt idx="1155">
                  <c:v>0.10201833333333332</c:v>
                </c:pt>
                <c:pt idx="1156">
                  <c:v>0.10660333333333334</c:v>
                </c:pt>
                <c:pt idx="1157">
                  <c:v>0.11092166666666668</c:v>
                </c:pt>
                <c:pt idx="1158">
                  <c:v>0.11477999999999999</c:v>
                </c:pt>
                <c:pt idx="1159">
                  <c:v>0.11916500000000001</c:v>
                </c:pt>
                <c:pt idx="1160">
                  <c:v>0.12514500000000001</c:v>
                </c:pt>
                <c:pt idx="1161">
                  <c:v>0.13252333333333335</c:v>
                </c:pt>
                <c:pt idx="1162">
                  <c:v>0.14072833333333332</c:v>
                </c:pt>
                <c:pt idx="1163">
                  <c:v>0.14885499999999999</c:v>
                </c:pt>
                <c:pt idx="1164">
                  <c:v>0.15663000000000002</c:v>
                </c:pt>
                <c:pt idx="1165">
                  <c:v>0.16508</c:v>
                </c:pt>
                <c:pt idx="1166">
                  <c:v>0.1751583333333333</c:v>
                </c:pt>
                <c:pt idx="1167">
                  <c:v>0.18568333333333334</c:v>
                </c:pt>
                <c:pt idx="1168">
                  <c:v>0.19530000000000003</c:v>
                </c:pt>
                <c:pt idx="1169">
                  <c:v>0.20363666666666669</c:v>
                </c:pt>
                <c:pt idx="1170">
                  <c:v>0.21164666666666668</c:v>
                </c:pt>
                <c:pt idx="1171">
                  <c:v>0.21954833333333332</c:v>
                </c:pt>
                <c:pt idx="1172">
                  <c:v>0.22594166666666668</c:v>
                </c:pt>
                <c:pt idx="1173">
                  <c:v>0.230235</c:v>
                </c:pt>
                <c:pt idx="1174">
                  <c:v>0.23514333333333334</c:v>
                </c:pt>
                <c:pt idx="1175">
                  <c:v>0.24224999999999997</c:v>
                </c:pt>
                <c:pt idx="1176">
                  <c:v>0.24977333333333337</c:v>
                </c:pt>
                <c:pt idx="1177">
                  <c:v>0.25618666666666673</c:v>
                </c:pt>
                <c:pt idx="1178">
                  <c:v>0.26144500000000004</c:v>
                </c:pt>
                <c:pt idx="1179">
                  <c:v>0.26640666666666662</c:v>
                </c:pt>
                <c:pt idx="1180">
                  <c:v>0.27079499999999995</c:v>
                </c:pt>
                <c:pt idx="1181">
                  <c:v>0.27311666666666662</c:v>
                </c:pt>
                <c:pt idx="1182">
                  <c:v>0.27521000000000001</c:v>
                </c:pt>
                <c:pt idx="1183">
                  <c:v>0.28171166666666664</c:v>
                </c:pt>
                <c:pt idx="1184">
                  <c:v>0.29053333333333337</c:v>
                </c:pt>
                <c:pt idx="1185">
                  <c:v>0.2986516666666667</c:v>
                </c:pt>
                <c:pt idx="1186">
                  <c:v>0.30537500000000001</c:v>
                </c:pt>
                <c:pt idx="1187">
                  <c:v>0.31156166666666674</c:v>
                </c:pt>
                <c:pt idx="1188">
                  <c:v>0.31884000000000001</c:v>
                </c:pt>
                <c:pt idx="1189">
                  <c:v>0.32697999999999999</c:v>
                </c:pt>
                <c:pt idx="1190">
                  <c:v>0.33458000000000004</c:v>
                </c:pt>
                <c:pt idx="1191">
                  <c:v>0.34249166666666664</c:v>
                </c:pt>
                <c:pt idx="1192">
                  <c:v>0.35300500000000001</c:v>
                </c:pt>
                <c:pt idx="1193">
                  <c:v>0.36684666666666671</c:v>
                </c:pt>
                <c:pt idx="1194">
                  <c:v>0.37999166666666673</c:v>
                </c:pt>
                <c:pt idx="1195">
                  <c:v>0.39083833333333334</c:v>
                </c:pt>
                <c:pt idx="1196">
                  <c:v>0.40113166666666666</c:v>
                </c:pt>
                <c:pt idx="1197">
                  <c:v>0.41034833333333337</c:v>
                </c:pt>
                <c:pt idx="1198">
                  <c:v>0.41783166666666666</c:v>
                </c:pt>
                <c:pt idx="1199">
                  <c:v>0.42424833333333334</c:v>
                </c:pt>
                <c:pt idx="1200">
                  <c:v>0.43182666666666664</c:v>
                </c:pt>
                <c:pt idx="1201">
                  <c:v>0.44024999999999997</c:v>
                </c:pt>
                <c:pt idx="1202">
                  <c:v>0.44774333333333333</c:v>
                </c:pt>
                <c:pt idx="1203">
                  <c:v>0.45359333333333329</c:v>
                </c:pt>
                <c:pt idx="1204">
                  <c:v>0.45838000000000001</c:v>
                </c:pt>
                <c:pt idx="1205">
                  <c:v>0.46265833333333334</c:v>
                </c:pt>
                <c:pt idx="1206">
                  <c:v>0.46590333333333328</c:v>
                </c:pt>
                <c:pt idx="1207">
                  <c:v>0.47027999999999998</c:v>
                </c:pt>
                <c:pt idx="1208">
                  <c:v>0.47616000000000008</c:v>
                </c:pt>
                <c:pt idx="1209">
                  <c:v>0.48008333333333336</c:v>
                </c:pt>
                <c:pt idx="1210">
                  <c:v>0.48135499999999992</c:v>
                </c:pt>
                <c:pt idx="1211">
                  <c:v>0.48340166666666667</c:v>
                </c:pt>
                <c:pt idx="1212">
                  <c:v>0.48721166666666665</c:v>
                </c:pt>
                <c:pt idx="1213">
                  <c:v>0.49024333333333336</c:v>
                </c:pt>
                <c:pt idx="1214">
                  <c:v>0.48876333333333338</c:v>
                </c:pt>
                <c:pt idx="1215">
                  <c:v>0.48029833333333333</c:v>
                </c:pt>
                <c:pt idx="1216">
                  <c:v>0.47871333333333338</c:v>
                </c:pt>
                <c:pt idx="1217">
                  <c:v>0.48136666666666672</c:v>
                </c:pt>
                <c:pt idx="1218">
                  <c:v>0.4801333333333333</c:v>
                </c:pt>
                <c:pt idx="1219">
                  <c:v>0.4795766666666666</c:v>
                </c:pt>
                <c:pt idx="1220">
                  <c:v>0.48308833333333334</c:v>
                </c:pt>
                <c:pt idx="1221">
                  <c:v>0.48675833333333335</c:v>
                </c:pt>
                <c:pt idx="1222">
                  <c:v>0.48879166666666674</c:v>
                </c:pt>
                <c:pt idx="1223">
                  <c:v>0.4879</c:v>
                </c:pt>
                <c:pt idx="1224">
                  <c:v>0.48432333333333338</c:v>
                </c:pt>
                <c:pt idx="1225">
                  <c:v>0.48451</c:v>
                </c:pt>
                <c:pt idx="1226">
                  <c:v>0.48760000000000003</c:v>
                </c:pt>
                <c:pt idx="1227">
                  <c:v>0.48840166666666668</c:v>
                </c:pt>
                <c:pt idx="1228">
                  <c:v>0.48612500000000008</c:v>
                </c:pt>
                <c:pt idx="1229">
                  <c:v>0.48355833333333331</c:v>
                </c:pt>
                <c:pt idx="1230">
                  <c:v>0.48142666666666667</c:v>
                </c:pt>
                <c:pt idx="1231">
                  <c:v>0.48025833333333329</c:v>
                </c:pt>
                <c:pt idx="1232">
                  <c:v>0.48105333333333333</c:v>
                </c:pt>
                <c:pt idx="1233">
                  <c:v>0.48034000000000004</c:v>
                </c:pt>
                <c:pt idx="1234">
                  <c:v>0.4762116666666667</c:v>
                </c:pt>
                <c:pt idx="1235">
                  <c:v>0.47475333333333336</c:v>
                </c:pt>
                <c:pt idx="1236">
                  <c:v>0.47529333333333335</c:v>
                </c:pt>
                <c:pt idx="1237">
                  <c:v>0.47312666666666664</c:v>
                </c:pt>
                <c:pt idx="1238">
                  <c:v>0.46850333333333333</c:v>
                </c:pt>
                <c:pt idx="1239">
                  <c:v>0.46441166666666672</c:v>
                </c:pt>
                <c:pt idx="1240">
                  <c:v>0.46102166666666672</c:v>
                </c:pt>
                <c:pt idx="1241">
                  <c:v>0.45639000000000002</c:v>
                </c:pt>
                <c:pt idx="1242">
                  <c:v>0.4506316666666666</c:v>
                </c:pt>
                <c:pt idx="1243">
                  <c:v>0.44473999999999997</c:v>
                </c:pt>
                <c:pt idx="1244">
                  <c:v>0.4386916666666667</c:v>
                </c:pt>
                <c:pt idx="1245">
                  <c:v>0.43224166666666669</c:v>
                </c:pt>
                <c:pt idx="1246">
                  <c:v>0.42577999999999999</c:v>
                </c:pt>
                <c:pt idx="1247">
                  <c:v>0.4194816666666667</c:v>
                </c:pt>
                <c:pt idx="1248">
                  <c:v>0.41244999999999998</c:v>
                </c:pt>
                <c:pt idx="1249">
                  <c:v>0.40471166666666675</c:v>
                </c:pt>
                <c:pt idx="1250">
                  <c:v>0.39717666666666668</c:v>
                </c:pt>
                <c:pt idx="1251">
                  <c:v>0.38999</c:v>
                </c:pt>
                <c:pt idx="1252">
                  <c:v>0.38308999999999999</c:v>
                </c:pt>
                <c:pt idx="1253">
                  <c:v>0.37683833333333339</c:v>
                </c:pt>
                <c:pt idx="1254">
                  <c:v>0.3687583333333333</c:v>
                </c:pt>
                <c:pt idx="1255">
                  <c:v>0.35694166666666666</c:v>
                </c:pt>
                <c:pt idx="1256">
                  <c:v>0.34981666666666666</c:v>
                </c:pt>
                <c:pt idx="1257">
                  <c:v>0.34645333333333328</c:v>
                </c:pt>
                <c:pt idx="1258">
                  <c:v>0.33983333333333327</c:v>
                </c:pt>
                <c:pt idx="1259">
                  <c:v>0.33280333333333334</c:v>
                </c:pt>
                <c:pt idx="1260">
                  <c:v>0.32951000000000003</c:v>
                </c:pt>
                <c:pt idx="1261">
                  <c:v>0.32741833333333331</c:v>
                </c:pt>
                <c:pt idx="1262">
                  <c:v>0.32589499999999999</c:v>
                </c:pt>
                <c:pt idx="1263">
                  <c:v>0.32050833333333334</c:v>
                </c:pt>
                <c:pt idx="1264">
                  <c:v>0.30544500000000002</c:v>
                </c:pt>
                <c:pt idx="1265">
                  <c:v>0.29994833333333332</c:v>
                </c:pt>
                <c:pt idx="1266">
                  <c:v>0.30184833333333333</c:v>
                </c:pt>
                <c:pt idx="1267">
                  <c:v>0.30272833333333332</c:v>
                </c:pt>
                <c:pt idx="1268">
                  <c:v>0.30194666666666664</c:v>
                </c:pt>
                <c:pt idx="1269">
                  <c:v>0.30046333333333336</c:v>
                </c:pt>
                <c:pt idx="1270">
                  <c:v>0.29858333333333331</c:v>
                </c:pt>
                <c:pt idx="1271">
                  <c:v>0.29463</c:v>
                </c:pt>
                <c:pt idx="1272">
                  <c:v>0.28870833333333334</c:v>
                </c:pt>
                <c:pt idx="1273">
                  <c:v>0.2815516666666667</c:v>
                </c:pt>
                <c:pt idx="1274">
                  <c:v>0.27690666666666669</c:v>
                </c:pt>
                <c:pt idx="1275">
                  <c:v>0.27912999999999999</c:v>
                </c:pt>
                <c:pt idx="1276">
                  <c:v>0.28101999999999999</c:v>
                </c:pt>
                <c:pt idx="1277">
                  <c:v>0.27867999999999998</c:v>
                </c:pt>
                <c:pt idx="1278">
                  <c:v>0.27596499999999996</c:v>
                </c:pt>
                <c:pt idx="1279">
                  <c:v>0.27441833333333332</c:v>
                </c:pt>
                <c:pt idx="1280">
                  <c:v>0.27014333333333335</c:v>
                </c:pt>
                <c:pt idx="1281">
                  <c:v>0.26375833333333332</c:v>
                </c:pt>
                <c:pt idx="1282">
                  <c:v>0.25809666666666664</c:v>
                </c:pt>
                <c:pt idx="1283">
                  <c:v>0.25146000000000002</c:v>
                </c:pt>
                <c:pt idx="1284">
                  <c:v>0.24632333333333331</c:v>
                </c:pt>
                <c:pt idx="1285">
                  <c:v>0.24335499999999999</c:v>
                </c:pt>
                <c:pt idx="1286">
                  <c:v>0.23956333333333335</c:v>
                </c:pt>
                <c:pt idx="1287">
                  <c:v>0.23633833333333332</c:v>
                </c:pt>
                <c:pt idx="1288">
                  <c:v>0.23321166666666668</c:v>
                </c:pt>
                <c:pt idx="1289">
                  <c:v>0.22839500000000001</c:v>
                </c:pt>
                <c:pt idx="1290">
                  <c:v>0.21849833333333332</c:v>
                </c:pt>
                <c:pt idx="1291">
                  <c:v>0.20275666666666667</c:v>
                </c:pt>
                <c:pt idx="1292">
                  <c:v>0.1973716666666667</c:v>
                </c:pt>
                <c:pt idx="1293">
                  <c:v>0.19756666666666667</c:v>
                </c:pt>
                <c:pt idx="1294">
                  <c:v>0.19539833333333334</c:v>
                </c:pt>
                <c:pt idx="1295">
                  <c:v>0.18918166666666669</c:v>
                </c:pt>
                <c:pt idx="1296">
                  <c:v>0.181145</c:v>
                </c:pt>
                <c:pt idx="1297">
                  <c:v>0.17679666666666669</c:v>
                </c:pt>
                <c:pt idx="1298">
                  <c:v>0.17529333333333333</c:v>
                </c:pt>
                <c:pt idx="1299">
                  <c:v>0.17131833333333335</c:v>
                </c:pt>
                <c:pt idx="1300">
                  <c:v>0.16471500000000003</c:v>
                </c:pt>
                <c:pt idx="1301">
                  <c:v>0.16237166666666669</c:v>
                </c:pt>
                <c:pt idx="1302">
                  <c:v>0.16383833333333334</c:v>
                </c:pt>
                <c:pt idx="1303">
                  <c:v>0.16556333333333334</c:v>
                </c:pt>
                <c:pt idx="1304">
                  <c:v>0.16753999999999999</c:v>
                </c:pt>
                <c:pt idx="1305">
                  <c:v>0.17068833333333333</c:v>
                </c:pt>
                <c:pt idx="1306">
                  <c:v>0.174565</c:v>
                </c:pt>
                <c:pt idx="1307">
                  <c:v>0.17847499999999997</c:v>
                </c:pt>
                <c:pt idx="1308">
                  <c:v>0.18418833333333332</c:v>
                </c:pt>
                <c:pt idx="1309">
                  <c:v>0.19469000000000003</c:v>
                </c:pt>
                <c:pt idx="1310">
                  <c:v>0.20635333333333336</c:v>
                </c:pt>
                <c:pt idx="1311">
                  <c:v>0.21561166666666665</c:v>
                </c:pt>
                <c:pt idx="1312">
                  <c:v>0.22228000000000003</c:v>
                </c:pt>
                <c:pt idx="1313">
                  <c:v>0.22747500000000001</c:v>
                </c:pt>
                <c:pt idx="1314">
                  <c:v>0.23264666666666667</c:v>
                </c:pt>
                <c:pt idx="1315">
                  <c:v>0.23707833333333331</c:v>
                </c:pt>
                <c:pt idx="1316">
                  <c:v>0.23950166666666664</c:v>
                </c:pt>
                <c:pt idx="1317">
                  <c:v>0.24274166666666666</c:v>
                </c:pt>
                <c:pt idx="1318">
                  <c:v>0.24957500000000002</c:v>
                </c:pt>
                <c:pt idx="1319">
                  <c:v>0.25626833333333332</c:v>
                </c:pt>
                <c:pt idx="1320">
                  <c:v>0.26096333333333327</c:v>
                </c:pt>
                <c:pt idx="1321">
                  <c:v>0.26383166666666663</c:v>
                </c:pt>
                <c:pt idx="1322">
                  <c:v>0.26672166666666669</c:v>
                </c:pt>
                <c:pt idx="1323">
                  <c:v>0.27095333333333332</c:v>
                </c:pt>
                <c:pt idx="1324">
                  <c:v>0.27586833333333333</c:v>
                </c:pt>
                <c:pt idx="1325">
                  <c:v>0.28078333333333333</c:v>
                </c:pt>
                <c:pt idx="1326">
                  <c:v>0.28465166666666664</c:v>
                </c:pt>
                <c:pt idx="1327">
                  <c:v>0.28675166666666668</c:v>
                </c:pt>
                <c:pt idx="1328">
                  <c:v>0.28956999999999994</c:v>
                </c:pt>
                <c:pt idx="1329">
                  <c:v>0.29452166666666668</c:v>
                </c:pt>
                <c:pt idx="1330">
                  <c:v>0.2993966666666667</c:v>
                </c:pt>
                <c:pt idx="1331">
                  <c:v>0.30338666666666669</c:v>
                </c:pt>
                <c:pt idx="1332">
                  <c:v>0.30750166666666667</c:v>
                </c:pt>
                <c:pt idx="1333">
                  <c:v>0.31122500000000003</c:v>
                </c:pt>
                <c:pt idx="1334">
                  <c:v>0.31399833333333332</c:v>
                </c:pt>
                <c:pt idx="1335">
                  <c:v>0.31614333333333339</c:v>
                </c:pt>
                <c:pt idx="1336">
                  <c:v>0.31672499999999998</c:v>
                </c:pt>
                <c:pt idx="1337">
                  <c:v>0.31628666666666666</c:v>
                </c:pt>
                <c:pt idx="1338">
                  <c:v>0.31727</c:v>
                </c:pt>
                <c:pt idx="1339">
                  <c:v>0.31869500000000001</c:v>
                </c:pt>
                <c:pt idx="1340">
                  <c:v>0.319185</c:v>
                </c:pt>
                <c:pt idx="1341">
                  <c:v>0.31877333333333335</c:v>
                </c:pt>
                <c:pt idx="1342">
                  <c:v>0.31764500000000001</c:v>
                </c:pt>
                <c:pt idx="1343">
                  <c:v>0.31547666666666668</c:v>
                </c:pt>
                <c:pt idx="1344">
                  <c:v>0.31312166666666669</c:v>
                </c:pt>
                <c:pt idx="1345">
                  <c:v>0.31223999999999996</c:v>
                </c:pt>
                <c:pt idx="1346">
                  <c:v>0.3115033333333333</c:v>
                </c:pt>
                <c:pt idx="1347">
                  <c:v>0.30921166666666666</c:v>
                </c:pt>
                <c:pt idx="1348">
                  <c:v>0.30609499999999995</c:v>
                </c:pt>
                <c:pt idx="1349">
                  <c:v>0.30338500000000002</c:v>
                </c:pt>
                <c:pt idx="1350">
                  <c:v>0.30276833333333336</c:v>
                </c:pt>
                <c:pt idx="1351">
                  <c:v>0.30311666666666665</c:v>
                </c:pt>
                <c:pt idx="1352">
                  <c:v>0.30043666666666663</c:v>
                </c:pt>
                <c:pt idx="1353">
                  <c:v>0.29436166666666663</c:v>
                </c:pt>
                <c:pt idx="1354">
                  <c:v>0.2911083333333333</c:v>
                </c:pt>
                <c:pt idx="1355">
                  <c:v>0.29343499999999995</c:v>
                </c:pt>
                <c:pt idx="1356">
                  <c:v>0.29795166666666667</c:v>
                </c:pt>
                <c:pt idx="1357">
                  <c:v>0.30074166666666663</c:v>
                </c:pt>
                <c:pt idx="1358">
                  <c:v>0.3005383333333333</c:v>
                </c:pt>
                <c:pt idx="1359">
                  <c:v>0.29823499999999997</c:v>
                </c:pt>
                <c:pt idx="1360">
                  <c:v>0.29561333333333334</c:v>
                </c:pt>
                <c:pt idx="1361">
                  <c:v>0.29357000000000005</c:v>
                </c:pt>
                <c:pt idx="1362">
                  <c:v>0.29096833333333333</c:v>
                </c:pt>
                <c:pt idx="1363">
                  <c:v>0.28778666666666664</c:v>
                </c:pt>
                <c:pt idx="1364">
                  <c:v>0.28485333333333335</c:v>
                </c:pt>
                <c:pt idx="1365">
                  <c:v>0.28051666666666669</c:v>
                </c:pt>
                <c:pt idx="1366">
                  <c:v>0.27489000000000002</c:v>
                </c:pt>
                <c:pt idx="1367">
                  <c:v>0.27153500000000003</c:v>
                </c:pt>
                <c:pt idx="1368">
                  <c:v>0.27007833333333336</c:v>
                </c:pt>
                <c:pt idx="1369">
                  <c:v>0.26822333333333331</c:v>
                </c:pt>
                <c:pt idx="1370">
                  <c:v>0.2656816666666667</c:v>
                </c:pt>
                <c:pt idx="1371">
                  <c:v>0.26322833333333334</c:v>
                </c:pt>
                <c:pt idx="1372">
                  <c:v>0.26098999999999994</c:v>
                </c:pt>
                <c:pt idx="1373">
                  <c:v>0.25886666666666663</c:v>
                </c:pt>
                <c:pt idx="1374">
                  <c:v>0.25702666666666663</c:v>
                </c:pt>
                <c:pt idx="1375">
                  <c:v>0.25557666666666662</c:v>
                </c:pt>
                <c:pt idx="1376">
                  <c:v>0.25396666666666662</c:v>
                </c:pt>
                <c:pt idx="1377">
                  <c:v>0.25120999999999999</c:v>
                </c:pt>
                <c:pt idx="1378">
                  <c:v>0.24811499999999997</c:v>
                </c:pt>
                <c:pt idx="1379">
                  <c:v>0.24628999999999998</c:v>
                </c:pt>
                <c:pt idx="1380">
                  <c:v>0.24498500000000001</c:v>
                </c:pt>
                <c:pt idx="1381">
                  <c:v>0.24304166666666668</c:v>
                </c:pt>
                <c:pt idx="1382">
                  <c:v>0.24057500000000001</c:v>
                </c:pt>
                <c:pt idx="1383">
                  <c:v>0.23844666666666667</c:v>
                </c:pt>
                <c:pt idx="1384">
                  <c:v>0.23709666666666665</c:v>
                </c:pt>
                <c:pt idx="1385">
                  <c:v>0.23616166666666669</c:v>
                </c:pt>
                <c:pt idx="1386">
                  <c:v>0.23519000000000004</c:v>
                </c:pt>
                <c:pt idx="1387">
                  <c:v>0.23376833333333333</c:v>
                </c:pt>
                <c:pt idx="1388">
                  <c:v>0.23186666666666667</c:v>
                </c:pt>
                <c:pt idx="1389">
                  <c:v>0.23017166666666666</c:v>
                </c:pt>
                <c:pt idx="1390">
                  <c:v>0.22874666666666665</c:v>
                </c:pt>
                <c:pt idx="1391">
                  <c:v>0.22680000000000003</c:v>
                </c:pt>
                <c:pt idx="1392">
                  <c:v>0.224135</c:v>
                </c:pt>
                <c:pt idx="1393">
                  <c:v>0.22130499999999997</c:v>
                </c:pt>
                <c:pt idx="1394">
                  <c:v>0.21874000000000002</c:v>
                </c:pt>
                <c:pt idx="1395">
                  <c:v>0.21629666666666669</c:v>
                </c:pt>
                <c:pt idx="1396">
                  <c:v>0.21364833333333333</c:v>
                </c:pt>
                <c:pt idx="1397">
                  <c:v>0.21105000000000004</c:v>
                </c:pt>
                <c:pt idx="1398">
                  <c:v>0.20922166666666667</c:v>
                </c:pt>
                <c:pt idx="1399">
                  <c:v>0.20823166666666668</c:v>
                </c:pt>
                <c:pt idx="1400">
                  <c:v>0.20740999999999996</c:v>
                </c:pt>
                <c:pt idx="1401">
                  <c:v>0.20642999999999997</c:v>
                </c:pt>
                <c:pt idx="1402">
                  <c:v>0.20546666666666669</c:v>
                </c:pt>
                <c:pt idx="1403">
                  <c:v>0.20475999999999997</c:v>
                </c:pt>
                <c:pt idx="1404">
                  <c:v>0.20461166666666666</c:v>
                </c:pt>
                <c:pt idx="1405">
                  <c:v>0.2050316666666667</c:v>
                </c:pt>
                <c:pt idx="1406">
                  <c:v>0.20571166666666665</c:v>
                </c:pt>
                <c:pt idx="1407">
                  <c:v>0.2065916666666667</c:v>
                </c:pt>
                <c:pt idx="1408">
                  <c:v>0.20740333333333336</c:v>
                </c:pt>
                <c:pt idx="1409">
                  <c:v>0.20720500000000006</c:v>
                </c:pt>
                <c:pt idx="1410">
                  <c:v>0.20549000000000003</c:v>
                </c:pt>
                <c:pt idx="1411">
                  <c:v>0.20268166666666668</c:v>
                </c:pt>
                <c:pt idx="1412">
                  <c:v>0.19935999999999998</c:v>
                </c:pt>
                <c:pt idx="1413">
                  <c:v>0.19566833333333333</c:v>
                </c:pt>
                <c:pt idx="1414">
                  <c:v>0.19122833333333333</c:v>
                </c:pt>
                <c:pt idx="1415">
                  <c:v>0.18591333333333335</c:v>
                </c:pt>
                <c:pt idx="1416">
                  <c:v>0.18009500000000001</c:v>
                </c:pt>
                <c:pt idx="1417">
                  <c:v>0.17389666666666667</c:v>
                </c:pt>
                <c:pt idx="1418">
                  <c:v>0.16748166666666664</c:v>
                </c:pt>
                <c:pt idx="1419">
                  <c:v>0.16163999999999998</c:v>
                </c:pt>
                <c:pt idx="1420">
                  <c:v>0.15687666666666666</c:v>
                </c:pt>
                <c:pt idx="1421">
                  <c:v>0.15282666666666667</c:v>
                </c:pt>
                <c:pt idx="1422">
                  <c:v>0.14922333333333335</c:v>
                </c:pt>
                <c:pt idx="1423">
                  <c:v>0.14603166666666667</c:v>
                </c:pt>
                <c:pt idx="1424">
                  <c:v>0.14266333333333334</c:v>
                </c:pt>
                <c:pt idx="1425">
                  <c:v>0.13885333333333333</c:v>
                </c:pt>
                <c:pt idx="1426">
                  <c:v>0.13508000000000001</c:v>
                </c:pt>
                <c:pt idx="1427">
                  <c:v>0.13126666666666667</c:v>
                </c:pt>
                <c:pt idx="1428">
                  <c:v>0.12692500000000001</c:v>
                </c:pt>
                <c:pt idx="1429">
                  <c:v>0.12209666666666667</c:v>
                </c:pt>
                <c:pt idx="1430">
                  <c:v>0.11711666666666666</c:v>
                </c:pt>
                <c:pt idx="1431">
                  <c:v>0.11199333333333333</c:v>
                </c:pt>
                <c:pt idx="1432">
                  <c:v>0.10670500000000001</c:v>
                </c:pt>
                <c:pt idx="1433">
                  <c:v>0.10147833333333334</c:v>
                </c:pt>
                <c:pt idx="1434">
                  <c:v>9.6161666666666659E-2</c:v>
                </c:pt>
                <c:pt idx="1435">
                  <c:v>9.0545E-2</c:v>
                </c:pt>
                <c:pt idx="1436">
                  <c:v>8.5324999999999998E-2</c:v>
                </c:pt>
                <c:pt idx="1437">
                  <c:v>8.150333333333333E-2</c:v>
                </c:pt>
                <c:pt idx="1438">
                  <c:v>7.9436666666666669E-2</c:v>
                </c:pt>
                <c:pt idx="1439">
                  <c:v>7.8888333333333338E-2</c:v>
                </c:pt>
                <c:pt idx="1440">
                  <c:v>7.9426666666666673E-2</c:v>
                </c:pt>
                <c:pt idx="1441">
                  <c:v>8.0915000000000001E-2</c:v>
                </c:pt>
                <c:pt idx="1442">
                  <c:v>8.3651666666666666E-2</c:v>
                </c:pt>
                <c:pt idx="1443">
                  <c:v>8.7731666666666652E-2</c:v>
                </c:pt>
                <c:pt idx="1444">
                  <c:v>9.2583333333333337E-2</c:v>
                </c:pt>
                <c:pt idx="1445">
                  <c:v>9.7586666666666669E-2</c:v>
                </c:pt>
                <c:pt idx="1446">
                  <c:v>0.10264000000000001</c:v>
                </c:pt>
                <c:pt idx="1447">
                  <c:v>0.10772333333333332</c:v>
                </c:pt>
                <c:pt idx="1448">
                  <c:v>0.11255999999999999</c:v>
                </c:pt>
                <c:pt idx="1449">
                  <c:v>0.11691499999999999</c:v>
                </c:pt>
                <c:pt idx="1450">
                  <c:v>0.120805</c:v>
                </c:pt>
                <c:pt idx="1451">
                  <c:v>0.12436166666666666</c:v>
                </c:pt>
                <c:pt idx="1452">
                  <c:v>0.12769</c:v>
                </c:pt>
                <c:pt idx="1453">
                  <c:v>0.13105666666666668</c:v>
                </c:pt>
                <c:pt idx="1454">
                  <c:v>0.13487666666666667</c:v>
                </c:pt>
                <c:pt idx="1455">
                  <c:v>0.13892833333333332</c:v>
                </c:pt>
                <c:pt idx="1456">
                  <c:v>0.14255666666666666</c:v>
                </c:pt>
                <c:pt idx="1457">
                  <c:v>0.14560166666666666</c:v>
                </c:pt>
                <c:pt idx="1458">
                  <c:v>0.14823166666666668</c:v>
                </c:pt>
                <c:pt idx="1459">
                  <c:v>0.15103333333333332</c:v>
                </c:pt>
                <c:pt idx="1460">
                  <c:v>0.15492333333333333</c:v>
                </c:pt>
                <c:pt idx="1461">
                  <c:v>0.15978666666666663</c:v>
                </c:pt>
                <c:pt idx="1462">
                  <c:v>0.16453333333333334</c:v>
                </c:pt>
                <c:pt idx="1463">
                  <c:v>0.16905000000000001</c:v>
                </c:pt>
                <c:pt idx="1464">
                  <c:v>0.17411333333333334</c:v>
                </c:pt>
                <c:pt idx="1465">
                  <c:v>0.17998666666666666</c:v>
                </c:pt>
                <c:pt idx="1466">
                  <c:v>0.18682166666666666</c:v>
                </c:pt>
                <c:pt idx="1467">
                  <c:v>0.19560666666666668</c:v>
                </c:pt>
                <c:pt idx="1468">
                  <c:v>0.20757499999999998</c:v>
                </c:pt>
                <c:pt idx="1469">
                  <c:v>0.222445</c:v>
                </c:pt>
                <c:pt idx="1470">
                  <c:v>0.2359933333333333</c:v>
                </c:pt>
                <c:pt idx="1471">
                  <c:v>0.241175</c:v>
                </c:pt>
                <c:pt idx="1472">
                  <c:v>0.23546500000000001</c:v>
                </c:pt>
                <c:pt idx="1473">
                  <c:v>0.22392333333333334</c:v>
                </c:pt>
                <c:pt idx="1474">
                  <c:v>0.21280666666666662</c:v>
                </c:pt>
                <c:pt idx="1475">
                  <c:v>0.20455333333333336</c:v>
                </c:pt>
                <c:pt idx="1476">
                  <c:v>0.19880666666666666</c:v>
                </c:pt>
                <c:pt idx="1477">
                  <c:v>0.19478499999999999</c:v>
                </c:pt>
                <c:pt idx="1478">
                  <c:v>0.19249166666666664</c:v>
                </c:pt>
                <c:pt idx="1479">
                  <c:v>0.19175666666666666</c:v>
                </c:pt>
                <c:pt idx="1480">
                  <c:v>0.19128000000000001</c:v>
                </c:pt>
                <c:pt idx="1481">
                  <c:v>0.19049000000000002</c:v>
                </c:pt>
                <c:pt idx="1482">
                  <c:v>0.1898566666666667</c:v>
                </c:pt>
                <c:pt idx="1483">
                  <c:v>0.18939333333333333</c:v>
                </c:pt>
                <c:pt idx="1484">
                  <c:v>0.18895833333333334</c:v>
                </c:pt>
                <c:pt idx="1485">
                  <c:v>0.18834333333333331</c:v>
                </c:pt>
                <c:pt idx="1486">
                  <c:v>0.18742</c:v>
                </c:pt>
                <c:pt idx="1487">
                  <c:v>0.1865766666666667</c:v>
                </c:pt>
                <c:pt idx="1488">
                  <c:v>0.18604333333333334</c:v>
                </c:pt>
                <c:pt idx="1489">
                  <c:v>0.18575833333333336</c:v>
                </c:pt>
                <c:pt idx="1490">
                  <c:v>0.18545</c:v>
                </c:pt>
                <c:pt idx="1491">
                  <c:v>0.18468166666666666</c:v>
                </c:pt>
                <c:pt idx="1492">
                  <c:v>0.18369333333333335</c:v>
                </c:pt>
                <c:pt idx="1493">
                  <c:v>0.1830016666666667</c:v>
                </c:pt>
                <c:pt idx="1494">
                  <c:v>0.18239499999999997</c:v>
                </c:pt>
                <c:pt idx="1495">
                  <c:v>0.18165500000000001</c:v>
                </c:pt>
                <c:pt idx="1496">
                  <c:v>0.18073166666666665</c:v>
                </c:pt>
                <c:pt idx="1497">
                  <c:v>0.17946333333333331</c:v>
                </c:pt>
                <c:pt idx="1498">
                  <c:v>0.17801333333333336</c:v>
                </c:pt>
                <c:pt idx="1499">
                  <c:v>0.17649000000000001</c:v>
                </c:pt>
                <c:pt idx="1500">
                  <c:v>0.174705</c:v>
                </c:pt>
                <c:pt idx="1501">
                  <c:v>0.17290333333333333</c:v>
                </c:pt>
                <c:pt idx="1502">
                  <c:v>0.17160333333333333</c:v>
                </c:pt>
                <c:pt idx="1503">
                  <c:v>0.17087166666666667</c:v>
                </c:pt>
                <c:pt idx="1504">
                  <c:v>0.17084833333333335</c:v>
                </c:pt>
                <c:pt idx="1505">
                  <c:v>0.17149999999999999</c:v>
                </c:pt>
                <c:pt idx="1506">
                  <c:v>0.17198166666666667</c:v>
                </c:pt>
                <c:pt idx="1507">
                  <c:v>0.17231666666666665</c:v>
                </c:pt>
                <c:pt idx="1508">
                  <c:v>0.17322499999999999</c:v>
                </c:pt>
                <c:pt idx="1509">
                  <c:v>0.174175</c:v>
                </c:pt>
                <c:pt idx="1510">
                  <c:v>0.17479166666666665</c:v>
                </c:pt>
                <c:pt idx="1511">
                  <c:v>0.17592666666666668</c:v>
                </c:pt>
                <c:pt idx="1512">
                  <c:v>0.17786000000000002</c:v>
                </c:pt>
                <c:pt idx="1513">
                  <c:v>0.17990833333333331</c:v>
                </c:pt>
                <c:pt idx="1514">
                  <c:v>0.18231166666666665</c:v>
                </c:pt>
                <c:pt idx="1515">
                  <c:v>0.18655166666666667</c:v>
                </c:pt>
                <c:pt idx="1516">
                  <c:v>0.19341</c:v>
                </c:pt>
                <c:pt idx="1517">
                  <c:v>0.20234833333333335</c:v>
                </c:pt>
                <c:pt idx="1518">
                  <c:v>0.21259166666666665</c:v>
                </c:pt>
                <c:pt idx="1519">
                  <c:v>0.22349499999999997</c:v>
                </c:pt>
                <c:pt idx="1520">
                  <c:v>0.23451333333333335</c:v>
                </c:pt>
                <c:pt idx="1521">
                  <c:v>0.24510166666666666</c:v>
                </c:pt>
                <c:pt idx="1522">
                  <c:v>0.25391500000000006</c:v>
                </c:pt>
                <c:pt idx="1523">
                  <c:v>0.25980500000000001</c:v>
                </c:pt>
                <c:pt idx="1524">
                  <c:v>0.26374000000000003</c:v>
                </c:pt>
                <c:pt idx="1525">
                  <c:v>0.2667133333333333</c:v>
                </c:pt>
                <c:pt idx="1526">
                  <c:v>0.26767999999999997</c:v>
                </c:pt>
                <c:pt idx="1527">
                  <c:v>0.26628166666666664</c:v>
                </c:pt>
                <c:pt idx="1528">
                  <c:v>0.26394333333333336</c:v>
                </c:pt>
                <c:pt idx="1529">
                  <c:v>0.26228000000000001</c:v>
                </c:pt>
                <c:pt idx="1530">
                  <c:v>0.26204166666666667</c:v>
                </c:pt>
                <c:pt idx="1531">
                  <c:v>0.26238500000000003</c:v>
                </c:pt>
                <c:pt idx="1532">
                  <c:v>0.26227333333333336</c:v>
                </c:pt>
                <c:pt idx="1533">
                  <c:v>0.26223999999999997</c:v>
                </c:pt>
                <c:pt idx="1534">
                  <c:v>0.26316333333333336</c:v>
                </c:pt>
                <c:pt idx="1535">
                  <c:v>0.26455166666666668</c:v>
                </c:pt>
                <c:pt idx="1536">
                  <c:v>0.26577333333333336</c:v>
                </c:pt>
                <c:pt idx="1537">
                  <c:v>0.26758166666666666</c:v>
                </c:pt>
                <c:pt idx="1538">
                  <c:v>0.27054</c:v>
                </c:pt>
                <c:pt idx="1539">
                  <c:v>0.27402166666666666</c:v>
                </c:pt>
                <c:pt idx="1540">
                  <c:v>0.27732833333333334</c:v>
                </c:pt>
                <c:pt idx="1541">
                  <c:v>0.28017833333333331</c:v>
                </c:pt>
                <c:pt idx="1542">
                  <c:v>0.28199666666666662</c:v>
                </c:pt>
                <c:pt idx="1543">
                  <c:v>0.28197166666666668</c:v>
                </c:pt>
                <c:pt idx="1544">
                  <c:v>0.28055000000000002</c:v>
                </c:pt>
                <c:pt idx="1545">
                  <c:v>0.27893333333333331</c:v>
                </c:pt>
                <c:pt idx="1546">
                  <c:v>0.27742833333333333</c:v>
                </c:pt>
                <c:pt idx="1547">
                  <c:v>0.27609166666666668</c:v>
                </c:pt>
                <c:pt idx="1548">
                  <c:v>0.27530666666666664</c:v>
                </c:pt>
                <c:pt idx="1549">
                  <c:v>0.27499500000000004</c:v>
                </c:pt>
                <c:pt idx="1550">
                  <c:v>0.27495666666666668</c:v>
                </c:pt>
                <c:pt idx="1551">
                  <c:v>0.27518999999999999</c:v>
                </c:pt>
                <c:pt idx="1552">
                  <c:v>0.27508499999999997</c:v>
                </c:pt>
                <c:pt idx="1553">
                  <c:v>0.27423333333333333</c:v>
                </c:pt>
                <c:pt idx="1554">
                  <c:v>0.27298833333333333</c:v>
                </c:pt>
                <c:pt idx="1555">
                  <c:v>0.27186333333333335</c:v>
                </c:pt>
                <c:pt idx="1556">
                  <c:v>0.27106833333333336</c:v>
                </c:pt>
                <c:pt idx="1557">
                  <c:v>0.26985166666666666</c:v>
                </c:pt>
                <c:pt idx="1558">
                  <c:v>0.26761666666666667</c:v>
                </c:pt>
                <c:pt idx="1559">
                  <c:v>0.26477500000000004</c:v>
                </c:pt>
                <c:pt idx="1560">
                  <c:v>0.26160500000000003</c:v>
                </c:pt>
                <c:pt idx="1561">
                  <c:v>0.25834500000000005</c:v>
                </c:pt>
                <c:pt idx="1562">
                  <c:v>0.25487333333333329</c:v>
                </c:pt>
                <c:pt idx="1563">
                  <c:v>0.25041333333333338</c:v>
                </c:pt>
                <c:pt idx="1564">
                  <c:v>0.24526333333333331</c:v>
                </c:pt>
                <c:pt idx="1565">
                  <c:v>0.240285</c:v>
                </c:pt>
                <c:pt idx="1566">
                  <c:v>0.23505666666666666</c:v>
                </c:pt>
                <c:pt idx="1567">
                  <c:v>0.22886666666666669</c:v>
                </c:pt>
                <c:pt idx="1568">
                  <c:v>0.22179666666666664</c:v>
                </c:pt>
                <c:pt idx="1569">
                  <c:v>0.214305</c:v>
                </c:pt>
                <c:pt idx="1570">
                  <c:v>0.20676333333333333</c:v>
                </c:pt>
                <c:pt idx="1571">
                  <c:v>0.19927833333333334</c:v>
                </c:pt>
                <c:pt idx="1572">
                  <c:v>0.1919983333333333</c:v>
                </c:pt>
                <c:pt idx="1573">
                  <c:v>0.18488333333333332</c:v>
                </c:pt>
                <c:pt idx="1574">
                  <c:v>0.17804333333333333</c:v>
                </c:pt>
                <c:pt idx="1575">
                  <c:v>0.17221166666666665</c:v>
                </c:pt>
                <c:pt idx="1576">
                  <c:v>0.16742000000000001</c:v>
                </c:pt>
                <c:pt idx="1577">
                  <c:v>0.16296333333333332</c:v>
                </c:pt>
                <c:pt idx="1578">
                  <c:v>0.15896333333333332</c:v>
                </c:pt>
                <c:pt idx="1579">
                  <c:v>0.15604166666666666</c:v>
                </c:pt>
                <c:pt idx="1580">
                  <c:v>0.15405166666666667</c:v>
                </c:pt>
                <c:pt idx="1581">
                  <c:v>0.15223666666666666</c:v>
                </c:pt>
                <c:pt idx="1582">
                  <c:v>0.15033166666666667</c:v>
                </c:pt>
                <c:pt idx="1583">
                  <c:v>0.14851166666666668</c:v>
                </c:pt>
                <c:pt idx="1584">
                  <c:v>0.14704</c:v>
                </c:pt>
                <c:pt idx="1585">
                  <c:v>0.14613166666666666</c:v>
                </c:pt>
                <c:pt idx="1586">
                  <c:v>0.14519833333333332</c:v>
                </c:pt>
                <c:pt idx="1587">
                  <c:v>0.14380666666666667</c:v>
                </c:pt>
                <c:pt idx="1588">
                  <c:v>0.14266500000000001</c:v>
                </c:pt>
                <c:pt idx="1589">
                  <c:v>0.14212833333333333</c:v>
                </c:pt>
                <c:pt idx="1590">
                  <c:v>0.14151333333333332</c:v>
                </c:pt>
                <c:pt idx="1591">
                  <c:v>0.14064666666666667</c:v>
                </c:pt>
                <c:pt idx="1592">
                  <c:v>0.13985999999999998</c:v>
                </c:pt>
                <c:pt idx="1593">
                  <c:v>0.13886166666666663</c:v>
                </c:pt>
                <c:pt idx="1594">
                  <c:v>0.13786999999999999</c:v>
                </c:pt>
                <c:pt idx="1595">
                  <c:v>0.13775333333333334</c:v>
                </c:pt>
                <c:pt idx="1596">
                  <c:v>0.13839000000000001</c:v>
                </c:pt>
                <c:pt idx="1597">
                  <c:v>0.13862333333333335</c:v>
                </c:pt>
                <c:pt idx="1598">
                  <c:v>0.13738999999999998</c:v>
                </c:pt>
                <c:pt idx="1599">
                  <c:v>0.13423833333333332</c:v>
                </c:pt>
                <c:pt idx="1600">
                  <c:v>0.12894166666666665</c:v>
                </c:pt>
                <c:pt idx="1601">
                  <c:v>0.12152833333333334</c:v>
                </c:pt>
                <c:pt idx="1602">
                  <c:v>0.11239333333333333</c:v>
                </c:pt>
                <c:pt idx="1603">
                  <c:v>0.10213833333333334</c:v>
                </c:pt>
                <c:pt idx="1604">
                  <c:v>9.1681666666666661E-2</c:v>
                </c:pt>
                <c:pt idx="1605">
                  <c:v>8.1481666666666661E-2</c:v>
                </c:pt>
                <c:pt idx="1606">
                  <c:v>7.1605000000000002E-2</c:v>
                </c:pt>
                <c:pt idx="1607">
                  <c:v>6.2594999999999998E-2</c:v>
                </c:pt>
                <c:pt idx="1608">
                  <c:v>5.4853333333333337E-2</c:v>
                </c:pt>
                <c:pt idx="1609">
                  <c:v>4.7925000000000002E-2</c:v>
                </c:pt>
                <c:pt idx="1610">
                  <c:v>4.1585000000000004E-2</c:v>
                </c:pt>
                <c:pt idx="1611">
                  <c:v>3.654333333333333E-2</c:v>
                </c:pt>
                <c:pt idx="1612">
                  <c:v>3.273333333333333E-2</c:v>
                </c:pt>
                <c:pt idx="1613">
                  <c:v>2.8764999999999999E-2</c:v>
                </c:pt>
                <c:pt idx="1614">
                  <c:v>2.4146666666666667E-2</c:v>
                </c:pt>
                <c:pt idx="1615">
                  <c:v>1.9811666666666668E-2</c:v>
                </c:pt>
                <c:pt idx="1616">
                  <c:v>1.6623333333333334E-2</c:v>
                </c:pt>
                <c:pt idx="1617">
                  <c:v>1.4554999999999998E-2</c:v>
                </c:pt>
                <c:pt idx="1618">
                  <c:v>1.2846666666666666E-2</c:v>
                </c:pt>
                <c:pt idx="1619">
                  <c:v>1.0714999999999997E-2</c:v>
                </c:pt>
                <c:pt idx="1620">
                  <c:v>8.1916666666666665E-3</c:v>
                </c:pt>
                <c:pt idx="1621">
                  <c:v>5.8349999999999999E-3</c:v>
                </c:pt>
                <c:pt idx="1622">
                  <c:v>3.7700000000000003E-3</c:v>
                </c:pt>
                <c:pt idx="1623">
                  <c:v>1.9400000000000001E-3</c:v>
                </c:pt>
                <c:pt idx="1624">
                  <c:v>6.866666666666667E-4</c:v>
                </c:pt>
                <c:pt idx="1625">
                  <c:v>4.1666666666666665E-5</c:v>
                </c:pt>
                <c:pt idx="1626">
                  <c:v>2.4666666666666668E-4</c:v>
                </c:pt>
                <c:pt idx="1627">
                  <c:v>9.5999999999999992E-4</c:v>
                </c:pt>
                <c:pt idx="1628">
                  <c:v>2.3233333333333331E-3</c:v>
                </c:pt>
                <c:pt idx="1629">
                  <c:v>4.6150000000000002E-3</c:v>
                </c:pt>
                <c:pt idx="1630">
                  <c:v>8.2716666666666668E-3</c:v>
                </c:pt>
                <c:pt idx="1631">
                  <c:v>1.3199999999999998E-2</c:v>
                </c:pt>
                <c:pt idx="1632">
                  <c:v>1.9195E-2</c:v>
                </c:pt>
                <c:pt idx="1633">
                  <c:v>2.5874999999999999E-2</c:v>
                </c:pt>
                <c:pt idx="1634">
                  <c:v>3.3231666666666666E-2</c:v>
                </c:pt>
                <c:pt idx="1635">
                  <c:v>4.1765000000000004E-2</c:v>
                </c:pt>
                <c:pt idx="1636">
                  <c:v>5.1596666666666659E-2</c:v>
                </c:pt>
                <c:pt idx="1637">
                  <c:v>6.2396666666666663E-2</c:v>
                </c:pt>
                <c:pt idx="1638">
                  <c:v>7.3731666666666668E-2</c:v>
                </c:pt>
                <c:pt idx="1639">
                  <c:v>8.4924999999999987E-2</c:v>
                </c:pt>
                <c:pt idx="1640">
                  <c:v>9.5358333333333337E-2</c:v>
                </c:pt>
                <c:pt idx="1641">
                  <c:v>0.104615</c:v>
                </c:pt>
                <c:pt idx="1642">
                  <c:v>0.11272666666666668</c:v>
                </c:pt>
                <c:pt idx="1643">
                  <c:v>0.1203</c:v>
                </c:pt>
                <c:pt idx="1644">
                  <c:v>0.12780833333333333</c:v>
                </c:pt>
                <c:pt idx="1645">
                  <c:v>0.13575000000000001</c:v>
                </c:pt>
                <c:pt idx="1646">
                  <c:v>0.14486666666666667</c:v>
                </c:pt>
                <c:pt idx="1647">
                  <c:v>0.15540499999999999</c:v>
                </c:pt>
                <c:pt idx="1648">
                  <c:v>0.16707833333333333</c:v>
                </c:pt>
                <c:pt idx="1649">
                  <c:v>0.17968500000000001</c:v>
                </c:pt>
                <c:pt idx="1650">
                  <c:v>0.19298833333333332</c:v>
                </c:pt>
                <c:pt idx="1651">
                  <c:v>0.20504666666666668</c:v>
                </c:pt>
                <c:pt idx="1652">
                  <c:v>0.21341500000000002</c:v>
                </c:pt>
                <c:pt idx="1653">
                  <c:v>0.21892833333333331</c:v>
                </c:pt>
                <c:pt idx="1654">
                  <c:v>0.22382333333333337</c:v>
                </c:pt>
                <c:pt idx="1655">
                  <c:v>0.22798166666666667</c:v>
                </c:pt>
                <c:pt idx="1656">
                  <c:v>0.230465</c:v>
                </c:pt>
                <c:pt idx="1657">
                  <c:v>0.23096166666666665</c:v>
                </c:pt>
                <c:pt idx="1658">
                  <c:v>0.22922999999999996</c:v>
                </c:pt>
                <c:pt idx="1659">
                  <c:v>0.22581333333333334</c:v>
                </c:pt>
                <c:pt idx="1660">
                  <c:v>0.22161833333333333</c:v>
                </c:pt>
                <c:pt idx="1661">
                  <c:v>0.21733833333333338</c:v>
                </c:pt>
                <c:pt idx="1662">
                  <c:v>0.21301</c:v>
                </c:pt>
                <c:pt idx="1663">
                  <c:v>0.20786499999999999</c:v>
                </c:pt>
                <c:pt idx="1664">
                  <c:v>0.20234166666666667</c:v>
                </c:pt>
                <c:pt idx="1665">
                  <c:v>0.19739333333333331</c:v>
                </c:pt>
                <c:pt idx="1666">
                  <c:v>0.19306333333333334</c:v>
                </c:pt>
                <c:pt idx="1667">
                  <c:v>0.18948000000000001</c:v>
                </c:pt>
                <c:pt idx="1668">
                  <c:v>0.18578166666666665</c:v>
                </c:pt>
                <c:pt idx="1669">
                  <c:v>0.17997833333333335</c:v>
                </c:pt>
                <c:pt idx="1670">
                  <c:v>0.17202833333333334</c:v>
                </c:pt>
                <c:pt idx="1671">
                  <c:v>0.163715</c:v>
                </c:pt>
                <c:pt idx="1672">
                  <c:v>0.15579833333333334</c:v>
                </c:pt>
                <c:pt idx="1673">
                  <c:v>0.14834499999999998</c:v>
                </c:pt>
                <c:pt idx="1674">
                  <c:v>0.14203833333333335</c:v>
                </c:pt>
                <c:pt idx="1675">
                  <c:v>0.13792333333333331</c:v>
                </c:pt>
                <c:pt idx="1676">
                  <c:v>0.13649666666666668</c:v>
                </c:pt>
                <c:pt idx="1677">
                  <c:v>0.13592666666666667</c:v>
                </c:pt>
                <c:pt idx="1678">
                  <c:v>0.133385</c:v>
                </c:pt>
                <c:pt idx="1679">
                  <c:v>0.12906166666666666</c:v>
                </c:pt>
                <c:pt idx="1680">
                  <c:v>0.12525166666666668</c:v>
                </c:pt>
                <c:pt idx="1681">
                  <c:v>0.12293166666666666</c:v>
                </c:pt>
                <c:pt idx="1682">
                  <c:v>0.12138166666666667</c:v>
                </c:pt>
                <c:pt idx="1683">
                  <c:v>0.11951000000000001</c:v>
                </c:pt>
                <c:pt idx="1684">
                  <c:v>0.11688</c:v>
                </c:pt>
                <c:pt idx="1685">
                  <c:v>0.11357166666666667</c:v>
                </c:pt>
                <c:pt idx="1686">
                  <c:v>0.11012999999999999</c:v>
                </c:pt>
                <c:pt idx="1687">
                  <c:v>0.10700166666666668</c:v>
                </c:pt>
                <c:pt idx="1688">
                  <c:v>0.10351833333333332</c:v>
                </c:pt>
                <c:pt idx="1689">
                  <c:v>9.9534999999999998E-2</c:v>
                </c:pt>
                <c:pt idx="1690">
                  <c:v>9.6568333333333325E-2</c:v>
                </c:pt>
                <c:pt idx="1691">
                  <c:v>9.5896666666666672E-2</c:v>
                </c:pt>
                <c:pt idx="1692">
                  <c:v>9.7301666666666675E-2</c:v>
                </c:pt>
                <c:pt idx="1693">
                  <c:v>9.9244999999999986E-2</c:v>
                </c:pt>
                <c:pt idx="1694">
                  <c:v>0.10092833333333334</c:v>
                </c:pt>
                <c:pt idx="1695">
                  <c:v>0.10326500000000001</c:v>
                </c:pt>
                <c:pt idx="1696">
                  <c:v>0.10604666666666668</c:v>
                </c:pt>
                <c:pt idx="1697">
                  <c:v>0.10782333333333333</c:v>
                </c:pt>
                <c:pt idx="1698">
                  <c:v>0.10807166666666668</c:v>
                </c:pt>
                <c:pt idx="1699">
                  <c:v>0.10786166666666665</c:v>
                </c:pt>
                <c:pt idx="1700">
                  <c:v>0.10879500000000002</c:v>
                </c:pt>
                <c:pt idx="1701">
                  <c:v>0.11169333333333335</c:v>
                </c:pt>
                <c:pt idx="1702">
                  <c:v>0.11640166666666667</c:v>
                </c:pt>
                <c:pt idx="1703">
                  <c:v>0.12264833333333335</c:v>
                </c:pt>
                <c:pt idx="1704">
                  <c:v>0.13067666666666666</c:v>
                </c:pt>
                <c:pt idx="1705">
                  <c:v>0.14107833333333333</c:v>
                </c:pt>
                <c:pt idx="1706">
                  <c:v>0.15485833333333335</c:v>
                </c:pt>
                <c:pt idx="1707">
                  <c:v>0.17322166666666669</c:v>
                </c:pt>
                <c:pt idx="1708">
                  <c:v>0.19567000000000001</c:v>
                </c:pt>
                <c:pt idx="1709">
                  <c:v>0.21861666666666668</c:v>
                </c:pt>
                <c:pt idx="1710">
                  <c:v>0.23555999999999999</c:v>
                </c:pt>
                <c:pt idx="1711">
                  <c:v>0.23935833333333331</c:v>
                </c:pt>
                <c:pt idx="1712">
                  <c:v>0.22857833333333333</c:v>
                </c:pt>
                <c:pt idx="1713">
                  <c:v>0.20970333333333335</c:v>
                </c:pt>
                <c:pt idx="1714">
                  <c:v>0.18981000000000001</c:v>
                </c:pt>
                <c:pt idx="1715">
                  <c:v>0.17245833333333335</c:v>
                </c:pt>
                <c:pt idx="1716">
                  <c:v>0.15971000000000002</c:v>
                </c:pt>
                <c:pt idx="1717">
                  <c:v>0.15183666666666665</c:v>
                </c:pt>
                <c:pt idx="1718">
                  <c:v>0.146865</c:v>
                </c:pt>
                <c:pt idx="1719">
                  <c:v>0.14292333333333335</c:v>
                </c:pt>
                <c:pt idx="1720">
                  <c:v>0.13936499999999999</c:v>
                </c:pt>
                <c:pt idx="1721">
                  <c:v>0.13678500000000002</c:v>
                </c:pt>
                <c:pt idx="1722">
                  <c:v>0.136875</c:v>
                </c:pt>
                <c:pt idx="1723">
                  <c:v>0.13950000000000001</c:v>
                </c:pt>
                <c:pt idx="1724">
                  <c:v>0.14024833333333334</c:v>
                </c:pt>
                <c:pt idx="1725">
                  <c:v>0.13726833333333335</c:v>
                </c:pt>
                <c:pt idx="1726">
                  <c:v>0.13686833333333334</c:v>
                </c:pt>
                <c:pt idx="1727">
                  <c:v>0.14087333333333332</c:v>
                </c:pt>
                <c:pt idx="1728">
                  <c:v>0.14353000000000002</c:v>
                </c:pt>
                <c:pt idx="1729">
                  <c:v>0.14452333333333334</c:v>
                </c:pt>
                <c:pt idx="1730">
                  <c:v>0.14753166666666664</c:v>
                </c:pt>
                <c:pt idx="1731">
                  <c:v>0.15270833333333333</c:v>
                </c:pt>
                <c:pt idx="1732">
                  <c:v>0.15843166666666667</c:v>
                </c:pt>
                <c:pt idx="1733">
                  <c:v>0.16423999999999997</c:v>
                </c:pt>
                <c:pt idx="1734">
                  <c:v>0.16968333333333332</c:v>
                </c:pt>
                <c:pt idx="1735">
                  <c:v>0.17374999999999999</c:v>
                </c:pt>
                <c:pt idx="1736">
                  <c:v>0.17641333333333334</c:v>
                </c:pt>
                <c:pt idx="1737">
                  <c:v>0.17905666666666664</c:v>
                </c:pt>
                <c:pt idx="1738">
                  <c:v>0.18236333333333332</c:v>
                </c:pt>
                <c:pt idx="1739">
                  <c:v>0.18515999999999999</c:v>
                </c:pt>
                <c:pt idx="1740">
                  <c:v>0.18680000000000005</c:v>
                </c:pt>
                <c:pt idx="1741">
                  <c:v>0.18829166666666663</c:v>
                </c:pt>
                <c:pt idx="1742">
                  <c:v>0.19016166666666667</c:v>
                </c:pt>
                <c:pt idx="1743">
                  <c:v>0.19206333333333336</c:v>
                </c:pt>
                <c:pt idx="1744">
                  <c:v>0.19404333333333332</c:v>
                </c:pt>
                <c:pt idx="1745">
                  <c:v>0.19582166666666667</c:v>
                </c:pt>
                <c:pt idx="1746">
                  <c:v>0.19676166666666664</c:v>
                </c:pt>
                <c:pt idx="1747">
                  <c:v>0.19741166666666668</c:v>
                </c:pt>
                <c:pt idx="1748">
                  <c:v>0.19959666666666664</c:v>
                </c:pt>
                <c:pt idx="1749">
                  <c:v>0.20379666666666665</c:v>
                </c:pt>
                <c:pt idx="1750">
                  <c:v>0.20857833333333331</c:v>
                </c:pt>
                <c:pt idx="1751">
                  <c:v>0.21291333333333337</c:v>
                </c:pt>
                <c:pt idx="1752">
                  <c:v>0.21808333333333332</c:v>
                </c:pt>
                <c:pt idx="1753">
                  <c:v>0.22458</c:v>
                </c:pt>
                <c:pt idx="1754">
                  <c:v>0.22940166666666664</c:v>
                </c:pt>
                <c:pt idx="1755">
                  <c:v>0.23029166666666667</c:v>
                </c:pt>
                <c:pt idx="1756">
                  <c:v>0.22944500000000001</c:v>
                </c:pt>
                <c:pt idx="1757">
                  <c:v>0.22944666666666666</c:v>
                </c:pt>
                <c:pt idx="1758">
                  <c:v>0.23006666666666664</c:v>
                </c:pt>
                <c:pt idx="1759">
                  <c:v>0.23051499999999994</c:v>
                </c:pt>
                <c:pt idx="1760">
                  <c:v>0.23075833333333332</c:v>
                </c:pt>
                <c:pt idx="1761">
                  <c:v>0.23123000000000002</c:v>
                </c:pt>
                <c:pt idx="1762">
                  <c:v>0.23326499999999997</c:v>
                </c:pt>
                <c:pt idx="1763">
                  <c:v>0.23766333333333334</c:v>
                </c:pt>
                <c:pt idx="1764">
                  <c:v>0.24317499999999995</c:v>
                </c:pt>
                <c:pt idx="1765">
                  <c:v>0.24859500000000001</c:v>
                </c:pt>
                <c:pt idx="1766">
                  <c:v>0.25412166666666669</c:v>
                </c:pt>
                <c:pt idx="1767">
                  <c:v>0.25950833333333329</c:v>
                </c:pt>
                <c:pt idx="1768">
                  <c:v>0.26515499999999997</c:v>
                </c:pt>
                <c:pt idx="1769">
                  <c:v>0.27109833333333339</c:v>
                </c:pt>
                <c:pt idx="1770">
                  <c:v>0.27525833333333333</c:v>
                </c:pt>
                <c:pt idx="1771">
                  <c:v>0.27779166666666666</c:v>
                </c:pt>
                <c:pt idx="1772">
                  <c:v>0.28125166666666668</c:v>
                </c:pt>
                <c:pt idx="1773">
                  <c:v>0.28664666666666666</c:v>
                </c:pt>
                <c:pt idx="1774">
                  <c:v>0.29331833333333329</c:v>
                </c:pt>
                <c:pt idx="1775">
                  <c:v>0.29837333333333332</c:v>
                </c:pt>
                <c:pt idx="1776">
                  <c:v>0.299425</c:v>
                </c:pt>
                <c:pt idx="1777">
                  <c:v>0.29824500000000004</c:v>
                </c:pt>
                <c:pt idx="1778">
                  <c:v>0.29653333333333337</c:v>
                </c:pt>
                <c:pt idx="1779">
                  <c:v>0.29327666666666669</c:v>
                </c:pt>
                <c:pt idx="1780">
                  <c:v>0.28944333333333333</c:v>
                </c:pt>
                <c:pt idx="1781">
                  <c:v>0.28645833333333331</c:v>
                </c:pt>
                <c:pt idx="1782">
                  <c:v>0.28176666666666667</c:v>
                </c:pt>
                <c:pt idx="1783">
                  <c:v>0.27399833333333334</c:v>
                </c:pt>
                <c:pt idx="1784">
                  <c:v>0.26543</c:v>
                </c:pt>
                <c:pt idx="1785">
                  <c:v>0.25647333333333333</c:v>
                </c:pt>
                <c:pt idx="1786">
                  <c:v>0.24634666666666669</c:v>
                </c:pt>
                <c:pt idx="1787">
                  <c:v>0.23557166666666671</c:v>
                </c:pt>
                <c:pt idx="1788">
                  <c:v>0.22584333333333337</c:v>
                </c:pt>
                <c:pt idx="1789">
                  <c:v>0.21904166666666666</c:v>
                </c:pt>
                <c:pt idx="1790">
                  <c:v>0.21412833333333334</c:v>
                </c:pt>
                <c:pt idx="1791">
                  <c:v>0.20755000000000001</c:v>
                </c:pt>
                <c:pt idx="1792">
                  <c:v>0.19865333333333335</c:v>
                </c:pt>
                <c:pt idx="1793">
                  <c:v>0.19191833333333333</c:v>
                </c:pt>
                <c:pt idx="1794">
                  <c:v>0.18961833333333333</c:v>
                </c:pt>
                <c:pt idx="1795">
                  <c:v>0.188385</c:v>
                </c:pt>
                <c:pt idx="1796">
                  <c:v>0.18682500000000002</c:v>
                </c:pt>
                <c:pt idx="1797">
                  <c:v>0.18633</c:v>
                </c:pt>
                <c:pt idx="1798">
                  <c:v>0.18739166666666665</c:v>
                </c:pt>
                <c:pt idx="1799">
                  <c:v>0.18930333333333335</c:v>
                </c:pt>
                <c:pt idx="1800">
                  <c:v>0.18896666666666664</c:v>
                </c:pt>
                <c:pt idx="1801">
                  <c:v>0.18471833333333332</c:v>
                </c:pt>
                <c:pt idx="1802">
                  <c:v>0.17881</c:v>
                </c:pt>
                <c:pt idx="1803">
                  <c:v>0.17445333333333335</c:v>
                </c:pt>
                <c:pt idx="1804">
                  <c:v>0.17209333333333335</c:v>
                </c:pt>
                <c:pt idx="1805">
                  <c:v>0.16744833333333331</c:v>
                </c:pt>
                <c:pt idx="1806">
                  <c:v>0.15953666666666666</c:v>
                </c:pt>
                <c:pt idx="1807">
                  <c:v>0.15023999999999998</c:v>
                </c:pt>
                <c:pt idx="1808">
                  <c:v>0.13875833333333334</c:v>
                </c:pt>
                <c:pt idx="1809">
                  <c:v>0.12733333333333333</c:v>
                </c:pt>
                <c:pt idx="1810">
                  <c:v>0.12050166666666666</c:v>
                </c:pt>
                <c:pt idx="1811">
                  <c:v>0.11549666666666668</c:v>
                </c:pt>
                <c:pt idx="1812">
                  <c:v>0.1077</c:v>
                </c:pt>
                <c:pt idx="1813">
                  <c:v>0.100315</c:v>
                </c:pt>
                <c:pt idx="1814">
                  <c:v>9.5973333333333341E-2</c:v>
                </c:pt>
                <c:pt idx="1815">
                  <c:v>9.097333333333335E-2</c:v>
                </c:pt>
                <c:pt idx="1816">
                  <c:v>8.2796666666666671E-2</c:v>
                </c:pt>
                <c:pt idx="1817">
                  <c:v>7.4500000000000011E-2</c:v>
                </c:pt>
                <c:pt idx="1818">
                  <c:v>6.7769999999999997E-2</c:v>
                </c:pt>
                <c:pt idx="1819">
                  <c:v>5.9863333333333331E-2</c:v>
                </c:pt>
                <c:pt idx="1820">
                  <c:v>5.0991666666666664E-2</c:v>
                </c:pt>
                <c:pt idx="1821">
                  <c:v>4.3613333333333337E-2</c:v>
                </c:pt>
                <c:pt idx="1822">
                  <c:v>3.8304999999999999E-2</c:v>
                </c:pt>
                <c:pt idx="1823">
                  <c:v>3.5591666666666667E-2</c:v>
                </c:pt>
                <c:pt idx="1824">
                  <c:v>3.5456666666666671E-2</c:v>
                </c:pt>
                <c:pt idx="1825">
                  <c:v>3.5715000000000004E-2</c:v>
                </c:pt>
                <c:pt idx="1826">
                  <c:v>3.3611666666666665E-2</c:v>
                </c:pt>
                <c:pt idx="1827">
                  <c:v>2.9586666666666664E-2</c:v>
                </c:pt>
                <c:pt idx="1828">
                  <c:v>2.7899999999999998E-2</c:v>
                </c:pt>
                <c:pt idx="1829">
                  <c:v>2.8759999999999997E-2</c:v>
                </c:pt>
                <c:pt idx="1830">
                  <c:v>2.784E-2</c:v>
                </c:pt>
                <c:pt idx="1831">
                  <c:v>2.4958333333333332E-2</c:v>
                </c:pt>
                <c:pt idx="1832">
                  <c:v>2.3526666666666668E-2</c:v>
                </c:pt>
                <c:pt idx="1833">
                  <c:v>2.2353333333333333E-2</c:v>
                </c:pt>
                <c:pt idx="1834">
                  <c:v>1.8091666666666662E-2</c:v>
                </c:pt>
                <c:pt idx="1835">
                  <c:v>1.2488333333333332E-2</c:v>
                </c:pt>
                <c:pt idx="1836">
                  <c:v>9.58E-3</c:v>
                </c:pt>
                <c:pt idx="1837">
                  <c:v>8.3633333333333355E-3</c:v>
                </c:pt>
                <c:pt idx="1838">
                  <c:v>8.3099999999999997E-3</c:v>
                </c:pt>
                <c:pt idx="1839">
                  <c:v>1.2323333333333334E-2</c:v>
                </c:pt>
                <c:pt idx="1840">
                  <c:v>1.9989999999999997E-2</c:v>
                </c:pt>
                <c:pt idx="1841">
                  <c:v>2.6473333333333335E-2</c:v>
                </c:pt>
                <c:pt idx="1842">
                  <c:v>2.9761666666666662E-2</c:v>
                </c:pt>
                <c:pt idx="1843">
                  <c:v>3.1559999999999998E-2</c:v>
                </c:pt>
                <c:pt idx="1844">
                  <c:v>3.2321666666666665E-2</c:v>
                </c:pt>
                <c:pt idx="1845">
                  <c:v>3.2001666666666671E-2</c:v>
                </c:pt>
                <c:pt idx="1846">
                  <c:v>3.2414999999999999E-2</c:v>
                </c:pt>
                <c:pt idx="1847">
                  <c:v>3.4513333333333333E-2</c:v>
                </c:pt>
                <c:pt idx="1848">
                  <c:v>3.6068333333333334E-2</c:v>
                </c:pt>
                <c:pt idx="1849">
                  <c:v>3.56E-2</c:v>
                </c:pt>
                <c:pt idx="1850">
                  <c:v>3.4653333333333335E-2</c:v>
                </c:pt>
                <c:pt idx="1851">
                  <c:v>3.3044999999999998E-2</c:v>
                </c:pt>
                <c:pt idx="1852">
                  <c:v>2.8995000000000003E-2</c:v>
                </c:pt>
                <c:pt idx="1853">
                  <c:v>2.5813333333333337E-2</c:v>
                </c:pt>
                <c:pt idx="1854">
                  <c:v>2.4433333333333331E-2</c:v>
                </c:pt>
                <c:pt idx="1855">
                  <c:v>2.0195000000000001E-2</c:v>
                </c:pt>
                <c:pt idx="1856">
                  <c:v>1.7918333333333331E-2</c:v>
                </c:pt>
                <c:pt idx="1857">
                  <c:v>2.0669999999999997E-2</c:v>
                </c:pt>
                <c:pt idx="1858">
                  <c:v>2.2543333333333332E-2</c:v>
                </c:pt>
                <c:pt idx="1859">
                  <c:v>2.0966666666666665E-2</c:v>
                </c:pt>
                <c:pt idx="1860">
                  <c:v>2.2395000000000002E-2</c:v>
                </c:pt>
                <c:pt idx="1861">
                  <c:v>3.0334999999999997E-2</c:v>
                </c:pt>
                <c:pt idx="1862">
                  <c:v>3.6868333333333329E-2</c:v>
                </c:pt>
                <c:pt idx="1863">
                  <c:v>3.5426666666666669E-2</c:v>
                </c:pt>
                <c:pt idx="1864">
                  <c:v>2.4345000000000002E-2</c:v>
                </c:pt>
                <c:pt idx="1865">
                  <c:v>0</c:v>
                </c:pt>
              </c:numCache>
            </c:numRef>
          </c:yVal>
          <c:smooth val="0"/>
          <c:extLst>
            <c:ext xmlns:c16="http://schemas.microsoft.com/office/drawing/2014/chart" uri="{C3380CC4-5D6E-409C-BE32-E72D297353CC}">
              <c16:uniqueId val="{00000001-0C7E-4CBC-BE89-0327F99C27D0}"/>
            </c:ext>
          </c:extLst>
        </c:ser>
        <c:ser>
          <c:idx val="2"/>
          <c:order val="2"/>
          <c:tx>
            <c:strRef>
              <c:f>'after IF'!$BL$1:$BL$3</c:f>
              <c:strCache>
                <c:ptCount val="3"/>
                <c:pt idx="2">
                  <c:v>N2</c:v>
                </c:pt>
              </c:strCache>
            </c:strRef>
          </c:tx>
          <c:spPr>
            <a:ln w="19050" cap="rnd">
              <a:solidFill>
                <a:schemeClr val="accent3"/>
              </a:solidFill>
              <a:round/>
            </a:ln>
            <a:effectLst/>
          </c:spPr>
          <c:marker>
            <c:symbol val="circle"/>
            <c:size val="2"/>
            <c:spPr>
              <a:solidFill>
                <a:schemeClr val="accent3"/>
              </a:solidFill>
              <a:ln w="9525">
                <a:solidFill>
                  <a:schemeClr val="accent3"/>
                </a:solidFill>
              </a:ln>
              <a:effectLst/>
            </c:spPr>
          </c:marker>
          <c:xVal>
            <c:numRef>
              <c:f>'after IF'!$A$4:$A$3765</c:f>
              <c:numCache>
                <c:formatCode>General</c:formatCode>
                <c:ptCount val="3762"/>
                <c:pt idx="0">
                  <c:v>3996.3734599999998</c:v>
                </c:pt>
                <c:pt idx="1">
                  <c:v>3994.4447100000002</c:v>
                </c:pt>
                <c:pt idx="2">
                  <c:v>3992.5159600000002</c:v>
                </c:pt>
                <c:pt idx="3">
                  <c:v>3990.5871999999999</c:v>
                </c:pt>
                <c:pt idx="4">
                  <c:v>3988.6584499999999</c:v>
                </c:pt>
                <c:pt idx="5">
                  <c:v>3986.7296999999999</c:v>
                </c:pt>
                <c:pt idx="6">
                  <c:v>3984.8009499999998</c:v>
                </c:pt>
                <c:pt idx="7">
                  <c:v>3982.8721999999998</c:v>
                </c:pt>
                <c:pt idx="8">
                  <c:v>3980.9434500000002</c:v>
                </c:pt>
                <c:pt idx="9">
                  <c:v>3979.01469</c:v>
                </c:pt>
                <c:pt idx="10">
                  <c:v>3977.0859399999999</c:v>
                </c:pt>
                <c:pt idx="11">
                  <c:v>3975.1571899999999</c:v>
                </c:pt>
                <c:pt idx="12">
                  <c:v>3973.2284399999999</c:v>
                </c:pt>
                <c:pt idx="13">
                  <c:v>3971.2996899999998</c:v>
                </c:pt>
                <c:pt idx="14">
                  <c:v>3969.3709399999998</c:v>
                </c:pt>
                <c:pt idx="15">
                  <c:v>3967.44218</c:v>
                </c:pt>
                <c:pt idx="16">
                  <c:v>3965.51343</c:v>
                </c:pt>
                <c:pt idx="17">
                  <c:v>3963.5846799999999</c:v>
                </c:pt>
                <c:pt idx="18">
                  <c:v>3961.6559299999999</c:v>
                </c:pt>
                <c:pt idx="19">
                  <c:v>3959.7271799999999</c:v>
                </c:pt>
                <c:pt idx="20">
                  <c:v>3957.7984299999998</c:v>
                </c:pt>
                <c:pt idx="21">
                  <c:v>3955.86967</c:v>
                </c:pt>
                <c:pt idx="22">
                  <c:v>3953.94092</c:v>
                </c:pt>
                <c:pt idx="23">
                  <c:v>3952.01217</c:v>
                </c:pt>
                <c:pt idx="24">
                  <c:v>3950.0834199999999</c:v>
                </c:pt>
                <c:pt idx="25">
                  <c:v>3948.1546699999999</c:v>
                </c:pt>
                <c:pt idx="26">
                  <c:v>3946.2259199999999</c:v>
                </c:pt>
                <c:pt idx="27">
                  <c:v>3944.2971600000001</c:v>
                </c:pt>
                <c:pt idx="28">
                  <c:v>3942.36841</c:v>
                </c:pt>
                <c:pt idx="29">
                  <c:v>3940.43966</c:v>
                </c:pt>
                <c:pt idx="30">
                  <c:v>3938.51091</c:v>
                </c:pt>
                <c:pt idx="31">
                  <c:v>3936.5821599999999</c:v>
                </c:pt>
                <c:pt idx="32">
                  <c:v>3934.6534099999999</c:v>
                </c:pt>
                <c:pt idx="33">
                  <c:v>3932.7246500000001</c:v>
                </c:pt>
                <c:pt idx="34">
                  <c:v>3930.7959000000001</c:v>
                </c:pt>
                <c:pt idx="35">
                  <c:v>3928.86715</c:v>
                </c:pt>
                <c:pt idx="36">
                  <c:v>3926.9384</c:v>
                </c:pt>
                <c:pt idx="37">
                  <c:v>3925.00965</c:v>
                </c:pt>
                <c:pt idx="38">
                  <c:v>3923.0808999999999</c:v>
                </c:pt>
                <c:pt idx="39">
                  <c:v>3921.1521400000001</c:v>
                </c:pt>
                <c:pt idx="40">
                  <c:v>3919.2233900000001</c:v>
                </c:pt>
                <c:pt idx="41">
                  <c:v>3917.2946400000001</c:v>
                </c:pt>
                <c:pt idx="42">
                  <c:v>3915.36589</c:v>
                </c:pt>
                <c:pt idx="43">
                  <c:v>3913.43714</c:v>
                </c:pt>
                <c:pt idx="44">
                  <c:v>3911.50839</c:v>
                </c:pt>
                <c:pt idx="45">
                  <c:v>3909.5796300000002</c:v>
                </c:pt>
                <c:pt idx="46">
                  <c:v>3907.6508800000001</c:v>
                </c:pt>
                <c:pt idx="47">
                  <c:v>3905.7221300000001</c:v>
                </c:pt>
                <c:pt idx="48">
                  <c:v>3903.7933800000001</c:v>
                </c:pt>
                <c:pt idx="49">
                  <c:v>3901.86463</c:v>
                </c:pt>
                <c:pt idx="50">
                  <c:v>3899.93588</c:v>
                </c:pt>
                <c:pt idx="51">
                  <c:v>3898.0071200000002</c:v>
                </c:pt>
                <c:pt idx="52">
                  <c:v>3896.0783700000002</c:v>
                </c:pt>
                <c:pt idx="53">
                  <c:v>3894.1496200000001</c:v>
                </c:pt>
                <c:pt idx="54">
                  <c:v>3892.2208700000001</c:v>
                </c:pt>
                <c:pt idx="55">
                  <c:v>3890.2921200000001</c:v>
                </c:pt>
                <c:pt idx="56">
                  <c:v>3888.36337</c:v>
                </c:pt>
                <c:pt idx="57">
                  <c:v>3886.4346099999998</c:v>
                </c:pt>
                <c:pt idx="58">
                  <c:v>3884.5058600000002</c:v>
                </c:pt>
                <c:pt idx="59">
                  <c:v>3882.5771100000002</c:v>
                </c:pt>
                <c:pt idx="60">
                  <c:v>3880.6483600000001</c:v>
                </c:pt>
                <c:pt idx="61">
                  <c:v>3878.7196100000001</c:v>
                </c:pt>
                <c:pt idx="62">
                  <c:v>3876.7908600000001</c:v>
                </c:pt>
                <c:pt idx="63">
                  <c:v>3874.8620999999998</c:v>
                </c:pt>
                <c:pt idx="64">
                  <c:v>3872.9333499999998</c:v>
                </c:pt>
                <c:pt idx="65">
                  <c:v>3871.0046000000002</c:v>
                </c:pt>
                <c:pt idx="66">
                  <c:v>3869.0758500000002</c:v>
                </c:pt>
                <c:pt idx="67">
                  <c:v>3867.1471000000001</c:v>
                </c:pt>
                <c:pt idx="68">
                  <c:v>3865.2183500000001</c:v>
                </c:pt>
                <c:pt idx="69">
                  <c:v>3863.2895899999999</c:v>
                </c:pt>
                <c:pt idx="70">
                  <c:v>3861.3608399999998</c:v>
                </c:pt>
                <c:pt idx="71">
                  <c:v>3859.4320899999998</c:v>
                </c:pt>
                <c:pt idx="72">
                  <c:v>3857.5033400000002</c:v>
                </c:pt>
                <c:pt idx="73">
                  <c:v>3855.5745900000002</c:v>
                </c:pt>
                <c:pt idx="74">
                  <c:v>3853.6458400000001</c:v>
                </c:pt>
                <c:pt idx="75">
                  <c:v>3851.7170799999999</c:v>
                </c:pt>
                <c:pt idx="76">
                  <c:v>3849.7883299999999</c:v>
                </c:pt>
                <c:pt idx="77">
                  <c:v>3847.8595799999998</c:v>
                </c:pt>
                <c:pt idx="78">
                  <c:v>3845.9308299999998</c:v>
                </c:pt>
                <c:pt idx="79">
                  <c:v>3844.0020800000002</c:v>
                </c:pt>
                <c:pt idx="80">
                  <c:v>3842.0733300000002</c:v>
                </c:pt>
                <c:pt idx="81">
                  <c:v>3840.1445699999999</c:v>
                </c:pt>
                <c:pt idx="82">
                  <c:v>3838.2158199999999</c:v>
                </c:pt>
                <c:pt idx="83">
                  <c:v>3836.2870699999999</c:v>
                </c:pt>
                <c:pt idx="84">
                  <c:v>3834.3583199999998</c:v>
                </c:pt>
                <c:pt idx="85">
                  <c:v>3832.4295699999998</c:v>
                </c:pt>
                <c:pt idx="86">
                  <c:v>3830.5008200000002</c:v>
                </c:pt>
                <c:pt idx="87">
                  <c:v>3828.57206</c:v>
                </c:pt>
                <c:pt idx="88">
                  <c:v>3826.6433099999999</c:v>
                </c:pt>
                <c:pt idx="89">
                  <c:v>3824.7145599999999</c:v>
                </c:pt>
                <c:pt idx="90">
                  <c:v>3822.7858099999999</c:v>
                </c:pt>
                <c:pt idx="91">
                  <c:v>3820.8570599999998</c:v>
                </c:pt>
                <c:pt idx="92">
                  <c:v>3818.9283099999998</c:v>
                </c:pt>
                <c:pt idx="93">
                  <c:v>3816.99955</c:v>
                </c:pt>
                <c:pt idx="94">
                  <c:v>3815.0708</c:v>
                </c:pt>
                <c:pt idx="95">
                  <c:v>3813.1420499999999</c:v>
                </c:pt>
                <c:pt idx="96">
                  <c:v>3811.2132999999999</c:v>
                </c:pt>
                <c:pt idx="97">
                  <c:v>3809.2845499999999</c:v>
                </c:pt>
                <c:pt idx="98">
                  <c:v>3807.3557999999998</c:v>
                </c:pt>
                <c:pt idx="99">
                  <c:v>3805.42704</c:v>
                </c:pt>
                <c:pt idx="100">
                  <c:v>3803.49829</c:v>
                </c:pt>
                <c:pt idx="101">
                  <c:v>3801.56954</c:v>
                </c:pt>
                <c:pt idx="102">
                  <c:v>3799.6407899999999</c:v>
                </c:pt>
                <c:pt idx="103">
                  <c:v>3797.7120399999999</c:v>
                </c:pt>
                <c:pt idx="104">
                  <c:v>3795.7832899999999</c:v>
                </c:pt>
                <c:pt idx="105">
                  <c:v>3793.8545300000001</c:v>
                </c:pt>
                <c:pt idx="106">
                  <c:v>3791.92578</c:v>
                </c:pt>
                <c:pt idx="107">
                  <c:v>3789.99703</c:v>
                </c:pt>
                <c:pt idx="108">
                  <c:v>3788.06828</c:v>
                </c:pt>
                <c:pt idx="109">
                  <c:v>3786.1395299999999</c:v>
                </c:pt>
                <c:pt idx="110">
                  <c:v>3784.2107799999999</c:v>
                </c:pt>
                <c:pt idx="111">
                  <c:v>3782.2820200000001</c:v>
                </c:pt>
                <c:pt idx="112">
                  <c:v>3780.3532700000001</c:v>
                </c:pt>
                <c:pt idx="113">
                  <c:v>3778.42452</c:v>
                </c:pt>
                <c:pt idx="114">
                  <c:v>3776.49577</c:v>
                </c:pt>
                <c:pt idx="115">
                  <c:v>3774.56702</c:v>
                </c:pt>
                <c:pt idx="116">
                  <c:v>3772.6382699999999</c:v>
                </c:pt>
                <c:pt idx="117">
                  <c:v>3770.7095100000001</c:v>
                </c:pt>
                <c:pt idx="118">
                  <c:v>3768.7807600000001</c:v>
                </c:pt>
                <c:pt idx="119">
                  <c:v>3766.8520100000001</c:v>
                </c:pt>
                <c:pt idx="120">
                  <c:v>3764.92326</c:v>
                </c:pt>
                <c:pt idx="121">
                  <c:v>3762.99451</c:v>
                </c:pt>
                <c:pt idx="122">
                  <c:v>3761.06576</c:v>
                </c:pt>
                <c:pt idx="123">
                  <c:v>3759.1370000000002</c:v>
                </c:pt>
                <c:pt idx="124">
                  <c:v>3757.2082500000001</c:v>
                </c:pt>
                <c:pt idx="125">
                  <c:v>3755.2795000000001</c:v>
                </c:pt>
                <c:pt idx="126">
                  <c:v>3753.3507500000001</c:v>
                </c:pt>
                <c:pt idx="127">
                  <c:v>3751.422</c:v>
                </c:pt>
                <c:pt idx="128">
                  <c:v>3749.49325</c:v>
                </c:pt>
                <c:pt idx="129">
                  <c:v>3747.5644900000002</c:v>
                </c:pt>
                <c:pt idx="130">
                  <c:v>3745.6357400000002</c:v>
                </c:pt>
                <c:pt idx="131">
                  <c:v>3743.7069900000001</c:v>
                </c:pt>
                <c:pt idx="132">
                  <c:v>3741.7782400000001</c:v>
                </c:pt>
                <c:pt idx="133">
                  <c:v>3739.8494900000001</c:v>
                </c:pt>
                <c:pt idx="134">
                  <c:v>3737.92074</c:v>
                </c:pt>
                <c:pt idx="135">
                  <c:v>3735.9919799999998</c:v>
                </c:pt>
                <c:pt idx="136">
                  <c:v>3734.0632300000002</c:v>
                </c:pt>
                <c:pt idx="137">
                  <c:v>3732.1344800000002</c:v>
                </c:pt>
                <c:pt idx="138">
                  <c:v>3730.2057300000001</c:v>
                </c:pt>
                <c:pt idx="139">
                  <c:v>3728.2769800000001</c:v>
                </c:pt>
                <c:pt idx="140">
                  <c:v>3726.3482300000001</c:v>
                </c:pt>
                <c:pt idx="141">
                  <c:v>3724.4194699999998</c:v>
                </c:pt>
                <c:pt idx="142">
                  <c:v>3722.4907199999998</c:v>
                </c:pt>
                <c:pt idx="143">
                  <c:v>3720.5619700000002</c:v>
                </c:pt>
                <c:pt idx="144">
                  <c:v>3718.6332200000002</c:v>
                </c:pt>
                <c:pt idx="145">
                  <c:v>3716.7044700000001</c:v>
                </c:pt>
                <c:pt idx="146">
                  <c:v>3714.7757200000001</c:v>
                </c:pt>
                <c:pt idx="147">
                  <c:v>3712.8469599999999</c:v>
                </c:pt>
                <c:pt idx="148">
                  <c:v>3710.9182099999998</c:v>
                </c:pt>
                <c:pt idx="149">
                  <c:v>3708.9894599999998</c:v>
                </c:pt>
                <c:pt idx="150">
                  <c:v>3707.0607100000002</c:v>
                </c:pt>
                <c:pt idx="151">
                  <c:v>3705.1319600000002</c:v>
                </c:pt>
                <c:pt idx="152">
                  <c:v>3703.2032100000001</c:v>
                </c:pt>
                <c:pt idx="153">
                  <c:v>3701.2744499999999</c:v>
                </c:pt>
                <c:pt idx="154">
                  <c:v>3699.3456999999999</c:v>
                </c:pt>
                <c:pt idx="155">
                  <c:v>3697.4169499999998</c:v>
                </c:pt>
                <c:pt idx="156">
                  <c:v>3695.4881999999998</c:v>
                </c:pt>
                <c:pt idx="157">
                  <c:v>3693.5594500000002</c:v>
                </c:pt>
                <c:pt idx="158">
                  <c:v>3691.6307000000002</c:v>
                </c:pt>
                <c:pt idx="159">
                  <c:v>3689.7019399999999</c:v>
                </c:pt>
                <c:pt idx="160">
                  <c:v>3687.7731899999999</c:v>
                </c:pt>
                <c:pt idx="161">
                  <c:v>3685.8444399999998</c:v>
                </c:pt>
                <c:pt idx="162">
                  <c:v>3683.9156899999998</c:v>
                </c:pt>
                <c:pt idx="163">
                  <c:v>3681.9869399999998</c:v>
                </c:pt>
                <c:pt idx="164">
                  <c:v>3680.0581900000002</c:v>
                </c:pt>
                <c:pt idx="165">
                  <c:v>3678.12943</c:v>
                </c:pt>
                <c:pt idx="166">
                  <c:v>3676.2006799999999</c:v>
                </c:pt>
                <c:pt idx="167">
                  <c:v>3674.2719299999999</c:v>
                </c:pt>
                <c:pt idx="168">
                  <c:v>3672.3431799999998</c:v>
                </c:pt>
                <c:pt idx="169">
                  <c:v>3670.4144299999998</c:v>
                </c:pt>
                <c:pt idx="170">
                  <c:v>3668.4856799999998</c:v>
                </c:pt>
                <c:pt idx="171">
                  <c:v>3666.55692</c:v>
                </c:pt>
                <c:pt idx="172">
                  <c:v>3664.62817</c:v>
                </c:pt>
                <c:pt idx="173">
                  <c:v>3662.6994199999999</c:v>
                </c:pt>
                <c:pt idx="174">
                  <c:v>3660.7706699999999</c:v>
                </c:pt>
                <c:pt idx="175">
                  <c:v>3658.8419199999998</c:v>
                </c:pt>
                <c:pt idx="176">
                  <c:v>3656.9131699999998</c:v>
                </c:pt>
                <c:pt idx="177">
                  <c:v>3654.98441</c:v>
                </c:pt>
                <c:pt idx="178">
                  <c:v>3653.05566</c:v>
                </c:pt>
                <c:pt idx="179">
                  <c:v>3651.12691</c:v>
                </c:pt>
                <c:pt idx="180">
                  <c:v>3649.1981599999999</c:v>
                </c:pt>
                <c:pt idx="181">
                  <c:v>3647.2694099999999</c:v>
                </c:pt>
                <c:pt idx="182">
                  <c:v>3645.3406599999998</c:v>
                </c:pt>
                <c:pt idx="183">
                  <c:v>3643.4119000000001</c:v>
                </c:pt>
                <c:pt idx="184">
                  <c:v>3641.48315</c:v>
                </c:pt>
                <c:pt idx="185">
                  <c:v>3639.5544</c:v>
                </c:pt>
                <c:pt idx="186">
                  <c:v>3637.62565</c:v>
                </c:pt>
                <c:pt idx="187">
                  <c:v>3635.6968999999999</c:v>
                </c:pt>
                <c:pt idx="188">
                  <c:v>3633.7681499999999</c:v>
                </c:pt>
                <c:pt idx="189">
                  <c:v>3631.8393900000001</c:v>
                </c:pt>
                <c:pt idx="190">
                  <c:v>3629.9106400000001</c:v>
                </c:pt>
                <c:pt idx="191">
                  <c:v>3627.98189</c:v>
                </c:pt>
                <c:pt idx="192">
                  <c:v>3626.05314</c:v>
                </c:pt>
                <c:pt idx="193">
                  <c:v>3624.1243899999999</c:v>
                </c:pt>
                <c:pt idx="194">
                  <c:v>3622.1956399999999</c:v>
                </c:pt>
                <c:pt idx="195">
                  <c:v>3620.2668800000001</c:v>
                </c:pt>
                <c:pt idx="196">
                  <c:v>3618.3381300000001</c:v>
                </c:pt>
                <c:pt idx="197">
                  <c:v>3616.4093800000001</c:v>
                </c:pt>
                <c:pt idx="198">
                  <c:v>3614.48063</c:v>
                </c:pt>
                <c:pt idx="199">
                  <c:v>3612.55188</c:v>
                </c:pt>
                <c:pt idx="200">
                  <c:v>3610.6231299999999</c:v>
                </c:pt>
                <c:pt idx="201">
                  <c:v>3608.6943700000002</c:v>
                </c:pt>
                <c:pt idx="202">
                  <c:v>3606.7656200000001</c:v>
                </c:pt>
                <c:pt idx="203">
                  <c:v>3604.8368700000001</c:v>
                </c:pt>
                <c:pt idx="204">
                  <c:v>3602.9081200000001</c:v>
                </c:pt>
                <c:pt idx="205">
                  <c:v>3600.97937</c:v>
                </c:pt>
                <c:pt idx="206">
                  <c:v>3599.05062</c:v>
                </c:pt>
                <c:pt idx="207">
                  <c:v>3597.1218600000002</c:v>
                </c:pt>
                <c:pt idx="208">
                  <c:v>3595.1931100000002</c:v>
                </c:pt>
                <c:pt idx="209">
                  <c:v>3593.2643600000001</c:v>
                </c:pt>
                <c:pt idx="210">
                  <c:v>3591.3356100000001</c:v>
                </c:pt>
                <c:pt idx="211">
                  <c:v>3589.4068600000001</c:v>
                </c:pt>
                <c:pt idx="212">
                  <c:v>3587.47811</c:v>
                </c:pt>
                <c:pt idx="213">
                  <c:v>3585.5493499999998</c:v>
                </c:pt>
                <c:pt idx="214">
                  <c:v>3583.6206000000002</c:v>
                </c:pt>
                <c:pt idx="215">
                  <c:v>3581.6918500000002</c:v>
                </c:pt>
                <c:pt idx="216">
                  <c:v>3579.7631000000001</c:v>
                </c:pt>
                <c:pt idx="217">
                  <c:v>3577.8343500000001</c:v>
                </c:pt>
                <c:pt idx="218">
                  <c:v>3575.9056</c:v>
                </c:pt>
                <c:pt idx="219">
                  <c:v>3573.9768399999998</c:v>
                </c:pt>
                <c:pt idx="220">
                  <c:v>3572.0480899999998</c:v>
                </c:pt>
                <c:pt idx="221">
                  <c:v>3570.1193400000002</c:v>
                </c:pt>
                <c:pt idx="222">
                  <c:v>3568.1905900000002</c:v>
                </c:pt>
                <c:pt idx="223">
                  <c:v>3566.2618400000001</c:v>
                </c:pt>
                <c:pt idx="224">
                  <c:v>3564.3330900000001</c:v>
                </c:pt>
                <c:pt idx="225">
                  <c:v>3562.4043299999998</c:v>
                </c:pt>
                <c:pt idx="226">
                  <c:v>3560.4755799999998</c:v>
                </c:pt>
                <c:pt idx="227">
                  <c:v>3558.5468300000002</c:v>
                </c:pt>
                <c:pt idx="228">
                  <c:v>3556.6180800000002</c:v>
                </c:pt>
                <c:pt idx="229">
                  <c:v>3554.6893300000002</c:v>
                </c:pt>
                <c:pt idx="230">
                  <c:v>3552.7605800000001</c:v>
                </c:pt>
                <c:pt idx="231">
                  <c:v>3550.8318199999999</c:v>
                </c:pt>
                <c:pt idx="232">
                  <c:v>3548.9030699999998</c:v>
                </c:pt>
                <c:pt idx="233">
                  <c:v>3546.9743199999998</c:v>
                </c:pt>
                <c:pt idx="234">
                  <c:v>3545.0455700000002</c:v>
                </c:pt>
                <c:pt idx="235">
                  <c:v>3543.1168200000002</c:v>
                </c:pt>
                <c:pt idx="236">
                  <c:v>3541.1880700000002</c:v>
                </c:pt>
                <c:pt idx="237">
                  <c:v>3539.2593099999999</c:v>
                </c:pt>
                <c:pt idx="238">
                  <c:v>3537.3305599999999</c:v>
                </c:pt>
                <c:pt idx="239">
                  <c:v>3535.4018099999998</c:v>
                </c:pt>
                <c:pt idx="240">
                  <c:v>3533.4730599999998</c:v>
                </c:pt>
                <c:pt idx="241">
                  <c:v>3531.5443100000002</c:v>
                </c:pt>
                <c:pt idx="242">
                  <c:v>3529.6155600000002</c:v>
                </c:pt>
                <c:pt idx="243">
                  <c:v>3527.6867999999999</c:v>
                </c:pt>
                <c:pt idx="244">
                  <c:v>3525.7580499999999</c:v>
                </c:pt>
                <c:pt idx="245">
                  <c:v>3523.8292999999999</c:v>
                </c:pt>
                <c:pt idx="246">
                  <c:v>3521.9005499999998</c:v>
                </c:pt>
                <c:pt idx="247">
                  <c:v>3519.9717999999998</c:v>
                </c:pt>
                <c:pt idx="248">
                  <c:v>3518.0430500000002</c:v>
                </c:pt>
                <c:pt idx="249">
                  <c:v>3516.11429</c:v>
                </c:pt>
                <c:pt idx="250">
                  <c:v>3514.1855399999999</c:v>
                </c:pt>
                <c:pt idx="251">
                  <c:v>3512.2567899999999</c:v>
                </c:pt>
                <c:pt idx="252">
                  <c:v>3510.3280399999999</c:v>
                </c:pt>
                <c:pt idx="253">
                  <c:v>3508.3992899999998</c:v>
                </c:pt>
                <c:pt idx="254">
                  <c:v>3506.4705399999998</c:v>
                </c:pt>
                <c:pt idx="255">
                  <c:v>3504.54178</c:v>
                </c:pt>
                <c:pt idx="256">
                  <c:v>3502.61303</c:v>
                </c:pt>
                <c:pt idx="257">
                  <c:v>3500.6842799999999</c:v>
                </c:pt>
                <c:pt idx="258">
                  <c:v>3498.7555299999999</c:v>
                </c:pt>
                <c:pt idx="259">
                  <c:v>3496.8267799999999</c:v>
                </c:pt>
                <c:pt idx="260">
                  <c:v>3494.8980299999998</c:v>
                </c:pt>
                <c:pt idx="261">
                  <c:v>3492.9692700000001</c:v>
                </c:pt>
                <c:pt idx="262">
                  <c:v>3491.04052</c:v>
                </c:pt>
                <c:pt idx="263">
                  <c:v>3489.11177</c:v>
                </c:pt>
                <c:pt idx="264">
                  <c:v>3487.1830199999999</c:v>
                </c:pt>
                <c:pt idx="265">
                  <c:v>3485.2542699999999</c:v>
                </c:pt>
                <c:pt idx="266">
                  <c:v>3483.3255199999999</c:v>
                </c:pt>
                <c:pt idx="267">
                  <c:v>3481.3967600000001</c:v>
                </c:pt>
                <c:pt idx="268">
                  <c:v>3479.46801</c:v>
                </c:pt>
                <c:pt idx="269">
                  <c:v>3477.53926</c:v>
                </c:pt>
                <c:pt idx="270">
                  <c:v>3475.61051</c:v>
                </c:pt>
                <c:pt idx="271">
                  <c:v>3473.6817599999999</c:v>
                </c:pt>
                <c:pt idx="272">
                  <c:v>3471.7530099999999</c:v>
                </c:pt>
                <c:pt idx="273">
                  <c:v>3469.8242500000001</c:v>
                </c:pt>
                <c:pt idx="274">
                  <c:v>3467.8955000000001</c:v>
                </c:pt>
                <c:pt idx="275">
                  <c:v>3465.96675</c:v>
                </c:pt>
                <c:pt idx="276">
                  <c:v>3464.038</c:v>
                </c:pt>
                <c:pt idx="277">
                  <c:v>3462.10925</c:v>
                </c:pt>
                <c:pt idx="278">
                  <c:v>3460.1804999999999</c:v>
                </c:pt>
                <c:pt idx="279">
                  <c:v>3458.2517400000002</c:v>
                </c:pt>
                <c:pt idx="280">
                  <c:v>3456.3229900000001</c:v>
                </c:pt>
                <c:pt idx="281">
                  <c:v>3454.3942400000001</c:v>
                </c:pt>
                <c:pt idx="282">
                  <c:v>3452.46549</c:v>
                </c:pt>
                <c:pt idx="283">
                  <c:v>3450.53674</c:v>
                </c:pt>
                <c:pt idx="284">
                  <c:v>3448.60799</c:v>
                </c:pt>
                <c:pt idx="285">
                  <c:v>3446.6792300000002</c:v>
                </c:pt>
                <c:pt idx="286">
                  <c:v>3444.7504800000002</c:v>
                </c:pt>
                <c:pt idx="287">
                  <c:v>3442.8217300000001</c:v>
                </c:pt>
                <c:pt idx="288">
                  <c:v>3440.8929800000001</c:v>
                </c:pt>
                <c:pt idx="289">
                  <c:v>3438.96423</c:v>
                </c:pt>
                <c:pt idx="290">
                  <c:v>3437.03548</c:v>
                </c:pt>
                <c:pt idx="291">
                  <c:v>3435.1067200000002</c:v>
                </c:pt>
                <c:pt idx="292">
                  <c:v>3433.1779700000002</c:v>
                </c:pt>
                <c:pt idx="293">
                  <c:v>3431.2492200000002</c:v>
                </c:pt>
                <c:pt idx="294">
                  <c:v>3429.3204700000001</c:v>
                </c:pt>
                <c:pt idx="295">
                  <c:v>3427.3917200000001</c:v>
                </c:pt>
                <c:pt idx="296">
                  <c:v>3425.46297</c:v>
                </c:pt>
                <c:pt idx="297">
                  <c:v>3423.5342099999998</c:v>
                </c:pt>
                <c:pt idx="298">
                  <c:v>3421.6054600000002</c:v>
                </c:pt>
                <c:pt idx="299">
                  <c:v>3419.6767100000002</c:v>
                </c:pt>
                <c:pt idx="300">
                  <c:v>3417.7479600000001</c:v>
                </c:pt>
                <c:pt idx="301">
                  <c:v>3415.8192100000001</c:v>
                </c:pt>
                <c:pt idx="302">
                  <c:v>3413.8904600000001</c:v>
                </c:pt>
                <c:pt idx="303">
                  <c:v>3411.9616999999998</c:v>
                </c:pt>
                <c:pt idx="304">
                  <c:v>3410.0329499999998</c:v>
                </c:pt>
                <c:pt idx="305">
                  <c:v>3408.1042000000002</c:v>
                </c:pt>
                <c:pt idx="306">
                  <c:v>3406.1754500000002</c:v>
                </c:pt>
                <c:pt idx="307">
                  <c:v>3404.2467000000001</c:v>
                </c:pt>
                <c:pt idx="308">
                  <c:v>3402.3179500000001</c:v>
                </c:pt>
                <c:pt idx="309">
                  <c:v>3400.3891899999999</c:v>
                </c:pt>
                <c:pt idx="310">
                  <c:v>3398.4604399999998</c:v>
                </c:pt>
                <c:pt idx="311">
                  <c:v>3396.5316899999998</c:v>
                </c:pt>
                <c:pt idx="312">
                  <c:v>3394.6029400000002</c:v>
                </c:pt>
                <c:pt idx="313">
                  <c:v>3392.6741900000002</c:v>
                </c:pt>
                <c:pt idx="314">
                  <c:v>3390.7454400000001</c:v>
                </c:pt>
                <c:pt idx="315">
                  <c:v>3388.8166799999999</c:v>
                </c:pt>
                <c:pt idx="316">
                  <c:v>3386.8879299999999</c:v>
                </c:pt>
                <c:pt idx="317">
                  <c:v>3384.9591799999998</c:v>
                </c:pt>
                <c:pt idx="318">
                  <c:v>3383.0304299999998</c:v>
                </c:pt>
                <c:pt idx="319">
                  <c:v>3381.1016800000002</c:v>
                </c:pt>
                <c:pt idx="320">
                  <c:v>3379.1729300000002</c:v>
                </c:pt>
                <c:pt idx="321">
                  <c:v>3377.2441699999999</c:v>
                </c:pt>
                <c:pt idx="322">
                  <c:v>3375.3154199999999</c:v>
                </c:pt>
                <c:pt idx="323">
                  <c:v>3373.3866699999999</c:v>
                </c:pt>
                <c:pt idx="324">
                  <c:v>3371.4579199999998</c:v>
                </c:pt>
                <c:pt idx="325">
                  <c:v>3369.5291699999998</c:v>
                </c:pt>
                <c:pt idx="326">
                  <c:v>3367.6004200000002</c:v>
                </c:pt>
                <c:pt idx="327">
                  <c:v>3365.67166</c:v>
                </c:pt>
                <c:pt idx="328">
                  <c:v>3363.7429099999999</c:v>
                </c:pt>
                <c:pt idx="329">
                  <c:v>3361.8141599999999</c:v>
                </c:pt>
                <c:pt idx="330">
                  <c:v>3359.8854099999999</c:v>
                </c:pt>
                <c:pt idx="331">
                  <c:v>3357.9566599999998</c:v>
                </c:pt>
                <c:pt idx="332">
                  <c:v>3356.0279099999998</c:v>
                </c:pt>
                <c:pt idx="333">
                  <c:v>3354.09915</c:v>
                </c:pt>
                <c:pt idx="334">
                  <c:v>3352.1704</c:v>
                </c:pt>
                <c:pt idx="335">
                  <c:v>3350.2416499999999</c:v>
                </c:pt>
                <c:pt idx="336">
                  <c:v>3348.3128999999999</c:v>
                </c:pt>
                <c:pt idx="337">
                  <c:v>3346.3841499999999</c:v>
                </c:pt>
                <c:pt idx="338">
                  <c:v>3344.4553999999998</c:v>
                </c:pt>
                <c:pt idx="339">
                  <c:v>3342.52664</c:v>
                </c:pt>
                <c:pt idx="340">
                  <c:v>3340.59789</c:v>
                </c:pt>
                <c:pt idx="341">
                  <c:v>3338.66914</c:v>
                </c:pt>
                <c:pt idx="342">
                  <c:v>3336.7403899999999</c:v>
                </c:pt>
                <c:pt idx="343">
                  <c:v>3334.8116399999999</c:v>
                </c:pt>
                <c:pt idx="344">
                  <c:v>3332.8828800000001</c:v>
                </c:pt>
                <c:pt idx="345">
                  <c:v>3330.9541300000001</c:v>
                </c:pt>
                <c:pt idx="346">
                  <c:v>3329.02538</c:v>
                </c:pt>
                <c:pt idx="347">
                  <c:v>3327.09663</c:v>
                </c:pt>
                <c:pt idx="348">
                  <c:v>3325.16788</c:v>
                </c:pt>
                <c:pt idx="349">
                  <c:v>3323.2391299999999</c:v>
                </c:pt>
                <c:pt idx="350">
                  <c:v>3321.3103700000001</c:v>
                </c:pt>
                <c:pt idx="351">
                  <c:v>3319.3816200000001</c:v>
                </c:pt>
                <c:pt idx="352">
                  <c:v>3317.4528700000001</c:v>
                </c:pt>
                <c:pt idx="353">
                  <c:v>3315.52412</c:v>
                </c:pt>
                <c:pt idx="354">
                  <c:v>3313.59537</c:v>
                </c:pt>
                <c:pt idx="355">
                  <c:v>3311.66662</c:v>
                </c:pt>
                <c:pt idx="356">
                  <c:v>3309.7378600000002</c:v>
                </c:pt>
                <c:pt idx="357">
                  <c:v>3307.8091100000001</c:v>
                </c:pt>
                <c:pt idx="358">
                  <c:v>3305.8803600000001</c:v>
                </c:pt>
                <c:pt idx="359">
                  <c:v>3303.9516100000001</c:v>
                </c:pt>
                <c:pt idx="360">
                  <c:v>3302.02286</c:v>
                </c:pt>
                <c:pt idx="361">
                  <c:v>3300.09411</c:v>
                </c:pt>
                <c:pt idx="362">
                  <c:v>3298.1653500000002</c:v>
                </c:pt>
                <c:pt idx="363">
                  <c:v>3296.2366000000002</c:v>
                </c:pt>
                <c:pt idx="364">
                  <c:v>3294.3078500000001</c:v>
                </c:pt>
                <c:pt idx="365">
                  <c:v>3292.3791000000001</c:v>
                </c:pt>
                <c:pt idx="366">
                  <c:v>3290.4503500000001</c:v>
                </c:pt>
                <c:pt idx="367">
                  <c:v>3288.5216</c:v>
                </c:pt>
                <c:pt idx="368">
                  <c:v>3286.5928399999998</c:v>
                </c:pt>
                <c:pt idx="369">
                  <c:v>3284.6640900000002</c:v>
                </c:pt>
                <c:pt idx="370">
                  <c:v>3282.7353400000002</c:v>
                </c:pt>
                <c:pt idx="371">
                  <c:v>3280.8065900000001</c:v>
                </c:pt>
                <c:pt idx="372">
                  <c:v>3278.8778400000001</c:v>
                </c:pt>
                <c:pt idx="373">
                  <c:v>3276.9490900000001</c:v>
                </c:pt>
                <c:pt idx="374">
                  <c:v>3275.0203299999998</c:v>
                </c:pt>
                <c:pt idx="375">
                  <c:v>3273.0915799999998</c:v>
                </c:pt>
                <c:pt idx="376">
                  <c:v>3271.1628300000002</c:v>
                </c:pt>
                <c:pt idx="377">
                  <c:v>3269.2340800000002</c:v>
                </c:pt>
                <c:pt idx="378">
                  <c:v>3267.3053300000001</c:v>
                </c:pt>
                <c:pt idx="379">
                  <c:v>3265.3765800000001</c:v>
                </c:pt>
                <c:pt idx="380">
                  <c:v>3263.4478199999999</c:v>
                </c:pt>
                <c:pt idx="381">
                  <c:v>3261.5190699999998</c:v>
                </c:pt>
                <c:pt idx="382">
                  <c:v>3259.5903199999998</c:v>
                </c:pt>
                <c:pt idx="383">
                  <c:v>3257.6615700000002</c:v>
                </c:pt>
                <c:pt idx="384">
                  <c:v>3255.7328200000002</c:v>
                </c:pt>
                <c:pt idx="385">
                  <c:v>3253.8040700000001</c:v>
                </c:pt>
                <c:pt idx="386">
                  <c:v>3251.8753099999999</c:v>
                </c:pt>
                <c:pt idx="387">
                  <c:v>3249.9465599999999</c:v>
                </c:pt>
                <c:pt idx="388">
                  <c:v>3248.0178099999998</c:v>
                </c:pt>
                <c:pt idx="389">
                  <c:v>3246.0890599999998</c:v>
                </c:pt>
                <c:pt idx="390">
                  <c:v>3244.1603100000002</c:v>
                </c:pt>
                <c:pt idx="391">
                  <c:v>3242.2315600000002</c:v>
                </c:pt>
                <c:pt idx="392">
                  <c:v>3240.3027999999999</c:v>
                </c:pt>
                <c:pt idx="393">
                  <c:v>3238.3740499999999</c:v>
                </c:pt>
                <c:pt idx="394">
                  <c:v>3236.4452999999999</c:v>
                </c:pt>
                <c:pt idx="395">
                  <c:v>3234.5165499999998</c:v>
                </c:pt>
                <c:pt idx="396">
                  <c:v>3232.5877999999998</c:v>
                </c:pt>
                <c:pt idx="397">
                  <c:v>3230.6590500000002</c:v>
                </c:pt>
                <c:pt idx="398">
                  <c:v>3228.73029</c:v>
                </c:pt>
                <c:pt idx="399">
                  <c:v>3226.8015399999999</c:v>
                </c:pt>
                <c:pt idx="400">
                  <c:v>3224.8727899999999</c:v>
                </c:pt>
                <c:pt idx="401">
                  <c:v>3222.9440399999999</c:v>
                </c:pt>
                <c:pt idx="402">
                  <c:v>3221.0152899999998</c:v>
                </c:pt>
                <c:pt idx="403">
                  <c:v>3219.0865399999998</c:v>
                </c:pt>
                <c:pt idx="404">
                  <c:v>3217.15778</c:v>
                </c:pt>
                <c:pt idx="405">
                  <c:v>3215.22903</c:v>
                </c:pt>
                <c:pt idx="406">
                  <c:v>3213.3002799999999</c:v>
                </c:pt>
                <c:pt idx="407">
                  <c:v>3211.3715299999999</c:v>
                </c:pt>
                <c:pt idx="408">
                  <c:v>3209.4427799999999</c:v>
                </c:pt>
                <c:pt idx="409">
                  <c:v>3207.5140299999998</c:v>
                </c:pt>
                <c:pt idx="410">
                  <c:v>3205.58527</c:v>
                </c:pt>
                <c:pt idx="411">
                  <c:v>3203.65652</c:v>
                </c:pt>
                <c:pt idx="412">
                  <c:v>3201.72777</c:v>
                </c:pt>
                <c:pt idx="413">
                  <c:v>3199.7990199999999</c:v>
                </c:pt>
                <c:pt idx="414">
                  <c:v>3197.8702699999999</c:v>
                </c:pt>
                <c:pt idx="415">
                  <c:v>3195.9415199999999</c:v>
                </c:pt>
                <c:pt idx="416">
                  <c:v>3194.0127600000001</c:v>
                </c:pt>
                <c:pt idx="417">
                  <c:v>3192.08401</c:v>
                </c:pt>
                <c:pt idx="418">
                  <c:v>3190.15526</c:v>
                </c:pt>
                <c:pt idx="419">
                  <c:v>3188.22651</c:v>
                </c:pt>
                <c:pt idx="420">
                  <c:v>3186.2977599999999</c:v>
                </c:pt>
                <c:pt idx="421">
                  <c:v>3184.3690099999999</c:v>
                </c:pt>
                <c:pt idx="422">
                  <c:v>3182.4402500000001</c:v>
                </c:pt>
                <c:pt idx="423">
                  <c:v>3180.5115000000001</c:v>
                </c:pt>
                <c:pt idx="424">
                  <c:v>3178.58275</c:v>
                </c:pt>
                <c:pt idx="425">
                  <c:v>3176.654</c:v>
                </c:pt>
                <c:pt idx="426">
                  <c:v>3174.72525</c:v>
                </c:pt>
                <c:pt idx="427">
                  <c:v>3172.7964999999999</c:v>
                </c:pt>
                <c:pt idx="428">
                  <c:v>3170.8677400000001</c:v>
                </c:pt>
                <c:pt idx="429">
                  <c:v>3168.9389900000001</c:v>
                </c:pt>
                <c:pt idx="430">
                  <c:v>3167.0102400000001</c:v>
                </c:pt>
                <c:pt idx="431">
                  <c:v>3165.08149</c:v>
                </c:pt>
                <c:pt idx="432">
                  <c:v>3163.15274</c:v>
                </c:pt>
                <c:pt idx="433">
                  <c:v>3161.22399</c:v>
                </c:pt>
                <c:pt idx="434">
                  <c:v>3159.2952300000002</c:v>
                </c:pt>
                <c:pt idx="435">
                  <c:v>3157.3664800000001</c:v>
                </c:pt>
                <c:pt idx="436">
                  <c:v>3155.4377300000001</c:v>
                </c:pt>
                <c:pt idx="437">
                  <c:v>3153.5089800000001</c:v>
                </c:pt>
                <c:pt idx="438">
                  <c:v>3151.58023</c:v>
                </c:pt>
                <c:pt idx="439">
                  <c:v>3149.65148</c:v>
                </c:pt>
                <c:pt idx="440">
                  <c:v>3147.7227200000002</c:v>
                </c:pt>
                <c:pt idx="441">
                  <c:v>3145.7939700000002</c:v>
                </c:pt>
                <c:pt idx="442">
                  <c:v>3143.8652200000001</c:v>
                </c:pt>
                <c:pt idx="443">
                  <c:v>3141.9364700000001</c:v>
                </c:pt>
                <c:pt idx="444">
                  <c:v>3140.0077200000001</c:v>
                </c:pt>
                <c:pt idx="445">
                  <c:v>3138.07897</c:v>
                </c:pt>
                <c:pt idx="446">
                  <c:v>3136.1502099999998</c:v>
                </c:pt>
                <c:pt idx="447">
                  <c:v>3134.2214600000002</c:v>
                </c:pt>
                <c:pt idx="448">
                  <c:v>3132.2927100000002</c:v>
                </c:pt>
                <c:pt idx="449">
                  <c:v>3130.3639600000001</c:v>
                </c:pt>
                <c:pt idx="450">
                  <c:v>3128.4352100000001</c:v>
                </c:pt>
                <c:pt idx="451">
                  <c:v>3126.5064600000001</c:v>
                </c:pt>
                <c:pt idx="452">
                  <c:v>3124.5776999999998</c:v>
                </c:pt>
                <c:pt idx="453">
                  <c:v>3122.6489499999998</c:v>
                </c:pt>
                <c:pt idx="454">
                  <c:v>3120.7202000000002</c:v>
                </c:pt>
                <c:pt idx="455">
                  <c:v>3118.7914500000002</c:v>
                </c:pt>
                <c:pt idx="456">
                  <c:v>3116.8627000000001</c:v>
                </c:pt>
                <c:pt idx="457">
                  <c:v>3114.9339500000001</c:v>
                </c:pt>
                <c:pt idx="458">
                  <c:v>3113.0051899999999</c:v>
                </c:pt>
                <c:pt idx="459">
                  <c:v>3111.0764399999998</c:v>
                </c:pt>
                <c:pt idx="460">
                  <c:v>3109.1476899999998</c:v>
                </c:pt>
                <c:pt idx="461">
                  <c:v>3107.2189400000002</c:v>
                </c:pt>
                <c:pt idx="462">
                  <c:v>3105.2901900000002</c:v>
                </c:pt>
                <c:pt idx="463">
                  <c:v>3103.3614400000001</c:v>
                </c:pt>
                <c:pt idx="464">
                  <c:v>3101.4326799999999</c:v>
                </c:pt>
                <c:pt idx="465">
                  <c:v>3099.5039299999999</c:v>
                </c:pt>
                <c:pt idx="466">
                  <c:v>3097.5751799999998</c:v>
                </c:pt>
                <c:pt idx="467">
                  <c:v>3095.6464299999998</c:v>
                </c:pt>
                <c:pt idx="468">
                  <c:v>3093.7176800000002</c:v>
                </c:pt>
                <c:pt idx="469">
                  <c:v>3091.7889300000002</c:v>
                </c:pt>
                <c:pt idx="470">
                  <c:v>3089.8601699999999</c:v>
                </c:pt>
                <c:pt idx="471">
                  <c:v>3087.9314199999999</c:v>
                </c:pt>
                <c:pt idx="472">
                  <c:v>3086.0026699999999</c:v>
                </c:pt>
                <c:pt idx="473">
                  <c:v>3084.0739199999998</c:v>
                </c:pt>
                <c:pt idx="474">
                  <c:v>3082.1451699999998</c:v>
                </c:pt>
                <c:pt idx="475">
                  <c:v>3080.2164200000002</c:v>
                </c:pt>
                <c:pt idx="476">
                  <c:v>3078.28766</c:v>
                </c:pt>
                <c:pt idx="477">
                  <c:v>3076.3589099999999</c:v>
                </c:pt>
                <c:pt idx="478">
                  <c:v>3074.4301599999999</c:v>
                </c:pt>
                <c:pt idx="479">
                  <c:v>3072.5014099999999</c:v>
                </c:pt>
                <c:pt idx="480">
                  <c:v>3070.5726599999998</c:v>
                </c:pt>
                <c:pt idx="481">
                  <c:v>3068.6439099999998</c:v>
                </c:pt>
                <c:pt idx="482">
                  <c:v>3066.71515</c:v>
                </c:pt>
                <c:pt idx="483">
                  <c:v>3064.7864</c:v>
                </c:pt>
                <c:pt idx="484">
                  <c:v>3062.8576499999999</c:v>
                </c:pt>
                <c:pt idx="485">
                  <c:v>3060.9288999999999</c:v>
                </c:pt>
                <c:pt idx="486">
                  <c:v>3059.0001499999998</c:v>
                </c:pt>
                <c:pt idx="487">
                  <c:v>3057.0713999999998</c:v>
                </c:pt>
                <c:pt idx="488">
                  <c:v>3055.14264</c:v>
                </c:pt>
                <c:pt idx="489">
                  <c:v>3053.21389</c:v>
                </c:pt>
                <c:pt idx="490">
                  <c:v>3051.28514</c:v>
                </c:pt>
                <c:pt idx="491">
                  <c:v>3049.3563899999999</c:v>
                </c:pt>
                <c:pt idx="492">
                  <c:v>3047.4276399999999</c:v>
                </c:pt>
                <c:pt idx="493">
                  <c:v>3045.4988899999998</c:v>
                </c:pt>
                <c:pt idx="494">
                  <c:v>3043.5701300000001</c:v>
                </c:pt>
                <c:pt idx="495">
                  <c:v>3041.64138</c:v>
                </c:pt>
                <c:pt idx="496">
                  <c:v>3039.71263</c:v>
                </c:pt>
                <c:pt idx="497">
                  <c:v>3037.78388</c:v>
                </c:pt>
                <c:pt idx="498">
                  <c:v>3035.8551299999999</c:v>
                </c:pt>
                <c:pt idx="499">
                  <c:v>3033.9263799999999</c:v>
                </c:pt>
                <c:pt idx="500">
                  <c:v>3031.9976200000001</c:v>
                </c:pt>
                <c:pt idx="501">
                  <c:v>3030.0688700000001</c:v>
                </c:pt>
                <c:pt idx="502">
                  <c:v>3028.14012</c:v>
                </c:pt>
                <c:pt idx="503">
                  <c:v>3026.21137</c:v>
                </c:pt>
                <c:pt idx="504">
                  <c:v>3024.28262</c:v>
                </c:pt>
                <c:pt idx="505">
                  <c:v>3022.3538699999999</c:v>
                </c:pt>
                <c:pt idx="506">
                  <c:v>3020.4251100000001</c:v>
                </c:pt>
                <c:pt idx="507">
                  <c:v>3018.4963600000001</c:v>
                </c:pt>
                <c:pt idx="508">
                  <c:v>3016.5676100000001</c:v>
                </c:pt>
                <c:pt idx="509">
                  <c:v>3014.63886</c:v>
                </c:pt>
                <c:pt idx="510">
                  <c:v>3012.71011</c:v>
                </c:pt>
                <c:pt idx="511">
                  <c:v>3010.7813599999999</c:v>
                </c:pt>
                <c:pt idx="512">
                  <c:v>3008.8526000000002</c:v>
                </c:pt>
                <c:pt idx="513">
                  <c:v>3006.9238500000001</c:v>
                </c:pt>
                <c:pt idx="514">
                  <c:v>3004.9951000000001</c:v>
                </c:pt>
                <c:pt idx="515">
                  <c:v>3003.0663500000001</c:v>
                </c:pt>
                <c:pt idx="516">
                  <c:v>3001.1376</c:v>
                </c:pt>
                <c:pt idx="517">
                  <c:v>2999.20885</c:v>
                </c:pt>
                <c:pt idx="518">
                  <c:v>2997.2800900000002</c:v>
                </c:pt>
                <c:pt idx="519">
                  <c:v>2995.3513400000002</c:v>
                </c:pt>
                <c:pt idx="520">
                  <c:v>2993.4225900000001</c:v>
                </c:pt>
                <c:pt idx="521">
                  <c:v>2991.4938400000001</c:v>
                </c:pt>
                <c:pt idx="522">
                  <c:v>2989.5650900000001</c:v>
                </c:pt>
                <c:pt idx="523">
                  <c:v>2987.63634</c:v>
                </c:pt>
                <c:pt idx="524">
                  <c:v>2985.7075799999998</c:v>
                </c:pt>
                <c:pt idx="525">
                  <c:v>2983.7788300000002</c:v>
                </c:pt>
                <c:pt idx="526">
                  <c:v>2981.8500800000002</c:v>
                </c:pt>
                <c:pt idx="527">
                  <c:v>2979.9213300000001</c:v>
                </c:pt>
                <c:pt idx="528">
                  <c:v>2977.9925800000001</c:v>
                </c:pt>
                <c:pt idx="529">
                  <c:v>2976.0638300000001</c:v>
                </c:pt>
                <c:pt idx="530">
                  <c:v>2974.1350699999998</c:v>
                </c:pt>
                <c:pt idx="531">
                  <c:v>2972.2063199999998</c:v>
                </c:pt>
                <c:pt idx="532">
                  <c:v>2970.2775700000002</c:v>
                </c:pt>
                <c:pt idx="533">
                  <c:v>2968.3488200000002</c:v>
                </c:pt>
                <c:pt idx="534">
                  <c:v>2966.4200700000001</c:v>
                </c:pt>
                <c:pt idx="535">
                  <c:v>2964.4913200000001</c:v>
                </c:pt>
                <c:pt idx="536">
                  <c:v>2962.5625599999998</c:v>
                </c:pt>
                <c:pt idx="537">
                  <c:v>2960.6338099999998</c:v>
                </c:pt>
                <c:pt idx="538">
                  <c:v>2958.7050599999998</c:v>
                </c:pt>
                <c:pt idx="539">
                  <c:v>2956.7763100000002</c:v>
                </c:pt>
                <c:pt idx="540">
                  <c:v>2954.8475600000002</c:v>
                </c:pt>
                <c:pt idx="541">
                  <c:v>2952.9188100000001</c:v>
                </c:pt>
                <c:pt idx="542">
                  <c:v>2950.9900499999999</c:v>
                </c:pt>
                <c:pt idx="543">
                  <c:v>2949.0612999999998</c:v>
                </c:pt>
                <c:pt idx="544">
                  <c:v>2947.1325499999998</c:v>
                </c:pt>
                <c:pt idx="545">
                  <c:v>2945.2037999999998</c:v>
                </c:pt>
                <c:pt idx="546">
                  <c:v>2943.2750500000002</c:v>
                </c:pt>
                <c:pt idx="547">
                  <c:v>2941.3463000000002</c:v>
                </c:pt>
                <c:pt idx="548">
                  <c:v>2939.4175399999999</c:v>
                </c:pt>
                <c:pt idx="549">
                  <c:v>2937.4887899999999</c:v>
                </c:pt>
                <c:pt idx="550">
                  <c:v>2935.5600399999998</c:v>
                </c:pt>
                <c:pt idx="551">
                  <c:v>2933.6312899999998</c:v>
                </c:pt>
                <c:pt idx="552">
                  <c:v>2931.7025400000002</c:v>
                </c:pt>
                <c:pt idx="553">
                  <c:v>2929.7737900000002</c:v>
                </c:pt>
                <c:pt idx="554">
                  <c:v>2927.84503</c:v>
                </c:pt>
                <c:pt idx="555">
                  <c:v>2925.9162799999999</c:v>
                </c:pt>
                <c:pt idx="556">
                  <c:v>2923.9875299999999</c:v>
                </c:pt>
                <c:pt idx="557">
                  <c:v>2922.0587799999998</c:v>
                </c:pt>
                <c:pt idx="558">
                  <c:v>2920.1300299999998</c:v>
                </c:pt>
                <c:pt idx="559">
                  <c:v>2918.2012800000002</c:v>
                </c:pt>
                <c:pt idx="560">
                  <c:v>2916.27252</c:v>
                </c:pt>
                <c:pt idx="561">
                  <c:v>2914.3437699999999</c:v>
                </c:pt>
                <c:pt idx="562">
                  <c:v>2912.4150199999999</c:v>
                </c:pt>
                <c:pt idx="563">
                  <c:v>2910.4862699999999</c:v>
                </c:pt>
                <c:pt idx="564">
                  <c:v>2908.5575199999998</c:v>
                </c:pt>
                <c:pt idx="565">
                  <c:v>2906.6287699999998</c:v>
                </c:pt>
                <c:pt idx="566">
                  <c:v>2904.70001</c:v>
                </c:pt>
                <c:pt idx="567">
                  <c:v>2902.77126</c:v>
                </c:pt>
                <c:pt idx="568">
                  <c:v>2900.8425099999999</c:v>
                </c:pt>
                <c:pt idx="569">
                  <c:v>2898.9137599999999</c:v>
                </c:pt>
                <c:pt idx="570">
                  <c:v>2896.9850099999999</c:v>
                </c:pt>
                <c:pt idx="571">
                  <c:v>2895.0562599999998</c:v>
                </c:pt>
                <c:pt idx="572">
                  <c:v>2893.1275000000001</c:v>
                </c:pt>
                <c:pt idx="573">
                  <c:v>2891.19875</c:v>
                </c:pt>
                <c:pt idx="574">
                  <c:v>2889.27</c:v>
                </c:pt>
                <c:pt idx="575">
                  <c:v>2887.3412499999999</c:v>
                </c:pt>
                <c:pt idx="576">
                  <c:v>2885.4124999999999</c:v>
                </c:pt>
                <c:pt idx="577">
                  <c:v>2883.4837499999999</c:v>
                </c:pt>
                <c:pt idx="578">
                  <c:v>2881.5549900000001</c:v>
                </c:pt>
                <c:pt idx="579">
                  <c:v>2879.6262400000001</c:v>
                </c:pt>
                <c:pt idx="580">
                  <c:v>2877.69749</c:v>
                </c:pt>
                <c:pt idx="581">
                  <c:v>2875.76874</c:v>
                </c:pt>
                <c:pt idx="582">
                  <c:v>2873.8399899999999</c:v>
                </c:pt>
                <c:pt idx="583">
                  <c:v>2871.9112399999999</c:v>
                </c:pt>
                <c:pt idx="584">
                  <c:v>2869.9824800000001</c:v>
                </c:pt>
                <c:pt idx="585">
                  <c:v>2868.0537300000001</c:v>
                </c:pt>
                <c:pt idx="586">
                  <c:v>2866.1249800000001</c:v>
                </c:pt>
                <c:pt idx="587">
                  <c:v>2864.19623</c:v>
                </c:pt>
                <c:pt idx="588">
                  <c:v>2862.26748</c:v>
                </c:pt>
                <c:pt idx="589">
                  <c:v>2860.3387299999999</c:v>
                </c:pt>
                <c:pt idx="590">
                  <c:v>2858.4099700000002</c:v>
                </c:pt>
                <c:pt idx="591">
                  <c:v>2856.4812200000001</c:v>
                </c:pt>
                <c:pt idx="592">
                  <c:v>2854.5524700000001</c:v>
                </c:pt>
                <c:pt idx="593">
                  <c:v>2852.62372</c:v>
                </c:pt>
                <c:pt idx="594">
                  <c:v>2850.69497</c:v>
                </c:pt>
                <c:pt idx="595">
                  <c:v>2848.76622</c:v>
                </c:pt>
                <c:pt idx="596">
                  <c:v>2846.8374600000002</c:v>
                </c:pt>
                <c:pt idx="597">
                  <c:v>2844.9087100000002</c:v>
                </c:pt>
                <c:pt idx="598">
                  <c:v>2842.9799600000001</c:v>
                </c:pt>
                <c:pt idx="599">
                  <c:v>2841.0512100000001</c:v>
                </c:pt>
                <c:pt idx="600">
                  <c:v>2839.12246</c:v>
                </c:pt>
                <c:pt idx="601">
                  <c:v>2837.19371</c:v>
                </c:pt>
                <c:pt idx="602">
                  <c:v>2835.2649500000002</c:v>
                </c:pt>
                <c:pt idx="603">
                  <c:v>2833.3362000000002</c:v>
                </c:pt>
                <c:pt idx="604">
                  <c:v>2831.4074500000002</c:v>
                </c:pt>
                <c:pt idx="605">
                  <c:v>2829.4787000000001</c:v>
                </c:pt>
                <c:pt idx="606">
                  <c:v>2827.5499500000001</c:v>
                </c:pt>
                <c:pt idx="607">
                  <c:v>2825.6212</c:v>
                </c:pt>
                <c:pt idx="608">
                  <c:v>2823.6924399999998</c:v>
                </c:pt>
                <c:pt idx="609">
                  <c:v>2821.7636900000002</c:v>
                </c:pt>
                <c:pt idx="610">
                  <c:v>2819.8349400000002</c:v>
                </c:pt>
                <c:pt idx="611">
                  <c:v>2817.9061900000002</c:v>
                </c:pt>
                <c:pt idx="612">
                  <c:v>2815.9774400000001</c:v>
                </c:pt>
                <c:pt idx="613">
                  <c:v>2814.0486900000001</c:v>
                </c:pt>
                <c:pt idx="614">
                  <c:v>2812.1199299999998</c:v>
                </c:pt>
                <c:pt idx="615">
                  <c:v>2810.1911799999998</c:v>
                </c:pt>
                <c:pt idx="616">
                  <c:v>2808.2624300000002</c:v>
                </c:pt>
                <c:pt idx="617">
                  <c:v>2806.3336800000002</c:v>
                </c:pt>
                <c:pt idx="618">
                  <c:v>2804.4049300000001</c:v>
                </c:pt>
                <c:pt idx="619">
                  <c:v>2802.4761800000001</c:v>
                </c:pt>
                <c:pt idx="620">
                  <c:v>2800.5474199999999</c:v>
                </c:pt>
                <c:pt idx="621">
                  <c:v>2798.6186699999998</c:v>
                </c:pt>
                <c:pt idx="622">
                  <c:v>2796.6899199999998</c:v>
                </c:pt>
                <c:pt idx="623">
                  <c:v>2794.7611700000002</c:v>
                </c:pt>
                <c:pt idx="624">
                  <c:v>2792.8324200000002</c:v>
                </c:pt>
                <c:pt idx="625">
                  <c:v>2790.9036700000001</c:v>
                </c:pt>
                <c:pt idx="626">
                  <c:v>2788.9749099999999</c:v>
                </c:pt>
                <c:pt idx="627">
                  <c:v>2787.0461599999999</c:v>
                </c:pt>
                <c:pt idx="628">
                  <c:v>2785.1174099999998</c:v>
                </c:pt>
                <c:pt idx="629">
                  <c:v>2783.1886599999998</c:v>
                </c:pt>
                <c:pt idx="630">
                  <c:v>2781.2599100000002</c:v>
                </c:pt>
                <c:pt idx="631">
                  <c:v>2779.3311600000002</c:v>
                </c:pt>
                <c:pt idx="632">
                  <c:v>2777.4023999999999</c:v>
                </c:pt>
                <c:pt idx="633">
                  <c:v>2775.4736499999999</c:v>
                </c:pt>
                <c:pt idx="634">
                  <c:v>2773.5448999999999</c:v>
                </c:pt>
                <c:pt idx="635">
                  <c:v>2771.6161499999998</c:v>
                </c:pt>
                <c:pt idx="636">
                  <c:v>2769.6873999999998</c:v>
                </c:pt>
                <c:pt idx="637">
                  <c:v>2767.7586500000002</c:v>
                </c:pt>
                <c:pt idx="638">
                  <c:v>2765.82989</c:v>
                </c:pt>
                <c:pt idx="639">
                  <c:v>2763.9011399999999</c:v>
                </c:pt>
                <c:pt idx="640">
                  <c:v>2761.9723899999999</c:v>
                </c:pt>
                <c:pt idx="641">
                  <c:v>2760.0436399999999</c:v>
                </c:pt>
                <c:pt idx="642">
                  <c:v>2758.1148899999998</c:v>
                </c:pt>
                <c:pt idx="643">
                  <c:v>2756.1861399999998</c:v>
                </c:pt>
                <c:pt idx="644">
                  <c:v>2754.25738</c:v>
                </c:pt>
                <c:pt idx="645">
                  <c:v>2752.32863</c:v>
                </c:pt>
                <c:pt idx="646">
                  <c:v>2750.3998799999999</c:v>
                </c:pt>
                <c:pt idx="647">
                  <c:v>2748.4711299999999</c:v>
                </c:pt>
                <c:pt idx="648">
                  <c:v>2746.5423799999999</c:v>
                </c:pt>
                <c:pt idx="649">
                  <c:v>2744.6136299999998</c:v>
                </c:pt>
                <c:pt idx="650">
                  <c:v>2742.68487</c:v>
                </c:pt>
                <c:pt idx="651">
                  <c:v>2740.75612</c:v>
                </c:pt>
                <c:pt idx="652">
                  <c:v>2738.82737</c:v>
                </c:pt>
                <c:pt idx="653">
                  <c:v>2736.8986199999999</c:v>
                </c:pt>
                <c:pt idx="654">
                  <c:v>2734.9698699999999</c:v>
                </c:pt>
                <c:pt idx="655">
                  <c:v>2733.0411199999999</c:v>
                </c:pt>
                <c:pt idx="656">
                  <c:v>2731.1123600000001</c:v>
                </c:pt>
                <c:pt idx="657">
                  <c:v>2729.18361</c:v>
                </c:pt>
                <c:pt idx="658">
                  <c:v>2727.25486</c:v>
                </c:pt>
                <c:pt idx="659">
                  <c:v>2725.32611</c:v>
                </c:pt>
                <c:pt idx="660">
                  <c:v>2723.3973599999999</c:v>
                </c:pt>
                <c:pt idx="661">
                  <c:v>2721.4686099999999</c:v>
                </c:pt>
                <c:pt idx="662">
                  <c:v>2719.5398500000001</c:v>
                </c:pt>
                <c:pt idx="663">
                  <c:v>2717.6111000000001</c:v>
                </c:pt>
                <c:pt idx="664">
                  <c:v>2715.68235</c:v>
                </c:pt>
                <c:pt idx="665">
                  <c:v>2713.7536</c:v>
                </c:pt>
                <c:pt idx="666">
                  <c:v>2711.82485</c:v>
                </c:pt>
                <c:pt idx="667">
                  <c:v>2709.8960999999999</c:v>
                </c:pt>
                <c:pt idx="668">
                  <c:v>2707.9673400000001</c:v>
                </c:pt>
                <c:pt idx="669">
                  <c:v>2706.0385900000001</c:v>
                </c:pt>
                <c:pt idx="670">
                  <c:v>2704.1098400000001</c:v>
                </c:pt>
                <c:pt idx="671">
                  <c:v>2702.18109</c:v>
                </c:pt>
                <c:pt idx="672">
                  <c:v>2700.25234</c:v>
                </c:pt>
                <c:pt idx="673">
                  <c:v>2698.32359</c:v>
                </c:pt>
                <c:pt idx="674">
                  <c:v>2696.3948300000002</c:v>
                </c:pt>
                <c:pt idx="675">
                  <c:v>2694.4660800000001</c:v>
                </c:pt>
                <c:pt idx="676">
                  <c:v>2692.5373300000001</c:v>
                </c:pt>
                <c:pt idx="677">
                  <c:v>2690.6085800000001</c:v>
                </c:pt>
                <c:pt idx="678">
                  <c:v>2688.67983</c:v>
                </c:pt>
                <c:pt idx="679">
                  <c:v>2686.75108</c:v>
                </c:pt>
                <c:pt idx="680">
                  <c:v>2684.8223200000002</c:v>
                </c:pt>
                <c:pt idx="681">
                  <c:v>2682.8935700000002</c:v>
                </c:pt>
                <c:pt idx="682">
                  <c:v>2680.9648200000001</c:v>
                </c:pt>
                <c:pt idx="683">
                  <c:v>2679.0360700000001</c:v>
                </c:pt>
                <c:pt idx="684">
                  <c:v>2677.1073200000001</c:v>
                </c:pt>
                <c:pt idx="685">
                  <c:v>2675.17857</c:v>
                </c:pt>
                <c:pt idx="686">
                  <c:v>2673.2498099999998</c:v>
                </c:pt>
                <c:pt idx="687">
                  <c:v>2671.3210600000002</c:v>
                </c:pt>
                <c:pt idx="688">
                  <c:v>2669.3923100000002</c:v>
                </c:pt>
                <c:pt idx="689">
                  <c:v>2667.4635600000001</c:v>
                </c:pt>
                <c:pt idx="690">
                  <c:v>2665.5348100000001</c:v>
                </c:pt>
                <c:pt idx="691">
                  <c:v>2663.6060600000001</c:v>
                </c:pt>
                <c:pt idx="692">
                  <c:v>2661.6772999999998</c:v>
                </c:pt>
                <c:pt idx="693">
                  <c:v>2659.7485499999998</c:v>
                </c:pt>
                <c:pt idx="694">
                  <c:v>2657.8198000000002</c:v>
                </c:pt>
                <c:pt idx="695">
                  <c:v>2655.8910500000002</c:v>
                </c:pt>
                <c:pt idx="696">
                  <c:v>2653.9623000000001</c:v>
                </c:pt>
                <c:pt idx="697">
                  <c:v>2652.0335500000001</c:v>
                </c:pt>
                <c:pt idx="698">
                  <c:v>2650.1047899999999</c:v>
                </c:pt>
                <c:pt idx="699">
                  <c:v>2648.1760399999998</c:v>
                </c:pt>
                <c:pt idx="700">
                  <c:v>2646.2472899999998</c:v>
                </c:pt>
                <c:pt idx="701">
                  <c:v>2644.3185400000002</c:v>
                </c:pt>
                <c:pt idx="702">
                  <c:v>2642.3897900000002</c:v>
                </c:pt>
                <c:pt idx="703">
                  <c:v>2640.4610400000001</c:v>
                </c:pt>
                <c:pt idx="704">
                  <c:v>2638.5322799999999</c:v>
                </c:pt>
                <c:pt idx="705">
                  <c:v>2636.6035299999999</c:v>
                </c:pt>
                <c:pt idx="706">
                  <c:v>2634.6747799999998</c:v>
                </c:pt>
                <c:pt idx="707">
                  <c:v>2632.7460299999998</c:v>
                </c:pt>
                <c:pt idx="708">
                  <c:v>2630.8172800000002</c:v>
                </c:pt>
                <c:pt idx="709">
                  <c:v>2628.8885300000002</c:v>
                </c:pt>
                <c:pt idx="710">
                  <c:v>2626.9597699999999</c:v>
                </c:pt>
                <c:pt idx="711">
                  <c:v>2625.0310199999999</c:v>
                </c:pt>
                <c:pt idx="712">
                  <c:v>2623.1022699999999</c:v>
                </c:pt>
                <c:pt idx="713">
                  <c:v>2621.1735199999998</c:v>
                </c:pt>
                <c:pt idx="714">
                  <c:v>2619.2447699999998</c:v>
                </c:pt>
                <c:pt idx="715">
                  <c:v>2617.3160200000002</c:v>
                </c:pt>
                <c:pt idx="716">
                  <c:v>2615.38726</c:v>
                </c:pt>
                <c:pt idx="717">
                  <c:v>2613.4585099999999</c:v>
                </c:pt>
                <c:pt idx="718">
                  <c:v>2611.5297599999999</c:v>
                </c:pt>
                <c:pt idx="719">
                  <c:v>2609.6010099999999</c:v>
                </c:pt>
                <c:pt idx="720">
                  <c:v>2607.6722599999998</c:v>
                </c:pt>
                <c:pt idx="721">
                  <c:v>2605.7435099999998</c:v>
                </c:pt>
                <c:pt idx="722">
                  <c:v>2603.81475</c:v>
                </c:pt>
                <c:pt idx="723">
                  <c:v>2601.886</c:v>
                </c:pt>
                <c:pt idx="724">
                  <c:v>2599.9572499999999</c:v>
                </c:pt>
                <c:pt idx="725">
                  <c:v>2598.0284999999999</c:v>
                </c:pt>
                <c:pt idx="726">
                  <c:v>2596.0997499999999</c:v>
                </c:pt>
                <c:pt idx="727">
                  <c:v>2594.1709999999998</c:v>
                </c:pt>
                <c:pt idx="728">
                  <c:v>2592.24224</c:v>
                </c:pt>
                <c:pt idx="729">
                  <c:v>2590.31349</c:v>
                </c:pt>
                <c:pt idx="730">
                  <c:v>2588.38474</c:v>
                </c:pt>
                <c:pt idx="731">
                  <c:v>2586.4559899999999</c:v>
                </c:pt>
                <c:pt idx="732">
                  <c:v>2584.5272399999999</c:v>
                </c:pt>
                <c:pt idx="733">
                  <c:v>2582.5984899999999</c:v>
                </c:pt>
                <c:pt idx="734">
                  <c:v>2580.6697300000001</c:v>
                </c:pt>
                <c:pt idx="735">
                  <c:v>2578.74098</c:v>
                </c:pt>
                <c:pt idx="736">
                  <c:v>2576.81223</c:v>
                </c:pt>
                <c:pt idx="737">
                  <c:v>2574.88348</c:v>
                </c:pt>
                <c:pt idx="738">
                  <c:v>2572.9547299999999</c:v>
                </c:pt>
                <c:pt idx="739">
                  <c:v>2571.0259799999999</c:v>
                </c:pt>
                <c:pt idx="740">
                  <c:v>2569.0972200000001</c:v>
                </c:pt>
                <c:pt idx="741">
                  <c:v>2567.1684700000001</c:v>
                </c:pt>
                <c:pt idx="742">
                  <c:v>2565.23972</c:v>
                </c:pt>
                <c:pt idx="743">
                  <c:v>2563.31097</c:v>
                </c:pt>
                <c:pt idx="744">
                  <c:v>2561.38222</c:v>
                </c:pt>
                <c:pt idx="745">
                  <c:v>2559.4534699999999</c:v>
                </c:pt>
                <c:pt idx="746">
                  <c:v>2557.5247100000001</c:v>
                </c:pt>
                <c:pt idx="747">
                  <c:v>2555.5959600000001</c:v>
                </c:pt>
                <c:pt idx="748">
                  <c:v>2553.6672100000001</c:v>
                </c:pt>
                <c:pt idx="749">
                  <c:v>2551.73846</c:v>
                </c:pt>
                <c:pt idx="750">
                  <c:v>2549.80971</c:v>
                </c:pt>
                <c:pt idx="751">
                  <c:v>2547.88096</c:v>
                </c:pt>
                <c:pt idx="752">
                  <c:v>2545.9522000000002</c:v>
                </c:pt>
                <c:pt idx="753">
                  <c:v>2544.0234500000001</c:v>
                </c:pt>
                <c:pt idx="754">
                  <c:v>2542.0947000000001</c:v>
                </c:pt>
                <c:pt idx="755">
                  <c:v>2540.1659500000001</c:v>
                </c:pt>
                <c:pt idx="756">
                  <c:v>2538.2372</c:v>
                </c:pt>
                <c:pt idx="757">
                  <c:v>2536.30845</c:v>
                </c:pt>
                <c:pt idx="758">
                  <c:v>2534.3796900000002</c:v>
                </c:pt>
                <c:pt idx="759">
                  <c:v>2532.4509400000002</c:v>
                </c:pt>
                <c:pt idx="760">
                  <c:v>2530.5221900000001</c:v>
                </c:pt>
                <c:pt idx="761">
                  <c:v>2528.5934400000001</c:v>
                </c:pt>
                <c:pt idx="762">
                  <c:v>2526.6646900000001</c:v>
                </c:pt>
                <c:pt idx="763">
                  <c:v>2524.73594</c:v>
                </c:pt>
                <c:pt idx="764">
                  <c:v>2522.8071799999998</c:v>
                </c:pt>
                <c:pt idx="765">
                  <c:v>2520.8784300000002</c:v>
                </c:pt>
                <c:pt idx="766">
                  <c:v>2518.9496800000002</c:v>
                </c:pt>
                <c:pt idx="767">
                  <c:v>2517.0209300000001</c:v>
                </c:pt>
                <c:pt idx="768">
                  <c:v>2515.0921800000001</c:v>
                </c:pt>
                <c:pt idx="769">
                  <c:v>2513.1634300000001</c:v>
                </c:pt>
                <c:pt idx="770">
                  <c:v>2511.2346699999998</c:v>
                </c:pt>
                <c:pt idx="771">
                  <c:v>2509.3059199999998</c:v>
                </c:pt>
                <c:pt idx="772">
                  <c:v>2507.3771700000002</c:v>
                </c:pt>
                <c:pt idx="773">
                  <c:v>2505.4484200000002</c:v>
                </c:pt>
                <c:pt idx="774">
                  <c:v>2503.5196700000001</c:v>
                </c:pt>
                <c:pt idx="775">
                  <c:v>2501.5909200000001</c:v>
                </c:pt>
                <c:pt idx="776">
                  <c:v>2499.6621599999999</c:v>
                </c:pt>
                <c:pt idx="777">
                  <c:v>2497.7334099999998</c:v>
                </c:pt>
                <c:pt idx="778">
                  <c:v>2495.8046599999998</c:v>
                </c:pt>
                <c:pt idx="779">
                  <c:v>2493.8759100000002</c:v>
                </c:pt>
                <c:pt idx="780">
                  <c:v>2491.9471600000002</c:v>
                </c:pt>
                <c:pt idx="781">
                  <c:v>2490.0184100000001</c:v>
                </c:pt>
                <c:pt idx="782">
                  <c:v>2488.0896499999999</c:v>
                </c:pt>
                <c:pt idx="783">
                  <c:v>2486.1608999999999</c:v>
                </c:pt>
                <c:pt idx="784">
                  <c:v>2484.2321499999998</c:v>
                </c:pt>
                <c:pt idx="785">
                  <c:v>2482.3033999999998</c:v>
                </c:pt>
                <c:pt idx="786">
                  <c:v>2480.3746500000002</c:v>
                </c:pt>
                <c:pt idx="787">
                  <c:v>2478.4459000000002</c:v>
                </c:pt>
                <c:pt idx="788">
                  <c:v>2476.5171399999999</c:v>
                </c:pt>
                <c:pt idx="789">
                  <c:v>2474.5883899999999</c:v>
                </c:pt>
                <c:pt idx="790">
                  <c:v>2472.6596399999999</c:v>
                </c:pt>
                <c:pt idx="791">
                  <c:v>2470.7308899999998</c:v>
                </c:pt>
                <c:pt idx="792">
                  <c:v>2468.8021399999998</c:v>
                </c:pt>
                <c:pt idx="793">
                  <c:v>2466.8733900000002</c:v>
                </c:pt>
                <c:pt idx="794">
                  <c:v>2464.94463</c:v>
                </c:pt>
                <c:pt idx="795">
                  <c:v>2463.0158799999999</c:v>
                </c:pt>
                <c:pt idx="796">
                  <c:v>2461.0871299999999</c:v>
                </c:pt>
                <c:pt idx="797">
                  <c:v>2459.1583799999999</c:v>
                </c:pt>
                <c:pt idx="798">
                  <c:v>2457.2296299999998</c:v>
                </c:pt>
                <c:pt idx="799">
                  <c:v>2455.3008799999998</c:v>
                </c:pt>
                <c:pt idx="800">
                  <c:v>2453.37212</c:v>
                </c:pt>
                <c:pt idx="801">
                  <c:v>2451.44337</c:v>
                </c:pt>
                <c:pt idx="802">
                  <c:v>2449.5146199999999</c:v>
                </c:pt>
                <c:pt idx="803">
                  <c:v>2447.5858699999999</c:v>
                </c:pt>
                <c:pt idx="804">
                  <c:v>2445.6571199999998</c:v>
                </c:pt>
                <c:pt idx="805">
                  <c:v>2443.7283699999998</c:v>
                </c:pt>
                <c:pt idx="806">
                  <c:v>2441.79961</c:v>
                </c:pt>
                <c:pt idx="807">
                  <c:v>2439.87086</c:v>
                </c:pt>
                <c:pt idx="808">
                  <c:v>2437.94211</c:v>
                </c:pt>
                <c:pt idx="809">
                  <c:v>2436.0133599999999</c:v>
                </c:pt>
                <c:pt idx="810">
                  <c:v>2434.0846099999999</c:v>
                </c:pt>
                <c:pt idx="811">
                  <c:v>2432.1558599999998</c:v>
                </c:pt>
                <c:pt idx="812">
                  <c:v>2430.2271000000001</c:v>
                </c:pt>
                <c:pt idx="813">
                  <c:v>2428.29835</c:v>
                </c:pt>
                <c:pt idx="814">
                  <c:v>2426.3696</c:v>
                </c:pt>
                <c:pt idx="815">
                  <c:v>2424.44085</c:v>
                </c:pt>
                <c:pt idx="816">
                  <c:v>2422.5120999999999</c:v>
                </c:pt>
                <c:pt idx="817">
                  <c:v>2420.5833499999999</c:v>
                </c:pt>
                <c:pt idx="818">
                  <c:v>2418.6545900000001</c:v>
                </c:pt>
                <c:pt idx="819">
                  <c:v>2416.7258400000001</c:v>
                </c:pt>
                <c:pt idx="820">
                  <c:v>2414.79709</c:v>
                </c:pt>
                <c:pt idx="821">
                  <c:v>2412.86834</c:v>
                </c:pt>
                <c:pt idx="822">
                  <c:v>2410.93959</c:v>
                </c:pt>
                <c:pt idx="823">
                  <c:v>2409.0108399999999</c:v>
                </c:pt>
                <c:pt idx="824">
                  <c:v>2407.0820800000001</c:v>
                </c:pt>
                <c:pt idx="825">
                  <c:v>2405.1533300000001</c:v>
                </c:pt>
                <c:pt idx="826">
                  <c:v>2403.2245800000001</c:v>
                </c:pt>
                <c:pt idx="827">
                  <c:v>2401.29583</c:v>
                </c:pt>
                <c:pt idx="828">
                  <c:v>2399.36708</c:v>
                </c:pt>
                <c:pt idx="829">
                  <c:v>2397.43833</c:v>
                </c:pt>
                <c:pt idx="830">
                  <c:v>2395.5095700000002</c:v>
                </c:pt>
                <c:pt idx="831">
                  <c:v>2393.5808200000001</c:v>
                </c:pt>
                <c:pt idx="832">
                  <c:v>2391.6520700000001</c:v>
                </c:pt>
                <c:pt idx="833">
                  <c:v>2389.7233200000001</c:v>
                </c:pt>
                <c:pt idx="834">
                  <c:v>2387.79457</c:v>
                </c:pt>
                <c:pt idx="835">
                  <c:v>2385.86582</c:v>
                </c:pt>
                <c:pt idx="836">
                  <c:v>2383.9370600000002</c:v>
                </c:pt>
                <c:pt idx="837">
                  <c:v>2382.0083100000002</c:v>
                </c:pt>
                <c:pt idx="838">
                  <c:v>2380.0795600000001</c:v>
                </c:pt>
                <c:pt idx="839">
                  <c:v>2378.1508100000001</c:v>
                </c:pt>
                <c:pt idx="840">
                  <c:v>2376.2220600000001</c:v>
                </c:pt>
                <c:pt idx="841">
                  <c:v>2374.29331</c:v>
                </c:pt>
                <c:pt idx="842">
                  <c:v>2372.3645499999998</c:v>
                </c:pt>
                <c:pt idx="843">
                  <c:v>2370.4358000000002</c:v>
                </c:pt>
                <c:pt idx="844">
                  <c:v>2368.5070500000002</c:v>
                </c:pt>
                <c:pt idx="845">
                  <c:v>2366.5783000000001</c:v>
                </c:pt>
                <c:pt idx="846">
                  <c:v>2364.6495500000001</c:v>
                </c:pt>
                <c:pt idx="847">
                  <c:v>2362.7208000000001</c:v>
                </c:pt>
                <c:pt idx="848">
                  <c:v>2360.7920399999998</c:v>
                </c:pt>
                <c:pt idx="849">
                  <c:v>2358.8632899999998</c:v>
                </c:pt>
                <c:pt idx="850">
                  <c:v>2356.9345400000002</c:v>
                </c:pt>
                <c:pt idx="851">
                  <c:v>2355.0057900000002</c:v>
                </c:pt>
                <c:pt idx="852">
                  <c:v>2353.0770400000001</c:v>
                </c:pt>
                <c:pt idx="853">
                  <c:v>2351.1482900000001</c:v>
                </c:pt>
                <c:pt idx="854">
                  <c:v>2349.2195299999998</c:v>
                </c:pt>
                <c:pt idx="855">
                  <c:v>2347.2907799999998</c:v>
                </c:pt>
                <c:pt idx="856">
                  <c:v>2345.3620299999998</c:v>
                </c:pt>
                <c:pt idx="857">
                  <c:v>2343.4332800000002</c:v>
                </c:pt>
                <c:pt idx="858">
                  <c:v>2341.5045300000002</c:v>
                </c:pt>
                <c:pt idx="859">
                  <c:v>2339.5757800000001</c:v>
                </c:pt>
                <c:pt idx="860">
                  <c:v>2337.6470199999999</c:v>
                </c:pt>
                <c:pt idx="861">
                  <c:v>2335.7182699999998</c:v>
                </c:pt>
                <c:pt idx="862">
                  <c:v>2333.7895199999998</c:v>
                </c:pt>
                <c:pt idx="863">
                  <c:v>2331.8607699999998</c:v>
                </c:pt>
                <c:pt idx="864">
                  <c:v>2329.9320200000002</c:v>
                </c:pt>
                <c:pt idx="865">
                  <c:v>2328.0032700000002</c:v>
                </c:pt>
                <c:pt idx="866">
                  <c:v>2326.0745099999999</c:v>
                </c:pt>
                <c:pt idx="867">
                  <c:v>2324.1457599999999</c:v>
                </c:pt>
                <c:pt idx="868">
                  <c:v>2322.2170099999998</c:v>
                </c:pt>
                <c:pt idx="869">
                  <c:v>2320.2882599999998</c:v>
                </c:pt>
                <c:pt idx="870">
                  <c:v>2318.3595099999998</c:v>
                </c:pt>
                <c:pt idx="871">
                  <c:v>2316.4307600000002</c:v>
                </c:pt>
                <c:pt idx="872">
                  <c:v>2314.502</c:v>
                </c:pt>
                <c:pt idx="873">
                  <c:v>2312.5732499999999</c:v>
                </c:pt>
                <c:pt idx="874">
                  <c:v>2310.6444999999999</c:v>
                </c:pt>
                <c:pt idx="875">
                  <c:v>2308.7157499999998</c:v>
                </c:pt>
                <c:pt idx="876">
                  <c:v>2306.7869999999998</c:v>
                </c:pt>
                <c:pt idx="877">
                  <c:v>2304.8582500000002</c:v>
                </c:pt>
                <c:pt idx="878">
                  <c:v>2302.92949</c:v>
                </c:pt>
                <c:pt idx="879">
                  <c:v>2301.00074</c:v>
                </c:pt>
                <c:pt idx="880">
                  <c:v>2299.0719899999999</c:v>
                </c:pt>
                <c:pt idx="881">
                  <c:v>2297.1432399999999</c:v>
                </c:pt>
                <c:pt idx="882">
                  <c:v>2295.2144899999998</c:v>
                </c:pt>
                <c:pt idx="883">
                  <c:v>2293.2857399999998</c:v>
                </c:pt>
                <c:pt idx="884">
                  <c:v>2291.35698</c:v>
                </c:pt>
                <c:pt idx="885">
                  <c:v>2289.42823</c:v>
                </c:pt>
                <c:pt idx="886">
                  <c:v>2287.4994799999999</c:v>
                </c:pt>
                <c:pt idx="887">
                  <c:v>2285.5707299999999</c:v>
                </c:pt>
                <c:pt idx="888">
                  <c:v>2283.6419799999999</c:v>
                </c:pt>
                <c:pt idx="889">
                  <c:v>2281.7132299999998</c:v>
                </c:pt>
                <c:pt idx="890">
                  <c:v>2279.7844700000001</c:v>
                </c:pt>
                <c:pt idx="891">
                  <c:v>2277.85572</c:v>
                </c:pt>
                <c:pt idx="892">
                  <c:v>2275.92697</c:v>
                </c:pt>
                <c:pt idx="893">
                  <c:v>2273.9982199999999</c:v>
                </c:pt>
                <c:pt idx="894">
                  <c:v>2272.0694699999999</c:v>
                </c:pt>
                <c:pt idx="895">
                  <c:v>2270.1407199999999</c:v>
                </c:pt>
                <c:pt idx="896">
                  <c:v>2268.2119600000001</c:v>
                </c:pt>
                <c:pt idx="897">
                  <c:v>2266.2832100000001</c:v>
                </c:pt>
                <c:pt idx="898">
                  <c:v>2264.35446</c:v>
                </c:pt>
                <c:pt idx="899">
                  <c:v>2262.42571</c:v>
                </c:pt>
                <c:pt idx="900">
                  <c:v>2260.4969599999999</c:v>
                </c:pt>
                <c:pt idx="901">
                  <c:v>2258.5682099999999</c:v>
                </c:pt>
                <c:pt idx="902">
                  <c:v>2256.6394500000001</c:v>
                </c:pt>
                <c:pt idx="903">
                  <c:v>2254.7107000000001</c:v>
                </c:pt>
                <c:pt idx="904">
                  <c:v>2252.7819500000001</c:v>
                </c:pt>
                <c:pt idx="905">
                  <c:v>2250.8532</c:v>
                </c:pt>
                <c:pt idx="906">
                  <c:v>2248.92445</c:v>
                </c:pt>
                <c:pt idx="907">
                  <c:v>2246.9956999999999</c:v>
                </c:pt>
                <c:pt idx="908">
                  <c:v>2245.0669400000002</c:v>
                </c:pt>
                <c:pt idx="909">
                  <c:v>2243.1381900000001</c:v>
                </c:pt>
                <c:pt idx="910">
                  <c:v>2241.2094400000001</c:v>
                </c:pt>
                <c:pt idx="911">
                  <c:v>2239.28069</c:v>
                </c:pt>
                <c:pt idx="912">
                  <c:v>2237.35194</c:v>
                </c:pt>
                <c:pt idx="913">
                  <c:v>2235.42319</c:v>
                </c:pt>
                <c:pt idx="914">
                  <c:v>2233.4944300000002</c:v>
                </c:pt>
                <c:pt idx="915">
                  <c:v>2231.5656800000002</c:v>
                </c:pt>
                <c:pt idx="916">
                  <c:v>2229.6369300000001</c:v>
                </c:pt>
                <c:pt idx="917">
                  <c:v>2227.7081800000001</c:v>
                </c:pt>
                <c:pt idx="918">
                  <c:v>2225.77943</c:v>
                </c:pt>
                <c:pt idx="919">
                  <c:v>2223.8506699999998</c:v>
                </c:pt>
                <c:pt idx="920">
                  <c:v>2221.9219199999998</c:v>
                </c:pt>
                <c:pt idx="921">
                  <c:v>2219.9931700000002</c:v>
                </c:pt>
                <c:pt idx="922">
                  <c:v>2218.0644200000002</c:v>
                </c:pt>
                <c:pt idx="923">
                  <c:v>2216.1356700000001</c:v>
                </c:pt>
                <c:pt idx="924">
                  <c:v>2214.2069200000001</c:v>
                </c:pt>
                <c:pt idx="925">
                  <c:v>2212.2781599999998</c:v>
                </c:pt>
                <c:pt idx="926">
                  <c:v>2210.3494099999998</c:v>
                </c:pt>
                <c:pt idx="927">
                  <c:v>2208.4206600000002</c:v>
                </c:pt>
                <c:pt idx="928">
                  <c:v>2206.4919100000002</c:v>
                </c:pt>
                <c:pt idx="929">
                  <c:v>2204.5631600000002</c:v>
                </c:pt>
                <c:pt idx="930">
                  <c:v>2202.6344100000001</c:v>
                </c:pt>
                <c:pt idx="931">
                  <c:v>2200.7056499999999</c:v>
                </c:pt>
                <c:pt idx="932">
                  <c:v>2198.7768999999998</c:v>
                </c:pt>
                <c:pt idx="933">
                  <c:v>2196.8481499999998</c:v>
                </c:pt>
                <c:pt idx="934">
                  <c:v>2194.9194000000002</c:v>
                </c:pt>
                <c:pt idx="935">
                  <c:v>2192.9906500000002</c:v>
                </c:pt>
                <c:pt idx="936">
                  <c:v>2191.0619000000002</c:v>
                </c:pt>
                <c:pt idx="937">
                  <c:v>2189.1331399999999</c:v>
                </c:pt>
                <c:pt idx="938">
                  <c:v>2187.2043899999999</c:v>
                </c:pt>
                <c:pt idx="939">
                  <c:v>2185.2756399999998</c:v>
                </c:pt>
                <c:pt idx="940">
                  <c:v>2183.3468899999998</c:v>
                </c:pt>
                <c:pt idx="941">
                  <c:v>2181.4181400000002</c:v>
                </c:pt>
                <c:pt idx="942">
                  <c:v>2179.4893900000002</c:v>
                </c:pt>
                <c:pt idx="943">
                  <c:v>2177.5606299999999</c:v>
                </c:pt>
                <c:pt idx="944">
                  <c:v>2175.6318799999999</c:v>
                </c:pt>
                <c:pt idx="945">
                  <c:v>2173.7031299999999</c:v>
                </c:pt>
                <c:pt idx="946">
                  <c:v>2171.7743799999998</c:v>
                </c:pt>
                <c:pt idx="947">
                  <c:v>2169.8456299999998</c:v>
                </c:pt>
                <c:pt idx="948">
                  <c:v>2167.9168800000002</c:v>
                </c:pt>
                <c:pt idx="949">
                  <c:v>2165.98812</c:v>
                </c:pt>
                <c:pt idx="950">
                  <c:v>2164.0593699999999</c:v>
                </c:pt>
                <c:pt idx="951">
                  <c:v>2162.1306199999999</c:v>
                </c:pt>
                <c:pt idx="952">
                  <c:v>2160.2018699999999</c:v>
                </c:pt>
                <c:pt idx="953">
                  <c:v>2158.2731199999998</c:v>
                </c:pt>
                <c:pt idx="954">
                  <c:v>2156.3443699999998</c:v>
                </c:pt>
                <c:pt idx="955">
                  <c:v>2154.41561</c:v>
                </c:pt>
                <c:pt idx="956">
                  <c:v>2152.48686</c:v>
                </c:pt>
                <c:pt idx="957">
                  <c:v>2150.5581099999999</c:v>
                </c:pt>
                <c:pt idx="958">
                  <c:v>2148.6293599999999</c:v>
                </c:pt>
                <c:pt idx="959">
                  <c:v>2146.7006099999999</c:v>
                </c:pt>
                <c:pt idx="960">
                  <c:v>2144.7718599999998</c:v>
                </c:pt>
                <c:pt idx="961">
                  <c:v>2142.8431</c:v>
                </c:pt>
                <c:pt idx="962">
                  <c:v>2140.91435</c:v>
                </c:pt>
                <c:pt idx="963">
                  <c:v>2138.9856</c:v>
                </c:pt>
                <c:pt idx="964">
                  <c:v>2137.0568499999999</c:v>
                </c:pt>
                <c:pt idx="965">
                  <c:v>2135.1280999999999</c:v>
                </c:pt>
                <c:pt idx="966">
                  <c:v>2133.1993499999999</c:v>
                </c:pt>
                <c:pt idx="967">
                  <c:v>2131.2705900000001</c:v>
                </c:pt>
                <c:pt idx="968">
                  <c:v>2129.34184</c:v>
                </c:pt>
                <c:pt idx="969">
                  <c:v>2127.41309</c:v>
                </c:pt>
                <c:pt idx="970">
                  <c:v>2125.48434</c:v>
                </c:pt>
                <c:pt idx="971">
                  <c:v>2123.5555899999999</c:v>
                </c:pt>
                <c:pt idx="972">
                  <c:v>2121.6268399999999</c:v>
                </c:pt>
                <c:pt idx="973">
                  <c:v>2119.6980800000001</c:v>
                </c:pt>
                <c:pt idx="974">
                  <c:v>2117.7693300000001</c:v>
                </c:pt>
                <c:pt idx="975">
                  <c:v>2115.84058</c:v>
                </c:pt>
                <c:pt idx="976">
                  <c:v>2113.91183</c:v>
                </c:pt>
                <c:pt idx="977">
                  <c:v>2111.98308</c:v>
                </c:pt>
                <c:pt idx="978">
                  <c:v>2110.0543299999999</c:v>
                </c:pt>
                <c:pt idx="979">
                  <c:v>2108.1255700000002</c:v>
                </c:pt>
                <c:pt idx="980">
                  <c:v>2106.1968200000001</c:v>
                </c:pt>
                <c:pt idx="981">
                  <c:v>2104.2680700000001</c:v>
                </c:pt>
                <c:pt idx="982">
                  <c:v>2102.33932</c:v>
                </c:pt>
                <c:pt idx="983">
                  <c:v>2100.41057</c:v>
                </c:pt>
                <c:pt idx="984">
                  <c:v>2098.48182</c:v>
                </c:pt>
                <c:pt idx="985">
                  <c:v>2096.5530600000002</c:v>
                </c:pt>
                <c:pt idx="986">
                  <c:v>2094.6243100000002</c:v>
                </c:pt>
                <c:pt idx="987">
                  <c:v>2092.6955600000001</c:v>
                </c:pt>
                <c:pt idx="988">
                  <c:v>2090.7668100000001</c:v>
                </c:pt>
                <c:pt idx="989">
                  <c:v>2088.83806</c:v>
                </c:pt>
                <c:pt idx="990">
                  <c:v>2086.90931</c:v>
                </c:pt>
                <c:pt idx="991">
                  <c:v>2084.9805500000002</c:v>
                </c:pt>
                <c:pt idx="992">
                  <c:v>2083.0518000000002</c:v>
                </c:pt>
                <c:pt idx="993">
                  <c:v>2081.1230500000001</c:v>
                </c:pt>
                <c:pt idx="994">
                  <c:v>2079.1943000000001</c:v>
                </c:pt>
                <c:pt idx="995">
                  <c:v>2077.2655500000001</c:v>
                </c:pt>
                <c:pt idx="996">
                  <c:v>2075.3368</c:v>
                </c:pt>
                <c:pt idx="997">
                  <c:v>2073.4080399999998</c:v>
                </c:pt>
                <c:pt idx="998">
                  <c:v>2071.4792900000002</c:v>
                </c:pt>
                <c:pt idx="999">
                  <c:v>2069.5505400000002</c:v>
                </c:pt>
                <c:pt idx="1000">
                  <c:v>2067.6217900000001</c:v>
                </c:pt>
                <c:pt idx="1001">
                  <c:v>2065.6930400000001</c:v>
                </c:pt>
                <c:pt idx="1002">
                  <c:v>2063.7642900000001</c:v>
                </c:pt>
                <c:pt idx="1003">
                  <c:v>2061.8355299999998</c:v>
                </c:pt>
                <c:pt idx="1004">
                  <c:v>2059.9067799999998</c:v>
                </c:pt>
                <c:pt idx="1005">
                  <c:v>2057.9780300000002</c:v>
                </c:pt>
                <c:pt idx="1006">
                  <c:v>2056.0492800000002</c:v>
                </c:pt>
                <c:pt idx="1007">
                  <c:v>2054.1205300000001</c:v>
                </c:pt>
                <c:pt idx="1008">
                  <c:v>2052.1917800000001</c:v>
                </c:pt>
                <c:pt idx="1009">
                  <c:v>2050.2630199999999</c:v>
                </c:pt>
                <c:pt idx="1010">
                  <c:v>2048.3342699999998</c:v>
                </c:pt>
                <c:pt idx="1011">
                  <c:v>2046.40552</c:v>
                </c:pt>
                <c:pt idx="1012">
                  <c:v>2044.47677</c:v>
                </c:pt>
                <c:pt idx="1013">
                  <c:v>2042.54802</c:v>
                </c:pt>
                <c:pt idx="1014">
                  <c:v>2040.6192699999999</c:v>
                </c:pt>
                <c:pt idx="1015">
                  <c:v>2038.6905099999999</c:v>
                </c:pt>
                <c:pt idx="1016">
                  <c:v>2036.7617600000001</c:v>
                </c:pt>
                <c:pt idx="1017">
                  <c:v>2034.8330100000001</c:v>
                </c:pt>
                <c:pt idx="1018">
                  <c:v>2032.90426</c:v>
                </c:pt>
                <c:pt idx="1019">
                  <c:v>2030.97551</c:v>
                </c:pt>
                <c:pt idx="1020">
                  <c:v>2029.0467599999999</c:v>
                </c:pt>
                <c:pt idx="1021">
                  <c:v>2027.1179999999999</c:v>
                </c:pt>
                <c:pt idx="1022">
                  <c:v>2025.1892499999999</c:v>
                </c:pt>
                <c:pt idx="1023">
                  <c:v>2023.2605000000001</c:v>
                </c:pt>
                <c:pt idx="1024">
                  <c:v>2021.3317500000001</c:v>
                </c:pt>
                <c:pt idx="1025">
                  <c:v>2019.403</c:v>
                </c:pt>
                <c:pt idx="1026">
                  <c:v>2017.47425</c:v>
                </c:pt>
                <c:pt idx="1027">
                  <c:v>2015.54549</c:v>
                </c:pt>
                <c:pt idx="1028">
                  <c:v>2013.6167399999999</c:v>
                </c:pt>
                <c:pt idx="1029">
                  <c:v>2011.6879899999999</c:v>
                </c:pt>
                <c:pt idx="1030">
                  <c:v>2009.7592400000001</c:v>
                </c:pt>
                <c:pt idx="1031">
                  <c:v>2007.8304900000001</c:v>
                </c:pt>
                <c:pt idx="1032">
                  <c:v>2005.90174</c:v>
                </c:pt>
                <c:pt idx="1033">
                  <c:v>2003.97298</c:v>
                </c:pt>
                <c:pt idx="1034">
                  <c:v>2002.04423</c:v>
                </c:pt>
                <c:pt idx="1035">
                  <c:v>2000.1154799999999</c:v>
                </c:pt>
                <c:pt idx="1036">
                  <c:v>1998.1867299999999</c:v>
                </c:pt>
                <c:pt idx="1037">
                  <c:v>1996.2579800000001</c:v>
                </c:pt>
                <c:pt idx="1038">
                  <c:v>1994.3292300000001</c:v>
                </c:pt>
                <c:pt idx="1039">
                  <c:v>1992.40047</c:v>
                </c:pt>
                <c:pt idx="1040">
                  <c:v>1990.47172</c:v>
                </c:pt>
                <c:pt idx="1041">
                  <c:v>1988.54297</c:v>
                </c:pt>
                <c:pt idx="1042">
                  <c:v>1986.6142199999999</c:v>
                </c:pt>
                <c:pt idx="1043">
                  <c:v>1984.6854699999999</c:v>
                </c:pt>
                <c:pt idx="1044">
                  <c:v>1982.7567200000001</c:v>
                </c:pt>
                <c:pt idx="1045">
                  <c:v>1980.8279600000001</c:v>
                </c:pt>
                <c:pt idx="1046">
                  <c:v>1978.89921</c:v>
                </c:pt>
                <c:pt idx="1047">
                  <c:v>1976.97046</c:v>
                </c:pt>
                <c:pt idx="1048">
                  <c:v>1975.04171</c:v>
                </c:pt>
                <c:pt idx="1049">
                  <c:v>1973.1129599999999</c:v>
                </c:pt>
                <c:pt idx="1050">
                  <c:v>1971.1842099999999</c:v>
                </c:pt>
                <c:pt idx="1051">
                  <c:v>1969.2554500000001</c:v>
                </c:pt>
                <c:pt idx="1052">
                  <c:v>1967.3267000000001</c:v>
                </c:pt>
                <c:pt idx="1053">
                  <c:v>1965.39795</c:v>
                </c:pt>
                <c:pt idx="1054">
                  <c:v>1963.4692</c:v>
                </c:pt>
                <c:pt idx="1055">
                  <c:v>1961.54045</c:v>
                </c:pt>
                <c:pt idx="1056">
                  <c:v>1959.6116999999999</c:v>
                </c:pt>
                <c:pt idx="1057">
                  <c:v>1957.6829399999999</c:v>
                </c:pt>
                <c:pt idx="1058">
                  <c:v>1955.7541900000001</c:v>
                </c:pt>
                <c:pt idx="1059">
                  <c:v>1953.8254400000001</c:v>
                </c:pt>
                <c:pt idx="1060">
                  <c:v>1951.89669</c:v>
                </c:pt>
                <c:pt idx="1061">
                  <c:v>1949.96794</c:v>
                </c:pt>
                <c:pt idx="1062">
                  <c:v>1948.03919</c:v>
                </c:pt>
                <c:pt idx="1063">
                  <c:v>1946.11043</c:v>
                </c:pt>
                <c:pt idx="1064">
                  <c:v>1944.1816799999999</c:v>
                </c:pt>
                <c:pt idx="1065">
                  <c:v>1942.2529300000001</c:v>
                </c:pt>
                <c:pt idx="1066">
                  <c:v>1940.3241800000001</c:v>
                </c:pt>
                <c:pt idx="1067">
                  <c:v>1938.39543</c:v>
                </c:pt>
                <c:pt idx="1068">
                  <c:v>1936.46668</c:v>
                </c:pt>
                <c:pt idx="1069">
                  <c:v>1934.53792</c:v>
                </c:pt>
                <c:pt idx="1070">
                  <c:v>1932.6091699999999</c:v>
                </c:pt>
                <c:pt idx="1071">
                  <c:v>1930.6804199999999</c:v>
                </c:pt>
                <c:pt idx="1072">
                  <c:v>1928.7516700000001</c:v>
                </c:pt>
                <c:pt idx="1073">
                  <c:v>1926.8229200000001</c:v>
                </c:pt>
                <c:pt idx="1074">
                  <c:v>1924.89417</c:v>
                </c:pt>
                <c:pt idx="1075">
                  <c:v>1922.96541</c:v>
                </c:pt>
                <c:pt idx="1076">
                  <c:v>1921.03666</c:v>
                </c:pt>
                <c:pt idx="1077">
                  <c:v>1919.1079099999999</c:v>
                </c:pt>
                <c:pt idx="1078">
                  <c:v>1917.1791599999999</c:v>
                </c:pt>
                <c:pt idx="1079">
                  <c:v>1915.2504100000001</c:v>
                </c:pt>
                <c:pt idx="1080">
                  <c:v>1913.3216600000001</c:v>
                </c:pt>
                <c:pt idx="1081">
                  <c:v>1911.3929000000001</c:v>
                </c:pt>
                <c:pt idx="1082">
                  <c:v>1909.46415</c:v>
                </c:pt>
                <c:pt idx="1083">
                  <c:v>1907.5354</c:v>
                </c:pt>
                <c:pt idx="1084">
                  <c:v>1905.6066499999999</c:v>
                </c:pt>
                <c:pt idx="1085">
                  <c:v>1903.6778999999999</c:v>
                </c:pt>
                <c:pt idx="1086">
                  <c:v>1901.7491500000001</c:v>
                </c:pt>
                <c:pt idx="1087">
                  <c:v>1899.8203900000001</c:v>
                </c:pt>
                <c:pt idx="1088">
                  <c:v>1897.8916400000001</c:v>
                </c:pt>
                <c:pt idx="1089">
                  <c:v>1895.96289</c:v>
                </c:pt>
                <c:pt idx="1090">
                  <c:v>1894.03414</c:v>
                </c:pt>
                <c:pt idx="1091">
                  <c:v>1892.1053899999999</c:v>
                </c:pt>
                <c:pt idx="1092">
                  <c:v>1890.1766399999999</c:v>
                </c:pt>
                <c:pt idx="1093">
                  <c:v>1888.2478799999999</c:v>
                </c:pt>
                <c:pt idx="1094">
                  <c:v>1886.3191300000001</c:v>
                </c:pt>
                <c:pt idx="1095">
                  <c:v>1884.3903800000001</c:v>
                </c:pt>
                <c:pt idx="1096">
                  <c:v>1882.46163</c:v>
                </c:pt>
                <c:pt idx="1097">
                  <c:v>1880.53288</c:v>
                </c:pt>
                <c:pt idx="1098">
                  <c:v>1878.6041299999999</c:v>
                </c:pt>
                <c:pt idx="1099">
                  <c:v>1876.6753699999999</c:v>
                </c:pt>
                <c:pt idx="1100">
                  <c:v>1874.7466199999999</c:v>
                </c:pt>
                <c:pt idx="1101">
                  <c:v>1872.8178700000001</c:v>
                </c:pt>
                <c:pt idx="1102">
                  <c:v>1870.88912</c:v>
                </c:pt>
                <c:pt idx="1103">
                  <c:v>1868.96037</c:v>
                </c:pt>
                <c:pt idx="1104">
                  <c:v>1867.03162</c:v>
                </c:pt>
                <c:pt idx="1105">
                  <c:v>1865.10286</c:v>
                </c:pt>
                <c:pt idx="1106">
                  <c:v>1863.1741099999999</c:v>
                </c:pt>
                <c:pt idx="1107">
                  <c:v>1861.2453599999999</c:v>
                </c:pt>
                <c:pt idx="1108">
                  <c:v>1859.3166100000001</c:v>
                </c:pt>
                <c:pt idx="1109">
                  <c:v>1857.38786</c:v>
                </c:pt>
                <c:pt idx="1110">
                  <c:v>1855.45911</c:v>
                </c:pt>
                <c:pt idx="1111">
                  <c:v>1853.53035</c:v>
                </c:pt>
                <c:pt idx="1112">
                  <c:v>1851.6016</c:v>
                </c:pt>
                <c:pt idx="1113">
                  <c:v>1849.6728499999999</c:v>
                </c:pt>
                <c:pt idx="1114">
                  <c:v>1847.7440999999999</c:v>
                </c:pt>
                <c:pt idx="1115">
                  <c:v>1845.8153500000001</c:v>
                </c:pt>
                <c:pt idx="1116">
                  <c:v>1843.8866</c:v>
                </c:pt>
                <c:pt idx="1117">
                  <c:v>1841.95784</c:v>
                </c:pt>
                <c:pt idx="1118">
                  <c:v>1840.02909</c:v>
                </c:pt>
                <c:pt idx="1119">
                  <c:v>1838.10034</c:v>
                </c:pt>
                <c:pt idx="1120">
                  <c:v>1836.1715899999999</c:v>
                </c:pt>
                <c:pt idx="1121">
                  <c:v>1834.2428399999999</c:v>
                </c:pt>
                <c:pt idx="1122">
                  <c:v>1832.3140900000001</c:v>
                </c:pt>
                <c:pt idx="1123">
                  <c:v>1830.3853300000001</c:v>
                </c:pt>
                <c:pt idx="1124">
                  <c:v>1828.45658</c:v>
                </c:pt>
                <c:pt idx="1125">
                  <c:v>1826.52783</c:v>
                </c:pt>
                <c:pt idx="1126">
                  <c:v>1824.59908</c:v>
                </c:pt>
                <c:pt idx="1127">
                  <c:v>1822.6703299999999</c:v>
                </c:pt>
                <c:pt idx="1128">
                  <c:v>1820.7415800000001</c:v>
                </c:pt>
                <c:pt idx="1129">
                  <c:v>1818.8128200000001</c:v>
                </c:pt>
                <c:pt idx="1130">
                  <c:v>1816.8840700000001</c:v>
                </c:pt>
                <c:pt idx="1131">
                  <c:v>1814.95532</c:v>
                </c:pt>
                <c:pt idx="1132">
                  <c:v>1813.02657</c:v>
                </c:pt>
                <c:pt idx="1133">
                  <c:v>1811.09782</c:v>
                </c:pt>
                <c:pt idx="1134">
                  <c:v>1809.1690699999999</c:v>
                </c:pt>
                <c:pt idx="1135">
                  <c:v>1807.2403099999999</c:v>
                </c:pt>
                <c:pt idx="1136">
                  <c:v>1805.3115600000001</c:v>
                </c:pt>
                <c:pt idx="1137">
                  <c:v>1803.3828100000001</c:v>
                </c:pt>
                <c:pt idx="1138">
                  <c:v>1801.45406</c:v>
                </c:pt>
                <c:pt idx="1139">
                  <c:v>1799.52531</c:v>
                </c:pt>
                <c:pt idx="1140">
                  <c:v>1797.59656</c:v>
                </c:pt>
                <c:pt idx="1141">
                  <c:v>1795.6677999999999</c:v>
                </c:pt>
                <c:pt idx="1142">
                  <c:v>1793.7390499999999</c:v>
                </c:pt>
                <c:pt idx="1143">
                  <c:v>1791.8103000000001</c:v>
                </c:pt>
                <c:pt idx="1144">
                  <c:v>1789.8815500000001</c:v>
                </c:pt>
                <c:pt idx="1145">
                  <c:v>1787.9528</c:v>
                </c:pt>
                <c:pt idx="1146">
                  <c:v>1786.02405</c:v>
                </c:pt>
                <c:pt idx="1147">
                  <c:v>1784.09529</c:v>
                </c:pt>
                <c:pt idx="1148">
                  <c:v>1782.1665399999999</c:v>
                </c:pt>
                <c:pt idx="1149">
                  <c:v>1780.2377899999999</c:v>
                </c:pt>
                <c:pt idx="1150">
                  <c:v>1778.3090400000001</c:v>
                </c:pt>
                <c:pt idx="1151">
                  <c:v>1776.3802900000001</c:v>
                </c:pt>
                <c:pt idx="1152">
                  <c:v>1774.45154</c:v>
                </c:pt>
                <c:pt idx="1153">
                  <c:v>1772.52278</c:v>
                </c:pt>
                <c:pt idx="1154">
                  <c:v>1770.59403</c:v>
                </c:pt>
                <c:pt idx="1155">
                  <c:v>1768.6652799999999</c:v>
                </c:pt>
                <c:pt idx="1156">
                  <c:v>1766.7365299999999</c:v>
                </c:pt>
                <c:pt idx="1157">
                  <c:v>1764.8077800000001</c:v>
                </c:pt>
                <c:pt idx="1158">
                  <c:v>1762.8790300000001</c:v>
                </c:pt>
                <c:pt idx="1159">
                  <c:v>1760.95027</c:v>
                </c:pt>
                <c:pt idx="1160">
                  <c:v>1759.02152</c:v>
                </c:pt>
                <c:pt idx="1161">
                  <c:v>1757.09277</c:v>
                </c:pt>
                <c:pt idx="1162">
                  <c:v>1755.1640199999999</c:v>
                </c:pt>
                <c:pt idx="1163">
                  <c:v>1753.2352699999999</c:v>
                </c:pt>
                <c:pt idx="1164">
                  <c:v>1751.3065200000001</c:v>
                </c:pt>
                <c:pt idx="1165">
                  <c:v>1749.3777600000001</c:v>
                </c:pt>
                <c:pt idx="1166">
                  <c:v>1747.44901</c:v>
                </c:pt>
                <c:pt idx="1167">
                  <c:v>1745.52026</c:v>
                </c:pt>
                <c:pt idx="1168">
                  <c:v>1743.59151</c:v>
                </c:pt>
                <c:pt idx="1169">
                  <c:v>1741.6627599999999</c:v>
                </c:pt>
                <c:pt idx="1170">
                  <c:v>1739.7340099999999</c:v>
                </c:pt>
                <c:pt idx="1171">
                  <c:v>1737.8052499999999</c:v>
                </c:pt>
                <c:pt idx="1172">
                  <c:v>1735.8765000000001</c:v>
                </c:pt>
                <c:pt idx="1173">
                  <c:v>1733.94775</c:v>
                </c:pt>
                <c:pt idx="1174">
                  <c:v>1732.019</c:v>
                </c:pt>
                <c:pt idx="1175">
                  <c:v>1730.09025</c:v>
                </c:pt>
                <c:pt idx="1176">
                  <c:v>1728.1614999999999</c:v>
                </c:pt>
                <c:pt idx="1177">
                  <c:v>1726.2327399999999</c:v>
                </c:pt>
                <c:pt idx="1178">
                  <c:v>1724.3039900000001</c:v>
                </c:pt>
                <c:pt idx="1179">
                  <c:v>1722.3752400000001</c:v>
                </c:pt>
                <c:pt idx="1180">
                  <c:v>1720.44649</c:v>
                </c:pt>
                <c:pt idx="1181">
                  <c:v>1718.51774</c:v>
                </c:pt>
                <c:pt idx="1182">
                  <c:v>1716.58899</c:v>
                </c:pt>
                <c:pt idx="1183">
                  <c:v>1714.66023</c:v>
                </c:pt>
                <c:pt idx="1184">
                  <c:v>1712.7314799999999</c:v>
                </c:pt>
                <c:pt idx="1185">
                  <c:v>1710.8027300000001</c:v>
                </c:pt>
                <c:pt idx="1186">
                  <c:v>1708.8739800000001</c:v>
                </c:pt>
                <c:pt idx="1187">
                  <c:v>1706.94523</c:v>
                </c:pt>
                <c:pt idx="1188">
                  <c:v>1705.01648</c:v>
                </c:pt>
                <c:pt idx="1189">
                  <c:v>1703.08772</c:v>
                </c:pt>
                <c:pt idx="1190">
                  <c:v>1701.15897</c:v>
                </c:pt>
                <c:pt idx="1191">
                  <c:v>1699.2302199999999</c:v>
                </c:pt>
                <c:pt idx="1192">
                  <c:v>1697.3014700000001</c:v>
                </c:pt>
                <c:pt idx="1193">
                  <c:v>1695.3727200000001</c:v>
                </c:pt>
                <c:pt idx="1194">
                  <c:v>1693.44397</c:v>
                </c:pt>
                <c:pt idx="1195">
                  <c:v>1691.51521</c:v>
                </c:pt>
                <c:pt idx="1196">
                  <c:v>1689.58646</c:v>
                </c:pt>
                <c:pt idx="1197">
                  <c:v>1687.65771</c:v>
                </c:pt>
                <c:pt idx="1198">
                  <c:v>1685.7289599999999</c:v>
                </c:pt>
                <c:pt idx="1199">
                  <c:v>1683.8002100000001</c:v>
                </c:pt>
                <c:pt idx="1200">
                  <c:v>1681.8714600000001</c:v>
                </c:pt>
                <c:pt idx="1201">
                  <c:v>1679.9427000000001</c:v>
                </c:pt>
                <c:pt idx="1202">
                  <c:v>1678.01395</c:v>
                </c:pt>
                <c:pt idx="1203">
                  <c:v>1676.0852</c:v>
                </c:pt>
                <c:pt idx="1204">
                  <c:v>1674.1564499999999</c:v>
                </c:pt>
                <c:pt idx="1205">
                  <c:v>1672.2276999999999</c:v>
                </c:pt>
                <c:pt idx="1206">
                  <c:v>1670.2989500000001</c:v>
                </c:pt>
                <c:pt idx="1207">
                  <c:v>1668.3701900000001</c:v>
                </c:pt>
                <c:pt idx="1208">
                  <c:v>1666.4414400000001</c:v>
                </c:pt>
                <c:pt idx="1209">
                  <c:v>1664.51269</c:v>
                </c:pt>
                <c:pt idx="1210">
                  <c:v>1662.58394</c:v>
                </c:pt>
                <c:pt idx="1211">
                  <c:v>1660.6551899999999</c:v>
                </c:pt>
                <c:pt idx="1212">
                  <c:v>1658.7264399999999</c:v>
                </c:pt>
                <c:pt idx="1213">
                  <c:v>1656.7976799999999</c:v>
                </c:pt>
                <c:pt idx="1214">
                  <c:v>1654.8689300000001</c:v>
                </c:pt>
                <c:pt idx="1215">
                  <c:v>1652.9401800000001</c:v>
                </c:pt>
                <c:pt idx="1216">
                  <c:v>1651.01143</c:v>
                </c:pt>
                <c:pt idx="1217">
                  <c:v>1649.08268</c:v>
                </c:pt>
                <c:pt idx="1218">
                  <c:v>1647.1539299999999</c:v>
                </c:pt>
                <c:pt idx="1219">
                  <c:v>1645.2251699999999</c:v>
                </c:pt>
                <c:pt idx="1220">
                  <c:v>1643.2964199999999</c:v>
                </c:pt>
                <c:pt idx="1221">
                  <c:v>1641.3676700000001</c:v>
                </c:pt>
                <c:pt idx="1222">
                  <c:v>1639.4389200000001</c:v>
                </c:pt>
                <c:pt idx="1223">
                  <c:v>1637.51017</c:v>
                </c:pt>
                <c:pt idx="1224">
                  <c:v>1635.58142</c:v>
                </c:pt>
                <c:pt idx="1225">
                  <c:v>1633.65266</c:v>
                </c:pt>
                <c:pt idx="1226">
                  <c:v>1631.7239099999999</c:v>
                </c:pt>
                <c:pt idx="1227">
                  <c:v>1629.7951599999999</c:v>
                </c:pt>
                <c:pt idx="1228">
                  <c:v>1627.8664100000001</c:v>
                </c:pt>
                <c:pt idx="1229">
                  <c:v>1625.9376600000001</c:v>
                </c:pt>
                <c:pt idx="1230">
                  <c:v>1624.00891</c:v>
                </c:pt>
                <c:pt idx="1231">
                  <c:v>1622.08015</c:v>
                </c:pt>
                <c:pt idx="1232">
                  <c:v>1620.1514</c:v>
                </c:pt>
                <c:pt idx="1233">
                  <c:v>1618.2226499999999</c:v>
                </c:pt>
                <c:pt idx="1234">
                  <c:v>1616.2938999999999</c:v>
                </c:pt>
                <c:pt idx="1235">
                  <c:v>1614.3651500000001</c:v>
                </c:pt>
                <c:pt idx="1236">
                  <c:v>1612.4364</c:v>
                </c:pt>
                <c:pt idx="1237">
                  <c:v>1610.50764</c:v>
                </c:pt>
                <c:pt idx="1238">
                  <c:v>1608.57889</c:v>
                </c:pt>
                <c:pt idx="1239">
                  <c:v>1606.65014</c:v>
                </c:pt>
                <c:pt idx="1240">
                  <c:v>1604.7213899999999</c:v>
                </c:pt>
                <c:pt idx="1241">
                  <c:v>1602.7926399999999</c:v>
                </c:pt>
                <c:pt idx="1242">
                  <c:v>1600.8638900000001</c:v>
                </c:pt>
                <c:pt idx="1243">
                  <c:v>1598.9351300000001</c:v>
                </c:pt>
                <c:pt idx="1244">
                  <c:v>1597.00638</c:v>
                </c:pt>
                <c:pt idx="1245">
                  <c:v>1595.07763</c:v>
                </c:pt>
                <c:pt idx="1246">
                  <c:v>1593.14888</c:v>
                </c:pt>
                <c:pt idx="1247">
                  <c:v>1591.2201299999999</c:v>
                </c:pt>
                <c:pt idx="1248">
                  <c:v>1589.2913799999999</c:v>
                </c:pt>
                <c:pt idx="1249">
                  <c:v>1587.3626200000001</c:v>
                </c:pt>
                <c:pt idx="1250">
                  <c:v>1585.4338700000001</c:v>
                </c:pt>
                <c:pt idx="1251">
                  <c:v>1583.50512</c:v>
                </c:pt>
                <c:pt idx="1252">
                  <c:v>1581.57637</c:v>
                </c:pt>
                <c:pt idx="1253">
                  <c:v>1579.64762</c:v>
                </c:pt>
                <c:pt idx="1254">
                  <c:v>1577.7188699999999</c:v>
                </c:pt>
                <c:pt idx="1255">
                  <c:v>1575.7901099999999</c:v>
                </c:pt>
                <c:pt idx="1256">
                  <c:v>1573.8613600000001</c:v>
                </c:pt>
                <c:pt idx="1257">
                  <c:v>1571.9326100000001</c:v>
                </c:pt>
                <c:pt idx="1258">
                  <c:v>1570.00386</c:v>
                </c:pt>
                <c:pt idx="1259">
                  <c:v>1568.07511</c:v>
                </c:pt>
                <c:pt idx="1260">
                  <c:v>1566.14636</c:v>
                </c:pt>
                <c:pt idx="1261">
                  <c:v>1564.2175999999999</c:v>
                </c:pt>
                <c:pt idx="1262">
                  <c:v>1562.2888499999999</c:v>
                </c:pt>
                <c:pt idx="1263">
                  <c:v>1560.3601000000001</c:v>
                </c:pt>
                <c:pt idx="1264">
                  <c:v>1558.4313500000001</c:v>
                </c:pt>
                <c:pt idx="1265">
                  <c:v>1556.5026</c:v>
                </c:pt>
                <c:pt idx="1266">
                  <c:v>1554.57385</c:v>
                </c:pt>
                <c:pt idx="1267">
                  <c:v>1552.64509</c:v>
                </c:pt>
                <c:pt idx="1268">
                  <c:v>1550.7163399999999</c:v>
                </c:pt>
                <c:pt idx="1269">
                  <c:v>1548.7875899999999</c:v>
                </c:pt>
                <c:pt idx="1270">
                  <c:v>1546.8588400000001</c:v>
                </c:pt>
                <c:pt idx="1271">
                  <c:v>1544.9300900000001</c:v>
                </c:pt>
                <c:pt idx="1272">
                  <c:v>1543.00134</c:v>
                </c:pt>
                <c:pt idx="1273">
                  <c:v>1541.07258</c:v>
                </c:pt>
                <c:pt idx="1274">
                  <c:v>1539.14383</c:v>
                </c:pt>
                <c:pt idx="1275">
                  <c:v>1537.2150799999999</c:v>
                </c:pt>
                <c:pt idx="1276">
                  <c:v>1535.2863299999999</c:v>
                </c:pt>
                <c:pt idx="1277">
                  <c:v>1533.3575800000001</c:v>
                </c:pt>
                <c:pt idx="1278">
                  <c:v>1531.4288300000001</c:v>
                </c:pt>
                <c:pt idx="1279">
                  <c:v>1529.5000700000001</c:v>
                </c:pt>
                <c:pt idx="1280">
                  <c:v>1527.57132</c:v>
                </c:pt>
                <c:pt idx="1281">
                  <c:v>1525.64257</c:v>
                </c:pt>
                <c:pt idx="1282">
                  <c:v>1523.7138199999999</c:v>
                </c:pt>
                <c:pt idx="1283">
                  <c:v>1521.7850699999999</c:v>
                </c:pt>
                <c:pt idx="1284">
                  <c:v>1519.8563200000001</c:v>
                </c:pt>
                <c:pt idx="1285">
                  <c:v>1517.9275600000001</c:v>
                </c:pt>
                <c:pt idx="1286">
                  <c:v>1515.99881</c:v>
                </c:pt>
                <c:pt idx="1287">
                  <c:v>1514.07006</c:v>
                </c:pt>
                <c:pt idx="1288">
                  <c:v>1512.14131</c:v>
                </c:pt>
                <c:pt idx="1289">
                  <c:v>1510.2125599999999</c:v>
                </c:pt>
                <c:pt idx="1290">
                  <c:v>1508.2838099999999</c:v>
                </c:pt>
                <c:pt idx="1291">
                  <c:v>1506.3550499999999</c:v>
                </c:pt>
                <c:pt idx="1292">
                  <c:v>1504.4263000000001</c:v>
                </c:pt>
                <c:pt idx="1293">
                  <c:v>1502.49755</c:v>
                </c:pt>
                <c:pt idx="1294">
                  <c:v>1500.5688</c:v>
                </c:pt>
                <c:pt idx="1295">
                  <c:v>1498.64005</c:v>
                </c:pt>
                <c:pt idx="1296">
                  <c:v>1496.7112999999999</c:v>
                </c:pt>
                <c:pt idx="1297">
                  <c:v>1494.7825399999999</c:v>
                </c:pt>
                <c:pt idx="1298">
                  <c:v>1492.8537899999999</c:v>
                </c:pt>
                <c:pt idx="1299">
                  <c:v>1490.9250400000001</c:v>
                </c:pt>
                <c:pt idx="1300">
                  <c:v>1488.99629</c:v>
                </c:pt>
                <c:pt idx="1301">
                  <c:v>1487.06754</c:v>
                </c:pt>
                <c:pt idx="1302">
                  <c:v>1485.13879</c:v>
                </c:pt>
                <c:pt idx="1303">
                  <c:v>1483.21003</c:v>
                </c:pt>
                <c:pt idx="1304">
                  <c:v>1481.2812799999999</c:v>
                </c:pt>
                <c:pt idx="1305">
                  <c:v>1479.3525299999999</c:v>
                </c:pt>
                <c:pt idx="1306">
                  <c:v>1477.4237800000001</c:v>
                </c:pt>
                <c:pt idx="1307">
                  <c:v>1475.49503</c:v>
                </c:pt>
                <c:pt idx="1308">
                  <c:v>1473.56628</c:v>
                </c:pt>
                <c:pt idx="1309">
                  <c:v>1471.63752</c:v>
                </c:pt>
                <c:pt idx="1310">
                  <c:v>1469.70877</c:v>
                </c:pt>
                <c:pt idx="1311">
                  <c:v>1467.7800199999999</c:v>
                </c:pt>
                <c:pt idx="1312">
                  <c:v>1465.8512700000001</c:v>
                </c:pt>
                <c:pt idx="1313">
                  <c:v>1463.9225200000001</c:v>
                </c:pt>
                <c:pt idx="1314">
                  <c:v>1461.99377</c:v>
                </c:pt>
                <c:pt idx="1315">
                  <c:v>1460.06501</c:v>
                </c:pt>
                <c:pt idx="1316">
                  <c:v>1458.13626</c:v>
                </c:pt>
                <c:pt idx="1317">
                  <c:v>1456.20751</c:v>
                </c:pt>
                <c:pt idx="1318">
                  <c:v>1454.2787599999999</c:v>
                </c:pt>
                <c:pt idx="1319">
                  <c:v>1452.3500100000001</c:v>
                </c:pt>
                <c:pt idx="1320">
                  <c:v>1450.4212600000001</c:v>
                </c:pt>
                <c:pt idx="1321">
                  <c:v>1448.4925000000001</c:v>
                </c:pt>
                <c:pt idx="1322">
                  <c:v>1446.56375</c:v>
                </c:pt>
                <c:pt idx="1323">
                  <c:v>1444.635</c:v>
                </c:pt>
                <c:pt idx="1324">
                  <c:v>1442.70625</c:v>
                </c:pt>
                <c:pt idx="1325">
                  <c:v>1440.7774999999999</c:v>
                </c:pt>
                <c:pt idx="1326">
                  <c:v>1438.8487500000001</c:v>
                </c:pt>
                <c:pt idx="1327">
                  <c:v>1436.9199900000001</c:v>
                </c:pt>
                <c:pt idx="1328">
                  <c:v>1434.9912400000001</c:v>
                </c:pt>
                <c:pt idx="1329">
                  <c:v>1433.06249</c:v>
                </c:pt>
                <c:pt idx="1330">
                  <c:v>1431.13374</c:v>
                </c:pt>
                <c:pt idx="1331">
                  <c:v>1429.20499</c:v>
                </c:pt>
                <c:pt idx="1332">
                  <c:v>1427.2762399999999</c:v>
                </c:pt>
                <c:pt idx="1333">
                  <c:v>1425.3474799999999</c:v>
                </c:pt>
                <c:pt idx="1334">
                  <c:v>1423.4187300000001</c:v>
                </c:pt>
                <c:pt idx="1335">
                  <c:v>1421.4899800000001</c:v>
                </c:pt>
                <c:pt idx="1336">
                  <c:v>1419.56123</c:v>
                </c:pt>
                <c:pt idx="1337">
                  <c:v>1417.63248</c:v>
                </c:pt>
                <c:pt idx="1338">
                  <c:v>1415.70373</c:v>
                </c:pt>
                <c:pt idx="1339">
                  <c:v>1413.7749699999999</c:v>
                </c:pt>
                <c:pt idx="1340">
                  <c:v>1411.8462199999999</c:v>
                </c:pt>
                <c:pt idx="1341">
                  <c:v>1409.9174700000001</c:v>
                </c:pt>
                <c:pt idx="1342">
                  <c:v>1407.9887200000001</c:v>
                </c:pt>
                <c:pt idx="1343">
                  <c:v>1406.05997</c:v>
                </c:pt>
                <c:pt idx="1344">
                  <c:v>1404.13122</c:v>
                </c:pt>
                <c:pt idx="1345">
                  <c:v>1402.20246</c:v>
                </c:pt>
                <c:pt idx="1346">
                  <c:v>1400.2737099999999</c:v>
                </c:pt>
                <c:pt idx="1347">
                  <c:v>1398.3449599999999</c:v>
                </c:pt>
                <c:pt idx="1348">
                  <c:v>1396.4162100000001</c:v>
                </c:pt>
                <c:pt idx="1349">
                  <c:v>1394.4874600000001</c:v>
                </c:pt>
                <c:pt idx="1350">
                  <c:v>1392.55871</c:v>
                </c:pt>
                <c:pt idx="1351">
                  <c:v>1390.62995</c:v>
                </c:pt>
                <c:pt idx="1352">
                  <c:v>1388.7012</c:v>
                </c:pt>
                <c:pt idx="1353">
                  <c:v>1386.7724499999999</c:v>
                </c:pt>
                <c:pt idx="1354">
                  <c:v>1384.8436999999999</c:v>
                </c:pt>
                <c:pt idx="1355">
                  <c:v>1382.9149500000001</c:v>
                </c:pt>
                <c:pt idx="1356">
                  <c:v>1380.9862000000001</c:v>
                </c:pt>
                <c:pt idx="1357">
                  <c:v>1379.05744</c:v>
                </c:pt>
                <c:pt idx="1358">
                  <c:v>1377.12869</c:v>
                </c:pt>
                <c:pt idx="1359">
                  <c:v>1375.19994</c:v>
                </c:pt>
                <c:pt idx="1360">
                  <c:v>1373.2711899999999</c:v>
                </c:pt>
                <c:pt idx="1361">
                  <c:v>1371.3424399999999</c:v>
                </c:pt>
                <c:pt idx="1362">
                  <c:v>1369.4136900000001</c:v>
                </c:pt>
                <c:pt idx="1363">
                  <c:v>1367.4849300000001</c:v>
                </c:pt>
                <c:pt idx="1364">
                  <c:v>1365.55618</c:v>
                </c:pt>
                <c:pt idx="1365">
                  <c:v>1363.62743</c:v>
                </c:pt>
                <c:pt idx="1366">
                  <c:v>1361.69868</c:v>
                </c:pt>
                <c:pt idx="1367">
                  <c:v>1359.7699299999999</c:v>
                </c:pt>
                <c:pt idx="1368">
                  <c:v>1357.8411799999999</c:v>
                </c:pt>
                <c:pt idx="1369">
                  <c:v>1355.9124200000001</c:v>
                </c:pt>
                <c:pt idx="1370">
                  <c:v>1353.9836700000001</c:v>
                </c:pt>
                <c:pt idx="1371">
                  <c:v>1352.05492</c:v>
                </c:pt>
                <c:pt idx="1372">
                  <c:v>1350.12617</c:v>
                </c:pt>
                <c:pt idx="1373">
                  <c:v>1348.19742</c:v>
                </c:pt>
                <c:pt idx="1374">
                  <c:v>1346.2686699999999</c:v>
                </c:pt>
                <c:pt idx="1375">
                  <c:v>1344.3399099999999</c:v>
                </c:pt>
                <c:pt idx="1376">
                  <c:v>1342.4111600000001</c:v>
                </c:pt>
                <c:pt idx="1377">
                  <c:v>1340.4824100000001</c:v>
                </c:pt>
                <c:pt idx="1378">
                  <c:v>1338.55366</c:v>
                </c:pt>
                <c:pt idx="1379">
                  <c:v>1336.62491</c:v>
                </c:pt>
                <c:pt idx="1380">
                  <c:v>1334.69616</c:v>
                </c:pt>
                <c:pt idx="1381">
                  <c:v>1332.7674</c:v>
                </c:pt>
                <c:pt idx="1382">
                  <c:v>1330.8386499999999</c:v>
                </c:pt>
                <c:pt idx="1383">
                  <c:v>1328.9099000000001</c:v>
                </c:pt>
                <c:pt idx="1384">
                  <c:v>1326.9811500000001</c:v>
                </c:pt>
                <c:pt idx="1385">
                  <c:v>1325.0524</c:v>
                </c:pt>
                <c:pt idx="1386">
                  <c:v>1323.12365</c:v>
                </c:pt>
                <c:pt idx="1387">
                  <c:v>1321.19489</c:v>
                </c:pt>
                <c:pt idx="1388">
                  <c:v>1319.26614</c:v>
                </c:pt>
                <c:pt idx="1389">
                  <c:v>1317.3373899999999</c:v>
                </c:pt>
                <c:pt idx="1390">
                  <c:v>1315.4086400000001</c:v>
                </c:pt>
                <c:pt idx="1391">
                  <c:v>1313.4798900000001</c:v>
                </c:pt>
                <c:pt idx="1392">
                  <c:v>1311.55114</c:v>
                </c:pt>
                <c:pt idx="1393">
                  <c:v>1309.62238</c:v>
                </c:pt>
                <c:pt idx="1394">
                  <c:v>1307.69363</c:v>
                </c:pt>
                <c:pt idx="1395">
                  <c:v>1305.7648799999999</c:v>
                </c:pt>
                <c:pt idx="1396">
                  <c:v>1303.8361299999999</c:v>
                </c:pt>
                <c:pt idx="1397">
                  <c:v>1301.9073800000001</c:v>
                </c:pt>
                <c:pt idx="1398">
                  <c:v>1299.9786300000001</c:v>
                </c:pt>
                <c:pt idx="1399">
                  <c:v>1298.0498700000001</c:v>
                </c:pt>
                <c:pt idx="1400">
                  <c:v>1296.12112</c:v>
                </c:pt>
                <c:pt idx="1401">
                  <c:v>1294.19237</c:v>
                </c:pt>
                <c:pt idx="1402">
                  <c:v>1292.2636199999999</c:v>
                </c:pt>
                <c:pt idx="1403">
                  <c:v>1290.3348699999999</c:v>
                </c:pt>
                <c:pt idx="1404">
                  <c:v>1288.4061200000001</c:v>
                </c:pt>
                <c:pt idx="1405">
                  <c:v>1286.4773600000001</c:v>
                </c:pt>
                <c:pt idx="1406">
                  <c:v>1284.5486100000001</c:v>
                </c:pt>
                <c:pt idx="1407">
                  <c:v>1282.61986</c:v>
                </c:pt>
                <c:pt idx="1408">
                  <c:v>1280.69111</c:v>
                </c:pt>
                <c:pt idx="1409">
                  <c:v>1278.7623599999999</c:v>
                </c:pt>
                <c:pt idx="1410">
                  <c:v>1276.8336099999999</c:v>
                </c:pt>
                <c:pt idx="1411">
                  <c:v>1274.9048499999999</c:v>
                </c:pt>
                <c:pt idx="1412">
                  <c:v>1272.9761000000001</c:v>
                </c:pt>
                <c:pt idx="1413">
                  <c:v>1271.0473500000001</c:v>
                </c:pt>
                <c:pt idx="1414">
                  <c:v>1269.1186</c:v>
                </c:pt>
                <c:pt idx="1415">
                  <c:v>1267.18985</c:v>
                </c:pt>
                <c:pt idx="1416">
                  <c:v>1265.2610999999999</c:v>
                </c:pt>
                <c:pt idx="1417">
                  <c:v>1263.3323399999999</c:v>
                </c:pt>
                <c:pt idx="1418">
                  <c:v>1261.4035899999999</c:v>
                </c:pt>
                <c:pt idx="1419">
                  <c:v>1259.4748400000001</c:v>
                </c:pt>
                <c:pt idx="1420">
                  <c:v>1257.54609</c:v>
                </c:pt>
                <c:pt idx="1421">
                  <c:v>1255.61734</c:v>
                </c:pt>
                <c:pt idx="1422">
                  <c:v>1253.68859</c:v>
                </c:pt>
                <c:pt idx="1423">
                  <c:v>1251.75983</c:v>
                </c:pt>
                <c:pt idx="1424">
                  <c:v>1249.8310799999999</c:v>
                </c:pt>
                <c:pt idx="1425">
                  <c:v>1247.9023299999999</c:v>
                </c:pt>
                <c:pt idx="1426">
                  <c:v>1245.9735800000001</c:v>
                </c:pt>
                <c:pt idx="1427">
                  <c:v>1244.04483</c:v>
                </c:pt>
                <c:pt idx="1428">
                  <c:v>1242.11608</c:v>
                </c:pt>
                <c:pt idx="1429">
                  <c:v>1240.18732</c:v>
                </c:pt>
                <c:pt idx="1430">
                  <c:v>1238.25857</c:v>
                </c:pt>
                <c:pt idx="1431">
                  <c:v>1236.3298199999999</c:v>
                </c:pt>
                <c:pt idx="1432">
                  <c:v>1234.4010699999999</c:v>
                </c:pt>
                <c:pt idx="1433">
                  <c:v>1232.4723200000001</c:v>
                </c:pt>
                <c:pt idx="1434">
                  <c:v>1230.54357</c:v>
                </c:pt>
                <c:pt idx="1435">
                  <c:v>1228.61481</c:v>
                </c:pt>
                <c:pt idx="1436">
                  <c:v>1226.68606</c:v>
                </c:pt>
                <c:pt idx="1437">
                  <c:v>1224.75731</c:v>
                </c:pt>
                <c:pt idx="1438">
                  <c:v>1222.8285599999999</c:v>
                </c:pt>
                <c:pt idx="1439">
                  <c:v>1220.8998099999999</c:v>
                </c:pt>
                <c:pt idx="1440">
                  <c:v>1218.9710600000001</c:v>
                </c:pt>
                <c:pt idx="1441">
                  <c:v>1217.0423000000001</c:v>
                </c:pt>
                <c:pt idx="1442">
                  <c:v>1215.11355</c:v>
                </c:pt>
                <c:pt idx="1443">
                  <c:v>1213.1848</c:v>
                </c:pt>
                <c:pt idx="1444">
                  <c:v>1211.25605</c:v>
                </c:pt>
                <c:pt idx="1445">
                  <c:v>1209.3272999999999</c:v>
                </c:pt>
                <c:pt idx="1446">
                  <c:v>1207.3985499999999</c:v>
                </c:pt>
                <c:pt idx="1447">
                  <c:v>1205.4697900000001</c:v>
                </c:pt>
                <c:pt idx="1448">
                  <c:v>1203.5410400000001</c:v>
                </c:pt>
                <c:pt idx="1449">
                  <c:v>1201.61229</c:v>
                </c:pt>
                <c:pt idx="1450">
                  <c:v>1199.68354</c:v>
                </c:pt>
                <c:pt idx="1451">
                  <c:v>1197.75479</c:v>
                </c:pt>
                <c:pt idx="1452">
                  <c:v>1195.8260399999999</c:v>
                </c:pt>
                <c:pt idx="1453">
                  <c:v>1193.8972799999999</c:v>
                </c:pt>
                <c:pt idx="1454">
                  <c:v>1191.9685300000001</c:v>
                </c:pt>
                <c:pt idx="1455">
                  <c:v>1190.0397800000001</c:v>
                </c:pt>
                <c:pt idx="1456">
                  <c:v>1188.11103</c:v>
                </c:pt>
                <c:pt idx="1457">
                  <c:v>1186.18228</c:v>
                </c:pt>
                <c:pt idx="1458">
                  <c:v>1184.25353</c:v>
                </c:pt>
                <c:pt idx="1459">
                  <c:v>1182.3247699999999</c:v>
                </c:pt>
                <c:pt idx="1460">
                  <c:v>1180.3960199999999</c:v>
                </c:pt>
                <c:pt idx="1461">
                  <c:v>1178.4672700000001</c:v>
                </c:pt>
                <c:pt idx="1462">
                  <c:v>1176.5385200000001</c:v>
                </c:pt>
                <c:pt idx="1463">
                  <c:v>1174.60977</c:v>
                </c:pt>
                <c:pt idx="1464">
                  <c:v>1172.68102</c:v>
                </c:pt>
                <c:pt idx="1465">
                  <c:v>1170.75226</c:v>
                </c:pt>
                <c:pt idx="1466">
                  <c:v>1168.8235099999999</c:v>
                </c:pt>
                <c:pt idx="1467">
                  <c:v>1166.8947599999999</c:v>
                </c:pt>
                <c:pt idx="1468">
                  <c:v>1164.9660100000001</c:v>
                </c:pt>
                <c:pt idx="1469">
                  <c:v>1163.0372600000001</c:v>
                </c:pt>
                <c:pt idx="1470">
                  <c:v>1161.10851</c:v>
                </c:pt>
                <c:pt idx="1471">
                  <c:v>1159.17975</c:v>
                </c:pt>
                <c:pt idx="1472">
                  <c:v>1157.251</c:v>
                </c:pt>
                <c:pt idx="1473">
                  <c:v>1155.3222499999999</c:v>
                </c:pt>
                <c:pt idx="1474">
                  <c:v>1153.3934999999999</c:v>
                </c:pt>
                <c:pt idx="1475">
                  <c:v>1151.4647500000001</c:v>
                </c:pt>
                <c:pt idx="1476">
                  <c:v>1149.5360000000001</c:v>
                </c:pt>
                <c:pt idx="1477">
                  <c:v>1147.60724</c:v>
                </c:pt>
                <c:pt idx="1478">
                  <c:v>1145.67849</c:v>
                </c:pt>
                <c:pt idx="1479">
                  <c:v>1143.74974</c:v>
                </c:pt>
                <c:pt idx="1480">
                  <c:v>1141.8209899999999</c:v>
                </c:pt>
                <c:pt idx="1481">
                  <c:v>1139.8922399999999</c:v>
                </c:pt>
                <c:pt idx="1482">
                  <c:v>1137.9634900000001</c:v>
                </c:pt>
                <c:pt idx="1483">
                  <c:v>1136.0347300000001</c:v>
                </c:pt>
                <c:pt idx="1484">
                  <c:v>1134.10598</c:v>
                </c:pt>
                <c:pt idx="1485">
                  <c:v>1132.17723</c:v>
                </c:pt>
                <c:pt idx="1486">
                  <c:v>1130.24848</c:v>
                </c:pt>
                <c:pt idx="1487">
                  <c:v>1128.3197299999999</c:v>
                </c:pt>
                <c:pt idx="1488">
                  <c:v>1126.3909799999999</c:v>
                </c:pt>
                <c:pt idx="1489">
                  <c:v>1124.4622199999999</c:v>
                </c:pt>
                <c:pt idx="1490">
                  <c:v>1122.5334700000001</c:v>
                </c:pt>
                <c:pt idx="1491">
                  <c:v>1120.60472</c:v>
                </c:pt>
                <c:pt idx="1492">
                  <c:v>1118.67597</c:v>
                </c:pt>
                <c:pt idx="1493">
                  <c:v>1116.74722</c:v>
                </c:pt>
                <c:pt idx="1494">
                  <c:v>1114.8184699999999</c:v>
                </c:pt>
                <c:pt idx="1495">
                  <c:v>1112.8897099999999</c:v>
                </c:pt>
                <c:pt idx="1496">
                  <c:v>1110.9609599999999</c:v>
                </c:pt>
                <c:pt idx="1497">
                  <c:v>1109.0322100000001</c:v>
                </c:pt>
                <c:pt idx="1498">
                  <c:v>1107.10346</c:v>
                </c:pt>
                <c:pt idx="1499">
                  <c:v>1105.17471</c:v>
                </c:pt>
                <c:pt idx="1500">
                  <c:v>1103.24595</c:v>
                </c:pt>
                <c:pt idx="1501">
                  <c:v>1101.3172</c:v>
                </c:pt>
                <c:pt idx="1502">
                  <c:v>1099.3884499999999</c:v>
                </c:pt>
                <c:pt idx="1503">
                  <c:v>1097.4597000000001</c:v>
                </c:pt>
                <c:pt idx="1504">
                  <c:v>1095.5309500000001</c:v>
                </c:pt>
                <c:pt idx="1505">
                  <c:v>1093.6022</c:v>
                </c:pt>
                <c:pt idx="1506">
                  <c:v>1091.67344</c:v>
                </c:pt>
                <c:pt idx="1507">
                  <c:v>1089.74469</c:v>
                </c:pt>
                <c:pt idx="1508">
                  <c:v>1087.81594</c:v>
                </c:pt>
                <c:pt idx="1509">
                  <c:v>1085.8871899999999</c:v>
                </c:pt>
                <c:pt idx="1510">
                  <c:v>1083.9584400000001</c:v>
                </c:pt>
                <c:pt idx="1511">
                  <c:v>1082.0296900000001</c:v>
                </c:pt>
                <c:pt idx="1512">
                  <c:v>1080.1009300000001</c:v>
                </c:pt>
                <c:pt idx="1513">
                  <c:v>1078.17218</c:v>
                </c:pt>
                <c:pt idx="1514">
                  <c:v>1076.24343</c:v>
                </c:pt>
                <c:pt idx="1515">
                  <c:v>1074.31468</c:v>
                </c:pt>
                <c:pt idx="1516">
                  <c:v>1072.3859299999999</c:v>
                </c:pt>
                <c:pt idx="1517">
                  <c:v>1070.4571800000001</c:v>
                </c:pt>
                <c:pt idx="1518">
                  <c:v>1068.5284200000001</c:v>
                </c:pt>
                <c:pt idx="1519">
                  <c:v>1066.5996700000001</c:v>
                </c:pt>
                <c:pt idx="1520">
                  <c:v>1064.67092</c:v>
                </c:pt>
                <c:pt idx="1521">
                  <c:v>1062.74217</c:v>
                </c:pt>
                <c:pt idx="1522">
                  <c:v>1060.81342</c:v>
                </c:pt>
                <c:pt idx="1523">
                  <c:v>1058.8846699999999</c:v>
                </c:pt>
                <c:pt idx="1524">
                  <c:v>1056.9559099999999</c:v>
                </c:pt>
                <c:pt idx="1525">
                  <c:v>1055.0271600000001</c:v>
                </c:pt>
                <c:pt idx="1526">
                  <c:v>1053.0984100000001</c:v>
                </c:pt>
                <c:pt idx="1527">
                  <c:v>1051.16966</c:v>
                </c:pt>
                <c:pt idx="1528">
                  <c:v>1049.24091</c:v>
                </c:pt>
                <c:pt idx="1529">
                  <c:v>1047.3121599999999</c:v>
                </c:pt>
                <c:pt idx="1530">
                  <c:v>1045.3833999999999</c:v>
                </c:pt>
                <c:pt idx="1531">
                  <c:v>1043.4546499999999</c:v>
                </c:pt>
                <c:pt idx="1532">
                  <c:v>1041.5259000000001</c:v>
                </c:pt>
                <c:pt idx="1533">
                  <c:v>1039.5971500000001</c:v>
                </c:pt>
                <c:pt idx="1534">
                  <c:v>1037.6684</c:v>
                </c:pt>
                <c:pt idx="1535">
                  <c:v>1035.73965</c:v>
                </c:pt>
                <c:pt idx="1536">
                  <c:v>1033.81089</c:v>
                </c:pt>
                <c:pt idx="1537">
                  <c:v>1031.8821399999999</c:v>
                </c:pt>
                <c:pt idx="1538">
                  <c:v>1029.9533899999999</c:v>
                </c:pt>
                <c:pt idx="1539">
                  <c:v>1028.0246400000001</c:v>
                </c:pt>
                <c:pt idx="1540">
                  <c:v>1026.0958900000001</c:v>
                </c:pt>
                <c:pt idx="1541">
                  <c:v>1024.16714</c:v>
                </c:pt>
                <c:pt idx="1542">
                  <c:v>1022.23838</c:v>
                </c:pt>
                <c:pt idx="1543">
                  <c:v>1020.30963</c:v>
                </c:pt>
                <c:pt idx="1544">
                  <c:v>1018.38088</c:v>
                </c:pt>
                <c:pt idx="1545">
                  <c:v>1016.45213</c:v>
                </c:pt>
                <c:pt idx="1546">
                  <c:v>1014.52338</c:v>
                </c:pt>
                <c:pt idx="1547">
                  <c:v>1012.5946300000001</c:v>
                </c:pt>
                <c:pt idx="1548">
                  <c:v>1010.66587</c:v>
                </c:pt>
                <c:pt idx="1549">
                  <c:v>1008.73712</c:v>
                </c:pt>
                <c:pt idx="1550">
                  <c:v>1006.80837</c:v>
                </c:pt>
                <c:pt idx="1551">
                  <c:v>1004.87962</c:v>
                </c:pt>
                <c:pt idx="1552">
                  <c:v>1002.95087</c:v>
                </c:pt>
                <c:pt idx="1553">
                  <c:v>1001.02212</c:v>
                </c:pt>
                <c:pt idx="1554">
                  <c:v>999.09335999999996</c:v>
                </c:pt>
                <c:pt idx="1555">
                  <c:v>997.16461000000004</c:v>
                </c:pt>
                <c:pt idx="1556">
                  <c:v>995.23586</c:v>
                </c:pt>
                <c:pt idx="1557">
                  <c:v>993.30710999999997</c:v>
                </c:pt>
                <c:pt idx="1558">
                  <c:v>991.37836000000004</c:v>
                </c:pt>
                <c:pt idx="1559">
                  <c:v>989.44961000000001</c:v>
                </c:pt>
                <c:pt idx="1560">
                  <c:v>987.52085</c:v>
                </c:pt>
                <c:pt idx="1561">
                  <c:v>985.59209999999996</c:v>
                </c:pt>
                <c:pt idx="1562">
                  <c:v>983.66335000000004</c:v>
                </c:pt>
                <c:pt idx="1563">
                  <c:v>981.7346</c:v>
                </c:pt>
                <c:pt idx="1564">
                  <c:v>979.80584999999996</c:v>
                </c:pt>
                <c:pt idx="1565">
                  <c:v>977.87710000000004</c:v>
                </c:pt>
                <c:pt idx="1566">
                  <c:v>975.94834000000003</c:v>
                </c:pt>
                <c:pt idx="1567">
                  <c:v>974.01958999999999</c:v>
                </c:pt>
                <c:pt idx="1568">
                  <c:v>972.09083999999996</c:v>
                </c:pt>
                <c:pt idx="1569">
                  <c:v>970.16209000000003</c:v>
                </c:pt>
                <c:pt idx="1570">
                  <c:v>968.23334</c:v>
                </c:pt>
                <c:pt idx="1571">
                  <c:v>966.30458999999996</c:v>
                </c:pt>
                <c:pt idx="1572">
                  <c:v>964.37582999999995</c:v>
                </c:pt>
                <c:pt idx="1573">
                  <c:v>962.44708000000003</c:v>
                </c:pt>
                <c:pt idx="1574">
                  <c:v>960.51832999999999</c:v>
                </c:pt>
                <c:pt idx="1575">
                  <c:v>958.58957999999996</c:v>
                </c:pt>
                <c:pt idx="1576">
                  <c:v>956.66083000000003</c:v>
                </c:pt>
                <c:pt idx="1577">
                  <c:v>954.73208</c:v>
                </c:pt>
                <c:pt idx="1578">
                  <c:v>952.80331999999999</c:v>
                </c:pt>
                <c:pt idx="1579">
                  <c:v>950.87456999999995</c:v>
                </c:pt>
                <c:pt idx="1580">
                  <c:v>948.94582000000003</c:v>
                </c:pt>
                <c:pt idx="1581">
                  <c:v>947.01706999999999</c:v>
                </c:pt>
                <c:pt idx="1582">
                  <c:v>945.08831999999995</c:v>
                </c:pt>
                <c:pt idx="1583">
                  <c:v>943.15957000000003</c:v>
                </c:pt>
                <c:pt idx="1584">
                  <c:v>941.23081000000002</c:v>
                </c:pt>
                <c:pt idx="1585">
                  <c:v>939.30205999999998</c:v>
                </c:pt>
                <c:pt idx="1586">
                  <c:v>937.37330999999995</c:v>
                </c:pt>
                <c:pt idx="1587">
                  <c:v>935.44456000000002</c:v>
                </c:pt>
                <c:pt idx="1588">
                  <c:v>933.51580999999999</c:v>
                </c:pt>
                <c:pt idx="1589">
                  <c:v>931.58705999999995</c:v>
                </c:pt>
                <c:pt idx="1590">
                  <c:v>929.65830000000005</c:v>
                </c:pt>
                <c:pt idx="1591">
                  <c:v>927.72955000000002</c:v>
                </c:pt>
                <c:pt idx="1592">
                  <c:v>925.80079999999998</c:v>
                </c:pt>
                <c:pt idx="1593">
                  <c:v>923.87204999999994</c:v>
                </c:pt>
                <c:pt idx="1594">
                  <c:v>921.94330000000002</c:v>
                </c:pt>
                <c:pt idx="1595">
                  <c:v>920.01454999999999</c:v>
                </c:pt>
                <c:pt idx="1596">
                  <c:v>918.08578999999997</c:v>
                </c:pt>
                <c:pt idx="1597">
                  <c:v>916.15704000000005</c:v>
                </c:pt>
                <c:pt idx="1598">
                  <c:v>914.22829000000002</c:v>
                </c:pt>
                <c:pt idx="1599">
                  <c:v>912.29953999999998</c:v>
                </c:pt>
                <c:pt idx="1600">
                  <c:v>910.37079000000006</c:v>
                </c:pt>
                <c:pt idx="1601">
                  <c:v>908.44204000000002</c:v>
                </c:pt>
                <c:pt idx="1602">
                  <c:v>906.51328000000001</c:v>
                </c:pt>
                <c:pt idx="1603">
                  <c:v>904.58452999999997</c:v>
                </c:pt>
                <c:pt idx="1604">
                  <c:v>902.65578000000005</c:v>
                </c:pt>
                <c:pt idx="1605">
                  <c:v>900.72703000000001</c:v>
                </c:pt>
                <c:pt idx="1606">
                  <c:v>898.79827999999998</c:v>
                </c:pt>
                <c:pt idx="1607">
                  <c:v>896.86953000000005</c:v>
                </c:pt>
                <c:pt idx="1608">
                  <c:v>894.94077000000004</c:v>
                </c:pt>
                <c:pt idx="1609">
                  <c:v>893.01202000000001</c:v>
                </c:pt>
                <c:pt idx="1610">
                  <c:v>891.08326999999997</c:v>
                </c:pt>
                <c:pt idx="1611">
                  <c:v>889.15452000000005</c:v>
                </c:pt>
                <c:pt idx="1612">
                  <c:v>887.22577000000001</c:v>
                </c:pt>
                <c:pt idx="1613">
                  <c:v>885.29701999999997</c:v>
                </c:pt>
                <c:pt idx="1614">
                  <c:v>883.36825999999996</c:v>
                </c:pt>
                <c:pt idx="1615">
                  <c:v>881.43951000000004</c:v>
                </c:pt>
                <c:pt idx="1616">
                  <c:v>879.51076</c:v>
                </c:pt>
                <c:pt idx="1617">
                  <c:v>877.58200999999997</c:v>
                </c:pt>
                <c:pt idx="1618">
                  <c:v>875.65326000000005</c:v>
                </c:pt>
                <c:pt idx="1619">
                  <c:v>873.72451000000001</c:v>
                </c:pt>
                <c:pt idx="1620">
                  <c:v>871.79575</c:v>
                </c:pt>
                <c:pt idx="1621">
                  <c:v>869.86699999999996</c:v>
                </c:pt>
                <c:pt idx="1622">
                  <c:v>867.93825000000004</c:v>
                </c:pt>
                <c:pt idx="1623">
                  <c:v>866.0095</c:v>
                </c:pt>
                <c:pt idx="1624">
                  <c:v>864.08074999999997</c:v>
                </c:pt>
                <c:pt idx="1625">
                  <c:v>862.15200000000004</c:v>
                </c:pt>
                <c:pt idx="1626">
                  <c:v>860.22324000000003</c:v>
                </c:pt>
                <c:pt idx="1627">
                  <c:v>858.29449</c:v>
                </c:pt>
                <c:pt idx="1628">
                  <c:v>856.36573999999996</c:v>
                </c:pt>
                <c:pt idx="1629">
                  <c:v>854.43699000000004</c:v>
                </c:pt>
                <c:pt idx="1630">
                  <c:v>852.50824</c:v>
                </c:pt>
                <c:pt idx="1631">
                  <c:v>850.57948999999996</c:v>
                </c:pt>
                <c:pt idx="1632">
                  <c:v>848.65072999999995</c:v>
                </c:pt>
                <c:pt idx="1633">
                  <c:v>846.72198000000003</c:v>
                </c:pt>
                <c:pt idx="1634">
                  <c:v>844.79322999999999</c:v>
                </c:pt>
                <c:pt idx="1635">
                  <c:v>842.86447999999996</c:v>
                </c:pt>
                <c:pt idx="1636">
                  <c:v>840.93573000000004</c:v>
                </c:pt>
                <c:pt idx="1637">
                  <c:v>839.00698</c:v>
                </c:pt>
                <c:pt idx="1638">
                  <c:v>837.07821999999999</c:v>
                </c:pt>
                <c:pt idx="1639">
                  <c:v>835.14946999999995</c:v>
                </c:pt>
                <c:pt idx="1640">
                  <c:v>833.22072000000003</c:v>
                </c:pt>
                <c:pt idx="1641">
                  <c:v>831.29196999999999</c:v>
                </c:pt>
                <c:pt idx="1642">
                  <c:v>829.36321999999996</c:v>
                </c:pt>
                <c:pt idx="1643">
                  <c:v>827.43447000000003</c:v>
                </c:pt>
                <c:pt idx="1644">
                  <c:v>825.50571000000002</c:v>
                </c:pt>
                <c:pt idx="1645">
                  <c:v>823.57695999999999</c:v>
                </c:pt>
                <c:pt idx="1646">
                  <c:v>821.64820999999995</c:v>
                </c:pt>
                <c:pt idx="1647">
                  <c:v>819.71946000000003</c:v>
                </c:pt>
                <c:pt idx="1648">
                  <c:v>817.79070999999999</c:v>
                </c:pt>
                <c:pt idx="1649">
                  <c:v>815.86195999999995</c:v>
                </c:pt>
                <c:pt idx="1650">
                  <c:v>813.93320000000006</c:v>
                </c:pt>
                <c:pt idx="1651">
                  <c:v>812.00445000000002</c:v>
                </c:pt>
                <c:pt idx="1652">
                  <c:v>810.07569999999998</c:v>
                </c:pt>
                <c:pt idx="1653">
                  <c:v>808.14694999999995</c:v>
                </c:pt>
                <c:pt idx="1654">
                  <c:v>806.21820000000002</c:v>
                </c:pt>
                <c:pt idx="1655">
                  <c:v>804.28944999999999</c:v>
                </c:pt>
                <c:pt idx="1656">
                  <c:v>802.36068999999998</c:v>
                </c:pt>
                <c:pt idx="1657">
                  <c:v>800.43194000000005</c:v>
                </c:pt>
                <c:pt idx="1658">
                  <c:v>798.50319000000002</c:v>
                </c:pt>
                <c:pt idx="1659">
                  <c:v>796.57443999999998</c:v>
                </c:pt>
                <c:pt idx="1660">
                  <c:v>794.64568999999995</c:v>
                </c:pt>
                <c:pt idx="1661">
                  <c:v>792.71694000000002</c:v>
                </c:pt>
                <c:pt idx="1662">
                  <c:v>790.78818000000001</c:v>
                </c:pt>
                <c:pt idx="1663">
                  <c:v>788.85942999999997</c:v>
                </c:pt>
                <c:pt idx="1664">
                  <c:v>786.93068000000005</c:v>
                </c:pt>
                <c:pt idx="1665">
                  <c:v>785.00193000000002</c:v>
                </c:pt>
                <c:pt idx="1666">
                  <c:v>783.07317999999998</c:v>
                </c:pt>
                <c:pt idx="1667">
                  <c:v>781.14443000000006</c:v>
                </c:pt>
                <c:pt idx="1668">
                  <c:v>779.21567000000005</c:v>
                </c:pt>
                <c:pt idx="1669">
                  <c:v>777.28692000000001</c:v>
                </c:pt>
                <c:pt idx="1670">
                  <c:v>775.35816999999997</c:v>
                </c:pt>
                <c:pt idx="1671">
                  <c:v>773.42942000000005</c:v>
                </c:pt>
                <c:pt idx="1672">
                  <c:v>771.50067000000001</c:v>
                </c:pt>
                <c:pt idx="1673">
                  <c:v>769.57191999999998</c:v>
                </c:pt>
                <c:pt idx="1674">
                  <c:v>767.64315999999997</c:v>
                </c:pt>
                <c:pt idx="1675">
                  <c:v>765.71441000000004</c:v>
                </c:pt>
                <c:pt idx="1676">
                  <c:v>763.78566000000001</c:v>
                </c:pt>
                <c:pt idx="1677">
                  <c:v>761.85690999999997</c:v>
                </c:pt>
                <c:pt idx="1678">
                  <c:v>759.92816000000005</c:v>
                </c:pt>
                <c:pt idx="1679">
                  <c:v>757.99941000000001</c:v>
                </c:pt>
                <c:pt idx="1680">
                  <c:v>756.07065</c:v>
                </c:pt>
                <c:pt idx="1681">
                  <c:v>754.14189999999996</c:v>
                </c:pt>
                <c:pt idx="1682">
                  <c:v>752.21315000000004</c:v>
                </c:pt>
                <c:pt idx="1683">
                  <c:v>750.28440000000001</c:v>
                </c:pt>
                <c:pt idx="1684">
                  <c:v>748.35564999999997</c:v>
                </c:pt>
                <c:pt idx="1685">
                  <c:v>746.42690000000005</c:v>
                </c:pt>
                <c:pt idx="1686">
                  <c:v>744.49814000000003</c:v>
                </c:pt>
                <c:pt idx="1687">
                  <c:v>742.56939</c:v>
                </c:pt>
                <c:pt idx="1688">
                  <c:v>740.64063999999996</c:v>
                </c:pt>
                <c:pt idx="1689">
                  <c:v>738.71189000000004</c:v>
                </c:pt>
                <c:pt idx="1690">
                  <c:v>736.78314</c:v>
                </c:pt>
                <c:pt idx="1691">
                  <c:v>734.85438999999997</c:v>
                </c:pt>
                <c:pt idx="1692">
                  <c:v>732.92562999999996</c:v>
                </c:pt>
                <c:pt idx="1693">
                  <c:v>730.99688000000003</c:v>
                </c:pt>
                <c:pt idx="1694">
                  <c:v>729.06813</c:v>
                </c:pt>
                <c:pt idx="1695">
                  <c:v>727.13937999999996</c:v>
                </c:pt>
                <c:pt idx="1696">
                  <c:v>725.21063000000004</c:v>
                </c:pt>
                <c:pt idx="1697">
                  <c:v>723.28188</c:v>
                </c:pt>
                <c:pt idx="1698">
                  <c:v>721.35311999999999</c:v>
                </c:pt>
                <c:pt idx="1699">
                  <c:v>719.42436999999995</c:v>
                </c:pt>
                <c:pt idx="1700">
                  <c:v>717.49562000000003</c:v>
                </c:pt>
                <c:pt idx="1701">
                  <c:v>715.56686999999999</c:v>
                </c:pt>
                <c:pt idx="1702">
                  <c:v>713.63811999999996</c:v>
                </c:pt>
                <c:pt idx="1703">
                  <c:v>711.70937000000004</c:v>
                </c:pt>
                <c:pt idx="1704">
                  <c:v>709.78061000000002</c:v>
                </c:pt>
                <c:pt idx="1705">
                  <c:v>707.85185999999999</c:v>
                </c:pt>
                <c:pt idx="1706">
                  <c:v>705.92310999999995</c:v>
                </c:pt>
                <c:pt idx="1707">
                  <c:v>703.99436000000003</c:v>
                </c:pt>
                <c:pt idx="1708">
                  <c:v>702.06560999999999</c:v>
                </c:pt>
                <c:pt idx="1709">
                  <c:v>700.13685999999996</c:v>
                </c:pt>
                <c:pt idx="1710">
                  <c:v>698.20809999999994</c:v>
                </c:pt>
                <c:pt idx="1711">
                  <c:v>696.27935000000002</c:v>
                </c:pt>
                <c:pt idx="1712">
                  <c:v>694.35059999999999</c:v>
                </c:pt>
                <c:pt idx="1713">
                  <c:v>692.42184999999995</c:v>
                </c:pt>
                <c:pt idx="1714">
                  <c:v>690.49310000000003</c:v>
                </c:pt>
                <c:pt idx="1715">
                  <c:v>688.56434999999999</c:v>
                </c:pt>
                <c:pt idx="1716">
                  <c:v>686.63558999999998</c:v>
                </c:pt>
                <c:pt idx="1717">
                  <c:v>684.70684000000006</c:v>
                </c:pt>
                <c:pt idx="1718">
                  <c:v>682.77809000000002</c:v>
                </c:pt>
                <c:pt idx="1719">
                  <c:v>680.84933999999998</c:v>
                </c:pt>
                <c:pt idx="1720">
                  <c:v>678.92058999999995</c:v>
                </c:pt>
                <c:pt idx="1721">
                  <c:v>676.99184000000002</c:v>
                </c:pt>
                <c:pt idx="1722">
                  <c:v>675.06308000000001</c:v>
                </c:pt>
                <c:pt idx="1723">
                  <c:v>673.13432999999998</c:v>
                </c:pt>
                <c:pt idx="1724">
                  <c:v>671.20558000000005</c:v>
                </c:pt>
                <c:pt idx="1725">
                  <c:v>669.27683000000002</c:v>
                </c:pt>
                <c:pt idx="1726">
                  <c:v>667.34807999999998</c:v>
                </c:pt>
                <c:pt idx="1727">
                  <c:v>665.41932999999995</c:v>
                </c:pt>
                <c:pt idx="1728">
                  <c:v>663.49057000000005</c:v>
                </c:pt>
                <c:pt idx="1729">
                  <c:v>661.56182000000001</c:v>
                </c:pt>
                <c:pt idx="1730">
                  <c:v>659.63306999999998</c:v>
                </c:pt>
                <c:pt idx="1731">
                  <c:v>657.70432000000005</c:v>
                </c:pt>
                <c:pt idx="1732">
                  <c:v>655.77557000000002</c:v>
                </c:pt>
                <c:pt idx="1733">
                  <c:v>653.84681999999998</c:v>
                </c:pt>
                <c:pt idx="1734">
                  <c:v>651.91805999999997</c:v>
                </c:pt>
                <c:pt idx="1735">
                  <c:v>649.98931000000005</c:v>
                </c:pt>
                <c:pt idx="1736">
                  <c:v>648.06056000000001</c:v>
                </c:pt>
                <c:pt idx="1737">
                  <c:v>646.13180999999997</c:v>
                </c:pt>
                <c:pt idx="1738">
                  <c:v>644.20306000000005</c:v>
                </c:pt>
                <c:pt idx="1739">
                  <c:v>642.27431000000001</c:v>
                </c:pt>
                <c:pt idx="1740">
                  <c:v>640.34555</c:v>
                </c:pt>
                <c:pt idx="1741">
                  <c:v>638.41679999999997</c:v>
                </c:pt>
                <c:pt idx="1742">
                  <c:v>636.48805000000004</c:v>
                </c:pt>
                <c:pt idx="1743">
                  <c:v>634.55930000000001</c:v>
                </c:pt>
                <c:pt idx="1744">
                  <c:v>632.63054999999997</c:v>
                </c:pt>
                <c:pt idx="1745">
                  <c:v>630.70180000000005</c:v>
                </c:pt>
                <c:pt idx="1746">
                  <c:v>628.77304000000004</c:v>
                </c:pt>
                <c:pt idx="1747">
                  <c:v>626.84429</c:v>
                </c:pt>
                <c:pt idx="1748">
                  <c:v>624.91553999999996</c:v>
                </c:pt>
                <c:pt idx="1749">
                  <c:v>622.98679000000004</c:v>
                </c:pt>
                <c:pt idx="1750">
                  <c:v>621.05804000000001</c:v>
                </c:pt>
                <c:pt idx="1751">
                  <c:v>619.12928999999997</c:v>
                </c:pt>
                <c:pt idx="1752">
                  <c:v>617.20052999999996</c:v>
                </c:pt>
                <c:pt idx="1753">
                  <c:v>615.27178000000004</c:v>
                </c:pt>
                <c:pt idx="1754">
                  <c:v>613.34303</c:v>
                </c:pt>
                <c:pt idx="1755">
                  <c:v>611.41427999999996</c:v>
                </c:pt>
                <c:pt idx="1756">
                  <c:v>609.48553000000004</c:v>
                </c:pt>
                <c:pt idx="1757">
                  <c:v>607.55678</c:v>
                </c:pt>
                <c:pt idx="1758">
                  <c:v>605.62801999999999</c:v>
                </c:pt>
                <c:pt idx="1759">
                  <c:v>603.69926999999996</c:v>
                </c:pt>
                <c:pt idx="1760">
                  <c:v>601.77052000000003</c:v>
                </c:pt>
                <c:pt idx="1761">
                  <c:v>599.84177</c:v>
                </c:pt>
                <c:pt idx="1762">
                  <c:v>597.91301999999996</c:v>
                </c:pt>
                <c:pt idx="1763">
                  <c:v>595.98427000000004</c:v>
                </c:pt>
                <c:pt idx="1764">
                  <c:v>594.05551000000003</c:v>
                </c:pt>
                <c:pt idx="1765">
                  <c:v>592.12675999999999</c:v>
                </c:pt>
                <c:pt idx="1766">
                  <c:v>590.19800999999995</c:v>
                </c:pt>
                <c:pt idx="1767">
                  <c:v>588.26926000000003</c:v>
                </c:pt>
                <c:pt idx="1768">
                  <c:v>586.34050999999999</c:v>
                </c:pt>
                <c:pt idx="1769">
                  <c:v>584.41175999999996</c:v>
                </c:pt>
                <c:pt idx="1770">
                  <c:v>582.48299999999995</c:v>
                </c:pt>
                <c:pt idx="1771">
                  <c:v>580.55425000000002</c:v>
                </c:pt>
                <c:pt idx="1772">
                  <c:v>578.62549999999999</c:v>
                </c:pt>
                <c:pt idx="1773">
                  <c:v>576.69674999999995</c:v>
                </c:pt>
                <c:pt idx="1774">
                  <c:v>574.76800000000003</c:v>
                </c:pt>
                <c:pt idx="1775">
                  <c:v>572.83924999999999</c:v>
                </c:pt>
                <c:pt idx="1776">
                  <c:v>570.91048999999998</c:v>
                </c:pt>
                <c:pt idx="1777">
                  <c:v>568.98173999999995</c:v>
                </c:pt>
                <c:pt idx="1778">
                  <c:v>567.05299000000002</c:v>
                </c:pt>
                <c:pt idx="1779">
                  <c:v>565.12423999999999</c:v>
                </c:pt>
                <c:pt idx="1780">
                  <c:v>563.19548999999995</c:v>
                </c:pt>
                <c:pt idx="1781">
                  <c:v>561.26674000000003</c:v>
                </c:pt>
                <c:pt idx="1782">
                  <c:v>559.33798000000002</c:v>
                </c:pt>
                <c:pt idx="1783">
                  <c:v>557.40922999999998</c:v>
                </c:pt>
                <c:pt idx="1784">
                  <c:v>555.48047999999994</c:v>
                </c:pt>
                <c:pt idx="1785">
                  <c:v>553.55173000000002</c:v>
                </c:pt>
                <c:pt idx="1786">
                  <c:v>551.62297999999998</c:v>
                </c:pt>
                <c:pt idx="1787">
                  <c:v>549.69422999999995</c:v>
                </c:pt>
                <c:pt idx="1788">
                  <c:v>547.76547000000005</c:v>
                </c:pt>
                <c:pt idx="1789">
                  <c:v>545.83672000000001</c:v>
                </c:pt>
                <c:pt idx="1790">
                  <c:v>543.90796999999998</c:v>
                </c:pt>
                <c:pt idx="1791">
                  <c:v>541.97922000000005</c:v>
                </c:pt>
                <c:pt idx="1792">
                  <c:v>540.05047000000002</c:v>
                </c:pt>
                <c:pt idx="1793">
                  <c:v>538.12171999999998</c:v>
                </c:pt>
                <c:pt idx="1794">
                  <c:v>536.19295999999997</c:v>
                </c:pt>
                <c:pt idx="1795">
                  <c:v>534.26421000000005</c:v>
                </c:pt>
                <c:pt idx="1796">
                  <c:v>532.33546000000001</c:v>
                </c:pt>
                <c:pt idx="1797">
                  <c:v>530.40670999999998</c:v>
                </c:pt>
                <c:pt idx="1798">
                  <c:v>528.47796000000005</c:v>
                </c:pt>
                <c:pt idx="1799">
                  <c:v>526.54921000000002</c:v>
                </c:pt>
                <c:pt idx="1800">
                  <c:v>524.62045000000001</c:v>
                </c:pt>
                <c:pt idx="1801">
                  <c:v>522.69169999999997</c:v>
                </c:pt>
                <c:pt idx="1802">
                  <c:v>520.76295000000005</c:v>
                </c:pt>
                <c:pt idx="1803">
                  <c:v>518.83420000000001</c:v>
                </c:pt>
                <c:pt idx="1804">
                  <c:v>516.90544999999997</c:v>
                </c:pt>
                <c:pt idx="1805">
                  <c:v>514.97670000000005</c:v>
                </c:pt>
                <c:pt idx="1806">
                  <c:v>513.04794000000004</c:v>
                </c:pt>
                <c:pt idx="1807">
                  <c:v>511.11919</c:v>
                </c:pt>
                <c:pt idx="1808">
                  <c:v>509.19044000000002</c:v>
                </c:pt>
                <c:pt idx="1809">
                  <c:v>507.26168999999999</c:v>
                </c:pt>
                <c:pt idx="1810">
                  <c:v>505.33294000000001</c:v>
                </c:pt>
                <c:pt idx="1811">
                  <c:v>503.40419000000003</c:v>
                </c:pt>
                <c:pt idx="1812">
                  <c:v>501.47543000000002</c:v>
                </c:pt>
                <c:pt idx="1813">
                  <c:v>499.54667999999998</c:v>
                </c:pt>
                <c:pt idx="1814">
                  <c:v>497.61793</c:v>
                </c:pt>
                <c:pt idx="1815">
                  <c:v>495.68918000000002</c:v>
                </c:pt>
                <c:pt idx="1816">
                  <c:v>493.76042999999999</c:v>
                </c:pt>
                <c:pt idx="1817">
                  <c:v>491.83168000000001</c:v>
                </c:pt>
                <c:pt idx="1818">
                  <c:v>489.90291999999999</c:v>
                </c:pt>
                <c:pt idx="1819">
                  <c:v>487.97417000000002</c:v>
                </c:pt>
                <c:pt idx="1820">
                  <c:v>486.04541999999998</c:v>
                </c:pt>
                <c:pt idx="1821">
                  <c:v>484.11667</c:v>
                </c:pt>
                <c:pt idx="1822">
                  <c:v>482.18792000000002</c:v>
                </c:pt>
                <c:pt idx="1823">
                  <c:v>480.25916999999998</c:v>
                </c:pt>
                <c:pt idx="1824">
                  <c:v>478.33040999999997</c:v>
                </c:pt>
                <c:pt idx="1825">
                  <c:v>476.40165999999999</c:v>
                </c:pt>
                <c:pt idx="1826">
                  <c:v>474.47291000000001</c:v>
                </c:pt>
                <c:pt idx="1827">
                  <c:v>472.54415999999998</c:v>
                </c:pt>
                <c:pt idx="1828">
                  <c:v>470.61541</c:v>
                </c:pt>
                <c:pt idx="1829">
                  <c:v>468.68666000000002</c:v>
                </c:pt>
                <c:pt idx="1830">
                  <c:v>466.75790000000001</c:v>
                </c:pt>
                <c:pt idx="1831">
                  <c:v>464.82915000000003</c:v>
                </c:pt>
                <c:pt idx="1832">
                  <c:v>462.90039999999999</c:v>
                </c:pt>
                <c:pt idx="1833">
                  <c:v>460.97165000000001</c:v>
                </c:pt>
                <c:pt idx="1834">
                  <c:v>459.04289999999997</c:v>
                </c:pt>
                <c:pt idx="1835">
                  <c:v>457.11415</c:v>
                </c:pt>
                <c:pt idx="1836">
                  <c:v>455.18538999999998</c:v>
                </c:pt>
                <c:pt idx="1837">
                  <c:v>453.25664</c:v>
                </c:pt>
                <c:pt idx="1838">
                  <c:v>451.32789000000002</c:v>
                </c:pt>
                <c:pt idx="1839">
                  <c:v>449.39913999999999</c:v>
                </c:pt>
                <c:pt idx="1840">
                  <c:v>447.47039000000001</c:v>
                </c:pt>
                <c:pt idx="1841">
                  <c:v>445.54163999999997</c:v>
                </c:pt>
                <c:pt idx="1842">
                  <c:v>443.61288000000002</c:v>
                </c:pt>
                <c:pt idx="1843">
                  <c:v>441.68412999999998</c:v>
                </c:pt>
                <c:pt idx="1844">
                  <c:v>439.75538</c:v>
                </c:pt>
                <c:pt idx="1845">
                  <c:v>437.82663000000002</c:v>
                </c:pt>
                <c:pt idx="1846">
                  <c:v>435.89787999999999</c:v>
                </c:pt>
                <c:pt idx="1847">
                  <c:v>433.96913000000001</c:v>
                </c:pt>
                <c:pt idx="1848">
                  <c:v>432.04037</c:v>
                </c:pt>
                <c:pt idx="1849">
                  <c:v>430.11162000000002</c:v>
                </c:pt>
                <c:pt idx="1850">
                  <c:v>428.18286999999998</c:v>
                </c:pt>
                <c:pt idx="1851">
                  <c:v>426.25412</c:v>
                </c:pt>
                <c:pt idx="1852">
                  <c:v>424.32537000000002</c:v>
                </c:pt>
                <c:pt idx="1853">
                  <c:v>422.39661999999998</c:v>
                </c:pt>
                <c:pt idx="1854">
                  <c:v>420.46785999999997</c:v>
                </c:pt>
                <c:pt idx="1855">
                  <c:v>418.53910999999999</c:v>
                </c:pt>
                <c:pt idx="1856">
                  <c:v>416.61036000000001</c:v>
                </c:pt>
                <c:pt idx="1857">
                  <c:v>414.68160999999998</c:v>
                </c:pt>
                <c:pt idx="1858">
                  <c:v>412.75286</c:v>
                </c:pt>
                <c:pt idx="1859">
                  <c:v>410.82411000000002</c:v>
                </c:pt>
                <c:pt idx="1860">
                  <c:v>408.89535000000001</c:v>
                </c:pt>
                <c:pt idx="1861">
                  <c:v>406.96660000000003</c:v>
                </c:pt>
                <c:pt idx="1862">
                  <c:v>405.03784999999999</c:v>
                </c:pt>
                <c:pt idx="1863">
                  <c:v>403.10910000000001</c:v>
                </c:pt>
                <c:pt idx="1864">
                  <c:v>401.18034999999998</c:v>
                </c:pt>
                <c:pt idx="1865">
                  <c:v>399.2516</c:v>
                </c:pt>
              </c:numCache>
            </c:numRef>
          </c:xVal>
          <c:yVal>
            <c:numRef>
              <c:f>'after IF'!$BL$4:$BL$3765</c:f>
              <c:numCache>
                <c:formatCode>General</c:formatCode>
                <c:ptCount val="3762"/>
                <c:pt idx="0">
                  <c:v>3.4333333333333335E-4</c:v>
                </c:pt>
                <c:pt idx="1">
                  <c:v>9.766666666666667E-4</c:v>
                </c:pt>
                <c:pt idx="2">
                  <c:v>1.9533333333333334E-3</c:v>
                </c:pt>
                <c:pt idx="3">
                  <c:v>1.42E-3</c:v>
                </c:pt>
                <c:pt idx="4">
                  <c:v>4.2333333333333334E-4</c:v>
                </c:pt>
                <c:pt idx="5">
                  <c:v>9.7833333333333344E-4</c:v>
                </c:pt>
                <c:pt idx="6">
                  <c:v>1.3499999999999999E-3</c:v>
                </c:pt>
                <c:pt idx="7">
                  <c:v>1.3666666666666669E-3</c:v>
                </c:pt>
                <c:pt idx="8">
                  <c:v>1.0733333333333333E-3</c:v>
                </c:pt>
                <c:pt idx="9">
                  <c:v>1.3100000000000002E-3</c:v>
                </c:pt>
                <c:pt idx="10">
                  <c:v>2.0616666666666665E-3</c:v>
                </c:pt>
                <c:pt idx="11">
                  <c:v>3.4149999999999996E-3</c:v>
                </c:pt>
                <c:pt idx="12">
                  <c:v>5.1983333333333335E-3</c:v>
                </c:pt>
                <c:pt idx="13">
                  <c:v>5.8333333333333336E-3</c:v>
                </c:pt>
                <c:pt idx="14">
                  <c:v>5.1166666666666669E-3</c:v>
                </c:pt>
                <c:pt idx="15">
                  <c:v>4.4099999999999999E-3</c:v>
                </c:pt>
                <c:pt idx="16">
                  <c:v>3.8233333333333335E-3</c:v>
                </c:pt>
                <c:pt idx="17">
                  <c:v>2.7000000000000006E-3</c:v>
                </c:pt>
                <c:pt idx="18">
                  <c:v>1.4083333333333335E-3</c:v>
                </c:pt>
                <c:pt idx="19">
                  <c:v>1.3449999999999998E-3</c:v>
                </c:pt>
                <c:pt idx="20">
                  <c:v>2.7666666666666668E-3</c:v>
                </c:pt>
                <c:pt idx="21">
                  <c:v>4.1966666666666671E-3</c:v>
                </c:pt>
                <c:pt idx="22">
                  <c:v>3.9666666666666661E-3</c:v>
                </c:pt>
                <c:pt idx="23">
                  <c:v>3.0383333333333334E-3</c:v>
                </c:pt>
                <c:pt idx="24">
                  <c:v>2.8883333333333335E-3</c:v>
                </c:pt>
                <c:pt idx="25">
                  <c:v>3.0266666666666667E-3</c:v>
                </c:pt>
                <c:pt idx="26">
                  <c:v>3.46E-3</c:v>
                </c:pt>
                <c:pt idx="27">
                  <c:v>4.5383333333333335E-3</c:v>
                </c:pt>
                <c:pt idx="28">
                  <c:v>4.7850000000000011E-3</c:v>
                </c:pt>
                <c:pt idx="29">
                  <c:v>4.6916666666666678E-3</c:v>
                </c:pt>
                <c:pt idx="30">
                  <c:v>5.8599999999999998E-3</c:v>
                </c:pt>
                <c:pt idx="31">
                  <c:v>7.2383333333333327E-3</c:v>
                </c:pt>
                <c:pt idx="32">
                  <c:v>7.1600000000000006E-3</c:v>
                </c:pt>
                <c:pt idx="33">
                  <c:v>6.0583333333333348E-3</c:v>
                </c:pt>
                <c:pt idx="34">
                  <c:v>5.4533333333333343E-3</c:v>
                </c:pt>
                <c:pt idx="35">
                  <c:v>6.0283333333333335E-3</c:v>
                </c:pt>
                <c:pt idx="36">
                  <c:v>6.7566666666666669E-3</c:v>
                </c:pt>
                <c:pt idx="37">
                  <c:v>6.2133333333333337E-3</c:v>
                </c:pt>
                <c:pt idx="38">
                  <c:v>5.4516666666666672E-3</c:v>
                </c:pt>
                <c:pt idx="39">
                  <c:v>5.973333333333334E-3</c:v>
                </c:pt>
                <c:pt idx="40">
                  <c:v>6.6766666666666667E-3</c:v>
                </c:pt>
                <c:pt idx="41">
                  <c:v>7.0066666666666671E-3</c:v>
                </c:pt>
                <c:pt idx="42">
                  <c:v>8.1666666666666658E-3</c:v>
                </c:pt>
                <c:pt idx="43">
                  <c:v>9.3266666666666671E-3</c:v>
                </c:pt>
                <c:pt idx="44">
                  <c:v>8.4749999999999999E-3</c:v>
                </c:pt>
                <c:pt idx="45">
                  <c:v>6.711666666666667E-3</c:v>
                </c:pt>
                <c:pt idx="46">
                  <c:v>6.3950000000000005E-3</c:v>
                </c:pt>
                <c:pt idx="47">
                  <c:v>6.4900000000000001E-3</c:v>
                </c:pt>
                <c:pt idx="48">
                  <c:v>5.4449999999999985E-3</c:v>
                </c:pt>
                <c:pt idx="49">
                  <c:v>4.8133333333333335E-3</c:v>
                </c:pt>
                <c:pt idx="50">
                  <c:v>4.4683333333333337E-3</c:v>
                </c:pt>
                <c:pt idx="51">
                  <c:v>3.9516666666666667E-3</c:v>
                </c:pt>
                <c:pt idx="52">
                  <c:v>4.705E-3</c:v>
                </c:pt>
                <c:pt idx="53">
                  <c:v>5.646666666666667E-3</c:v>
                </c:pt>
                <c:pt idx="54">
                  <c:v>4.6083333333333332E-3</c:v>
                </c:pt>
                <c:pt idx="55">
                  <c:v>4.4483333333333337E-3</c:v>
                </c:pt>
                <c:pt idx="56">
                  <c:v>6.7216666666666666E-3</c:v>
                </c:pt>
                <c:pt idx="57">
                  <c:v>7.0166666666666676E-3</c:v>
                </c:pt>
                <c:pt idx="58">
                  <c:v>5.0233333333333336E-3</c:v>
                </c:pt>
                <c:pt idx="59">
                  <c:v>4.4016666666666666E-3</c:v>
                </c:pt>
                <c:pt idx="60">
                  <c:v>5.195E-3</c:v>
                </c:pt>
                <c:pt idx="61">
                  <c:v>7.4583333333333333E-3</c:v>
                </c:pt>
                <c:pt idx="62">
                  <c:v>1.0181666666666667E-2</c:v>
                </c:pt>
                <c:pt idx="63">
                  <c:v>1.0726666666666667E-2</c:v>
                </c:pt>
                <c:pt idx="64">
                  <c:v>9.3333333333333341E-3</c:v>
                </c:pt>
                <c:pt idx="65">
                  <c:v>7.1349999999999998E-3</c:v>
                </c:pt>
                <c:pt idx="66">
                  <c:v>5.3683333333333335E-3</c:v>
                </c:pt>
                <c:pt idx="67">
                  <c:v>6.9916666666666669E-3</c:v>
                </c:pt>
                <c:pt idx="68">
                  <c:v>9.4666666666666666E-3</c:v>
                </c:pt>
                <c:pt idx="69">
                  <c:v>9.4199999999999996E-3</c:v>
                </c:pt>
                <c:pt idx="70">
                  <c:v>9.4316666666666663E-3</c:v>
                </c:pt>
                <c:pt idx="71">
                  <c:v>1.0583333333333333E-2</c:v>
                </c:pt>
                <c:pt idx="72">
                  <c:v>1.0815E-2</c:v>
                </c:pt>
                <c:pt idx="73">
                  <c:v>8.193333333333332E-3</c:v>
                </c:pt>
                <c:pt idx="74">
                  <c:v>2.9033333333333337E-3</c:v>
                </c:pt>
                <c:pt idx="75">
                  <c:v>1.7583333333333333E-3</c:v>
                </c:pt>
                <c:pt idx="76">
                  <c:v>4.6866666666666662E-3</c:v>
                </c:pt>
                <c:pt idx="77">
                  <c:v>9.2366666666666656E-3</c:v>
                </c:pt>
                <c:pt idx="78">
                  <c:v>1.2606666666666667E-2</c:v>
                </c:pt>
                <c:pt idx="79">
                  <c:v>1.3681666666666668E-2</c:v>
                </c:pt>
                <c:pt idx="80">
                  <c:v>1.2245000000000001E-2</c:v>
                </c:pt>
                <c:pt idx="81">
                  <c:v>9.2583333333333337E-3</c:v>
                </c:pt>
                <c:pt idx="82">
                  <c:v>6.5733333333333329E-3</c:v>
                </c:pt>
                <c:pt idx="83">
                  <c:v>5.9583333333333328E-3</c:v>
                </c:pt>
                <c:pt idx="84">
                  <c:v>6.993333333333334E-3</c:v>
                </c:pt>
                <c:pt idx="85">
                  <c:v>9.0466666666666664E-3</c:v>
                </c:pt>
                <c:pt idx="86">
                  <c:v>1.1591666666666667E-2</c:v>
                </c:pt>
                <c:pt idx="87">
                  <c:v>1.2968333333333333E-2</c:v>
                </c:pt>
                <c:pt idx="88">
                  <c:v>1.2511666666666666E-2</c:v>
                </c:pt>
                <c:pt idx="89">
                  <c:v>1.0861666666666667E-2</c:v>
                </c:pt>
                <c:pt idx="90">
                  <c:v>7.0899999999999991E-3</c:v>
                </c:pt>
                <c:pt idx="91">
                  <c:v>2.5249999999999999E-3</c:v>
                </c:pt>
                <c:pt idx="92">
                  <c:v>2.7599999999999999E-3</c:v>
                </c:pt>
                <c:pt idx="93">
                  <c:v>5.8183333333333342E-3</c:v>
                </c:pt>
                <c:pt idx="94">
                  <c:v>8.5066666666666658E-3</c:v>
                </c:pt>
                <c:pt idx="95">
                  <c:v>1.1386666666666668E-2</c:v>
                </c:pt>
                <c:pt idx="96">
                  <c:v>1.3845000000000001E-2</c:v>
                </c:pt>
                <c:pt idx="97">
                  <c:v>1.3793333333333333E-2</c:v>
                </c:pt>
                <c:pt idx="98">
                  <c:v>9.7583333333333341E-3</c:v>
                </c:pt>
                <c:pt idx="99">
                  <c:v>5.1633333333333331E-3</c:v>
                </c:pt>
                <c:pt idx="100">
                  <c:v>3.3049999999999993E-3</c:v>
                </c:pt>
                <c:pt idx="101">
                  <c:v>2.4283333333333336E-3</c:v>
                </c:pt>
                <c:pt idx="102">
                  <c:v>2.4733333333333335E-3</c:v>
                </c:pt>
                <c:pt idx="103">
                  <c:v>3.8216666666666664E-3</c:v>
                </c:pt>
                <c:pt idx="104">
                  <c:v>5.5266666666666658E-3</c:v>
                </c:pt>
                <c:pt idx="105">
                  <c:v>6.9500000000000004E-3</c:v>
                </c:pt>
                <c:pt idx="106">
                  <c:v>7.8133333333333336E-3</c:v>
                </c:pt>
                <c:pt idx="107">
                  <c:v>7.6833333333333337E-3</c:v>
                </c:pt>
                <c:pt idx="108">
                  <c:v>6.1849999999999995E-3</c:v>
                </c:pt>
                <c:pt idx="109">
                  <c:v>4.4983333333333334E-3</c:v>
                </c:pt>
                <c:pt idx="110">
                  <c:v>4.4149999999999997E-3</c:v>
                </c:pt>
                <c:pt idx="111">
                  <c:v>5.3533333333333341E-3</c:v>
                </c:pt>
                <c:pt idx="112">
                  <c:v>5.3350000000000003E-3</c:v>
                </c:pt>
                <c:pt idx="113">
                  <c:v>4.8150000000000007E-3</c:v>
                </c:pt>
                <c:pt idx="114">
                  <c:v>5.756666666666666E-3</c:v>
                </c:pt>
                <c:pt idx="115">
                  <c:v>7.4216666666666667E-3</c:v>
                </c:pt>
                <c:pt idx="116">
                  <c:v>7.931666666666665E-3</c:v>
                </c:pt>
                <c:pt idx="117">
                  <c:v>6.4416666666666676E-3</c:v>
                </c:pt>
                <c:pt idx="118">
                  <c:v>4.6383333333333329E-3</c:v>
                </c:pt>
                <c:pt idx="119">
                  <c:v>4.208333333333333E-3</c:v>
                </c:pt>
                <c:pt idx="120">
                  <c:v>5.6816666666666673E-3</c:v>
                </c:pt>
                <c:pt idx="121">
                  <c:v>7.6049999999999998E-3</c:v>
                </c:pt>
                <c:pt idx="122">
                  <c:v>7.4949999999999991E-3</c:v>
                </c:pt>
                <c:pt idx="123">
                  <c:v>5.4200000000000003E-3</c:v>
                </c:pt>
                <c:pt idx="124">
                  <c:v>4.8116666666666663E-3</c:v>
                </c:pt>
                <c:pt idx="125">
                  <c:v>5.763333333333333E-3</c:v>
                </c:pt>
                <c:pt idx="126">
                  <c:v>5.3899999999999998E-3</c:v>
                </c:pt>
                <c:pt idx="127">
                  <c:v>2.6016666666666666E-3</c:v>
                </c:pt>
                <c:pt idx="128">
                  <c:v>2.6966666666666667E-3</c:v>
                </c:pt>
                <c:pt idx="129">
                  <c:v>4.9000000000000007E-3</c:v>
                </c:pt>
                <c:pt idx="130">
                  <c:v>5.9200000000000008E-3</c:v>
                </c:pt>
                <c:pt idx="131">
                  <c:v>6.1516666666666664E-3</c:v>
                </c:pt>
                <c:pt idx="132">
                  <c:v>8.0683333333333336E-3</c:v>
                </c:pt>
                <c:pt idx="133">
                  <c:v>1.0544999999999999E-2</c:v>
                </c:pt>
                <c:pt idx="134">
                  <c:v>1.1903333333333333E-2</c:v>
                </c:pt>
                <c:pt idx="135">
                  <c:v>1.1283333333333333E-2</c:v>
                </c:pt>
                <c:pt idx="136">
                  <c:v>1.035E-2</c:v>
                </c:pt>
                <c:pt idx="137">
                  <c:v>1.3126666666666667E-2</c:v>
                </c:pt>
                <c:pt idx="138">
                  <c:v>1.8946666666666664E-2</c:v>
                </c:pt>
                <c:pt idx="139">
                  <c:v>2.4771666666666664E-2</c:v>
                </c:pt>
                <c:pt idx="140">
                  <c:v>2.9043333333333334E-2</c:v>
                </c:pt>
                <c:pt idx="141">
                  <c:v>3.266666666666667E-2</c:v>
                </c:pt>
                <c:pt idx="142">
                  <c:v>3.7851666666666665E-2</c:v>
                </c:pt>
                <c:pt idx="143">
                  <c:v>4.4531666666666671E-2</c:v>
                </c:pt>
                <c:pt idx="144">
                  <c:v>5.3221666666666667E-2</c:v>
                </c:pt>
                <c:pt idx="145">
                  <c:v>6.4421666666666669E-2</c:v>
                </c:pt>
                <c:pt idx="146">
                  <c:v>7.6328333333333331E-2</c:v>
                </c:pt>
                <c:pt idx="147">
                  <c:v>8.8536666666666666E-2</c:v>
                </c:pt>
                <c:pt idx="148">
                  <c:v>0.10236833333333334</c:v>
                </c:pt>
                <c:pt idx="149">
                  <c:v>0.11778833333333333</c:v>
                </c:pt>
                <c:pt idx="150">
                  <c:v>0.13393166666666667</c:v>
                </c:pt>
                <c:pt idx="151">
                  <c:v>0.14973833333333333</c:v>
                </c:pt>
                <c:pt idx="152">
                  <c:v>0.16596</c:v>
                </c:pt>
                <c:pt idx="153">
                  <c:v>0.18445999999999999</c:v>
                </c:pt>
                <c:pt idx="154">
                  <c:v>0.2016766666666667</c:v>
                </c:pt>
                <c:pt idx="155">
                  <c:v>0.2123866666666667</c:v>
                </c:pt>
                <c:pt idx="156">
                  <c:v>0.21645000000000003</c:v>
                </c:pt>
                <c:pt idx="157">
                  <c:v>0.21566833333333335</c:v>
                </c:pt>
                <c:pt idx="158">
                  <c:v>0.21042333333333332</c:v>
                </c:pt>
                <c:pt idx="159">
                  <c:v>0.20241000000000001</c:v>
                </c:pt>
                <c:pt idx="160">
                  <c:v>0.19976000000000002</c:v>
                </c:pt>
                <c:pt idx="161">
                  <c:v>0.20461499999999999</c:v>
                </c:pt>
                <c:pt idx="162">
                  <c:v>0.21174999999999999</c:v>
                </c:pt>
                <c:pt idx="163">
                  <c:v>0.21881666666666669</c:v>
                </c:pt>
                <c:pt idx="164">
                  <c:v>0.22564333333333333</c:v>
                </c:pt>
                <c:pt idx="165">
                  <c:v>0.23319166666666666</c:v>
                </c:pt>
                <c:pt idx="166">
                  <c:v>0.24545166666666671</c:v>
                </c:pt>
                <c:pt idx="167">
                  <c:v>0.26305166666666668</c:v>
                </c:pt>
                <c:pt idx="168">
                  <c:v>0.27804999999999996</c:v>
                </c:pt>
                <c:pt idx="169">
                  <c:v>0.29202333333333336</c:v>
                </c:pt>
                <c:pt idx="170">
                  <c:v>0.30987666666666663</c:v>
                </c:pt>
                <c:pt idx="171">
                  <c:v>0.3286216666666667</c:v>
                </c:pt>
                <c:pt idx="172">
                  <c:v>0.34540333333333328</c:v>
                </c:pt>
                <c:pt idx="173">
                  <c:v>0.36086000000000001</c:v>
                </c:pt>
                <c:pt idx="174">
                  <c:v>0.37627333333333329</c:v>
                </c:pt>
                <c:pt idx="175">
                  <c:v>0.39043500000000003</c:v>
                </c:pt>
                <c:pt idx="176">
                  <c:v>0.40274000000000004</c:v>
                </c:pt>
                <c:pt idx="177">
                  <c:v>0.41414666666666666</c:v>
                </c:pt>
                <c:pt idx="178">
                  <c:v>0.4234916666666666</c:v>
                </c:pt>
                <c:pt idx="179">
                  <c:v>0.42940666666666666</c:v>
                </c:pt>
                <c:pt idx="180">
                  <c:v>0.4326483333333333</c:v>
                </c:pt>
                <c:pt idx="181">
                  <c:v>0.44186999999999999</c:v>
                </c:pt>
                <c:pt idx="182">
                  <c:v>0.45697333333333329</c:v>
                </c:pt>
                <c:pt idx="183">
                  <c:v>0.46979166666666666</c:v>
                </c:pt>
                <c:pt idx="184">
                  <c:v>0.47837666666666667</c:v>
                </c:pt>
                <c:pt idx="185">
                  <c:v>0.48578499999999997</c:v>
                </c:pt>
                <c:pt idx="186">
                  <c:v>0.49301166666666663</c:v>
                </c:pt>
                <c:pt idx="187">
                  <c:v>0.49927166666666672</c:v>
                </c:pt>
                <c:pt idx="188">
                  <c:v>0.50708166666666665</c:v>
                </c:pt>
                <c:pt idx="189">
                  <c:v>0.51716666666666666</c:v>
                </c:pt>
                <c:pt idx="190">
                  <c:v>0.52567833333333336</c:v>
                </c:pt>
                <c:pt idx="191">
                  <c:v>0.52992166666666662</c:v>
                </c:pt>
                <c:pt idx="192">
                  <c:v>0.53301666666666658</c:v>
                </c:pt>
                <c:pt idx="193">
                  <c:v>0.53623666666666658</c:v>
                </c:pt>
                <c:pt idx="194">
                  <c:v>0.53781833333333329</c:v>
                </c:pt>
                <c:pt idx="195">
                  <c:v>0.53642000000000001</c:v>
                </c:pt>
                <c:pt idx="196">
                  <c:v>0.53087833333333334</c:v>
                </c:pt>
                <c:pt idx="197">
                  <c:v>0.5227883333333333</c:v>
                </c:pt>
                <c:pt idx="198">
                  <c:v>0.51552333333333333</c:v>
                </c:pt>
                <c:pt idx="199">
                  <c:v>0.51112499999999994</c:v>
                </c:pt>
                <c:pt idx="200">
                  <c:v>0.5075183333333334</c:v>
                </c:pt>
                <c:pt idx="201">
                  <c:v>0.50020333333333344</c:v>
                </c:pt>
                <c:pt idx="202">
                  <c:v>0.49191999999999997</c:v>
                </c:pt>
                <c:pt idx="203">
                  <c:v>0.48809166666666665</c:v>
                </c:pt>
                <c:pt idx="204">
                  <c:v>0.4863116666666667</c:v>
                </c:pt>
                <c:pt idx="205">
                  <c:v>0.48268166666666668</c:v>
                </c:pt>
                <c:pt idx="206">
                  <c:v>0.47733166666666671</c:v>
                </c:pt>
                <c:pt idx="207">
                  <c:v>0.47194333333333333</c:v>
                </c:pt>
                <c:pt idx="208">
                  <c:v>0.46729833333333337</c:v>
                </c:pt>
                <c:pt idx="209">
                  <c:v>0.46389166666666665</c:v>
                </c:pt>
                <c:pt idx="210">
                  <c:v>0.46086999999999995</c:v>
                </c:pt>
                <c:pt idx="211">
                  <c:v>0.45631666666666665</c:v>
                </c:pt>
                <c:pt idx="212">
                  <c:v>0.45012833333333341</c:v>
                </c:pt>
                <c:pt idx="213">
                  <c:v>0.44739499999999999</c:v>
                </c:pt>
                <c:pt idx="214">
                  <c:v>0.44872333333333331</c:v>
                </c:pt>
                <c:pt idx="215">
                  <c:v>0.44944000000000001</c:v>
                </c:pt>
                <c:pt idx="216">
                  <c:v>0.44808999999999993</c:v>
                </c:pt>
                <c:pt idx="217">
                  <c:v>0.4459933333333333</c:v>
                </c:pt>
                <c:pt idx="218">
                  <c:v>0.44548499999999991</c:v>
                </c:pt>
                <c:pt idx="219">
                  <c:v>0.44758499999999996</c:v>
                </c:pt>
                <c:pt idx="220">
                  <c:v>0.44838833333333333</c:v>
                </c:pt>
                <c:pt idx="221">
                  <c:v>0.44546833333333336</c:v>
                </c:pt>
                <c:pt idx="222">
                  <c:v>0.44068333333333332</c:v>
                </c:pt>
                <c:pt idx="223">
                  <c:v>0.43692833333333331</c:v>
                </c:pt>
                <c:pt idx="224">
                  <c:v>0.43609500000000007</c:v>
                </c:pt>
                <c:pt idx="225">
                  <c:v>0.43683833333333338</c:v>
                </c:pt>
                <c:pt idx="226">
                  <c:v>0.43760333333333334</c:v>
                </c:pt>
                <c:pt idx="227">
                  <c:v>0.43790000000000001</c:v>
                </c:pt>
                <c:pt idx="228">
                  <c:v>0.43866500000000003</c:v>
                </c:pt>
                <c:pt idx="229">
                  <c:v>0.44026999999999994</c:v>
                </c:pt>
                <c:pt idx="230">
                  <c:v>0.44135999999999997</c:v>
                </c:pt>
                <c:pt idx="231">
                  <c:v>0.44131166666666671</c:v>
                </c:pt>
                <c:pt idx="232">
                  <c:v>0.44083000000000006</c:v>
                </c:pt>
                <c:pt idx="233">
                  <c:v>0.44097166666666671</c:v>
                </c:pt>
                <c:pt idx="234">
                  <c:v>0.44294999999999995</c:v>
                </c:pt>
                <c:pt idx="235">
                  <c:v>0.44500666666666672</c:v>
                </c:pt>
                <c:pt idx="236">
                  <c:v>0.44494666666666666</c:v>
                </c:pt>
                <c:pt idx="237">
                  <c:v>0.44486833333333337</c:v>
                </c:pt>
                <c:pt idx="238">
                  <c:v>0.44583333333333336</c:v>
                </c:pt>
                <c:pt idx="239">
                  <c:v>0.44532499999999997</c:v>
                </c:pt>
                <c:pt idx="240">
                  <c:v>0.44332333333333335</c:v>
                </c:pt>
                <c:pt idx="241">
                  <c:v>0.44298833333333332</c:v>
                </c:pt>
                <c:pt idx="242">
                  <c:v>0.44493666666666659</c:v>
                </c:pt>
                <c:pt idx="243">
                  <c:v>0.44594166666666668</c:v>
                </c:pt>
                <c:pt idx="244">
                  <c:v>0.44379499999999994</c:v>
                </c:pt>
                <c:pt idx="245">
                  <c:v>0.44121999999999995</c:v>
                </c:pt>
                <c:pt idx="246">
                  <c:v>0.44183666666666671</c:v>
                </c:pt>
                <c:pt idx="247">
                  <c:v>0.44404833333333332</c:v>
                </c:pt>
                <c:pt idx="248">
                  <c:v>0.4446883333333333</c:v>
                </c:pt>
                <c:pt idx="249">
                  <c:v>0.44505166666666662</c:v>
                </c:pt>
                <c:pt idx="250">
                  <c:v>0.44598833333333338</c:v>
                </c:pt>
                <c:pt idx="251">
                  <c:v>0.44536833333333337</c:v>
                </c:pt>
                <c:pt idx="252">
                  <c:v>0.44316666666666665</c:v>
                </c:pt>
                <c:pt idx="253">
                  <c:v>0.4415</c:v>
                </c:pt>
                <c:pt idx="254">
                  <c:v>0.44226166666666661</c:v>
                </c:pt>
                <c:pt idx="255">
                  <c:v>0.44536833333333337</c:v>
                </c:pt>
                <c:pt idx="256">
                  <c:v>0.44836833333333331</c:v>
                </c:pt>
                <c:pt idx="257">
                  <c:v>0.45035166666666671</c:v>
                </c:pt>
                <c:pt idx="258">
                  <c:v>0.45186333333333334</c:v>
                </c:pt>
                <c:pt idx="259">
                  <c:v>0.45204</c:v>
                </c:pt>
                <c:pt idx="260">
                  <c:v>0.45148999999999995</c:v>
                </c:pt>
                <c:pt idx="261">
                  <c:v>0.45222166666666669</c:v>
                </c:pt>
                <c:pt idx="262">
                  <c:v>0.45368500000000006</c:v>
                </c:pt>
                <c:pt idx="263">
                  <c:v>0.45446333333333339</c:v>
                </c:pt>
                <c:pt idx="264">
                  <c:v>0.45503166666666672</c:v>
                </c:pt>
                <c:pt idx="265">
                  <c:v>0.45574999999999993</c:v>
                </c:pt>
                <c:pt idx="266">
                  <c:v>0.45605500000000004</c:v>
                </c:pt>
                <c:pt idx="267">
                  <c:v>0.45557166666666665</c:v>
                </c:pt>
                <c:pt idx="268">
                  <c:v>0.45431833333333332</c:v>
                </c:pt>
                <c:pt idx="269">
                  <c:v>0.45352499999999996</c:v>
                </c:pt>
                <c:pt idx="270">
                  <c:v>0.45408666666666658</c:v>
                </c:pt>
                <c:pt idx="271">
                  <c:v>0.45485833333333331</c:v>
                </c:pt>
                <c:pt idx="272">
                  <c:v>0.45453333333333329</c:v>
                </c:pt>
                <c:pt idx="273">
                  <c:v>0.45371000000000006</c:v>
                </c:pt>
                <c:pt idx="274">
                  <c:v>0.45394833333333334</c:v>
                </c:pt>
                <c:pt idx="275">
                  <c:v>0.45577000000000001</c:v>
                </c:pt>
                <c:pt idx="276">
                  <c:v>0.45943833333333334</c:v>
                </c:pt>
                <c:pt idx="277">
                  <c:v>0.46307666666666664</c:v>
                </c:pt>
                <c:pt idx="278">
                  <c:v>0.4626433333333333</c:v>
                </c:pt>
                <c:pt idx="279">
                  <c:v>0.46039666666666673</c:v>
                </c:pt>
                <c:pt idx="280">
                  <c:v>0.46054499999999998</c:v>
                </c:pt>
                <c:pt idx="281">
                  <c:v>0.460895</c:v>
                </c:pt>
                <c:pt idx="282">
                  <c:v>0.45892333333333329</c:v>
                </c:pt>
                <c:pt idx="283">
                  <c:v>0.45791666666666658</c:v>
                </c:pt>
                <c:pt idx="284">
                  <c:v>0.45949666666666666</c:v>
                </c:pt>
                <c:pt idx="285">
                  <c:v>0.46112500000000001</c:v>
                </c:pt>
                <c:pt idx="286">
                  <c:v>0.46247833333333332</c:v>
                </c:pt>
                <c:pt idx="287">
                  <c:v>0.46405833333333341</c:v>
                </c:pt>
                <c:pt idx="288">
                  <c:v>0.46495166666666665</c:v>
                </c:pt>
                <c:pt idx="289">
                  <c:v>0.46494833333333335</c:v>
                </c:pt>
                <c:pt idx="290">
                  <c:v>0.46379833333333331</c:v>
                </c:pt>
                <c:pt idx="291">
                  <c:v>0.46226166666666663</c:v>
                </c:pt>
                <c:pt idx="292">
                  <c:v>0.46227333333333337</c:v>
                </c:pt>
                <c:pt idx="293">
                  <c:v>0.4634383333333334</c:v>
                </c:pt>
                <c:pt idx="294">
                  <c:v>0.46359833333333333</c:v>
                </c:pt>
                <c:pt idx="295">
                  <c:v>0.46276166666666668</c:v>
                </c:pt>
                <c:pt idx="296">
                  <c:v>0.46264833333333333</c:v>
                </c:pt>
                <c:pt idx="297">
                  <c:v>0.46328666666666662</c:v>
                </c:pt>
                <c:pt idx="298">
                  <c:v>0.46291833333333332</c:v>
                </c:pt>
                <c:pt idx="299">
                  <c:v>0.46130500000000002</c:v>
                </c:pt>
                <c:pt idx="300">
                  <c:v>0.46056333333333338</c:v>
                </c:pt>
                <c:pt idx="301">
                  <c:v>0.46112166666666671</c:v>
                </c:pt>
                <c:pt idx="302">
                  <c:v>0.4613483333333333</c:v>
                </c:pt>
                <c:pt idx="303">
                  <c:v>0.46149000000000001</c:v>
                </c:pt>
                <c:pt idx="304">
                  <c:v>0.46129833333333331</c:v>
                </c:pt>
                <c:pt idx="305">
                  <c:v>0.45915333333333336</c:v>
                </c:pt>
                <c:pt idx="306">
                  <c:v>0.45759166666666662</c:v>
                </c:pt>
                <c:pt idx="307">
                  <c:v>0.45913500000000002</c:v>
                </c:pt>
                <c:pt idx="308">
                  <c:v>0.45987166666666668</c:v>
                </c:pt>
                <c:pt idx="309">
                  <c:v>0.45733499999999999</c:v>
                </c:pt>
                <c:pt idx="310">
                  <c:v>0.45604333333333336</c:v>
                </c:pt>
                <c:pt idx="311">
                  <c:v>0.45756166666666664</c:v>
                </c:pt>
                <c:pt idx="312">
                  <c:v>0.45706666666666657</c:v>
                </c:pt>
                <c:pt idx="313">
                  <c:v>0.45437166666666667</c:v>
                </c:pt>
                <c:pt idx="314">
                  <c:v>0.45462333333333338</c:v>
                </c:pt>
                <c:pt idx="315">
                  <c:v>0.4574483333333334</c:v>
                </c:pt>
                <c:pt idx="316">
                  <c:v>0.45800166666666664</c:v>
                </c:pt>
                <c:pt idx="317">
                  <c:v>0.45513500000000001</c:v>
                </c:pt>
                <c:pt idx="318">
                  <c:v>0.45167666666666667</c:v>
                </c:pt>
                <c:pt idx="319">
                  <c:v>0.44938000000000006</c:v>
                </c:pt>
                <c:pt idx="320">
                  <c:v>0.44775333333333328</c:v>
                </c:pt>
                <c:pt idx="321">
                  <c:v>0.44732666666666665</c:v>
                </c:pt>
                <c:pt idx="322">
                  <c:v>0.44831166666666666</c:v>
                </c:pt>
                <c:pt idx="323">
                  <c:v>0.44890000000000002</c:v>
                </c:pt>
                <c:pt idx="324">
                  <c:v>0.44884333333333332</c:v>
                </c:pt>
                <c:pt idx="325">
                  <c:v>0.44823000000000007</c:v>
                </c:pt>
                <c:pt idx="326">
                  <c:v>0.44588</c:v>
                </c:pt>
                <c:pt idx="327">
                  <c:v>0.44256333333333325</c:v>
                </c:pt>
                <c:pt idx="328">
                  <c:v>0.4406316666666667</c:v>
                </c:pt>
                <c:pt idx="329">
                  <c:v>0.43993500000000002</c:v>
                </c:pt>
                <c:pt idx="330">
                  <c:v>0.43913833333333335</c:v>
                </c:pt>
                <c:pt idx="331">
                  <c:v>0.44001166666666669</c:v>
                </c:pt>
                <c:pt idx="332">
                  <c:v>0.44241000000000003</c:v>
                </c:pt>
                <c:pt idx="333">
                  <c:v>0.44190499999999999</c:v>
                </c:pt>
                <c:pt idx="334">
                  <c:v>0.43833500000000009</c:v>
                </c:pt>
                <c:pt idx="335">
                  <c:v>0.43556166666666662</c:v>
                </c:pt>
                <c:pt idx="336">
                  <c:v>0.43399666666666664</c:v>
                </c:pt>
                <c:pt idx="337">
                  <c:v>0.4326633333333334</c:v>
                </c:pt>
                <c:pt idx="338">
                  <c:v>0.43212833333333328</c:v>
                </c:pt>
                <c:pt idx="339">
                  <c:v>0.43162999999999996</c:v>
                </c:pt>
                <c:pt idx="340">
                  <c:v>0.43040500000000009</c:v>
                </c:pt>
                <c:pt idx="341">
                  <c:v>0.42971166666666666</c:v>
                </c:pt>
                <c:pt idx="342">
                  <c:v>0.42934999999999995</c:v>
                </c:pt>
                <c:pt idx="343">
                  <c:v>0.42773333333333335</c:v>
                </c:pt>
                <c:pt idx="344">
                  <c:v>0.42561500000000008</c:v>
                </c:pt>
                <c:pt idx="345">
                  <c:v>0.42443666666666663</c:v>
                </c:pt>
                <c:pt idx="346">
                  <c:v>0.42374666666666666</c:v>
                </c:pt>
                <c:pt idx="347">
                  <c:v>0.42321833333333331</c:v>
                </c:pt>
                <c:pt idx="348">
                  <c:v>0.42362166666666673</c:v>
                </c:pt>
                <c:pt idx="349">
                  <c:v>0.42353666666666667</c:v>
                </c:pt>
                <c:pt idx="350">
                  <c:v>0.4207433333333333</c:v>
                </c:pt>
                <c:pt idx="351">
                  <c:v>0.41730833333333339</c:v>
                </c:pt>
                <c:pt idx="352">
                  <c:v>0.41600499999999996</c:v>
                </c:pt>
                <c:pt idx="353">
                  <c:v>0.4154533333333334</c:v>
                </c:pt>
                <c:pt idx="354">
                  <c:v>0.41448166666666669</c:v>
                </c:pt>
                <c:pt idx="355">
                  <c:v>0.41375666666666672</c:v>
                </c:pt>
                <c:pt idx="356">
                  <c:v>0.41259166666666663</c:v>
                </c:pt>
                <c:pt idx="357">
                  <c:v>0.41103333333333331</c:v>
                </c:pt>
                <c:pt idx="358">
                  <c:v>0.41104499999999994</c:v>
                </c:pt>
                <c:pt idx="359">
                  <c:v>0.41220499999999999</c:v>
                </c:pt>
                <c:pt idx="360">
                  <c:v>0.41200333333333328</c:v>
                </c:pt>
                <c:pt idx="361">
                  <c:v>0.41115833333333335</c:v>
                </c:pt>
                <c:pt idx="362">
                  <c:v>0.41163999999999995</c:v>
                </c:pt>
                <c:pt idx="363">
                  <c:v>0.41175</c:v>
                </c:pt>
                <c:pt idx="364">
                  <c:v>0.40888333333333332</c:v>
                </c:pt>
                <c:pt idx="365">
                  <c:v>0.40345333333333339</c:v>
                </c:pt>
                <c:pt idx="366">
                  <c:v>0.39872833333333335</c:v>
                </c:pt>
                <c:pt idx="367">
                  <c:v>0.39746999999999999</c:v>
                </c:pt>
                <c:pt idx="368">
                  <c:v>0.39830833333333332</c:v>
                </c:pt>
                <c:pt idx="369">
                  <c:v>0.39715000000000006</c:v>
                </c:pt>
                <c:pt idx="370">
                  <c:v>0.3938916666666667</c:v>
                </c:pt>
                <c:pt idx="371">
                  <c:v>0.39256000000000002</c:v>
                </c:pt>
                <c:pt idx="372">
                  <c:v>0.39233999999999997</c:v>
                </c:pt>
                <c:pt idx="373">
                  <c:v>0.38969666666666664</c:v>
                </c:pt>
                <c:pt idx="374">
                  <c:v>0.38604166666666667</c:v>
                </c:pt>
                <c:pt idx="375">
                  <c:v>0.38367499999999999</c:v>
                </c:pt>
                <c:pt idx="376">
                  <c:v>0.38237333333333329</c:v>
                </c:pt>
                <c:pt idx="377">
                  <c:v>0.38122166666666663</c:v>
                </c:pt>
                <c:pt idx="378">
                  <c:v>0.37948000000000004</c:v>
                </c:pt>
                <c:pt idx="379">
                  <c:v>0.37776000000000004</c:v>
                </c:pt>
                <c:pt idx="380">
                  <c:v>0.37593499999999996</c:v>
                </c:pt>
                <c:pt idx="381">
                  <c:v>0.37248333333333333</c:v>
                </c:pt>
                <c:pt idx="382">
                  <c:v>0.36921166666666666</c:v>
                </c:pt>
                <c:pt idx="383">
                  <c:v>0.36869166666666664</c:v>
                </c:pt>
                <c:pt idx="384">
                  <c:v>0.36846333333333331</c:v>
                </c:pt>
                <c:pt idx="385">
                  <c:v>0.36565333333333333</c:v>
                </c:pt>
                <c:pt idx="386">
                  <c:v>0.36110166666666665</c:v>
                </c:pt>
                <c:pt idx="387">
                  <c:v>0.35673333333333335</c:v>
                </c:pt>
                <c:pt idx="388">
                  <c:v>0.35457666666666671</c:v>
                </c:pt>
                <c:pt idx="389">
                  <c:v>0.3543</c:v>
                </c:pt>
                <c:pt idx="390">
                  <c:v>0.35230500000000003</c:v>
                </c:pt>
                <c:pt idx="391">
                  <c:v>0.34804499999999999</c:v>
                </c:pt>
                <c:pt idx="392">
                  <c:v>0.34505999999999998</c:v>
                </c:pt>
                <c:pt idx="393">
                  <c:v>0.34418499999999996</c:v>
                </c:pt>
                <c:pt idx="394">
                  <c:v>0.34299333333333332</c:v>
                </c:pt>
                <c:pt idx="395">
                  <c:v>0.3412033333333333</c:v>
                </c:pt>
                <c:pt idx="396">
                  <c:v>0.34029999999999999</c:v>
                </c:pt>
                <c:pt idx="397">
                  <c:v>0.33905333333333337</c:v>
                </c:pt>
                <c:pt idx="398">
                  <c:v>0.33602833333333337</c:v>
                </c:pt>
                <c:pt idx="399">
                  <c:v>0.33310833333333328</c:v>
                </c:pt>
                <c:pt idx="400">
                  <c:v>0.33167666666666668</c:v>
                </c:pt>
                <c:pt idx="401">
                  <c:v>0.33057166666666671</c:v>
                </c:pt>
                <c:pt idx="402">
                  <c:v>0.32873999999999998</c:v>
                </c:pt>
                <c:pt idx="403">
                  <c:v>0.32620000000000005</c:v>
                </c:pt>
                <c:pt idx="404">
                  <c:v>0.32294499999999998</c:v>
                </c:pt>
                <c:pt idx="405">
                  <c:v>0.31953500000000001</c:v>
                </c:pt>
                <c:pt idx="406">
                  <c:v>0.31740166666666664</c:v>
                </c:pt>
                <c:pt idx="407">
                  <c:v>0.31672500000000003</c:v>
                </c:pt>
                <c:pt idx="408">
                  <c:v>0.31628666666666666</c:v>
                </c:pt>
                <c:pt idx="409">
                  <c:v>0.31479833333333335</c:v>
                </c:pt>
                <c:pt idx="410">
                  <c:v>0.31173000000000001</c:v>
                </c:pt>
                <c:pt idx="411">
                  <c:v>0.30859333333333333</c:v>
                </c:pt>
                <c:pt idx="412">
                  <c:v>0.30691000000000002</c:v>
                </c:pt>
                <c:pt idx="413">
                  <c:v>0.3054466666666667</c:v>
                </c:pt>
                <c:pt idx="414">
                  <c:v>0.30254166666666665</c:v>
                </c:pt>
                <c:pt idx="415">
                  <c:v>0.29911499999999996</c:v>
                </c:pt>
                <c:pt idx="416">
                  <c:v>0.29645500000000002</c:v>
                </c:pt>
                <c:pt idx="417">
                  <c:v>0.29458833333333334</c:v>
                </c:pt>
                <c:pt idx="418">
                  <c:v>0.29329833333333333</c:v>
                </c:pt>
                <c:pt idx="419">
                  <c:v>0.29175666666666661</c:v>
                </c:pt>
                <c:pt idx="420">
                  <c:v>0.2900833333333333</c:v>
                </c:pt>
                <c:pt idx="421">
                  <c:v>0.28931333333333331</c:v>
                </c:pt>
                <c:pt idx="422">
                  <c:v>0.28827666666666668</c:v>
                </c:pt>
                <c:pt idx="423">
                  <c:v>0.28584999999999999</c:v>
                </c:pt>
                <c:pt idx="424">
                  <c:v>0.28297833333333333</c:v>
                </c:pt>
                <c:pt idx="425">
                  <c:v>0.27991499999999997</c:v>
                </c:pt>
                <c:pt idx="426">
                  <c:v>0.27582499999999999</c:v>
                </c:pt>
                <c:pt idx="427">
                  <c:v>0.27149000000000001</c:v>
                </c:pt>
                <c:pt idx="428">
                  <c:v>0.2685433333333333</c:v>
                </c:pt>
                <c:pt idx="429">
                  <c:v>0.26688833333333334</c:v>
                </c:pt>
                <c:pt idx="430">
                  <c:v>0.266295</c:v>
                </c:pt>
                <c:pt idx="431">
                  <c:v>0.26615666666666665</c:v>
                </c:pt>
                <c:pt idx="432">
                  <c:v>0.26432</c:v>
                </c:pt>
                <c:pt idx="433">
                  <c:v>0.26102666666666668</c:v>
                </c:pt>
                <c:pt idx="434">
                  <c:v>0.25836833333333337</c:v>
                </c:pt>
                <c:pt idx="435">
                  <c:v>0.25634333333333337</c:v>
                </c:pt>
                <c:pt idx="436">
                  <c:v>0.25444499999999998</c:v>
                </c:pt>
                <c:pt idx="437">
                  <c:v>0.25296333333333326</c:v>
                </c:pt>
                <c:pt idx="438">
                  <c:v>0.25140666666666672</c:v>
                </c:pt>
                <c:pt idx="439">
                  <c:v>0.24908333333333332</c:v>
                </c:pt>
                <c:pt idx="440">
                  <c:v>0.24697499999999997</c:v>
                </c:pt>
                <c:pt idx="441">
                  <c:v>0.24568666666666669</c:v>
                </c:pt>
                <c:pt idx="442">
                  <c:v>0.24329833333333331</c:v>
                </c:pt>
                <c:pt idx="443">
                  <c:v>0.23916833333333332</c:v>
                </c:pt>
                <c:pt idx="444">
                  <c:v>0.23590999999999998</c:v>
                </c:pt>
                <c:pt idx="445">
                  <c:v>0.23494666666666666</c:v>
                </c:pt>
                <c:pt idx="446">
                  <c:v>0.23485166666666668</c:v>
                </c:pt>
                <c:pt idx="447">
                  <c:v>0.23397999999999999</c:v>
                </c:pt>
                <c:pt idx="448">
                  <c:v>0.23275666666666664</c:v>
                </c:pt>
                <c:pt idx="449">
                  <c:v>0.23139333333333334</c:v>
                </c:pt>
                <c:pt idx="450">
                  <c:v>0.22862333333333332</c:v>
                </c:pt>
                <c:pt idx="451">
                  <c:v>0.22516</c:v>
                </c:pt>
                <c:pt idx="452">
                  <c:v>0.22278166666666666</c:v>
                </c:pt>
                <c:pt idx="453">
                  <c:v>0.22189666666666666</c:v>
                </c:pt>
                <c:pt idx="454">
                  <c:v>0.22128499999999995</c:v>
                </c:pt>
                <c:pt idx="455">
                  <c:v>0.21945833333333334</c:v>
                </c:pt>
                <c:pt idx="456">
                  <c:v>0.21732333333333331</c:v>
                </c:pt>
                <c:pt idx="457">
                  <c:v>0.21622333333333332</c:v>
                </c:pt>
                <c:pt idx="458">
                  <c:v>0.21573333333333336</c:v>
                </c:pt>
                <c:pt idx="459">
                  <c:v>0.21486833333333333</c:v>
                </c:pt>
                <c:pt idx="460">
                  <c:v>0.21298666666666666</c:v>
                </c:pt>
                <c:pt idx="461">
                  <c:v>0.21065333333333333</c:v>
                </c:pt>
                <c:pt idx="462">
                  <c:v>0.20882166666666668</c:v>
                </c:pt>
                <c:pt idx="463">
                  <c:v>0.20706166666666662</c:v>
                </c:pt>
                <c:pt idx="464">
                  <c:v>0.20456166666666667</c:v>
                </c:pt>
                <c:pt idx="465">
                  <c:v>0.20217166666666667</c:v>
                </c:pt>
                <c:pt idx="466">
                  <c:v>0.20105666666666666</c:v>
                </c:pt>
                <c:pt idx="467">
                  <c:v>0.20081833333333332</c:v>
                </c:pt>
                <c:pt idx="468">
                  <c:v>0.20010500000000001</c:v>
                </c:pt>
                <c:pt idx="469">
                  <c:v>0.19787833333333335</c:v>
                </c:pt>
                <c:pt idx="470">
                  <c:v>0.19514666666666669</c:v>
                </c:pt>
                <c:pt idx="471">
                  <c:v>0.194025</c:v>
                </c:pt>
                <c:pt idx="472">
                  <c:v>0.19451666666666667</c:v>
                </c:pt>
                <c:pt idx="473">
                  <c:v>0.19454666666666665</c:v>
                </c:pt>
                <c:pt idx="474">
                  <c:v>0.19307833333333332</c:v>
                </c:pt>
                <c:pt idx="475">
                  <c:v>0.19079833333333332</c:v>
                </c:pt>
                <c:pt idx="476">
                  <c:v>0.18853333333333336</c:v>
                </c:pt>
                <c:pt idx="477">
                  <c:v>0.18696500000000002</c:v>
                </c:pt>
                <c:pt idx="478">
                  <c:v>0.18590333333333331</c:v>
                </c:pt>
                <c:pt idx="479">
                  <c:v>0.18382333333333334</c:v>
                </c:pt>
                <c:pt idx="480">
                  <c:v>0.18067833333333336</c:v>
                </c:pt>
                <c:pt idx="481">
                  <c:v>0.17849333333333336</c:v>
                </c:pt>
                <c:pt idx="482">
                  <c:v>0.17792666666666668</c:v>
                </c:pt>
                <c:pt idx="483">
                  <c:v>0.17734666666666668</c:v>
                </c:pt>
                <c:pt idx="484">
                  <c:v>0.17517833333333332</c:v>
                </c:pt>
                <c:pt idx="485">
                  <c:v>0.1722383333333333</c:v>
                </c:pt>
                <c:pt idx="486">
                  <c:v>0.17068333333333333</c:v>
                </c:pt>
                <c:pt idx="487">
                  <c:v>0.17038</c:v>
                </c:pt>
                <c:pt idx="488">
                  <c:v>0.16971500000000003</c:v>
                </c:pt>
                <c:pt idx="489">
                  <c:v>0.16839999999999999</c:v>
                </c:pt>
                <c:pt idx="490">
                  <c:v>0.16696333333333332</c:v>
                </c:pt>
                <c:pt idx="491">
                  <c:v>0.16547166666666666</c:v>
                </c:pt>
                <c:pt idx="492">
                  <c:v>0.16311</c:v>
                </c:pt>
                <c:pt idx="493">
                  <c:v>0.16034333333333334</c:v>
                </c:pt>
                <c:pt idx="494">
                  <c:v>0.15867999999999999</c:v>
                </c:pt>
                <c:pt idx="495">
                  <c:v>0.15741999999999998</c:v>
                </c:pt>
                <c:pt idx="496">
                  <c:v>0.15545999999999999</c:v>
                </c:pt>
                <c:pt idx="497">
                  <c:v>0.15346833333333335</c:v>
                </c:pt>
                <c:pt idx="498">
                  <c:v>0.15193833333333331</c:v>
                </c:pt>
                <c:pt idx="499">
                  <c:v>0.15035166666666666</c:v>
                </c:pt>
                <c:pt idx="500">
                  <c:v>0.14885499999999999</c:v>
                </c:pt>
                <c:pt idx="501">
                  <c:v>0.14760166666666666</c:v>
                </c:pt>
                <c:pt idx="502">
                  <c:v>0.14585999999999999</c:v>
                </c:pt>
                <c:pt idx="503">
                  <c:v>0.14409666666666665</c:v>
                </c:pt>
                <c:pt idx="504">
                  <c:v>0.14305666666666669</c:v>
                </c:pt>
                <c:pt idx="505">
                  <c:v>0.14213500000000001</c:v>
                </c:pt>
                <c:pt idx="506">
                  <c:v>0.14096500000000001</c:v>
                </c:pt>
                <c:pt idx="507">
                  <c:v>0.13949666666666666</c:v>
                </c:pt>
                <c:pt idx="508">
                  <c:v>0.13806499999999999</c:v>
                </c:pt>
                <c:pt idx="509">
                  <c:v>0.13695166666666669</c:v>
                </c:pt>
                <c:pt idx="510">
                  <c:v>0.135545</c:v>
                </c:pt>
                <c:pt idx="511">
                  <c:v>0.13432666666666668</c:v>
                </c:pt>
                <c:pt idx="512">
                  <c:v>0.13436999999999999</c:v>
                </c:pt>
                <c:pt idx="513">
                  <c:v>0.13471166666666667</c:v>
                </c:pt>
                <c:pt idx="514">
                  <c:v>0.134295</c:v>
                </c:pt>
                <c:pt idx="515">
                  <c:v>0.13375333333333331</c:v>
                </c:pt>
                <c:pt idx="516">
                  <c:v>0.13373666666666667</c:v>
                </c:pt>
                <c:pt idx="517">
                  <c:v>0.13434333333333334</c:v>
                </c:pt>
                <c:pt idx="518">
                  <c:v>0.13510666666666668</c:v>
                </c:pt>
                <c:pt idx="519">
                  <c:v>0.13536666666666666</c:v>
                </c:pt>
                <c:pt idx="520">
                  <c:v>0.135405</c:v>
                </c:pt>
                <c:pt idx="521">
                  <c:v>0.13566333333333336</c:v>
                </c:pt>
                <c:pt idx="522">
                  <c:v>0.13582666666666668</c:v>
                </c:pt>
                <c:pt idx="523">
                  <c:v>0.13628333333333334</c:v>
                </c:pt>
                <c:pt idx="524">
                  <c:v>0.13812666666666665</c:v>
                </c:pt>
                <c:pt idx="525">
                  <c:v>0.14099333333333333</c:v>
                </c:pt>
                <c:pt idx="526">
                  <c:v>0.14338000000000001</c:v>
                </c:pt>
                <c:pt idx="527">
                  <c:v>0.14490833333333333</c:v>
                </c:pt>
                <c:pt idx="528">
                  <c:v>0.14613499999999999</c:v>
                </c:pt>
                <c:pt idx="529">
                  <c:v>0.14729999999999999</c:v>
                </c:pt>
                <c:pt idx="530">
                  <c:v>0.14813333333333334</c:v>
                </c:pt>
                <c:pt idx="531">
                  <c:v>0.14869166666666669</c:v>
                </c:pt>
                <c:pt idx="532">
                  <c:v>0.14985999999999999</c:v>
                </c:pt>
                <c:pt idx="533">
                  <c:v>0.15226833333333331</c:v>
                </c:pt>
                <c:pt idx="534">
                  <c:v>0.15516333333333335</c:v>
                </c:pt>
                <c:pt idx="535">
                  <c:v>0.15724833333333335</c:v>
                </c:pt>
                <c:pt idx="536">
                  <c:v>0.15861166666666668</c:v>
                </c:pt>
                <c:pt idx="537">
                  <c:v>0.16001166666666666</c:v>
                </c:pt>
                <c:pt idx="538">
                  <c:v>0.16124333333333335</c:v>
                </c:pt>
                <c:pt idx="539">
                  <c:v>0.16206666666666666</c:v>
                </c:pt>
                <c:pt idx="540">
                  <c:v>0.16271833333333333</c:v>
                </c:pt>
                <c:pt idx="541">
                  <c:v>0.163745</c:v>
                </c:pt>
                <c:pt idx="542">
                  <c:v>0.16609833333333335</c:v>
                </c:pt>
                <c:pt idx="543">
                  <c:v>0.16948666666666667</c:v>
                </c:pt>
                <c:pt idx="544">
                  <c:v>0.17239000000000002</c:v>
                </c:pt>
                <c:pt idx="545">
                  <c:v>0.17449499999999998</c:v>
                </c:pt>
                <c:pt idx="546">
                  <c:v>0.17660666666666666</c:v>
                </c:pt>
                <c:pt idx="547">
                  <c:v>0.179225</c:v>
                </c:pt>
                <c:pt idx="548">
                  <c:v>0.18218499999999996</c:v>
                </c:pt>
                <c:pt idx="549">
                  <c:v>0.18463833333333332</c:v>
                </c:pt>
                <c:pt idx="550">
                  <c:v>0.18651166666666666</c:v>
                </c:pt>
                <c:pt idx="551">
                  <c:v>0.18858833333333336</c:v>
                </c:pt>
                <c:pt idx="552">
                  <c:v>0.19091833333333333</c:v>
                </c:pt>
                <c:pt idx="553">
                  <c:v>0.19291</c:v>
                </c:pt>
                <c:pt idx="554">
                  <c:v>0.19360166666666667</c:v>
                </c:pt>
                <c:pt idx="555">
                  <c:v>0.19282000000000002</c:v>
                </c:pt>
                <c:pt idx="556">
                  <c:v>0.19162500000000002</c:v>
                </c:pt>
                <c:pt idx="557">
                  <c:v>0.18945000000000001</c:v>
                </c:pt>
                <c:pt idx="558">
                  <c:v>0.18531333333333333</c:v>
                </c:pt>
                <c:pt idx="559">
                  <c:v>0.18102666666666667</c:v>
                </c:pt>
                <c:pt idx="560">
                  <c:v>0.17779</c:v>
                </c:pt>
                <c:pt idx="561">
                  <c:v>0.174015</c:v>
                </c:pt>
                <c:pt idx="562">
                  <c:v>0.16851833333333333</c:v>
                </c:pt>
                <c:pt idx="563">
                  <c:v>0.16219833333333331</c:v>
                </c:pt>
                <c:pt idx="564">
                  <c:v>0.15667333333333333</c:v>
                </c:pt>
                <c:pt idx="565">
                  <c:v>0.15227500000000002</c:v>
                </c:pt>
                <c:pt idx="566">
                  <c:v>0.14855166666666667</c:v>
                </c:pt>
                <c:pt idx="567">
                  <c:v>0.14584833333333333</c:v>
                </c:pt>
                <c:pt idx="568">
                  <c:v>0.14398</c:v>
                </c:pt>
                <c:pt idx="569">
                  <c:v>0.14205500000000001</c:v>
                </c:pt>
                <c:pt idx="570">
                  <c:v>0.13980166666666666</c:v>
                </c:pt>
                <c:pt idx="571">
                  <c:v>0.13745166666666667</c:v>
                </c:pt>
                <c:pt idx="572">
                  <c:v>0.13519499999999998</c:v>
                </c:pt>
                <c:pt idx="573">
                  <c:v>0.13289333333333334</c:v>
                </c:pt>
                <c:pt idx="574">
                  <c:v>0.13042500000000001</c:v>
                </c:pt>
                <c:pt idx="575">
                  <c:v>0.128275</c:v>
                </c:pt>
                <c:pt idx="576">
                  <c:v>0.12658666666666668</c:v>
                </c:pt>
                <c:pt idx="577">
                  <c:v>0.12497833333333334</c:v>
                </c:pt>
                <c:pt idx="578">
                  <c:v>0.12352666666666667</c:v>
                </c:pt>
                <c:pt idx="579">
                  <c:v>0.12244333333333333</c:v>
                </c:pt>
                <c:pt idx="580">
                  <c:v>0.12156</c:v>
                </c:pt>
                <c:pt idx="581">
                  <c:v>0.12041833333333334</c:v>
                </c:pt>
                <c:pt idx="582">
                  <c:v>0.11854500000000001</c:v>
                </c:pt>
                <c:pt idx="583">
                  <c:v>0.11626166666666667</c:v>
                </c:pt>
                <c:pt idx="584">
                  <c:v>0.11472</c:v>
                </c:pt>
                <c:pt idx="585">
                  <c:v>0.11404166666666667</c:v>
                </c:pt>
                <c:pt idx="586">
                  <c:v>0.112995</c:v>
                </c:pt>
                <c:pt idx="587">
                  <c:v>0.11184333333333334</c:v>
                </c:pt>
                <c:pt idx="588">
                  <c:v>0.11196666666666666</c:v>
                </c:pt>
                <c:pt idx="589">
                  <c:v>0.11304000000000003</c:v>
                </c:pt>
                <c:pt idx="590">
                  <c:v>0.11409333333333332</c:v>
                </c:pt>
                <c:pt idx="591">
                  <c:v>0.11495666666666667</c:v>
                </c:pt>
                <c:pt idx="592">
                  <c:v>0.11542166666666664</c:v>
                </c:pt>
                <c:pt idx="593">
                  <c:v>0.11478333333333335</c:v>
                </c:pt>
                <c:pt idx="594">
                  <c:v>0.11222999999999998</c:v>
                </c:pt>
                <c:pt idx="595">
                  <c:v>0.10735333333333334</c:v>
                </c:pt>
                <c:pt idx="596">
                  <c:v>0.10066833333333335</c:v>
                </c:pt>
                <c:pt idx="597">
                  <c:v>9.3541666666666676E-2</c:v>
                </c:pt>
                <c:pt idx="598">
                  <c:v>8.7066666666666681E-2</c:v>
                </c:pt>
                <c:pt idx="599">
                  <c:v>8.1448333333333331E-2</c:v>
                </c:pt>
                <c:pt idx="600">
                  <c:v>7.657499999999999E-2</c:v>
                </c:pt>
                <c:pt idx="601">
                  <c:v>7.2326666666666678E-2</c:v>
                </c:pt>
                <c:pt idx="602">
                  <c:v>6.863166666666666E-2</c:v>
                </c:pt>
                <c:pt idx="603">
                  <c:v>6.5271666666666658E-2</c:v>
                </c:pt>
                <c:pt idx="604">
                  <c:v>6.2346666666666661E-2</c:v>
                </c:pt>
                <c:pt idx="605">
                  <c:v>6.0170000000000001E-2</c:v>
                </c:pt>
                <c:pt idx="606">
                  <c:v>5.8310000000000001E-2</c:v>
                </c:pt>
                <c:pt idx="607">
                  <c:v>5.6333333333333339E-2</c:v>
                </c:pt>
                <c:pt idx="608">
                  <c:v>5.438666666666666E-2</c:v>
                </c:pt>
                <c:pt idx="609">
                  <c:v>5.2468333333333332E-2</c:v>
                </c:pt>
                <c:pt idx="610">
                  <c:v>5.0148333333333329E-2</c:v>
                </c:pt>
                <c:pt idx="611">
                  <c:v>4.7308333333333341E-2</c:v>
                </c:pt>
                <c:pt idx="612">
                  <c:v>4.5043333333333331E-2</c:v>
                </c:pt>
                <c:pt idx="613">
                  <c:v>4.407833333333333E-2</c:v>
                </c:pt>
                <c:pt idx="614">
                  <c:v>4.3575000000000003E-2</c:v>
                </c:pt>
                <c:pt idx="615">
                  <c:v>4.2828333333333336E-2</c:v>
                </c:pt>
                <c:pt idx="616">
                  <c:v>4.1696666666666667E-2</c:v>
                </c:pt>
                <c:pt idx="617">
                  <c:v>4.008833333333333E-2</c:v>
                </c:pt>
                <c:pt idx="618">
                  <c:v>3.8429999999999999E-2</c:v>
                </c:pt>
                <c:pt idx="619">
                  <c:v>3.7226666666666665E-2</c:v>
                </c:pt>
                <c:pt idx="620">
                  <c:v>3.6278333333333329E-2</c:v>
                </c:pt>
                <c:pt idx="621">
                  <c:v>3.4886666666666663E-2</c:v>
                </c:pt>
                <c:pt idx="622">
                  <c:v>3.304E-2</c:v>
                </c:pt>
                <c:pt idx="623">
                  <c:v>3.1716666666666664E-2</c:v>
                </c:pt>
                <c:pt idx="624">
                  <c:v>3.1290000000000005E-2</c:v>
                </c:pt>
                <c:pt idx="625">
                  <c:v>3.1150000000000001E-2</c:v>
                </c:pt>
                <c:pt idx="626">
                  <c:v>3.063666666666667E-2</c:v>
                </c:pt>
                <c:pt idx="627">
                  <c:v>2.9548333333333333E-2</c:v>
                </c:pt>
                <c:pt idx="628">
                  <c:v>2.8083333333333335E-2</c:v>
                </c:pt>
                <c:pt idx="629">
                  <c:v>2.6793333333333332E-2</c:v>
                </c:pt>
                <c:pt idx="630">
                  <c:v>2.6086666666666664E-2</c:v>
                </c:pt>
                <c:pt idx="631">
                  <c:v>2.5520000000000001E-2</c:v>
                </c:pt>
                <c:pt idx="632">
                  <c:v>2.4591666666666668E-2</c:v>
                </c:pt>
                <c:pt idx="633">
                  <c:v>2.3598333333333332E-2</c:v>
                </c:pt>
                <c:pt idx="634">
                  <c:v>2.3036666666666667E-2</c:v>
                </c:pt>
                <c:pt idx="635">
                  <c:v>2.2683333333333333E-2</c:v>
                </c:pt>
                <c:pt idx="636">
                  <c:v>2.1945000000000003E-2</c:v>
                </c:pt>
                <c:pt idx="637">
                  <c:v>2.1251666666666669E-2</c:v>
                </c:pt>
                <c:pt idx="638">
                  <c:v>2.1238333333333335E-2</c:v>
                </c:pt>
                <c:pt idx="639">
                  <c:v>2.1511666666666665E-2</c:v>
                </c:pt>
                <c:pt idx="640">
                  <c:v>2.1319999999999995E-2</c:v>
                </c:pt>
                <c:pt idx="641">
                  <c:v>2.0276666666666669E-2</c:v>
                </c:pt>
                <c:pt idx="642">
                  <c:v>1.8693333333333336E-2</c:v>
                </c:pt>
                <c:pt idx="643">
                  <c:v>1.7401666666666666E-2</c:v>
                </c:pt>
                <c:pt idx="644">
                  <c:v>1.6616666666666668E-2</c:v>
                </c:pt>
                <c:pt idx="645">
                  <c:v>1.5994999999999999E-2</c:v>
                </c:pt>
                <c:pt idx="646">
                  <c:v>1.5810000000000001E-2</c:v>
                </c:pt>
                <c:pt idx="647">
                  <c:v>1.6088333333333333E-2</c:v>
                </c:pt>
                <c:pt idx="648">
                  <c:v>1.6076666666666666E-2</c:v>
                </c:pt>
                <c:pt idx="649">
                  <c:v>1.5393333333333334E-2</c:v>
                </c:pt>
                <c:pt idx="650">
                  <c:v>1.4223333333333331E-2</c:v>
                </c:pt>
                <c:pt idx="651">
                  <c:v>1.3248333333333334E-2</c:v>
                </c:pt>
                <c:pt idx="652">
                  <c:v>1.2843333333333333E-2</c:v>
                </c:pt>
                <c:pt idx="653">
                  <c:v>1.2581666666666666E-2</c:v>
                </c:pt>
                <c:pt idx="654">
                  <c:v>1.2323333333333334E-2</c:v>
                </c:pt>
                <c:pt idx="655">
                  <c:v>1.2104999999999999E-2</c:v>
                </c:pt>
                <c:pt idx="656">
                  <c:v>1.1821666666666666E-2</c:v>
                </c:pt>
                <c:pt idx="657">
                  <c:v>1.1843333333333332E-2</c:v>
                </c:pt>
                <c:pt idx="658">
                  <c:v>1.2256666666666666E-2</c:v>
                </c:pt>
                <c:pt idx="659">
                  <c:v>1.2203333333333332E-2</c:v>
                </c:pt>
                <c:pt idx="660">
                  <c:v>1.1326666666666667E-2</c:v>
                </c:pt>
                <c:pt idx="661">
                  <c:v>1.0473333333333334E-2</c:v>
                </c:pt>
                <c:pt idx="662">
                  <c:v>1.0496666666666666E-2</c:v>
                </c:pt>
                <c:pt idx="663">
                  <c:v>1.1176666666666668E-2</c:v>
                </c:pt>
                <c:pt idx="664">
                  <c:v>1.1143333333333333E-2</c:v>
                </c:pt>
                <c:pt idx="665">
                  <c:v>9.7766666666666679E-3</c:v>
                </c:pt>
                <c:pt idx="666">
                  <c:v>8.2983333333333329E-3</c:v>
                </c:pt>
                <c:pt idx="667">
                  <c:v>7.7816666666666668E-3</c:v>
                </c:pt>
                <c:pt idx="668">
                  <c:v>7.4500000000000009E-3</c:v>
                </c:pt>
                <c:pt idx="669">
                  <c:v>7.2649999999999998E-3</c:v>
                </c:pt>
                <c:pt idx="670">
                  <c:v>6.9649999999999998E-3</c:v>
                </c:pt>
                <c:pt idx="671">
                  <c:v>6.7166666666666668E-3</c:v>
                </c:pt>
                <c:pt idx="672">
                  <c:v>6.4466666666666657E-3</c:v>
                </c:pt>
                <c:pt idx="673">
                  <c:v>6.3233333333333327E-3</c:v>
                </c:pt>
                <c:pt idx="674">
                  <c:v>6.1549999999999999E-3</c:v>
                </c:pt>
                <c:pt idx="675">
                  <c:v>5.868333333333333E-3</c:v>
                </c:pt>
                <c:pt idx="676">
                  <c:v>5.4033333333333329E-3</c:v>
                </c:pt>
                <c:pt idx="677">
                  <c:v>5.1383333333333342E-3</c:v>
                </c:pt>
                <c:pt idx="678">
                  <c:v>5.2383333333333336E-3</c:v>
                </c:pt>
                <c:pt idx="679">
                  <c:v>5.2016666666666669E-3</c:v>
                </c:pt>
                <c:pt idx="680">
                  <c:v>5.0300000000000006E-3</c:v>
                </c:pt>
                <c:pt idx="681">
                  <c:v>5.0883333333333327E-3</c:v>
                </c:pt>
                <c:pt idx="682">
                  <c:v>5.2383333333333336E-3</c:v>
                </c:pt>
                <c:pt idx="683">
                  <c:v>5.3999999999999994E-3</c:v>
                </c:pt>
                <c:pt idx="684">
                  <c:v>5.5450000000000004E-3</c:v>
                </c:pt>
                <c:pt idx="685">
                  <c:v>5.1433333333333331E-3</c:v>
                </c:pt>
                <c:pt idx="686">
                  <c:v>4.0550000000000004E-3</c:v>
                </c:pt>
                <c:pt idx="687">
                  <c:v>3.1616666666666668E-3</c:v>
                </c:pt>
                <c:pt idx="688">
                  <c:v>3.0316666666666669E-3</c:v>
                </c:pt>
                <c:pt idx="689">
                  <c:v>3.0349999999999999E-3</c:v>
                </c:pt>
                <c:pt idx="690">
                  <c:v>2.9399999999999999E-3</c:v>
                </c:pt>
                <c:pt idx="691">
                  <c:v>3.065E-3</c:v>
                </c:pt>
                <c:pt idx="692">
                  <c:v>3.4466666666666669E-3</c:v>
                </c:pt>
                <c:pt idx="693">
                  <c:v>3.2533333333333338E-3</c:v>
                </c:pt>
                <c:pt idx="694">
                  <c:v>2.7399999999999998E-3</c:v>
                </c:pt>
                <c:pt idx="695">
                  <c:v>2.4499999999999999E-3</c:v>
                </c:pt>
                <c:pt idx="696">
                  <c:v>2.2016666666666664E-3</c:v>
                </c:pt>
                <c:pt idx="697">
                  <c:v>1.8299999999999998E-3</c:v>
                </c:pt>
                <c:pt idx="698">
                  <c:v>1.6216666666666664E-3</c:v>
                </c:pt>
                <c:pt idx="699">
                  <c:v>1.7699999999999999E-3</c:v>
                </c:pt>
                <c:pt idx="700">
                  <c:v>2.1183333333333332E-3</c:v>
                </c:pt>
                <c:pt idx="701">
                  <c:v>2.0266666666666666E-3</c:v>
                </c:pt>
                <c:pt idx="702">
                  <c:v>1.4549999999999999E-3</c:v>
                </c:pt>
                <c:pt idx="703">
                  <c:v>1.3533333333333333E-3</c:v>
                </c:pt>
                <c:pt idx="704">
                  <c:v>1.7099999999999999E-3</c:v>
                </c:pt>
                <c:pt idx="705">
                  <c:v>1.7733333333333334E-3</c:v>
                </c:pt>
                <c:pt idx="706">
                  <c:v>1.5716666666666665E-3</c:v>
                </c:pt>
                <c:pt idx="707">
                  <c:v>1.315E-3</c:v>
                </c:pt>
                <c:pt idx="708">
                  <c:v>1.1800000000000001E-3</c:v>
                </c:pt>
                <c:pt idx="709">
                  <c:v>1.325E-3</c:v>
                </c:pt>
                <c:pt idx="710">
                  <c:v>1.6966666666666666E-3</c:v>
                </c:pt>
                <c:pt idx="711">
                  <c:v>1.9149999999999998E-3</c:v>
                </c:pt>
                <c:pt idx="712">
                  <c:v>1.7916666666666669E-3</c:v>
                </c:pt>
                <c:pt idx="713">
                  <c:v>1.66E-3</c:v>
                </c:pt>
                <c:pt idx="714">
                  <c:v>1.6899999999999997E-3</c:v>
                </c:pt>
                <c:pt idx="715">
                  <c:v>1.6700000000000003E-3</c:v>
                </c:pt>
                <c:pt idx="716">
                  <c:v>1.5183333333333333E-3</c:v>
                </c:pt>
                <c:pt idx="717">
                  <c:v>1.1816666666666666E-3</c:v>
                </c:pt>
                <c:pt idx="718">
                  <c:v>5.1999999999999995E-4</c:v>
                </c:pt>
                <c:pt idx="719">
                  <c:v>4.0000000000000003E-5</c:v>
                </c:pt>
                <c:pt idx="720">
                  <c:v>2.6499999999999999E-4</c:v>
                </c:pt>
                <c:pt idx="721">
                  <c:v>1.0033333333333333E-3</c:v>
                </c:pt>
                <c:pt idx="722">
                  <c:v>1.3450000000000001E-3</c:v>
                </c:pt>
                <c:pt idx="723">
                  <c:v>1.1066666666666666E-3</c:v>
                </c:pt>
                <c:pt idx="724">
                  <c:v>8.6666666666666663E-4</c:v>
                </c:pt>
                <c:pt idx="725">
                  <c:v>7.8500000000000011E-4</c:v>
                </c:pt>
                <c:pt idx="726">
                  <c:v>8.4333333333333341E-4</c:v>
                </c:pt>
                <c:pt idx="727">
                  <c:v>8.6833333333333337E-4</c:v>
                </c:pt>
                <c:pt idx="728">
                  <c:v>6.4166666666666669E-4</c:v>
                </c:pt>
                <c:pt idx="729">
                  <c:v>4.6500000000000008E-4</c:v>
                </c:pt>
                <c:pt idx="730">
                  <c:v>6.5333333333333335E-4</c:v>
                </c:pt>
                <c:pt idx="731">
                  <c:v>9.6500000000000015E-4</c:v>
                </c:pt>
                <c:pt idx="732">
                  <c:v>7.9333333333333339E-4</c:v>
                </c:pt>
                <c:pt idx="733">
                  <c:v>4.75E-4</c:v>
                </c:pt>
                <c:pt idx="734">
                  <c:v>7.3833333333333335E-4</c:v>
                </c:pt>
                <c:pt idx="735">
                  <c:v>1.2199999999999999E-3</c:v>
                </c:pt>
                <c:pt idx="736">
                  <c:v>1.3266666666666667E-3</c:v>
                </c:pt>
                <c:pt idx="737">
                  <c:v>1.175E-3</c:v>
                </c:pt>
                <c:pt idx="738">
                  <c:v>1.1316666666666669E-3</c:v>
                </c:pt>
                <c:pt idx="739">
                  <c:v>1.1300000000000001E-3</c:v>
                </c:pt>
                <c:pt idx="740">
                  <c:v>8.3666666666666666E-4</c:v>
                </c:pt>
                <c:pt idx="741">
                  <c:v>8.5999999999999998E-4</c:v>
                </c:pt>
                <c:pt idx="742">
                  <c:v>1.575E-3</c:v>
                </c:pt>
                <c:pt idx="743">
                  <c:v>1.9750000000000002E-3</c:v>
                </c:pt>
                <c:pt idx="744">
                  <c:v>1.6216666666666669E-3</c:v>
                </c:pt>
                <c:pt idx="745">
                  <c:v>1.3116666666666667E-3</c:v>
                </c:pt>
                <c:pt idx="746">
                  <c:v>1.3016666666666665E-3</c:v>
                </c:pt>
                <c:pt idx="747">
                  <c:v>1.3383333333333335E-3</c:v>
                </c:pt>
                <c:pt idx="748">
                  <c:v>1.5533333333333334E-3</c:v>
                </c:pt>
                <c:pt idx="749">
                  <c:v>1.8383333333333331E-3</c:v>
                </c:pt>
                <c:pt idx="750">
                  <c:v>1.7316666666666667E-3</c:v>
                </c:pt>
                <c:pt idx="751">
                  <c:v>1.1366666666666667E-3</c:v>
                </c:pt>
                <c:pt idx="752">
                  <c:v>5.5833333333333332E-4</c:v>
                </c:pt>
                <c:pt idx="753">
                  <c:v>4.1833333333333333E-4</c:v>
                </c:pt>
                <c:pt idx="754">
                  <c:v>7.8333333333333336E-4</c:v>
                </c:pt>
                <c:pt idx="755">
                  <c:v>1.42E-3</c:v>
                </c:pt>
                <c:pt idx="756">
                  <c:v>1.5616666666666667E-3</c:v>
                </c:pt>
                <c:pt idx="757">
                  <c:v>1.1700000000000002E-3</c:v>
                </c:pt>
                <c:pt idx="758">
                  <c:v>8.7166666666666675E-4</c:v>
                </c:pt>
                <c:pt idx="759">
                  <c:v>6.6333333333333337E-4</c:v>
                </c:pt>
                <c:pt idx="760">
                  <c:v>7.1999999999999983E-4</c:v>
                </c:pt>
                <c:pt idx="761">
                  <c:v>1.2816666666666668E-3</c:v>
                </c:pt>
                <c:pt idx="762">
                  <c:v>1.8466666666666668E-3</c:v>
                </c:pt>
                <c:pt idx="763">
                  <c:v>1.8433333333333333E-3</c:v>
                </c:pt>
                <c:pt idx="764">
                  <c:v>1.5833333333333333E-3</c:v>
                </c:pt>
                <c:pt idx="765">
                  <c:v>1.6566666666666667E-3</c:v>
                </c:pt>
                <c:pt idx="766">
                  <c:v>1.9416666666666664E-3</c:v>
                </c:pt>
                <c:pt idx="767">
                  <c:v>2.065E-3</c:v>
                </c:pt>
                <c:pt idx="768">
                  <c:v>2.1516666666666667E-3</c:v>
                </c:pt>
                <c:pt idx="769">
                  <c:v>2.2016666666666669E-3</c:v>
                </c:pt>
                <c:pt idx="770">
                  <c:v>2.065E-3</c:v>
                </c:pt>
                <c:pt idx="771">
                  <c:v>2.0183333333333334E-3</c:v>
                </c:pt>
                <c:pt idx="772">
                  <c:v>2.2383333333333331E-3</c:v>
                </c:pt>
                <c:pt idx="773">
                  <c:v>2.2716666666666666E-3</c:v>
                </c:pt>
                <c:pt idx="774">
                  <c:v>1.8983333333333335E-3</c:v>
                </c:pt>
                <c:pt idx="775">
                  <c:v>1.6866666666666664E-3</c:v>
                </c:pt>
                <c:pt idx="776">
                  <c:v>1.8299999999999998E-3</c:v>
                </c:pt>
                <c:pt idx="777">
                  <c:v>1.8066666666666665E-3</c:v>
                </c:pt>
                <c:pt idx="778">
                  <c:v>1.5183333333333336E-3</c:v>
                </c:pt>
                <c:pt idx="779">
                  <c:v>1.2733333333333333E-3</c:v>
                </c:pt>
                <c:pt idx="780">
                  <c:v>1.1933333333333334E-3</c:v>
                </c:pt>
                <c:pt idx="781">
                  <c:v>1.255E-3</c:v>
                </c:pt>
                <c:pt idx="782">
                  <c:v>1.2516666666666668E-3</c:v>
                </c:pt>
                <c:pt idx="783">
                  <c:v>1.0650000000000002E-3</c:v>
                </c:pt>
                <c:pt idx="784">
                  <c:v>9.4000000000000019E-4</c:v>
                </c:pt>
                <c:pt idx="785">
                  <c:v>8.783333333333334E-4</c:v>
                </c:pt>
                <c:pt idx="786">
                  <c:v>8.4666666666666657E-4</c:v>
                </c:pt>
                <c:pt idx="787">
                  <c:v>8.166666666666666E-4</c:v>
                </c:pt>
                <c:pt idx="788">
                  <c:v>6.8333333333333343E-4</c:v>
                </c:pt>
                <c:pt idx="789">
                  <c:v>6.1333333333333335E-4</c:v>
                </c:pt>
                <c:pt idx="790">
                  <c:v>7.85E-4</c:v>
                </c:pt>
                <c:pt idx="791">
                  <c:v>1.065E-3</c:v>
                </c:pt>
                <c:pt idx="792">
                  <c:v>1.3133333333333332E-3</c:v>
                </c:pt>
                <c:pt idx="793">
                  <c:v>1.4116666666666668E-3</c:v>
                </c:pt>
                <c:pt idx="794">
                  <c:v>1.3233333333333333E-3</c:v>
                </c:pt>
                <c:pt idx="795">
                  <c:v>1.0383333333333334E-3</c:v>
                </c:pt>
                <c:pt idx="796">
                  <c:v>5.8999999999999992E-4</c:v>
                </c:pt>
                <c:pt idx="797">
                  <c:v>2.6166666666666672E-4</c:v>
                </c:pt>
                <c:pt idx="798">
                  <c:v>4.6833333333333324E-4</c:v>
                </c:pt>
                <c:pt idx="799">
                  <c:v>1.0016666666666665E-3</c:v>
                </c:pt>
                <c:pt idx="800">
                  <c:v>1.2683333333333333E-3</c:v>
                </c:pt>
                <c:pt idx="801">
                  <c:v>1.2283333333333334E-3</c:v>
                </c:pt>
                <c:pt idx="802">
                  <c:v>1.1850000000000001E-3</c:v>
                </c:pt>
                <c:pt idx="803">
                  <c:v>1.3300000000000002E-3</c:v>
                </c:pt>
                <c:pt idx="804">
                  <c:v>1.5483333333333332E-3</c:v>
                </c:pt>
                <c:pt idx="805">
                  <c:v>1.4516666666666669E-3</c:v>
                </c:pt>
                <c:pt idx="806">
                  <c:v>9.4166666666666661E-4</c:v>
                </c:pt>
                <c:pt idx="807">
                  <c:v>7.1000000000000002E-4</c:v>
                </c:pt>
                <c:pt idx="808">
                  <c:v>7.6166666666666668E-4</c:v>
                </c:pt>
                <c:pt idx="809">
                  <c:v>9.7000000000000005E-4</c:v>
                </c:pt>
                <c:pt idx="810">
                  <c:v>9.1333333333333327E-4</c:v>
                </c:pt>
                <c:pt idx="811">
                  <c:v>7.1333333333333329E-4</c:v>
                </c:pt>
                <c:pt idx="812">
                  <c:v>5.9999999999999995E-4</c:v>
                </c:pt>
                <c:pt idx="813">
                  <c:v>6.0333333333333333E-4</c:v>
                </c:pt>
                <c:pt idx="814">
                  <c:v>7.2000000000000005E-4</c:v>
                </c:pt>
                <c:pt idx="815">
                  <c:v>1.1066666666666666E-3</c:v>
                </c:pt>
                <c:pt idx="816">
                  <c:v>1.5366666666666664E-3</c:v>
                </c:pt>
                <c:pt idx="817">
                  <c:v>1.4799999999999998E-3</c:v>
                </c:pt>
                <c:pt idx="818">
                  <c:v>1.0299999999999999E-3</c:v>
                </c:pt>
                <c:pt idx="819">
                  <c:v>6.2333333333333327E-4</c:v>
                </c:pt>
                <c:pt idx="820">
                  <c:v>4.7166666666666668E-4</c:v>
                </c:pt>
                <c:pt idx="821">
                  <c:v>5.0000000000000001E-4</c:v>
                </c:pt>
                <c:pt idx="822">
                  <c:v>6.8333333333333343E-4</c:v>
                </c:pt>
                <c:pt idx="823">
                  <c:v>7.6666666666666669E-4</c:v>
                </c:pt>
                <c:pt idx="824">
                  <c:v>8.4333333333333341E-4</c:v>
                </c:pt>
                <c:pt idx="825">
                  <c:v>9.3166666666666669E-4</c:v>
                </c:pt>
                <c:pt idx="826">
                  <c:v>6.5499999999999987E-4</c:v>
                </c:pt>
                <c:pt idx="827">
                  <c:v>1.65E-4</c:v>
                </c:pt>
                <c:pt idx="828">
                  <c:v>0</c:v>
                </c:pt>
                <c:pt idx="829">
                  <c:v>0</c:v>
                </c:pt>
                <c:pt idx="830">
                  <c:v>1.5E-5</c:v>
                </c:pt>
                <c:pt idx="831">
                  <c:v>1.8333333333333334E-4</c:v>
                </c:pt>
                <c:pt idx="832">
                  <c:v>2.5166666666666669E-4</c:v>
                </c:pt>
                <c:pt idx="833">
                  <c:v>1.6833333333333335E-4</c:v>
                </c:pt>
                <c:pt idx="834">
                  <c:v>3.3333333333333337E-6</c:v>
                </c:pt>
                <c:pt idx="835">
                  <c:v>0</c:v>
                </c:pt>
                <c:pt idx="836">
                  <c:v>4.15E-4</c:v>
                </c:pt>
                <c:pt idx="837">
                  <c:v>1.4316666666666668E-3</c:v>
                </c:pt>
                <c:pt idx="838">
                  <c:v>2.4333333333333334E-3</c:v>
                </c:pt>
                <c:pt idx="839">
                  <c:v>3.1666666666666666E-3</c:v>
                </c:pt>
                <c:pt idx="840">
                  <c:v>3.7133333333333337E-3</c:v>
                </c:pt>
                <c:pt idx="841">
                  <c:v>4.1533333333333327E-3</c:v>
                </c:pt>
                <c:pt idx="842">
                  <c:v>4.4866666666666666E-3</c:v>
                </c:pt>
                <c:pt idx="843">
                  <c:v>4.4666666666666665E-3</c:v>
                </c:pt>
                <c:pt idx="844">
                  <c:v>3.9183333333333336E-3</c:v>
                </c:pt>
                <c:pt idx="845">
                  <c:v>3.2366666666666659E-3</c:v>
                </c:pt>
                <c:pt idx="846">
                  <c:v>3.3866666666666663E-3</c:v>
                </c:pt>
                <c:pt idx="847">
                  <c:v>4.0283333333333343E-3</c:v>
                </c:pt>
                <c:pt idx="848">
                  <c:v>4.3116666666666668E-3</c:v>
                </c:pt>
                <c:pt idx="849">
                  <c:v>3.98E-3</c:v>
                </c:pt>
                <c:pt idx="850">
                  <c:v>2.6416666666666667E-3</c:v>
                </c:pt>
                <c:pt idx="851">
                  <c:v>1.0550000000000002E-3</c:v>
                </c:pt>
                <c:pt idx="852">
                  <c:v>1.1033333333333333E-3</c:v>
                </c:pt>
                <c:pt idx="853">
                  <c:v>2.5149999999999999E-3</c:v>
                </c:pt>
                <c:pt idx="854">
                  <c:v>4.5599999999999998E-3</c:v>
                </c:pt>
                <c:pt idx="855">
                  <c:v>4.7316666666666661E-3</c:v>
                </c:pt>
                <c:pt idx="856">
                  <c:v>3.6683333333333338E-3</c:v>
                </c:pt>
                <c:pt idx="857">
                  <c:v>3.0300000000000001E-3</c:v>
                </c:pt>
                <c:pt idx="858">
                  <c:v>3.1800000000000001E-3</c:v>
                </c:pt>
                <c:pt idx="859">
                  <c:v>3.613333333333333E-3</c:v>
                </c:pt>
                <c:pt idx="860">
                  <c:v>3.98E-3</c:v>
                </c:pt>
                <c:pt idx="861">
                  <c:v>3.7700000000000003E-3</c:v>
                </c:pt>
                <c:pt idx="862">
                  <c:v>2.735E-3</c:v>
                </c:pt>
                <c:pt idx="863">
                  <c:v>1.3249999999999998E-3</c:v>
                </c:pt>
                <c:pt idx="864">
                  <c:v>8.7000000000000001E-4</c:v>
                </c:pt>
                <c:pt idx="865">
                  <c:v>8.383333333333334E-4</c:v>
                </c:pt>
                <c:pt idx="866">
                  <c:v>1.0683333333333332E-3</c:v>
                </c:pt>
                <c:pt idx="867">
                  <c:v>1.2999999999999999E-3</c:v>
                </c:pt>
                <c:pt idx="868">
                  <c:v>9.3833333333333345E-4</c:v>
                </c:pt>
                <c:pt idx="869">
                  <c:v>3.0833333333333337E-4</c:v>
                </c:pt>
                <c:pt idx="870">
                  <c:v>4.5000000000000003E-5</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2.8333333333333335E-5</c:v>
                </c:pt>
                <c:pt idx="894">
                  <c:v>2.4666666666666668E-4</c:v>
                </c:pt>
                <c:pt idx="895">
                  <c:v>2.8666666666666668E-4</c:v>
                </c:pt>
                <c:pt idx="896">
                  <c:v>2.4833333333333332E-4</c:v>
                </c:pt>
                <c:pt idx="897">
                  <c:v>5.0500000000000013E-4</c:v>
                </c:pt>
                <c:pt idx="898">
                  <c:v>1.0450000000000001E-3</c:v>
                </c:pt>
                <c:pt idx="899">
                  <c:v>1.5283333333333331E-3</c:v>
                </c:pt>
                <c:pt idx="900">
                  <c:v>1.7083333333333334E-3</c:v>
                </c:pt>
                <c:pt idx="901">
                  <c:v>1.6383333333333334E-3</c:v>
                </c:pt>
                <c:pt idx="902">
                  <c:v>1.6216666666666664E-3</c:v>
                </c:pt>
                <c:pt idx="903">
                  <c:v>1.8316666666666666E-3</c:v>
                </c:pt>
                <c:pt idx="904">
                  <c:v>2.1250000000000002E-3</c:v>
                </c:pt>
                <c:pt idx="905">
                  <c:v>2.4849999999999998E-3</c:v>
                </c:pt>
                <c:pt idx="906">
                  <c:v>3.0916666666666666E-3</c:v>
                </c:pt>
                <c:pt idx="907">
                  <c:v>3.7949999999999998E-3</c:v>
                </c:pt>
                <c:pt idx="908">
                  <c:v>4.273333333333333E-3</c:v>
                </c:pt>
                <c:pt idx="909">
                  <c:v>4.6549999999999994E-3</c:v>
                </c:pt>
                <c:pt idx="910">
                  <c:v>5.13E-3</c:v>
                </c:pt>
                <c:pt idx="911">
                  <c:v>5.3633333333333337E-3</c:v>
                </c:pt>
                <c:pt idx="912">
                  <c:v>5.1916666666666665E-3</c:v>
                </c:pt>
                <c:pt idx="913">
                  <c:v>4.9916666666666668E-3</c:v>
                </c:pt>
                <c:pt idx="914">
                  <c:v>4.9683333333333341E-3</c:v>
                </c:pt>
                <c:pt idx="915">
                  <c:v>5.025E-3</c:v>
                </c:pt>
                <c:pt idx="916">
                  <c:v>5.1833333333333332E-3</c:v>
                </c:pt>
                <c:pt idx="917">
                  <c:v>5.3649999999999991E-3</c:v>
                </c:pt>
                <c:pt idx="918">
                  <c:v>5.2566666666666673E-3</c:v>
                </c:pt>
                <c:pt idx="919">
                  <c:v>4.8500000000000001E-3</c:v>
                </c:pt>
                <c:pt idx="920">
                  <c:v>4.4716666666666663E-3</c:v>
                </c:pt>
                <c:pt idx="921">
                  <c:v>4.1450000000000002E-3</c:v>
                </c:pt>
                <c:pt idx="922">
                  <c:v>3.5983333333333336E-3</c:v>
                </c:pt>
                <c:pt idx="923">
                  <c:v>2.9116666666666666E-3</c:v>
                </c:pt>
                <c:pt idx="924">
                  <c:v>2.398333333333333E-3</c:v>
                </c:pt>
                <c:pt idx="925">
                  <c:v>1.9683333333333337E-3</c:v>
                </c:pt>
                <c:pt idx="926">
                  <c:v>1.5300000000000001E-3</c:v>
                </c:pt>
                <c:pt idx="927">
                  <c:v>1.3099999999999997E-3</c:v>
                </c:pt>
                <c:pt idx="928">
                  <c:v>1.2749999999999999E-3</c:v>
                </c:pt>
                <c:pt idx="929">
                  <c:v>1.0833333333333333E-3</c:v>
                </c:pt>
                <c:pt idx="930">
                  <c:v>7.2333333333333332E-4</c:v>
                </c:pt>
                <c:pt idx="931">
                  <c:v>4.9666666666666663E-4</c:v>
                </c:pt>
                <c:pt idx="932">
                  <c:v>4.0499999999999998E-4</c:v>
                </c:pt>
                <c:pt idx="933">
                  <c:v>4.1166666666666673E-4</c:v>
                </c:pt>
                <c:pt idx="934">
                  <c:v>4.7333333333333336E-4</c:v>
                </c:pt>
                <c:pt idx="935">
                  <c:v>6.2333333333333338E-4</c:v>
                </c:pt>
                <c:pt idx="936">
                  <c:v>6.7833333333333331E-4</c:v>
                </c:pt>
                <c:pt idx="937">
                  <c:v>5.0499999999999992E-4</c:v>
                </c:pt>
                <c:pt idx="938">
                  <c:v>1.8333333333333331E-4</c:v>
                </c:pt>
                <c:pt idx="939">
                  <c:v>1.1499999999999999E-4</c:v>
                </c:pt>
                <c:pt idx="940">
                  <c:v>3.9166666666666663E-4</c:v>
                </c:pt>
                <c:pt idx="941">
                  <c:v>6.333333333333334E-4</c:v>
                </c:pt>
                <c:pt idx="942">
                  <c:v>7.0166666666666652E-4</c:v>
                </c:pt>
                <c:pt idx="943">
                  <c:v>6.8333333333333343E-4</c:v>
                </c:pt>
                <c:pt idx="944">
                  <c:v>5.6333333333333333E-4</c:v>
                </c:pt>
                <c:pt idx="945">
                  <c:v>4.4833333333333335E-4</c:v>
                </c:pt>
                <c:pt idx="946">
                  <c:v>2.8333333333333335E-4</c:v>
                </c:pt>
                <c:pt idx="947">
                  <c:v>3.0499999999999999E-4</c:v>
                </c:pt>
                <c:pt idx="948">
                  <c:v>8.1833333333333324E-4</c:v>
                </c:pt>
                <c:pt idx="949">
                  <c:v>1.4416666666666666E-3</c:v>
                </c:pt>
                <c:pt idx="950">
                  <c:v>1.7316666666666667E-3</c:v>
                </c:pt>
                <c:pt idx="951">
                  <c:v>1.8916666666666667E-3</c:v>
                </c:pt>
                <c:pt idx="952">
                  <c:v>2.0583333333333335E-3</c:v>
                </c:pt>
                <c:pt idx="953">
                  <c:v>2.1749999999999999E-3</c:v>
                </c:pt>
                <c:pt idx="954">
                  <c:v>2.3766666666666667E-3</c:v>
                </c:pt>
                <c:pt idx="955">
                  <c:v>2.7750000000000001E-3</c:v>
                </c:pt>
                <c:pt idx="956">
                  <c:v>3.2016666666666669E-3</c:v>
                </c:pt>
                <c:pt idx="957">
                  <c:v>3.4716666666666667E-3</c:v>
                </c:pt>
                <c:pt idx="958">
                  <c:v>3.5733333333333329E-3</c:v>
                </c:pt>
                <c:pt idx="959">
                  <c:v>3.5899999999999999E-3</c:v>
                </c:pt>
                <c:pt idx="960">
                  <c:v>3.7283333333333335E-3</c:v>
                </c:pt>
                <c:pt idx="961">
                  <c:v>4.1999999999999997E-3</c:v>
                </c:pt>
                <c:pt idx="962">
                  <c:v>4.7400000000000003E-3</c:v>
                </c:pt>
                <c:pt idx="963">
                  <c:v>4.9750000000000003E-3</c:v>
                </c:pt>
                <c:pt idx="964">
                  <c:v>4.9983333333333338E-3</c:v>
                </c:pt>
                <c:pt idx="965">
                  <c:v>4.9133333333333329E-3</c:v>
                </c:pt>
                <c:pt idx="966">
                  <c:v>4.6399999999999992E-3</c:v>
                </c:pt>
                <c:pt idx="967">
                  <c:v>4.2316666666666666E-3</c:v>
                </c:pt>
                <c:pt idx="968">
                  <c:v>3.8133333333333335E-3</c:v>
                </c:pt>
                <c:pt idx="969">
                  <c:v>3.3833333333333337E-3</c:v>
                </c:pt>
                <c:pt idx="970">
                  <c:v>2.9883333333333337E-3</c:v>
                </c:pt>
                <c:pt idx="971">
                  <c:v>2.7983333333333332E-3</c:v>
                </c:pt>
                <c:pt idx="972">
                  <c:v>2.6883333333333329E-3</c:v>
                </c:pt>
                <c:pt idx="973">
                  <c:v>2.4483333333333332E-3</c:v>
                </c:pt>
                <c:pt idx="974">
                  <c:v>2.1516666666666667E-3</c:v>
                </c:pt>
                <c:pt idx="975">
                  <c:v>1.8599999999999999E-3</c:v>
                </c:pt>
                <c:pt idx="976">
                  <c:v>1.6066666666666668E-3</c:v>
                </c:pt>
                <c:pt idx="977">
                  <c:v>1.4566666666666667E-3</c:v>
                </c:pt>
                <c:pt idx="978">
                  <c:v>1.4516666666666669E-3</c:v>
                </c:pt>
                <c:pt idx="979">
                  <c:v>1.6333333333333336E-3</c:v>
                </c:pt>
                <c:pt idx="980">
                  <c:v>2.0483333333333334E-3</c:v>
                </c:pt>
                <c:pt idx="981">
                  <c:v>2.5116666666666664E-3</c:v>
                </c:pt>
                <c:pt idx="982">
                  <c:v>2.6600000000000005E-3</c:v>
                </c:pt>
                <c:pt idx="983">
                  <c:v>2.6350000000000002E-3</c:v>
                </c:pt>
                <c:pt idx="984">
                  <c:v>2.7799999999999999E-3</c:v>
                </c:pt>
                <c:pt idx="985">
                  <c:v>3.0500000000000002E-3</c:v>
                </c:pt>
                <c:pt idx="986">
                  <c:v>3.3999999999999998E-3</c:v>
                </c:pt>
                <c:pt idx="987">
                  <c:v>3.7466666666666668E-3</c:v>
                </c:pt>
                <c:pt idx="988">
                  <c:v>4.1050000000000001E-3</c:v>
                </c:pt>
                <c:pt idx="989">
                  <c:v>4.4416666666666675E-3</c:v>
                </c:pt>
                <c:pt idx="990">
                  <c:v>3.96E-3</c:v>
                </c:pt>
                <c:pt idx="991">
                  <c:v>3.31E-3</c:v>
                </c:pt>
                <c:pt idx="992">
                  <c:v>2.7916666666666667E-3</c:v>
                </c:pt>
                <c:pt idx="993">
                  <c:v>2.385E-3</c:v>
                </c:pt>
                <c:pt idx="994">
                  <c:v>2.0183333333333334E-3</c:v>
                </c:pt>
                <c:pt idx="995">
                  <c:v>1.4666666666666667E-3</c:v>
                </c:pt>
                <c:pt idx="996">
                  <c:v>7.2666666666666669E-4</c:v>
                </c:pt>
                <c:pt idx="997">
                  <c:v>3.4833333333333336E-4</c:v>
                </c:pt>
                <c:pt idx="998">
                  <c:v>6.7499999999999993E-4</c:v>
                </c:pt>
                <c:pt idx="999">
                  <c:v>8.7666666666666676E-4</c:v>
                </c:pt>
                <c:pt idx="1000">
                  <c:v>5.5999999999999995E-4</c:v>
                </c:pt>
                <c:pt idx="1001">
                  <c:v>1.8500000000000002E-4</c:v>
                </c:pt>
                <c:pt idx="1002">
                  <c:v>4.5000000000000003E-5</c:v>
                </c:pt>
                <c:pt idx="1003">
                  <c:v>7.4999999999999993E-5</c:v>
                </c:pt>
                <c:pt idx="1004">
                  <c:v>4.3333333333333341E-5</c:v>
                </c:pt>
                <c:pt idx="1005">
                  <c:v>1.55E-4</c:v>
                </c:pt>
                <c:pt idx="1006">
                  <c:v>5.2000000000000006E-4</c:v>
                </c:pt>
                <c:pt idx="1007">
                  <c:v>9.2999999999999984E-4</c:v>
                </c:pt>
                <c:pt idx="1008">
                  <c:v>1.2116666666666667E-3</c:v>
                </c:pt>
                <c:pt idx="1009">
                  <c:v>1.9233333333333333E-3</c:v>
                </c:pt>
                <c:pt idx="1010">
                  <c:v>3.2949999999999998E-3</c:v>
                </c:pt>
                <c:pt idx="1011">
                  <c:v>5.0549999999999996E-3</c:v>
                </c:pt>
                <c:pt idx="1012">
                  <c:v>7.0716666666666662E-3</c:v>
                </c:pt>
                <c:pt idx="1013">
                  <c:v>9.41E-3</c:v>
                </c:pt>
                <c:pt idx="1014">
                  <c:v>1.2086666666666667E-2</c:v>
                </c:pt>
                <c:pt idx="1015">
                  <c:v>1.4851666666666668E-2</c:v>
                </c:pt>
                <c:pt idx="1016">
                  <c:v>1.7569999999999999E-2</c:v>
                </c:pt>
                <c:pt idx="1017">
                  <c:v>2.0251666666666664E-2</c:v>
                </c:pt>
                <c:pt idx="1018">
                  <c:v>2.2526666666666667E-2</c:v>
                </c:pt>
                <c:pt idx="1019">
                  <c:v>2.4111666666666667E-2</c:v>
                </c:pt>
                <c:pt idx="1020">
                  <c:v>2.5304999999999998E-2</c:v>
                </c:pt>
                <c:pt idx="1021">
                  <c:v>2.6148333333333332E-2</c:v>
                </c:pt>
                <c:pt idx="1022">
                  <c:v>2.6409999999999999E-2</c:v>
                </c:pt>
                <c:pt idx="1023">
                  <c:v>2.6598333333333335E-2</c:v>
                </c:pt>
                <c:pt idx="1024">
                  <c:v>2.7221666666666661E-2</c:v>
                </c:pt>
                <c:pt idx="1025">
                  <c:v>2.7983333333333336E-2</c:v>
                </c:pt>
                <c:pt idx="1026">
                  <c:v>2.9100000000000001E-2</c:v>
                </c:pt>
                <c:pt idx="1027">
                  <c:v>3.1359999999999999E-2</c:v>
                </c:pt>
                <c:pt idx="1028">
                  <c:v>3.4556666666666666E-2</c:v>
                </c:pt>
                <c:pt idx="1029">
                  <c:v>3.7853333333333329E-2</c:v>
                </c:pt>
                <c:pt idx="1030">
                  <c:v>4.0871666666666667E-2</c:v>
                </c:pt>
                <c:pt idx="1031">
                  <c:v>4.3449999999999996E-2</c:v>
                </c:pt>
                <c:pt idx="1032">
                  <c:v>4.5388333333333329E-2</c:v>
                </c:pt>
                <c:pt idx="1033">
                  <c:v>4.6809999999999997E-2</c:v>
                </c:pt>
                <c:pt idx="1034">
                  <c:v>4.7783333333333337E-2</c:v>
                </c:pt>
                <c:pt idx="1035">
                  <c:v>4.8084999999999996E-2</c:v>
                </c:pt>
                <c:pt idx="1036">
                  <c:v>4.7896666666666671E-2</c:v>
                </c:pt>
                <c:pt idx="1037">
                  <c:v>4.7528333333333332E-2</c:v>
                </c:pt>
                <c:pt idx="1038">
                  <c:v>4.669333333333333E-2</c:v>
                </c:pt>
                <c:pt idx="1039">
                  <c:v>4.5236666666666668E-2</c:v>
                </c:pt>
                <c:pt idx="1040">
                  <c:v>4.3686666666666658E-2</c:v>
                </c:pt>
                <c:pt idx="1041">
                  <c:v>4.2363333333333336E-2</c:v>
                </c:pt>
                <c:pt idx="1042">
                  <c:v>4.1266666666666667E-2</c:v>
                </c:pt>
                <c:pt idx="1043">
                  <c:v>4.036E-2</c:v>
                </c:pt>
                <c:pt idx="1044">
                  <c:v>3.9411666666666664E-2</c:v>
                </c:pt>
                <c:pt idx="1045">
                  <c:v>3.8338333333333335E-2</c:v>
                </c:pt>
                <c:pt idx="1046">
                  <c:v>3.7261666666666665E-2</c:v>
                </c:pt>
                <c:pt idx="1047">
                  <c:v>3.6188333333333329E-2</c:v>
                </c:pt>
                <c:pt idx="1048">
                  <c:v>3.4771666666666673E-2</c:v>
                </c:pt>
                <c:pt idx="1049">
                  <c:v>3.2955000000000005E-2</c:v>
                </c:pt>
                <c:pt idx="1050">
                  <c:v>3.1076666666666669E-2</c:v>
                </c:pt>
                <c:pt idx="1051">
                  <c:v>2.8938333333333333E-2</c:v>
                </c:pt>
                <c:pt idx="1052">
                  <c:v>2.6318333333333336E-2</c:v>
                </c:pt>
                <c:pt idx="1053">
                  <c:v>2.3819999999999997E-2</c:v>
                </c:pt>
                <c:pt idx="1054">
                  <c:v>2.1681666666666665E-2</c:v>
                </c:pt>
                <c:pt idx="1055">
                  <c:v>1.951333333333333E-2</c:v>
                </c:pt>
                <c:pt idx="1056">
                  <c:v>1.7385000000000001E-2</c:v>
                </c:pt>
                <c:pt idx="1057">
                  <c:v>1.5665000000000002E-2</c:v>
                </c:pt>
                <c:pt idx="1058">
                  <c:v>1.4516666666666669E-2</c:v>
                </c:pt>
                <c:pt idx="1059">
                  <c:v>1.3953333333333331E-2</c:v>
                </c:pt>
                <c:pt idx="1060">
                  <c:v>1.3718333333333332E-2</c:v>
                </c:pt>
                <c:pt idx="1061">
                  <c:v>1.333E-2</c:v>
                </c:pt>
                <c:pt idx="1062">
                  <c:v>1.2534999999999999E-2</c:v>
                </c:pt>
                <c:pt idx="1063">
                  <c:v>1.1374999999999998E-2</c:v>
                </c:pt>
                <c:pt idx="1064">
                  <c:v>9.7833333333333331E-3</c:v>
                </c:pt>
                <c:pt idx="1065">
                  <c:v>8.051666666666667E-3</c:v>
                </c:pt>
                <c:pt idx="1066">
                  <c:v>7.0216666666666656E-3</c:v>
                </c:pt>
                <c:pt idx="1067">
                  <c:v>6.7000000000000002E-3</c:v>
                </c:pt>
                <c:pt idx="1068">
                  <c:v>6.510000000000001E-3</c:v>
                </c:pt>
                <c:pt idx="1069">
                  <c:v>5.9933333333333332E-3</c:v>
                </c:pt>
                <c:pt idx="1070">
                  <c:v>5.0916666666666671E-3</c:v>
                </c:pt>
                <c:pt idx="1071">
                  <c:v>4.1200000000000004E-3</c:v>
                </c:pt>
                <c:pt idx="1072">
                  <c:v>3.3900000000000002E-3</c:v>
                </c:pt>
                <c:pt idx="1073">
                  <c:v>2.9183333333333335E-3</c:v>
                </c:pt>
                <c:pt idx="1074">
                  <c:v>2.1800000000000001E-3</c:v>
                </c:pt>
                <c:pt idx="1075">
                  <c:v>1.3600000000000001E-3</c:v>
                </c:pt>
                <c:pt idx="1076">
                  <c:v>1.5716666666666665E-3</c:v>
                </c:pt>
                <c:pt idx="1077">
                  <c:v>2.9849999999999998E-3</c:v>
                </c:pt>
                <c:pt idx="1078">
                  <c:v>5.5300000000000002E-3</c:v>
                </c:pt>
                <c:pt idx="1079">
                  <c:v>9.4300000000000009E-3</c:v>
                </c:pt>
                <c:pt idx="1080">
                  <c:v>1.4153333333333332E-2</c:v>
                </c:pt>
                <c:pt idx="1081">
                  <c:v>1.9099999999999999E-2</c:v>
                </c:pt>
                <c:pt idx="1082">
                  <c:v>2.4480000000000002E-2</c:v>
                </c:pt>
                <c:pt idx="1083">
                  <c:v>3.054833333333333E-2</c:v>
                </c:pt>
                <c:pt idx="1084">
                  <c:v>3.6770000000000004E-2</c:v>
                </c:pt>
                <c:pt idx="1085">
                  <c:v>4.2459999999999998E-2</c:v>
                </c:pt>
                <c:pt idx="1086">
                  <c:v>4.7471666666666669E-2</c:v>
                </c:pt>
                <c:pt idx="1087">
                  <c:v>5.2049999999999992E-2</c:v>
                </c:pt>
                <c:pt idx="1088">
                  <c:v>5.6048333333333332E-2</c:v>
                </c:pt>
                <c:pt idx="1089">
                  <c:v>5.9626666666666682E-2</c:v>
                </c:pt>
                <c:pt idx="1090">
                  <c:v>6.3528333333333339E-2</c:v>
                </c:pt>
                <c:pt idx="1091">
                  <c:v>6.7318333333333327E-2</c:v>
                </c:pt>
                <c:pt idx="1092">
                  <c:v>7.0076666666666662E-2</c:v>
                </c:pt>
                <c:pt idx="1093">
                  <c:v>7.2374999999999995E-2</c:v>
                </c:pt>
                <c:pt idx="1094">
                  <c:v>7.4876666666666661E-2</c:v>
                </c:pt>
                <c:pt idx="1095">
                  <c:v>7.7261666666666659E-2</c:v>
                </c:pt>
                <c:pt idx="1096">
                  <c:v>7.9458333333333339E-2</c:v>
                </c:pt>
                <c:pt idx="1097">
                  <c:v>8.1214999999999996E-2</c:v>
                </c:pt>
                <c:pt idx="1098">
                  <c:v>8.240833333333332E-2</c:v>
                </c:pt>
                <c:pt idx="1099">
                  <c:v>8.3366666666666686E-2</c:v>
                </c:pt>
                <c:pt idx="1100">
                  <c:v>8.3946666666666669E-2</c:v>
                </c:pt>
                <c:pt idx="1101">
                  <c:v>8.3854999999999999E-2</c:v>
                </c:pt>
                <c:pt idx="1102">
                  <c:v>8.2468333333333338E-2</c:v>
                </c:pt>
                <c:pt idx="1103">
                  <c:v>7.9731666666666659E-2</c:v>
                </c:pt>
                <c:pt idx="1104">
                  <c:v>7.7545000000000003E-2</c:v>
                </c:pt>
                <c:pt idx="1105">
                  <c:v>7.639E-2</c:v>
                </c:pt>
                <c:pt idx="1106">
                  <c:v>7.4433333333333337E-2</c:v>
                </c:pt>
                <c:pt idx="1107">
                  <c:v>7.0506666666666676E-2</c:v>
                </c:pt>
                <c:pt idx="1108">
                  <c:v>6.474166666666667E-2</c:v>
                </c:pt>
                <c:pt idx="1109">
                  <c:v>5.7735000000000002E-2</c:v>
                </c:pt>
                <c:pt idx="1110">
                  <c:v>4.9906666666666662E-2</c:v>
                </c:pt>
                <c:pt idx="1111">
                  <c:v>4.156166666666667E-2</c:v>
                </c:pt>
                <c:pt idx="1112">
                  <c:v>3.3575000000000001E-2</c:v>
                </c:pt>
                <c:pt idx="1113">
                  <c:v>2.6431666666666662E-2</c:v>
                </c:pt>
                <c:pt idx="1114">
                  <c:v>1.9908333333333333E-2</c:v>
                </c:pt>
                <c:pt idx="1115">
                  <c:v>1.3441666666666666E-2</c:v>
                </c:pt>
                <c:pt idx="1116">
                  <c:v>7.2949999999999994E-3</c:v>
                </c:pt>
                <c:pt idx="1117">
                  <c:v>4.0349999999999995E-3</c:v>
                </c:pt>
                <c:pt idx="1118">
                  <c:v>3.0249999999999999E-3</c:v>
                </c:pt>
                <c:pt idx="1119">
                  <c:v>1.9866666666666665E-3</c:v>
                </c:pt>
                <c:pt idx="1120">
                  <c:v>9.6833333333333331E-4</c:v>
                </c:pt>
                <c:pt idx="1121">
                  <c:v>7.899999999999999E-4</c:v>
                </c:pt>
                <c:pt idx="1122">
                  <c:v>7.5500000000000003E-4</c:v>
                </c:pt>
                <c:pt idx="1123">
                  <c:v>1.816666666666667E-4</c:v>
                </c:pt>
                <c:pt idx="1124">
                  <c:v>7.183333333333333E-4</c:v>
                </c:pt>
                <c:pt idx="1125">
                  <c:v>2.8E-3</c:v>
                </c:pt>
                <c:pt idx="1126">
                  <c:v>5.1183333333333332E-3</c:v>
                </c:pt>
                <c:pt idx="1127">
                  <c:v>7.6233333333333335E-3</c:v>
                </c:pt>
                <c:pt idx="1128">
                  <c:v>1.0489999999999999E-2</c:v>
                </c:pt>
                <c:pt idx="1129">
                  <c:v>1.3475000000000001E-2</c:v>
                </c:pt>
                <c:pt idx="1130">
                  <c:v>1.6670000000000001E-2</c:v>
                </c:pt>
                <c:pt idx="1131">
                  <c:v>2.0221666666666669E-2</c:v>
                </c:pt>
                <c:pt idx="1132">
                  <c:v>2.378166666666667E-2</c:v>
                </c:pt>
                <c:pt idx="1133">
                  <c:v>2.7366666666666668E-2</c:v>
                </c:pt>
                <c:pt idx="1134">
                  <c:v>3.1536666666666664E-2</c:v>
                </c:pt>
                <c:pt idx="1135">
                  <c:v>3.6393333333333333E-2</c:v>
                </c:pt>
                <c:pt idx="1136">
                  <c:v>4.1391666666666667E-2</c:v>
                </c:pt>
                <c:pt idx="1137">
                  <c:v>4.5736666666666669E-2</c:v>
                </c:pt>
                <c:pt idx="1138">
                  <c:v>4.9328333333333335E-2</c:v>
                </c:pt>
                <c:pt idx="1139">
                  <c:v>5.2974999999999994E-2</c:v>
                </c:pt>
                <c:pt idx="1140">
                  <c:v>5.7121666666666675E-2</c:v>
                </c:pt>
                <c:pt idx="1141">
                  <c:v>6.0934999999999996E-2</c:v>
                </c:pt>
                <c:pt idx="1142">
                  <c:v>6.3866666666666669E-2</c:v>
                </c:pt>
                <c:pt idx="1143">
                  <c:v>6.7328333333333337E-2</c:v>
                </c:pt>
                <c:pt idx="1144">
                  <c:v>7.254833333333334E-2</c:v>
                </c:pt>
                <c:pt idx="1145">
                  <c:v>7.7829999999999996E-2</c:v>
                </c:pt>
                <c:pt idx="1146">
                  <c:v>8.1948333333333331E-2</c:v>
                </c:pt>
                <c:pt idx="1147">
                  <c:v>8.4924999999999987E-2</c:v>
                </c:pt>
                <c:pt idx="1148">
                  <c:v>8.6951666666666663E-2</c:v>
                </c:pt>
                <c:pt idx="1149">
                  <c:v>8.8578333333333328E-2</c:v>
                </c:pt>
                <c:pt idx="1150">
                  <c:v>9.0580000000000008E-2</c:v>
                </c:pt>
                <c:pt idx="1151">
                  <c:v>9.2453333333333332E-2</c:v>
                </c:pt>
                <c:pt idx="1152">
                  <c:v>9.2644999999999991E-2</c:v>
                </c:pt>
                <c:pt idx="1153">
                  <c:v>9.1175000000000006E-2</c:v>
                </c:pt>
                <c:pt idx="1154">
                  <c:v>9.194833333333334E-2</c:v>
                </c:pt>
                <c:pt idx="1155">
                  <c:v>9.5688333333333334E-2</c:v>
                </c:pt>
                <c:pt idx="1156">
                  <c:v>9.9546666666666672E-2</c:v>
                </c:pt>
                <c:pt idx="1157">
                  <c:v>0.10234333333333333</c:v>
                </c:pt>
                <c:pt idx="1158">
                  <c:v>0.10472833333333333</c:v>
                </c:pt>
                <c:pt idx="1159">
                  <c:v>0.10850666666666665</c:v>
                </c:pt>
                <c:pt idx="1160">
                  <c:v>0.11385166666666667</c:v>
                </c:pt>
                <c:pt idx="1161">
                  <c:v>0.12009666666666667</c:v>
                </c:pt>
                <c:pt idx="1162">
                  <c:v>0.12695166666666666</c:v>
                </c:pt>
                <c:pt idx="1163">
                  <c:v>0.13324833333333333</c:v>
                </c:pt>
                <c:pt idx="1164">
                  <c:v>0.13893833333333333</c:v>
                </c:pt>
                <c:pt idx="1165">
                  <c:v>0.14609666666666668</c:v>
                </c:pt>
                <c:pt idx="1166">
                  <c:v>0.15569000000000002</c:v>
                </c:pt>
                <c:pt idx="1167">
                  <c:v>0.16560833333333333</c:v>
                </c:pt>
                <c:pt idx="1168">
                  <c:v>0.17438666666666666</c:v>
                </c:pt>
                <c:pt idx="1169">
                  <c:v>0.18190833333333334</c:v>
                </c:pt>
                <c:pt idx="1170">
                  <c:v>0.18923666666666664</c:v>
                </c:pt>
                <c:pt idx="1171">
                  <c:v>0.19652499999999998</c:v>
                </c:pt>
                <c:pt idx="1172">
                  <c:v>0.20218333333333335</c:v>
                </c:pt>
                <c:pt idx="1173">
                  <c:v>0.20604500000000003</c:v>
                </c:pt>
                <c:pt idx="1174">
                  <c:v>0.21102333333333331</c:v>
                </c:pt>
                <c:pt idx="1175">
                  <c:v>0.21834166666666668</c:v>
                </c:pt>
                <c:pt idx="1176">
                  <c:v>0.22606833333333334</c:v>
                </c:pt>
                <c:pt idx="1177">
                  <c:v>0.23205000000000001</c:v>
                </c:pt>
                <c:pt idx="1178">
                  <c:v>0.23657333333333333</c:v>
                </c:pt>
                <c:pt idx="1179">
                  <c:v>0.24106333333333332</c:v>
                </c:pt>
                <c:pt idx="1180">
                  <c:v>0.24478333333333335</c:v>
                </c:pt>
                <c:pt idx="1181">
                  <c:v>0.24647000000000005</c:v>
                </c:pt>
                <c:pt idx="1182">
                  <c:v>0.24910166666666664</c:v>
                </c:pt>
                <c:pt idx="1183">
                  <c:v>0.25618333333333332</c:v>
                </c:pt>
                <c:pt idx="1184">
                  <c:v>0.26439333333333331</c:v>
                </c:pt>
                <c:pt idx="1185">
                  <c:v>0.27139833333333335</c:v>
                </c:pt>
                <c:pt idx="1186">
                  <c:v>0.27712333333333333</c:v>
                </c:pt>
                <c:pt idx="1187">
                  <c:v>0.2823566666666667</c:v>
                </c:pt>
                <c:pt idx="1188">
                  <c:v>0.28816500000000006</c:v>
                </c:pt>
                <c:pt idx="1189">
                  <c:v>0.29449166666666665</c:v>
                </c:pt>
                <c:pt idx="1190">
                  <c:v>0.3013183333333333</c:v>
                </c:pt>
                <c:pt idx="1191">
                  <c:v>0.30945833333333334</c:v>
                </c:pt>
                <c:pt idx="1192">
                  <c:v>0.31967166666666663</c:v>
                </c:pt>
                <c:pt idx="1193">
                  <c:v>0.33407666666666663</c:v>
                </c:pt>
                <c:pt idx="1194">
                  <c:v>0.34782666666666667</c:v>
                </c:pt>
                <c:pt idx="1195">
                  <c:v>0.35753833333333335</c:v>
                </c:pt>
                <c:pt idx="1196">
                  <c:v>0.36605833333333337</c:v>
                </c:pt>
                <c:pt idx="1197">
                  <c:v>0.37384499999999998</c:v>
                </c:pt>
                <c:pt idx="1198">
                  <c:v>0.37939666666666666</c:v>
                </c:pt>
                <c:pt idx="1199">
                  <c:v>0.38461333333333342</c:v>
                </c:pt>
                <c:pt idx="1200">
                  <c:v>0.39348166666666667</c:v>
                </c:pt>
                <c:pt idx="1201">
                  <c:v>0.40234333333333333</c:v>
                </c:pt>
                <c:pt idx="1202">
                  <c:v>0.40811500000000001</c:v>
                </c:pt>
                <c:pt idx="1203">
                  <c:v>0.41127333333333332</c:v>
                </c:pt>
                <c:pt idx="1204">
                  <c:v>0.41482666666666668</c:v>
                </c:pt>
                <c:pt idx="1205">
                  <c:v>0.41964000000000001</c:v>
                </c:pt>
                <c:pt idx="1206">
                  <c:v>0.42318166666666662</c:v>
                </c:pt>
                <c:pt idx="1207">
                  <c:v>0.42550666666666664</c:v>
                </c:pt>
                <c:pt idx="1208">
                  <c:v>0.42793166666666665</c:v>
                </c:pt>
                <c:pt idx="1209">
                  <c:v>0.43019000000000002</c:v>
                </c:pt>
                <c:pt idx="1210">
                  <c:v>0.43314333333333327</c:v>
                </c:pt>
                <c:pt idx="1211">
                  <c:v>0.43762833333333329</c:v>
                </c:pt>
                <c:pt idx="1212">
                  <c:v>0.44172333333333341</c:v>
                </c:pt>
                <c:pt idx="1213">
                  <c:v>0.44295499999999999</c:v>
                </c:pt>
                <c:pt idx="1214">
                  <c:v>0.43864333333333327</c:v>
                </c:pt>
                <c:pt idx="1215">
                  <c:v>0.43119999999999997</c:v>
                </c:pt>
                <c:pt idx="1216">
                  <c:v>0.43351833333333328</c:v>
                </c:pt>
                <c:pt idx="1217">
                  <c:v>0.43750333333333336</c:v>
                </c:pt>
                <c:pt idx="1218">
                  <c:v>0.43740833333333334</c:v>
                </c:pt>
                <c:pt idx="1219">
                  <c:v>0.43775166666666671</c:v>
                </c:pt>
                <c:pt idx="1220">
                  <c:v>0.440585</c:v>
                </c:pt>
                <c:pt idx="1221">
                  <c:v>0.44345499999999999</c:v>
                </c:pt>
                <c:pt idx="1222">
                  <c:v>0.44554999999999995</c:v>
                </c:pt>
                <c:pt idx="1223">
                  <c:v>0.44611000000000001</c:v>
                </c:pt>
                <c:pt idx="1224">
                  <c:v>0.44412666666666661</c:v>
                </c:pt>
                <c:pt idx="1225">
                  <c:v>0.44320500000000002</c:v>
                </c:pt>
                <c:pt idx="1226">
                  <c:v>0.44450000000000006</c:v>
                </c:pt>
                <c:pt idx="1227">
                  <c:v>0.44480499999999995</c:v>
                </c:pt>
                <c:pt idx="1228">
                  <c:v>0.44377499999999998</c:v>
                </c:pt>
                <c:pt idx="1229">
                  <c:v>0.44263999999999998</c:v>
                </c:pt>
                <c:pt idx="1230">
                  <c:v>0.44118166666666675</c:v>
                </c:pt>
                <c:pt idx="1231">
                  <c:v>0.44082833333333332</c:v>
                </c:pt>
                <c:pt idx="1232">
                  <c:v>0.44155999999999995</c:v>
                </c:pt>
                <c:pt idx="1233">
                  <c:v>0.44057833333333329</c:v>
                </c:pt>
                <c:pt idx="1234">
                  <c:v>0.4385533333333333</c:v>
                </c:pt>
                <c:pt idx="1235">
                  <c:v>0.43857666666666667</c:v>
                </c:pt>
                <c:pt idx="1236">
                  <c:v>0.43785833333333329</c:v>
                </c:pt>
                <c:pt idx="1237">
                  <c:v>0.43496666666666667</c:v>
                </c:pt>
                <c:pt idx="1238">
                  <c:v>0.43202666666666661</c:v>
                </c:pt>
                <c:pt idx="1239">
                  <c:v>0.42976500000000001</c:v>
                </c:pt>
                <c:pt idx="1240">
                  <c:v>0.42681666666666668</c:v>
                </c:pt>
                <c:pt idx="1241">
                  <c:v>0.42227333333333333</c:v>
                </c:pt>
                <c:pt idx="1242">
                  <c:v>0.41610000000000008</c:v>
                </c:pt>
                <c:pt idx="1243">
                  <c:v>0.4089516666666666</c:v>
                </c:pt>
                <c:pt idx="1244">
                  <c:v>0.40160333333333331</c:v>
                </c:pt>
                <c:pt idx="1245">
                  <c:v>0.39419000000000004</c:v>
                </c:pt>
                <c:pt idx="1246">
                  <c:v>0.38719999999999999</c:v>
                </c:pt>
                <c:pt idx="1247">
                  <c:v>0.38096166666666664</c:v>
                </c:pt>
                <c:pt idx="1248">
                  <c:v>0.37407666666666667</c:v>
                </c:pt>
                <c:pt idx="1249">
                  <c:v>0.36576666666666674</c:v>
                </c:pt>
                <c:pt idx="1250">
                  <c:v>0.3572933333333333</c:v>
                </c:pt>
                <c:pt idx="1251">
                  <c:v>0.34990166666666661</c:v>
                </c:pt>
                <c:pt idx="1252">
                  <c:v>0.34318333333333334</c:v>
                </c:pt>
                <c:pt idx="1253">
                  <c:v>0.33613999999999994</c:v>
                </c:pt>
                <c:pt idx="1254">
                  <c:v>0.32668499999999995</c:v>
                </c:pt>
                <c:pt idx="1255">
                  <c:v>0.31527666666666671</c:v>
                </c:pt>
                <c:pt idx="1256">
                  <c:v>0.309255</c:v>
                </c:pt>
                <c:pt idx="1257">
                  <c:v>0.30563999999999997</c:v>
                </c:pt>
                <c:pt idx="1258">
                  <c:v>0.29894833333333332</c:v>
                </c:pt>
                <c:pt idx="1259">
                  <c:v>0.29275666666666667</c:v>
                </c:pt>
                <c:pt idx="1260">
                  <c:v>0.28932333333333332</c:v>
                </c:pt>
                <c:pt idx="1261">
                  <c:v>0.28608833333333333</c:v>
                </c:pt>
                <c:pt idx="1262">
                  <c:v>0.28323333333333334</c:v>
                </c:pt>
                <c:pt idx="1263">
                  <c:v>0.2769416666666667</c:v>
                </c:pt>
                <c:pt idx="1264">
                  <c:v>0.26438333333333336</c:v>
                </c:pt>
                <c:pt idx="1265">
                  <c:v>0.26216500000000004</c:v>
                </c:pt>
                <c:pt idx="1266">
                  <c:v>0.26482500000000003</c:v>
                </c:pt>
                <c:pt idx="1267">
                  <c:v>0.26505499999999999</c:v>
                </c:pt>
                <c:pt idx="1268">
                  <c:v>0.26290333333333332</c:v>
                </c:pt>
                <c:pt idx="1269">
                  <c:v>0.26051166666666664</c:v>
                </c:pt>
                <c:pt idx="1270">
                  <c:v>0.25854499999999997</c:v>
                </c:pt>
                <c:pt idx="1271">
                  <c:v>0.25482833333333332</c:v>
                </c:pt>
                <c:pt idx="1272">
                  <c:v>0.24862333333333334</c:v>
                </c:pt>
                <c:pt idx="1273">
                  <c:v>0.24135666666666666</c:v>
                </c:pt>
                <c:pt idx="1274">
                  <c:v>0.24032833333333334</c:v>
                </c:pt>
                <c:pt idx="1275">
                  <c:v>0.245445</c:v>
                </c:pt>
                <c:pt idx="1276">
                  <c:v>0.24747499999999997</c:v>
                </c:pt>
                <c:pt idx="1277">
                  <c:v>0.24516333333333329</c:v>
                </c:pt>
                <c:pt idx="1278">
                  <c:v>0.24381833333333333</c:v>
                </c:pt>
                <c:pt idx="1279">
                  <c:v>0.24389499999999997</c:v>
                </c:pt>
                <c:pt idx="1280">
                  <c:v>0.24162333333333333</c:v>
                </c:pt>
                <c:pt idx="1281">
                  <c:v>0.23736333333333334</c:v>
                </c:pt>
                <c:pt idx="1282">
                  <c:v>0.23230166666666663</c:v>
                </c:pt>
                <c:pt idx="1283">
                  <c:v>0.22518833333333332</c:v>
                </c:pt>
                <c:pt idx="1284">
                  <c:v>0.21920666666666666</c:v>
                </c:pt>
                <c:pt idx="1285">
                  <c:v>0.21475333333333332</c:v>
                </c:pt>
                <c:pt idx="1286">
                  <c:v>0.21019166666666667</c:v>
                </c:pt>
                <c:pt idx="1287">
                  <c:v>0.20715999999999998</c:v>
                </c:pt>
                <c:pt idx="1288">
                  <c:v>0.20410666666666669</c:v>
                </c:pt>
                <c:pt idx="1289">
                  <c:v>0.19885166666666665</c:v>
                </c:pt>
                <c:pt idx="1290">
                  <c:v>0.18846333333333334</c:v>
                </c:pt>
                <c:pt idx="1291">
                  <c:v>0.17576499999999998</c:v>
                </c:pt>
                <c:pt idx="1292">
                  <c:v>0.17446000000000003</c:v>
                </c:pt>
                <c:pt idx="1293">
                  <c:v>0.17598666666666665</c:v>
                </c:pt>
                <c:pt idx="1294">
                  <c:v>0.17378666666666667</c:v>
                </c:pt>
                <c:pt idx="1295">
                  <c:v>0.16806000000000001</c:v>
                </c:pt>
                <c:pt idx="1296">
                  <c:v>0.16190333333333332</c:v>
                </c:pt>
                <c:pt idx="1297">
                  <c:v>0.15829166666666666</c:v>
                </c:pt>
                <c:pt idx="1298">
                  <c:v>0.15577333333333335</c:v>
                </c:pt>
                <c:pt idx="1299">
                  <c:v>0.15151999999999999</c:v>
                </c:pt>
                <c:pt idx="1300">
                  <c:v>0.14689833333333333</c:v>
                </c:pt>
                <c:pt idx="1301">
                  <c:v>0.14676999999999998</c:v>
                </c:pt>
                <c:pt idx="1302">
                  <c:v>0.14925833333333333</c:v>
                </c:pt>
                <c:pt idx="1303">
                  <c:v>0.15112833333333334</c:v>
                </c:pt>
                <c:pt idx="1304">
                  <c:v>0.15243000000000001</c:v>
                </c:pt>
                <c:pt idx="1305">
                  <c:v>0.15405666666666668</c:v>
                </c:pt>
                <c:pt idx="1306">
                  <c:v>0.15611333333333333</c:v>
                </c:pt>
                <c:pt idx="1307">
                  <c:v>0.15895500000000004</c:v>
                </c:pt>
                <c:pt idx="1308">
                  <c:v>0.16462333333333334</c:v>
                </c:pt>
                <c:pt idx="1309">
                  <c:v>0.17524499999999998</c:v>
                </c:pt>
                <c:pt idx="1310">
                  <c:v>0.18663833333333332</c:v>
                </c:pt>
                <c:pt idx="1311">
                  <c:v>0.19544833333333334</c:v>
                </c:pt>
                <c:pt idx="1312">
                  <c:v>0.20208333333333328</c:v>
                </c:pt>
                <c:pt idx="1313">
                  <c:v>0.20780000000000001</c:v>
                </c:pt>
                <c:pt idx="1314">
                  <c:v>0.21263333333333334</c:v>
                </c:pt>
                <c:pt idx="1315">
                  <c:v>0.21532166666666666</c:v>
                </c:pt>
                <c:pt idx="1316">
                  <c:v>0.21658666666666668</c:v>
                </c:pt>
                <c:pt idx="1317">
                  <c:v>0.22100833333333333</c:v>
                </c:pt>
                <c:pt idx="1318">
                  <c:v>0.22784333333333331</c:v>
                </c:pt>
                <c:pt idx="1319">
                  <c:v>0.23353333333333337</c:v>
                </c:pt>
                <c:pt idx="1320">
                  <c:v>0.23802499999999996</c:v>
                </c:pt>
                <c:pt idx="1321">
                  <c:v>0.24246500000000001</c:v>
                </c:pt>
                <c:pt idx="1322">
                  <c:v>0.24796333333333331</c:v>
                </c:pt>
                <c:pt idx="1323">
                  <c:v>0.25320500000000001</c:v>
                </c:pt>
                <c:pt idx="1324">
                  <c:v>0.25750333333333336</c:v>
                </c:pt>
                <c:pt idx="1325">
                  <c:v>0.26152833333333331</c:v>
                </c:pt>
                <c:pt idx="1326">
                  <c:v>0.26506000000000002</c:v>
                </c:pt>
                <c:pt idx="1327">
                  <c:v>0.268515</c:v>
                </c:pt>
                <c:pt idx="1328">
                  <c:v>0.27287499999999998</c:v>
                </c:pt>
                <c:pt idx="1329">
                  <c:v>0.27707500000000002</c:v>
                </c:pt>
                <c:pt idx="1330">
                  <c:v>0.28048333333333336</c:v>
                </c:pt>
                <c:pt idx="1331">
                  <c:v>0.28422500000000001</c:v>
                </c:pt>
                <c:pt idx="1332">
                  <c:v>0.2886683333333333</c:v>
                </c:pt>
                <c:pt idx="1333">
                  <c:v>0.29245333333333329</c:v>
                </c:pt>
                <c:pt idx="1334">
                  <c:v>0.29581499999999999</c:v>
                </c:pt>
                <c:pt idx="1335">
                  <c:v>0.29931000000000002</c:v>
                </c:pt>
                <c:pt idx="1336">
                  <c:v>0.30091166666666669</c:v>
                </c:pt>
                <c:pt idx="1337">
                  <c:v>0.2999066666666666</c:v>
                </c:pt>
                <c:pt idx="1338">
                  <c:v>0.29999666666666669</c:v>
                </c:pt>
                <c:pt idx="1339">
                  <c:v>0.30137999999999998</c:v>
                </c:pt>
                <c:pt idx="1340">
                  <c:v>0.30171500000000001</c:v>
                </c:pt>
                <c:pt idx="1341">
                  <c:v>0.30057000000000006</c:v>
                </c:pt>
                <c:pt idx="1342">
                  <c:v>0.29898666666666668</c:v>
                </c:pt>
                <c:pt idx="1343">
                  <c:v>0.29748333333333332</c:v>
                </c:pt>
                <c:pt idx="1344">
                  <c:v>0.29692000000000002</c:v>
                </c:pt>
                <c:pt idx="1345">
                  <c:v>0.29704000000000003</c:v>
                </c:pt>
                <c:pt idx="1346">
                  <c:v>0.29581499999999999</c:v>
                </c:pt>
                <c:pt idx="1347">
                  <c:v>0.29324666666666671</c:v>
                </c:pt>
                <c:pt idx="1348">
                  <c:v>0.29066166666666665</c:v>
                </c:pt>
                <c:pt idx="1349">
                  <c:v>0.28882000000000002</c:v>
                </c:pt>
                <c:pt idx="1350">
                  <c:v>0.28933333333333328</c:v>
                </c:pt>
                <c:pt idx="1351">
                  <c:v>0.29052499999999998</c:v>
                </c:pt>
                <c:pt idx="1352">
                  <c:v>0.28847833333333334</c:v>
                </c:pt>
                <c:pt idx="1353">
                  <c:v>0.28308666666666665</c:v>
                </c:pt>
                <c:pt idx="1354">
                  <c:v>0.27993999999999997</c:v>
                </c:pt>
                <c:pt idx="1355">
                  <c:v>0.28140666666666669</c:v>
                </c:pt>
                <c:pt idx="1356">
                  <c:v>0.2853</c:v>
                </c:pt>
                <c:pt idx="1357">
                  <c:v>0.28929500000000002</c:v>
                </c:pt>
                <c:pt idx="1358">
                  <c:v>0.29093333333333332</c:v>
                </c:pt>
                <c:pt idx="1359">
                  <c:v>0.28922166666666665</c:v>
                </c:pt>
                <c:pt idx="1360">
                  <c:v>0.28708500000000003</c:v>
                </c:pt>
                <c:pt idx="1361">
                  <c:v>0.28626000000000001</c:v>
                </c:pt>
                <c:pt idx="1362">
                  <c:v>0.28515666666666667</c:v>
                </c:pt>
                <c:pt idx="1363">
                  <c:v>0.28341833333333333</c:v>
                </c:pt>
                <c:pt idx="1364">
                  <c:v>0.280555</c:v>
                </c:pt>
                <c:pt idx="1365">
                  <c:v>0.27555833333333329</c:v>
                </c:pt>
                <c:pt idx="1366">
                  <c:v>0.2710433333333333</c:v>
                </c:pt>
                <c:pt idx="1367">
                  <c:v>0.26980999999999999</c:v>
                </c:pt>
                <c:pt idx="1368">
                  <c:v>0.269785</c:v>
                </c:pt>
                <c:pt idx="1369">
                  <c:v>0.26854833333333333</c:v>
                </c:pt>
                <c:pt idx="1370">
                  <c:v>0.26612166666666665</c:v>
                </c:pt>
                <c:pt idx="1371">
                  <c:v>0.26392500000000002</c:v>
                </c:pt>
                <c:pt idx="1372">
                  <c:v>0.26181499999999996</c:v>
                </c:pt>
                <c:pt idx="1373">
                  <c:v>0.259185</c:v>
                </c:pt>
                <c:pt idx="1374">
                  <c:v>0.25704666666666665</c:v>
                </c:pt>
                <c:pt idx="1375">
                  <c:v>0.256295</c:v>
                </c:pt>
                <c:pt idx="1376">
                  <c:v>0.25573000000000001</c:v>
                </c:pt>
                <c:pt idx="1377">
                  <c:v>0.25379833333333335</c:v>
                </c:pt>
                <c:pt idx="1378">
                  <c:v>0.25185333333333337</c:v>
                </c:pt>
                <c:pt idx="1379">
                  <c:v>0.25073166666666663</c:v>
                </c:pt>
                <c:pt idx="1380">
                  <c:v>0.24847166666666665</c:v>
                </c:pt>
                <c:pt idx="1381">
                  <c:v>0.24500999999999998</c:v>
                </c:pt>
                <c:pt idx="1382">
                  <c:v>0.24211333333333332</c:v>
                </c:pt>
                <c:pt idx="1383">
                  <c:v>0.24069666666666667</c:v>
                </c:pt>
                <c:pt idx="1384">
                  <c:v>0.23974999999999999</c:v>
                </c:pt>
                <c:pt idx="1385">
                  <c:v>0.23824833333333337</c:v>
                </c:pt>
                <c:pt idx="1386">
                  <c:v>0.236785</c:v>
                </c:pt>
                <c:pt idx="1387">
                  <c:v>0.23549333333333333</c:v>
                </c:pt>
                <c:pt idx="1388">
                  <c:v>0.23399833333333331</c:v>
                </c:pt>
                <c:pt idx="1389">
                  <c:v>0.23280499999999996</c:v>
                </c:pt>
                <c:pt idx="1390">
                  <c:v>0.23114499999999996</c:v>
                </c:pt>
                <c:pt idx="1391">
                  <c:v>0.22790000000000002</c:v>
                </c:pt>
                <c:pt idx="1392">
                  <c:v>0.22420333333333334</c:v>
                </c:pt>
                <c:pt idx="1393">
                  <c:v>0.22099666666666665</c:v>
                </c:pt>
                <c:pt idx="1394">
                  <c:v>0.21811166666666668</c:v>
                </c:pt>
                <c:pt idx="1395">
                  <c:v>0.21579999999999999</c:v>
                </c:pt>
                <c:pt idx="1396">
                  <c:v>0.21375333333333332</c:v>
                </c:pt>
                <c:pt idx="1397">
                  <c:v>0.21073333333333333</c:v>
                </c:pt>
                <c:pt idx="1398">
                  <c:v>0.20714999999999997</c:v>
                </c:pt>
                <c:pt idx="1399">
                  <c:v>0.20464000000000002</c:v>
                </c:pt>
                <c:pt idx="1400">
                  <c:v>0.20321666666666663</c:v>
                </c:pt>
                <c:pt idx="1401">
                  <c:v>0.20199333333333333</c:v>
                </c:pt>
                <c:pt idx="1402">
                  <c:v>0.20082333333333335</c:v>
                </c:pt>
                <c:pt idx="1403">
                  <c:v>0.20019499999999998</c:v>
                </c:pt>
                <c:pt idx="1404">
                  <c:v>0.20074999999999998</c:v>
                </c:pt>
                <c:pt idx="1405">
                  <c:v>0.20186499999999999</c:v>
                </c:pt>
                <c:pt idx="1406">
                  <c:v>0.2018416666666667</c:v>
                </c:pt>
                <c:pt idx="1407">
                  <c:v>0.20084333333333335</c:v>
                </c:pt>
                <c:pt idx="1408">
                  <c:v>0.20033500000000001</c:v>
                </c:pt>
                <c:pt idx="1409">
                  <c:v>0.19963833333333333</c:v>
                </c:pt>
                <c:pt idx="1410">
                  <c:v>0.19712499999999999</c:v>
                </c:pt>
                <c:pt idx="1411">
                  <c:v>0.19291999999999998</c:v>
                </c:pt>
                <c:pt idx="1412">
                  <c:v>0.187555</c:v>
                </c:pt>
                <c:pt idx="1413">
                  <c:v>0.18129333333333333</c:v>
                </c:pt>
                <c:pt idx="1414">
                  <c:v>0.17465333333333333</c:v>
                </c:pt>
                <c:pt idx="1415">
                  <c:v>0.16754666666666665</c:v>
                </c:pt>
                <c:pt idx="1416">
                  <c:v>0.15992000000000001</c:v>
                </c:pt>
                <c:pt idx="1417">
                  <c:v>0.15253166666666668</c:v>
                </c:pt>
                <c:pt idx="1418">
                  <c:v>0.14554166666666665</c:v>
                </c:pt>
                <c:pt idx="1419">
                  <c:v>0.13895333333333332</c:v>
                </c:pt>
                <c:pt idx="1420">
                  <c:v>0.13310999999999998</c:v>
                </c:pt>
                <c:pt idx="1421">
                  <c:v>0.12736999999999998</c:v>
                </c:pt>
                <c:pt idx="1422">
                  <c:v>0.12140166666666667</c:v>
                </c:pt>
                <c:pt idx="1423">
                  <c:v>0.11583999999999998</c:v>
                </c:pt>
                <c:pt idx="1424">
                  <c:v>0.11071499999999999</c:v>
                </c:pt>
                <c:pt idx="1425">
                  <c:v>0.10592</c:v>
                </c:pt>
                <c:pt idx="1426">
                  <c:v>0.10140833333333334</c:v>
                </c:pt>
                <c:pt idx="1427">
                  <c:v>9.6446666666666681E-2</c:v>
                </c:pt>
                <c:pt idx="1428">
                  <c:v>9.0591666666666668E-2</c:v>
                </c:pt>
                <c:pt idx="1429">
                  <c:v>8.4408333333333321E-2</c:v>
                </c:pt>
                <c:pt idx="1430">
                  <c:v>7.8399999999999984E-2</c:v>
                </c:pt>
                <c:pt idx="1431">
                  <c:v>7.2281666666666661E-2</c:v>
                </c:pt>
                <c:pt idx="1432">
                  <c:v>6.5583333333333341E-2</c:v>
                </c:pt>
                <c:pt idx="1433">
                  <c:v>5.8798333333333334E-2</c:v>
                </c:pt>
                <c:pt idx="1434">
                  <c:v>5.2655000000000007E-2</c:v>
                </c:pt>
                <c:pt idx="1435">
                  <c:v>4.659166666666667E-2</c:v>
                </c:pt>
                <c:pt idx="1436">
                  <c:v>4.0340000000000001E-2</c:v>
                </c:pt>
                <c:pt idx="1437">
                  <c:v>3.5653333333333335E-2</c:v>
                </c:pt>
                <c:pt idx="1438">
                  <c:v>3.3910000000000003E-2</c:v>
                </c:pt>
                <c:pt idx="1439">
                  <c:v>3.411666666666667E-2</c:v>
                </c:pt>
                <c:pt idx="1440">
                  <c:v>3.5119999999999998E-2</c:v>
                </c:pt>
                <c:pt idx="1441">
                  <c:v>3.6926666666666663E-2</c:v>
                </c:pt>
                <c:pt idx="1442">
                  <c:v>3.9660000000000001E-2</c:v>
                </c:pt>
                <c:pt idx="1443">
                  <c:v>4.347666666666667E-2</c:v>
                </c:pt>
                <c:pt idx="1444">
                  <c:v>4.8593333333333329E-2</c:v>
                </c:pt>
                <c:pt idx="1445">
                  <c:v>5.4924999999999995E-2</c:v>
                </c:pt>
                <c:pt idx="1446">
                  <c:v>6.1739999999999996E-2</c:v>
                </c:pt>
                <c:pt idx="1447">
                  <c:v>6.7235000000000003E-2</c:v>
                </c:pt>
                <c:pt idx="1448">
                  <c:v>7.1441666666666667E-2</c:v>
                </c:pt>
                <c:pt idx="1449">
                  <c:v>7.6193333333333321E-2</c:v>
                </c:pt>
                <c:pt idx="1450">
                  <c:v>8.136666666666667E-2</c:v>
                </c:pt>
                <c:pt idx="1451">
                  <c:v>8.5355000000000014E-2</c:v>
                </c:pt>
                <c:pt idx="1452">
                  <c:v>8.8176666666666681E-2</c:v>
                </c:pt>
                <c:pt idx="1453">
                  <c:v>9.1181666666666661E-2</c:v>
                </c:pt>
                <c:pt idx="1454">
                  <c:v>9.5140000000000002E-2</c:v>
                </c:pt>
                <c:pt idx="1455">
                  <c:v>9.9779999999999994E-2</c:v>
                </c:pt>
                <c:pt idx="1456">
                  <c:v>0.10378666666666665</c:v>
                </c:pt>
                <c:pt idx="1457">
                  <c:v>0.10633166666666666</c:v>
                </c:pt>
                <c:pt idx="1458">
                  <c:v>0.10819499999999999</c:v>
                </c:pt>
                <c:pt idx="1459">
                  <c:v>0.11070000000000001</c:v>
                </c:pt>
                <c:pt idx="1460">
                  <c:v>0.11484999999999999</c:v>
                </c:pt>
                <c:pt idx="1461">
                  <c:v>0.11993499999999997</c:v>
                </c:pt>
                <c:pt idx="1462">
                  <c:v>0.12431666666666664</c:v>
                </c:pt>
                <c:pt idx="1463">
                  <c:v>0.12833666666666665</c:v>
                </c:pt>
                <c:pt idx="1464">
                  <c:v>0.13304833333333332</c:v>
                </c:pt>
                <c:pt idx="1465">
                  <c:v>0.13864833333333332</c:v>
                </c:pt>
                <c:pt idx="1466">
                  <c:v>0.14583833333333335</c:v>
                </c:pt>
                <c:pt idx="1467">
                  <c:v>0.15540833333333334</c:v>
                </c:pt>
                <c:pt idx="1468">
                  <c:v>0.16770166666666664</c:v>
                </c:pt>
                <c:pt idx="1469">
                  <c:v>0.18288333333333337</c:v>
                </c:pt>
                <c:pt idx="1470">
                  <c:v>0.19729166666666664</c:v>
                </c:pt>
                <c:pt idx="1471">
                  <c:v>0.203095</c:v>
                </c:pt>
                <c:pt idx="1472">
                  <c:v>0.19679833333333333</c:v>
                </c:pt>
                <c:pt idx="1473">
                  <c:v>0.18366666666666664</c:v>
                </c:pt>
                <c:pt idx="1474">
                  <c:v>0.17078833333333332</c:v>
                </c:pt>
                <c:pt idx="1475">
                  <c:v>0.16091000000000003</c:v>
                </c:pt>
                <c:pt idx="1476">
                  <c:v>0.15410666666666667</c:v>
                </c:pt>
                <c:pt idx="1477">
                  <c:v>0.15039</c:v>
                </c:pt>
                <c:pt idx="1478">
                  <c:v>0.14910333333333334</c:v>
                </c:pt>
                <c:pt idx="1479">
                  <c:v>0.148225</c:v>
                </c:pt>
                <c:pt idx="1480">
                  <c:v>0.14632166666666666</c:v>
                </c:pt>
                <c:pt idx="1481">
                  <c:v>0.14444833333333335</c:v>
                </c:pt>
                <c:pt idx="1482">
                  <c:v>0.14379666666666666</c:v>
                </c:pt>
                <c:pt idx="1483">
                  <c:v>0.14352166666666663</c:v>
                </c:pt>
                <c:pt idx="1484">
                  <c:v>0.14250333333333334</c:v>
                </c:pt>
                <c:pt idx="1485">
                  <c:v>0.14132</c:v>
                </c:pt>
                <c:pt idx="1486">
                  <c:v>0.14094166666666666</c:v>
                </c:pt>
                <c:pt idx="1487">
                  <c:v>0.14129500000000003</c:v>
                </c:pt>
                <c:pt idx="1488">
                  <c:v>0.14192000000000002</c:v>
                </c:pt>
                <c:pt idx="1489">
                  <c:v>0.14249666666666669</c:v>
                </c:pt>
                <c:pt idx="1490">
                  <c:v>0.14243166666666665</c:v>
                </c:pt>
                <c:pt idx="1491">
                  <c:v>0.14124666666666666</c:v>
                </c:pt>
                <c:pt idx="1492">
                  <c:v>0.14019000000000001</c:v>
                </c:pt>
                <c:pt idx="1493">
                  <c:v>0.14002499999999998</c:v>
                </c:pt>
                <c:pt idx="1494">
                  <c:v>0.13924666666666666</c:v>
                </c:pt>
                <c:pt idx="1495">
                  <c:v>0.13751666666666665</c:v>
                </c:pt>
                <c:pt idx="1496">
                  <c:v>0.13529666666666665</c:v>
                </c:pt>
                <c:pt idx="1497">
                  <c:v>0.13257333333333332</c:v>
                </c:pt>
                <c:pt idx="1498">
                  <c:v>0.13038</c:v>
                </c:pt>
                <c:pt idx="1499">
                  <c:v>0.12948499999999999</c:v>
                </c:pt>
                <c:pt idx="1500">
                  <c:v>0.12859666666666666</c:v>
                </c:pt>
                <c:pt idx="1501">
                  <c:v>0.12646500000000002</c:v>
                </c:pt>
                <c:pt idx="1502">
                  <c:v>0.12470666666666667</c:v>
                </c:pt>
                <c:pt idx="1503">
                  <c:v>0.12427333333333333</c:v>
                </c:pt>
                <c:pt idx="1504">
                  <c:v>0.12309999999999997</c:v>
                </c:pt>
                <c:pt idx="1505">
                  <c:v>0.12130000000000001</c:v>
                </c:pt>
                <c:pt idx="1506">
                  <c:v>0.12104833333333333</c:v>
                </c:pt>
                <c:pt idx="1507">
                  <c:v>0.12213833333333333</c:v>
                </c:pt>
                <c:pt idx="1508">
                  <c:v>0.12354333333333332</c:v>
                </c:pt>
                <c:pt idx="1509">
                  <c:v>0.12535499999999997</c:v>
                </c:pt>
                <c:pt idx="1510">
                  <c:v>0.12716166666666665</c:v>
                </c:pt>
                <c:pt idx="1511">
                  <c:v>0.12825166666666668</c:v>
                </c:pt>
                <c:pt idx="1512">
                  <c:v>0.12948666666666667</c:v>
                </c:pt>
                <c:pt idx="1513">
                  <c:v>0.13213333333333335</c:v>
                </c:pt>
                <c:pt idx="1514">
                  <c:v>0.13614333333333331</c:v>
                </c:pt>
                <c:pt idx="1515">
                  <c:v>0.14164499999999999</c:v>
                </c:pt>
                <c:pt idx="1516">
                  <c:v>0.14923</c:v>
                </c:pt>
                <c:pt idx="1517">
                  <c:v>0.158635</c:v>
                </c:pt>
                <c:pt idx="1518">
                  <c:v>0.16978499999999999</c:v>
                </c:pt>
                <c:pt idx="1519">
                  <c:v>0.18317666666666668</c:v>
                </c:pt>
                <c:pt idx="1520">
                  <c:v>0.19787333333333335</c:v>
                </c:pt>
                <c:pt idx="1521">
                  <c:v>0.21075166666666664</c:v>
                </c:pt>
                <c:pt idx="1522">
                  <c:v>0.21970333333333333</c:v>
                </c:pt>
                <c:pt idx="1523">
                  <c:v>0.22615500000000002</c:v>
                </c:pt>
                <c:pt idx="1524">
                  <c:v>0.23184333333333332</c:v>
                </c:pt>
                <c:pt idx="1525">
                  <c:v>0.23617999999999997</c:v>
                </c:pt>
                <c:pt idx="1526">
                  <c:v>0.23800166666666667</c:v>
                </c:pt>
                <c:pt idx="1527">
                  <c:v>0.23720833333333333</c:v>
                </c:pt>
                <c:pt idx="1528">
                  <c:v>0.2346166666666667</c:v>
                </c:pt>
                <c:pt idx="1529">
                  <c:v>0.23234833333333338</c:v>
                </c:pt>
                <c:pt idx="1530">
                  <c:v>0.23177166666666668</c:v>
                </c:pt>
                <c:pt idx="1531">
                  <c:v>0.23164333333333334</c:v>
                </c:pt>
                <c:pt idx="1532">
                  <c:v>0.23172333333333336</c:v>
                </c:pt>
                <c:pt idx="1533">
                  <c:v>0.23325333333333334</c:v>
                </c:pt>
                <c:pt idx="1534">
                  <c:v>0.23559666666666665</c:v>
                </c:pt>
                <c:pt idx="1535">
                  <c:v>0.23793833333333334</c:v>
                </c:pt>
                <c:pt idx="1536">
                  <c:v>0.24105666666666667</c:v>
                </c:pt>
                <c:pt idx="1537">
                  <c:v>0.245085</c:v>
                </c:pt>
                <c:pt idx="1538">
                  <c:v>0.24952000000000005</c:v>
                </c:pt>
                <c:pt idx="1539">
                  <c:v>0.25452333333333332</c:v>
                </c:pt>
                <c:pt idx="1540">
                  <c:v>0.25864166666666671</c:v>
                </c:pt>
                <c:pt idx="1541">
                  <c:v>0.26002833333333331</c:v>
                </c:pt>
                <c:pt idx="1542">
                  <c:v>0.25955</c:v>
                </c:pt>
                <c:pt idx="1543">
                  <c:v>0.25876166666666661</c:v>
                </c:pt>
                <c:pt idx="1544">
                  <c:v>0.2581</c:v>
                </c:pt>
                <c:pt idx="1545">
                  <c:v>0.25767499999999999</c:v>
                </c:pt>
                <c:pt idx="1546">
                  <c:v>0.25751166666666669</c:v>
                </c:pt>
                <c:pt idx="1547">
                  <c:v>0.25718000000000002</c:v>
                </c:pt>
                <c:pt idx="1548">
                  <c:v>0.25757000000000002</c:v>
                </c:pt>
                <c:pt idx="1549">
                  <c:v>0.25932333333333329</c:v>
                </c:pt>
                <c:pt idx="1550">
                  <c:v>0.2600116666666667</c:v>
                </c:pt>
                <c:pt idx="1551">
                  <c:v>0.25925999999999999</c:v>
                </c:pt>
                <c:pt idx="1552">
                  <c:v>0.25941999999999998</c:v>
                </c:pt>
                <c:pt idx="1553">
                  <c:v>0.25978666666666667</c:v>
                </c:pt>
                <c:pt idx="1554">
                  <c:v>0.25877333333333336</c:v>
                </c:pt>
                <c:pt idx="1555">
                  <c:v>0.25761999999999996</c:v>
                </c:pt>
                <c:pt idx="1556">
                  <c:v>0.25802166666666665</c:v>
                </c:pt>
                <c:pt idx="1557">
                  <c:v>0.25962500000000005</c:v>
                </c:pt>
                <c:pt idx="1558">
                  <c:v>0.25991333333333333</c:v>
                </c:pt>
                <c:pt idx="1559">
                  <c:v>0.25725833333333331</c:v>
                </c:pt>
                <c:pt idx="1560">
                  <c:v>0.25343833333333332</c:v>
                </c:pt>
                <c:pt idx="1561">
                  <c:v>0.24962833333333334</c:v>
                </c:pt>
                <c:pt idx="1562">
                  <c:v>0.24479499999999998</c:v>
                </c:pt>
                <c:pt idx="1563">
                  <c:v>0.23927500000000002</c:v>
                </c:pt>
                <c:pt idx="1564">
                  <c:v>0.23422666666666669</c:v>
                </c:pt>
                <c:pt idx="1565">
                  <c:v>0.22977499999999998</c:v>
                </c:pt>
                <c:pt idx="1566">
                  <c:v>0.22528999999999999</c:v>
                </c:pt>
                <c:pt idx="1567">
                  <c:v>0.2198</c:v>
                </c:pt>
                <c:pt idx="1568">
                  <c:v>0.21288500000000002</c:v>
                </c:pt>
                <c:pt idx="1569">
                  <c:v>0.20564666666666667</c:v>
                </c:pt>
                <c:pt idx="1570">
                  <c:v>0.19935666666666665</c:v>
                </c:pt>
                <c:pt idx="1571">
                  <c:v>0.19360166666666667</c:v>
                </c:pt>
                <c:pt idx="1572">
                  <c:v>0.18780833333333333</c:v>
                </c:pt>
                <c:pt idx="1573">
                  <c:v>0.18187500000000001</c:v>
                </c:pt>
                <c:pt idx="1574">
                  <c:v>0.17543500000000001</c:v>
                </c:pt>
                <c:pt idx="1575">
                  <c:v>0.16905999999999999</c:v>
                </c:pt>
                <c:pt idx="1576">
                  <c:v>0.16367333333333331</c:v>
                </c:pt>
                <c:pt idx="1577">
                  <c:v>0.15959999999999999</c:v>
                </c:pt>
                <c:pt idx="1578">
                  <c:v>0.15686833333333336</c:v>
                </c:pt>
                <c:pt idx="1579">
                  <c:v>0.15469666666666668</c:v>
                </c:pt>
                <c:pt idx="1580">
                  <c:v>0.15232666666666667</c:v>
                </c:pt>
                <c:pt idx="1581">
                  <c:v>0.15046999999999999</c:v>
                </c:pt>
                <c:pt idx="1582">
                  <c:v>0.14968666666666666</c:v>
                </c:pt>
                <c:pt idx="1583">
                  <c:v>0.14913333333333334</c:v>
                </c:pt>
                <c:pt idx="1584">
                  <c:v>0.14793333333333333</c:v>
                </c:pt>
                <c:pt idx="1585">
                  <c:v>0.14601666666666666</c:v>
                </c:pt>
                <c:pt idx="1586">
                  <c:v>0.14384166666666667</c:v>
                </c:pt>
                <c:pt idx="1587">
                  <c:v>0.14198333333333335</c:v>
                </c:pt>
                <c:pt idx="1588">
                  <c:v>0.14102999999999999</c:v>
                </c:pt>
                <c:pt idx="1589">
                  <c:v>0.14087833333333336</c:v>
                </c:pt>
                <c:pt idx="1590">
                  <c:v>0.14056500000000002</c:v>
                </c:pt>
                <c:pt idx="1591">
                  <c:v>0.13969000000000001</c:v>
                </c:pt>
                <c:pt idx="1592">
                  <c:v>0.13841833333333334</c:v>
                </c:pt>
                <c:pt idx="1593">
                  <c:v>0.13750666666666667</c:v>
                </c:pt>
                <c:pt idx="1594">
                  <c:v>0.13784333333333332</c:v>
                </c:pt>
                <c:pt idx="1595">
                  <c:v>0.13842000000000002</c:v>
                </c:pt>
                <c:pt idx="1596">
                  <c:v>0.13783000000000001</c:v>
                </c:pt>
                <c:pt idx="1597">
                  <c:v>0.13667833333333335</c:v>
                </c:pt>
                <c:pt idx="1598">
                  <c:v>0.135745</c:v>
                </c:pt>
                <c:pt idx="1599">
                  <c:v>0.13401833333333335</c:v>
                </c:pt>
                <c:pt idx="1600">
                  <c:v>0.12943499999999999</c:v>
                </c:pt>
                <c:pt idx="1601">
                  <c:v>0.12116833333333334</c:v>
                </c:pt>
                <c:pt idx="1602">
                  <c:v>0.11066833333333335</c:v>
                </c:pt>
                <c:pt idx="1603">
                  <c:v>0.10000333333333333</c:v>
                </c:pt>
                <c:pt idx="1604">
                  <c:v>8.9733333333333332E-2</c:v>
                </c:pt>
                <c:pt idx="1605">
                  <c:v>7.9808333333333328E-2</c:v>
                </c:pt>
                <c:pt idx="1606">
                  <c:v>7.1091666666666664E-2</c:v>
                </c:pt>
                <c:pt idx="1607">
                  <c:v>6.3591666666666671E-2</c:v>
                </c:pt>
                <c:pt idx="1608">
                  <c:v>5.6563333333333327E-2</c:v>
                </c:pt>
                <c:pt idx="1609">
                  <c:v>4.9865E-2</c:v>
                </c:pt>
                <c:pt idx="1610">
                  <c:v>4.2938333333333328E-2</c:v>
                </c:pt>
                <c:pt idx="1611">
                  <c:v>3.5966666666666668E-2</c:v>
                </c:pt>
                <c:pt idx="1612">
                  <c:v>3.0336666666666668E-2</c:v>
                </c:pt>
                <c:pt idx="1613">
                  <c:v>2.6484999999999998E-2</c:v>
                </c:pt>
                <c:pt idx="1614">
                  <c:v>2.3669999999999997E-2</c:v>
                </c:pt>
                <c:pt idx="1615">
                  <c:v>2.1063333333333333E-2</c:v>
                </c:pt>
                <c:pt idx="1616">
                  <c:v>1.8278333333333337E-2</c:v>
                </c:pt>
                <c:pt idx="1617">
                  <c:v>1.5036666666666665E-2</c:v>
                </c:pt>
                <c:pt idx="1618">
                  <c:v>1.1503333333333332E-2</c:v>
                </c:pt>
                <c:pt idx="1619">
                  <c:v>8.8183333333333325E-3</c:v>
                </c:pt>
                <c:pt idx="1620">
                  <c:v>7.0733333333333334E-3</c:v>
                </c:pt>
                <c:pt idx="1621">
                  <c:v>5.4683333333333329E-3</c:v>
                </c:pt>
                <c:pt idx="1622">
                  <c:v>3.6549999999999998E-3</c:v>
                </c:pt>
                <c:pt idx="1623">
                  <c:v>1.9083333333333331E-3</c:v>
                </c:pt>
                <c:pt idx="1624">
                  <c:v>1.1233333333333336E-3</c:v>
                </c:pt>
                <c:pt idx="1625">
                  <c:v>1.7749999999999999E-3</c:v>
                </c:pt>
                <c:pt idx="1626">
                  <c:v>3.0583333333333335E-3</c:v>
                </c:pt>
                <c:pt idx="1627">
                  <c:v>4.2550000000000001E-3</c:v>
                </c:pt>
                <c:pt idx="1628">
                  <c:v>5.3616666666666665E-3</c:v>
                </c:pt>
                <c:pt idx="1629">
                  <c:v>7.3433333333333328E-3</c:v>
                </c:pt>
                <c:pt idx="1630">
                  <c:v>1.09E-2</c:v>
                </c:pt>
                <c:pt idx="1631">
                  <c:v>1.5935000000000001E-2</c:v>
                </c:pt>
                <c:pt idx="1632">
                  <c:v>2.1891666666666667E-2</c:v>
                </c:pt>
                <c:pt idx="1633">
                  <c:v>2.8391666666666666E-2</c:v>
                </c:pt>
                <c:pt idx="1634">
                  <c:v>3.560166666666667E-2</c:v>
                </c:pt>
                <c:pt idx="1635">
                  <c:v>4.4713333333333327E-2</c:v>
                </c:pt>
                <c:pt idx="1636">
                  <c:v>5.5524999999999998E-2</c:v>
                </c:pt>
                <c:pt idx="1637">
                  <c:v>6.6485000000000002E-2</c:v>
                </c:pt>
                <c:pt idx="1638">
                  <c:v>7.7609999999999998E-2</c:v>
                </c:pt>
                <c:pt idx="1639">
                  <c:v>9.0331666666666657E-2</c:v>
                </c:pt>
                <c:pt idx="1640">
                  <c:v>0.10454666666666668</c:v>
                </c:pt>
                <c:pt idx="1641">
                  <c:v>0.11684499999999999</c:v>
                </c:pt>
                <c:pt idx="1642">
                  <c:v>0.12531</c:v>
                </c:pt>
                <c:pt idx="1643">
                  <c:v>0.13293333333333332</c:v>
                </c:pt>
                <c:pt idx="1644">
                  <c:v>0.14243333333333333</c:v>
                </c:pt>
                <c:pt idx="1645">
                  <c:v>0.15333833333333333</c:v>
                </c:pt>
                <c:pt idx="1646">
                  <c:v>0.16434000000000001</c:v>
                </c:pt>
                <c:pt idx="1647">
                  <c:v>0.17509</c:v>
                </c:pt>
                <c:pt idx="1648">
                  <c:v>0.18742833333333331</c:v>
                </c:pt>
                <c:pt idx="1649">
                  <c:v>0.20338666666666669</c:v>
                </c:pt>
                <c:pt idx="1650">
                  <c:v>0.21841666666666668</c:v>
                </c:pt>
                <c:pt idx="1651">
                  <c:v>0.22700499999999998</c:v>
                </c:pt>
                <c:pt idx="1652">
                  <c:v>0.23230333333333333</c:v>
                </c:pt>
                <c:pt idx="1653">
                  <c:v>0.23665833333333333</c:v>
                </c:pt>
                <c:pt idx="1654">
                  <c:v>0.23945166666666665</c:v>
                </c:pt>
                <c:pt idx="1655">
                  <c:v>0.24148999999999998</c:v>
                </c:pt>
                <c:pt idx="1656">
                  <c:v>0.24089166666666664</c:v>
                </c:pt>
                <c:pt idx="1657">
                  <c:v>0.23649833333333334</c:v>
                </c:pt>
                <c:pt idx="1658">
                  <c:v>0.23157833333333333</c:v>
                </c:pt>
                <c:pt idx="1659">
                  <c:v>0.22884499999999997</c:v>
                </c:pt>
                <c:pt idx="1660">
                  <c:v>0.22808833333333334</c:v>
                </c:pt>
                <c:pt idx="1661">
                  <c:v>0.22559499999999999</c:v>
                </c:pt>
                <c:pt idx="1662">
                  <c:v>0.21913499999999997</c:v>
                </c:pt>
                <c:pt idx="1663">
                  <c:v>0.21259833333333336</c:v>
                </c:pt>
                <c:pt idx="1664">
                  <c:v>0.20866666666666667</c:v>
                </c:pt>
                <c:pt idx="1665">
                  <c:v>0.20482500000000001</c:v>
                </c:pt>
                <c:pt idx="1666">
                  <c:v>0.19871333333333333</c:v>
                </c:pt>
                <c:pt idx="1667">
                  <c:v>0.19132499999999997</c:v>
                </c:pt>
                <c:pt idx="1668">
                  <c:v>0.18577166666666667</c:v>
                </c:pt>
                <c:pt idx="1669">
                  <c:v>0.18288833333333335</c:v>
                </c:pt>
                <c:pt idx="1670">
                  <c:v>0.17905499999999999</c:v>
                </c:pt>
                <c:pt idx="1671">
                  <c:v>0.17221500000000001</c:v>
                </c:pt>
                <c:pt idx="1672">
                  <c:v>0.16453833333333331</c:v>
                </c:pt>
                <c:pt idx="1673">
                  <c:v>0.15768333333333334</c:v>
                </c:pt>
                <c:pt idx="1674">
                  <c:v>0.15177833333333332</c:v>
                </c:pt>
                <c:pt idx="1675">
                  <c:v>0.14739166666666667</c:v>
                </c:pt>
                <c:pt idx="1676">
                  <c:v>0.14457500000000001</c:v>
                </c:pt>
                <c:pt idx="1677">
                  <c:v>0.14163833333333334</c:v>
                </c:pt>
                <c:pt idx="1678">
                  <c:v>0.13798666666666667</c:v>
                </c:pt>
                <c:pt idx="1679">
                  <c:v>0.13482</c:v>
                </c:pt>
                <c:pt idx="1680">
                  <c:v>0.13256000000000001</c:v>
                </c:pt>
                <c:pt idx="1681">
                  <c:v>0.13109499999999999</c:v>
                </c:pt>
                <c:pt idx="1682">
                  <c:v>0.13070499999999999</c:v>
                </c:pt>
                <c:pt idx="1683">
                  <c:v>0.13047999999999998</c:v>
                </c:pt>
                <c:pt idx="1684">
                  <c:v>0.12788833333333335</c:v>
                </c:pt>
                <c:pt idx="1685">
                  <c:v>0.12303000000000001</c:v>
                </c:pt>
                <c:pt idx="1686">
                  <c:v>0.11943333333333332</c:v>
                </c:pt>
                <c:pt idx="1687">
                  <c:v>0.11717</c:v>
                </c:pt>
                <c:pt idx="1688">
                  <c:v>0.11299666666666668</c:v>
                </c:pt>
                <c:pt idx="1689">
                  <c:v>0.10737333333333333</c:v>
                </c:pt>
                <c:pt idx="1690">
                  <c:v>0.10364000000000001</c:v>
                </c:pt>
                <c:pt idx="1691">
                  <c:v>0.10213833333333333</c:v>
                </c:pt>
                <c:pt idx="1692">
                  <c:v>0.10197333333333335</c:v>
                </c:pt>
                <c:pt idx="1693">
                  <c:v>0.104325</c:v>
                </c:pt>
                <c:pt idx="1694">
                  <c:v>0.10825166666666665</c:v>
                </c:pt>
                <c:pt idx="1695">
                  <c:v>0.11093499999999999</c:v>
                </c:pt>
                <c:pt idx="1696">
                  <c:v>0.11276333333333334</c:v>
                </c:pt>
                <c:pt idx="1697">
                  <c:v>0.11420000000000001</c:v>
                </c:pt>
                <c:pt idx="1698">
                  <c:v>0.11463333333333332</c:v>
                </c:pt>
                <c:pt idx="1699">
                  <c:v>0.11571500000000001</c:v>
                </c:pt>
                <c:pt idx="1700">
                  <c:v>0.11860166666666666</c:v>
                </c:pt>
                <c:pt idx="1701">
                  <c:v>0.12217666666666666</c:v>
                </c:pt>
                <c:pt idx="1702">
                  <c:v>0.126915</c:v>
                </c:pt>
                <c:pt idx="1703">
                  <c:v>0.13488666666666668</c:v>
                </c:pt>
                <c:pt idx="1704">
                  <c:v>0.14554833333333331</c:v>
                </c:pt>
                <c:pt idx="1705">
                  <c:v>0.15715000000000001</c:v>
                </c:pt>
                <c:pt idx="1706">
                  <c:v>0.17105000000000001</c:v>
                </c:pt>
                <c:pt idx="1707">
                  <c:v>0.19069999999999998</c:v>
                </c:pt>
                <c:pt idx="1708">
                  <c:v>0.21636166666666665</c:v>
                </c:pt>
                <c:pt idx="1709">
                  <c:v>0.24143500000000004</c:v>
                </c:pt>
                <c:pt idx="1710">
                  <c:v>0.25612833333333335</c:v>
                </c:pt>
                <c:pt idx="1711">
                  <c:v>0.25576833333333332</c:v>
                </c:pt>
                <c:pt idx="1712">
                  <c:v>0.24361166666666667</c:v>
                </c:pt>
                <c:pt idx="1713">
                  <c:v>0.22642333333333334</c:v>
                </c:pt>
                <c:pt idx="1714">
                  <c:v>0.20880999999999997</c:v>
                </c:pt>
                <c:pt idx="1715">
                  <c:v>0.19182000000000002</c:v>
                </c:pt>
                <c:pt idx="1716">
                  <c:v>0.17631666666666668</c:v>
                </c:pt>
                <c:pt idx="1717">
                  <c:v>0.16451166666666667</c:v>
                </c:pt>
                <c:pt idx="1718">
                  <c:v>0.15731333333333333</c:v>
                </c:pt>
                <c:pt idx="1719">
                  <c:v>0.15337333333333331</c:v>
                </c:pt>
                <c:pt idx="1720">
                  <c:v>0.15042</c:v>
                </c:pt>
                <c:pt idx="1721">
                  <c:v>0.14749333333333334</c:v>
                </c:pt>
                <c:pt idx="1722">
                  <c:v>0.14631666666666668</c:v>
                </c:pt>
                <c:pt idx="1723">
                  <c:v>0.14799833333333334</c:v>
                </c:pt>
                <c:pt idx="1724">
                  <c:v>0.14992666666666665</c:v>
                </c:pt>
                <c:pt idx="1725">
                  <c:v>0.14967333333333332</c:v>
                </c:pt>
                <c:pt idx="1726">
                  <c:v>0.14859666666666668</c:v>
                </c:pt>
                <c:pt idx="1727">
                  <c:v>0.14780333333333331</c:v>
                </c:pt>
                <c:pt idx="1728">
                  <c:v>0.146005</c:v>
                </c:pt>
                <c:pt idx="1729">
                  <c:v>0.14398333333333332</c:v>
                </c:pt>
                <c:pt idx="1730">
                  <c:v>0.14464999999999997</c:v>
                </c:pt>
                <c:pt idx="1731">
                  <c:v>0.14927000000000001</c:v>
                </c:pt>
                <c:pt idx="1732">
                  <c:v>0.157195</c:v>
                </c:pt>
                <c:pt idx="1733">
                  <c:v>0.16616333333333336</c:v>
                </c:pt>
                <c:pt idx="1734">
                  <c:v>0.17362</c:v>
                </c:pt>
                <c:pt idx="1735">
                  <c:v>0.17920833333333333</c:v>
                </c:pt>
                <c:pt idx="1736">
                  <c:v>0.18447499999999997</c:v>
                </c:pt>
                <c:pt idx="1737">
                  <c:v>0.19006166666666666</c:v>
                </c:pt>
                <c:pt idx="1738">
                  <c:v>0.19413833333333333</c:v>
                </c:pt>
                <c:pt idx="1739">
                  <c:v>0.194545</c:v>
                </c:pt>
                <c:pt idx="1740">
                  <c:v>0.19192833333333334</c:v>
                </c:pt>
                <c:pt idx="1741">
                  <c:v>0.1899666666666667</c:v>
                </c:pt>
                <c:pt idx="1742">
                  <c:v>0.19141833333333333</c:v>
                </c:pt>
                <c:pt idx="1743">
                  <c:v>0.19447833333333334</c:v>
                </c:pt>
                <c:pt idx="1744">
                  <c:v>0.19667166666666666</c:v>
                </c:pt>
                <c:pt idx="1745">
                  <c:v>0.19910166666666665</c:v>
                </c:pt>
                <c:pt idx="1746">
                  <c:v>0.20283666666666667</c:v>
                </c:pt>
                <c:pt idx="1747">
                  <c:v>0.20691000000000001</c:v>
                </c:pt>
                <c:pt idx="1748">
                  <c:v>0.21053666666666662</c:v>
                </c:pt>
                <c:pt idx="1749">
                  <c:v>0.21280833333333335</c:v>
                </c:pt>
                <c:pt idx="1750">
                  <c:v>0.21385666666666667</c:v>
                </c:pt>
                <c:pt idx="1751">
                  <c:v>0.21607666666666669</c:v>
                </c:pt>
                <c:pt idx="1752">
                  <c:v>0.22202333333333335</c:v>
                </c:pt>
                <c:pt idx="1753">
                  <c:v>0.23185666666666663</c:v>
                </c:pt>
                <c:pt idx="1754">
                  <c:v>0.23947166666666667</c:v>
                </c:pt>
                <c:pt idx="1755">
                  <c:v>0.2392816666666667</c:v>
                </c:pt>
                <c:pt idx="1756">
                  <c:v>0.23624666666666663</c:v>
                </c:pt>
                <c:pt idx="1757">
                  <c:v>0.23427666666666666</c:v>
                </c:pt>
                <c:pt idx="1758">
                  <c:v>0.23138833333333331</c:v>
                </c:pt>
                <c:pt idx="1759">
                  <c:v>0.22943833333333333</c:v>
                </c:pt>
                <c:pt idx="1760">
                  <c:v>0.23025666666666667</c:v>
                </c:pt>
                <c:pt idx="1761">
                  <c:v>0.23191333333333333</c:v>
                </c:pt>
                <c:pt idx="1762">
                  <c:v>0.23501666666666665</c:v>
                </c:pt>
                <c:pt idx="1763">
                  <c:v>0.24116500000000005</c:v>
                </c:pt>
                <c:pt idx="1764">
                  <c:v>0.24890333333333337</c:v>
                </c:pt>
                <c:pt idx="1765">
                  <c:v>0.25404500000000002</c:v>
                </c:pt>
                <c:pt idx="1766">
                  <c:v>0.25499166666666667</c:v>
                </c:pt>
                <c:pt idx="1767">
                  <c:v>0.2558833333333333</c:v>
                </c:pt>
                <c:pt idx="1768">
                  <c:v>0.25976000000000005</c:v>
                </c:pt>
                <c:pt idx="1769">
                  <c:v>0.26730166666666672</c:v>
                </c:pt>
                <c:pt idx="1770">
                  <c:v>0.27890833333333337</c:v>
                </c:pt>
                <c:pt idx="1771">
                  <c:v>0.29075999999999996</c:v>
                </c:pt>
                <c:pt idx="1772">
                  <c:v>0.29746499999999998</c:v>
                </c:pt>
                <c:pt idx="1773">
                  <c:v>0.30210833333333337</c:v>
                </c:pt>
                <c:pt idx="1774">
                  <c:v>0.30912999999999996</c:v>
                </c:pt>
                <c:pt idx="1775">
                  <c:v>0.31399666666666665</c:v>
                </c:pt>
                <c:pt idx="1776">
                  <c:v>0.31603666666666669</c:v>
                </c:pt>
                <c:pt idx="1777">
                  <c:v>0.32050499999999998</c:v>
                </c:pt>
                <c:pt idx="1778">
                  <c:v>0.32430500000000001</c:v>
                </c:pt>
                <c:pt idx="1779">
                  <c:v>0.3253766666666667</c:v>
                </c:pt>
                <c:pt idx="1780">
                  <c:v>0.32658166666666671</c:v>
                </c:pt>
                <c:pt idx="1781">
                  <c:v>0.32110166666666667</c:v>
                </c:pt>
                <c:pt idx="1782">
                  <c:v>0.30516333333333329</c:v>
                </c:pt>
                <c:pt idx="1783">
                  <c:v>0.29049166666666665</c:v>
                </c:pt>
                <c:pt idx="1784">
                  <c:v>0.28198499999999999</c:v>
                </c:pt>
                <c:pt idx="1785">
                  <c:v>0.27148666666666671</c:v>
                </c:pt>
                <c:pt idx="1786">
                  <c:v>0.25630833333333336</c:v>
                </c:pt>
                <c:pt idx="1787">
                  <c:v>0.24316333333333337</c:v>
                </c:pt>
                <c:pt idx="1788">
                  <c:v>0.23238333333333336</c:v>
                </c:pt>
                <c:pt idx="1789">
                  <c:v>0.22043500000000002</c:v>
                </c:pt>
                <c:pt idx="1790">
                  <c:v>0.21036333333333332</c:v>
                </c:pt>
                <c:pt idx="1791">
                  <c:v>0.20306666666666665</c:v>
                </c:pt>
                <c:pt idx="1792">
                  <c:v>0.19568833333333335</c:v>
                </c:pt>
                <c:pt idx="1793">
                  <c:v>0.19015666666666667</c:v>
                </c:pt>
                <c:pt idx="1794">
                  <c:v>0.18890499999999999</c:v>
                </c:pt>
                <c:pt idx="1795">
                  <c:v>0.19022833333333333</c:v>
                </c:pt>
                <c:pt idx="1796">
                  <c:v>0.19059999999999999</c:v>
                </c:pt>
                <c:pt idx="1797">
                  <c:v>0.18913500000000003</c:v>
                </c:pt>
                <c:pt idx="1798">
                  <c:v>0.18765499999999999</c:v>
                </c:pt>
                <c:pt idx="1799">
                  <c:v>0.18740999999999999</c:v>
                </c:pt>
                <c:pt idx="1800">
                  <c:v>0.18852833333333333</c:v>
                </c:pt>
                <c:pt idx="1801">
                  <c:v>0.1888266666666667</c:v>
                </c:pt>
                <c:pt idx="1802">
                  <c:v>0.18654833333333332</c:v>
                </c:pt>
                <c:pt idx="1803">
                  <c:v>0.18280333333333332</c:v>
                </c:pt>
                <c:pt idx="1804">
                  <c:v>0.17770166666666665</c:v>
                </c:pt>
                <c:pt idx="1805">
                  <c:v>0.17227833333333334</c:v>
                </c:pt>
                <c:pt idx="1806">
                  <c:v>0.16985333333333333</c:v>
                </c:pt>
                <c:pt idx="1807">
                  <c:v>0.16664333333333334</c:v>
                </c:pt>
                <c:pt idx="1808">
                  <c:v>0.15531500000000001</c:v>
                </c:pt>
                <c:pt idx="1809">
                  <c:v>0.14099333333333333</c:v>
                </c:pt>
                <c:pt idx="1810">
                  <c:v>0.12941333333333335</c:v>
                </c:pt>
                <c:pt idx="1811">
                  <c:v>0.11716333333333333</c:v>
                </c:pt>
                <c:pt idx="1812">
                  <c:v>0.10620333333333333</c:v>
                </c:pt>
                <c:pt idx="1813">
                  <c:v>0.10036666666666667</c:v>
                </c:pt>
                <c:pt idx="1814">
                  <c:v>9.3236666666666676E-2</c:v>
                </c:pt>
                <c:pt idx="1815">
                  <c:v>8.1775E-2</c:v>
                </c:pt>
                <c:pt idx="1816">
                  <c:v>6.9845000000000004E-2</c:v>
                </c:pt>
                <c:pt idx="1817">
                  <c:v>6.0210000000000007E-2</c:v>
                </c:pt>
                <c:pt idx="1818">
                  <c:v>5.4924999999999995E-2</c:v>
                </c:pt>
                <c:pt idx="1819">
                  <c:v>5.2045000000000001E-2</c:v>
                </c:pt>
                <c:pt idx="1820">
                  <c:v>4.5498333333333335E-2</c:v>
                </c:pt>
                <c:pt idx="1821">
                  <c:v>3.4608333333333331E-2</c:v>
                </c:pt>
                <c:pt idx="1822">
                  <c:v>2.5759999999999995E-2</c:v>
                </c:pt>
                <c:pt idx="1823">
                  <c:v>2.2869999999999998E-2</c:v>
                </c:pt>
                <c:pt idx="1824">
                  <c:v>2.3436666666666672E-2</c:v>
                </c:pt>
                <c:pt idx="1825">
                  <c:v>2.3679999999999996E-2</c:v>
                </c:pt>
                <c:pt idx="1826">
                  <c:v>2.231E-2</c:v>
                </c:pt>
                <c:pt idx="1827">
                  <c:v>2.0578333333333334E-2</c:v>
                </c:pt>
                <c:pt idx="1828">
                  <c:v>2.0186666666666669E-2</c:v>
                </c:pt>
                <c:pt idx="1829">
                  <c:v>2.1651666666666666E-2</c:v>
                </c:pt>
                <c:pt idx="1830">
                  <c:v>2.3069999999999997E-2</c:v>
                </c:pt>
                <c:pt idx="1831">
                  <c:v>2.1190000000000001E-2</c:v>
                </c:pt>
                <c:pt idx="1832">
                  <c:v>1.6811666666666666E-2</c:v>
                </c:pt>
                <c:pt idx="1833">
                  <c:v>1.1655E-2</c:v>
                </c:pt>
                <c:pt idx="1834">
                  <c:v>7.9933333333333332E-3</c:v>
                </c:pt>
                <c:pt idx="1835">
                  <c:v>1.2636666666666666E-2</c:v>
                </c:pt>
                <c:pt idx="1836">
                  <c:v>2.1051666666666666E-2</c:v>
                </c:pt>
                <c:pt idx="1837">
                  <c:v>2.1088333333333334E-2</c:v>
                </c:pt>
                <c:pt idx="1838">
                  <c:v>1.6241666666666668E-2</c:v>
                </c:pt>
                <c:pt idx="1839">
                  <c:v>1.6088333333333333E-2</c:v>
                </c:pt>
                <c:pt idx="1840">
                  <c:v>2.0883333333333334E-2</c:v>
                </c:pt>
                <c:pt idx="1841">
                  <c:v>2.8013333333333335E-2</c:v>
                </c:pt>
                <c:pt idx="1842">
                  <c:v>3.6313333333333336E-2</c:v>
                </c:pt>
                <c:pt idx="1843">
                  <c:v>4.1038333333333329E-2</c:v>
                </c:pt>
                <c:pt idx="1844">
                  <c:v>3.7523333333333332E-2</c:v>
                </c:pt>
                <c:pt idx="1845">
                  <c:v>3.3371666666666668E-2</c:v>
                </c:pt>
                <c:pt idx="1846">
                  <c:v>3.7525000000000003E-2</c:v>
                </c:pt>
                <c:pt idx="1847">
                  <c:v>4.4923333333333336E-2</c:v>
                </c:pt>
                <c:pt idx="1848">
                  <c:v>4.492666666666667E-2</c:v>
                </c:pt>
                <c:pt idx="1849">
                  <c:v>3.7665000000000004E-2</c:v>
                </c:pt>
                <c:pt idx="1850">
                  <c:v>2.9348333333333337E-2</c:v>
                </c:pt>
                <c:pt idx="1851">
                  <c:v>2.4783333333333334E-2</c:v>
                </c:pt>
                <c:pt idx="1852">
                  <c:v>2.5773333333333339E-2</c:v>
                </c:pt>
                <c:pt idx="1853">
                  <c:v>3.1159999999999997E-2</c:v>
                </c:pt>
                <c:pt idx="1854">
                  <c:v>3.5194999999999997E-2</c:v>
                </c:pt>
                <c:pt idx="1855">
                  <c:v>2.8608333333333333E-2</c:v>
                </c:pt>
                <c:pt idx="1856">
                  <c:v>1.9098333333333332E-2</c:v>
                </c:pt>
                <c:pt idx="1857">
                  <c:v>1.6454999999999997E-2</c:v>
                </c:pt>
                <c:pt idx="1858">
                  <c:v>1.9074999999999998E-2</c:v>
                </c:pt>
                <c:pt idx="1859">
                  <c:v>2.5201666666666667E-2</c:v>
                </c:pt>
                <c:pt idx="1860">
                  <c:v>3.3453333333333335E-2</c:v>
                </c:pt>
                <c:pt idx="1861">
                  <c:v>4.1784999999999996E-2</c:v>
                </c:pt>
                <c:pt idx="1862">
                  <c:v>4.5415000000000004E-2</c:v>
                </c:pt>
                <c:pt idx="1863">
                  <c:v>3.909E-2</c:v>
                </c:pt>
                <c:pt idx="1864">
                  <c:v>2.2898333333333337E-2</c:v>
                </c:pt>
                <c:pt idx="1865">
                  <c:v>0</c:v>
                </c:pt>
              </c:numCache>
            </c:numRef>
          </c:yVal>
          <c:smooth val="0"/>
          <c:extLst>
            <c:ext xmlns:c16="http://schemas.microsoft.com/office/drawing/2014/chart" uri="{C3380CC4-5D6E-409C-BE32-E72D297353CC}">
              <c16:uniqueId val="{00000002-0C7E-4CBC-BE89-0327F99C27D0}"/>
            </c:ext>
          </c:extLst>
        </c:ser>
        <c:ser>
          <c:idx val="3"/>
          <c:order val="3"/>
          <c:tx>
            <c:strRef>
              <c:f>'after IF'!$BM$1:$BM$3</c:f>
              <c:strCache>
                <c:ptCount val="3"/>
                <c:pt idx="2">
                  <c:v>N3</c:v>
                </c:pt>
              </c:strCache>
            </c:strRef>
          </c:tx>
          <c:spPr>
            <a:ln w="19050" cap="rnd">
              <a:solidFill>
                <a:schemeClr val="accent4"/>
              </a:solidFill>
              <a:round/>
            </a:ln>
            <a:effectLst/>
          </c:spPr>
          <c:marker>
            <c:symbol val="circle"/>
            <c:size val="2"/>
            <c:spPr>
              <a:solidFill>
                <a:schemeClr val="accent4"/>
              </a:solidFill>
              <a:ln w="9525">
                <a:solidFill>
                  <a:schemeClr val="accent4"/>
                </a:solidFill>
              </a:ln>
              <a:effectLst/>
            </c:spPr>
          </c:marker>
          <c:xVal>
            <c:numRef>
              <c:f>'after IF'!$A$4:$A$3765</c:f>
              <c:numCache>
                <c:formatCode>General</c:formatCode>
                <c:ptCount val="3762"/>
                <c:pt idx="0">
                  <c:v>3996.3734599999998</c:v>
                </c:pt>
                <c:pt idx="1">
                  <c:v>3994.4447100000002</c:v>
                </c:pt>
                <c:pt idx="2">
                  <c:v>3992.5159600000002</c:v>
                </c:pt>
                <c:pt idx="3">
                  <c:v>3990.5871999999999</c:v>
                </c:pt>
                <c:pt idx="4">
                  <c:v>3988.6584499999999</c:v>
                </c:pt>
                <c:pt idx="5">
                  <c:v>3986.7296999999999</c:v>
                </c:pt>
                <c:pt idx="6">
                  <c:v>3984.8009499999998</c:v>
                </c:pt>
                <c:pt idx="7">
                  <c:v>3982.8721999999998</c:v>
                </c:pt>
                <c:pt idx="8">
                  <c:v>3980.9434500000002</c:v>
                </c:pt>
                <c:pt idx="9">
                  <c:v>3979.01469</c:v>
                </c:pt>
                <c:pt idx="10">
                  <c:v>3977.0859399999999</c:v>
                </c:pt>
                <c:pt idx="11">
                  <c:v>3975.1571899999999</c:v>
                </c:pt>
                <c:pt idx="12">
                  <c:v>3973.2284399999999</c:v>
                </c:pt>
                <c:pt idx="13">
                  <c:v>3971.2996899999998</c:v>
                </c:pt>
                <c:pt idx="14">
                  <c:v>3969.3709399999998</c:v>
                </c:pt>
                <c:pt idx="15">
                  <c:v>3967.44218</c:v>
                </c:pt>
                <c:pt idx="16">
                  <c:v>3965.51343</c:v>
                </c:pt>
                <c:pt idx="17">
                  <c:v>3963.5846799999999</c:v>
                </c:pt>
                <c:pt idx="18">
                  <c:v>3961.6559299999999</c:v>
                </c:pt>
                <c:pt idx="19">
                  <c:v>3959.7271799999999</c:v>
                </c:pt>
                <c:pt idx="20">
                  <c:v>3957.7984299999998</c:v>
                </c:pt>
                <c:pt idx="21">
                  <c:v>3955.86967</c:v>
                </c:pt>
                <c:pt idx="22">
                  <c:v>3953.94092</c:v>
                </c:pt>
                <c:pt idx="23">
                  <c:v>3952.01217</c:v>
                </c:pt>
                <c:pt idx="24">
                  <c:v>3950.0834199999999</c:v>
                </c:pt>
                <c:pt idx="25">
                  <c:v>3948.1546699999999</c:v>
                </c:pt>
                <c:pt idx="26">
                  <c:v>3946.2259199999999</c:v>
                </c:pt>
                <c:pt idx="27">
                  <c:v>3944.2971600000001</c:v>
                </c:pt>
                <c:pt idx="28">
                  <c:v>3942.36841</c:v>
                </c:pt>
                <c:pt idx="29">
                  <c:v>3940.43966</c:v>
                </c:pt>
                <c:pt idx="30">
                  <c:v>3938.51091</c:v>
                </c:pt>
                <c:pt idx="31">
                  <c:v>3936.5821599999999</c:v>
                </c:pt>
                <c:pt idx="32">
                  <c:v>3934.6534099999999</c:v>
                </c:pt>
                <c:pt idx="33">
                  <c:v>3932.7246500000001</c:v>
                </c:pt>
                <c:pt idx="34">
                  <c:v>3930.7959000000001</c:v>
                </c:pt>
                <c:pt idx="35">
                  <c:v>3928.86715</c:v>
                </c:pt>
                <c:pt idx="36">
                  <c:v>3926.9384</c:v>
                </c:pt>
                <c:pt idx="37">
                  <c:v>3925.00965</c:v>
                </c:pt>
                <c:pt idx="38">
                  <c:v>3923.0808999999999</c:v>
                </c:pt>
                <c:pt idx="39">
                  <c:v>3921.1521400000001</c:v>
                </c:pt>
                <c:pt idx="40">
                  <c:v>3919.2233900000001</c:v>
                </c:pt>
                <c:pt idx="41">
                  <c:v>3917.2946400000001</c:v>
                </c:pt>
                <c:pt idx="42">
                  <c:v>3915.36589</c:v>
                </c:pt>
                <c:pt idx="43">
                  <c:v>3913.43714</c:v>
                </c:pt>
                <c:pt idx="44">
                  <c:v>3911.50839</c:v>
                </c:pt>
                <c:pt idx="45">
                  <c:v>3909.5796300000002</c:v>
                </c:pt>
                <c:pt idx="46">
                  <c:v>3907.6508800000001</c:v>
                </c:pt>
                <c:pt idx="47">
                  <c:v>3905.7221300000001</c:v>
                </c:pt>
                <c:pt idx="48">
                  <c:v>3903.7933800000001</c:v>
                </c:pt>
                <c:pt idx="49">
                  <c:v>3901.86463</c:v>
                </c:pt>
                <c:pt idx="50">
                  <c:v>3899.93588</c:v>
                </c:pt>
                <c:pt idx="51">
                  <c:v>3898.0071200000002</c:v>
                </c:pt>
                <c:pt idx="52">
                  <c:v>3896.0783700000002</c:v>
                </c:pt>
                <c:pt idx="53">
                  <c:v>3894.1496200000001</c:v>
                </c:pt>
                <c:pt idx="54">
                  <c:v>3892.2208700000001</c:v>
                </c:pt>
                <c:pt idx="55">
                  <c:v>3890.2921200000001</c:v>
                </c:pt>
                <c:pt idx="56">
                  <c:v>3888.36337</c:v>
                </c:pt>
                <c:pt idx="57">
                  <c:v>3886.4346099999998</c:v>
                </c:pt>
                <c:pt idx="58">
                  <c:v>3884.5058600000002</c:v>
                </c:pt>
                <c:pt idx="59">
                  <c:v>3882.5771100000002</c:v>
                </c:pt>
                <c:pt idx="60">
                  <c:v>3880.6483600000001</c:v>
                </c:pt>
                <c:pt idx="61">
                  <c:v>3878.7196100000001</c:v>
                </c:pt>
                <c:pt idx="62">
                  <c:v>3876.7908600000001</c:v>
                </c:pt>
                <c:pt idx="63">
                  <c:v>3874.8620999999998</c:v>
                </c:pt>
                <c:pt idx="64">
                  <c:v>3872.9333499999998</c:v>
                </c:pt>
                <c:pt idx="65">
                  <c:v>3871.0046000000002</c:v>
                </c:pt>
                <c:pt idx="66">
                  <c:v>3869.0758500000002</c:v>
                </c:pt>
                <c:pt idx="67">
                  <c:v>3867.1471000000001</c:v>
                </c:pt>
                <c:pt idx="68">
                  <c:v>3865.2183500000001</c:v>
                </c:pt>
                <c:pt idx="69">
                  <c:v>3863.2895899999999</c:v>
                </c:pt>
                <c:pt idx="70">
                  <c:v>3861.3608399999998</c:v>
                </c:pt>
                <c:pt idx="71">
                  <c:v>3859.4320899999998</c:v>
                </c:pt>
                <c:pt idx="72">
                  <c:v>3857.5033400000002</c:v>
                </c:pt>
                <c:pt idx="73">
                  <c:v>3855.5745900000002</c:v>
                </c:pt>
                <c:pt idx="74">
                  <c:v>3853.6458400000001</c:v>
                </c:pt>
                <c:pt idx="75">
                  <c:v>3851.7170799999999</c:v>
                </c:pt>
                <c:pt idx="76">
                  <c:v>3849.7883299999999</c:v>
                </c:pt>
                <c:pt idx="77">
                  <c:v>3847.8595799999998</c:v>
                </c:pt>
                <c:pt idx="78">
                  <c:v>3845.9308299999998</c:v>
                </c:pt>
                <c:pt idx="79">
                  <c:v>3844.0020800000002</c:v>
                </c:pt>
                <c:pt idx="80">
                  <c:v>3842.0733300000002</c:v>
                </c:pt>
                <c:pt idx="81">
                  <c:v>3840.1445699999999</c:v>
                </c:pt>
                <c:pt idx="82">
                  <c:v>3838.2158199999999</c:v>
                </c:pt>
                <c:pt idx="83">
                  <c:v>3836.2870699999999</c:v>
                </c:pt>
                <c:pt idx="84">
                  <c:v>3834.3583199999998</c:v>
                </c:pt>
                <c:pt idx="85">
                  <c:v>3832.4295699999998</c:v>
                </c:pt>
                <c:pt idx="86">
                  <c:v>3830.5008200000002</c:v>
                </c:pt>
                <c:pt idx="87">
                  <c:v>3828.57206</c:v>
                </c:pt>
                <c:pt idx="88">
                  <c:v>3826.6433099999999</c:v>
                </c:pt>
                <c:pt idx="89">
                  <c:v>3824.7145599999999</c:v>
                </c:pt>
                <c:pt idx="90">
                  <c:v>3822.7858099999999</c:v>
                </c:pt>
                <c:pt idx="91">
                  <c:v>3820.8570599999998</c:v>
                </c:pt>
                <c:pt idx="92">
                  <c:v>3818.9283099999998</c:v>
                </c:pt>
                <c:pt idx="93">
                  <c:v>3816.99955</c:v>
                </c:pt>
                <c:pt idx="94">
                  <c:v>3815.0708</c:v>
                </c:pt>
                <c:pt idx="95">
                  <c:v>3813.1420499999999</c:v>
                </c:pt>
                <c:pt idx="96">
                  <c:v>3811.2132999999999</c:v>
                </c:pt>
                <c:pt idx="97">
                  <c:v>3809.2845499999999</c:v>
                </c:pt>
                <c:pt idx="98">
                  <c:v>3807.3557999999998</c:v>
                </c:pt>
                <c:pt idx="99">
                  <c:v>3805.42704</c:v>
                </c:pt>
                <c:pt idx="100">
                  <c:v>3803.49829</c:v>
                </c:pt>
                <c:pt idx="101">
                  <c:v>3801.56954</c:v>
                </c:pt>
                <c:pt idx="102">
                  <c:v>3799.6407899999999</c:v>
                </c:pt>
                <c:pt idx="103">
                  <c:v>3797.7120399999999</c:v>
                </c:pt>
                <c:pt idx="104">
                  <c:v>3795.7832899999999</c:v>
                </c:pt>
                <c:pt idx="105">
                  <c:v>3793.8545300000001</c:v>
                </c:pt>
                <c:pt idx="106">
                  <c:v>3791.92578</c:v>
                </c:pt>
                <c:pt idx="107">
                  <c:v>3789.99703</c:v>
                </c:pt>
                <c:pt idx="108">
                  <c:v>3788.06828</c:v>
                </c:pt>
                <c:pt idx="109">
                  <c:v>3786.1395299999999</c:v>
                </c:pt>
                <c:pt idx="110">
                  <c:v>3784.2107799999999</c:v>
                </c:pt>
                <c:pt idx="111">
                  <c:v>3782.2820200000001</c:v>
                </c:pt>
                <c:pt idx="112">
                  <c:v>3780.3532700000001</c:v>
                </c:pt>
                <c:pt idx="113">
                  <c:v>3778.42452</c:v>
                </c:pt>
                <c:pt idx="114">
                  <c:v>3776.49577</c:v>
                </c:pt>
                <c:pt idx="115">
                  <c:v>3774.56702</c:v>
                </c:pt>
                <c:pt idx="116">
                  <c:v>3772.6382699999999</c:v>
                </c:pt>
                <c:pt idx="117">
                  <c:v>3770.7095100000001</c:v>
                </c:pt>
                <c:pt idx="118">
                  <c:v>3768.7807600000001</c:v>
                </c:pt>
                <c:pt idx="119">
                  <c:v>3766.8520100000001</c:v>
                </c:pt>
                <c:pt idx="120">
                  <c:v>3764.92326</c:v>
                </c:pt>
                <c:pt idx="121">
                  <c:v>3762.99451</c:v>
                </c:pt>
                <c:pt idx="122">
                  <c:v>3761.06576</c:v>
                </c:pt>
                <c:pt idx="123">
                  <c:v>3759.1370000000002</c:v>
                </c:pt>
                <c:pt idx="124">
                  <c:v>3757.2082500000001</c:v>
                </c:pt>
                <c:pt idx="125">
                  <c:v>3755.2795000000001</c:v>
                </c:pt>
                <c:pt idx="126">
                  <c:v>3753.3507500000001</c:v>
                </c:pt>
                <c:pt idx="127">
                  <c:v>3751.422</c:v>
                </c:pt>
                <c:pt idx="128">
                  <c:v>3749.49325</c:v>
                </c:pt>
                <c:pt idx="129">
                  <c:v>3747.5644900000002</c:v>
                </c:pt>
                <c:pt idx="130">
                  <c:v>3745.6357400000002</c:v>
                </c:pt>
                <c:pt idx="131">
                  <c:v>3743.7069900000001</c:v>
                </c:pt>
                <c:pt idx="132">
                  <c:v>3741.7782400000001</c:v>
                </c:pt>
                <c:pt idx="133">
                  <c:v>3739.8494900000001</c:v>
                </c:pt>
                <c:pt idx="134">
                  <c:v>3737.92074</c:v>
                </c:pt>
                <c:pt idx="135">
                  <c:v>3735.9919799999998</c:v>
                </c:pt>
                <c:pt idx="136">
                  <c:v>3734.0632300000002</c:v>
                </c:pt>
                <c:pt idx="137">
                  <c:v>3732.1344800000002</c:v>
                </c:pt>
                <c:pt idx="138">
                  <c:v>3730.2057300000001</c:v>
                </c:pt>
                <c:pt idx="139">
                  <c:v>3728.2769800000001</c:v>
                </c:pt>
                <c:pt idx="140">
                  <c:v>3726.3482300000001</c:v>
                </c:pt>
                <c:pt idx="141">
                  <c:v>3724.4194699999998</c:v>
                </c:pt>
                <c:pt idx="142">
                  <c:v>3722.4907199999998</c:v>
                </c:pt>
                <c:pt idx="143">
                  <c:v>3720.5619700000002</c:v>
                </c:pt>
                <c:pt idx="144">
                  <c:v>3718.6332200000002</c:v>
                </c:pt>
                <c:pt idx="145">
                  <c:v>3716.7044700000001</c:v>
                </c:pt>
                <c:pt idx="146">
                  <c:v>3714.7757200000001</c:v>
                </c:pt>
                <c:pt idx="147">
                  <c:v>3712.8469599999999</c:v>
                </c:pt>
                <c:pt idx="148">
                  <c:v>3710.9182099999998</c:v>
                </c:pt>
                <c:pt idx="149">
                  <c:v>3708.9894599999998</c:v>
                </c:pt>
                <c:pt idx="150">
                  <c:v>3707.0607100000002</c:v>
                </c:pt>
                <c:pt idx="151">
                  <c:v>3705.1319600000002</c:v>
                </c:pt>
                <c:pt idx="152">
                  <c:v>3703.2032100000001</c:v>
                </c:pt>
                <c:pt idx="153">
                  <c:v>3701.2744499999999</c:v>
                </c:pt>
                <c:pt idx="154">
                  <c:v>3699.3456999999999</c:v>
                </c:pt>
                <c:pt idx="155">
                  <c:v>3697.4169499999998</c:v>
                </c:pt>
                <c:pt idx="156">
                  <c:v>3695.4881999999998</c:v>
                </c:pt>
                <c:pt idx="157">
                  <c:v>3693.5594500000002</c:v>
                </c:pt>
                <c:pt idx="158">
                  <c:v>3691.6307000000002</c:v>
                </c:pt>
                <c:pt idx="159">
                  <c:v>3689.7019399999999</c:v>
                </c:pt>
                <c:pt idx="160">
                  <c:v>3687.7731899999999</c:v>
                </c:pt>
                <c:pt idx="161">
                  <c:v>3685.8444399999998</c:v>
                </c:pt>
                <c:pt idx="162">
                  <c:v>3683.9156899999998</c:v>
                </c:pt>
                <c:pt idx="163">
                  <c:v>3681.9869399999998</c:v>
                </c:pt>
                <c:pt idx="164">
                  <c:v>3680.0581900000002</c:v>
                </c:pt>
                <c:pt idx="165">
                  <c:v>3678.12943</c:v>
                </c:pt>
                <c:pt idx="166">
                  <c:v>3676.2006799999999</c:v>
                </c:pt>
                <c:pt idx="167">
                  <c:v>3674.2719299999999</c:v>
                </c:pt>
                <c:pt idx="168">
                  <c:v>3672.3431799999998</c:v>
                </c:pt>
                <c:pt idx="169">
                  <c:v>3670.4144299999998</c:v>
                </c:pt>
                <c:pt idx="170">
                  <c:v>3668.4856799999998</c:v>
                </c:pt>
                <c:pt idx="171">
                  <c:v>3666.55692</c:v>
                </c:pt>
                <c:pt idx="172">
                  <c:v>3664.62817</c:v>
                </c:pt>
                <c:pt idx="173">
                  <c:v>3662.6994199999999</c:v>
                </c:pt>
                <c:pt idx="174">
                  <c:v>3660.7706699999999</c:v>
                </c:pt>
                <c:pt idx="175">
                  <c:v>3658.8419199999998</c:v>
                </c:pt>
                <c:pt idx="176">
                  <c:v>3656.9131699999998</c:v>
                </c:pt>
                <c:pt idx="177">
                  <c:v>3654.98441</c:v>
                </c:pt>
                <c:pt idx="178">
                  <c:v>3653.05566</c:v>
                </c:pt>
                <c:pt idx="179">
                  <c:v>3651.12691</c:v>
                </c:pt>
                <c:pt idx="180">
                  <c:v>3649.1981599999999</c:v>
                </c:pt>
                <c:pt idx="181">
                  <c:v>3647.2694099999999</c:v>
                </c:pt>
                <c:pt idx="182">
                  <c:v>3645.3406599999998</c:v>
                </c:pt>
                <c:pt idx="183">
                  <c:v>3643.4119000000001</c:v>
                </c:pt>
                <c:pt idx="184">
                  <c:v>3641.48315</c:v>
                </c:pt>
                <c:pt idx="185">
                  <c:v>3639.5544</c:v>
                </c:pt>
                <c:pt idx="186">
                  <c:v>3637.62565</c:v>
                </c:pt>
                <c:pt idx="187">
                  <c:v>3635.6968999999999</c:v>
                </c:pt>
                <c:pt idx="188">
                  <c:v>3633.7681499999999</c:v>
                </c:pt>
                <c:pt idx="189">
                  <c:v>3631.8393900000001</c:v>
                </c:pt>
                <c:pt idx="190">
                  <c:v>3629.9106400000001</c:v>
                </c:pt>
                <c:pt idx="191">
                  <c:v>3627.98189</c:v>
                </c:pt>
                <c:pt idx="192">
                  <c:v>3626.05314</c:v>
                </c:pt>
                <c:pt idx="193">
                  <c:v>3624.1243899999999</c:v>
                </c:pt>
                <c:pt idx="194">
                  <c:v>3622.1956399999999</c:v>
                </c:pt>
                <c:pt idx="195">
                  <c:v>3620.2668800000001</c:v>
                </c:pt>
                <c:pt idx="196">
                  <c:v>3618.3381300000001</c:v>
                </c:pt>
                <c:pt idx="197">
                  <c:v>3616.4093800000001</c:v>
                </c:pt>
                <c:pt idx="198">
                  <c:v>3614.48063</c:v>
                </c:pt>
                <c:pt idx="199">
                  <c:v>3612.55188</c:v>
                </c:pt>
                <c:pt idx="200">
                  <c:v>3610.6231299999999</c:v>
                </c:pt>
                <c:pt idx="201">
                  <c:v>3608.6943700000002</c:v>
                </c:pt>
                <c:pt idx="202">
                  <c:v>3606.7656200000001</c:v>
                </c:pt>
                <c:pt idx="203">
                  <c:v>3604.8368700000001</c:v>
                </c:pt>
                <c:pt idx="204">
                  <c:v>3602.9081200000001</c:v>
                </c:pt>
                <c:pt idx="205">
                  <c:v>3600.97937</c:v>
                </c:pt>
                <c:pt idx="206">
                  <c:v>3599.05062</c:v>
                </c:pt>
                <c:pt idx="207">
                  <c:v>3597.1218600000002</c:v>
                </c:pt>
                <c:pt idx="208">
                  <c:v>3595.1931100000002</c:v>
                </c:pt>
                <c:pt idx="209">
                  <c:v>3593.2643600000001</c:v>
                </c:pt>
                <c:pt idx="210">
                  <c:v>3591.3356100000001</c:v>
                </c:pt>
                <c:pt idx="211">
                  <c:v>3589.4068600000001</c:v>
                </c:pt>
                <c:pt idx="212">
                  <c:v>3587.47811</c:v>
                </c:pt>
                <c:pt idx="213">
                  <c:v>3585.5493499999998</c:v>
                </c:pt>
                <c:pt idx="214">
                  <c:v>3583.6206000000002</c:v>
                </c:pt>
                <c:pt idx="215">
                  <c:v>3581.6918500000002</c:v>
                </c:pt>
                <c:pt idx="216">
                  <c:v>3579.7631000000001</c:v>
                </c:pt>
                <c:pt idx="217">
                  <c:v>3577.8343500000001</c:v>
                </c:pt>
                <c:pt idx="218">
                  <c:v>3575.9056</c:v>
                </c:pt>
                <c:pt idx="219">
                  <c:v>3573.9768399999998</c:v>
                </c:pt>
                <c:pt idx="220">
                  <c:v>3572.0480899999998</c:v>
                </c:pt>
                <c:pt idx="221">
                  <c:v>3570.1193400000002</c:v>
                </c:pt>
                <c:pt idx="222">
                  <c:v>3568.1905900000002</c:v>
                </c:pt>
                <c:pt idx="223">
                  <c:v>3566.2618400000001</c:v>
                </c:pt>
                <c:pt idx="224">
                  <c:v>3564.3330900000001</c:v>
                </c:pt>
                <c:pt idx="225">
                  <c:v>3562.4043299999998</c:v>
                </c:pt>
                <c:pt idx="226">
                  <c:v>3560.4755799999998</c:v>
                </c:pt>
                <c:pt idx="227">
                  <c:v>3558.5468300000002</c:v>
                </c:pt>
                <c:pt idx="228">
                  <c:v>3556.6180800000002</c:v>
                </c:pt>
                <c:pt idx="229">
                  <c:v>3554.6893300000002</c:v>
                </c:pt>
                <c:pt idx="230">
                  <c:v>3552.7605800000001</c:v>
                </c:pt>
                <c:pt idx="231">
                  <c:v>3550.8318199999999</c:v>
                </c:pt>
                <c:pt idx="232">
                  <c:v>3548.9030699999998</c:v>
                </c:pt>
                <c:pt idx="233">
                  <c:v>3546.9743199999998</c:v>
                </c:pt>
                <c:pt idx="234">
                  <c:v>3545.0455700000002</c:v>
                </c:pt>
                <c:pt idx="235">
                  <c:v>3543.1168200000002</c:v>
                </c:pt>
                <c:pt idx="236">
                  <c:v>3541.1880700000002</c:v>
                </c:pt>
                <c:pt idx="237">
                  <c:v>3539.2593099999999</c:v>
                </c:pt>
                <c:pt idx="238">
                  <c:v>3537.3305599999999</c:v>
                </c:pt>
                <c:pt idx="239">
                  <c:v>3535.4018099999998</c:v>
                </c:pt>
                <c:pt idx="240">
                  <c:v>3533.4730599999998</c:v>
                </c:pt>
                <c:pt idx="241">
                  <c:v>3531.5443100000002</c:v>
                </c:pt>
                <c:pt idx="242">
                  <c:v>3529.6155600000002</c:v>
                </c:pt>
                <c:pt idx="243">
                  <c:v>3527.6867999999999</c:v>
                </c:pt>
                <c:pt idx="244">
                  <c:v>3525.7580499999999</c:v>
                </c:pt>
                <c:pt idx="245">
                  <c:v>3523.8292999999999</c:v>
                </c:pt>
                <c:pt idx="246">
                  <c:v>3521.9005499999998</c:v>
                </c:pt>
                <c:pt idx="247">
                  <c:v>3519.9717999999998</c:v>
                </c:pt>
                <c:pt idx="248">
                  <c:v>3518.0430500000002</c:v>
                </c:pt>
                <c:pt idx="249">
                  <c:v>3516.11429</c:v>
                </c:pt>
                <c:pt idx="250">
                  <c:v>3514.1855399999999</c:v>
                </c:pt>
                <c:pt idx="251">
                  <c:v>3512.2567899999999</c:v>
                </c:pt>
                <c:pt idx="252">
                  <c:v>3510.3280399999999</c:v>
                </c:pt>
                <c:pt idx="253">
                  <c:v>3508.3992899999998</c:v>
                </c:pt>
                <c:pt idx="254">
                  <c:v>3506.4705399999998</c:v>
                </c:pt>
                <c:pt idx="255">
                  <c:v>3504.54178</c:v>
                </c:pt>
                <c:pt idx="256">
                  <c:v>3502.61303</c:v>
                </c:pt>
                <c:pt idx="257">
                  <c:v>3500.6842799999999</c:v>
                </c:pt>
                <c:pt idx="258">
                  <c:v>3498.7555299999999</c:v>
                </c:pt>
                <c:pt idx="259">
                  <c:v>3496.8267799999999</c:v>
                </c:pt>
                <c:pt idx="260">
                  <c:v>3494.8980299999998</c:v>
                </c:pt>
                <c:pt idx="261">
                  <c:v>3492.9692700000001</c:v>
                </c:pt>
                <c:pt idx="262">
                  <c:v>3491.04052</c:v>
                </c:pt>
                <c:pt idx="263">
                  <c:v>3489.11177</c:v>
                </c:pt>
                <c:pt idx="264">
                  <c:v>3487.1830199999999</c:v>
                </c:pt>
                <c:pt idx="265">
                  <c:v>3485.2542699999999</c:v>
                </c:pt>
                <c:pt idx="266">
                  <c:v>3483.3255199999999</c:v>
                </c:pt>
                <c:pt idx="267">
                  <c:v>3481.3967600000001</c:v>
                </c:pt>
                <c:pt idx="268">
                  <c:v>3479.46801</c:v>
                </c:pt>
                <c:pt idx="269">
                  <c:v>3477.53926</c:v>
                </c:pt>
                <c:pt idx="270">
                  <c:v>3475.61051</c:v>
                </c:pt>
                <c:pt idx="271">
                  <c:v>3473.6817599999999</c:v>
                </c:pt>
                <c:pt idx="272">
                  <c:v>3471.7530099999999</c:v>
                </c:pt>
                <c:pt idx="273">
                  <c:v>3469.8242500000001</c:v>
                </c:pt>
                <c:pt idx="274">
                  <c:v>3467.8955000000001</c:v>
                </c:pt>
                <c:pt idx="275">
                  <c:v>3465.96675</c:v>
                </c:pt>
                <c:pt idx="276">
                  <c:v>3464.038</c:v>
                </c:pt>
                <c:pt idx="277">
                  <c:v>3462.10925</c:v>
                </c:pt>
                <c:pt idx="278">
                  <c:v>3460.1804999999999</c:v>
                </c:pt>
                <c:pt idx="279">
                  <c:v>3458.2517400000002</c:v>
                </c:pt>
                <c:pt idx="280">
                  <c:v>3456.3229900000001</c:v>
                </c:pt>
                <c:pt idx="281">
                  <c:v>3454.3942400000001</c:v>
                </c:pt>
                <c:pt idx="282">
                  <c:v>3452.46549</c:v>
                </c:pt>
                <c:pt idx="283">
                  <c:v>3450.53674</c:v>
                </c:pt>
                <c:pt idx="284">
                  <c:v>3448.60799</c:v>
                </c:pt>
                <c:pt idx="285">
                  <c:v>3446.6792300000002</c:v>
                </c:pt>
                <c:pt idx="286">
                  <c:v>3444.7504800000002</c:v>
                </c:pt>
                <c:pt idx="287">
                  <c:v>3442.8217300000001</c:v>
                </c:pt>
                <c:pt idx="288">
                  <c:v>3440.8929800000001</c:v>
                </c:pt>
                <c:pt idx="289">
                  <c:v>3438.96423</c:v>
                </c:pt>
                <c:pt idx="290">
                  <c:v>3437.03548</c:v>
                </c:pt>
                <c:pt idx="291">
                  <c:v>3435.1067200000002</c:v>
                </c:pt>
                <c:pt idx="292">
                  <c:v>3433.1779700000002</c:v>
                </c:pt>
                <c:pt idx="293">
                  <c:v>3431.2492200000002</c:v>
                </c:pt>
                <c:pt idx="294">
                  <c:v>3429.3204700000001</c:v>
                </c:pt>
                <c:pt idx="295">
                  <c:v>3427.3917200000001</c:v>
                </c:pt>
                <c:pt idx="296">
                  <c:v>3425.46297</c:v>
                </c:pt>
                <c:pt idx="297">
                  <c:v>3423.5342099999998</c:v>
                </c:pt>
                <c:pt idx="298">
                  <c:v>3421.6054600000002</c:v>
                </c:pt>
                <c:pt idx="299">
                  <c:v>3419.6767100000002</c:v>
                </c:pt>
                <c:pt idx="300">
                  <c:v>3417.7479600000001</c:v>
                </c:pt>
                <c:pt idx="301">
                  <c:v>3415.8192100000001</c:v>
                </c:pt>
                <c:pt idx="302">
                  <c:v>3413.8904600000001</c:v>
                </c:pt>
                <c:pt idx="303">
                  <c:v>3411.9616999999998</c:v>
                </c:pt>
                <c:pt idx="304">
                  <c:v>3410.0329499999998</c:v>
                </c:pt>
                <c:pt idx="305">
                  <c:v>3408.1042000000002</c:v>
                </c:pt>
                <c:pt idx="306">
                  <c:v>3406.1754500000002</c:v>
                </c:pt>
                <c:pt idx="307">
                  <c:v>3404.2467000000001</c:v>
                </c:pt>
                <c:pt idx="308">
                  <c:v>3402.3179500000001</c:v>
                </c:pt>
                <c:pt idx="309">
                  <c:v>3400.3891899999999</c:v>
                </c:pt>
                <c:pt idx="310">
                  <c:v>3398.4604399999998</c:v>
                </c:pt>
                <c:pt idx="311">
                  <c:v>3396.5316899999998</c:v>
                </c:pt>
                <c:pt idx="312">
                  <c:v>3394.6029400000002</c:v>
                </c:pt>
                <c:pt idx="313">
                  <c:v>3392.6741900000002</c:v>
                </c:pt>
                <c:pt idx="314">
                  <c:v>3390.7454400000001</c:v>
                </c:pt>
                <c:pt idx="315">
                  <c:v>3388.8166799999999</c:v>
                </c:pt>
                <c:pt idx="316">
                  <c:v>3386.8879299999999</c:v>
                </c:pt>
                <c:pt idx="317">
                  <c:v>3384.9591799999998</c:v>
                </c:pt>
                <c:pt idx="318">
                  <c:v>3383.0304299999998</c:v>
                </c:pt>
                <c:pt idx="319">
                  <c:v>3381.1016800000002</c:v>
                </c:pt>
                <c:pt idx="320">
                  <c:v>3379.1729300000002</c:v>
                </c:pt>
                <c:pt idx="321">
                  <c:v>3377.2441699999999</c:v>
                </c:pt>
                <c:pt idx="322">
                  <c:v>3375.3154199999999</c:v>
                </c:pt>
                <c:pt idx="323">
                  <c:v>3373.3866699999999</c:v>
                </c:pt>
                <c:pt idx="324">
                  <c:v>3371.4579199999998</c:v>
                </c:pt>
                <c:pt idx="325">
                  <c:v>3369.5291699999998</c:v>
                </c:pt>
                <c:pt idx="326">
                  <c:v>3367.6004200000002</c:v>
                </c:pt>
                <c:pt idx="327">
                  <c:v>3365.67166</c:v>
                </c:pt>
                <c:pt idx="328">
                  <c:v>3363.7429099999999</c:v>
                </c:pt>
                <c:pt idx="329">
                  <c:v>3361.8141599999999</c:v>
                </c:pt>
                <c:pt idx="330">
                  <c:v>3359.8854099999999</c:v>
                </c:pt>
                <c:pt idx="331">
                  <c:v>3357.9566599999998</c:v>
                </c:pt>
                <c:pt idx="332">
                  <c:v>3356.0279099999998</c:v>
                </c:pt>
                <c:pt idx="333">
                  <c:v>3354.09915</c:v>
                </c:pt>
                <c:pt idx="334">
                  <c:v>3352.1704</c:v>
                </c:pt>
                <c:pt idx="335">
                  <c:v>3350.2416499999999</c:v>
                </c:pt>
                <c:pt idx="336">
                  <c:v>3348.3128999999999</c:v>
                </c:pt>
                <c:pt idx="337">
                  <c:v>3346.3841499999999</c:v>
                </c:pt>
                <c:pt idx="338">
                  <c:v>3344.4553999999998</c:v>
                </c:pt>
                <c:pt idx="339">
                  <c:v>3342.52664</c:v>
                </c:pt>
                <c:pt idx="340">
                  <c:v>3340.59789</c:v>
                </c:pt>
                <c:pt idx="341">
                  <c:v>3338.66914</c:v>
                </c:pt>
                <c:pt idx="342">
                  <c:v>3336.7403899999999</c:v>
                </c:pt>
                <c:pt idx="343">
                  <c:v>3334.8116399999999</c:v>
                </c:pt>
                <c:pt idx="344">
                  <c:v>3332.8828800000001</c:v>
                </c:pt>
                <c:pt idx="345">
                  <c:v>3330.9541300000001</c:v>
                </c:pt>
                <c:pt idx="346">
                  <c:v>3329.02538</c:v>
                </c:pt>
                <c:pt idx="347">
                  <c:v>3327.09663</c:v>
                </c:pt>
                <c:pt idx="348">
                  <c:v>3325.16788</c:v>
                </c:pt>
                <c:pt idx="349">
                  <c:v>3323.2391299999999</c:v>
                </c:pt>
                <c:pt idx="350">
                  <c:v>3321.3103700000001</c:v>
                </c:pt>
                <c:pt idx="351">
                  <c:v>3319.3816200000001</c:v>
                </c:pt>
                <c:pt idx="352">
                  <c:v>3317.4528700000001</c:v>
                </c:pt>
                <c:pt idx="353">
                  <c:v>3315.52412</c:v>
                </c:pt>
                <c:pt idx="354">
                  <c:v>3313.59537</c:v>
                </c:pt>
                <c:pt idx="355">
                  <c:v>3311.66662</c:v>
                </c:pt>
                <c:pt idx="356">
                  <c:v>3309.7378600000002</c:v>
                </c:pt>
                <c:pt idx="357">
                  <c:v>3307.8091100000001</c:v>
                </c:pt>
                <c:pt idx="358">
                  <c:v>3305.8803600000001</c:v>
                </c:pt>
                <c:pt idx="359">
                  <c:v>3303.9516100000001</c:v>
                </c:pt>
                <c:pt idx="360">
                  <c:v>3302.02286</c:v>
                </c:pt>
                <c:pt idx="361">
                  <c:v>3300.09411</c:v>
                </c:pt>
                <c:pt idx="362">
                  <c:v>3298.1653500000002</c:v>
                </c:pt>
                <c:pt idx="363">
                  <c:v>3296.2366000000002</c:v>
                </c:pt>
                <c:pt idx="364">
                  <c:v>3294.3078500000001</c:v>
                </c:pt>
                <c:pt idx="365">
                  <c:v>3292.3791000000001</c:v>
                </c:pt>
                <c:pt idx="366">
                  <c:v>3290.4503500000001</c:v>
                </c:pt>
                <c:pt idx="367">
                  <c:v>3288.5216</c:v>
                </c:pt>
                <c:pt idx="368">
                  <c:v>3286.5928399999998</c:v>
                </c:pt>
                <c:pt idx="369">
                  <c:v>3284.6640900000002</c:v>
                </c:pt>
                <c:pt idx="370">
                  <c:v>3282.7353400000002</c:v>
                </c:pt>
                <c:pt idx="371">
                  <c:v>3280.8065900000001</c:v>
                </c:pt>
                <c:pt idx="372">
                  <c:v>3278.8778400000001</c:v>
                </c:pt>
                <c:pt idx="373">
                  <c:v>3276.9490900000001</c:v>
                </c:pt>
                <c:pt idx="374">
                  <c:v>3275.0203299999998</c:v>
                </c:pt>
                <c:pt idx="375">
                  <c:v>3273.0915799999998</c:v>
                </c:pt>
                <c:pt idx="376">
                  <c:v>3271.1628300000002</c:v>
                </c:pt>
                <c:pt idx="377">
                  <c:v>3269.2340800000002</c:v>
                </c:pt>
                <c:pt idx="378">
                  <c:v>3267.3053300000001</c:v>
                </c:pt>
                <c:pt idx="379">
                  <c:v>3265.3765800000001</c:v>
                </c:pt>
                <c:pt idx="380">
                  <c:v>3263.4478199999999</c:v>
                </c:pt>
                <c:pt idx="381">
                  <c:v>3261.5190699999998</c:v>
                </c:pt>
                <c:pt idx="382">
                  <c:v>3259.5903199999998</c:v>
                </c:pt>
                <c:pt idx="383">
                  <c:v>3257.6615700000002</c:v>
                </c:pt>
                <c:pt idx="384">
                  <c:v>3255.7328200000002</c:v>
                </c:pt>
                <c:pt idx="385">
                  <c:v>3253.8040700000001</c:v>
                </c:pt>
                <c:pt idx="386">
                  <c:v>3251.8753099999999</c:v>
                </c:pt>
                <c:pt idx="387">
                  <c:v>3249.9465599999999</c:v>
                </c:pt>
                <c:pt idx="388">
                  <c:v>3248.0178099999998</c:v>
                </c:pt>
                <c:pt idx="389">
                  <c:v>3246.0890599999998</c:v>
                </c:pt>
                <c:pt idx="390">
                  <c:v>3244.1603100000002</c:v>
                </c:pt>
                <c:pt idx="391">
                  <c:v>3242.2315600000002</c:v>
                </c:pt>
                <c:pt idx="392">
                  <c:v>3240.3027999999999</c:v>
                </c:pt>
                <c:pt idx="393">
                  <c:v>3238.3740499999999</c:v>
                </c:pt>
                <c:pt idx="394">
                  <c:v>3236.4452999999999</c:v>
                </c:pt>
                <c:pt idx="395">
                  <c:v>3234.5165499999998</c:v>
                </c:pt>
                <c:pt idx="396">
                  <c:v>3232.5877999999998</c:v>
                </c:pt>
                <c:pt idx="397">
                  <c:v>3230.6590500000002</c:v>
                </c:pt>
                <c:pt idx="398">
                  <c:v>3228.73029</c:v>
                </c:pt>
                <c:pt idx="399">
                  <c:v>3226.8015399999999</c:v>
                </c:pt>
                <c:pt idx="400">
                  <c:v>3224.8727899999999</c:v>
                </c:pt>
                <c:pt idx="401">
                  <c:v>3222.9440399999999</c:v>
                </c:pt>
                <c:pt idx="402">
                  <c:v>3221.0152899999998</c:v>
                </c:pt>
                <c:pt idx="403">
                  <c:v>3219.0865399999998</c:v>
                </c:pt>
                <c:pt idx="404">
                  <c:v>3217.15778</c:v>
                </c:pt>
                <c:pt idx="405">
                  <c:v>3215.22903</c:v>
                </c:pt>
                <c:pt idx="406">
                  <c:v>3213.3002799999999</c:v>
                </c:pt>
                <c:pt idx="407">
                  <c:v>3211.3715299999999</c:v>
                </c:pt>
                <c:pt idx="408">
                  <c:v>3209.4427799999999</c:v>
                </c:pt>
                <c:pt idx="409">
                  <c:v>3207.5140299999998</c:v>
                </c:pt>
                <c:pt idx="410">
                  <c:v>3205.58527</c:v>
                </c:pt>
                <c:pt idx="411">
                  <c:v>3203.65652</c:v>
                </c:pt>
                <c:pt idx="412">
                  <c:v>3201.72777</c:v>
                </c:pt>
                <c:pt idx="413">
                  <c:v>3199.7990199999999</c:v>
                </c:pt>
                <c:pt idx="414">
                  <c:v>3197.8702699999999</c:v>
                </c:pt>
                <c:pt idx="415">
                  <c:v>3195.9415199999999</c:v>
                </c:pt>
                <c:pt idx="416">
                  <c:v>3194.0127600000001</c:v>
                </c:pt>
                <c:pt idx="417">
                  <c:v>3192.08401</c:v>
                </c:pt>
                <c:pt idx="418">
                  <c:v>3190.15526</c:v>
                </c:pt>
                <c:pt idx="419">
                  <c:v>3188.22651</c:v>
                </c:pt>
                <c:pt idx="420">
                  <c:v>3186.2977599999999</c:v>
                </c:pt>
                <c:pt idx="421">
                  <c:v>3184.3690099999999</c:v>
                </c:pt>
                <c:pt idx="422">
                  <c:v>3182.4402500000001</c:v>
                </c:pt>
                <c:pt idx="423">
                  <c:v>3180.5115000000001</c:v>
                </c:pt>
                <c:pt idx="424">
                  <c:v>3178.58275</c:v>
                </c:pt>
                <c:pt idx="425">
                  <c:v>3176.654</c:v>
                </c:pt>
                <c:pt idx="426">
                  <c:v>3174.72525</c:v>
                </c:pt>
                <c:pt idx="427">
                  <c:v>3172.7964999999999</c:v>
                </c:pt>
                <c:pt idx="428">
                  <c:v>3170.8677400000001</c:v>
                </c:pt>
                <c:pt idx="429">
                  <c:v>3168.9389900000001</c:v>
                </c:pt>
                <c:pt idx="430">
                  <c:v>3167.0102400000001</c:v>
                </c:pt>
                <c:pt idx="431">
                  <c:v>3165.08149</c:v>
                </c:pt>
                <c:pt idx="432">
                  <c:v>3163.15274</c:v>
                </c:pt>
                <c:pt idx="433">
                  <c:v>3161.22399</c:v>
                </c:pt>
                <c:pt idx="434">
                  <c:v>3159.2952300000002</c:v>
                </c:pt>
                <c:pt idx="435">
                  <c:v>3157.3664800000001</c:v>
                </c:pt>
                <c:pt idx="436">
                  <c:v>3155.4377300000001</c:v>
                </c:pt>
                <c:pt idx="437">
                  <c:v>3153.5089800000001</c:v>
                </c:pt>
                <c:pt idx="438">
                  <c:v>3151.58023</c:v>
                </c:pt>
                <c:pt idx="439">
                  <c:v>3149.65148</c:v>
                </c:pt>
                <c:pt idx="440">
                  <c:v>3147.7227200000002</c:v>
                </c:pt>
                <c:pt idx="441">
                  <c:v>3145.7939700000002</c:v>
                </c:pt>
                <c:pt idx="442">
                  <c:v>3143.8652200000001</c:v>
                </c:pt>
                <c:pt idx="443">
                  <c:v>3141.9364700000001</c:v>
                </c:pt>
                <c:pt idx="444">
                  <c:v>3140.0077200000001</c:v>
                </c:pt>
                <c:pt idx="445">
                  <c:v>3138.07897</c:v>
                </c:pt>
                <c:pt idx="446">
                  <c:v>3136.1502099999998</c:v>
                </c:pt>
                <c:pt idx="447">
                  <c:v>3134.2214600000002</c:v>
                </c:pt>
                <c:pt idx="448">
                  <c:v>3132.2927100000002</c:v>
                </c:pt>
                <c:pt idx="449">
                  <c:v>3130.3639600000001</c:v>
                </c:pt>
                <c:pt idx="450">
                  <c:v>3128.4352100000001</c:v>
                </c:pt>
                <c:pt idx="451">
                  <c:v>3126.5064600000001</c:v>
                </c:pt>
                <c:pt idx="452">
                  <c:v>3124.5776999999998</c:v>
                </c:pt>
                <c:pt idx="453">
                  <c:v>3122.6489499999998</c:v>
                </c:pt>
                <c:pt idx="454">
                  <c:v>3120.7202000000002</c:v>
                </c:pt>
                <c:pt idx="455">
                  <c:v>3118.7914500000002</c:v>
                </c:pt>
                <c:pt idx="456">
                  <c:v>3116.8627000000001</c:v>
                </c:pt>
                <c:pt idx="457">
                  <c:v>3114.9339500000001</c:v>
                </c:pt>
                <c:pt idx="458">
                  <c:v>3113.0051899999999</c:v>
                </c:pt>
                <c:pt idx="459">
                  <c:v>3111.0764399999998</c:v>
                </c:pt>
                <c:pt idx="460">
                  <c:v>3109.1476899999998</c:v>
                </c:pt>
                <c:pt idx="461">
                  <c:v>3107.2189400000002</c:v>
                </c:pt>
                <c:pt idx="462">
                  <c:v>3105.2901900000002</c:v>
                </c:pt>
                <c:pt idx="463">
                  <c:v>3103.3614400000001</c:v>
                </c:pt>
                <c:pt idx="464">
                  <c:v>3101.4326799999999</c:v>
                </c:pt>
                <c:pt idx="465">
                  <c:v>3099.5039299999999</c:v>
                </c:pt>
                <c:pt idx="466">
                  <c:v>3097.5751799999998</c:v>
                </c:pt>
                <c:pt idx="467">
                  <c:v>3095.6464299999998</c:v>
                </c:pt>
                <c:pt idx="468">
                  <c:v>3093.7176800000002</c:v>
                </c:pt>
                <c:pt idx="469">
                  <c:v>3091.7889300000002</c:v>
                </c:pt>
                <c:pt idx="470">
                  <c:v>3089.8601699999999</c:v>
                </c:pt>
                <c:pt idx="471">
                  <c:v>3087.9314199999999</c:v>
                </c:pt>
                <c:pt idx="472">
                  <c:v>3086.0026699999999</c:v>
                </c:pt>
                <c:pt idx="473">
                  <c:v>3084.0739199999998</c:v>
                </c:pt>
                <c:pt idx="474">
                  <c:v>3082.1451699999998</c:v>
                </c:pt>
                <c:pt idx="475">
                  <c:v>3080.2164200000002</c:v>
                </c:pt>
                <c:pt idx="476">
                  <c:v>3078.28766</c:v>
                </c:pt>
                <c:pt idx="477">
                  <c:v>3076.3589099999999</c:v>
                </c:pt>
                <c:pt idx="478">
                  <c:v>3074.4301599999999</c:v>
                </c:pt>
                <c:pt idx="479">
                  <c:v>3072.5014099999999</c:v>
                </c:pt>
                <c:pt idx="480">
                  <c:v>3070.5726599999998</c:v>
                </c:pt>
                <c:pt idx="481">
                  <c:v>3068.6439099999998</c:v>
                </c:pt>
                <c:pt idx="482">
                  <c:v>3066.71515</c:v>
                </c:pt>
                <c:pt idx="483">
                  <c:v>3064.7864</c:v>
                </c:pt>
                <c:pt idx="484">
                  <c:v>3062.8576499999999</c:v>
                </c:pt>
                <c:pt idx="485">
                  <c:v>3060.9288999999999</c:v>
                </c:pt>
                <c:pt idx="486">
                  <c:v>3059.0001499999998</c:v>
                </c:pt>
                <c:pt idx="487">
                  <c:v>3057.0713999999998</c:v>
                </c:pt>
                <c:pt idx="488">
                  <c:v>3055.14264</c:v>
                </c:pt>
                <c:pt idx="489">
                  <c:v>3053.21389</c:v>
                </c:pt>
                <c:pt idx="490">
                  <c:v>3051.28514</c:v>
                </c:pt>
                <c:pt idx="491">
                  <c:v>3049.3563899999999</c:v>
                </c:pt>
                <c:pt idx="492">
                  <c:v>3047.4276399999999</c:v>
                </c:pt>
                <c:pt idx="493">
                  <c:v>3045.4988899999998</c:v>
                </c:pt>
                <c:pt idx="494">
                  <c:v>3043.5701300000001</c:v>
                </c:pt>
                <c:pt idx="495">
                  <c:v>3041.64138</c:v>
                </c:pt>
                <c:pt idx="496">
                  <c:v>3039.71263</c:v>
                </c:pt>
                <c:pt idx="497">
                  <c:v>3037.78388</c:v>
                </c:pt>
                <c:pt idx="498">
                  <c:v>3035.8551299999999</c:v>
                </c:pt>
                <c:pt idx="499">
                  <c:v>3033.9263799999999</c:v>
                </c:pt>
                <c:pt idx="500">
                  <c:v>3031.9976200000001</c:v>
                </c:pt>
                <c:pt idx="501">
                  <c:v>3030.0688700000001</c:v>
                </c:pt>
                <c:pt idx="502">
                  <c:v>3028.14012</c:v>
                </c:pt>
                <c:pt idx="503">
                  <c:v>3026.21137</c:v>
                </c:pt>
                <c:pt idx="504">
                  <c:v>3024.28262</c:v>
                </c:pt>
                <c:pt idx="505">
                  <c:v>3022.3538699999999</c:v>
                </c:pt>
                <c:pt idx="506">
                  <c:v>3020.4251100000001</c:v>
                </c:pt>
                <c:pt idx="507">
                  <c:v>3018.4963600000001</c:v>
                </c:pt>
                <c:pt idx="508">
                  <c:v>3016.5676100000001</c:v>
                </c:pt>
                <c:pt idx="509">
                  <c:v>3014.63886</c:v>
                </c:pt>
                <c:pt idx="510">
                  <c:v>3012.71011</c:v>
                </c:pt>
                <c:pt idx="511">
                  <c:v>3010.7813599999999</c:v>
                </c:pt>
                <c:pt idx="512">
                  <c:v>3008.8526000000002</c:v>
                </c:pt>
                <c:pt idx="513">
                  <c:v>3006.9238500000001</c:v>
                </c:pt>
                <c:pt idx="514">
                  <c:v>3004.9951000000001</c:v>
                </c:pt>
                <c:pt idx="515">
                  <c:v>3003.0663500000001</c:v>
                </c:pt>
                <c:pt idx="516">
                  <c:v>3001.1376</c:v>
                </c:pt>
                <c:pt idx="517">
                  <c:v>2999.20885</c:v>
                </c:pt>
                <c:pt idx="518">
                  <c:v>2997.2800900000002</c:v>
                </c:pt>
                <c:pt idx="519">
                  <c:v>2995.3513400000002</c:v>
                </c:pt>
                <c:pt idx="520">
                  <c:v>2993.4225900000001</c:v>
                </c:pt>
                <c:pt idx="521">
                  <c:v>2991.4938400000001</c:v>
                </c:pt>
                <c:pt idx="522">
                  <c:v>2989.5650900000001</c:v>
                </c:pt>
                <c:pt idx="523">
                  <c:v>2987.63634</c:v>
                </c:pt>
                <c:pt idx="524">
                  <c:v>2985.7075799999998</c:v>
                </c:pt>
                <c:pt idx="525">
                  <c:v>2983.7788300000002</c:v>
                </c:pt>
                <c:pt idx="526">
                  <c:v>2981.8500800000002</c:v>
                </c:pt>
                <c:pt idx="527">
                  <c:v>2979.9213300000001</c:v>
                </c:pt>
                <c:pt idx="528">
                  <c:v>2977.9925800000001</c:v>
                </c:pt>
                <c:pt idx="529">
                  <c:v>2976.0638300000001</c:v>
                </c:pt>
                <c:pt idx="530">
                  <c:v>2974.1350699999998</c:v>
                </c:pt>
                <c:pt idx="531">
                  <c:v>2972.2063199999998</c:v>
                </c:pt>
                <c:pt idx="532">
                  <c:v>2970.2775700000002</c:v>
                </c:pt>
                <c:pt idx="533">
                  <c:v>2968.3488200000002</c:v>
                </c:pt>
                <c:pt idx="534">
                  <c:v>2966.4200700000001</c:v>
                </c:pt>
                <c:pt idx="535">
                  <c:v>2964.4913200000001</c:v>
                </c:pt>
                <c:pt idx="536">
                  <c:v>2962.5625599999998</c:v>
                </c:pt>
                <c:pt idx="537">
                  <c:v>2960.6338099999998</c:v>
                </c:pt>
                <c:pt idx="538">
                  <c:v>2958.7050599999998</c:v>
                </c:pt>
                <c:pt idx="539">
                  <c:v>2956.7763100000002</c:v>
                </c:pt>
                <c:pt idx="540">
                  <c:v>2954.8475600000002</c:v>
                </c:pt>
                <c:pt idx="541">
                  <c:v>2952.9188100000001</c:v>
                </c:pt>
                <c:pt idx="542">
                  <c:v>2950.9900499999999</c:v>
                </c:pt>
                <c:pt idx="543">
                  <c:v>2949.0612999999998</c:v>
                </c:pt>
                <c:pt idx="544">
                  <c:v>2947.1325499999998</c:v>
                </c:pt>
                <c:pt idx="545">
                  <c:v>2945.2037999999998</c:v>
                </c:pt>
                <c:pt idx="546">
                  <c:v>2943.2750500000002</c:v>
                </c:pt>
                <c:pt idx="547">
                  <c:v>2941.3463000000002</c:v>
                </c:pt>
                <c:pt idx="548">
                  <c:v>2939.4175399999999</c:v>
                </c:pt>
                <c:pt idx="549">
                  <c:v>2937.4887899999999</c:v>
                </c:pt>
                <c:pt idx="550">
                  <c:v>2935.5600399999998</c:v>
                </c:pt>
                <c:pt idx="551">
                  <c:v>2933.6312899999998</c:v>
                </c:pt>
                <c:pt idx="552">
                  <c:v>2931.7025400000002</c:v>
                </c:pt>
                <c:pt idx="553">
                  <c:v>2929.7737900000002</c:v>
                </c:pt>
                <c:pt idx="554">
                  <c:v>2927.84503</c:v>
                </c:pt>
                <c:pt idx="555">
                  <c:v>2925.9162799999999</c:v>
                </c:pt>
                <c:pt idx="556">
                  <c:v>2923.9875299999999</c:v>
                </c:pt>
                <c:pt idx="557">
                  <c:v>2922.0587799999998</c:v>
                </c:pt>
                <c:pt idx="558">
                  <c:v>2920.1300299999998</c:v>
                </c:pt>
                <c:pt idx="559">
                  <c:v>2918.2012800000002</c:v>
                </c:pt>
                <c:pt idx="560">
                  <c:v>2916.27252</c:v>
                </c:pt>
                <c:pt idx="561">
                  <c:v>2914.3437699999999</c:v>
                </c:pt>
                <c:pt idx="562">
                  <c:v>2912.4150199999999</c:v>
                </c:pt>
                <c:pt idx="563">
                  <c:v>2910.4862699999999</c:v>
                </c:pt>
                <c:pt idx="564">
                  <c:v>2908.5575199999998</c:v>
                </c:pt>
                <c:pt idx="565">
                  <c:v>2906.6287699999998</c:v>
                </c:pt>
                <c:pt idx="566">
                  <c:v>2904.70001</c:v>
                </c:pt>
                <c:pt idx="567">
                  <c:v>2902.77126</c:v>
                </c:pt>
                <c:pt idx="568">
                  <c:v>2900.8425099999999</c:v>
                </c:pt>
                <c:pt idx="569">
                  <c:v>2898.9137599999999</c:v>
                </c:pt>
                <c:pt idx="570">
                  <c:v>2896.9850099999999</c:v>
                </c:pt>
                <c:pt idx="571">
                  <c:v>2895.0562599999998</c:v>
                </c:pt>
                <c:pt idx="572">
                  <c:v>2893.1275000000001</c:v>
                </c:pt>
                <c:pt idx="573">
                  <c:v>2891.19875</c:v>
                </c:pt>
                <c:pt idx="574">
                  <c:v>2889.27</c:v>
                </c:pt>
                <c:pt idx="575">
                  <c:v>2887.3412499999999</c:v>
                </c:pt>
                <c:pt idx="576">
                  <c:v>2885.4124999999999</c:v>
                </c:pt>
                <c:pt idx="577">
                  <c:v>2883.4837499999999</c:v>
                </c:pt>
                <c:pt idx="578">
                  <c:v>2881.5549900000001</c:v>
                </c:pt>
                <c:pt idx="579">
                  <c:v>2879.6262400000001</c:v>
                </c:pt>
                <c:pt idx="580">
                  <c:v>2877.69749</c:v>
                </c:pt>
                <c:pt idx="581">
                  <c:v>2875.76874</c:v>
                </c:pt>
                <c:pt idx="582">
                  <c:v>2873.8399899999999</c:v>
                </c:pt>
                <c:pt idx="583">
                  <c:v>2871.9112399999999</c:v>
                </c:pt>
                <c:pt idx="584">
                  <c:v>2869.9824800000001</c:v>
                </c:pt>
                <c:pt idx="585">
                  <c:v>2868.0537300000001</c:v>
                </c:pt>
                <c:pt idx="586">
                  <c:v>2866.1249800000001</c:v>
                </c:pt>
                <c:pt idx="587">
                  <c:v>2864.19623</c:v>
                </c:pt>
                <c:pt idx="588">
                  <c:v>2862.26748</c:v>
                </c:pt>
                <c:pt idx="589">
                  <c:v>2860.3387299999999</c:v>
                </c:pt>
                <c:pt idx="590">
                  <c:v>2858.4099700000002</c:v>
                </c:pt>
                <c:pt idx="591">
                  <c:v>2856.4812200000001</c:v>
                </c:pt>
                <c:pt idx="592">
                  <c:v>2854.5524700000001</c:v>
                </c:pt>
                <c:pt idx="593">
                  <c:v>2852.62372</c:v>
                </c:pt>
                <c:pt idx="594">
                  <c:v>2850.69497</c:v>
                </c:pt>
                <c:pt idx="595">
                  <c:v>2848.76622</c:v>
                </c:pt>
                <c:pt idx="596">
                  <c:v>2846.8374600000002</c:v>
                </c:pt>
                <c:pt idx="597">
                  <c:v>2844.9087100000002</c:v>
                </c:pt>
                <c:pt idx="598">
                  <c:v>2842.9799600000001</c:v>
                </c:pt>
                <c:pt idx="599">
                  <c:v>2841.0512100000001</c:v>
                </c:pt>
                <c:pt idx="600">
                  <c:v>2839.12246</c:v>
                </c:pt>
                <c:pt idx="601">
                  <c:v>2837.19371</c:v>
                </c:pt>
                <c:pt idx="602">
                  <c:v>2835.2649500000002</c:v>
                </c:pt>
                <c:pt idx="603">
                  <c:v>2833.3362000000002</c:v>
                </c:pt>
                <c:pt idx="604">
                  <c:v>2831.4074500000002</c:v>
                </c:pt>
                <c:pt idx="605">
                  <c:v>2829.4787000000001</c:v>
                </c:pt>
                <c:pt idx="606">
                  <c:v>2827.5499500000001</c:v>
                </c:pt>
                <c:pt idx="607">
                  <c:v>2825.6212</c:v>
                </c:pt>
                <c:pt idx="608">
                  <c:v>2823.6924399999998</c:v>
                </c:pt>
                <c:pt idx="609">
                  <c:v>2821.7636900000002</c:v>
                </c:pt>
                <c:pt idx="610">
                  <c:v>2819.8349400000002</c:v>
                </c:pt>
                <c:pt idx="611">
                  <c:v>2817.9061900000002</c:v>
                </c:pt>
                <c:pt idx="612">
                  <c:v>2815.9774400000001</c:v>
                </c:pt>
                <c:pt idx="613">
                  <c:v>2814.0486900000001</c:v>
                </c:pt>
                <c:pt idx="614">
                  <c:v>2812.1199299999998</c:v>
                </c:pt>
                <c:pt idx="615">
                  <c:v>2810.1911799999998</c:v>
                </c:pt>
                <c:pt idx="616">
                  <c:v>2808.2624300000002</c:v>
                </c:pt>
                <c:pt idx="617">
                  <c:v>2806.3336800000002</c:v>
                </c:pt>
                <c:pt idx="618">
                  <c:v>2804.4049300000001</c:v>
                </c:pt>
                <c:pt idx="619">
                  <c:v>2802.4761800000001</c:v>
                </c:pt>
                <c:pt idx="620">
                  <c:v>2800.5474199999999</c:v>
                </c:pt>
                <c:pt idx="621">
                  <c:v>2798.6186699999998</c:v>
                </c:pt>
                <c:pt idx="622">
                  <c:v>2796.6899199999998</c:v>
                </c:pt>
                <c:pt idx="623">
                  <c:v>2794.7611700000002</c:v>
                </c:pt>
                <c:pt idx="624">
                  <c:v>2792.8324200000002</c:v>
                </c:pt>
                <c:pt idx="625">
                  <c:v>2790.9036700000001</c:v>
                </c:pt>
                <c:pt idx="626">
                  <c:v>2788.9749099999999</c:v>
                </c:pt>
                <c:pt idx="627">
                  <c:v>2787.0461599999999</c:v>
                </c:pt>
                <c:pt idx="628">
                  <c:v>2785.1174099999998</c:v>
                </c:pt>
                <c:pt idx="629">
                  <c:v>2783.1886599999998</c:v>
                </c:pt>
                <c:pt idx="630">
                  <c:v>2781.2599100000002</c:v>
                </c:pt>
                <c:pt idx="631">
                  <c:v>2779.3311600000002</c:v>
                </c:pt>
                <c:pt idx="632">
                  <c:v>2777.4023999999999</c:v>
                </c:pt>
                <c:pt idx="633">
                  <c:v>2775.4736499999999</c:v>
                </c:pt>
                <c:pt idx="634">
                  <c:v>2773.5448999999999</c:v>
                </c:pt>
                <c:pt idx="635">
                  <c:v>2771.6161499999998</c:v>
                </c:pt>
                <c:pt idx="636">
                  <c:v>2769.6873999999998</c:v>
                </c:pt>
                <c:pt idx="637">
                  <c:v>2767.7586500000002</c:v>
                </c:pt>
                <c:pt idx="638">
                  <c:v>2765.82989</c:v>
                </c:pt>
                <c:pt idx="639">
                  <c:v>2763.9011399999999</c:v>
                </c:pt>
                <c:pt idx="640">
                  <c:v>2761.9723899999999</c:v>
                </c:pt>
                <c:pt idx="641">
                  <c:v>2760.0436399999999</c:v>
                </c:pt>
                <c:pt idx="642">
                  <c:v>2758.1148899999998</c:v>
                </c:pt>
                <c:pt idx="643">
                  <c:v>2756.1861399999998</c:v>
                </c:pt>
                <c:pt idx="644">
                  <c:v>2754.25738</c:v>
                </c:pt>
                <c:pt idx="645">
                  <c:v>2752.32863</c:v>
                </c:pt>
                <c:pt idx="646">
                  <c:v>2750.3998799999999</c:v>
                </c:pt>
                <c:pt idx="647">
                  <c:v>2748.4711299999999</c:v>
                </c:pt>
                <c:pt idx="648">
                  <c:v>2746.5423799999999</c:v>
                </c:pt>
                <c:pt idx="649">
                  <c:v>2744.6136299999998</c:v>
                </c:pt>
                <c:pt idx="650">
                  <c:v>2742.68487</c:v>
                </c:pt>
                <c:pt idx="651">
                  <c:v>2740.75612</c:v>
                </c:pt>
                <c:pt idx="652">
                  <c:v>2738.82737</c:v>
                </c:pt>
                <c:pt idx="653">
                  <c:v>2736.8986199999999</c:v>
                </c:pt>
                <c:pt idx="654">
                  <c:v>2734.9698699999999</c:v>
                </c:pt>
                <c:pt idx="655">
                  <c:v>2733.0411199999999</c:v>
                </c:pt>
                <c:pt idx="656">
                  <c:v>2731.1123600000001</c:v>
                </c:pt>
                <c:pt idx="657">
                  <c:v>2729.18361</c:v>
                </c:pt>
                <c:pt idx="658">
                  <c:v>2727.25486</c:v>
                </c:pt>
                <c:pt idx="659">
                  <c:v>2725.32611</c:v>
                </c:pt>
                <c:pt idx="660">
                  <c:v>2723.3973599999999</c:v>
                </c:pt>
                <c:pt idx="661">
                  <c:v>2721.4686099999999</c:v>
                </c:pt>
                <c:pt idx="662">
                  <c:v>2719.5398500000001</c:v>
                </c:pt>
                <c:pt idx="663">
                  <c:v>2717.6111000000001</c:v>
                </c:pt>
                <c:pt idx="664">
                  <c:v>2715.68235</c:v>
                </c:pt>
                <c:pt idx="665">
                  <c:v>2713.7536</c:v>
                </c:pt>
                <c:pt idx="666">
                  <c:v>2711.82485</c:v>
                </c:pt>
                <c:pt idx="667">
                  <c:v>2709.8960999999999</c:v>
                </c:pt>
                <c:pt idx="668">
                  <c:v>2707.9673400000001</c:v>
                </c:pt>
                <c:pt idx="669">
                  <c:v>2706.0385900000001</c:v>
                </c:pt>
                <c:pt idx="670">
                  <c:v>2704.1098400000001</c:v>
                </c:pt>
                <c:pt idx="671">
                  <c:v>2702.18109</c:v>
                </c:pt>
                <c:pt idx="672">
                  <c:v>2700.25234</c:v>
                </c:pt>
                <c:pt idx="673">
                  <c:v>2698.32359</c:v>
                </c:pt>
                <c:pt idx="674">
                  <c:v>2696.3948300000002</c:v>
                </c:pt>
                <c:pt idx="675">
                  <c:v>2694.4660800000001</c:v>
                </c:pt>
                <c:pt idx="676">
                  <c:v>2692.5373300000001</c:v>
                </c:pt>
                <c:pt idx="677">
                  <c:v>2690.6085800000001</c:v>
                </c:pt>
                <c:pt idx="678">
                  <c:v>2688.67983</c:v>
                </c:pt>
                <c:pt idx="679">
                  <c:v>2686.75108</c:v>
                </c:pt>
                <c:pt idx="680">
                  <c:v>2684.8223200000002</c:v>
                </c:pt>
                <c:pt idx="681">
                  <c:v>2682.8935700000002</c:v>
                </c:pt>
                <c:pt idx="682">
                  <c:v>2680.9648200000001</c:v>
                </c:pt>
                <c:pt idx="683">
                  <c:v>2679.0360700000001</c:v>
                </c:pt>
                <c:pt idx="684">
                  <c:v>2677.1073200000001</c:v>
                </c:pt>
                <c:pt idx="685">
                  <c:v>2675.17857</c:v>
                </c:pt>
                <c:pt idx="686">
                  <c:v>2673.2498099999998</c:v>
                </c:pt>
                <c:pt idx="687">
                  <c:v>2671.3210600000002</c:v>
                </c:pt>
                <c:pt idx="688">
                  <c:v>2669.3923100000002</c:v>
                </c:pt>
                <c:pt idx="689">
                  <c:v>2667.4635600000001</c:v>
                </c:pt>
                <c:pt idx="690">
                  <c:v>2665.5348100000001</c:v>
                </c:pt>
                <c:pt idx="691">
                  <c:v>2663.6060600000001</c:v>
                </c:pt>
                <c:pt idx="692">
                  <c:v>2661.6772999999998</c:v>
                </c:pt>
                <c:pt idx="693">
                  <c:v>2659.7485499999998</c:v>
                </c:pt>
                <c:pt idx="694">
                  <c:v>2657.8198000000002</c:v>
                </c:pt>
                <c:pt idx="695">
                  <c:v>2655.8910500000002</c:v>
                </c:pt>
                <c:pt idx="696">
                  <c:v>2653.9623000000001</c:v>
                </c:pt>
                <c:pt idx="697">
                  <c:v>2652.0335500000001</c:v>
                </c:pt>
                <c:pt idx="698">
                  <c:v>2650.1047899999999</c:v>
                </c:pt>
                <c:pt idx="699">
                  <c:v>2648.1760399999998</c:v>
                </c:pt>
                <c:pt idx="700">
                  <c:v>2646.2472899999998</c:v>
                </c:pt>
                <c:pt idx="701">
                  <c:v>2644.3185400000002</c:v>
                </c:pt>
                <c:pt idx="702">
                  <c:v>2642.3897900000002</c:v>
                </c:pt>
                <c:pt idx="703">
                  <c:v>2640.4610400000001</c:v>
                </c:pt>
                <c:pt idx="704">
                  <c:v>2638.5322799999999</c:v>
                </c:pt>
                <c:pt idx="705">
                  <c:v>2636.6035299999999</c:v>
                </c:pt>
                <c:pt idx="706">
                  <c:v>2634.6747799999998</c:v>
                </c:pt>
                <c:pt idx="707">
                  <c:v>2632.7460299999998</c:v>
                </c:pt>
                <c:pt idx="708">
                  <c:v>2630.8172800000002</c:v>
                </c:pt>
                <c:pt idx="709">
                  <c:v>2628.8885300000002</c:v>
                </c:pt>
                <c:pt idx="710">
                  <c:v>2626.9597699999999</c:v>
                </c:pt>
                <c:pt idx="711">
                  <c:v>2625.0310199999999</c:v>
                </c:pt>
                <c:pt idx="712">
                  <c:v>2623.1022699999999</c:v>
                </c:pt>
                <c:pt idx="713">
                  <c:v>2621.1735199999998</c:v>
                </c:pt>
                <c:pt idx="714">
                  <c:v>2619.2447699999998</c:v>
                </c:pt>
                <c:pt idx="715">
                  <c:v>2617.3160200000002</c:v>
                </c:pt>
                <c:pt idx="716">
                  <c:v>2615.38726</c:v>
                </c:pt>
                <c:pt idx="717">
                  <c:v>2613.4585099999999</c:v>
                </c:pt>
                <c:pt idx="718">
                  <c:v>2611.5297599999999</c:v>
                </c:pt>
                <c:pt idx="719">
                  <c:v>2609.6010099999999</c:v>
                </c:pt>
                <c:pt idx="720">
                  <c:v>2607.6722599999998</c:v>
                </c:pt>
                <c:pt idx="721">
                  <c:v>2605.7435099999998</c:v>
                </c:pt>
                <c:pt idx="722">
                  <c:v>2603.81475</c:v>
                </c:pt>
                <c:pt idx="723">
                  <c:v>2601.886</c:v>
                </c:pt>
                <c:pt idx="724">
                  <c:v>2599.9572499999999</c:v>
                </c:pt>
                <c:pt idx="725">
                  <c:v>2598.0284999999999</c:v>
                </c:pt>
                <c:pt idx="726">
                  <c:v>2596.0997499999999</c:v>
                </c:pt>
                <c:pt idx="727">
                  <c:v>2594.1709999999998</c:v>
                </c:pt>
                <c:pt idx="728">
                  <c:v>2592.24224</c:v>
                </c:pt>
                <c:pt idx="729">
                  <c:v>2590.31349</c:v>
                </c:pt>
                <c:pt idx="730">
                  <c:v>2588.38474</c:v>
                </c:pt>
                <c:pt idx="731">
                  <c:v>2586.4559899999999</c:v>
                </c:pt>
                <c:pt idx="732">
                  <c:v>2584.5272399999999</c:v>
                </c:pt>
                <c:pt idx="733">
                  <c:v>2582.5984899999999</c:v>
                </c:pt>
                <c:pt idx="734">
                  <c:v>2580.6697300000001</c:v>
                </c:pt>
                <c:pt idx="735">
                  <c:v>2578.74098</c:v>
                </c:pt>
                <c:pt idx="736">
                  <c:v>2576.81223</c:v>
                </c:pt>
                <c:pt idx="737">
                  <c:v>2574.88348</c:v>
                </c:pt>
                <c:pt idx="738">
                  <c:v>2572.9547299999999</c:v>
                </c:pt>
                <c:pt idx="739">
                  <c:v>2571.0259799999999</c:v>
                </c:pt>
                <c:pt idx="740">
                  <c:v>2569.0972200000001</c:v>
                </c:pt>
                <c:pt idx="741">
                  <c:v>2567.1684700000001</c:v>
                </c:pt>
                <c:pt idx="742">
                  <c:v>2565.23972</c:v>
                </c:pt>
                <c:pt idx="743">
                  <c:v>2563.31097</c:v>
                </c:pt>
                <c:pt idx="744">
                  <c:v>2561.38222</c:v>
                </c:pt>
                <c:pt idx="745">
                  <c:v>2559.4534699999999</c:v>
                </c:pt>
                <c:pt idx="746">
                  <c:v>2557.5247100000001</c:v>
                </c:pt>
                <c:pt idx="747">
                  <c:v>2555.5959600000001</c:v>
                </c:pt>
                <c:pt idx="748">
                  <c:v>2553.6672100000001</c:v>
                </c:pt>
                <c:pt idx="749">
                  <c:v>2551.73846</c:v>
                </c:pt>
                <c:pt idx="750">
                  <c:v>2549.80971</c:v>
                </c:pt>
                <c:pt idx="751">
                  <c:v>2547.88096</c:v>
                </c:pt>
                <c:pt idx="752">
                  <c:v>2545.9522000000002</c:v>
                </c:pt>
                <c:pt idx="753">
                  <c:v>2544.0234500000001</c:v>
                </c:pt>
                <c:pt idx="754">
                  <c:v>2542.0947000000001</c:v>
                </c:pt>
                <c:pt idx="755">
                  <c:v>2540.1659500000001</c:v>
                </c:pt>
                <c:pt idx="756">
                  <c:v>2538.2372</c:v>
                </c:pt>
                <c:pt idx="757">
                  <c:v>2536.30845</c:v>
                </c:pt>
                <c:pt idx="758">
                  <c:v>2534.3796900000002</c:v>
                </c:pt>
                <c:pt idx="759">
                  <c:v>2532.4509400000002</c:v>
                </c:pt>
                <c:pt idx="760">
                  <c:v>2530.5221900000001</c:v>
                </c:pt>
                <c:pt idx="761">
                  <c:v>2528.5934400000001</c:v>
                </c:pt>
                <c:pt idx="762">
                  <c:v>2526.6646900000001</c:v>
                </c:pt>
                <c:pt idx="763">
                  <c:v>2524.73594</c:v>
                </c:pt>
                <c:pt idx="764">
                  <c:v>2522.8071799999998</c:v>
                </c:pt>
                <c:pt idx="765">
                  <c:v>2520.8784300000002</c:v>
                </c:pt>
                <c:pt idx="766">
                  <c:v>2518.9496800000002</c:v>
                </c:pt>
                <c:pt idx="767">
                  <c:v>2517.0209300000001</c:v>
                </c:pt>
                <c:pt idx="768">
                  <c:v>2515.0921800000001</c:v>
                </c:pt>
                <c:pt idx="769">
                  <c:v>2513.1634300000001</c:v>
                </c:pt>
                <c:pt idx="770">
                  <c:v>2511.2346699999998</c:v>
                </c:pt>
                <c:pt idx="771">
                  <c:v>2509.3059199999998</c:v>
                </c:pt>
                <c:pt idx="772">
                  <c:v>2507.3771700000002</c:v>
                </c:pt>
                <c:pt idx="773">
                  <c:v>2505.4484200000002</c:v>
                </c:pt>
                <c:pt idx="774">
                  <c:v>2503.5196700000001</c:v>
                </c:pt>
                <c:pt idx="775">
                  <c:v>2501.5909200000001</c:v>
                </c:pt>
                <c:pt idx="776">
                  <c:v>2499.6621599999999</c:v>
                </c:pt>
                <c:pt idx="777">
                  <c:v>2497.7334099999998</c:v>
                </c:pt>
                <c:pt idx="778">
                  <c:v>2495.8046599999998</c:v>
                </c:pt>
                <c:pt idx="779">
                  <c:v>2493.8759100000002</c:v>
                </c:pt>
                <c:pt idx="780">
                  <c:v>2491.9471600000002</c:v>
                </c:pt>
                <c:pt idx="781">
                  <c:v>2490.0184100000001</c:v>
                </c:pt>
                <c:pt idx="782">
                  <c:v>2488.0896499999999</c:v>
                </c:pt>
                <c:pt idx="783">
                  <c:v>2486.1608999999999</c:v>
                </c:pt>
                <c:pt idx="784">
                  <c:v>2484.2321499999998</c:v>
                </c:pt>
                <c:pt idx="785">
                  <c:v>2482.3033999999998</c:v>
                </c:pt>
                <c:pt idx="786">
                  <c:v>2480.3746500000002</c:v>
                </c:pt>
                <c:pt idx="787">
                  <c:v>2478.4459000000002</c:v>
                </c:pt>
                <c:pt idx="788">
                  <c:v>2476.5171399999999</c:v>
                </c:pt>
                <c:pt idx="789">
                  <c:v>2474.5883899999999</c:v>
                </c:pt>
                <c:pt idx="790">
                  <c:v>2472.6596399999999</c:v>
                </c:pt>
                <c:pt idx="791">
                  <c:v>2470.7308899999998</c:v>
                </c:pt>
                <c:pt idx="792">
                  <c:v>2468.8021399999998</c:v>
                </c:pt>
                <c:pt idx="793">
                  <c:v>2466.8733900000002</c:v>
                </c:pt>
                <c:pt idx="794">
                  <c:v>2464.94463</c:v>
                </c:pt>
                <c:pt idx="795">
                  <c:v>2463.0158799999999</c:v>
                </c:pt>
                <c:pt idx="796">
                  <c:v>2461.0871299999999</c:v>
                </c:pt>
                <c:pt idx="797">
                  <c:v>2459.1583799999999</c:v>
                </c:pt>
                <c:pt idx="798">
                  <c:v>2457.2296299999998</c:v>
                </c:pt>
                <c:pt idx="799">
                  <c:v>2455.3008799999998</c:v>
                </c:pt>
                <c:pt idx="800">
                  <c:v>2453.37212</c:v>
                </c:pt>
                <c:pt idx="801">
                  <c:v>2451.44337</c:v>
                </c:pt>
                <c:pt idx="802">
                  <c:v>2449.5146199999999</c:v>
                </c:pt>
                <c:pt idx="803">
                  <c:v>2447.5858699999999</c:v>
                </c:pt>
                <c:pt idx="804">
                  <c:v>2445.6571199999998</c:v>
                </c:pt>
                <c:pt idx="805">
                  <c:v>2443.7283699999998</c:v>
                </c:pt>
                <c:pt idx="806">
                  <c:v>2441.79961</c:v>
                </c:pt>
                <c:pt idx="807">
                  <c:v>2439.87086</c:v>
                </c:pt>
                <c:pt idx="808">
                  <c:v>2437.94211</c:v>
                </c:pt>
                <c:pt idx="809">
                  <c:v>2436.0133599999999</c:v>
                </c:pt>
                <c:pt idx="810">
                  <c:v>2434.0846099999999</c:v>
                </c:pt>
                <c:pt idx="811">
                  <c:v>2432.1558599999998</c:v>
                </c:pt>
                <c:pt idx="812">
                  <c:v>2430.2271000000001</c:v>
                </c:pt>
                <c:pt idx="813">
                  <c:v>2428.29835</c:v>
                </c:pt>
                <c:pt idx="814">
                  <c:v>2426.3696</c:v>
                </c:pt>
                <c:pt idx="815">
                  <c:v>2424.44085</c:v>
                </c:pt>
                <c:pt idx="816">
                  <c:v>2422.5120999999999</c:v>
                </c:pt>
                <c:pt idx="817">
                  <c:v>2420.5833499999999</c:v>
                </c:pt>
                <c:pt idx="818">
                  <c:v>2418.6545900000001</c:v>
                </c:pt>
                <c:pt idx="819">
                  <c:v>2416.7258400000001</c:v>
                </c:pt>
                <c:pt idx="820">
                  <c:v>2414.79709</c:v>
                </c:pt>
                <c:pt idx="821">
                  <c:v>2412.86834</c:v>
                </c:pt>
                <c:pt idx="822">
                  <c:v>2410.93959</c:v>
                </c:pt>
                <c:pt idx="823">
                  <c:v>2409.0108399999999</c:v>
                </c:pt>
                <c:pt idx="824">
                  <c:v>2407.0820800000001</c:v>
                </c:pt>
                <c:pt idx="825">
                  <c:v>2405.1533300000001</c:v>
                </c:pt>
                <c:pt idx="826">
                  <c:v>2403.2245800000001</c:v>
                </c:pt>
                <c:pt idx="827">
                  <c:v>2401.29583</c:v>
                </c:pt>
                <c:pt idx="828">
                  <c:v>2399.36708</c:v>
                </c:pt>
                <c:pt idx="829">
                  <c:v>2397.43833</c:v>
                </c:pt>
                <c:pt idx="830">
                  <c:v>2395.5095700000002</c:v>
                </c:pt>
                <c:pt idx="831">
                  <c:v>2393.5808200000001</c:v>
                </c:pt>
                <c:pt idx="832">
                  <c:v>2391.6520700000001</c:v>
                </c:pt>
                <c:pt idx="833">
                  <c:v>2389.7233200000001</c:v>
                </c:pt>
                <c:pt idx="834">
                  <c:v>2387.79457</c:v>
                </c:pt>
                <c:pt idx="835">
                  <c:v>2385.86582</c:v>
                </c:pt>
                <c:pt idx="836">
                  <c:v>2383.9370600000002</c:v>
                </c:pt>
                <c:pt idx="837">
                  <c:v>2382.0083100000002</c:v>
                </c:pt>
                <c:pt idx="838">
                  <c:v>2380.0795600000001</c:v>
                </c:pt>
                <c:pt idx="839">
                  <c:v>2378.1508100000001</c:v>
                </c:pt>
                <c:pt idx="840">
                  <c:v>2376.2220600000001</c:v>
                </c:pt>
                <c:pt idx="841">
                  <c:v>2374.29331</c:v>
                </c:pt>
                <c:pt idx="842">
                  <c:v>2372.3645499999998</c:v>
                </c:pt>
                <c:pt idx="843">
                  <c:v>2370.4358000000002</c:v>
                </c:pt>
                <c:pt idx="844">
                  <c:v>2368.5070500000002</c:v>
                </c:pt>
                <c:pt idx="845">
                  <c:v>2366.5783000000001</c:v>
                </c:pt>
                <c:pt idx="846">
                  <c:v>2364.6495500000001</c:v>
                </c:pt>
                <c:pt idx="847">
                  <c:v>2362.7208000000001</c:v>
                </c:pt>
                <c:pt idx="848">
                  <c:v>2360.7920399999998</c:v>
                </c:pt>
                <c:pt idx="849">
                  <c:v>2358.8632899999998</c:v>
                </c:pt>
                <c:pt idx="850">
                  <c:v>2356.9345400000002</c:v>
                </c:pt>
                <c:pt idx="851">
                  <c:v>2355.0057900000002</c:v>
                </c:pt>
                <c:pt idx="852">
                  <c:v>2353.0770400000001</c:v>
                </c:pt>
                <c:pt idx="853">
                  <c:v>2351.1482900000001</c:v>
                </c:pt>
                <c:pt idx="854">
                  <c:v>2349.2195299999998</c:v>
                </c:pt>
                <c:pt idx="855">
                  <c:v>2347.2907799999998</c:v>
                </c:pt>
                <c:pt idx="856">
                  <c:v>2345.3620299999998</c:v>
                </c:pt>
                <c:pt idx="857">
                  <c:v>2343.4332800000002</c:v>
                </c:pt>
                <c:pt idx="858">
                  <c:v>2341.5045300000002</c:v>
                </c:pt>
                <c:pt idx="859">
                  <c:v>2339.5757800000001</c:v>
                </c:pt>
                <c:pt idx="860">
                  <c:v>2337.6470199999999</c:v>
                </c:pt>
                <c:pt idx="861">
                  <c:v>2335.7182699999998</c:v>
                </c:pt>
                <c:pt idx="862">
                  <c:v>2333.7895199999998</c:v>
                </c:pt>
                <c:pt idx="863">
                  <c:v>2331.8607699999998</c:v>
                </c:pt>
                <c:pt idx="864">
                  <c:v>2329.9320200000002</c:v>
                </c:pt>
                <c:pt idx="865">
                  <c:v>2328.0032700000002</c:v>
                </c:pt>
                <c:pt idx="866">
                  <c:v>2326.0745099999999</c:v>
                </c:pt>
                <c:pt idx="867">
                  <c:v>2324.1457599999999</c:v>
                </c:pt>
                <c:pt idx="868">
                  <c:v>2322.2170099999998</c:v>
                </c:pt>
                <c:pt idx="869">
                  <c:v>2320.2882599999998</c:v>
                </c:pt>
                <c:pt idx="870">
                  <c:v>2318.3595099999998</c:v>
                </c:pt>
                <c:pt idx="871">
                  <c:v>2316.4307600000002</c:v>
                </c:pt>
                <c:pt idx="872">
                  <c:v>2314.502</c:v>
                </c:pt>
                <c:pt idx="873">
                  <c:v>2312.5732499999999</c:v>
                </c:pt>
                <c:pt idx="874">
                  <c:v>2310.6444999999999</c:v>
                </c:pt>
                <c:pt idx="875">
                  <c:v>2308.7157499999998</c:v>
                </c:pt>
                <c:pt idx="876">
                  <c:v>2306.7869999999998</c:v>
                </c:pt>
                <c:pt idx="877">
                  <c:v>2304.8582500000002</c:v>
                </c:pt>
                <c:pt idx="878">
                  <c:v>2302.92949</c:v>
                </c:pt>
                <c:pt idx="879">
                  <c:v>2301.00074</c:v>
                </c:pt>
                <c:pt idx="880">
                  <c:v>2299.0719899999999</c:v>
                </c:pt>
                <c:pt idx="881">
                  <c:v>2297.1432399999999</c:v>
                </c:pt>
                <c:pt idx="882">
                  <c:v>2295.2144899999998</c:v>
                </c:pt>
                <c:pt idx="883">
                  <c:v>2293.2857399999998</c:v>
                </c:pt>
                <c:pt idx="884">
                  <c:v>2291.35698</c:v>
                </c:pt>
                <c:pt idx="885">
                  <c:v>2289.42823</c:v>
                </c:pt>
                <c:pt idx="886">
                  <c:v>2287.4994799999999</c:v>
                </c:pt>
                <c:pt idx="887">
                  <c:v>2285.5707299999999</c:v>
                </c:pt>
                <c:pt idx="888">
                  <c:v>2283.6419799999999</c:v>
                </c:pt>
                <c:pt idx="889">
                  <c:v>2281.7132299999998</c:v>
                </c:pt>
                <c:pt idx="890">
                  <c:v>2279.7844700000001</c:v>
                </c:pt>
                <c:pt idx="891">
                  <c:v>2277.85572</c:v>
                </c:pt>
                <c:pt idx="892">
                  <c:v>2275.92697</c:v>
                </c:pt>
                <c:pt idx="893">
                  <c:v>2273.9982199999999</c:v>
                </c:pt>
                <c:pt idx="894">
                  <c:v>2272.0694699999999</c:v>
                </c:pt>
                <c:pt idx="895">
                  <c:v>2270.1407199999999</c:v>
                </c:pt>
                <c:pt idx="896">
                  <c:v>2268.2119600000001</c:v>
                </c:pt>
                <c:pt idx="897">
                  <c:v>2266.2832100000001</c:v>
                </c:pt>
                <c:pt idx="898">
                  <c:v>2264.35446</c:v>
                </c:pt>
                <c:pt idx="899">
                  <c:v>2262.42571</c:v>
                </c:pt>
                <c:pt idx="900">
                  <c:v>2260.4969599999999</c:v>
                </c:pt>
                <c:pt idx="901">
                  <c:v>2258.5682099999999</c:v>
                </c:pt>
                <c:pt idx="902">
                  <c:v>2256.6394500000001</c:v>
                </c:pt>
                <c:pt idx="903">
                  <c:v>2254.7107000000001</c:v>
                </c:pt>
                <c:pt idx="904">
                  <c:v>2252.7819500000001</c:v>
                </c:pt>
                <c:pt idx="905">
                  <c:v>2250.8532</c:v>
                </c:pt>
                <c:pt idx="906">
                  <c:v>2248.92445</c:v>
                </c:pt>
                <c:pt idx="907">
                  <c:v>2246.9956999999999</c:v>
                </c:pt>
                <c:pt idx="908">
                  <c:v>2245.0669400000002</c:v>
                </c:pt>
                <c:pt idx="909">
                  <c:v>2243.1381900000001</c:v>
                </c:pt>
                <c:pt idx="910">
                  <c:v>2241.2094400000001</c:v>
                </c:pt>
                <c:pt idx="911">
                  <c:v>2239.28069</c:v>
                </c:pt>
                <c:pt idx="912">
                  <c:v>2237.35194</c:v>
                </c:pt>
                <c:pt idx="913">
                  <c:v>2235.42319</c:v>
                </c:pt>
                <c:pt idx="914">
                  <c:v>2233.4944300000002</c:v>
                </c:pt>
                <c:pt idx="915">
                  <c:v>2231.5656800000002</c:v>
                </c:pt>
                <c:pt idx="916">
                  <c:v>2229.6369300000001</c:v>
                </c:pt>
                <c:pt idx="917">
                  <c:v>2227.7081800000001</c:v>
                </c:pt>
                <c:pt idx="918">
                  <c:v>2225.77943</c:v>
                </c:pt>
                <c:pt idx="919">
                  <c:v>2223.8506699999998</c:v>
                </c:pt>
                <c:pt idx="920">
                  <c:v>2221.9219199999998</c:v>
                </c:pt>
                <c:pt idx="921">
                  <c:v>2219.9931700000002</c:v>
                </c:pt>
                <c:pt idx="922">
                  <c:v>2218.0644200000002</c:v>
                </c:pt>
                <c:pt idx="923">
                  <c:v>2216.1356700000001</c:v>
                </c:pt>
                <c:pt idx="924">
                  <c:v>2214.2069200000001</c:v>
                </c:pt>
                <c:pt idx="925">
                  <c:v>2212.2781599999998</c:v>
                </c:pt>
                <c:pt idx="926">
                  <c:v>2210.3494099999998</c:v>
                </c:pt>
                <c:pt idx="927">
                  <c:v>2208.4206600000002</c:v>
                </c:pt>
                <c:pt idx="928">
                  <c:v>2206.4919100000002</c:v>
                </c:pt>
                <c:pt idx="929">
                  <c:v>2204.5631600000002</c:v>
                </c:pt>
                <c:pt idx="930">
                  <c:v>2202.6344100000001</c:v>
                </c:pt>
                <c:pt idx="931">
                  <c:v>2200.7056499999999</c:v>
                </c:pt>
                <c:pt idx="932">
                  <c:v>2198.7768999999998</c:v>
                </c:pt>
                <c:pt idx="933">
                  <c:v>2196.8481499999998</c:v>
                </c:pt>
                <c:pt idx="934">
                  <c:v>2194.9194000000002</c:v>
                </c:pt>
                <c:pt idx="935">
                  <c:v>2192.9906500000002</c:v>
                </c:pt>
                <c:pt idx="936">
                  <c:v>2191.0619000000002</c:v>
                </c:pt>
                <c:pt idx="937">
                  <c:v>2189.1331399999999</c:v>
                </c:pt>
                <c:pt idx="938">
                  <c:v>2187.2043899999999</c:v>
                </c:pt>
                <c:pt idx="939">
                  <c:v>2185.2756399999998</c:v>
                </c:pt>
                <c:pt idx="940">
                  <c:v>2183.3468899999998</c:v>
                </c:pt>
                <c:pt idx="941">
                  <c:v>2181.4181400000002</c:v>
                </c:pt>
                <c:pt idx="942">
                  <c:v>2179.4893900000002</c:v>
                </c:pt>
                <c:pt idx="943">
                  <c:v>2177.5606299999999</c:v>
                </c:pt>
                <c:pt idx="944">
                  <c:v>2175.6318799999999</c:v>
                </c:pt>
                <c:pt idx="945">
                  <c:v>2173.7031299999999</c:v>
                </c:pt>
                <c:pt idx="946">
                  <c:v>2171.7743799999998</c:v>
                </c:pt>
                <c:pt idx="947">
                  <c:v>2169.8456299999998</c:v>
                </c:pt>
                <c:pt idx="948">
                  <c:v>2167.9168800000002</c:v>
                </c:pt>
                <c:pt idx="949">
                  <c:v>2165.98812</c:v>
                </c:pt>
                <c:pt idx="950">
                  <c:v>2164.0593699999999</c:v>
                </c:pt>
                <c:pt idx="951">
                  <c:v>2162.1306199999999</c:v>
                </c:pt>
                <c:pt idx="952">
                  <c:v>2160.2018699999999</c:v>
                </c:pt>
                <c:pt idx="953">
                  <c:v>2158.2731199999998</c:v>
                </c:pt>
                <c:pt idx="954">
                  <c:v>2156.3443699999998</c:v>
                </c:pt>
                <c:pt idx="955">
                  <c:v>2154.41561</c:v>
                </c:pt>
                <c:pt idx="956">
                  <c:v>2152.48686</c:v>
                </c:pt>
                <c:pt idx="957">
                  <c:v>2150.5581099999999</c:v>
                </c:pt>
                <c:pt idx="958">
                  <c:v>2148.6293599999999</c:v>
                </c:pt>
                <c:pt idx="959">
                  <c:v>2146.7006099999999</c:v>
                </c:pt>
                <c:pt idx="960">
                  <c:v>2144.7718599999998</c:v>
                </c:pt>
                <c:pt idx="961">
                  <c:v>2142.8431</c:v>
                </c:pt>
                <c:pt idx="962">
                  <c:v>2140.91435</c:v>
                </c:pt>
                <c:pt idx="963">
                  <c:v>2138.9856</c:v>
                </c:pt>
                <c:pt idx="964">
                  <c:v>2137.0568499999999</c:v>
                </c:pt>
                <c:pt idx="965">
                  <c:v>2135.1280999999999</c:v>
                </c:pt>
                <c:pt idx="966">
                  <c:v>2133.1993499999999</c:v>
                </c:pt>
                <c:pt idx="967">
                  <c:v>2131.2705900000001</c:v>
                </c:pt>
                <c:pt idx="968">
                  <c:v>2129.34184</c:v>
                </c:pt>
                <c:pt idx="969">
                  <c:v>2127.41309</c:v>
                </c:pt>
                <c:pt idx="970">
                  <c:v>2125.48434</c:v>
                </c:pt>
                <c:pt idx="971">
                  <c:v>2123.5555899999999</c:v>
                </c:pt>
                <c:pt idx="972">
                  <c:v>2121.6268399999999</c:v>
                </c:pt>
                <c:pt idx="973">
                  <c:v>2119.6980800000001</c:v>
                </c:pt>
                <c:pt idx="974">
                  <c:v>2117.7693300000001</c:v>
                </c:pt>
                <c:pt idx="975">
                  <c:v>2115.84058</c:v>
                </c:pt>
                <c:pt idx="976">
                  <c:v>2113.91183</c:v>
                </c:pt>
                <c:pt idx="977">
                  <c:v>2111.98308</c:v>
                </c:pt>
                <c:pt idx="978">
                  <c:v>2110.0543299999999</c:v>
                </c:pt>
                <c:pt idx="979">
                  <c:v>2108.1255700000002</c:v>
                </c:pt>
                <c:pt idx="980">
                  <c:v>2106.1968200000001</c:v>
                </c:pt>
                <c:pt idx="981">
                  <c:v>2104.2680700000001</c:v>
                </c:pt>
                <c:pt idx="982">
                  <c:v>2102.33932</c:v>
                </c:pt>
                <c:pt idx="983">
                  <c:v>2100.41057</c:v>
                </c:pt>
                <c:pt idx="984">
                  <c:v>2098.48182</c:v>
                </c:pt>
                <c:pt idx="985">
                  <c:v>2096.5530600000002</c:v>
                </c:pt>
                <c:pt idx="986">
                  <c:v>2094.6243100000002</c:v>
                </c:pt>
                <c:pt idx="987">
                  <c:v>2092.6955600000001</c:v>
                </c:pt>
                <c:pt idx="988">
                  <c:v>2090.7668100000001</c:v>
                </c:pt>
                <c:pt idx="989">
                  <c:v>2088.83806</c:v>
                </c:pt>
                <c:pt idx="990">
                  <c:v>2086.90931</c:v>
                </c:pt>
                <c:pt idx="991">
                  <c:v>2084.9805500000002</c:v>
                </c:pt>
                <c:pt idx="992">
                  <c:v>2083.0518000000002</c:v>
                </c:pt>
                <c:pt idx="993">
                  <c:v>2081.1230500000001</c:v>
                </c:pt>
                <c:pt idx="994">
                  <c:v>2079.1943000000001</c:v>
                </c:pt>
                <c:pt idx="995">
                  <c:v>2077.2655500000001</c:v>
                </c:pt>
                <c:pt idx="996">
                  <c:v>2075.3368</c:v>
                </c:pt>
                <c:pt idx="997">
                  <c:v>2073.4080399999998</c:v>
                </c:pt>
                <c:pt idx="998">
                  <c:v>2071.4792900000002</c:v>
                </c:pt>
                <c:pt idx="999">
                  <c:v>2069.5505400000002</c:v>
                </c:pt>
                <c:pt idx="1000">
                  <c:v>2067.6217900000001</c:v>
                </c:pt>
                <c:pt idx="1001">
                  <c:v>2065.6930400000001</c:v>
                </c:pt>
                <c:pt idx="1002">
                  <c:v>2063.7642900000001</c:v>
                </c:pt>
                <c:pt idx="1003">
                  <c:v>2061.8355299999998</c:v>
                </c:pt>
                <c:pt idx="1004">
                  <c:v>2059.9067799999998</c:v>
                </c:pt>
                <c:pt idx="1005">
                  <c:v>2057.9780300000002</c:v>
                </c:pt>
                <c:pt idx="1006">
                  <c:v>2056.0492800000002</c:v>
                </c:pt>
                <c:pt idx="1007">
                  <c:v>2054.1205300000001</c:v>
                </c:pt>
                <c:pt idx="1008">
                  <c:v>2052.1917800000001</c:v>
                </c:pt>
                <c:pt idx="1009">
                  <c:v>2050.2630199999999</c:v>
                </c:pt>
                <c:pt idx="1010">
                  <c:v>2048.3342699999998</c:v>
                </c:pt>
                <c:pt idx="1011">
                  <c:v>2046.40552</c:v>
                </c:pt>
                <c:pt idx="1012">
                  <c:v>2044.47677</c:v>
                </c:pt>
                <c:pt idx="1013">
                  <c:v>2042.54802</c:v>
                </c:pt>
                <c:pt idx="1014">
                  <c:v>2040.6192699999999</c:v>
                </c:pt>
                <c:pt idx="1015">
                  <c:v>2038.6905099999999</c:v>
                </c:pt>
                <c:pt idx="1016">
                  <c:v>2036.7617600000001</c:v>
                </c:pt>
                <c:pt idx="1017">
                  <c:v>2034.8330100000001</c:v>
                </c:pt>
                <c:pt idx="1018">
                  <c:v>2032.90426</c:v>
                </c:pt>
                <c:pt idx="1019">
                  <c:v>2030.97551</c:v>
                </c:pt>
                <c:pt idx="1020">
                  <c:v>2029.0467599999999</c:v>
                </c:pt>
                <c:pt idx="1021">
                  <c:v>2027.1179999999999</c:v>
                </c:pt>
                <c:pt idx="1022">
                  <c:v>2025.1892499999999</c:v>
                </c:pt>
                <c:pt idx="1023">
                  <c:v>2023.2605000000001</c:v>
                </c:pt>
                <c:pt idx="1024">
                  <c:v>2021.3317500000001</c:v>
                </c:pt>
                <c:pt idx="1025">
                  <c:v>2019.403</c:v>
                </c:pt>
                <c:pt idx="1026">
                  <c:v>2017.47425</c:v>
                </c:pt>
                <c:pt idx="1027">
                  <c:v>2015.54549</c:v>
                </c:pt>
                <c:pt idx="1028">
                  <c:v>2013.6167399999999</c:v>
                </c:pt>
                <c:pt idx="1029">
                  <c:v>2011.6879899999999</c:v>
                </c:pt>
                <c:pt idx="1030">
                  <c:v>2009.7592400000001</c:v>
                </c:pt>
                <c:pt idx="1031">
                  <c:v>2007.8304900000001</c:v>
                </c:pt>
                <c:pt idx="1032">
                  <c:v>2005.90174</c:v>
                </c:pt>
                <c:pt idx="1033">
                  <c:v>2003.97298</c:v>
                </c:pt>
                <c:pt idx="1034">
                  <c:v>2002.04423</c:v>
                </c:pt>
                <c:pt idx="1035">
                  <c:v>2000.1154799999999</c:v>
                </c:pt>
                <c:pt idx="1036">
                  <c:v>1998.1867299999999</c:v>
                </c:pt>
                <c:pt idx="1037">
                  <c:v>1996.2579800000001</c:v>
                </c:pt>
                <c:pt idx="1038">
                  <c:v>1994.3292300000001</c:v>
                </c:pt>
                <c:pt idx="1039">
                  <c:v>1992.40047</c:v>
                </c:pt>
                <c:pt idx="1040">
                  <c:v>1990.47172</c:v>
                </c:pt>
                <c:pt idx="1041">
                  <c:v>1988.54297</c:v>
                </c:pt>
                <c:pt idx="1042">
                  <c:v>1986.6142199999999</c:v>
                </c:pt>
                <c:pt idx="1043">
                  <c:v>1984.6854699999999</c:v>
                </c:pt>
                <c:pt idx="1044">
                  <c:v>1982.7567200000001</c:v>
                </c:pt>
                <c:pt idx="1045">
                  <c:v>1980.8279600000001</c:v>
                </c:pt>
                <c:pt idx="1046">
                  <c:v>1978.89921</c:v>
                </c:pt>
                <c:pt idx="1047">
                  <c:v>1976.97046</c:v>
                </c:pt>
                <c:pt idx="1048">
                  <c:v>1975.04171</c:v>
                </c:pt>
                <c:pt idx="1049">
                  <c:v>1973.1129599999999</c:v>
                </c:pt>
                <c:pt idx="1050">
                  <c:v>1971.1842099999999</c:v>
                </c:pt>
                <c:pt idx="1051">
                  <c:v>1969.2554500000001</c:v>
                </c:pt>
                <c:pt idx="1052">
                  <c:v>1967.3267000000001</c:v>
                </c:pt>
                <c:pt idx="1053">
                  <c:v>1965.39795</c:v>
                </c:pt>
                <c:pt idx="1054">
                  <c:v>1963.4692</c:v>
                </c:pt>
                <c:pt idx="1055">
                  <c:v>1961.54045</c:v>
                </c:pt>
                <c:pt idx="1056">
                  <c:v>1959.6116999999999</c:v>
                </c:pt>
                <c:pt idx="1057">
                  <c:v>1957.6829399999999</c:v>
                </c:pt>
                <c:pt idx="1058">
                  <c:v>1955.7541900000001</c:v>
                </c:pt>
                <c:pt idx="1059">
                  <c:v>1953.8254400000001</c:v>
                </c:pt>
                <c:pt idx="1060">
                  <c:v>1951.89669</c:v>
                </c:pt>
                <c:pt idx="1061">
                  <c:v>1949.96794</c:v>
                </c:pt>
                <c:pt idx="1062">
                  <c:v>1948.03919</c:v>
                </c:pt>
                <c:pt idx="1063">
                  <c:v>1946.11043</c:v>
                </c:pt>
                <c:pt idx="1064">
                  <c:v>1944.1816799999999</c:v>
                </c:pt>
                <c:pt idx="1065">
                  <c:v>1942.2529300000001</c:v>
                </c:pt>
                <c:pt idx="1066">
                  <c:v>1940.3241800000001</c:v>
                </c:pt>
                <c:pt idx="1067">
                  <c:v>1938.39543</c:v>
                </c:pt>
                <c:pt idx="1068">
                  <c:v>1936.46668</c:v>
                </c:pt>
                <c:pt idx="1069">
                  <c:v>1934.53792</c:v>
                </c:pt>
                <c:pt idx="1070">
                  <c:v>1932.6091699999999</c:v>
                </c:pt>
                <c:pt idx="1071">
                  <c:v>1930.6804199999999</c:v>
                </c:pt>
                <c:pt idx="1072">
                  <c:v>1928.7516700000001</c:v>
                </c:pt>
                <c:pt idx="1073">
                  <c:v>1926.8229200000001</c:v>
                </c:pt>
                <c:pt idx="1074">
                  <c:v>1924.89417</c:v>
                </c:pt>
                <c:pt idx="1075">
                  <c:v>1922.96541</c:v>
                </c:pt>
                <c:pt idx="1076">
                  <c:v>1921.03666</c:v>
                </c:pt>
                <c:pt idx="1077">
                  <c:v>1919.1079099999999</c:v>
                </c:pt>
                <c:pt idx="1078">
                  <c:v>1917.1791599999999</c:v>
                </c:pt>
                <c:pt idx="1079">
                  <c:v>1915.2504100000001</c:v>
                </c:pt>
                <c:pt idx="1080">
                  <c:v>1913.3216600000001</c:v>
                </c:pt>
                <c:pt idx="1081">
                  <c:v>1911.3929000000001</c:v>
                </c:pt>
                <c:pt idx="1082">
                  <c:v>1909.46415</c:v>
                </c:pt>
                <c:pt idx="1083">
                  <c:v>1907.5354</c:v>
                </c:pt>
                <c:pt idx="1084">
                  <c:v>1905.6066499999999</c:v>
                </c:pt>
                <c:pt idx="1085">
                  <c:v>1903.6778999999999</c:v>
                </c:pt>
                <c:pt idx="1086">
                  <c:v>1901.7491500000001</c:v>
                </c:pt>
                <c:pt idx="1087">
                  <c:v>1899.8203900000001</c:v>
                </c:pt>
                <c:pt idx="1088">
                  <c:v>1897.8916400000001</c:v>
                </c:pt>
                <c:pt idx="1089">
                  <c:v>1895.96289</c:v>
                </c:pt>
                <c:pt idx="1090">
                  <c:v>1894.03414</c:v>
                </c:pt>
                <c:pt idx="1091">
                  <c:v>1892.1053899999999</c:v>
                </c:pt>
                <c:pt idx="1092">
                  <c:v>1890.1766399999999</c:v>
                </c:pt>
                <c:pt idx="1093">
                  <c:v>1888.2478799999999</c:v>
                </c:pt>
                <c:pt idx="1094">
                  <c:v>1886.3191300000001</c:v>
                </c:pt>
                <c:pt idx="1095">
                  <c:v>1884.3903800000001</c:v>
                </c:pt>
                <c:pt idx="1096">
                  <c:v>1882.46163</c:v>
                </c:pt>
                <c:pt idx="1097">
                  <c:v>1880.53288</c:v>
                </c:pt>
                <c:pt idx="1098">
                  <c:v>1878.6041299999999</c:v>
                </c:pt>
                <c:pt idx="1099">
                  <c:v>1876.6753699999999</c:v>
                </c:pt>
                <c:pt idx="1100">
                  <c:v>1874.7466199999999</c:v>
                </c:pt>
                <c:pt idx="1101">
                  <c:v>1872.8178700000001</c:v>
                </c:pt>
                <c:pt idx="1102">
                  <c:v>1870.88912</c:v>
                </c:pt>
                <c:pt idx="1103">
                  <c:v>1868.96037</c:v>
                </c:pt>
                <c:pt idx="1104">
                  <c:v>1867.03162</c:v>
                </c:pt>
                <c:pt idx="1105">
                  <c:v>1865.10286</c:v>
                </c:pt>
                <c:pt idx="1106">
                  <c:v>1863.1741099999999</c:v>
                </c:pt>
                <c:pt idx="1107">
                  <c:v>1861.2453599999999</c:v>
                </c:pt>
                <c:pt idx="1108">
                  <c:v>1859.3166100000001</c:v>
                </c:pt>
                <c:pt idx="1109">
                  <c:v>1857.38786</c:v>
                </c:pt>
                <c:pt idx="1110">
                  <c:v>1855.45911</c:v>
                </c:pt>
                <c:pt idx="1111">
                  <c:v>1853.53035</c:v>
                </c:pt>
                <c:pt idx="1112">
                  <c:v>1851.6016</c:v>
                </c:pt>
                <c:pt idx="1113">
                  <c:v>1849.6728499999999</c:v>
                </c:pt>
                <c:pt idx="1114">
                  <c:v>1847.7440999999999</c:v>
                </c:pt>
                <c:pt idx="1115">
                  <c:v>1845.8153500000001</c:v>
                </c:pt>
                <c:pt idx="1116">
                  <c:v>1843.8866</c:v>
                </c:pt>
                <c:pt idx="1117">
                  <c:v>1841.95784</c:v>
                </c:pt>
                <c:pt idx="1118">
                  <c:v>1840.02909</c:v>
                </c:pt>
                <c:pt idx="1119">
                  <c:v>1838.10034</c:v>
                </c:pt>
                <c:pt idx="1120">
                  <c:v>1836.1715899999999</c:v>
                </c:pt>
                <c:pt idx="1121">
                  <c:v>1834.2428399999999</c:v>
                </c:pt>
                <c:pt idx="1122">
                  <c:v>1832.3140900000001</c:v>
                </c:pt>
                <c:pt idx="1123">
                  <c:v>1830.3853300000001</c:v>
                </c:pt>
                <c:pt idx="1124">
                  <c:v>1828.45658</c:v>
                </c:pt>
                <c:pt idx="1125">
                  <c:v>1826.52783</c:v>
                </c:pt>
                <c:pt idx="1126">
                  <c:v>1824.59908</c:v>
                </c:pt>
                <c:pt idx="1127">
                  <c:v>1822.6703299999999</c:v>
                </c:pt>
                <c:pt idx="1128">
                  <c:v>1820.7415800000001</c:v>
                </c:pt>
                <c:pt idx="1129">
                  <c:v>1818.8128200000001</c:v>
                </c:pt>
                <c:pt idx="1130">
                  <c:v>1816.8840700000001</c:v>
                </c:pt>
                <c:pt idx="1131">
                  <c:v>1814.95532</c:v>
                </c:pt>
                <c:pt idx="1132">
                  <c:v>1813.02657</c:v>
                </c:pt>
                <c:pt idx="1133">
                  <c:v>1811.09782</c:v>
                </c:pt>
                <c:pt idx="1134">
                  <c:v>1809.1690699999999</c:v>
                </c:pt>
                <c:pt idx="1135">
                  <c:v>1807.2403099999999</c:v>
                </c:pt>
                <c:pt idx="1136">
                  <c:v>1805.3115600000001</c:v>
                </c:pt>
                <c:pt idx="1137">
                  <c:v>1803.3828100000001</c:v>
                </c:pt>
                <c:pt idx="1138">
                  <c:v>1801.45406</c:v>
                </c:pt>
                <c:pt idx="1139">
                  <c:v>1799.52531</c:v>
                </c:pt>
                <c:pt idx="1140">
                  <c:v>1797.59656</c:v>
                </c:pt>
                <c:pt idx="1141">
                  <c:v>1795.6677999999999</c:v>
                </c:pt>
                <c:pt idx="1142">
                  <c:v>1793.7390499999999</c:v>
                </c:pt>
                <c:pt idx="1143">
                  <c:v>1791.8103000000001</c:v>
                </c:pt>
                <c:pt idx="1144">
                  <c:v>1789.8815500000001</c:v>
                </c:pt>
                <c:pt idx="1145">
                  <c:v>1787.9528</c:v>
                </c:pt>
                <c:pt idx="1146">
                  <c:v>1786.02405</c:v>
                </c:pt>
                <c:pt idx="1147">
                  <c:v>1784.09529</c:v>
                </c:pt>
                <c:pt idx="1148">
                  <c:v>1782.1665399999999</c:v>
                </c:pt>
                <c:pt idx="1149">
                  <c:v>1780.2377899999999</c:v>
                </c:pt>
                <c:pt idx="1150">
                  <c:v>1778.3090400000001</c:v>
                </c:pt>
                <c:pt idx="1151">
                  <c:v>1776.3802900000001</c:v>
                </c:pt>
                <c:pt idx="1152">
                  <c:v>1774.45154</c:v>
                </c:pt>
                <c:pt idx="1153">
                  <c:v>1772.52278</c:v>
                </c:pt>
                <c:pt idx="1154">
                  <c:v>1770.59403</c:v>
                </c:pt>
                <c:pt idx="1155">
                  <c:v>1768.6652799999999</c:v>
                </c:pt>
                <c:pt idx="1156">
                  <c:v>1766.7365299999999</c:v>
                </c:pt>
                <c:pt idx="1157">
                  <c:v>1764.8077800000001</c:v>
                </c:pt>
                <c:pt idx="1158">
                  <c:v>1762.8790300000001</c:v>
                </c:pt>
                <c:pt idx="1159">
                  <c:v>1760.95027</c:v>
                </c:pt>
                <c:pt idx="1160">
                  <c:v>1759.02152</c:v>
                </c:pt>
                <c:pt idx="1161">
                  <c:v>1757.09277</c:v>
                </c:pt>
                <c:pt idx="1162">
                  <c:v>1755.1640199999999</c:v>
                </c:pt>
                <c:pt idx="1163">
                  <c:v>1753.2352699999999</c:v>
                </c:pt>
                <c:pt idx="1164">
                  <c:v>1751.3065200000001</c:v>
                </c:pt>
                <c:pt idx="1165">
                  <c:v>1749.3777600000001</c:v>
                </c:pt>
                <c:pt idx="1166">
                  <c:v>1747.44901</c:v>
                </c:pt>
                <c:pt idx="1167">
                  <c:v>1745.52026</c:v>
                </c:pt>
                <c:pt idx="1168">
                  <c:v>1743.59151</c:v>
                </c:pt>
                <c:pt idx="1169">
                  <c:v>1741.6627599999999</c:v>
                </c:pt>
                <c:pt idx="1170">
                  <c:v>1739.7340099999999</c:v>
                </c:pt>
                <c:pt idx="1171">
                  <c:v>1737.8052499999999</c:v>
                </c:pt>
                <c:pt idx="1172">
                  <c:v>1735.8765000000001</c:v>
                </c:pt>
                <c:pt idx="1173">
                  <c:v>1733.94775</c:v>
                </c:pt>
                <c:pt idx="1174">
                  <c:v>1732.019</c:v>
                </c:pt>
                <c:pt idx="1175">
                  <c:v>1730.09025</c:v>
                </c:pt>
                <c:pt idx="1176">
                  <c:v>1728.1614999999999</c:v>
                </c:pt>
                <c:pt idx="1177">
                  <c:v>1726.2327399999999</c:v>
                </c:pt>
                <c:pt idx="1178">
                  <c:v>1724.3039900000001</c:v>
                </c:pt>
                <c:pt idx="1179">
                  <c:v>1722.3752400000001</c:v>
                </c:pt>
                <c:pt idx="1180">
                  <c:v>1720.44649</c:v>
                </c:pt>
                <c:pt idx="1181">
                  <c:v>1718.51774</c:v>
                </c:pt>
                <c:pt idx="1182">
                  <c:v>1716.58899</c:v>
                </c:pt>
                <c:pt idx="1183">
                  <c:v>1714.66023</c:v>
                </c:pt>
                <c:pt idx="1184">
                  <c:v>1712.7314799999999</c:v>
                </c:pt>
                <c:pt idx="1185">
                  <c:v>1710.8027300000001</c:v>
                </c:pt>
                <c:pt idx="1186">
                  <c:v>1708.8739800000001</c:v>
                </c:pt>
                <c:pt idx="1187">
                  <c:v>1706.94523</c:v>
                </c:pt>
                <c:pt idx="1188">
                  <c:v>1705.01648</c:v>
                </c:pt>
                <c:pt idx="1189">
                  <c:v>1703.08772</c:v>
                </c:pt>
                <c:pt idx="1190">
                  <c:v>1701.15897</c:v>
                </c:pt>
                <c:pt idx="1191">
                  <c:v>1699.2302199999999</c:v>
                </c:pt>
                <c:pt idx="1192">
                  <c:v>1697.3014700000001</c:v>
                </c:pt>
                <c:pt idx="1193">
                  <c:v>1695.3727200000001</c:v>
                </c:pt>
                <c:pt idx="1194">
                  <c:v>1693.44397</c:v>
                </c:pt>
                <c:pt idx="1195">
                  <c:v>1691.51521</c:v>
                </c:pt>
                <c:pt idx="1196">
                  <c:v>1689.58646</c:v>
                </c:pt>
                <c:pt idx="1197">
                  <c:v>1687.65771</c:v>
                </c:pt>
                <c:pt idx="1198">
                  <c:v>1685.7289599999999</c:v>
                </c:pt>
                <c:pt idx="1199">
                  <c:v>1683.8002100000001</c:v>
                </c:pt>
                <c:pt idx="1200">
                  <c:v>1681.8714600000001</c:v>
                </c:pt>
                <c:pt idx="1201">
                  <c:v>1679.9427000000001</c:v>
                </c:pt>
                <c:pt idx="1202">
                  <c:v>1678.01395</c:v>
                </c:pt>
                <c:pt idx="1203">
                  <c:v>1676.0852</c:v>
                </c:pt>
                <c:pt idx="1204">
                  <c:v>1674.1564499999999</c:v>
                </c:pt>
                <c:pt idx="1205">
                  <c:v>1672.2276999999999</c:v>
                </c:pt>
                <c:pt idx="1206">
                  <c:v>1670.2989500000001</c:v>
                </c:pt>
                <c:pt idx="1207">
                  <c:v>1668.3701900000001</c:v>
                </c:pt>
                <c:pt idx="1208">
                  <c:v>1666.4414400000001</c:v>
                </c:pt>
                <c:pt idx="1209">
                  <c:v>1664.51269</c:v>
                </c:pt>
                <c:pt idx="1210">
                  <c:v>1662.58394</c:v>
                </c:pt>
                <c:pt idx="1211">
                  <c:v>1660.6551899999999</c:v>
                </c:pt>
                <c:pt idx="1212">
                  <c:v>1658.7264399999999</c:v>
                </c:pt>
                <c:pt idx="1213">
                  <c:v>1656.7976799999999</c:v>
                </c:pt>
                <c:pt idx="1214">
                  <c:v>1654.8689300000001</c:v>
                </c:pt>
                <c:pt idx="1215">
                  <c:v>1652.9401800000001</c:v>
                </c:pt>
                <c:pt idx="1216">
                  <c:v>1651.01143</c:v>
                </c:pt>
                <c:pt idx="1217">
                  <c:v>1649.08268</c:v>
                </c:pt>
                <c:pt idx="1218">
                  <c:v>1647.1539299999999</c:v>
                </c:pt>
                <c:pt idx="1219">
                  <c:v>1645.2251699999999</c:v>
                </c:pt>
                <c:pt idx="1220">
                  <c:v>1643.2964199999999</c:v>
                </c:pt>
                <c:pt idx="1221">
                  <c:v>1641.3676700000001</c:v>
                </c:pt>
                <c:pt idx="1222">
                  <c:v>1639.4389200000001</c:v>
                </c:pt>
                <c:pt idx="1223">
                  <c:v>1637.51017</c:v>
                </c:pt>
                <c:pt idx="1224">
                  <c:v>1635.58142</c:v>
                </c:pt>
                <c:pt idx="1225">
                  <c:v>1633.65266</c:v>
                </c:pt>
                <c:pt idx="1226">
                  <c:v>1631.7239099999999</c:v>
                </c:pt>
                <c:pt idx="1227">
                  <c:v>1629.7951599999999</c:v>
                </c:pt>
                <c:pt idx="1228">
                  <c:v>1627.8664100000001</c:v>
                </c:pt>
                <c:pt idx="1229">
                  <c:v>1625.9376600000001</c:v>
                </c:pt>
                <c:pt idx="1230">
                  <c:v>1624.00891</c:v>
                </c:pt>
                <c:pt idx="1231">
                  <c:v>1622.08015</c:v>
                </c:pt>
                <c:pt idx="1232">
                  <c:v>1620.1514</c:v>
                </c:pt>
                <c:pt idx="1233">
                  <c:v>1618.2226499999999</c:v>
                </c:pt>
                <c:pt idx="1234">
                  <c:v>1616.2938999999999</c:v>
                </c:pt>
                <c:pt idx="1235">
                  <c:v>1614.3651500000001</c:v>
                </c:pt>
                <c:pt idx="1236">
                  <c:v>1612.4364</c:v>
                </c:pt>
                <c:pt idx="1237">
                  <c:v>1610.50764</c:v>
                </c:pt>
                <c:pt idx="1238">
                  <c:v>1608.57889</c:v>
                </c:pt>
                <c:pt idx="1239">
                  <c:v>1606.65014</c:v>
                </c:pt>
                <c:pt idx="1240">
                  <c:v>1604.7213899999999</c:v>
                </c:pt>
                <c:pt idx="1241">
                  <c:v>1602.7926399999999</c:v>
                </c:pt>
                <c:pt idx="1242">
                  <c:v>1600.8638900000001</c:v>
                </c:pt>
                <c:pt idx="1243">
                  <c:v>1598.9351300000001</c:v>
                </c:pt>
                <c:pt idx="1244">
                  <c:v>1597.00638</c:v>
                </c:pt>
                <c:pt idx="1245">
                  <c:v>1595.07763</c:v>
                </c:pt>
                <c:pt idx="1246">
                  <c:v>1593.14888</c:v>
                </c:pt>
                <c:pt idx="1247">
                  <c:v>1591.2201299999999</c:v>
                </c:pt>
                <c:pt idx="1248">
                  <c:v>1589.2913799999999</c:v>
                </c:pt>
                <c:pt idx="1249">
                  <c:v>1587.3626200000001</c:v>
                </c:pt>
                <c:pt idx="1250">
                  <c:v>1585.4338700000001</c:v>
                </c:pt>
                <c:pt idx="1251">
                  <c:v>1583.50512</c:v>
                </c:pt>
                <c:pt idx="1252">
                  <c:v>1581.57637</c:v>
                </c:pt>
                <c:pt idx="1253">
                  <c:v>1579.64762</c:v>
                </c:pt>
                <c:pt idx="1254">
                  <c:v>1577.7188699999999</c:v>
                </c:pt>
                <c:pt idx="1255">
                  <c:v>1575.7901099999999</c:v>
                </c:pt>
                <c:pt idx="1256">
                  <c:v>1573.8613600000001</c:v>
                </c:pt>
                <c:pt idx="1257">
                  <c:v>1571.9326100000001</c:v>
                </c:pt>
                <c:pt idx="1258">
                  <c:v>1570.00386</c:v>
                </c:pt>
                <c:pt idx="1259">
                  <c:v>1568.07511</c:v>
                </c:pt>
                <c:pt idx="1260">
                  <c:v>1566.14636</c:v>
                </c:pt>
                <c:pt idx="1261">
                  <c:v>1564.2175999999999</c:v>
                </c:pt>
                <c:pt idx="1262">
                  <c:v>1562.2888499999999</c:v>
                </c:pt>
                <c:pt idx="1263">
                  <c:v>1560.3601000000001</c:v>
                </c:pt>
                <c:pt idx="1264">
                  <c:v>1558.4313500000001</c:v>
                </c:pt>
                <c:pt idx="1265">
                  <c:v>1556.5026</c:v>
                </c:pt>
                <c:pt idx="1266">
                  <c:v>1554.57385</c:v>
                </c:pt>
                <c:pt idx="1267">
                  <c:v>1552.64509</c:v>
                </c:pt>
                <c:pt idx="1268">
                  <c:v>1550.7163399999999</c:v>
                </c:pt>
                <c:pt idx="1269">
                  <c:v>1548.7875899999999</c:v>
                </c:pt>
                <c:pt idx="1270">
                  <c:v>1546.8588400000001</c:v>
                </c:pt>
                <c:pt idx="1271">
                  <c:v>1544.9300900000001</c:v>
                </c:pt>
                <c:pt idx="1272">
                  <c:v>1543.00134</c:v>
                </c:pt>
                <c:pt idx="1273">
                  <c:v>1541.07258</c:v>
                </c:pt>
                <c:pt idx="1274">
                  <c:v>1539.14383</c:v>
                </c:pt>
                <c:pt idx="1275">
                  <c:v>1537.2150799999999</c:v>
                </c:pt>
                <c:pt idx="1276">
                  <c:v>1535.2863299999999</c:v>
                </c:pt>
                <c:pt idx="1277">
                  <c:v>1533.3575800000001</c:v>
                </c:pt>
                <c:pt idx="1278">
                  <c:v>1531.4288300000001</c:v>
                </c:pt>
                <c:pt idx="1279">
                  <c:v>1529.5000700000001</c:v>
                </c:pt>
                <c:pt idx="1280">
                  <c:v>1527.57132</c:v>
                </c:pt>
                <c:pt idx="1281">
                  <c:v>1525.64257</c:v>
                </c:pt>
                <c:pt idx="1282">
                  <c:v>1523.7138199999999</c:v>
                </c:pt>
                <c:pt idx="1283">
                  <c:v>1521.7850699999999</c:v>
                </c:pt>
                <c:pt idx="1284">
                  <c:v>1519.8563200000001</c:v>
                </c:pt>
                <c:pt idx="1285">
                  <c:v>1517.9275600000001</c:v>
                </c:pt>
                <c:pt idx="1286">
                  <c:v>1515.99881</c:v>
                </c:pt>
                <c:pt idx="1287">
                  <c:v>1514.07006</c:v>
                </c:pt>
                <c:pt idx="1288">
                  <c:v>1512.14131</c:v>
                </c:pt>
                <c:pt idx="1289">
                  <c:v>1510.2125599999999</c:v>
                </c:pt>
                <c:pt idx="1290">
                  <c:v>1508.2838099999999</c:v>
                </c:pt>
                <c:pt idx="1291">
                  <c:v>1506.3550499999999</c:v>
                </c:pt>
                <c:pt idx="1292">
                  <c:v>1504.4263000000001</c:v>
                </c:pt>
                <c:pt idx="1293">
                  <c:v>1502.49755</c:v>
                </c:pt>
                <c:pt idx="1294">
                  <c:v>1500.5688</c:v>
                </c:pt>
                <c:pt idx="1295">
                  <c:v>1498.64005</c:v>
                </c:pt>
                <c:pt idx="1296">
                  <c:v>1496.7112999999999</c:v>
                </c:pt>
                <c:pt idx="1297">
                  <c:v>1494.7825399999999</c:v>
                </c:pt>
                <c:pt idx="1298">
                  <c:v>1492.8537899999999</c:v>
                </c:pt>
                <c:pt idx="1299">
                  <c:v>1490.9250400000001</c:v>
                </c:pt>
                <c:pt idx="1300">
                  <c:v>1488.99629</c:v>
                </c:pt>
                <c:pt idx="1301">
                  <c:v>1487.06754</c:v>
                </c:pt>
                <c:pt idx="1302">
                  <c:v>1485.13879</c:v>
                </c:pt>
                <c:pt idx="1303">
                  <c:v>1483.21003</c:v>
                </c:pt>
                <c:pt idx="1304">
                  <c:v>1481.2812799999999</c:v>
                </c:pt>
                <c:pt idx="1305">
                  <c:v>1479.3525299999999</c:v>
                </c:pt>
                <c:pt idx="1306">
                  <c:v>1477.4237800000001</c:v>
                </c:pt>
                <c:pt idx="1307">
                  <c:v>1475.49503</c:v>
                </c:pt>
                <c:pt idx="1308">
                  <c:v>1473.56628</c:v>
                </c:pt>
                <c:pt idx="1309">
                  <c:v>1471.63752</c:v>
                </c:pt>
                <c:pt idx="1310">
                  <c:v>1469.70877</c:v>
                </c:pt>
                <c:pt idx="1311">
                  <c:v>1467.7800199999999</c:v>
                </c:pt>
                <c:pt idx="1312">
                  <c:v>1465.8512700000001</c:v>
                </c:pt>
                <c:pt idx="1313">
                  <c:v>1463.9225200000001</c:v>
                </c:pt>
                <c:pt idx="1314">
                  <c:v>1461.99377</c:v>
                </c:pt>
                <c:pt idx="1315">
                  <c:v>1460.06501</c:v>
                </c:pt>
                <c:pt idx="1316">
                  <c:v>1458.13626</c:v>
                </c:pt>
                <c:pt idx="1317">
                  <c:v>1456.20751</c:v>
                </c:pt>
                <c:pt idx="1318">
                  <c:v>1454.2787599999999</c:v>
                </c:pt>
                <c:pt idx="1319">
                  <c:v>1452.3500100000001</c:v>
                </c:pt>
                <c:pt idx="1320">
                  <c:v>1450.4212600000001</c:v>
                </c:pt>
                <c:pt idx="1321">
                  <c:v>1448.4925000000001</c:v>
                </c:pt>
                <c:pt idx="1322">
                  <c:v>1446.56375</c:v>
                </c:pt>
                <c:pt idx="1323">
                  <c:v>1444.635</c:v>
                </c:pt>
                <c:pt idx="1324">
                  <c:v>1442.70625</c:v>
                </c:pt>
                <c:pt idx="1325">
                  <c:v>1440.7774999999999</c:v>
                </c:pt>
                <c:pt idx="1326">
                  <c:v>1438.8487500000001</c:v>
                </c:pt>
                <c:pt idx="1327">
                  <c:v>1436.9199900000001</c:v>
                </c:pt>
                <c:pt idx="1328">
                  <c:v>1434.9912400000001</c:v>
                </c:pt>
                <c:pt idx="1329">
                  <c:v>1433.06249</c:v>
                </c:pt>
                <c:pt idx="1330">
                  <c:v>1431.13374</c:v>
                </c:pt>
                <c:pt idx="1331">
                  <c:v>1429.20499</c:v>
                </c:pt>
                <c:pt idx="1332">
                  <c:v>1427.2762399999999</c:v>
                </c:pt>
                <c:pt idx="1333">
                  <c:v>1425.3474799999999</c:v>
                </c:pt>
                <c:pt idx="1334">
                  <c:v>1423.4187300000001</c:v>
                </c:pt>
                <c:pt idx="1335">
                  <c:v>1421.4899800000001</c:v>
                </c:pt>
                <c:pt idx="1336">
                  <c:v>1419.56123</c:v>
                </c:pt>
                <c:pt idx="1337">
                  <c:v>1417.63248</c:v>
                </c:pt>
                <c:pt idx="1338">
                  <c:v>1415.70373</c:v>
                </c:pt>
                <c:pt idx="1339">
                  <c:v>1413.7749699999999</c:v>
                </c:pt>
                <c:pt idx="1340">
                  <c:v>1411.8462199999999</c:v>
                </c:pt>
                <c:pt idx="1341">
                  <c:v>1409.9174700000001</c:v>
                </c:pt>
                <c:pt idx="1342">
                  <c:v>1407.9887200000001</c:v>
                </c:pt>
                <c:pt idx="1343">
                  <c:v>1406.05997</c:v>
                </c:pt>
                <c:pt idx="1344">
                  <c:v>1404.13122</c:v>
                </c:pt>
                <c:pt idx="1345">
                  <c:v>1402.20246</c:v>
                </c:pt>
                <c:pt idx="1346">
                  <c:v>1400.2737099999999</c:v>
                </c:pt>
                <c:pt idx="1347">
                  <c:v>1398.3449599999999</c:v>
                </c:pt>
                <c:pt idx="1348">
                  <c:v>1396.4162100000001</c:v>
                </c:pt>
                <c:pt idx="1349">
                  <c:v>1394.4874600000001</c:v>
                </c:pt>
                <c:pt idx="1350">
                  <c:v>1392.55871</c:v>
                </c:pt>
                <c:pt idx="1351">
                  <c:v>1390.62995</c:v>
                </c:pt>
                <c:pt idx="1352">
                  <c:v>1388.7012</c:v>
                </c:pt>
                <c:pt idx="1353">
                  <c:v>1386.7724499999999</c:v>
                </c:pt>
                <c:pt idx="1354">
                  <c:v>1384.8436999999999</c:v>
                </c:pt>
                <c:pt idx="1355">
                  <c:v>1382.9149500000001</c:v>
                </c:pt>
                <c:pt idx="1356">
                  <c:v>1380.9862000000001</c:v>
                </c:pt>
                <c:pt idx="1357">
                  <c:v>1379.05744</c:v>
                </c:pt>
                <c:pt idx="1358">
                  <c:v>1377.12869</c:v>
                </c:pt>
                <c:pt idx="1359">
                  <c:v>1375.19994</c:v>
                </c:pt>
                <c:pt idx="1360">
                  <c:v>1373.2711899999999</c:v>
                </c:pt>
                <c:pt idx="1361">
                  <c:v>1371.3424399999999</c:v>
                </c:pt>
                <c:pt idx="1362">
                  <c:v>1369.4136900000001</c:v>
                </c:pt>
                <c:pt idx="1363">
                  <c:v>1367.4849300000001</c:v>
                </c:pt>
                <c:pt idx="1364">
                  <c:v>1365.55618</c:v>
                </c:pt>
                <c:pt idx="1365">
                  <c:v>1363.62743</c:v>
                </c:pt>
                <c:pt idx="1366">
                  <c:v>1361.69868</c:v>
                </c:pt>
                <c:pt idx="1367">
                  <c:v>1359.7699299999999</c:v>
                </c:pt>
                <c:pt idx="1368">
                  <c:v>1357.8411799999999</c:v>
                </c:pt>
                <c:pt idx="1369">
                  <c:v>1355.9124200000001</c:v>
                </c:pt>
                <c:pt idx="1370">
                  <c:v>1353.9836700000001</c:v>
                </c:pt>
                <c:pt idx="1371">
                  <c:v>1352.05492</c:v>
                </c:pt>
                <c:pt idx="1372">
                  <c:v>1350.12617</c:v>
                </c:pt>
                <c:pt idx="1373">
                  <c:v>1348.19742</c:v>
                </c:pt>
                <c:pt idx="1374">
                  <c:v>1346.2686699999999</c:v>
                </c:pt>
                <c:pt idx="1375">
                  <c:v>1344.3399099999999</c:v>
                </c:pt>
                <c:pt idx="1376">
                  <c:v>1342.4111600000001</c:v>
                </c:pt>
                <c:pt idx="1377">
                  <c:v>1340.4824100000001</c:v>
                </c:pt>
                <c:pt idx="1378">
                  <c:v>1338.55366</c:v>
                </c:pt>
                <c:pt idx="1379">
                  <c:v>1336.62491</c:v>
                </c:pt>
                <c:pt idx="1380">
                  <c:v>1334.69616</c:v>
                </c:pt>
                <c:pt idx="1381">
                  <c:v>1332.7674</c:v>
                </c:pt>
                <c:pt idx="1382">
                  <c:v>1330.8386499999999</c:v>
                </c:pt>
                <c:pt idx="1383">
                  <c:v>1328.9099000000001</c:v>
                </c:pt>
                <c:pt idx="1384">
                  <c:v>1326.9811500000001</c:v>
                </c:pt>
                <c:pt idx="1385">
                  <c:v>1325.0524</c:v>
                </c:pt>
                <c:pt idx="1386">
                  <c:v>1323.12365</c:v>
                </c:pt>
                <c:pt idx="1387">
                  <c:v>1321.19489</c:v>
                </c:pt>
                <c:pt idx="1388">
                  <c:v>1319.26614</c:v>
                </c:pt>
                <c:pt idx="1389">
                  <c:v>1317.3373899999999</c:v>
                </c:pt>
                <c:pt idx="1390">
                  <c:v>1315.4086400000001</c:v>
                </c:pt>
                <c:pt idx="1391">
                  <c:v>1313.4798900000001</c:v>
                </c:pt>
                <c:pt idx="1392">
                  <c:v>1311.55114</c:v>
                </c:pt>
                <c:pt idx="1393">
                  <c:v>1309.62238</c:v>
                </c:pt>
                <c:pt idx="1394">
                  <c:v>1307.69363</c:v>
                </c:pt>
                <c:pt idx="1395">
                  <c:v>1305.7648799999999</c:v>
                </c:pt>
                <c:pt idx="1396">
                  <c:v>1303.8361299999999</c:v>
                </c:pt>
                <c:pt idx="1397">
                  <c:v>1301.9073800000001</c:v>
                </c:pt>
                <c:pt idx="1398">
                  <c:v>1299.9786300000001</c:v>
                </c:pt>
                <c:pt idx="1399">
                  <c:v>1298.0498700000001</c:v>
                </c:pt>
                <c:pt idx="1400">
                  <c:v>1296.12112</c:v>
                </c:pt>
                <c:pt idx="1401">
                  <c:v>1294.19237</c:v>
                </c:pt>
                <c:pt idx="1402">
                  <c:v>1292.2636199999999</c:v>
                </c:pt>
                <c:pt idx="1403">
                  <c:v>1290.3348699999999</c:v>
                </c:pt>
                <c:pt idx="1404">
                  <c:v>1288.4061200000001</c:v>
                </c:pt>
                <c:pt idx="1405">
                  <c:v>1286.4773600000001</c:v>
                </c:pt>
                <c:pt idx="1406">
                  <c:v>1284.5486100000001</c:v>
                </c:pt>
                <c:pt idx="1407">
                  <c:v>1282.61986</c:v>
                </c:pt>
                <c:pt idx="1408">
                  <c:v>1280.69111</c:v>
                </c:pt>
                <c:pt idx="1409">
                  <c:v>1278.7623599999999</c:v>
                </c:pt>
                <c:pt idx="1410">
                  <c:v>1276.8336099999999</c:v>
                </c:pt>
                <c:pt idx="1411">
                  <c:v>1274.9048499999999</c:v>
                </c:pt>
                <c:pt idx="1412">
                  <c:v>1272.9761000000001</c:v>
                </c:pt>
                <c:pt idx="1413">
                  <c:v>1271.0473500000001</c:v>
                </c:pt>
                <c:pt idx="1414">
                  <c:v>1269.1186</c:v>
                </c:pt>
                <c:pt idx="1415">
                  <c:v>1267.18985</c:v>
                </c:pt>
                <c:pt idx="1416">
                  <c:v>1265.2610999999999</c:v>
                </c:pt>
                <c:pt idx="1417">
                  <c:v>1263.3323399999999</c:v>
                </c:pt>
                <c:pt idx="1418">
                  <c:v>1261.4035899999999</c:v>
                </c:pt>
                <c:pt idx="1419">
                  <c:v>1259.4748400000001</c:v>
                </c:pt>
                <c:pt idx="1420">
                  <c:v>1257.54609</c:v>
                </c:pt>
                <c:pt idx="1421">
                  <c:v>1255.61734</c:v>
                </c:pt>
                <c:pt idx="1422">
                  <c:v>1253.68859</c:v>
                </c:pt>
                <c:pt idx="1423">
                  <c:v>1251.75983</c:v>
                </c:pt>
                <c:pt idx="1424">
                  <c:v>1249.8310799999999</c:v>
                </c:pt>
                <c:pt idx="1425">
                  <c:v>1247.9023299999999</c:v>
                </c:pt>
                <c:pt idx="1426">
                  <c:v>1245.9735800000001</c:v>
                </c:pt>
                <c:pt idx="1427">
                  <c:v>1244.04483</c:v>
                </c:pt>
                <c:pt idx="1428">
                  <c:v>1242.11608</c:v>
                </c:pt>
                <c:pt idx="1429">
                  <c:v>1240.18732</c:v>
                </c:pt>
                <c:pt idx="1430">
                  <c:v>1238.25857</c:v>
                </c:pt>
                <c:pt idx="1431">
                  <c:v>1236.3298199999999</c:v>
                </c:pt>
                <c:pt idx="1432">
                  <c:v>1234.4010699999999</c:v>
                </c:pt>
                <c:pt idx="1433">
                  <c:v>1232.4723200000001</c:v>
                </c:pt>
                <c:pt idx="1434">
                  <c:v>1230.54357</c:v>
                </c:pt>
                <c:pt idx="1435">
                  <c:v>1228.61481</c:v>
                </c:pt>
                <c:pt idx="1436">
                  <c:v>1226.68606</c:v>
                </c:pt>
                <c:pt idx="1437">
                  <c:v>1224.75731</c:v>
                </c:pt>
                <c:pt idx="1438">
                  <c:v>1222.8285599999999</c:v>
                </c:pt>
                <c:pt idx="1439">
                  <c:v>1220.8998099999999</c:v>
                </c:pt>
                <c:pt idx="1440">
                  <c:v>1218.9710600000001</c:v>
                </c:pt>
                <c:pt idx="1441">
                  <c:v>1217.0423000000001</c:v>
                </c:pt>
                <c:pt idx="1442">
                  <c:v>1215.11355</c:v>
                </c:pt>
                <c:pt idx="1443">
                  <c:v>1213.1848</c:v>
                </c:pt>
                <c:pt idx="1444">
                  <c:v>1211.25605</c:v>
                </c:pt>
                <c:pt idx="1445">
                  <c:v>1209.3272999999999</c:v>
                </c:pt>
                <c:pt idx="1446">
                  <c:v>1207.3985499999999</c:v>
                </c:pt>
                <c:pt idx="1447">
                  <c:v>1205.4697900000001</c:v>
                </c:pt>
                <c:pt idx="1448">
                  <c:v>1203.5410400000001</c:v>
                </c:pt>
                <c:pt idx="1449">
                  <c:v>1201.61229</c:v>
                </c:pt>
                <c:pt idx="1450">
                  <c:v>1199.68354</c:v>
                </c:pt>
                <c:pt idx="1451">
                  <c:v>1197.75479</c:v>
                </c:pt>
                <c:pt idx="1452">
                  <c:v>1195.8260399999999</c:v>
                </c:pt>
                <c:pt idx="1453">
                  <c:v>1193.8972799999999</c:v>
                </c:pt>
                <c:pt idx="1454">
                  <c:v>1191.9685300000001</c:v>
                </c:pt>
                <c:pt idx="1455">
                  <c:v>1190.0397800000001</c:v>
                </c:pt>
                <c:pt idx="1456">
                  <c:v>1188.11103</c:v>
                </c:pt>
                <c:pt idx="1457">
                  <c:v>1186.18228</c:v>
                </c:pt>
                <c:pt idx="1458">
                  <c:v>1184.25353</c:v>
                </c:pt>
                <c:pt idx="1459">
                  <c:v>1182.3247699999999</c:v>
                </c:pt>
                <c:pt idx="1460">
                  <c:v>1180.3960199999999</c:v>
                </c:pt>
                <c:pt idx="1461">
                  <c:v>1178.4672700000001</c:v>
                </c:pt>
                <c:pt idx="1462">
                  <c:v>1176.5385200000001</c:v>
                </c:pt>
                <c:pt idx="1463">
                  <c:v>1174.60977</c:v>
                </c:pt>
                <c:pt idx="1464">
                  <c:v>1172.68102</c:v>
                </c:pt>
                <c:pt idx="1465">
                  <c:v>1170.75226</c:v>
                </c:pt>
                <c:pt idx="1466">
                  <c:v>1168.8235099999999</c:v>
                </c:pt>
                <c:pt idx="1467">
                  <c:v>1166.8947599999999</c:v>
                </c:pt>
                <c:pt idx="1468">
                  <c:v>1164.9660100000001</c:v>
                </c:pt>
                <c:pt idx="1469">
                  <c:v>1163.0372600000001</c:v>
                </c:pt>
                <c:pt idx="1470">
                  <c:v>1161.10851</c:v>
                </c:pt>
                <c:pt idx="1471">
                  <c:v>1159.17975</c:v>
                </c:pt>
                <c:pt idx="1472">
                  <c:v>1157.251</c:v>
                </c:pt>
                <c:pt idx="1473">
                  <c:v>1155.3222499999999</c:v>
                </c:pt>
                <c:pt idx="1474">
                  <c:v>1153.3934999999999</c:v>
                </c:pt>
                <c:pt idx="1475">
                  <c:v>1151.4647500000001</c:v>
                </c:pt>
                <c:pt idx="1476">
                  <c:v>1149.5360000000001</c:v>
                </c:pt>
                <c:pt idx="1477">
                  <c:v>1147.60724</c:v>
                </c:pt>
                <c:pt idx="1478">
                  <c:v>1145.67849</c:v>
                </c:pt>
                <c:pt idx="1479">
                  <c:v>1143.74974</c:v>
                </c:pt>
                <c:pt idx="1480">
                  <c:v>1141.8209899999999</c:v>
                </c:pt>
                <c:pt idx="1481">
                  <c:v>1139.8922399999999</c:v>
                </c:pt>
                <c:pt idx="1482">
                  <c:v>1137.9634900000001</c:v>
                </c:pt>
                <c:pt idx="1483">
                  <c:v>1136.0347300000001</c:v>
                </c:pt>
                <c:pt idx="1484">
                  <c:v>1134.10598</c:v>
                </c:pt>
                <c:pt idx="1485">
                  <c:v>1132.17723</c:v>
                </c:pt>
                <c:pt idx="1486">
                  <c:v>1130.24848</c:v>
                </c:pt>
                <c:pt idx="1487">
                  <c:v>1128.3197299999999</c:v>
                </c:pt>
                <c:pt idx="1488">
                  <c:v>1126.3909799999999</c:v>
                </c:pt>
                <c:pt idx="1489">
                  <c:v>1124.4622199999999</c:v>
                </c:pt>
                <c:pt idx="1490">
                  <c:v>1122.5334700000001</c:v>
                </c:pt>
                <c:pt idx="1491">
                  <c:v>1120.60472</c:v>
                </c:pt>
                <c:pt idx="1492">
                  <c:v>1118.67597</c:v>
                </c:pt>
                <c:pt idx="1493">
                  <c:v>1116.74722</c:v>
                </c:pt>
                <c:pt idx="1494">
                  <c:v>1114.8184699999999</c:v>
                </c:pt>
                <c:pt idx="1495">
                  <c:v>1112.8897099999999</c:v>
                </c:pt>
                <c:pt idx="1496">
                  <c:v>1110.9609599999999</c:v>
                </c:pt>
                <c:pt idx="1497">
                  <c:v>1109.0322100000001</c:v>
                </c:pt>
                <c:pt idx="1498">
                  <c:v>1107.10346</c:v>
                </c:pt>
                <c:pt idx="1499">
                  <c:v>1105.17471</c:v>
                </c:pt>
                <c:pt idx="1500">
                  <c:v>1103.24595</c:v>
                </c:pt>
                <c:pt idx="1501">
                  <c:v>1101.3172</c:v>
                </c:pt>
                <c:pt idx="1502">
                  <c:v>1099.3884499999999</c:v>
                </c:pt>
                <c:pt idx="1503">
                  <c:v>1097.4597000000001</c:v>
                </c:pt>
                <c:pt idx="1504">
                  <c:v>1095.5309500000001</c:v>
                </c:pt>
                <c:pt idx="1505">
                  <c:v>1093.6022</c:v>
                </c:pt>
                <c:pt idx="1506">
                  <c:v>1091.67344</c:v>
                </c:pt>
                <c:pt idx="1507">
                  <c:v>1089.74469</c:v>
                </c:pt>
                <c:pt idx="1508">
                  <c:v>1087.81594</c:v>
                </c:pt>
                <c:pt idx="1509">
                  <c:v>1085.8871899999999</c:v>
                </c:pt>
                <c:pt idx="1510">
                  <c:v>1083.9584400000001</c:v>
                </c:pt>
                <c:pt idx="1511">
                  <c:v>1082.0296900000001</c:v>
                </c:pt>
                <c:pt idx="1512">
                  <c:v>1080.1009300000001</c:v>
                </c:pt>
                <c:pt idx="1513">
                  <c:v>1078.17218</c:v>
                </c:pt>
                <c:pt idx="1514">
                  <c:v>1076.24343</c:v>
                </c:pt>
                <c:pt idx="1515">
                  <c:v>1074.31468</c:v>
                </c:pt>
                <c:pt idx="1516">
                  <c:v>1072.3859299999999</c:v>
                </c:pt>
                <c:pt idx="1517">
                  <c:v>1070.4571800000001</c:v>
                </c:pt>
                <c:pt idx="1518">
                  <c:v>1068.5284200000001</c:v>
                </c:pt>
                <c:pt idx="1519">
                  <c:v>1066.5996700000001</c:v>
                </c:pt>
                <c:pt idx="1520">
                  <c:v>1064.67092</c:v>
                </c:pt>
                <c:pt idx="1521">
                  <c:v>1062.74217</c:v>
                </c:pt>
                <c:pt idx="1522">
                  <c:v>1060.81342</c:v>
                </c:pt>
                <c:pt idx="1523">
                  <c:v>1058.8846699999999</c:v>
                </c:pt>
                <c:pt idx="1524">
                  <c:v>1056.9559099999999</c:v>
                </c:pt>
                <c:pt idx="1525">
                  <c:v>1055.0271600000001</c:v>
                </c:pt>
                <c:pt idx="1526">
                  <c:v>1053.0984100000001</c:v>
                </c:pt>
                <c:pt idx="1527">
                  <c:v>1051.16966</c:v>
                </c:pt>
                <c:pt idx="1528">
                  <c:v>1049.24091</c:v>
                </c:pt>
                <c:pt idx="1529">
                  <c:v>1047.3121599999999</c:v>
                </c:pt>
                <c:pt idx="1530">
                  <c:v>1045.3833999999999</c:v>
                </c:pt>
                <c:pt idx="1531">
                  <c:v>1043.4546499999999</c:v>
                </c:pt>
                <c:pt idx="1532">
                  <c:v>1041.5259000000001</c:v>
                </c:pt>
                <c:pt idx="1533">
                  <c:v>1039.5971500000001</c:v>
                </c:pt>
                <c:pt idx="1534">
                  <c:v>1037.6684</c:v>
                </c:pt>
                <c:pt idx="1535">
                  <c:v>1035.73965</c:v>
                </c:pt>
                <c:pt idx="1536">
                  <c:v>1033.81089</c:v>
                </c:pt>
                <c:pt idx="1537">
                  <c:v>1031.8821399999999</c:v>
                </c:pt>
                <c:pt idx="1538">
                  <c:v>1029.9533899999999</c:v>
                </c:pt>
                <c:pt idx="1539">
                  <c:v>1028.0246400000001</c:v>
                </c:pt>
                <c:pt idx="1540">
                  <c:v>1026.0958900000001</c:v>
                </c:pt>
                <c:pt idx="1541">
                  <c:v>1024.16714</c:v>
                </c:pt>
                <c:pt idx="1542">
                  <c:v>1022.23838</c:v>
                </c:pt>
                <c:pt idx="1543">
                  <c:v>1020.30963</c:v>
                </c:pt>
                <c:pt idx="1544">
                  <c:v>1018.38088</c:v>
                </c:pt>
                <c:pt idx="1545">
                  <c:v>1016.45213</c:v>
                </c:pt>
                <c:pt idx="1546">
                  <c:v>1014.52338</c:v>
                </c:pt>
                <c:pt idx="1547">
                  <c:v>1012.5946300000001</c:v>
                </c:pt>
                <c:pt idx="1548">
                  <c:v>1010.66587</c:v>
                </c:pt>
                <c:pt idx="1549">
                  <c:v>1008.73712</c:v>
                </c:pt>
                <c:pt idx="1550">
                  <c:v>1006.80837</c:v>
                </c:pt>
                <c:pt idx="1551">
                  <c:v>1004.87962</c:v>
                </c:pt>
                <c:pt idx="1552">
                  <c:v>1002.95087</c:v>
                </c:pt>
                <c:pt idx="1553">
                  <c:v>1001.02212</c:v>
                </c:pt>
                <c:pt idx="1554">
                  <c:v>999.09335999999996</c:v>
                </c:pt>
                <c:pt idx="1555">
                  <c:v>997.16461000000004</c:v>
                </c:pt>
                <c:pt idx="1556">
                  <c:v>995.23586</c:v>
                </c:pt>
                <c:pt idx="1557">
                  <c:v>993.30710999999997</c:v>
                </c:pt>
                <c:pt idx="1558">
                  <c:v>991.37836000000004</c:v>
                </c:pt>
                <c:pt idx="1559">
                  <c:v>989.44961000000001</c:v>
                </c:pt>
                <c:pt idx="1560">
                  <c:v>987.52085</c:v>
                </c:pt>
                <c:pt idx="1561">
                  <c:v>985.59209999999996</c:v>
                </c:pt>
                <c:pt idx="1562">
                  <c:v>983.66335000000004</c:v>
                </c:pt>
                <c:pt idx="1563">
                  <c:v>981.7346</c:v>
                </c:pt>
                <c:pt idx="1564">
                  <c:v>979.80584999999996</c:v>
                </c:pt>
                <c:pt idx="1565">
                  <c:v>977.87710000000004</c:v>
                </c:pt>
                <c:pt idx="1566">
                  <c:v>975.94834000000003</c:v>
                </c:pt>
                <c:pt idx="1567">
                  <c:v>974.01958999999999</c:v>
                </c:pt>
                <c:pt idx="1568">
                  <c:v>972.09083999999996</c:v>
                </c:pt>
                <c:pt idx="1569">
                  <c:v>970.16209000000003</c:v>
                </c:pt>
                <c:pt idx="1570">
                  <c:v>968.23334</c:v>
                </c:pt>
                <c:pt idx="1571">
                  <c:v>966.30458999999996</c:v>
                </c:pt>
                <c:pt idx="1572">
                  <c:v>964.37582999999995</c:v>
                </c:pt>
                <c:pt idx="1573">
                  <c:v>962.44708000000003</c:v>
                </c:pt>
                <c:pt idx="1574">
                  <c:v>960.51832999999999</c:v>
                </c:pt>
                <c:pt idx="1575">
                  <c:v>958.58957999999996</c:v>
                </c:pt>
                <c:pt idx="1576">
                  <c:v>956.66083000000003</c:v>
                </c:pt>
                <c:pt idx="1577">
                  <c:v>954.73208</c:v>
                </c:pt>
                <c:pt idx="1578">
                  <c:v>952.80331999999999</c:v>
                </c:pt>
                <c:pt idx="1579">
                  <c:v>950.87456999999995</c:v>
                </c:pt>
                <c:pt idx="1580">
                  <c:v>948.94582000000003</c:v>
                </c:pt>
                <c:pt idx="1581">
                  <c:v>947.01706999999999</c:v>
                </c:pt>
                <c:pt idx="1582">
                  <c:v>945.08831999999995</c:v>
                </c:pt>
                <c:pt idx="1583">
                  <c:v>943.15957000000003</c:v>
                </c:pt>
                <c:pt idx="1584">
                  <c:v>941.23081000000002</c:v>
                </c:pt>
                <c:pt idx="1585">
                  <c:v>939.30205999999998</c:v>
                </c:pt>
                <c:pt idx="1586">
                  <c:v>937.37330999999995</c:v>
                </c:pt>
                <c:pt idx="1587">
                  <c:v>935.44456000000002</c:v>
                </c:pt>
                <c:pt idx="1588">
                  <c:v>933.51580999999999</c:v>
                </c:pt>
                <c:pt idx="1589">
                  <c:v>931.58705999999995</c:v>
                </c:pt>
                <c:pt idx="1590">
                  <c:v>929.65830000000005</c:v>
                </c:pt>
                <c:pt idx="1591">
                  <c:v>927.72955000000002</c:v>
                </c:pt>
                <c:pt idx="1592">
                  <c:v>925.80079999999998</c:v>
                </c:pt>
                <c:pt idx="1593">
                  <c:v>923.87204999999994</c:v>
                </c:pt>
                <c:pt idx="1594">
                  <c:v>921.94330000000002</c:v>
                </c:pt>
                <c:pt idx="1595">
                  <c:v>920.01454999999999</c:v>
                </c:pt>
                <c:pt idx="1596">
                  <c:v>918.08578999999997</c:v>
                </c:pt>
                <c:pt idx="1597">
                  <c:v>916.15704000000005</c:v>
                </c:pt>
                <c:pt idx="1598">
                  <c:v>914.22829000000002</c:v>
                </c:pt>
                <c:pt idx="1599">
                  <c:v>912.29953999999998</c:v>
                </c:pt>
                <c:pt idx="1600">
                  <c:v>910.37079000000006</c:v>
                </c:pt>
                <c:pt idx="1601">
                  <c:v>908.44204000000002</c:v>
                </c:pt>
                <c:pt idx="1602">
                  <c:v>906.51328000000001</c:v>
                </c:pt>
                <c:pt idx="1603">
                  <c:v>904.58452999999997</c:v>
                </c:pt>
                <c:pt idx="1604">
                  <c:v>902.65578000000005</c:v>
                </c:pt>
                <c:pt idx="1605">
                  <c:v>900.72703000000001</c:v>
                </c:pt>
                <c:pt idx="1606">
                  <c:v>898.79827999999998</c:v>
                </c:pt>
                <c:pt idx="1607">
                  <c:v>896.86953000000005</c:v>
                </c:pt>
                <c:pt idx="1608">
                  <c:v>894.94077000000004</c:v>
                </c:pt>
                <c:pt idx="1609">
                  <c:v>893.01202000000001</c:v>
                </c:pt>
                <c:pt idx="1610">
                  <c:v>891.08326999999997</c:v>
                </c:pt>
                <c:pt idx="1611">
                  <c:v>889.15452000000005</c:v>
                </c:pt>
                <c:pt idx="1612">
                  <c:v>887.22577000000001</c:v>
                </c:pt>
                <c:pt idx="1613">
                  <c:v>885.29701999999997</c:v>
                </c:pt>
                <c:pt idx="1614">
                  <c:v>883.36825999999996</c:v>
                </c:pt>
                <c:pt idx="1615">
                  <c:v>881.43951000000004</c:v>
                </c:pt>
                <c:pt idx="1616">
                  <c:v>879.51076</c:v>
                </c:pt>
                <c:pt idx="1617">
                  <c:v>877.58200999999997</c:v>
                </c:pt>
                <c:pt idx="1618">
                  <c:v>875.65326000000005</c:v>
                </c:pt>
                <c:pt idx="1619">
                  <c:v>873.72451000000001</c:v>
                </c:pt>
                <c:pt idx="1620">
                  <c:v>871.79575</c:v>
                </c:pt>
                <c:pt idx="1621">
                  <c:v>869.86699999999996</c:v>
                </c:pt>
                <c:pt idx="1622">
                  <c:v>867.93825000000004</c:v>
                </c:pt>
                <c:pt idx="1623">
                  <c:v>866.0095</c:v>
                </c:pt>
                <c:pt idx="1624">
                  <c:v>864.08074999999997</c:v>
                </c:pt>
                <c:pt idx="1625">
                  <c:v>862.15200000000004</c:v>
                </c:pt>
                <c:pt idx="1626">
                  <c:v>860.22324000000003</c:v>
                </c:pt>
                <c:pt idx="1627">
                  <c:v>858.29449</c:v>
                </c:pt>
                <c:pt idx="1628">
                  <c:v>856.36573999999996</c:v>
                </c:pt>
                <c:pt idx="1629">
                  <c:v>854.43699000000004</c:v>
                </c:pt>
                <c:pt idx="1630">
                  <c:v>852.50824</c:v>
                </c:pt>
                <c:pt idx="1631">
                  <c:v>850.57948999999996</c:v>
                </c:pt>
                <c:pt idx="1632">
                  <c:v>848.65072999999995</c:v>
                </c:pt>
                <c:pt idx="1633">
                  <c:v>846.72198000000003</c:v>
                </c:pt>
                <c:pt idx="1634">
                  <c:v>844.79322999999999</c:v>
                </c:pt>
                <c:pt idx="1635">
                  <c:v>842.86447999999996</c:v>
                </c:pt>
                <c:pt idx="1636">
                  <c:v>840.93573000000004</c:v>
                </c:pt>
                <c:pt idx="1637">
                  <c:v>839.00698</c:v>
                </c:pt>
                <c:pt idx="1638">
                  <c:v>837.07821999999999</c:v>
                </c:pt>
                <c:pt idx="1639">
                  <c:v>835.14946999999995</c:v>
                </c:pt>
                <c:pt idx="1640">
                  <c:v>833.22072000000003</c:v>
                </c:pt>
                <c:pt idx="1641">
                  <c:v>831.29196999999999</c:v>
                </c:pt>
                <c:pt idx="1642">
                  <c:v>829.36321999999996</c:v>
                </c:pt>
                <c:pt idx="1643">
                  <c:v>827.43447000000003</c:v>
                </c:pt>
                <c:pt idx="1644">
                  <c:v>825.50571000000002</c:v>
                </c:pt>
                <c:pt idx="1645">
                  <c:v>823.57695999999999</c:v>
                </c:pt>
                <c:pt idx="1646">
                  <c:v>821.64820999999995</c:v>
                </c:pt>
                <c:pt idx="1647">
                  <c:v>819.71946000000003</c:v>
                </c:pt>
                <c:pt idx="1648">
                  <c:v>817.79070999999999</c:v>
                </c:pt>
                <c:pt idx="1649">
                  <c:v>815.86195999999995</c:v>
                </c:pt>
                <c:pt idx="1650">
                  <c:v>813.93320000000006</c:v>
                </c:pt>
                <c:pt idx="1651">
                  <c:v>812.00445000000002</c:v>
                </c:pt>
                <c:pt idx="1652">
                  <c:v>810.07569999999998</c:v>
                </c:pt>
                <c:pt idx="1653">
                  <c:v>808.14694999999995</c:v>
                </c:pt>
                <c:pt idx="1654">
                  <c:v>806.21820000000002</c:v>
                </c:pt>
                <c:pt idx="1655">
                  <c:v>804.28944999999999</c:v>
                </c:pt>
                <c:pt idx="1656">
                  <c:v>802.36068999999998</c:v>
                </c:pt>
                <c:pt idx="1657">
                  <c:v>800.43194000000005</c:v>
                </c:pt>
                <c:pt idx="1658">
                  <c:v>798.50319000000002</c:v>
                </c:pt>
                <c:pt idx="1659">
                  <c:v>796.57443999999998</c:v>
                </c:pt>
                <c:pt idx="1660">
                  <c:v>794.64568999999995</c:v>
                </c:pt>
                <c:pt idx="1661">
                  <c:v>792.71694000000002</c:v>
                </c:pt>
                <c:pt idx="1662">
                  <c:v>790.78818000000001</c:v>
                </c:pt>
                <c:pt idx="1663">
                  <c:v>788.85942999999997</c:v>
                </c:pt>
                <c:pt idx="1664">
                  <c:v>786.93068000000005</c:v>
                </c:pt>
                <c:pt idx="1665">
                  <c:v>785.00193000000002</c:v>
                </c:pt>
                <c:pt idx="1666">
                  <c:v>783.07317999999998</c:v>
                </c:pt>
                <c:pt idx="1667">
                  <c:v>781.14443000000006</c:v>
                </c:pt>
                <c:pt idx="1668">
                  <c:v>779.21567000000005</c:v>
                </c:pt>
                <c:pt idx="1669">
                  <c:v>777.28692000000001</c:v>
                </c:pt>
                <c:pt idx="1670">
                  <c:v>775.35816999999997</c:v>
                </c:pt>
                <c:pt idx="1671">
                  <c:v>773.42942000000005</c:v>
                </c:pt>
                <c:pt idx="1672">
                  <c:v>771.50067000000001</c:v>
                </c:pt>
                <c:pt idx="1673">
                  <c:v>769.57191999999998</c:v>
                </c:pt>
                <c:pt idx="1674">
                  <c:v>767.64315999999997</c:v>
                </c:pt>
                <c:pt idx="1675">
                  <c:v>765.71441000000004</c:v>
                </c:pt>
                <c:pt idx="1676">
                  <c:v>763.78566000000001</c:v>
                </c:pt>
                <c:pt idx="1677">
                  <c:v>761.85690999999997</c:v>
                </c:pt>
                <c:pt idx="1678">
                  <c:v>759.92816000000005</c:v>
                </c:pt>
                <c:pt idx="1679">
                  <c:v>757.99941000000001</c:v>
                </c:pt>
                <c:pt idx="1680">
                  <c:v>756.07065</c:v>
                </c:pt>
                <c:pt idx="1681">
                  <c:v>754.14189999999996</c:v>
                </c:pt>
                <c:pt idx="1682">
                  <c:v>752.21315000000004</c:v>
                </c:pt>
                <c:pt idx="1683">
                  <c:v>750.28440000000001</c:v>
                </c:pt>
                <c:pt idx="1684">
                  <c:v>748.35564999999997</c:v>
                </c:pt>
                <c:pt idx="1685">
                  <c:v>746.42690000000005</c:v>
                </c:pt>
                <c:pt idx="1686">
                  <c:v>744.49814000000003</c:v>
                </c:pt>
                <c:pt idx="1687">
                  <c:v>742.56939</c:v>
                </c:pt>
                <c:pt idx="1688">
                  <c:v>740.64063999999996</c:v>
                </c:pt>
                <c:pt idx="1689">
                  <c:v>738.71189000000004</c:v>
                </c:pt>
                <c:pt idx="1690">
                  <c:v>736.78314</c:v>
                </c:pt>
                <c:pt idx="1691">
                  <c:v>734.85438999999997</c:v>
                </c:pt>
                <c:pt idx="1692">
                  <c:v>732.92562999999996</c:v>
                </c:pt>
                <c:pt idx="1693">
                  <c:v>730.99688000000003</c:v>
                </c:pt>
                <c:pt idx="1694">
                  <c:v>729.06813</c:v>
                </c:pt>
                <c:pt idx="1695">
                  <c:v>727.13937999999996</c:v>
                </c:pt>
                <c:pt idx="1696">
                  <c:v>725.21063000000004</c:v>
                </c:pt>
                <c:pt idx="1697">
                  <c:v>723.28188</c:v>
                </c:pt>
                <c:pt idx="1698">
                  <c:v>721.35311999999999</c:v>
                </c:pt>
                <c:pt idx="1699">
                  <c:v>719.42436999999995</c:v>
                </c:pt>
                <c:pt idx="1700">
                  <c:v>717.49562000000003</c:v>
                </c:pt>
                <c:pt idx="1701">
                  <c:v>715.56686999999999</c:v>
                </c:pt>
                <c:pt idx="1702">
                  <c:v>713.63811999999996</c:v>
                </c:pt>
                <c:pt idx="1703">
                  <c:v>711.70937000000004</c:v>
                </c:pt>
                <c:pt idx="1704">
                  <c:v>709.78061000000002</c:v>
                </c:pt>
                <c:pt idx="1705">
                  <c:v>707.85185999999999</c:v>
                </c:pt>
                <c:pt idx="1706">
                  <c:v>705.92310999999995</c:v>
                </c:pt>
                <c:pt idx="1707">
                  <c:v>703.99436000000003</c:v>
                </c:pt>
                <c:pt idx="1708">
                  <c:v>702.06560999999999</c:v>
                </c:pt>
                <c:pt idx="1709">
                  <c:v>700.13685999999996</c:v>
                </c:pt>
                <c:pt idx="1710">
                  <c:v>698.20809999999994</c:v>
                </c:pt>
                <c:pt idx="1711">
                  <c:v>696.27935000000002</c:v>
                </c:pt>
                <c:pt idx="1712">
                  <c:v>694.35059999999999</c:v>
                </c:pt>
                <c:pt idx="1713">
                  <c:v>692.42184999999995</c:v>
                </c:pt>
                <c:pt idx="1714">
                  <c:v>690.49310000000003</c:v>
                </c:pt>
                <c:pt idx="1715">
                  <c:v>688.56434999999999</c:v>
                </c:pt>
                <c:pt idx="1716">
                  <c:v>686.63558999999998</c:v>
                </c:pt>
                <c:pt idx="1717">
                  <c:v>684.70684000000006</c:v>
                </c:pt>
                <c:pt idx="1718">
                  <c:v>682.77809000000002</c:v>
                </c:pt>
                <c:pt idx="1719">
                  <c:v>680.84933999999998</c:v>
                </c:pt>
                <c:pt idx="1720">
                  <c:v>678.92058999999995</c:v>
                </c:pt>
                <c:pt idx="1721">
                  <c:v>676.99184000000002</c:v>
                </c:pt>
                <c:pt idx="1722">
                  <c:v>675.06308000000001</c:v>
                </c:pt>
                <c:pt idx="1723">
                  <c:v>673.13432999999998</c:v>
                </c:pt>
                <c:pt idx="1724">
                  <c:v>671.20558000000005</c:v>
                </c:pt>
                <c:pt idx="1725">
                  <c:v>669.27683000000002</c:v>
                </c:pt>
                <c:pt idx="1726">
                  <c:v>667.34807999999998</c:v>
                </c:pt>
                <c:pt idx="1727">
                  <c:v>665.41932999999995</c:v>
                </c:pt>
                <c:pt idx="1728">
                  <c:v>663.49057000000005</c:v>
                </c:pt>
                <c:pt idx="1729">
                  <c:v>661.56182000000001</c:v>
                </c:pt>
                <c:pt idx="1730">
                  <c:v>659.63306999999998</c:v>
                </c:pt>
                <c:pt idx="1731">
                  <c:v>657.70432000000005</c:v>
                </c:pt>
                <c:pt idx="1732">
                  <c:v>655.77557000000002</c:v>
                </c:pt>
                <c:pt idx="1733">
                  <c:v>653.84681999999998</c:v>
                </c:pt>
                <c:pt idx="1734">
                  <c:v>651.91805999999997</c:v>
                </c:pt>
                <c:pt idx="1735">
                  <c:v>649.98931000000005</c:v>
                </c:pt>
                <c:pt idx="1736">
                  <c:v>648.06056000000001</c:v>
                </c:pt>
                <c:pt idx="1737">
                  <c:v>646.13180999999997</c:v>
                </c:pt>
                <c:pt idx="1738">
                  <c:v>644.20306000000005</c:v>
                </c:pt>
                <c:pt idx="1739">
                  <c:v>642.27431000000001</c:v>
                </c:pt>
                <c:pt idx="1740">
                  <c:v>640.34555</c:v>
                </c:pt>
                <c:pt idx="1741">
                  <c:v>638.41679999999997</c:v>
                </c:pt>
                <c:pt idx="1742">
                  <c:v>636.48805000000004</c:v>
                </c:pt>
                <c:pt idx="1743">
                  <c:v>634.55930000000001</c:v>
                </c:pt>
                <c:pt idx="1744">
                  <c:v>632.63054999999997</c:v>
                </c:pt>
                <c:pt idx="1745">
                  <c:v>630.70180000000005</c:v>
                </c:pt>
                <c:pt idx="1746">
                  <c:v>628.77304000000004</c:v>
                </c:pt>
                <c:pt idx="1747">
                  <c:v>626.84429</c:v>
                </c:pt>
                <c:pt idx="1748">
                  <c:v>624.91553999999996</c:v>
                </c:pt>
                <c:pt idx="1749">
                  <c:v>622.98679000000004</c:v>
                </c:pt>
                <c:pt idx="1750">
                  <c:v>621.05804000000001</c:v>
                </c:pt>
                <c:pt idx="1751">
                  <c:v>619.12928999999997</c:v>
                </c:pt>
                <c:pt idx="1752">
                  <c:v>617.20052999999996</c:v>
                </c:pt>
                <c:pt idx="1753">
                  <c:v>615.27178000000004</c:v>
                </c:pt>
                <c:pt idx="1754">
                  <c:v>613.34303</c:v>
                </c:pt>
                <c:pt idx="1755">
                  <c:v>611.41427999999996</c:v>
                </c:pt>
                <c:pt idx="1756">
                  <c:v>609.48553000000004</c:v>
                </c:pt>
                <c:pt idx="1757">
                  <c:v>607.55678</c:v>
                </c:pt>
                <c:pt idx="1758">
                  <c:v>605.62801999999999</c:v>
                </c:pt>
                <c:pt idx="1759">
                  <c:v>603.69926999999996</c:v>
                </c:pt>
                <c:pt idx="1760">
                  <c:v>601.77052000000003</c:v>
                </c:pt>
                <c:pt idx="1761">
                  <c:v>599.84177</c:v>
                </c:pt>
                <c:pt idx="1762">
                  <c:v>597.91301999999996</c:v>
                </c:pt>
                <c:pt idx="1763">
                  <c:v>595.98427000000004</c:v>
                </c:pt>
                <c:pt idx="1764">
                  <c:v>594.05551000000003</c:v>
                </c:pt>
                <c:pt idx="1765">
                  <c:v>592.12675999999999</c:v>
                </c:pt>
                <c:pt idx="1766">
                  <c:v>590.19800999999995</c:v>
                </c:pt>
                <c:pt idx="1767">
                  <c:v>588.26926000000003</c:v>
                </c:pt>
                <c:pt idx="1768">
                  <c:v>586.34050999999999</c:v>
                </c:pt>
                <c:pt idx="1769">
                  <c:v>584.41175999999996</c:v>
                </c:pt>
                <c:pt idx="1770">
                  <c:v>582.48299999999995</c:v>
                </c:pt>
                <c:pt idx="1771">
                  <c:v>580.55425000000002</c:v>
                </c:pt>
                <c:pt idx="1772">
                  <c:v>578.62549999999999</c:v>
                </c:pt>
                <c:pt idx="1773">
                  <c:v>576.69674999999995</c:v>
                </c:pt>
                <c:pt idx="1774">
                  <c:v>574.76800000000003</c:v>
                </c:pt>
                <c:pt idx="1775">
                  <c:v>572.83924999999999</c:v>
                </c:pt>
                <c:pt idx="1776">
                  <c:v>570.91048999999998</c:v>
                </c:pt>
                <c:pt idx="1777">
                  <c:v>568.98173999999995</c:v>
                </c:pt>
                <c:pt idx="1778">
                  <c:v>567.05299000000002</c:v>
                </c:pt>
                <c:pt idx="1779">
                  <c:v>565.12423999999999</c:v>
                </c:pt>
                <c:pt idx="1780">
                  <c:v>563.19548999999995</c:v>
                </c:pt>
                <c:pt idx="1781">
                  <c:v>561.26674000000003</c:v>
                </c:pt>
                <c:pt idx="1782">
                  <c:v>559.33798000000002</c:v>
                </c:pt>
                <c:pt idx="1783">
                  <c:v>557.40922999999998</c:v>
                </c:pt>
                <c:pt idx="1784">
                  <c:v>555.48047999999994</c:v>
                </c:pt>
                <c:pt idx="1785">
                  <c:v>553.55173000000002</c:v>
                </c:pt>
                <c:pt idx="1786">
                  <c:v>551.62297999999998</c:v>
                </c:pt>
                <c:pt idx="1787">
                  <c:v>549.69422999999995</c:v>
                </c:pt>
                <c:pt idx="1788">
                  <c:v>547.76547000000005</c:v>
                </c:pt>
                <c:pt idx="1789">
                  <c:v>545.83672000000001</c:v>
                </c:pt>
                <c:pt idx="1790">
                  <c:v>543.90796999999998</c:v>
                </c:pt>
                <c:pt idx="1791">
                  <c:v>541.97922000000005</c:v>
                </c:pt>
                <c:pt idx="1792">
                  <c:v>540.05047000000002</c:v>
                </c:pt>
                <c:pt idx="1793">
                  <c:v>538.12171999999998</c:v>
                </c:pt>
                <c:pt idx="1794">
                  <c:v>536.19295999999997</c:v>
                </c:pt>
                <c:pt idx="1795">
                  <c:v>534.26421000000005</c:v>
                </c:pt>
                <c:pt idx="1796">
                  <c:v>532.33546000000001</c:v>
                </c:pt>
                <c:pt idx="1797">
                  <c:v>530.40670999999998</c:v>
                </c:pt>
                <c:pt idx="1798">
                  <c:v>528.47796000000005</c:v>
                </c:pt>
                <c:pt idx="1799">
                  <c:v>526.54921000000002</c:v>
                </c:pt>
                <c:pt idx="1800">
                  <c:v>524.62045000000001</c:v>
                </c:pt>
                <c:pt idx="1801">
                  <c:v>522.69169999999997</c:v>
                </c:pt>
                <c:pt idx="1802">
                  <c:v>520.76295000000005</c:v>
                </c:pt>
                <c:pt idx="1803">
                  <c:v>518.83420000000001</c:v>
                </c:pt>
                <c:pt idx="1804">
                  <c:v>516.90544999999997</c:v>
                </c:pt>
                <c:pt idx="1805">
                  <c:v>514.97670000000005</c:v>
                </c:pt>
                <c:pt idx="1806">
                  <c:v>513.04794000000004</c:v>
                </c:pt>
                <c:pt idx="1807">
                  <c:v>511.11919</c:v>
                </c:pt>
                <c:pt idx="1808">
                  <c:v>509.19044000000002</c:v>
                </c:pt>
                <c:pt idx="1809">
                  <c:v>507.26168999999999</c:v>
                </c:pt>
                <c:pt idx="1810">
                  <c:v>505.33294000000001</c:v>
                </c:pt>
                <c:pt idx="1811">
                  <c:v>503.40419000000003</c:v>
                </c:pt>
                <c:pt idx="1812">
                  <c:v>501.47543000000002</c:v>
                </c:pt>
                <c:pt idx="1813">
                  <c:v>499.54667999999998</c:v>
                </c:pt>
                <c:pt idx="1814">
                  <c:v>497.61793</c:v>
                </c:pt>
                <c:pt idx="1815">
                  <c:v>495.68918000000002</c:v>
                </c:pt>
                <c:pt idx="1816">
                  <c:v>493.76042999999999</c:v>
                </c:pt>
                <c:pt idx="1817">
                  <c:v>491.83168000000001</c:v>
                </c:pt>
                <c:pt idx="1818">
                  <c:v>489.90291999999999</c:v>
                </c:pt>
                <c:pt idx="1819">
                  <c:v>487.97417000000002</c:v>
                </c:pt>
                <c:pt idx="1820">
                  <c:v>486.04541999999998</c:v>
                </c:pt>
                <c:pt idx="1821">
                  <c:v>484.11667</c:v>
                </c:pt>
                <c:pt idx="1822">
                  <c:v>482.18792000000002</c:v>
                </c:pt>
                <c:pt idx="1823">
                  <c:v>480.25916999999998</c:v>
                </c:pt>
                <c:pt idx="1824">
                  <c:v>478.33040999999997</c:v>
                </c:pt>
                <c:pt idx="1825">
                  <c:v>476.40165999999999</c:v>
                </c:pt>
                <c:pt idx="1826">
                  <c:v>474.47291000000001</c:v>
                </c:pt>
                <c:pt idx="1827">
                  <c:v>472.54415999999998</c:v>
                </c:pt>
                <c:pt idx="1828">
                  <c:v>470.61541</c:v>
                </c:pt>
                <c:pt idx="1829">
                  <c:v>468.68666000000002</c:v>
                </c:pt>
                <c:pt idx="1830">
                  <c:v>466.75790000000001</c:v>
                </c:pt>
                <c:pt idx="1831">
                  <c:v>464.82915000000003</c:v>
                </c:pt>
                <c:pt idx="1832">
                  <c:v>462.90039999999999</c:v>
                </c:pt>
                <c:pt idx="1833">
                  <c:v>460.97165000000001</c:v>
                </c:pt>
                <c:pt idx="1834">
                  <c:v>459.04289999999997</c:v>
                </c:pt>
                <c:pt idx="1835">
                  <c:v>457.11415</c:v>
                </c:pt>
                <c:pt idx="1836">
                  <c:v>455.18538999999998</c:v>
                </c:pt>
                <c:pt idx="1837">
                  <c:v>453.25664</c:v>
                </c:pt>
                <c:pt idx="1838">
                  <c:v>451.32789000000002</c:v>
                </c:pt>
                <c:pt idx="1839">
                  <c:v>449.39913999999999</c:v>
                </c:pt>
                <c:pt idx="1840">
                  <c:v>447.47039000000001</c:v>
                </c:pt>
                <c:pt idx="1841">
                  <c:v>445.54163999999997</c:v>
                </c:pt>
                <c:pt idx="1842">
                  <c:v>443.61288000000002</c:v>
                </c:pt>
                <c:pt idx="1843">
                  <c:v>441.68412999999998</c:v>
                </c:pt>
                <c:pt idx="1844">
                  <c:v>439.75538</c:v>
                </c:pt>
                <c:pt idx="1845">
                  <c:v>437.82663000000002</c:v>
                </c:pt>
                <c:pt idx="1846">
                  <c:v>435.89787999999999</c:v>
                </c:pt>
                <c:pt idx="1847">
                  <c:v>433.96913000000001</c:v>
                </c:pt>
                <c:pt idx="1848">
                  <c:v>432.04037</c:v>
                </c:pt>
                <c:pt idx="1849">
                  <c:v>430.11162000000002</c:v>
                </c:pt>
                <c:pt idx="1850">
                  <c:v>428.18286999999998</c:v>
                </c:pt>
                <c:pt idx="1851">
                  <c:v>426.25412</c:v>
                </c:pt>
                <c:pt idx="1852">
                  <c:v>424.32537000000002</c:v>
                </c:pt>
                <c:pt idx="1853">
                  <c:v>422.39661999999998</c:v>
                </c:pt>
                <c:pt idx="1854">
                  <c:v>420.46785999999997</c:v>
                </c:pt>
                <c:pt idx="1855">
                  <c:v>418.53910999999999</c:v>
                </c:pt>
                <c:pt idx="1856">
                  <c:v>416.61036000000001</c:v>
                </c:pt>
                <c:pt idx="1857">
                  <c:v>414.68160999999998</c:v>
                </c:pt>
                <c:pt idx="1858">
                  <c:v>412.75286</c:v>
                </c:pt>
                <c:pt idx="1859">
                  <c:v>410.82411000000002</c:v>
                </c:pt>
                <c:pt idx="1860">
                  <c:v>408.89535000000001</c:v>
                </c:pt>
                <c:pt idx="1861">
                  <c:v>406.96660000000003</c:v>
                </c:pt>
                <c:pt idx="1862">
                  <c:v>405.03784999999999</c:v>
                </c:pt>
                <c:pt idx="1863">
                  <c:v>403.10910000000001</c:v>
                </c:pt>
                <c:pt idx="1864">
                  <c:v>401.18034999999998</c:v>
                </c:pt>
                <c:pt idx="1865">
                  <c:v>399.2516</c:v>
                </c:pt>
              </c:numCache>
            </c:numRef>
          </c:xVal>
          <c:yVal>
            <c:numRef>
              <c:f>'after IF'!$BM$4:$BM$3765</c:f>
              <c:numCache>
                <c:formatCode>General</c:formatCode>
                <c:ptCount val="3762"/>
                <c:pt idx="0">
                  <c:v>8.3333333333333331E-5</c:v>
                </c:pt>
                <c:pt idx="1">
                  <c:v>1.7333333333333331E-4</c:v>
                </c:pt>
                <c:pt idx="2">
                  <c:v>7.4333333333333326E-4</c:v>
                </c:pt>
                <c:pt idx="3">
                  <c:v>8.6833333333333326E-4</c:v>
                </c:pt>
                <c:pt idx="4">
                  <c:v>6.5833333333333325E-4</c:v>
                </c:pt>
                <c:pt idx="5">
                  <c:v>7.8500000000000011E-4</c:v>
                </c:pt>
                <c:pt idx="6">
                  <c:v>1.0583333333333334E-3</c:v>
                </c:pt>
                <c:pt idx="7">
                  <c:v>6.5833333333333325E-4</c:v>
                </c:pt>
                <c:pt idx="8">
                  <c:v>3.166666666666667E-4</c:v>
                </c:pt>
                <c:pt idx="9">
                  <c:v>6.1666666666666673E-4</c:v>
                </c:pt>
                <c:pt idx="10">
                  <c:v>1.3283333333333333E-3</c:v>
                </c:pt>
                <c:pt idx="11">
                  <c:v>1.9233333333333335E-3</c:v>
                </c:pt>
                <c:pt idx="12">
                  <c:v>2.725E-3</c:v>
                </c:pt>
                <c:pt idx="13">
                  <c:v>2.6566666666666666E-3</c:v>
                </c:pt>
                <c:pt idx="14">
                  <c:v>2.1949999999999999E-3</c:v>
                </c:pt>
                <c:pt idx="15">
                  <c:v>2.6983333333333334E-3</c:v>
                </c:pt>
                <c:pt idx="16">
                  <c:v>3.2616666666666666E-3</c:v>
                </c:pt>
                <c:pt idx="17">
                  <c:v>2.4116666666666666E-3</c:v>
                </c:pt>
                <c:pt idx="18">
                  <c:v>5.8166666666666664E-4</c:v>
                </c:pt>
                <c:pt idx="19">
                  <c:v>0</c:v>
                </c:pt>
                <c:pt idx="20">
                  <c:v>1.4700000000000002E-3</c:v>
                </c:pt>
                <c:pt idx="21">
                  <c:v>3.3683333333333339E-3</c:v>
                </c:pt>
                <c:pt idx="22">
                  <c:v>4.0766666666666668E-3</c:v>
                </c:pt>
                <c:pt idx="23">
                  <c:v>3.7099999999999998E-3</c:v>
                </c:pt>
                <c:pt idx="24">
                  <c:v>3.0116666666666664E-3</c:v>
                </c:pt>
                <c:pt idx="25">
                  <c:v>2.2783333333333332E-3</c:v>
                </c:pt>
                <c:pt idx="26">
                  <c:v>2.5033333333333335E-3</c:v>
                </c:pt>
                <c:pt idx="27">
                  <c:v>3.1716666666666664E-3</c:v>
                </c:pt>
                <c:pt idx="28">
                  <c:v>2.571666666666667E-3</c:v>
                </c:pt>
                <c:pt idx="29">
                  <c:v>2.2816666666666667E-3</c:v>
                </c:pt>
                <c:pt idx="30">
                  <c:v>3.8466666666666666E-3</c:v>
                </c:pt>
                <c:pt idx="31">
                  <c:v>5.324999999999999E-3</c:v>
                </c:pt>
                <c:pt idx="32">
                  <c:v>4.9750000000000011E-3</c:v>
                </c:pt>
                <c:pt idx="33">
                  <c:v>3.6349999999999998E-3</c:v>
                </c:pt>
                <c:pt idx="34">
                  <c:v>3.0566666666666672E-3</c:v>
                </c:pt>
                <c:pt idx="35">
                  <c:v>3.9433333333333343E-3</c:v>
                </c:pt>
                <c:pt idx="36">
                  <c:v>5.2716666666666667E-3</c:v>
                </c:pt>
                <c:pt idx="37">
                  <c:v>5.2733333333333339E-3</c:v>
                </c:pt>
                <c:pt idx="38">
                  <c:v>4.3116666666666659E-3</c:v>
                </c:pt>
                <c:pt idx="39">
                  <c:v>4.0233333333333328E-3</c:v>
                </c:pt>
                <c:pt idx="40">
                  <c:v>4.0266666666666671E-3</c:v>
                </c:pt>
                <c:pt idx="41">
                  <c:v>3.9350000000000001E-3</c:v>
                </c:pt>
                <c:pt idx="42">
                  <c:v>4.9900000000000005E-3</c:v>
                </c:pt>
                <c:pt idx="43">
                  <c:v>6.680000000000001E-3</c:v>
                </c:pt>
                <c:pt idx="44">
                  <c:v>6.7816666666666659E-3</c:v>
                </c:pt>
                <c:pt idx="45">
                  <c:v>5.7216666666666666E-3</c:v>
                </c:pt>
                <c:pt idx="46">
                  <c:v>5.2850000000000006E-3</c:v>
                </c:pt>
                <c:pt idx="47">
                  <c:v>4.9466666666666661E-3</c:v>
                </c:pt>
                <c:pt idx="48">
                  <c:v>3.8183333333333333E-3</c:v>
                </c:pt>
                <c:pt idx="49">
                  <c:v>3.6450000000000002E-3</c:v>
                </c:pt>
                <c:pt idx="50">
                  <c:v>4.0600000000000002E-3</c:v>
                </c:pt>
                <c:pt idx="51">
                  <c:v>2.8433333333333331E-3</c:v>
                </c:pt>
                <c:pt idx="52">
                  <c:v>2.8149999999999998E-3</c:v>
                </c:pt>
                <c:pt idx="53">
                  <c:v>3.5666666666666663E-3</c:v>
                </c:pt>
                <c:pt idx="54">
                  <c:v>2.5466666666666667E-3</c:v>
                </c:pt>
                <c:pt idx="55">
                  <c:v>2.5200000000000001E-3</c:v>
                </c:pt>
                <c:pt idx="56">
                  <c:v>5.8133333333333335E-3</c:v>
                </c:pt>
                <c:pt idx="57">
                  <c:v>7.3216666666666664E-3</c:v>
                </c:pt>
                <c:pt idx="58">
                  <c:v>5.2333333333333338E-3</c:v>
                </c:pt>
                <c:pt idx="59">
                  <c:v>4.3416666666666664E-3</c:v>
                </c:pt>
                <c:pt idx="60">
                  <c:v>4.5666666666666668E-3</c:v>
                </c:pt>
                <c:pt idx="61">
                  <c:v>6.0833333333333338E-3</c:v>
                </c:pt>
                <c:pt idx="62">
                  <c:v>9.201666666666667E-3</c:v>
                </c:pt>
                <c:pt idx="63">
                  <c:v>1.0233333333333336E-2</c:v>
                </c:pt>
                <c:pt idx="64">
                  <c:v>8.2033333333333333E-3</c:v>
                </c:pt>
                <c:pt idx="65">
                  <c:v>5.2633333333333325E-3</c:v>
                </c:pt>
                <c:pt idx="66">
                  <c:v>4.2266666666666659E-3</c:v>
                </c:pt>
                <c:pt idx="67">
                  <c:v>7.253333333333333E-3</c:v>
                </c:pt>
                <c:pt idx="68">
                  <c:v>9.7750000000000007E-3</c:v>
                </c:pt>
                <c:pt idx="69">
                  <c:v>8.7049999999999992E-3</c:v>
                </c:pt>
                <c:pt idx="70">
                  <c:v>7.9766666666666666E-3</c:v>
                </c:pt>
                <c:pt idx="71">
                  <c:v>8.8850000000000023E-3</c:v>
                </c:pt>
                <c:pt idx="72">
                  <c:v>9.9883333333333334E-3</c:v>
                </c:pt>
                <c:pt idx="73">
                  <c:v>9.5266666666666677E-3</c:v>
                </c:pt>
                <c:pt idx="74">
                  <c:v>3.8416666666666668E-3</c:v>
                </c:pt>
                <c:pt idx="75">
                  <c:v>5.0000000000000001E-4</c:v>
                </c:pt>
                <c:pt idx="76">
                  <c:v>3.2233333333333333E-3</c:v>
                </c:pt>
                <c:pt idx="77">
                  <c:v>7.5183333333333326E-3</c:v>
                </c:pt>
                <c:pt idx="78">
                  <c:v>1.0385E-2</c:v>
                </c:pt>
                <c:pt idx="79">
                  <c:v>1.1025E-2</c:v>
                </c:pt>
                <c:pt idx="80">
                  <c:v>9.5116666666666665E-3</c:v>
                </c:pt>
                <c:pt idx="81">
                  <c:v>6.4300000000000008E-3</c:v>
                </c:pt>
                <c:pt idx="82">
                  <c:v>3.0200000000000001E-3</c:v>
                </c:pt>
                <c:pt idx="83">
                  <c:v>1.6966666666666664E-3</c:v>
                </c:pt>
                <c:pt idx="84">
                  <c:v>2.6633333333333335E-3</c:v>
                </c:pt>
                <c:pt idx="85">
                  <c:v>4.6916666666666669E-3</c:v>
                </c:pt>
                <c:pt idx="86">
                  <c:v>7.3633333333333328E-3</c:v>
                </c:pt>
                <c:pt idx="87">
                  <c:v>8.9966666666666667E-3</c:v>
                </c:pt>
                <c:pt idx="88">
                  <c:v>8.6083333333333342E-3</c:v>
                </c:pt>
                <c:pt idx="89">
                  <c:v>8.0850000000000002E-3</c:v>
                </c:pt>
                <c:pt idx="90">
                  <c:v>6.9016666666666662E-3</c:v>
                </c:pt>
                <c:pt idx="91">
                  <c:v>3.2600000000000003E-3</c:v>
                </c:pt>
                <c:pt idx="92">
                  <c:v>1.8199999999999998E-3</c:v>
                </c:pt>
                <c:pt idx="93">
                  <c:v>2.3316666666666663E-3</c:v>
                </c:pt>
                <c:pt idx="94">
                  <c:v>2.473333333333333E-3</c:v>
                </c:pt>
                <c:pt idx="95">
                  <c:v>4.5333333333333328E-3</c:v>
                </c:pt>
                <c:pt idx="96">
                  <c:v>7.8516666666666665E-3</c:v>
                </c:pt>
                <c:pt idx="97">
                  <c:v>8.7866666666666666E-3</c:v>
                </c:pt>
                <c:pt idx="98">
                  <c:v>5.9883333333333325E-3</c:v>
                </c:pt>
                <c:pt idx="99">
                  <c:v>3.2066666666666667E-3</c:v>
                </c:pt>
                <c:pt idx="100">
                  <c:v>2.8083333333333333E-3</c:v>
                </c:pt>
                <c:pt idx="101">
                  <c:v>1.9166666666666666E-3</c:v>
                </c:pt>
                <c:pt idx="102">
                  <c:v>9.999999999999998E-4</c:v>
                </c:pt>
                <c:pt idx="103">
                  <c:v>1.5933333333333331E-3</c:v>
                </c:pt>
                <c:pt idx="104">
                  <c:v>2.1233333333333334E-3</c:v>
                </c:pt>
                <c:pt idx="105">
                  <c:v>2.9499999999999999E-3</c:v>
                </c:pt>
                <c:pt idx="106">
                  <c:v>4.3233333333333327E-3</c:v>
                </c:pt>
                <c:pt idx="107">
                  <c:v>5.0166666666666667E-3</c:v>
                </c:pt>
                <c:pt idx="108">
                  <c:v>4.3666666666666663E-3</c:v>
                </c:pt>
                <c:pt idx="109">
                  <c:v>3.4133333333333329E-3</c:v>
                </c:pt>
                <c:pt idx="110">
                  <c:v>3.7549999999999997E-3</c:v>
                </c:pt>
                <c:pt idx="111">
                  <c:v>4.8850000000000005E-3</c:v>
                </c:pt>
                <c:pt idx="112">
                  <c:v>4.1766666666666662E-3</c:v>
                </c:pt>
                <c:pt idx="113">
                  <c:v>2.3600000000000006E-3</c:v>
                </c:pt>
                <c:pt idx="114">
                  <c:v>2.8400000000000001E-3</c:v>
                </c:pt>
                <c:pt idx="115">
                  <c:v>4.7999999999999996E-3</c:v>
                </c:pt>
                <c:pt idx="116">
                  <c:v>6.0916666666666662E-3</c:v>
                </c:pt>
                <c:pt idx="117">
                  <c:v>5.7733333333333326E-3</c:v>
                </c:pt>
                <c:pt idx="118">
                  <c:v>3.933333333333333E-3</c:v>
                </c:pt>
                <c:pt idx="119">
                  <c:v>2.4333333333333334E-3</c:v>
                </c:pt>
                <c:pt idx="120">
                  <c:v>2.8833333333333337E-3</c:v>
                </c:pt>
                <c:pt idx="121">
                  <c:v>4.7949999999999998E-3</c:v>
                </c:pt>
                <c:pt idx="122">
                  <c:v>5.3899999999999998E-3</c:v>
                </c:pt>
                <c:pt idx="123">
                  <c:v>3.8466666666666662E-3</c:v>
                </c:pt>
                <c:pt idx="124">
                  <c:v>3.9350000000000001E-3</c:v>
                </c:pt>
                <c:pt idx="125">
                  <c:v>6.3683333333333335E-3</c:v>
                </c:pt>
                <c:pt idx="126">
                  <c:v>7.0016666666666665E-3</c:v>
                </c:pt>
                <c:pt idx="127">
                  <c:v>3.1183333333333328E-3</c:v>
                </c:pt>
                <c:pt idx="128">
                  <c:v>4.4833333333333335E-4</c:v>
                </c:pt>
                <c:pt idx="129">
                  <c:v>2.885E-3</c:v>
                </c:pt>
                <c:pt idx="130">
                  <c:v>5.4683333333333329E-3</c:v>
                </c:pt>
                <c:pt idx="131">
                  <c:v>5.5966666666666665E-3</c:v>
                </c:pt>
                <c:pt idx="132">
                  <c:v>7.2800000000000009E-3</c:v>
                </c:pt>
                <c:pt idx="133">
                  <c:v>1.0888333333333333E-2</c:v>
                </c:pt>
                <c:pt idx="134">
                  <c:v>1.4086666666666666E-2</c:v>
                </c:pt>
                <c:pt idx="135">
                  <c:v>1.4098333333333331E-2</c:v>
                </c:pt>
                <c:pt idx="136">
                  <c:v>1.1034999999999998E-2</c:v>
                </c:pt>
                <c:pt idx="137">
                  <c:v>1.1654999999999999E-2</c:v>
                </c:pt>
                <c:pt idx="138">
                  <c:v>1.6921666666666668E-2</c:v>
                </c:pt>
                <c:pt idx="139">
                  <c:v>2.2928333333333332E-2</c:v>
                </c:pt>
                <c:pt idx="140">
                  <c:v>2.7314999999999996E-2</c:v>
                </c:pt>
                <c:pt idx="141">
                  <c:v>3.0866666666666671E-2</c:v>
                </c:pt>
                <c:pt idx="142">
                  <c:v>3.6011666666666664E-2</c:v>
                </c:pt>
                <c:pt idx="143">
                  <c:v>4.3240000000000001E-2</c:v>
                </c:pt>
                <c:pt idx="144">
                  <c:v>5.2774999999999996E-2</c:v>
                </c:pt>
                <c:pt idx="145">
                  <c:v>6.4280000000000004E-2</c:v>
                </c:pt>
                <c:pt idx="146">
                  <c:v>7.6088333333333327E-2</c:v>
                </c:pt>
                <c:pt idx="147">
                  <c:v>8.7486666666666671E-2</c:v>
                </c:pt>
                <c:pt idx="148">
                  <c:v>0.10017666666666668</c:v>
                </c:pt>
                <c:pt idx="149">
                  <c:v>0.11569333333333333</c:v>
                </c:pt>
                <c:pt idx="150">
                  <c:v>0.13250666666666666</c:v>
                </c:pt>
                <c:pt idx="151">
                  <c:v>0.14949000000000001</c:v>
                </c:pt>
                <c:pt idx="152">
                  <c:v>0.16693833333333333</c:v>
                </c:pt>
                <c:pt idx="153">
                  <c:v>0.18477333333333334</c:v>
                </c:pt>
                <c:pt idx="154">
                  <c:v>0.20001333333333335</c:v>
                </c:pt>
                <c:pt idx="155">
                  <c:v>0.20999166666666669</c:v>
                </c:pt>
                <c:pt idx="156">
                  <c:v>0.21456666666666668</c:v>
                </c:pt>
                <c:pt idx="157">
                  <c:v>0.2144166666666667</c:v>
                </c:pt>
                <c:pt idx="158">
                  <c:v>0.21006</c:v>
                </c:pt>
                <c:pt idx="159">
                  <c:v>0.20281833333333332</c:v>
                </c:pt>
                <c:pt idx="160">
                  <c:v>0.19930666666666666</c:v>
                </c:pt>
                <c:pt idx="161">
                  <c:v>0.20266499999999998</c:v>
                </c:pt>
                <c:pt idx="162">
                  <c:v>0.20928500000000003</c:v>
                </c:pt>
                <c:pt idx="163">
                  <c:v>0.21731666666666669</c:v>
                </c:pt>
                <c:pt idx="164">
                  <c:v>0.22667499999999999</c:v>
                </c:pt>
                <c:pt idx="165">
                  <c:v>0.23780666666666669</c:v>
                </c:pt>
                <c:pt idx="166">
                  <c:v>0.25144000000000005</c:v>
                </c:pt>
                <c:pt idx="167">
                  <c:v>0.26683833333333334</c:v>
                </c:pt>
                <c:pt idx="168">
                  <c:v>0.28168166666666666</c:v>
                </c:pt>
                <c:pt idx="169">
                  <c:v>0.29720833333333335</c:v>
                </c:pt>
                <c:pt idx="170">
                  <c:v>0.31451000000000001</c:v>
                </c:pt>
                <c:pt idx="171">
                  <c:v>0.3315683333333333</c:v>
                </c:pt>
                <c:pt idx="172">
                  <c:v>0.34761500000000001</c:v>
                </c:pt>
                <c:pt idx="173">
                  <c:v>0.36281666666666662</c:v>
                </c:pt>
                <c:pt idx="174">
                  <c:v>0.37742833333333331</c:v>
                </c:pt>
                <c:pt idx="175">
                  <c:v>0.39097500000000002</c:v>
                </c:pt>
                <c:pt idx="176">
                  <c:v>0.40346166666666666</c:v>
                </c:pt>
                <c:pt idx="177">
                  <c:v>0.41563499999999998</c:v>
                </c:pt>
                <c:pt idx="178">
                  <c:v>0.42701166666666662</c:v>
                </c:pt>
                <c:pt idx="179">
                  <c:v>0.4363333333333333</c:v>
                </c:pt>
                <c:pt idx="180">
                  <c:v>0.44259166666666666</c:v>
                </c:pt>
                <c:pt idx="181">
                  <c:v>0.45092999999999989</c:v>
                </c:pt>
                <c:pt idx="182">
                  <c:v>0.46214666666666671</c:v>
                </c:pt>
                <c:pt idx="183">
                  <c:v>0.47168833333333332</c:v>
                </c:pt>
                <c:pt idx="184">
                  <c:v>0.47932666666666668</c:v>
                </c:pt>
                <c:pt idx="185">
                  <c:v>0.48711500000000002</c:v>
                </c:pt>
                <c:pt idx="186">
                  <c:v>0.49525333333333338</c:v>
                </c:pt>
                <c:pt idx="187">
                  <c:v>0.50210833333333327</c:v>
                </c:pt>
                <c:pt idx="188">
                  <c:v>0.5085816666666666</c:v>
                </c:pt>
                <c:pt idx="189">
                  <c:v>0.51683666666666661</c:v>
                </c:pt>
                <c:pt idx="190">
                  <c:v>0.52534999999999998</c:v>
                </c:pt>
                <c:pt idx="191">
                  <c:v>0.53215000000000001</c:v>
                </c:pt>
                <c:pt idx="192">
                  <c:v>0.53906166666666666</c:v>
                </c:pt>
                <c:pt idx="193">
                  <c:v>0.54636833333333334</c:v>
                </c:pt>
                <c:pt idx="194">
                  <c:v>0.55205000000000004</c:v>
                </c:pt>
                <c:pt idx="195">
                  <c:v>0.55100833333333332</c:v>
                </c:pt>
                <c:pt idx="196">
                  <c:v>0.54085499999999997</c:v>
                </c:pt>
                <c:pt idx="197">
                  <c:v>0.52998333333333336</c:v>
                </c:pt>
                <c:pt idx="198">
                  <c:v>0.52133666666666667</c:v>
                </c:pt>
                <c:pt idx="199">
                  <c:v>0.51381166666666656</c:v>
                </c:pt>
                <c:pt idx="200">
                  <c:v>0.5082633333333334</c:v>
                </c:pt>
                <c:pt idx="201">
                  <c:v>0.50257833333333335</c:v>
                </c:pt>
                <c:pt idx="202">
                  <c:v>0.49681166666666665</c:v>
                </c:pt>
                <c:pt idx="203">
                  <c:v>0.49299166666666666</c:v>
                </c:pt>
                <c:pt idx="204">
                  <c:v>0.48954833333333331</c:v>
                </c:pt>
                <c:pt idx="205">
                  <c:v>0.485045</c:v>
                </c:pt>
                <c:pt idx="206">
                  <c:v>0.48061000000000004</c:v>
                </c:pt>
                <c:pt idx="207">
                  <c:v>0.47671666666666662</c:v>
                </c:pt>
                <c:pt idx="208">
                  <c:v>0.47215999999999997</c:v>
                </c:pt>
                <c:pt idx="209">
                  <c:v>0.46783999999999998</c:v>
                </c:pt>
                <c:pt idx="210">
                  <c:v>0.46479000000000009</c:v>
                </c:pt>
                <c:pt idx="211">
                  <c:v>0.46036833333333332</c:v>
                </c:pt>
                <c:pt idx="212">
                  <c:v>0.4531683333333334</c:v>
                </c:pt>
                <c:pt idx="213">
                  <c:v>0.44898666666666665</c:v>
                </c:pt>
                <c:pt idx="214">
                  <c:v>0.44982499999999997</c:v>
                </c:pt>
                <c:pt idx="215">
                  <c:v>0.45114000000000004</c:v>
                </c:pt>
                <c:pt idx="216">
                  <c:v>0.45030999999999999</c:v>
                </c:pt>
                <c:pt idx="217">
                  <c:v>0.4482983333333333</c:v>
                </c:pt>
                <c:pt idx="218">
                  <c:v>0.44675499999999996</c:v>
                </c:pt>
                <c:pt idx="219">
                  <c:v>0.44630666666666663</c:v>
                </c:pt>
                <c:pt idx="220">
                  <c:v>0.44736500000000001</c:v>
                </c:pt>
                <c:pt idx="221">
                  <c:v>0.44839000000000001</c:v>
                </c:pt>
                <c:pt idx="222">
                  <c:v>0.44494666666666666</c:v>
                </c:pt>
                <c:pt idx="223">
                  <c:v>0.43853333333333328</c:v>
                </c:pt>
                <c:pt idx="224">
                  <c:v>0.43787333333333334</c:v>
                </c:pt>
                <c:pt idx="225">
                  <c:v>0.44158999999999998</c:v>
                </c:pt>
                <c:pt idx="226">
                  <c:v>0.44469000000000003</c:v>
                </c:pt>
                <c:pt idx="227">
                  <c:v>0.44582666666666665</c:v>
                </c:pt>
                <c:pt idx="228">
                  <c:v>0.44609833333333332</c:v>
                </c:pt>
                <c:pt idx="229">
                  <c:v>0.44631499999999996</c:v>
                </c:pt>
                <c:pt idx="230">
                  <c:v>0.44567833333333334</c:v>
                </c:pt>
                <c:pt idx="231">
                  <c:v>0.44487666666666675</c:v>
                </c:pt>
                <c:pt idx="232">
                  <c:v>0.44538166666666662</c:v>
                </c:pt>
                <c:pt idx="233">
                  <c:v>0.44543833333333333</c:v>
                </c:pt>
                <c:pt idx="234">
                  <c:v>0.44351666666666661</c:v>
                </c:pt>
                <c:pt idx="235">
                  <c:v>0.44213166666666665</c:v>
                </c:pt>
                <c:pt idx="236">
                  <c:v>0.44309999999999999</c:v>
                </c:pt>
                <c:pt idx="237">
                  <c:v>0.44453666666666675</c:v>
                </c:pt>
                <c:pt idx="238">
                  <c:v>0.44444666666666666</c:v>
                </c:pt>
                <c:pt idx="239">
                  <c:v>0.44385333333333338</c:v>
                </c:pt>
                <c:pt idx="240">
                  <c:v>0.44441833333333336</c:v>
                </c:pt>
                <c:pt idx="241">
                  <c:v>0.44581833333333326</c:v>
                </c:pt>
                <c:pt idx="242">
                  <c:v>0.44606499999999999</c:v>
                </c:pt>
                <c:pt idx="243">
                  <c:v>0.44454500000000002</c:v>
                </c:pt>
                <c:pt idx="244">
                  <c:v>0.44330000000000003</c:v>
                </c:pt>
                <c:pt idx="245">
                  <c:v>0.44314999999999999</c:v>
                </c:pt>
                <c:pt idx="246">
                  <c:v>0.444245</c:v>
                </c:pt>
                <c:pt idx="247">
                  <c:v>0.44583</c:v>
                </c:pt>
                <c:pt idx="248">
                  <c:v>0.44543833333333338</c:v>
                </c:pt>
                <c:pt idx="249">
                  <c:v>0.44355999999999995</c:v>
                </c:pt>
                <c:pt idx="250">
                  <c:v>0.44316166666666668</c:v>
                </c:pt>
                <c:pt idx="251">
                  <c:v>0.44459999999999994</c:v>
                </c:pt>
                <c:pt idx="252">
                  <c:v>0.44554833333333338</c:v>
                </c:pt>
                <c:pt idx="253">
                  <c:v>0.44510833333333338</c:v>
                </c:pt>
                <c:pt idx="254">
                  <c:v>0.44516833333333333</c:v>
                </c:pt>
                <c:pt idx="255">
                  <c:v>0.44592666666666664</c:v>
                </c:pt>
                <c:pt idx="256">
                  <c:v>0.44571</c:v>
                </c:pt>
                <c:pt idx="257">
                  <c:v>0.44528166666666663</c:v>
                </c:pt>
                <c:pt idx="258">
                  <c:v>0.44620833333333337</c:v>
                </c:pt>
                <c:pt idx="259">
                  <c:v>0.44805</c:v>
                </c:pt>
                <c:pt idx="260">
                  <c:v>0.44960500000000003</c:v>
                </c:pt>
                <c:pt idx="261">
                  <c:v>0.45061666666666672</c:v>
                </c:pt>
                <c:pt idx="262">
                  <c:v>0.45136333333333334</c:v>
                </c:pt>
                <c:pt idx="263">
                  <c:v>0.45114666666666664</c:v>
                </c:pt>
                <c:pt idx="264">
                  <c:v>0.45051666666666668</c:v>
                </c:pt>
                <c:pt idx="265">
                  <c:v>0.45145833333333329</c:v>
                </c:pt>
                <c:pt idx="266">
                  <c:v>0.45323833333333335</c:v>
                </c:pt>
                <c:pt idx="267">
                  <c:v>0.45404666666666671</c:v>
                </c:pt>
                <c:pt idx="268">
                  <c:v>0.45367833333333335</c:v>
                </c:pt>
                <c:pt idx="269">
                  <c:v>0.45253666666666664</c:v>
                </c:pt>
                <c:pt idx="270">
                  <c:v>0.45238</c:v>
                </c:pt>
                <c:pt idx="271">
                  <c:v>0.45409166666666662</c:v>
                </c:pt>
                <c:pt idx="272">
                  <c:v>0.45576</c:v>
                </c:pt>
                <c:pt idx="273">
                  <c:v>0.45743</c:v>
                </c:pt>
                <c:pt idx="274">
                  <c:v>0.45973499999999995</c:v>
                </c:pt>
                <c:pt idx="275">
                  <c:v>0.46033833333333335</c:v>
                </c:pt>
                <c:pt idx="276">
                  <c:v>0.45927833333333329</c:v>
                </c:pt>
                <c:pt idx="277">
                  <c:v>0.45935333333333328</c:v>
                </c:pt>
                <c:pt idx="278">
                  <c:v>0.46056833333333341</c:v>
                </c:pt>
                <c:pt idx="279">
                  <c:v>0.46135999999999999</c:v>
                </c:pt>
                <c:pt idx="280">
                  <c:v>0.46135666666666664</c:v>
                </c:pt>
                <c:pt idx="281">
                  <c:v>0.46112499999999995</c:v>
                </c:pt>
                <c:pt idx="282">
                  <c:v>0.46159666666666671</c:v>
                </c:pt>
                <c:pt idx="283">
                  <c:v>0.46196166666666666</c:v>
                </c:pt>
                <c:pt idx="284">
                  <c:v>0.46036166666666672</c:v>
                </c:pt>
                <c:pt idx="285">
                  <c:v>0.4580683333333333</c:v>
                </c:pt>
                <c:pt idx="286">
                  <c:v>0.45771166666666657</c:v>
                </c:pt>
                <c:pt idx="287">
                  <c:v>0.45974833333333337</c:v>
                </c:pt>
                <c:pt idx="288">
                  <c:v>0.4629166666666667</c:v>
                </c:pt>
                <c:pt idx="289">
                  <c:v>0.46402166666666672</c:v>
                </c:pt>
                <c:pt idx="290">
                  <c:v>0.46205166666666658</c:v>
                </c:pt>
                <c:pt idx="291">
                  <c:v>0.46075833333333338</c:v>
                </c:pt>
                <c:pt idx="292">
                  <c:v>0.46239500000000006</c:v>
                </c:pt>
                <c:pt idx="293">
                  <c:v>0.46466666666666673</c:v>
                </c:pt>
                <c:pt idx="294">
                  <c:v>0.46486333333333335</c:v>
                </c:pt>
                <c:pt idx="295">
                  <c:v>0.46301666666666663</c:v>
                </c:pt>
                <c:pt idx="296">
                  <c:v>0.46114833333333333</c:v>
                </c:pt>
                <c:pt idx="297">
                  <c:v>0.4607033333333333</c:v>
                </c:pt>
                <c:pt idx="298">
                  <c:v>0.46088500000000004</c:v>
                </c:pt>
                <c:pt idx="299">
                  <c:v>0.46019499999999997</c:v>
                </c:pt>
                <c:pt idx="300">
                  <c:v>0.45962333333333327</c:v>
                </c:pt>
                <c:pt idx="301">
                  <c:v>0.4611183333333333</c:v>
                </c:pt>
                <c:pt idx="302">
                  <c:v>0.46369166666666667</c:v>
                </c:pt>
                <c:pt idx="303">
                  <c:v>0.46422999999999998</c:v>
                </c:pt>
                <c:pt idx="304">
                  <c:v>0.46193499999999998</c:v>
                </c:pt>
                <c:pt idx="305">
                  <c:v>0.45991166666666666</c:v>
                </c:pt>
                <c:pt idx="306">
                  <c:v>0.46003833333333333</c:v>
                </c:pt>
                <c:pt idx="307">
                  <c:v>0.46005833333333329</c:v>
                </c:pt>
                <c:pt idx="308">
                  <c:v>0.45860333333333331</c:v>
                </c:pt>
                <c:pt idx="309">
                  <c:v>0.4569983333333334</c:v>
                </c:pt>
                <c:pt idx="310">
                  <c:v>0.45629999999999993</c:v>
                </c:pt>
                <c:pt idx="311">
                  <c:v>0.45646333333333339</c:v>
                </c:pt>
                <c:pt idx="312">
                  <c:v>0.45650999999999997</c:v>
                </c:pt>
                <c:pt idx="313">
                  <c:v>0.4558233333333333</c:v>
                </c:pt>
                <c:pt idx="314">
                  <c:v>0.45591500000000001</c:v>
                </c:pt>
                <c:pt idx="315">
                  <c:v>0.45749333333333336</c:v>
                </c:pt>
                <c:pt idx="316">
                  <c:v>0.4585616666666667</c:v>
                </c:pt>
                <c:pt idx="317">
                  <c:v>0.45804666666666671</c:v>
                </c:pt>
                <c:pt idx="318">
                  <c:v>0.456235</c:v>
                </c:pt>
                <c:pt idx="319">
                  <c:v>0.45421499999999998</c:v>
                </c:pt>
                <c:pt idx="320">
                  <c:v>0.45339166666666669</c:v>
                </c:pt>
                <c:pt idx="321">
                  <c:v>0.45224000000000003</c:v>
                </c:pt>
                <c:pt idx="322">
                  <c:v>0.44984333333333337</c:v>
                </c:pt>
                <c:pt idx="323">
                  <c:v>0.44895666666666667</c:v>
                </c:pt>
                <c:pt idx="324">
                  <c:v>0.44990666666666662</c:v>
                </c:pt>
                <c:pt idx="325">
                  <c:v>0.44997666666666669</c:v>
                </c:pt>
                <c:pt idx="326">
                  <c:v>0.44844833333333334</c:v>
                </c:pt>
                <c:pt idx="327">
                  <c:v>0.44626833333333332</c:v>
                </c:pt>
                <c:pt idx="328">
                  <c:v>0.4440216666666667</c:v>
                </c:pt>
                <c:pt idx="329">
                  <c:v>0.44190333333333331</c:v>
                </c:pt>
                <c:pt idx="330">
                  <c:v>0.44006499999999998</c:v>
                </c:pt>
                <c:pt idx="331">
                  <c:v>0.43895666666666666</c:v>
                </c:pt>
                <c:pt idx="332">
                  <c:v>0.43820333333333333</c:v>
                </c:pt>
                <c:pt idx="333">
                  <c:v>0.43707333333333337</c:v>
                </c:pt>
                <c:pt idx="334">
                  <c:v>0.43645</c:v>
                </c:pt>
                <c:pt idx="335">
                  <c:v>0.43685166666666664</c:v>
                </c:pt>
                <c:pt idx="336">
                  <c:v>0.43705833333333333</c:v>
                </c:pt>
                <c:pt idx="337">
                  <c:v>0.43628833333333333</c:v>
                </c:pt>
                <c:pt idx="338">
                  <c:v>0.43480499999999994</c:v>
                </c:pt>
                <c:pt idx="339">
                  <c:v>0.43363333333333332</c:v>
                </c:pt>
                <c:pt idx="340">
                  <c:v>0.43370333333333333</c:v>
                </c:pt>
                <c:pt idx="341">
                  <c:v>0.43401166666666668</c:v>
                </c:pt>
                <c:pt idx="342">
                  <c:v>0.43320500000000001</c:v>
                </c:pt>
                <c:pt idx="343">
                  <c:v>0.43167166666666668</c:v>
                </c:pt>
                <c:pt idx="344">
                  <c:v>0.42979333333333325</c:v>
                </c:pt>
                <c:pt idx="345">
                  <c:v>0.42766500000000002</c:v>
                </c:pt>
                <c:pt idx="346">
                  <c:v>0.42567333333333335</c:v>
                </c:pt>
                <c:pt idx="347">
                  <c:v>0.42360500000000001</c:v>
                </c:pt>
                <c:pt idx="348">
                  <c:v>0.42187500000000006</c:v>
                </c:pt>
                <c:pt idx="349">
                  <c:v>0.42131000000000002</c:v>
                </c:pt>
                <c:pt idx="350">
                  <c:v>0.42118833333333333</c:v>
                </c:pt>
                <c:pt idx="351">
                  <c:v>0.42050999999999999</c:v>
                </c:pt>
                <c:pt idx="352">
                  <c:v>0.41937666666666668</c:v>
                </c:pt>
                <c:pt idx="353">
                  <c:v>0.418045</c:v>
                </c:pt>
                <c:pt idx="354">
                  <c:v>0.41657166666666673</c:v>
                </c:pt>
                <c:pt idx="355">
                  <c:v>0.41544166666666665</c:v>
                </c:pt>
                <c:pt idx="356">
                  <c:v>0.41454833333333335</c:v>
                </c:pt>
                <c:pt idx="357">
                  <c:v>0.4133</c:v>
                </c:pt>
                <c:pt idx="358">
                  <c:v>0.41196499999999997</c:v>
                </c:pt>
                <c:pt idx="359">
                  <c:v>0.41009666666666672</c:v>
                </c:pt>
                <c:pt idx="360">
                  <c:v>0.40762666666666664</c:v>
                </c:pt>
                <c:pt idx="361">
                  <c:v>0.40657166666666672</c:v>
                </c:pt>
                <c:pt idx="362">
                  <c:v>0.4073</c:v>
                </c:pt>
                <c:pt idx="363">
                  <c:v>0.40764833333333339</c:v>
                </c:pt>
                <c:pt idx="364">
                  <c:v>0.40579833333333332</c:v>
                </c:pt>
                <c:pt idx="365">
                  <c:v>0.40195999999999993</c:v>
                </c:pt>
                <c:pt idx="366">
                  <c:v>0.39891999999999994</c:v>
                </c:pt>
                <c:pt idx="367">
                  <c:v>0.39841499999999996</c:v>
                </c:pt>
                <c:pt idx="368">
                  <c:v>0.39858333333333335</c:v>
                </c:pt>
                <c:pt idx="369">
                  <c:v>0.39740500000000001</c:v>
                </c:pt>
                <c:pt idx="370">
                  <c:v>0.39492499999999997</c:v>
                </c:pt>
                <c:pt idx="371">
                  <c:v>0.39222166666666669</c:v>
                </c:pt>
                <c:pt idx="372">
                  <c:v>0.39054666666666665</c:v>
                </c:pt>
                <c:pt idx="373">
                  <c:v>0.38992833333333338</c:v>
                </c:pt>
                <c:pt idx="374">
                  <c:v>0.38878499999999994</c:v>
                </c:pt>
                <c:pt idx="375">
                  <c:v>0.38640500000000005</c:v>
                </c:pt>
                <c:pt idx="376">
                  <c:v>0.38386000000000003</c:v>
                </c:pt>
                <c:pt idx="377">
                  <c:v>0.38186499999999995</c:v>
                </c:pt>
                <c:pt idx="378">
                  <c:v>0.37992666666666669</c:v>
                </c:pt>
                <c:pt idx="379">
                  <c:v>0.37749166666666661</c:v>
                </c:pt>
                <c:pt idx="380">
                  <c:v>0.37471499999999996</c:v>
                </c:pt>
                <c:pt idx="381">
                  <c:v>0.37229166666666669</c:v>
                </c:pt>
                <c:pt idx="382">
                  <c:v>0.37092833333333336</c:v>
                </c:pt>
                <c:pt idx="383">
                  <c:v>0.37009833333333336</c:v>
                </c:pt>
                <c:pt idx="384">
                  <c:v>0.36832166666666666</c:v>
                </c:pt>
                <c:pt idx="385">
                  <c:v>0.36561333333333335</c:v>
                </c:pt>
                <c:pt idx="386">
                  <c:v>0.36294999999999994</c:v>
                </c:pt>
                <c:pt idx="387">
                  <c:v>0.36058333333333331</c:v>
                </c:pt>
                <c:pt idx="388">
                  <c:v>0.35891333333333336</c:v>
                </c:pt>
                <c:pt idx="389">
                  <c:v>0.357655</c:v>
                </c:pt>
                <c:pt idx="390">
                  <c:v>0.35553166666666663</c:v>
                </c:pt>
                <c:pt idx="391">
                  <c:v>0.35294500000000001</c:v>
                </c:pt>
                <c:pt idx="392">
                  <c:v>0.3510233333333333</c:v>
                </c:pt>
                <c:pt idx="393">
                  <c:v>0.34915499999999994</c:v>
                </c:pt>
                <c:pt idx="394">
                  <c:v>0.34643499999999999</c:v>
                </c:pt>
                <c:pt idx="395">
                  <c:v>0.34336499999999998</c:v>
                </c:pt>
                <c:pt idx="396">
                  <c:v>0.34066999999999997</c:v>
                </c:pt>
                <c:pt idx="397">
                  <c:v>0.33801499999999995</c:v>
                </c:pt>
                <c:pt idx="398">
                  <c:v>0.33528000000000002</c:v>
                </c:pt>
                <c:pt idx="399">
                  <c:v>0.33309666666666665</c:v>
                </c:pt>
                <c:pt idx="400">
                  <c:v>0.3314616666666666</c:v>
                </c:pt>
                <c:pt idx="401">
                  <c:v>0.32987833333333333</c:v>
                </c:pt>
                <c:pt idx="402">
                  <c:v>0.32814666666666664</c:v>
                </c:pt>
                <c:pt idx="403">
                  <c:v>0.32621166666666662</c:v>
                </c:pt>
                <c:pt idx="404">
                  <c:v>0.32425833333333337</c:v>
                </c:pt>
                <c:pt idx="405">
                  <c:v>0.32249333333333335</c:v>
                </c:pt>
                <c:pt idx="406">
                  <c:v>0.32037666666666664</c:v>
                </c:pt>
                <c:pt idx="407">
                  <c:v>0.31765333333333334</c:v>
                </c:pt>
                <c:pt idx="408">
                  <c:v>0.31536333333333338</c:v>
                </c:pt>
                <c:pt idx="409">
                  <c:v>0.31394166666666667</c:v>
                </c:pt>
                <c:pt idx="410">
                  <c:v>0.31215666666666669</c:v>
                </c:pt>
                <c:pt idx="411">
                  <c:v>0.30972500000000003</c:v>
                </c:pt>
                <c:pt idx="412">
                  <c:v>0.30814833333333341</c:v>
                </c:pt>
                <c:pt idx="413">
                  <c:v>0.30724499999999999</c:v>
                </c:pt>
                <c:pt idx="414">
                  <c:v>0.30465166666666665</c:v>
                </c:pt>
                <c:pt idx="415">
                  <c:v>0.30051666666666671</c:v>
                </c:pt>
                <c:pt idx="416">
                  <c:v>0.29763000000000001</c:v>
                </c:pt>
                <c:pt idx="417">
                  <c:v>0.29647499999999999</c:v>
                </c:pt>
                <c:pt idx="418">
                  <c:v>0.2951833333333333</c:v>
                </c:pt>
                <c:pt idx="419">
                  <c:v>0.29319999999999996</c:v>
                </c:pt>
                <c:pt idx="420">
                  <c:v>0.2912616666666667</c:v>
                </c:pt>
                <c:pt idx="421">
                  <c:v>0.28943500000000005</c:v>
                </c:pt>
                <c:pt idx="422">
                  <c:v>0.28731833333333329</c:v>
                </c:pt>
                <c:pt idx="423">
                  <c:v>0.28475166666666668</c:v>
                </c:pt>
                <c:pt idx="424">
                  <c:v>0.28196000000000004</c:v>
                </c:pt>
                <c:pt idx="425">
                  <c:v>0.27949499999999999</c:v>
                </c:pt>
                <c:pt idx="426">
                  <c:v>0.27754833333333334</c:v>
                </c:pt>
                <c:pt idx="427">
                  <c:v>0.27570999999999996</c:v>
                </c:pt>
                <c:pt idx="428">
                  <c:v>0.27369666666666664</c:v>
                </c:pt>
                <c:pt idx="429">
                  <c:v>0.27153500000000003</c:v>
                </c:pt>
                <c:pt idx="430">
                  <c:v>0.26919833333333337</c:v>
                </c:pt>
                <c:pt idx="431">
                  <c:v>0.26675166666666666</c:v>
                </c:pt>
                <c:pt idx="432">
                  <c:v>0.26435333333333333</c:v>
                </c:pt>
                <c:pt idx="433">
                  <c:v>0.26204</c:v>
                </c:pt>
                <c:pt idx="434">
                  <c:v>0.25990333333333332</c:v>
                </c:pt>
                <c:pt idx="435">
                  <c:v>0.25804500000000002</c:v>
                </c:pt>
                <c:pt idx="436">
                  <c:v>0.25655666666666666</c:v>
                </c:pt>
                <c:pt idx="437">
                  <c:v>0.25516166666666668</c:v>
                </c:pt>
                <c:pt idx="438">
                  <c:v>0.25291999999999998</c:v>
                </c:pt>
                <c:pt idx="439">
                  <c:v>0.25003666666666668</c:v>
                </c:pt>
                <c:pt idx="440">
                  <c:v>0.24799000000000002</c:v>
                </c:pt>
                <c:pt idx="441">
                  <c:v>0.24652499999999999</c:v>
                </c:pt>
                <c:pt idx="442">
                  <c:v>0.2443316666666667</c:v>
                </c:pt>
                <c:pt idx="443">
                  <c:v>0.24191833333333332</c:v>
                </c:pt>
                <c:pt idx="444">
                  <c:v>0.24013666666666666</c:v>
                </c:pt>
                <c:pt idx="445">
                  <c:v>0.23847166666666664</c:v>
                </c:pt>
                <c:pt idx="446">
                  <c:v>0.23650166666666669</c:v>
                </c:pt>
                <c:pt idx="447">
                  <c:v>0.23421833333333333</c:v>
                </c:pt>
                <c:pt idx="448">
                  <c:v>0.23184500000000005</c:v>
                </c:pt>
                <c:pt idx="449">
                  <c:v>0.23007666666666662</c:v>
                </c:pt>
                <c:pt idx="450">
                  <c:v>0.22846666666666662</c:v>
                </c:pt>
                <c:pt idx="451">
                  <c:v>0.22598833333333335</c:v>
                </c:pt>
                <c:pt idx="452">
                  <c:v>0.22352000000000002</c:v>
                </c:pt>
                <c:pt idx="453">
                  <c:v>0.22225833333333334</c:v>
                </c:pt>
                <c:pt idx="454">
                  <c:v>0.22157333333333332</c:v>
                </c:pt>
                <c:pt idx="455">
                  <c:v>0.22034166666666666</c:v>
                </c:pt>
                <c:pt idx="456">
                  <c:v>0.21835833333333332</c:v>
                </c:pt>
                <c:pt idx="457">
                  <c:v>0.21624833333333338</c:v>
                </c:pt>
                <c:pt idx="458">
                  <c:v>0.214835</c:v>
                </c:pt>
                <c:pt idx="459">
                  <c:v>0.21422333333333332</c:v>
                </c:pt>
                <c:pt idx="460">
                  <c:v>0.21323833333333334</c:v>
                </c:pt>
                <c:pt idx="461">
                  <c:v>0.21108666666666664</c:v>
                </c:pt>
                <c:pt idx="462">
                  <c:v>0.20878833333333333</c:v>
                </c:pt>
                <c:pt idx="463">
                  <c:v>0.20727166666666666</c:v>
                </c:pt>
                <c:pt idx="464">
                  <c:v>0.20617333333333335</c:v>
                </c:pt>
                <c:pt idx="465">
                  <c:v>0.2050616666666667</c:v>
                </c:pt>
                <c:pt idx="466">
                  <c:v>0.20382166666666665</c:v>
                </c:pt>
                <c:pt idx="467">
                  <c:v>0.20235666666666666</c:v>
                </c:pt>
                <c:pt idx="468">
                  <c:v>0.20068833333333336</c:v>
                </c:pt>
                <c:pt idx="469">
                  <c:v>0.19912666666666665</c:v>
                </c:pt>
                <c:pt idx="470">
                  <c:v>0.19787333333333335</c:v>
                </c:pt>
                <c:pt idx="471">
                  <c:v>0.19692500000000002</c:v>
                </c:pt>
                <c:pt idx="472">
                  <c:v>0.19642833333333332</c:v>
                </c:pt>
                <c:pt idx="473">
                  <c:v>0.19589500000000001</c:v>
                </c:pt>
                <c:pt idx="474">
                  <c:v>0.194495</c:v>
                </c:pt>
                <c:pt idx="475">
                  <c:v>0.19228833333333331</c:v>
                </c:pt>
                <c:pt idx="476">
                  <c:v>0.18994333333333333</c:v>
                </c:pt>
                <c:pt idx="477">
                  <c:v>0.18795499999999998</c:v>
                </c:pt>
                <c:pt idx="478">
                  <c:v>0.18606666666666669</c:v>
                </c:pt>
                <c:pt idx="479">
                  <c:v>0.18396833333333332</c:v>
                </c:pt>
                <c:pt idx="480">
                  <c:v>0.18226333333333333</c:v>
                </c:pt>
                <c:pt idx="481">
                  <c:v>0.18138833333333335</c:v>
                </c:pt>
                <c:pt idx="482">
                  <c:v>0.18062333333333333</c:v>
                </c:pt>
                <c:pt idx="483">
                  <c:v>0.17891000000000001</c:v>
                </c:pt>
                <c:pt idx="484">
                  <c:v>0.17623166666666665</c:v>
                </c:pt>
                <c:pt idx="485">
                  <c:v>0.17369166666666669</c:v>
                </c:pt>
                <c:pt idx="486">
                  <c:v>0.17198500000000003</c:v>
                </c:pt>
                <c:pt idx="487">
                  <c:v>0.17063500000000001</c:v>
                </c:pt>
                <c:pt idx="488">
                  <c:v>0.16917166666666664</c:v>
                </c:pt>
                <c:pt idx="489">
                  <c:v>0.16788666666666666</c:v>
                </c:pt>
                <c:pt idx="490">
                  <c:v>0.16672833333333334</c:v>
                </c:pt>
                <c:pt idx="491">
                  <c:v>0.16506000000000001</c:v>
                </c:pt>
                <c:pt idx="492">
                  <c:v>0.16302666666666665</c:v>
                </c:pt>
                <c:pt idx="493">
                  <c:v>0.16155666666666665</c:v>
                </c:pt>
                <c:pt idx="494">
                  <c:v>0.16057666666666667</c:v>
                </c:pt>
                <c:pt idx="495">
                  <c:v>0.15878500000000001</c:v>
                </c:pt>
                <c:pt idx="496">
                  <c:v>0.15592666666666666</c:v>
                </c:pt>
                <c:pt idx="497">
                  <c:v>0.15334666666666669</c:v>
                </c:pt>
                <c:pt idx="498">
                  <c:v>0.15172833333333333</c:v>
                </c:pt>
                <c:pt idx="499">
                  <c:v>0.15040833333333334</c:v>
                </c:pt>
                <c:pt idx="500">
                  <c:v>0.14901833333333334</c:v>
                </c:pt>
                <c:pt idx="501">
                  <c:v>0.14793833333333334</c:v>
                </c:pt>
                <c:pt idx="502">
                  <c:v>0.14700500000000002</c:v>
                </c:pt>
                <c:pt idx="503">
                  <c:v>0.14571833333333334</c:v>
                </c:pt>
                <c:pt idx="504">
                  <c:v>0.14443166666666665</c:v>
                </c:pt>
                <c:pt idx="505">
                  <c:v>0.14342000000000002</c:v>
                </c:pt>
                <c:pt idx="506">
                  <c:v>0.14211500000000002</c:v>
                </c:pt>
                <c:pt idx="507">
                  <c:v>0.14050333333333334</c:v>
                </c:pt>
                <c:pt idx="508">
                  <c:v>0.13917833333333335</c:v>
                </c:pt>
                <c:pt idx="509">
                  <c:v>0.13810999999999998</c:v>
                </c:pt>
                <c:pt idx="510">
                  <c:v>0.13707666666666668</c:v>
                </c:pt>
                <c:pt idx="511">
                  <c:v>0.13605333333333336</c:v>
                </c:pt>
                <c:pt idx="512">
                  <c:v>0.134995</c:v>
                </c:pt>
                <c:pt idx="513">
                  <c:v>0.13436000000000001</c:v>
                </c:pt>
                <c:pt idx="514">
                  <c:v>0.13453333333333331</c:v>
                </c:pt>
                <c:pt idx="515">
                  <c:v>0.13516166666666665</c:v>
                </c:pt>
                <c:pt idx="516">
                  <c:v>0.135875</c:v>
                </c:pt>
                <c:pt idx="517">
                  <c:v>0.13624333333333336</c:v>
                </c:pt>
                <c:pt idx="518">
                  <c:v>0.13591833333333334</c:v>
                </c:pt>
                <c:pt idx="519">
                  <c:v>0.13558000000000001</c:v>
                </c:pt>
                <c:pt idx="520">
                  <c:v>0.13606666666666667</c:v>
                </c:pt>
                <c:pt idx="521">
                  <c:v>0.13705833333333334</c:v>
                </c:pt>
                <c:pt idx="522">
                  <c:v>0.13794999999999999</c:v>
                </c:pt>
                <c:pt idx="523">
                  <c:v>0.13855166666666666</c:v>
                </c:pt>
                <c:pt idx="524">
                  <c:v>0.13938166666666665</c:v>
                </c:pt>
                <c:pt idx="525">
                  <c:v>0.14135499999999998</c:v>
                </c:pt>
                <c:pt idx="526">
                  <c:v>0.14397666666666664</c:v>
                </c:pt>
                <c:pt idx="527">
                  <c:v>0.14586333333333332</c:v>
                </c:pt>
                <c:pt idx="528">
                  <c:v>0.14699333333333331</c:v>
                </c:pt>
                <c:pt idx="529">
                  <c:v>0.14818333333333333</c:v>
                </c:pt>
                <c:pt idx="530">
                  <c:v>0.14934833333333333</c:v>
                </c:pt>
                <c:pt idx="531">
                  <c:v>0.15028333333333335</c:v>
                </c:pt>
                <c:pt idx="532">
                  <c:v>0.15136666666666668</c:v>
                </c:pt>
                <c:pt idx="533">
                  <c:v>0.15251333333333336</c:v>
                </c:pt>
                <c:pt idx="534">
                  <c:v>0.15385500000000002</c:v>
                </c:pt>
                <c:pt idx="535">
                  <c:v>0.15570666666666669</c:v>
                </c:pt>
                <c:pt idx="536">
                  <c:v>0.15745333333333333</c:v>
                </c:pt>
                <c:pt idx="537">
                  <c:v>0.159</c:v>
                </c:pt>
                <c:pt idx="538">
                  <c:v>0.16063</c:v>
                </c:pt>
                <c:pt idx="539">
                  <c:v>0.16201833333333332</c:v>
                </c:pt>
                <c:pt idx="540">
                  <c:v>0.16338166666666668</c:v>
                </c:pt>
                <c:pt idx="541">
                  <c:v>0.16530166666666671</c:v>
                </c:pt>
                <c:pt idx="542">
                  <c:v>0.16763166666666665</c:v>
                </c:pt>
                <c:pt idx="543">
                  <c:v>0.16995666666666667</c:v>
                </c:pt>
                <c:pt idx="544">
                  <c:v>0.17231666666666667</c:v>
                </c:pt>
                <c:pt idx="545">
                  <c:v>0.17489666666666667</c:v>
                </c:pt>
                <c:pt idx="546">
                  <c:v>0.177565</c:v>
                </c:pt>
                <c:pt idx="547">
                  <c:v>0.18019666666666664</c:v>
                </c:pt>
                <c:pt idx="548">
                  <c:v>0.18289</c:v>
                </c:pt>
                <c:pt idx="549">
                  <c:v>0.18552000000000002</c:v>
                </c:pt>
                <c:pt idx="550">
                  <c:v>0.18785833333333335</c:v>
                </c:pt>
                <c:pt idx="551">
                  <c:v>0.19002500000000003</c:v>
                </c:pt>
                <c:pt idx="552">
                  <c:v>0.19202666666666668</c:v>
                </c:pt>
                <c:pt idx="553">
                  <c:v>0.19350999999999999</c:v>
                </c:pt>
                <c:pt idx="554">
                  <c:v>0.19415000000000002</c:v>
                </c:pt>
                <c:pt idx="555">
                  <c:v>0.19399833333333336</c:v>
                </c:pt>
                <c:pt idx="556">
                  <c:v>0.19299666666666668</c:v>
                </c:pt>
                <c:pt idx="557">
                  <c:v>0.19065333333333334</c:v>
                </c:pt>
                <c:pt idx="558">
                  <c:v>0.18714666666666666</c:v>
                </c:pt>
                <c:pt idx="559">
                  <c:v>0.18301666666666669</c:v>
                </c:pt>
                <c:pt idx="560">
                  <c:v>0.17836333333333332</c:v>
                </c:pt>
                <c:pt idx="561">
                  <c:v>0.17326833333333333</c:v>
                </c:pt>
                <c:pt idx="562">
                  <c:v>0.16772500000000001</c:v>
                </c:pt>
                <c:pt idx="563">
                  <c:v>0.16213666666666668</c:v>
                </c:pt>
                <c:pt idx="564">
                  <c:v>0.15715166666666666</c:v>
                </c:pt>
                <c:pt idx="565">
                  <c:v>0.15268333333333334</c:v>
                </c:pt>
                <c:pt idx="566">
                  <c:v>0.14877333333333331</c:v>
                </c:pt>
                <c:pt idx="567">
                  <c:v>0.145955</c:v>
                </c:pt>
                <c:pt idx="568">
                  <c:v>0.14395666666666665</c:v>
                </c:pt>
                <c:pt idx="569">
                  <c:v>0.14192000000000002</c:v>
                </c:pt>
                <c:pt idx="570">
                  <c:v>0.13971833333333336</c:v>
                </c:pt>
                <c:pt idx="571">
                  <c:v>0.13787666666666668</c:v>
                </c:pt>
                <c:pt idx="572">
                  <c:v>0.13633333333333333</c:v>
                </c:pt>
                <c:pt idx="573">
                  <c:v>0.13463</c:v>
                </c:pt>
                <c:pt idx="574">
                  <c:v>0.13252666666666665</c:v>
                </c:pt>
                <c:pt idx="575">
                  <c:v>0.13000000000000003</c:v>
                </c:pt>
                <c:pt idx="576">
                  <c:v>0.12743833333333335</c:v>
                </c:pt>
                <c:pt idx="577">
                  <c:v>0.12533166666666665</c:v>
                </c:pt>
                <c:pt idx="578">
                  <c:v>0.12379000000000001</c:v>
                </c:pt>
                <c:pt idx="579">
                  <c:v>0.12256166666666668</c:v>
                </c:pt>
                <c:pt idx="580">
                  <c:v>0.12139666666666665</c:v>
                </c:pt>
                <c:pt idx="581">
                  <c:v>0.12028999999999999</c:v>
                </c:pt>
                <c:pt idx="582">
                  <c:v>0.11892499999999999</c:v>
                </c:pt>
                <c:pt idx="583">
                  <c:v>0.11695499999999999</c:v>
                </c:pt>
                <c:pt idx="584">
                  <c:v>0.11487333333333334</c:v>
                </c:pt>
                <c:pt idx="585">
                  <c:v>0.11339999999999999</c:v>
                </c:pt>
                <c:pt idx="586">
                  <c:v>0.11267833333333332</c:v>
                </c:pt>
                <c:pt idx="587">
                  <c:v>0.11236833333333333</c:v>
                </c:pt>
                <c:pt idx="588">
                  <c:v>0.11238666666666668</c:v>
                </c:pt>
                <c:pt idx="589">
                  <c:v>0.11304333333333334</c:v>
                </c:pt>
                <c:pt idx="590">
                  <c:v>0.11440833333333333</c:v>
                </c:pt>
                <c:pt idx="591">
                  <c:v>0.11590833333333334</c:v>
                </c:pt>
                <c:pt idx="592">
                  <c:v>0.11671333333333332</c:v>
                </c:pt>
                <c:pt idx="593">
                  <c:v>0.11627166666666666</c:v>
                </c:pt>
                <c:pt idx="594">
                  <c:v>0.11399333333333332</c:v>
                </c:pt>
                <c:pt idx="595">
                  <c:v>0.10922166666666666</c:v>
                </c:pt>
                <c:pt idx="596">
                  <c:v>0.10226333333333333</c:v>
                </c:pt>
                <c:pt idx="597">
                  <c:v>9.4638333333333324E-2</c:v>
                </c:pt>
                <c:pt idx="598">
                  <c:v>8.7888333333333332E-2</c:v>
                </c:pt>
                <c:pt idx="599">
                  <c:v>8.2200000000000009E-2</c:v>
                </c:pt>
                <c:pt idx="600">
                  <c:v>7.7093333333333333E-2</c:v>
                </c:pt>
                <c:pt idx="601">
                  <c:v>7.2716666666666679E-2</c:v>
                </c:pt>
                <c:pt idx="602">
                  <c:v>6.9266666666666657E-2</c:v>
                </c:pt>
                <c:pt idx="603">
                  <c:v>6.6210000000000005E-2</c:v>
                </c:pt>
                <c:pt idx="604">
                  <c:v>6.321333333333333E-2</c:v>
                </c:pt>
                <c:pt idx="605">
                  <c:v>6.0659999999999999E-2</c:v>
                </c:pt>
                <c:pt idx="606">
                  <c:v>5.8584999999999998E-2</c:v>
                </c:pt>
                <c:pt idx="607">
                  <c:v>5.6608333333333337E-2</c:v>
                </c:pt>
                <c:pt idx="608">
                  <c:v>5.4578333333333333E-2</c:v>
                </c:pt>
                <c:pt idx="609">
                  <c:v>5.257666666666666E-2</c:v>
                </c:pt>
                <c:pt idx="610">
                  <c:v>5.0705000000000007E-2</c:v>
                </c:pt>
                <c:pt idx="611">
                  <c:v>4.8993333333333333E-2</c:v>
                </c:pt>
                <c:pt idx="612">
                  <c:v>4.7309999999999998E-2</c:v>
                </c:pt>
                <c:pt idx="613">
                  <c:v>4.539166666666667E-2</c:v>
                </c:pt>
                <c:pt idx="614">
                  <c:v>4.3479999999999998E-2</c:v>
                </c:pt>
                <c:pt idx="615">
                  <c:v>4.2098333333333328E-2</c:v>
                </c:pt>
                <c:pt idx="616">
                  <c:v>4.1070000000000002E-2</c:v>
                </c:pt>
                <c:pt idx="617">
                  <c:v>3.9943333333333338E-2</c:v>
                </c:pt>
                <c:pt idx="618">
                  <c:v>3.8698333333333335E-2</c:v>
                </c:pt>
                <c:pt idx="619">
                  <c:v>3.7571666666666663E-2</c:v>
                </c:pt>
                <c:pt idx="620">
                  <c:v>3.6566666666666671E-2</c:v>
                </c:pt>
                <c:pt idx="621">
                  <c:v>3.5305000000000003E-2</c:v>
                </c:pt>
                <c:pt idx="622">
                  <c:v>3.3696666666666673E-2</c:v>
                </c:pt>
                <c:pt idx="623">
                  <c:v>3.2278333333333332E-2</c:v>
                </c:pt>
                <c:pt idx="624">
                  <c:v>3.1570000000000001E-2</c:v>
                </c:pt>
                <c:pt idx="625">
                  <c:v>3.1171666666666667E-2</c:v>
                </c:pt>
                <c:pt idx="626">
                  <c:v>3.0263333333333333E-2</c:v>
                </c:pt>
                <c:pt idx="627">
                  <c:v>2.9133333333333334E-2</c:v>
                </c:pt>
                <c:pt idx="628">
                  <c:v>2.8324999999999999E-2</c:v>
                </c:pt>
                <c:pt idx="629">
                  <c:v>2.7591666666666667E-2</c:v>
                </c:pt>
                <c:pt idx="630">
                  <c:v>2.6598333333333331E-2</c:v>
                </c:pt>
                <c:pt idx="631">
                  <c:v>2.5454999999999995E-2</c:v>
                </c:pt>
                <c:pt idx="632">
                  <c:v>2.4526666666666669E-2</c:v>
                </c:pt>
                <c:pt idx="633">
                  <c:v>2.3979999999999998E-2</c:v>
                </c:pt>
                <c:pt idx="634">
                  <c:v>2.3721666666666669E-2</c:v>
                </c:pt>
                <c:pt idx="635">
                  <c:v>2.3439999999999999E-2</c:v>
                </c:pt>
                <c:pt idx="636">
                  <c:v>2.2654999999999998E-2</c:v>
                </c:pt>
                <c:pt idx="637">
                  <c:v>2.1478333333333335E-2</c:v>
                </c:pt>
                <c:pt idx="638">
                  <c:v>2.0575E-2</c:v>
                </c:pt>
                <c:pt idx="639">
                  <c:v>2.0175000000000002E-2</c:v>
                </c:pt>
                <c:pt idx="640">
                  <c:v>1.9808333333333334E-2</c:v>
                </c:pt>
                <c:pt idx="641">
                  <c:v>1.9084999999999998E-2</c:v>
                </c:pt>
                <c:pt idx="642">
                  <c:v>1.8358333333333334E-2</c:v>
                </c:pt>
                <c:pt idx="643">
                  <c:v>1.7956666666666666E-2</c:v>
                </c:pt>
                <c:pt idx="644">
                  <c:v>1.7608333333333333E-2</c:v>
                </c:pt>
                <c:pt idx="645">
                  <c:v>1.72E-2</c:v>
                </c:pt>
                <c:pt idx="646">
                  <c:v>1.6803333333333333E-2</c:v>
                </c:pt>
                <c:pt idx="647">
                  <c:v>1.6263333333333335E-2</c:v>
                </c:pt>
                <c:pt idx="648">
                  <c:v>1.5591666666666665E-2</c:v>
                </c:pt>
                <c:pt idx="649">
                  <c:v>1.4853333333333335E-2</c:v>
                </c:pt>
                <c:pt idx="650">
                  <c:v>1.409E-2</c:v>
                </c:pt>
                <c:pt idx="651">
                  <c:v>1.3699999999999999E-2</c:v>
                </c:pt>
                <c:pt idx="652">
                  <c:v>1.3641666666666665E-2</c:v>
                </c:pt>
                <c:pt idx="653">
                  <c:v>1.3389999999999999E-2</c:v>
                </c:pt>
                <c:pt idx="654">
                  <c:v>1.3018333333333333E-2</c:v>
                </c:pt>
                <c:pt idx="655">
                  <c:v>1.2591666666666668E-2</c:v>
                </c:pt>
                <c:pt idx="656">
                  <c:v>1.1995E-2</c:v>
                </c:pt>
                <c:pt idx="657">
                  <c:v>1.1658333333333333E-2</c:v>
                </c:pt>
                <c:pt idx="658">
                  <c:v>1.1501666666666667E-2</c:v>
                </c:pt>
                <c:pt idx="659">
                  <c:v>1.1055000000000001E-2</c:v>
                </c:pt>
                <c:pt idx="660">
                  <c:v>1.0630000000000001E-2</c:v>
                </c:pt>
                <c:pt idx="661">
                  <c:v>1.047E-2</c:v>
                </c:pt>
                <c:pt idx="662">
                  <c:v>1.035E-2</c:v>
                </c:pt>
                <c:pt idx="663">
                  <c:v>1.0286666666666668E-2</c:v>
                </c:pt>
                <c:pt idx="664">
                  <c:v>1.017E-2</c:v>
                </c:pt>
                <c:pt idx="665">
                  <c:v>9.7583333333333341E-3</c:v>
                </c:pt>
                <c:pt idx="666">
                  <c:v>9.2249999999999988E-3</c:v>
                </c:pt>
                <c:pt idx="667">
                  <c:v>8.7316666666666671E-3</c:v>
                </c:pt>
                <c:pt idx="668">
                  <c:v>8.246666666666666E-3</c:v>
                </c:pt>
                <c:pt idx="669">
                  <c:v>7.8933333333333338E-3</c:v>
                </c:pt>
                <c:pt idx="670">
                  <c:v>7.5566666666666664E-3</c:v>
                </c:pt>
                <c:pt idx="671">
                  <c:v>7.0633333333333338E-3</c:v>
                </c:pt>
                <c:pt idx="672">
                  <c:v>6.6866666666666671E-3</c:v>
                </c:pt>
                <c:pt idx="673">
                  <c:v>6.4700000000000001E-3</c:v>
                </c:pt>
                <c:pt idx="674">
                  <c:v>6.0866666666666664E-3</c:v>
                </c:pt>
                <c:pt idx="675">
                  <c:v>5.5299999999999993E-3</c:v>
                </c:pt>
                <c:pt idx="676">
                  <c:v>5.1416666666666668E-3</c:v>
                </c:pt>
                <c:pt idx="677">
                  <c:v>5.038333333333333E-3</c:v>
                </c:pt>
                <c:pt idx="678">
                  <c:v>4.9933333333333331E-3</c:v>
                </c:pt>
                <c:pt idx="679">
                  <c:v>4.9416666666666663E-3</c:v>
                </c:pt>
                <c:pt idx="680">
                  <c:v>4.9849999999999998E-3</c:v>
                </c:pt>
                <c:pt idx="681">
                  <c:v>5.0350000000000004E-3</c:v>
                </c:pt>
                <c:pt idx="682">
                  <c:v>5.156666666666667E-3</c:v>
                </c:pt>
                <c:pt idx="683">
                  <c:v>5.3649999999999991E-3</c:v>
                </c:pt>
                <c:pt idx="684">
                  <c:v>5.3816666666666665E-3</c:v>
                </c:pt>
                <c:pt idx="685">
                  <c:v>4.9783333333333329E-3</c:v>
                </c:pt>
                <c:pt idx="686">
                  <c:v>4.1749999999999999E-3</c:v>
                </c:pt>
                <c:pt idx="687">
                  <c:v>3.4249999999999997E-3</c:v>
                </c:pt>
                <c:pt idx="688">
                  <c:v>3.3399999999999997E-3</c:v>
                </c:pt>
                <c:pt idx="689">
                  <c:v>3.5233333333333332E-3</c:v>
                </c:pt>
                <c:pt idx="690">
                  <c:v>3.2799999999999995E-3</c:v>
                </c:pt>
                <c:pt idx="691">
                  <c:v>2.8433333333333336E-3</c:v>
                </c:pt>
                <c:pt idx="692">
                  <c:v>2.5433333333333332E-3</c:v>
                </c:pt>
                <c:pt idx="693">
                  <c:v>2.2966666666666669E-3</c:v>
                </c:pt>
                <c:pt idx="694">
                  <c:v>2.1033333333333334E-3</c:v>
                </c:pt>
                <c:pt idx="695">
                  <c:v>1.9366666666666666E-3</c:v>
                </c:pt>
                <c:pt idx="696">
                  <c:v>1.7133333333333334E-3</c:v>
                </c:pt>
                <c:pt idx="697">
                  <c:v>1.5666666666666667E-3</c:v>
                </c:pt>
                <c:pt idx="698">
                  <c:v>1.6116666666666666E-3</c:v>
                </c:pt>
                <c:pt idx="699">
                  <c:v>1.6266666666666669E-3</c:v>
                </c:pt>
                <c:pt idx="700">
                  <c:v>1.4983333333333333E-3</c:v>
                </c:pt>
                <c:pt idx="701">
                  <c:v>1.4683333333333334E-3</c:v>
                </c:pt>
                <c:pt idx="702">
                  <c:v>1.5316666666666671E-3</c:v>
                </c:pt>
                <c:pt idx="703">
                  <c:v>1.4450000000000001E-3</c:v>
                </c:pt>
                <c:pt idx="704">
                  <c:v>1.1133333333333336E-3</c:v>
                </c:pt>
                <c:pt idx="705">
                  <c:v>7.7833333333333324E-4</c:v>
                </c:pt>
                <c:pt idx="706">
                  <c:v>6.1166666666666672E-4</c:v>
                </c:pt>
                <c:pt idx="707">
                  <c:v>6.9000000000000008E-4</c:v>
                </c:pt>
                <c:pt idx="708">
                  <c:v>8.166666666666666E-4</c:v>
                </c:pt>
                <c:pt idx="709">
                  <c:v>1.1150000000000001E-3</c:v>
                </c:pt>
                <c:pt idx="710">
                  <c:v>1.5133333333333335E-3</c:v>
                </c:pt>
                <c:pt idx="711">
                  <c:v>1.7416666666666668E-3</c:v>
                </c:pt>
                <c:pt idx="712">
                  <c:v>1.7366666666666667E-3</c:v>
                </c:pt>
                <c:pt idx="713">
                  <c:v>1.7499999999999998E-3</c:v>
                </c:pt>
                <c:pt idx="714">
                  <c:v>1.7883333333333334E-3</c:v>
                </c:pt>
                <c:pt idx="715">
                  <c:v>1.5833333333333335E-3</c:v>
                </c:pt>
                <c:pt idx="716">
                  <c:v>1.1483333333333335E-3</c:v>
                </c:pt>
                <c:pt idx="717">
                  <c:v>7.2999999999999985E-4</c:v>
                </c:pt>
                <c:pt idx="718">
                  <c:v>3.1500000000000001E-4</c:v>
                </c:pt>
                <c:pt idx="719">
                  <c:v>1.65E-4</c:v>
                </c:pt>
                <c:pt idx="720">
                  <c:v>2.9999999999999997E-4</c:v>
                </c:pt>
                <c:pt idx="721">
                  <c:v>5.0500000000000002E-4</c:v>
                </c:pt>
                <c:pt idx="722">
                  <c:v>5.5333333333333341E-4</c:v>
                </c:pt>
                <c:pt idx="723">
                  <c:v>5.2999999999999998E-4</c:v>
                </c:pt>
                <c:pt idx="724">
                  <c:v>4.9666666666666663E-4</c:v>
                </c:pt>
                <c:pt idx="725">
                  <c:v>5.7000000000000009E-4</c:v>
                </c:pt>
                <c:pt idx="726">
                  <c:v>8.8166666666666677E-4</c:v>
                </c:pt>
                <c:pt idx="727">
                  <c:v>1.1366666666666667E-3</c:v>
                </c:pt>
                <c:pt idx="728">
                  <c:v>8.916666666666668E-4</c:v>
                </c:pt>
                <c:pt idx="729">
                  <c:v>4.15E-4</c:v>
                </c:pt>
                <c:pt idx="730">
                  <c:v>3.3166666666666669E-4</c:v>
                </c:pt>
                <c:pt idx="731">
                  <c:v>5.5666666666666668E-4</c:v>
                </c:pt>
                <c:pt idx="732">
                  <c:v>6.4833333333333334E-4</c:v>
                </c:pt>
                <c:pt idx="733">
                  <c:v>4.8666666666666671E-4</c:v>
                </c:pt>
                <c:pt idx="734">
                  <c:v>5.2999999999999998E-4</c:v>
                </c:pt>
                <c:pt idx="735">
                  <c:v>9.9666666666666675E-4</c:v>
                </c:pt>
                <c:pt idx="736">
                  <c:v>1.4133333333333333E-3</c:v>
                </c:pt>
                <c:pt idx="737">
                  <c:v>1.3166666666666667E-3</c:v>
                </c:pt>
                <c:pt idx="738">
                  <c:v>9.6166666666666666E-4</c:v>
                </c:pt>
                <c:pt idx="739">
                  <c:v>5.8E-4</c:v>
                </c:pt>
                <c:pt idx="740">
                  <c:v>3.1E-4</c:v>
                </c:pt>
                <c:pt idx="741">
                  <c:v>4.1166666666666668E-4</c:v>
                </c:pt>
                <c:pt idx="742">
                  <c:v>8.9999999999999987E-4</c:v>
                </c:pt>
                <c:pt idx="743">
                  <c:v>1.1566666666666667E-3</c:v>
                </c:pt>
                <c:pt idx="744">
                  <c:v>9.6000000000000002E-4</c:v>
                </c:pt>
                <c:pt idx="745">
                  <c:v>7.4333333333333337E-4</c:v>
                </c:pt>
                <c:pt idx="746">
                  <c:v>7.6333333333333331E-4</c:v>
                </c:pt>
                <c:pt idx="747">
                  <c:v>1.0266666666666666E-3</c:v>
                </c:pt>
                <c:pt idx="748">
                  <c:v>1.2983333333333334E-3</c:v>
                </c:pt>
                <c:pt idx="749">
                  <c:v>1.3716666666666667E-3</c:v>
                </c:pt>
                <c:pt idx="750">
                  <c:v>1.1799999999999998E-3</c:v>
                </c:pt>
                <c:pt idx="751">
                  <c:v>8.516666666666667E-4</c:v>
                </c:pt>
                <c:pt idx="752">
                  <c:v>6.5833333333333336E-4</c:v>
                </c:pt>
                <c:pt idx="753">
                  <c:v>7.3166666666666681E-4</c:v>
                </c:pt>
                <c:pt idx="754">
                  <c:v>8.4499999999999994E-4</c:v>
                </c:pt>
                <c:pt idx="755">
                  <c:v>9.5166666666666674E-4</c:v>
                </c:pt>
                <c:pt idx="756">
                  <c:v>1.0250000000000001E-3</c:v>
                </c:pt>
                <c:pt idx="757">
                  <c:v>1.075E-3</c:v>
                </c:pt>
                <c:pt idx="758">
                  <c:v>1.0566666666666667E-3</c:v>
                </c:pt>
                <c:pt idx="759">
                  <c:v>7.3333333333333334E-4</c:v>
                </c:pt>
                <c:pt idx="760">
                  <c:v>4.3166666666666662E-4</c:v>
                </c:pt>
                <c:pt idx="761">
                  <c:v>5.933333333333333E-4</c:v>
                </c:pt>
                <c:pt idx="762">
                  <c:v>1.0433333333333334E-3</c:v>
                </c:pt>
                <c:pt idx="763">
                  <c:v>1.225E-3</c:v>
                </c:pt>
                <c:pt idx="764">
                  <c:v>1.0966666666666666E-3</c:v>
                </c:pt>
                <c:pt idx="765">
                  <c:v>1.165E-3</c:v>
                </c:pt>
                <c:pt idx="766">
                  <c:v>1.4166666666666666E-3</c:v>
                </c:pt>
                <c:pt idx="767">
                  <c:v>1.3716666666666669E-3</c:v>
                </c:pt>
                <c:pt idx="768">
                  <c:v>1.1916666666666666E-3</c:v>
                </c:pt>
                <c:pt idx="769">
                  <c:v>1.2599999999999998E-3</c:v>
                </c:pt>
                <c:pt idx="770">
                  <c:v>1.42E-3</c:v>
                </c:pt>
                <c:pt idx="771">
                  <c:v>1.4733333333333334E-3</c:v>
                </c:pt>
                <c:pt idx="772">
                  <c:v>1.6500000000000002E-3</c:v>
                </c:pt>
                <c:pt idx="773">
                  <c:v>1.8566666666666668E-3</c:v>
                </c:pt>
                <c:pt idx="774">
                  <c:v>1.5716666666666667E-3</c:v>
                </c:pt>
                <c:pt idx="775">
                  <c:v>1.1066666666666666E-3</c:v>
                </c:pt>
                <c:pt idx="776">
                  <c:v>1.0066666666666668E-3</c:v>
                </c:pt>
                <c:pt idx="777">
                  <c:v>1.0283333333333334E-3</c:v>
                </c:pt>
                <c:pt idx="778">
                  <c:v>9.9166666666666674E-4</c:v>
                </c:pt>
                <c:pt idx="779">
                  <c:v>9.3500000000000007E-4</c:v>
                </c:pt>
                <c:pt idx="780">
                  <c:v>7.8166666666666662E-4</c:v>
                </c:pt>
                <c:pt idx="781">
                  <c:v>6.3666666666666667E-4</c:v>
                </c:pt>
                <c:pt idx="782">
                  <c:v>6.1666666666666673E-4</c:v>
                </c:pt>
                <c:pt idx="783">
                  <c:v>7.0666666666666664E-4</c:v>
                </c:pt>
                <c:pt idx="784">
                  <c:v>8.3666666666666666E-4</c:v>
                </c:pt>
                <c:pt idx="785">
                  <c:v>9.2666666666666668E-4</c:v>
                </c:pt>
                <c:pt idx="786">
                  <c:v>9.0000000000000008E-4</c:v>
                </c:pt>
                <c:pt idx="787">
                  <c:v>6.4499999999999996E-4</c:v>
                </c:pt>
                <c:pt idx="788">
                  <c:v>3.0833333333333331E-4</c:v>
                </c:pt>
                <c:pt idx="789">
                  <c:v>2.4833333333333332E-4</c:v>
                </c:pt>
                <c:pt idx="790">
                  <c:v>3.1E-4</c:v>
                </c:pt>
                <c:pt idx="791">
                  <c:v>4.0499999999999998E-4</c:v>
                </c:pt>
                <c:pt idx="792">
                  <c:v>4.5333333333333337E-4</c:v>
                </c:pt>
                <c:pt idx="793">
                  <c:v>3.7499999999999995E-4</c:v>
                </c:pt>
                <c:pt idx="794">
                  <c:v>3.6333333333333335E-4</c:v>
                </c:pt>
                <c:pt idx="795">
                  <c:v>3.7333333333333337E-4</c:v>
                </c:pt>
                <c:pt idx="796">
                  <c:v>2.833333333333333E-4</c:v>
                </c:pt>
                <c:pt idx="797">
                  <c:v>1.8833333333333332E-4</c:v>
                </c:pt>
                <c:pt idx="798">
                  <c:v>2.1999999999999995E-4</c:v>
                </c:pt>
                <c:pt idx="799">
                  <c:v>4.2333333333333334E-4</c:v>
                </c:pt>
                <c:pt idx="800">
                  <c:v>6.066666666666667E-4</c:v>
                </c:pt>
                <c:pt idx="801">
                  <c:v>6.6999999999999991E-4</c:v>
                </c:pt>
                <c:pt idx="802">
                  <c:v>7.5166666666666665E-4</c:v>
                </c:pt>
                <c:pt idx="803">
                  <c:v>8.3333333333333339E-4</c:v>
                </c:pt>
                <c:pt idx="804">
                  <c:v>6.7666666666666667E-4</c:v>
                </c:pt>
                <c:pt idx="805">
                  <c:v>3.4000000000000002E-4</c:v>
                </c:pt>
                <c:pt idx="806">
                  <c:v>2.2833333333333332E-4</c:v>
                </c:pt>
                <c:pt idx="807">
                  <c:v>2.7E-4</c:v>
                </c:pt>
                <c:pt idx="808">
                  <c:v>2.9000000000000006E-4</c:v>
                </c:pt>
                <c:pt idx="809">
                  <c:v>2.3666666666666668E-4</c:v>
                </c:pt>
                <c:pt idx="810">
                  <c:v>1.1499999999999999E-4</c:v>
                </c:pt>
                <c:pt idx="811">
                  <c:v>3.1666666666666666E-5</c:v>
                </c:pt>
                <c:pt idx="812">
                  <c:v>5.0000000000000004E-6</c:v>
                </c:pt>
                <c:pt idx="813">
                  <c:v>2.166666666666667E-5</c:v>
                </c:pt>
                <c:pt idx="814">
                  <c:v>1.0833333333333333E-4</c:v>
                </c:pt>
                <c:pt idx="815">
                  <c:v>2.8666666666666668E-4</c:v>
                </c:pt>
                <c:pt idx="816">
                  <c:v>6.0166666666666669E-4</c:v>
                </c:pt>
                <c:pt idx="817">
                  <c:v>7.4666666666666664E-4</c:v>
                </c:pt>
                <c:pt idx="818">
                  <c:v>6.4333333333333332E-4</c:v>
                </c:pt>
                <c:pt idx="819">
                  <c:v>5.6166666666666669E-4</c:v>
                </c:pt>
                <c:pt idx="820">
                  <c:v>6.2833333333333328E-4</c:v>
                </c:pt>
                <c:pt idx="821">
                  <c:v>6.9333333333333324E-4</c:v>
                </c:pt>
                <c:pt idx="822">
                  <c:v>7.8166666666666662E-4</c:v>
                </c:pt>
                <c:pt idx="823">
                  <c:v>9.3500000000000007E-4</c:v>
                </c:pt>
                <c:pt idx="824">
                  <c:v>1.075E-3</c:v>
                </c:pt>
                <c:pt idx="825">
                  <c:v>9.7166666666666669E-4</c:v>
                </c:pt>
                <c:pt idx="826">
                  <c:v>5.2333333333333344E-4</c:v>
                </c:pt>
                <c:pt idx="827">
                  <c:v>1.1166666666666665E-4</c:v>
                </c:pt>
                <c:pt idx="828">
                  <c:v>1.3333333333333335E-5</c:v>
                </c:pt>
                <c:pt idx="829">
                  <c:v>0</c:v>
                </c:pt>
                <c:pt idx="830">
                  <c:v>0</c:v>
                </c:pt>
                <c:pt idx="831">
                  <c:v>0</c:v>
                </c:pt>
                <c:pt idx="832">
                  <c:v>0</c:v>
                </c:pt>
                <c:pt idx="833">
                  <c:v>0</c:v>
                </c:pt>
                <c:pt idx="834">
                  <c:v>0</c:v>
                </c:pt>
                <c:pt idx="835">
                  <c:v>0</c:v>
                </c:pt>
                <c:pt idx="836">
                  <c:v>2.4000000000000001E-4</c:v>
                </c:pt>
                <c:pt idx="837">
                  <c:v>1.1000000000000001E-3</c:v>
                </c:pt>
                <c:pt idx="838">
                  <c:v>2.1349999999999997E-3</c:v>
                </c:pt>
                <c:pt idx="839">
                  <c:v>3.0333333333333336E-3</c:v>
                </c:pt>
                <c:pt idx="840">
                  <c:v>3.8516666666666664E-3</c:v>
                </c:pt>
                <c:pt idx="841">
                  <c:v>4.6550000000000003E-3</c:v>
                </c:pt>
                <c:pt idx="842">
                  <c:v>5.4116666666666662E-3</c:v>
                </c:pt>
                <c:pt idx="843">
                  <c:v>5.7716666666666671E-3</c:v>
                </c:pt>
                <c:pt idx="844">
                  <c:v>5.6116666666666667E-3</c:v>
                </c:pt>
                <c:pt idx="845">
                  <c:v>5.398333333333334E-3</c:v>
                </c:pt>
                <c:pt idx="846">
                  <c:v>5.248333333333334E-3</c:v>
                </c:pt>
                <c:pt idx="847">
                  <c:v>4.8883333333333339E-3</c:v>
                </c:pt>
                <c:pt idx="848">
                  <c:v>4.2116666666666665E-3</c:v>
                </c:pt>
                <c:pt idx="849">
                  <c:v>3.2783333333333328E-3</c:v>
                </c:pt>
                <c:pt idx="850">
                  <c:v>2.2266666666666667E-3</c:v>
                </c:pt>
                <c:pt idx="851">
                  <c:v>1.32E-3</c:v>
                </c:pt>
                <c:pt idx="852">
                  <c:v>1.2233333333333332E-3</c:v>
                </c:pt>
                <c:pt idx="853">
                  <c:v>2.6849999999999999E-3</c:v>
                </c:pt>
                <c:pt idx="854">
                  <c:v>5.0499999999999998E-3</c:v>
                </c:pt>
                <c:pt idx="855">
                  <c:v>5.5399999999999998E-3</c:v>
                </c:pt>
                <c:pt idx="856">
                  <c:v>4.1716666666666673E-3</c:v>
                </c:pt>
                <c:pt idx="857">
                  <c:v>2.9016666666666665E-3</c:v>
                </c:pt>
                <c:pt idx="858">
                  <c:v>2.8933333333333333E-3</c:v>
                </c:pt>
                <c:pt idx="859">
                  <c:v>3.5966666666666668E-3</c:v>
                </c:pt>
                <c:pt idx="860">
                  <c:v>3.8716666666666669E-3</c:v>
                </c:pt>
                <c:pt idx="861">
                  <c:v>3.0950000000000001E-3</c:v>
                </c:pt>
                <c:pt idx="862">
                  <c:v>1.723333333333333E-3</c:v>
                </c:pt>
                <c:pt idx="863">
                  <c:v>6.333333333333333E-4</c:v>
                </c:pt>
                <c:pt idx="864">
                  <c:v>1.7500000000000003E-4</c:v>
                </c:pt>
                <c:pt idx="865">
                  <c:v>1.6333333333333334E-4</c:v>
                </c:pt>
                <c:pt idx="866">
                  <c:v>2.8166666666666666E-4</c:v>
                </c:pt>
                <c:pt idx="867">
                  <c:v>4.4999999999999993E-4</c:v>
                </c:pt>
                <c:pt idx="868">
                  <c:v>5.2666666666666671E-4</c:v>
                </c:pt>
                <c:pt idx="869">
                  <c:v>3.766666666666667E-4</c:v>
                </c:pt>
                <c:pt idx="870">
                  <c:v>1.1666666666666667E-4</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3.3500000000000001E-4</c:v>
                </c:pt>
                <c:pt idx="895">
                  <c:v>5.7333333333333336E-4</c:v>
                </c:pt>
                <c:pt idx="896">
                  <c:v>6.0166666666666669E-4</c:v>
                </c:pt>
                <c:pt idx="897">
                  <c:v>6.9499999999999998E-4</c:v>
                </c:pt>
                <c:pt idx="898">
                  <c:v>1.0666666666666667E-3</c:v>
                </c:pt>
                <c:pt idx="899">
                  <c:v>1.4983333333333333E-3</c:v>
                </c:pt>
                <c:pt idx="900">
                  <c:v>1.6666666666666668E-3</c:v>
                </c:pt>
                <c:pt idx="901">
                  <c:v>1.6000000000000001E-3</c:v>
                </c:pt>
                <c:pt idx="902">
                  <c:v>1.6683333333333333E-3</c:v>
                </c:pt>
                <c:pt idx="903">
                  <c:v>2.0583333333333335E-3</c:v>
                </c:pt>
                <c:pt idx="904">
                  <c:v>2.4849999999999998E-3</c:v>
                </c:pt>
                <c:pt idx="905">
                  <c:v>2.7866666666666665E-3</c:v>
                </c:pt>
                <c:pt idx="906">
                  <c:v>3.1549999999999998E-3</c:v>
                </c:pt>
                <c:pt idx="907">
                  <c:v>3.6433333333333335E-3</c:v>
                </c:pt>
                <c:pt idx="908">
                  <c:v>3.9000000000000003E-3</c:v>
                </c:pt>
                <c:pt idx="909">
                  <c:v>4.0666666666666672E-3</c:v>
                </c:pt>
                <c:pt idx="910">
                  <c:v>4.4083333333333335E-3</c:v>
                </c:pt>
                <c:pt idx="911">
                  <c:v>4.7750000000000006E-3</c:v>
                </c:pt>
                <c:pt idx="912">
                  <c:v>5.0083333333333325E-3</c:v>
                </c:pt>
                <c:pt idx="913">
                  <c:v>5.1266666666666665E-3</c:v>
                </c:pt>
                <c:pt idx="914">
                  <c:v>5.1483333333333338E-3</c:v>
                </c:pt>
                <c:pt idx="915">
                  <c:v>5.1716666666666673E-3</c:v>
                </c:pt>
                <c:pt idx="916">
                  <c:v>5.2983333333333328E-3</c:v>
                </c:pt>
                <c:pt idx="917">
                  <c:v>5.3600000000000002E-3</c:v>
                </c:pt>
                <c:pt idx="918">
                  <c:v>5.174999999999999E-3</c:v>
                </c:pt>
                <c:pt idx="919">
                  <c:v>4.8050000000000002E-3</c:v>
                </c:pt>
                <c:pt idx="920">
                  <c:v>4.4383333333333332E-3</c:v>
                </c:pt>
                <c:pt idx="921">
                  <c:v>4.1666666666666666E-3</c:v>
                </c:pt>
                <c:pt idx="922">
                  <c:v>3.7833333333333334E-3</c:v>
                </c:pt>
                <c:pt idx="923">
                  <c:v>3.0916666666666666E-3</c:v>
                </c:pt>
                <c:pt idx="924">
                  <c:v>2.2899999999999999E-3</c:v>
                </c:pt>
                <c:pt idx="925">
                  <c:v>1.7650000000000001E-3</c:v>
                </c:pt>
                <c:pt idx="926">
                  <c:v>1.6116666666666666E-3</c:v>
                </c:pt>
                <c:pt idx="927">
                  <c:v>1.6583333333333335E-3</c:v>
                </c:pt>
                <c:pt idx="928">
                  <c:v>1.6249999999999999E-3</c:v>
                </c:pt>
                <c:pt idx="929">
                  <c:v>1.335E-3</c:v>
                </c:pt>
                <c:pt idx="930">
                  <c:v>9.9166666666666674E-4</c:v>
                </c:pt>
                <c:pt idx="931">
                  <c:v>8.1333333333333333E-4</c:v>
                </c:pt>
                <c:pt idx="932">
                  <c:v>7.3666666666666672E-4</c:v>
                </c:pt>
                <c:pt idx="933">
                  <c:v>7.0166666666666674E-4</c:v>
                </c:pt>
                <c:pt idx="934">
                  <c:v>6.6500000000000012E-4</c:v>
                </c:pt>
                <c:pt idx="935">
                  <c:v>5.8166666666666664E-4</c:v>
                </c:pt>
                <c:pt idx="936">
                  <c:v>4.2333333333333329E-4</c:v>
                </c:pt>
                <c:pt idx="937">
                  <c:v>1.9666666666666669E-4</c:v>
                </c:pt>
                <c:pt idx="938">
                  <c:v>2.3333333333333336E-5</c:v>
                </c:pt>
                <c:pt idx="939">
                  <c:v>2.3333333333333332E-5</c:v>
                </c:pt>
                <c:pt idx="940">
                  <c:v>2.5333333333333333E-4</c:v>
                </c:pt>
                <c:pt idx="941">
                  <c:v>6.1333333333333335E-4</c:v>
                </c:pt>
                <c:pt idx="942">
                  <c:v>9.633333333333334E-4</c:v>
                </c:pt>
                <c:pt idx="943">
                  <c:v>1.1150000000000001E-3</c:v>
                </c:pt>
                <c:pt idx="944">
                  <c:v>9.766666666666667E-4</c:v>
                </c:pt>
                <c:pt idx="945">
                  <c:v>7.9500000000000003E-4</c:v>
                </c:pt>
                <c:pt idx="946">
                  <c:v>5.3166666666666672E-4</c:v>
                </c:pt>
                <c:pt idx="947">
                  <c:v>3.9833333333333328E-4</c:v>
                </c:pt>
                <c:pt idx="948">
                  <c:v>8.166666666666666E-4</c:v>
                </c:pt>
                <c:pt idx="949">
                  <c:v>1.3949999999999998E-3</c:v>
                </c:pt>
                <c:pt idx="950">
                  <c:v>1.5850000000000003E-3</c:v>
                </c:pt>
                <c:pt idx="951">
                  <c:v>1.5250000000000001E-3</c:v>
                </c:pt>
                <c:pt idx="952">
                  <c:v>1.6183333333333334E-3</c:v>
                </c:pt>
                <c:pt idx="953">
                  <c:v>1.9849999999999998E-3</c:v>
                </c:pt>
                <c:pt idx="954">
                  <c:v>2.3816666666666669E-3</c:v>
                </c:pt>
                <c:pt idx="955">
                  <c:v>2.725E-3</c:v>
                </c:pt>
                <c:pt idx="956">
                  <c:v>3.1083333333333332E-3</c:v>
                </c:pt>
                <c:pt idx="957">
                  <c:v>3.4199999999999999E-3</c:v>
                </c:pt>
                <c:pt idx="958">
                  <c:v>3.5983333333333336E-3</c:v>
                </c:pt>
                <c:pt idx="959">
                  <c:v>3.8283333333333333E-3</c:v>
                </c:pt>
                <c:pt idx="960">
                  <c:v>4.2099999999999993E-3</c:v>
                </c:pt>
                <c:pt idx="961">
                  <c:v>4.7216666666666665E-3</c:v>
                </c:pt>
                <c:pt idx="962">
                  <c:v>5.1766666666666671E-3</c:v>
                </c:pt>
                <c:pt idx="963">
                  <c:v>5.3966666666666677E-3</c:v>
                </c:pt>
                <c:pt idx="964">
                  <c:v>5.5483333333333331E-3</c:v>
                </c:pt>
                <c:pt idx="965">
                  <c:v>5.6733333333333332E-3</c:v>
                </c:pt>
                <c:pt idx="966">
                  <c:v>5.4183333333333332E-3</c:v>
                </c:pt>
                <c:pt idx="967">
                  <c:v>4.7833333333333339E-3</c:v>
                </c:pt>
                <c:pt idx="968">
                  <c:v>4.1966666666666671E-3</c:v>
                </c:pt>
                <c:pt idx="969">
                  <c:v>3.8966666666666668E-3</c:v>
                </c:pt>
                <c:pt idx="970">
                  <c:v>3.7700000000000003E-3</c:v>
                </c:pt>
                <c:pt idx="971">
                  <c:v>3.5383333333333339E-3</c:v>
                </c:pt>
                <c:pt idx="972">
                  <c:v>3.0333333333333328E-3</c:v>
                </c:pt>
                <c:pt idx="973">
                  <c:v>2.4883333333333333E-3</c:v>
                </c:pt>
                <c:pt idx="974">
                  <c:v>2.2400000000000002E-3</c:v>
                </c:pt>
                <c:pt idx="975">
                  <c:v>2.2083333333333334E-3</c:v>
                </c:pt>
                <c:pt idx="976">
                  <c:v>2.2533333333333333E-3</c:v>
                </c:pt>
                <c:pt idx="977">
                  <c:v>2.3216666666666668E-3</c:v>
                </c:pt>
                <c:pt idx="978">
                  <c:v>2.2949999999999997E-3</c:v>
                </c:pt>
                <c:pt idx="979">
                  <c:v>2.3233333333333335E-3</c:v>
                </c:pt>
                <c:pt idx="980">
                  <c:v>2.5783333333333335E-3</c:v>
                </c:pt>
                <c:pt idx="981">
                  <c:v>2.901666666666667E-3</c:v>
                </c:pt>
                <c:pt idx="982">
                  <c:v>3.0516666666666665E-3</c:v>
                </c:pt>
                <c:pt idx="983">
                  <c:v>3.0483333333333335E-3</c:v>
                </c:pt>
                <c:pt idx="984">
                  <c:v>3.1549999999999998E-3</c:v>
                </c:pt>
                <c:pt idx="985">
                  <c:v>3.5349999999999999E-3</c:v>
                </c:pt>
                <c:pt idx="986">
                  <c:v>3.9783333333333337E-3</c:v>
                </c:pt>
                <c:pt idx="987">
                  <c:v>4.1616666666666668E-3</c:v>
                </c:pt>
                <c:pt idx="988">
                  <c:v>4.1950000000000008E-3</c:v>
                </c:pt>
                <c:pt idx="989">
                  <c:v>4.3816666666666665E-3</c:v>
                </c:pt>
                <c:pt idx="990">
                  <c:v>4.0200000000000001E-3</c:v>
                </c:pt>
                <c:pt idx="991">
                  <c:v>3.4966666666666666E-3</c:v>
                </c:pt>
                <c:pt idx="992">
                  <c:v>2.8549999999999999E-3</c:v>
                </c:pt>
                <c:pt idx="993">
                  <c:v>2.3116666666666672E-3</c:v>
                </c:pt>
                <c:pt idx="994">
                  <c:v>1.9599999999999999E-3</c:v>
                </c:pt>
                <c:pt idx="995">
                  <c:v>1.5283333333333336E-3</c:v>
                </c:pt>
                <c:pt idx="996">
                  <c:v>7.8833333333333327E-4</c:v>
                </c:pt>
                <c:pt idx="997">
                  <c:v>2.2833333333333334E-4</c:v>
                </c:pt>
                <c:pt idx="998">
                  <c:v>2.1833333333333332E-4</c:v>
                </c:pt>
                <c:pt idx="999">
                  <c:v>3.2666666666666667E-4</c:v>
                </c:pt>
                <c:pt idx="1000">
                  <c:v>2.7833333333333329E-4</c:v>
                </c:pt>
                <c:pt idx="1001">
                  <c:v>1.4666666666666666E-4</c:v>
                </c:pt>
                <c:pt idx="1002">
                  <c:v>2.5000000000000001E-5</c:v>
                </c:pt>
                <c:pt idx="1003">
                  <c:v>1.4999999999999999E-5</c:v>
                </c:pt>
                <c:pt idx="1004">
                  <c:v>4.5000000000000003E-5</c:v>
                </c:pt>
                <c:pt idx="1005">
                  <c:v>1.7333333333333336E-4</c:v>
                </c:pt>
                <c:pt idx="1006">
                  <c:v>4.483333333333333E-4</c:v>
                </c:pt>
                <c:pt idx="1007">
                  <c:v>7.1833333333333341E-4</c:v>
                </c:pt>
                <c:pt idx="1008">
                  <c:v>9.5333333333333327E-4</c:v>
                </c:pt>
                <c:pt idx="1009">
                  <c:v>1.5783333333333335E-3</c:v>
                </c:pt>
                <c:pt idx="1010">
                  <c:v>2.7416666666666666E-3</c:v>
                </c:pt>
                <c:pt idx="1011">
                  <c:v>4.2099999999999993E-3</c:v>
                </c:pt>
                <c:pt idx="1012">
                  <c:v>5.9716666666666668E-3</c:v>
                </c:pt>
                <c:pt idx="1013">
                  <c:v>8.2166666666666655E-3</c:v>
                </c:pt>
                <c:pt idx="1014">
                  <c:v>1.0884999999999999E-2</c:v>
                </c:pt>
                <c:pt idx="1015">
                  <c:v>1.3685000000000001E-2</c:v>
                </c:pt>
                <c:pt idx="1016">
                  <c:v>1.6444999999999998E-2</c:v>
                </c:pt>
                <c:pt idx="1017">
                  <c:v>1.9023333333333333E-2</c:v>
                </c:pt>
                <c:pt idx="1018">
                  <c:v>2.109833333333333E-2</c:v>
                </c:pt>
                <c:pt idx="1019">
                  <c:v>2.2581666666666667E-2</c:v>
                </c:pt>
                <c:pt idx="1020">
                  <c:v>2.3681666666666667E-2</c:v>
                </c:pt>
                <c:pt idx="1021">
                  <c:v>2.4343333333333331E-2</c:v>
                </c:pt>
                <c:pt idx="1022">
                  <c:v>2.4473333333333333E-2</c:v>
                </c:pt>
                <c:pt idx="1023">
                  <c:v>2.4629999999999996E-2</c:v>
                </c:pt>
                <c:pt idx="1024">
                  <c:v>2.5271666666666665E-2</c:v>
                </c:pt>
                <c:pt idx="1025">
                  <c:v>2.6113333333333332E-2</c:v>
                </c:pt>
                <c:pt idx="1026">
                  <c:v>2.7143333333333335E-2</c:v>
                </c:pt>
                <c:pt idx="1027">
                  <c:v>2.907333333333333E-2</c:v>
                </c:pt>
                <c:pt idx="1028">
                  <c:v>3.2056666666666671E-2</c:v>
                </c:pt>
                <c:pt idx="1029">
                  <c:v>3.5324999999999995E-2</c:v>
                </c:pt>
                <c:pt idx="1030">
                  <c:v>3.8278333333333331E-2</c:v>
                </c:pt>
                <c:pt idx="1031">
                  <c:v>4.0693333333333331E-2</c:v>
                </c:pt>
                <c:pt idx="1032">
                  <c:v>4.2439999999999999E-2</c:v>
                </c:pt>
                <c:pt idx="1033">
                  <c:v>4.3616666666666665E-2</c:v>
                </c:pt>
                <c:pt idx="1034">
                  <c:v>4.4406666666666671E-2</c:v>
                </c:pt>
                <c:pt idx="1035">
                  <c:v>4.4851666666666672E-2</c:v>
                </c:pt>
                <c:pt idx="1036">
                  <c:v>4.4864999999999995E-2</c:v>
                </c:pt>
                <c:pt idx="1037">
                  <c:v>4.4548333333333329E-2</c:v>
                </c:pt>
                <c:pt idx="1038">
                  <c:v>4.3854999999999998E-2</c:v>
                </c:pt>
                <c:pt idx="1039">
                  <c:v>4.2486666666666673E-2</c:v>
                </c:pt>
                <c:pt idx="1040">
                  <c:v>4.0913333333333329E-2</c:v>
                </c:pt>
                <c:pt idx="1041">
                  <c:v>3.9743333333333332E-2</c:v>
                </c:pt>
                <c:pt idx="1042">
                  <c:v>3.8778333333333331E-2</c:v>
                </c:pt>
                <c:pt idx="1043">
                  <c:v>3.7803333333333335E-2</c:v>
                </c:pt>
                <c:pt idx="1044">
                  <c:v>3.6828333333333331E-2</c:v>
                </c:pt>
                <c:pt idx="1045">
                  <c:v>3.5834999999999999E-2</c:v>
                </c:pt>
                <c:pt idx="1046">
                  <c:v>3.4866666666666664E-2</c:v>
                </c:pt>
                <c:pt idx="1047">
                  <c:v>3.3891666666666667E-2</c:v>
                </c:pt>
                <c:pt idx="1048">
                  <c:v>3.2668333333333334E-2</c:v>
                </c:pt>
                <c:pt idx="1049">
                  <c:v>3.1180000000000003E-2</c:v>
                </c:pt>
                <c:pt idx="1050">
                  <c:v>2.9543333333333328E-2</c:v>
                </c:pt>
                <c:pt idx="1051">
                  <c:v>2.7358333333333335E-2</c:v>
                </c:pt>
                <c:pt idx="1052">
                  <c:v>2.4525000000000002E-2</c:v>
                </c:pt>
                <c:pt idx="1053">
                  <c:v>2.1899999999999999E-2</c:v>
                </c:pt>
                <c:pt idx="1054">
                  <c:v>1.9818333333333334E-2</c:v>
                </c:pt>
                <c:pt idx="1055">
                  <c:v>1.779E-2</c:v>
                </c:pt>
                <c:pt idx="1056">
                  <c:v>1.5921666666666667E-2</c:v>
                </c:pt>
                <c:pt idx="1057">
                  <c:v>1.457E-2</c:v>
                </c:pt>
                <c:pt idx="1058">
                  <c:v>1.3598333333333332E-2</c:v>
                </c:pt>
                <c:pt idx="1059">
                  <c:v>1.29E-2</c:v>
                </c:pt>
                <c:pt idx="1060">
                  <c:v>1.2401666666666667E-2</c:v>
                </c:pt>
                <c:pt idx="1061">
                  <c:v>1.1823333333333333E-2</c:v>
                </c:pt>
                <c:pt idx="1062">
                  <c:v>1.1016666666666666E-2</c:v>
                </c:pt>
                <c:pt idx="1063">
                  <c:v>1.0098333333333332E-2</c:v>
                </c:pt>
                <c:pt idx="1064">
                  <c:v>8.7616666666666659E-3</c:v>
                </c:pt>
                <c:pt idx="1065">
                  <c:v>6.9966666666666658E-3</c:v>
                </c:pt>
                <c:pt idx="1066">
                  <c:v>6.0033333333333336E-3</c:v>
                </c:pt>
                <c:pt idx="1067">
                  <c:v>5.8233333333333331E-3</c:v>
                </c:pt>
                <c:pt idx="1068">
                  <c:v>5.4899999999999992E-3</c:v>
                </c:pt>
                <c:pt idx="1069">
                  <c:v>4.8583333333333334E-3</c:v>
                </c:pt>
                <c:pt idx="1070">
                  <c:v>4.1133333333333334E-3</c:v>
                </c:pt>
                <c:pt idx="1071">
                  <c:v>3.2583333333333336E-3</c:v>
                </c:pt>
                <c:pt idx="1072">
                  <c:v>2.4516666666666667E-3</c:v>
                </c:pt>
                <c:pt idx="1073">
                  <c:v>1.9533333333333334E-3</c:v>
                </c:pt>
                <c:pt idx="1074">
                  <c:v>1.485E-3</c:v>
                </c:pt>
                <c:pt idx="1075">
                  <c:v>1.0399999999999999E-3</c:v>
                </c:pt>
                <c:pt idx="1076">
                  <c:v>1.4716666666666665E-3</c:v>
                </c:pt>
                <c:pt idx="1077">
                  <c:v>2.8816666666666665E-3</c:v>
                </c:pt>
                <c:pt idx="1078">
                  <c:v>5.0999999999999995E-3</c:v>
                </c:pt>
                <c:pt idx="1079">
                  <c:v>8.6700000000000006E-3</c:v>
                </c:pt>
                <c:pt idx="1080">
                  <c:v>1.321E-2</c:v>
                </c:pt>
                <c:pt idx="1081">
                  <c:v>1.7868333333333337E-2</c:v>
                </c:pt>
                <c:pt idx="1082">
                  <c:v>2.2645000000000002E-2</c:v>
                </c:pt>
                <c:pt idx="1083">
                  <c:v>2.7926666666666666E-2</c:v>
                </c:pt>
                <c:pt idx="1084">
                  <c:v>3.3539999999999993E-2</c:v>
                </c:pt>
                <c:pt idx="1085">
                  <c:v>3.8998333333333336E-2</c:v>
                </c:pt>
                <c:pt idx="1086">
                  <c:v>4.4015000000000006E-2</c:v>
                </c:pt>
                <c:pt idx="1087">
                  <c:v>4.8570000000000002E-2</c:v>
                </c:pt>
                <c:pt idx="1088">
                  <c:v>5.2661666666666662E-2</c:v>
                </c:pt>
                <c:pt idx="1089">
                  <c:v>5.6499999999999995E-2</c:v>
                </c:pt>
                <c:pt idx="1090">
                  <c:v>6.0433333333333339E-2</c:v>
                </c:pt>
                <c:pt idx="1091">
                  <c:v>6.4075000000000007E-2</c:v>
                </c:pt>
                <c:pt idx="1092">
                  <c:v>6.6804999999999989E-2</c:v>
                </c:pt>
                <c:pt idx="1093">
                  <c:v>6.9275000000000003E-2</c:v>
                </c:pt>
                <c:pt idx="1094">
                  <c:v>7.2058333333333321E-2</c:v>
                </c:pt>
                <c:pt idx="1095">
                  <c:v>7.4288333333333331E-2</c:v>
                </c:pt>
                <c:pt idx="1096">
                  <c:v>7.5816666666666657E-2</c:v>
                </c:pt>
                <c:pt idx="1097">
                  <c:v>7.721666666666667E-2</c:v>
                </c:pt>
                <c:pt idx="1098">
                  <c:v>7.8541666666666676E-2</c:v>
                </c:pt>
                <c:pt idx="1099">
                  <c:v>7.9571666666666666E-2</c:v>
                </c:pt>
                <c:pt idx="1100">
                  <c:v>8.0303333333333338E-2</c:v>
                </c:pt>
                <c:pt idx="1101">
                  <c:v>8.0848333333333328E-2</c:v>
                </c:pt>
                <c:pt idx="1102">
                  <c:v>8.0259999999999998E-2</c:v>
                </c:pt>
                <c:pt idx="1103">
                  <c:v>7.7736666666666662E-2</c:v>
                </c:pt>
                <c:pt idx="1104">
                  <c:v>7.5211666666666663E-2</c:v>
                </c:pt>
                <c:pt idx="1105">
                  <c:v>7.3799999999999991E-2</c:v>
                </c:pt>
                <c:pt idx="1106">
                  <c:v>7.1480000000000002E-2</c:v>
                </c:pt>
                <c:pt idx="1107">
                  <c:v>6.6979999999999998E-2</c:v>
                </c:pt>
                <c:pt idx="1108">
                  <c:v>6.0773333333333325E-2</c:v>
                </c:pt>
                <c:pt idx="1109">
                  <c:v>5.3633333333333331E-2</c:v>
                </c:pt>
                <c:pt idx="1110">
                  <c:v>4.6186666666666661E-2</c:v>
                </c:pt>
                <c:pt idx="1111">
                  <c:v>3.8721666666666668E-2</c:v>
                </c:pt>
                <c:pt idx="1112">
                  <c:v>3.1460000000000002E-2</c:v>
                </c:pt>
                <c:pt idx="1113">
                  <c:v>2.4618333333333336E-2</c:v>
                </c:pt>
                <c:pt idx="1114">
                  <c:v>1.8408333333333332E-2</c:v>
                </c:pt>
                <c:pt idx="1115">
                  <c:v>1.2250000000000002E-2</c:v>
                </c:pt>
                <c:pt idx="1116">
                  <c:v>5.9950000000000003E-3</c:v>
                </c:pt>
                <c:pt idx="1117">
                  <c:v>2.7216666666666669E-3</c:v>
                </c:pt>
                <c:pt idx="1118">
                  <c:v>2.0399999999999997E-3</c:v>
                </c:pt>
                <c:pt idx="1119">
                  <c:v>1.2233333333333334E-3</c:v>
                </c:pt>
                <c:pt idx="1120">
                  <c:v>3.3833333333333334E-4</c:v>
                </c:pt>
                <c:pt idx="1121">
                  <c:v>2.9166666666666669E-4</c:v>
                </c:pt>
                <c:pt idx="1122">
                  <c:v>5.5000000000000003E-4</c:v>
                </c:pt>
                <c:pt idx="1123">
                  <c:v>3.8333333333333334E-5</c:v>
                </c:pt>
                <c:pt idx="1124">
                  <c:v>2.0833333333333335E-4</c:v>
                </c:pt>
                <c:pt idx="1125">
                  <c:v>1.895E-3</c:v>
                </c:pt>
                <c:pt idx="1126">
                  <c:v>4.0550000000000004E-3</c:v>
                </c:pt>
                <c:pt idx="1127">
                  <c:v>6.5083333333333339E-3</c:v>
                </c:pt>
                <c:pt idx="1128">
                  <c:v>9.5199999999999989E-3</c:v>
                </c:pt>
                <c:pt idx="1129">
                  <c:v>1.2541666666666666E-2</c:v>
                </c:pt>
                <c:pt idx="1130">
                  <c:v>1.5434999999999997E-2</c:v>
                </c:pt>
                <c:pt idx="1131">
                  <c:v>1.8518333333333335E-2</c:v>
                </c:pt>
                <c:pt idx="1132">
                  <c:v>2.1613333333333332E-2</c:v>
                </c:pt>
                <c:pt idx="1133">
                  <c:v>2.4800000000000003E-2</c:v>
                </c:pt>
                <c:pt idx="1134">
                  <c:v>2.8888333333333332E-2</c:v>
                </c:pt>
                <c:pt idx="1135">
                  <c:v>3.3869999999999997E-2</c:v>
                </c:pt>
                <c:pt idx="1136">
                  <c:v>3.8723333333333339E-2</c:v>
                </c:pt>
                <c:pt idx="1137">
                  <c:v>4.2661666666666674E-2</c:v>
                </c:pt>
                <c:pt idx="1138">
                  <c:v>4.5885000000000002E-2</c:v>
                </c:pt>
                <c:pt idx="1139">
                  <c:v>4.9454999999999999E-2</c:v>
                </c:pt>
                <c:pt idx="1140">
                  <c:v>5.3856666666666664E-2</c:v>
                </c:pt>
                <c:pt idx="1141">
                  <c:v>5.8066666666666662E-2</c:v>
                </c:pt>
                <c:pt idx="1142">
                  <c:v>6.1101666666666665E-2</c:v>
                </c:pt>
                <c:pt idx="1143">
                  <c:v>6.3855000000000009E-2</c:v>
                </c:pt>
                <c:pt idx="1144">
                  <c:v>6.8126666666666669E-2</c:v>
                </c:pt>
                <c:pt idx="1145">
                  <c:v>7.2905000000000011E-2</c:v>
                </c:pt>
                <c:pt idx="1146">
                  <c:v>7.6713333333333342E-2</c:v>
                </c:pt>
                <c:pt idx="1147">
                  <c:v>7.9701666666666657E-2</c:v>
                </c:pt>
                <c:pt idx="1148">
                  <c:v>8.2311666666666658E-2</c:v>
                </c:pt>
                <c:pt idx="1149">
                  <c:v>8.4574999999999997E-2</c:v>
                </c:pt>
                <c:pt idx="1150">
                  <c:v>8.6880000000000013E-2</c:v>
                </c:pt>
                <c:pt idx="1151">
                  <c:v>8.9130000000000001E-2</c:v>
                </c:pt>
                <c:pt idx="1152">
                  <c:v>9.0113333333333337E-2</c:v>
                </c:pt>
                <c:pt idx="1153">
                  <c:v>8.9368333333333327E-2</c:v>
                </c:pt>
                <c:pt idx="1154">
                  <c:v>8.9786666666666667E-2</c:v>
                </c:pt>
                <c:pt idx="1155">
                  <c:v>9.2503333333333326E-2</c:v>
                </c:pt>
                <c:pt idx="1156">
                  <c:v>9.5911666666666673E-2</c:v>
                </c:pt>
                <c:pt idx="1157">
                  <c:v>9.9168333333333344E-2</c:v>
                </c:pt>
                <c:pt idx="1158">
                  <c:v>0.10181166666666668</c:v>
                </c:pt>
                <c:pt idx="1159">
                  <c:v>0.10494999999999999</c:v>
                </c:pt>
                <c:pt idx="1160">
                  <c:v>0.10989333333333333</c:v>
                </c:pt>
                <c:pt idx="1161">
                  <c:v>0.11618166666666668</c:v>
                </c:pt>
                <c:pt idx="1162">
                  <c:v>0.12322333333333331</c:v>
                </c:pt>
                <c:pt idx="1163">
                  <c:v>0.13030166666666668</c:v>
                </c:pt>
                <c:pt idx="1164">
                  <c:v>0.13706833333333332</c:v>
                </c:pt>
                <c:pt idx="1165">
                  <c:v>0.14446499999999998</c:v>
                </c:pt>
                <c:pt idx="1166">
                  <c:v>0.15343166666666666</c:v>
                </c:pt>
                <c:pt idx="1167">
                  <c:v>0.16280833333333333</c:v>
                </c:pt>
                <c:pt idx="1168">
                  <c:v>0.17145166666666664</c:v>
                </c:pt>
                <c:pt idx="1169">
                  <c:v>0.17912000000000003</c:v>
                </c:pt>
                <c:pt idx="1170">
                  <c:v>0.18647166666666667</c:v>
                </c:pt>
                <c:pt idx="1171">
                  <c:v>0.19355999999999998</c:v>
                </c:pt>
                <c:pt idx="1172">
                  <c:v>0.19921</c:v>
                </c:pt>
                <c:pt idx="1173">
                  <c:v>0.20326166666666667</c:v>
                </c:pt>
                <c:pt idx="1174">
                  <c:v>0.20834333333333332</c:v>
                </c:pt>
                <c:pt idx="1175">
                  <c:v>0.21515499999999999</c:v>
                </c:pt>
                <c:pt idx="1176">
                  <c:v>0.22197999999999998</c:v>
                </c:pt>
                <c:pt idx="1177">
                  <c:v>0.22784833333333332</c:v>
                </c:pt>
                <c:pt idx="1178">
                  <c:v>0.23269166666666666</c:v>
                </c:pt>
                <c:pt idx="1179">
                  <c:v>0.23708000000000004</c:v>
                </c:pt>
                <c:pt idx="1180">
                  <c:v>0.24077833333333334</c:v>
                </c:pt>
                <c:pt idx="1181">
                  <c:v>0.24246833333333331</c:v>
                </c:pt>
                <c:pt idx="1182">
                  <c:v>0.24420666666666668</c:v>
                </c:pt>
                <c:pt idx="1183">
                  <c:v>0.25036333333333333</c:v>
                </c:pt>
                <c:pt idx="1184">
                  <c:v>0.25853333333333334</c:v>
                </c:pt>
                <c:pt idx="1185">
                  <c:v>0.2659616666666666</c:v>
                </c:pt>
                <c:pt idx="1186">
                  <c:v>0.27201833333333336</c:v>
                </c:pt>
                <c:pt idx="1187">
                  <c:v>0.27749166666666664</c:v>
                </c:pt>
                <c:pt idx="1188">
                  <c:v>0.28399833333333335</c:v>
                </c:pt>
                <c:pt idx="1189">
                  <c:v>0.29134333333333329</c:v>
                </c:pt>
                <c:pt idx="1190">
                  <c:v>0.2983116666666667</c:v>
                </c:pt>
                <c:pt idx="1191">
                  <c:v>0.30544666666666664</c:v>
                </c:pt>
                <c:pt idx="1192">
                  <c:v>0.31422833333333328</c:v>
                </c:pt>
                <c:pt idx="1193">
                  <c:v>0.32615500000000003</c:v>
                </c:pt>
                <c:pt idx="1194">
                  <c:v>0.33843666666666672</c:v>
                </c:pt>
                <c:pt idx="1195">
                  <c:v>0.34866333333333333</c:v>
                </c:pt>
                <c:pt idx="1196">
                  <c:v>0.35805666666666669</c:v>
                </c:pt>
                <c:pt idx="1197">
                  <c:v>0.36654166666666671</c:v>
                </c:pt>
                <c:pt idx="1198">
                  <c:v>0.37322833333333333</c:v>
                </c:pt>
                <c:pt idx="1199">
                  <c:v>0.37908000000000003</c:v>
                </c:pt>
                <c:pt idx="1200">
                  <c:v>0.38708833333333331</c:v>
                </c:pt>
                <c:pt idx="1201">
                  <c:v>0.39565833333333328</c:v>
                </c:pt>
                <c:pt idx="1202">
                  <c:v>0.40249333333333331</c:v>
                </c:pt>
                <c:pt idx="1203">
                  <c:v>0.40723333333333328</c:v>
                </c:pt>
                <c:pt idx="1204">
                  <c:v>0.41099999999999998</c:v>
                </c:pt>
                <c:pt idx="1205">
                  <c:v>0.41464666666666666</c:v>
                </c:pt>
                <c:pt idx="1206">
                  <c:v>0.41741</c:v>
                </c:pt>
                <c:pt idx="1207">
                  <c:v>0.42064666666666667</c:v>
                </c:pt>
                <c:pt idx="1208">
                  <c:v>0.42525666666666667</c:v>
                </c:pt>
                <c:pt idx="1209">
                  <c:v>0.42902833333333334</c:v>
                </c:pt>
                <c:pt idx="1210">
                  <c:v>0.43145166666666673</c:v>
                </c:pt>
                <c:pt idx="1211">
                  <c:v>0.43453333333333327</c:v>
                </c:pt>
                <c:pt idx="1212">
                  <c:v>0.43814333333333338</c:v>
                </c:pt>
                <c:pt idx="1213">
                  <c:v>0.44040999999999997</c:v>
                </c:pt>
                <c:pt idx="1214">
                  <c:v>0.43859500000000001</c:v>
                </c:pt>
                <c:pt idx="1215">
                  <c:v>0.43066333333333323</c:v>
                </c:pt>
                <c:pt idx="1216">
                  <c:v>0.42959166666666659</c:v>
                </c:pt>
                <c:pt idx="1217">
                  <c:v>0.43256333333333336</c:v>
                </c:pt>
                <c:pt idx="1218">
                  <c:v>0.43168500000000004</c:v>
                </c:pt>
                <c:pt idx="1219">
                  <c:v>0.43147666666666668</c:v>
                </c:pt>
                <c:pt idx="1220">
                  <c:v>0.4351916666666667</c:v>
                </c:pt>
                <c:pt idx="1221">
                  <c:v>0.43881166666666666</c:v>
                </c:pt>
                <c:pt idx="1222">
                  <c:v>0.4404683333333333</c:v>
                </c:pt>
                <c:pt idx="1223">
                  <c:v>0.43889166666666668</c:v>
                </c:pt>
                <c:pt idx="1224">
                  <c:v>0.43480000000000002</c:v>
                </c:pt>
                <c:pt idx="1225">
                  <c:v>0.43492333333333333</c:v>
                </c:pt>
                <c:pt idx="1226">
                  <c:v>0.43804999999999999</c:v>
                </c:pt>
                <c:pt idx="1227">
                  <c:v>0.43933833333333333</c:v>
                </c:pt>
                <c:pt idx="1228">
                  <c:v>0.43840166666666663</c:v>
                </c:pt>
                <c:pt idx="1229">
                  <c:v>0.43721499999999996</c:v>
                </c:pt>
                <c:pt idx="1230">
                  <c:v>0.43569666666666668</c:v>
                </c:pt>
                <c:pt idx="1231">
                  <c:v>0.43481500000000001</c:v>
                </c:pt>
                <c:pt idx="1232">
                  <c:v>0.43561833333333327</c:v>
                </c:pt>
                <c:pt idx="1233">
                  <c:v>0.43413333333333332</c:v>
                </c:pt>
                <c:pt idx="1234">
                  <c:v>0.42876999999999993</c:v>
                </c:pt>
                <c:pt idx="1235">
                  <c:v>0.4265766666666666</c:v>
                </c:pt>
                <c:pt idx="1236">
                  <c:v>0.42682166666666665</c:v>
                </c:pt>
                <c:pt idx="1237">
                  <c:v>0.42473500000000003</c:v>
                </c:pt>
                <c:pt idx="1238">
                  <c:v>0.42051666666666659</c:v>
                </c:pt>
                <c:pt idx="1239">
                  <c:v>0.41664999999999996</c:v>
                </c:pt>
                <c:pt idx="1240">
                  <c:v>0.41309333333333331</c:v>
                </c:pt>
                <c:pt idx="1241">
                  <c:v>0.40824166666666667</c:v>
                </c:pt>
                <c:pt idx="1242">
                  <c:v>0.40261999999999998</c:v>
                </c:pt>
                <c:pt idx="1243">
                  <c:v>0.39731833333333338</c:v>
                </c:pt>
                <c:pt idx="1244">
                  <c:v>0.39171499999999998</c:v>
                </c:pt>
                <c:pt idx="1245">
                  <c:v>0.38502833333333331</c:v>
                </c:pt>
                <c:pt idx="1246">
                  <c:v>0.377635</c:v>
                </c:pt>
                <c:pt idx="1247">
                  <c:v>0.37023</c:v>
                </c:pt>
                <c:pt idx="1248">
                  <c:v>0.36277500000000001</c:v>
                </c:pt>
                <c:pt idx="1249">
                  <c:v>0.35542166666666669</c:v>
                </c:pt>
                <c:pt idx="1250">
                  <c:v>0.34824000000000005</c:v>
                </c:pt>
                <c:pt idx="1251">
                  <c:v>0.34083833333333335</c:v>
                </c:pt>
                <c:pt idx="1252">
                  <c:v>0.33329333333333333</c:v>
                </c:pt>
                <c:pt idx="1253">
                  <c:v>0.32649333333333336</c:v>
                </c:pt>
                <c:pt idx="1254">
                  <c:v>0.31871166666666673</c:v>
                </c:pt>
                <c:pt idx="1255">
                  <c:v>0.30798833333333336</c:v>
                </c:pt>
                <c:pt idx="1256">
                  <c:v>0.30103833333333335</c:v>
                </c:pt>
                <c:pt idx="1257">
                  <c:v>0.29717833333333338</c:v>
                </c:pt>
                <c:pt idx="1258">
                  <c:v>0.29036000000000001</c:v>
                </c:pt>
                <c:pt idx="1259">
                  <c:v>0.28323333333333339</c:v>
                </c:pt>
                <c:pt idx="1260">
                  <c:v>0.27962999999999999</c:v>
                </c:pt>
                <c:pt idx="1261">
                  <c:v>0.27759999999999996</c:v>
                </c:pt>
                <c:pt idx="1262">
                  <c:v>0.27649833333333335</c:v>
                </c:pt>
                <c:pt idx="1263">
                  <c:v>0.27135999999999999</c:v>
                </c:pt>
                <c:pt idx="1264">
                  <c:v>0.25711333333333336</c:v>
                </c:pt>
                <c:pt idx="1265">
                  <c:v>0.25272833333333333</c:v>
                </c:pt>
                <c:pt idx="1266">
                  <c:v>0.25484499999999999</c:v>
                </c:pt>
                <c:pt idx="1267">
                  <c:v>0.25590333333333332</c:v>
                </c:pt>
                <c:pt idx="1268">
                  <c:v>0.25561499999999998</c:v>
                </c:pt>
                <c:pt idx="1269">
                  <c:v>0.25445333333333331</c:v>
                </c:pt>
                <c:pt idx="1270">
                  <c:v>0.25303000000000003</c:v>
                </c:pt>
                <c:pt idx="1271">
                  <c:v>0.25021666666666664</c:v>
                </c:pt>
                <c:pt idx="1272">
                  <c:v>0.24519833333333338</c:v>
                </c:pt>
                <c:pt idx="1273">
                  <c:v>0.23829666666666668</c:v>
                </c:pt>
                <c:pt idx="1274">
                  <c:v>0.2347066666666667</c:v>
                </c:pt>
                <c:pt idx="1275">
                  <c:v>0.23773833333333336</c:v>
                </c:pt>
                <c:pt idx="1276">
                  <c:v>0.24005499999999999</c:v>
                </c:pt>
                <c:pt idx="1277">
                  <c:v>0.238455</c:v>
                </c:pt>
                <c:pt idx="1278">
                  <c:v>0.23654999999999995</c:v>
                </c:pt>
                <c:pt idx="1279">
                  <c:v>0.23560999999999999</c:v>
                </c:pt>
                <c:pt idx="1280">
                  <c:v>0.23217666666666667</c:v>
                </c:pt>
                <c:pt idx="1281">
                  <c:v>0.22688</c:v>
                </c:pt>
                <c:pt idx="1282">
                  <c:v>0.22210833333333335</c:v>
                </c:pt>
                <c:pt idx="1283">
                  <c:v>0.21599166666666667</c:v>
                </c:pt>
                <c:pt idx="1284">
                  <c:v>0.21039833333333335</c:v>
                </c:pt>
                <c:pt idx="1285">
                  <c:v>0.20662666666666665</c:v>
                </c:pt>
                <c:pt idx="1286">
                  <c:v>0.20292166666666667</c:v>
                </c:pt>
                <c:pt idx="1287">
                  <c:v>0.20021666666666668</c:v>
                </c:pt>
                <c:pt idx="1288">
                  <c:v>0.19724499999999998</c:v>
                </c:pt>
                <c:pt idx="1289">
                  <c:v>0.19211666666666663</c:v>
                </c:pt>
                <c:pt idx="1290">
                  <c:v>0.18184333333333333</c:v>
                </c:pt>
                <c:pt idx="1291">
                  <c:v>0.16699666666666668</c:v>
                </c:pt>
                <c:pt idx="1292">
                  <c:v>0.16247500000000001</c:v>
                </c:pt>
                <c:pt idx="1293">
                  <c:v>0.16280333333333333</c:v>
                </c:pt>
                <c:pt idx="1294">
                  <c:v>0.160965</c:v>
                </c:pt>
                <c:pt idx="1295">
                  <c:v>0.15569</c:v>
                </c:pt>
                <c:pt idx="1296">
                  <c:v>0.14914333333333335</c:v>
                </c:pt>
                <c:pt idx="1297">
                  <c:v>0.14599999999999999</c:v>
                </c:pt>
                <c:pt idx="1298">
                  <c:v>0.14503666666666667</c:v>
                </c:pt>
                <c:pt idx="1299">
                  <c:v>0.14182500000000001</c:v>
                </c:pt>
                <c:pt idx="1300">
                  <c:v>0.13663166666666668</c:v>
                </c:pt>
                <c:pt idx="1301">
                  <c:v>0.13498499999999999</c:v>
                </c:pt>
                <c:pt idx="1302">
                  <c:v>0.13644000000000001</c:v>
                </c:pt>
                <c:pt idx="1303">
                  <c:v>0.13819333333333331</c:v>
                </c:pt>
                <c:pt idx="1304">
                  <c:v>0.14004833333333333</c:v>
                </c:pt>
                <c:pt idx="1305">
                  <c:v>0.14273666666666668</c:v>
                </c:pt>
                <c:pt idx="1306">
                  <c:v>0.14612333333333333</c:v>
                </c:pt>
                <c:pt idx="1307">
                  <c:v>0.14968000000000001</c:v>
                </c:pt>
                <c:pt idx="1308">
                  <c:v>0.15475833333333333</c:v>
                </c:pt>
                <c:pt idx="1309">
                  <c:v>0.16399333333333335</c:v>
                </c:pt>
                <c:pt idx="1310">
                  <c:v>0.17441000000000004</c:v>
                </c:pt>
                <c:pt idx="1311">
                  <c:v>0.18268333333333334</c:v>
                </c:pt>
                <c:pt idx="1312">
                  <c:v>0.18871000000000002</c:v>
                </c:pt>
                <c:pt idx="1313">
                  <c:v>0.19410666666666665</c:v>
                </c:pt>
                <c:pt idx="1314">
                  <c:v>0.19980333333333333</c:v>
                </c:pt>
                <c:pt idx="1315">
                  <c:v>0.20417666666666667</c:v>
                </c:pt>
                <c:pt idx="1316">
                  <c:v>0.20592166666666667</c:v>
                </c:pt>
                <c:pt idx="1317">
                  <c:v>0.20877166666666669</c:v>
                </c:pt>
                <c:pt idx="1318">
                  <c:v>0.21582333333333334</c:v>
                </c:pt>
                <c:pt idx="1319">
                  <c:v>0.22278000000000001</c:v>
                </c:pt>
                <c:pt idx="1320">
                  <c:v>0.2276566666666667</c:v>
                </c:pt>
                <c:pt idx="1321">
                  <c:v>0.23072833333333331</c:v>
                </c:pt>
                <c:pt idx="1322">
                  <c:v>0.23391833333333334</c:v>
                </c:pt>
                <c:pt idx="1323">
                  <c:v>0.23844999999999997</c:v>
                </c:pt>
                <c:pt idx="1324">
                  <c:v>0.24352166666666666</c:v>
                </c:pt>
                <c:pt idx="1325">
                  <c:v>0.24829999999999999</c:v>
                </c:pt>
                <c:pt idx="1326">
                  <c:v>0.25219166666666665</c:v>
                </c:pt>
                <c:pt idx="1327">
                  <c:v>0.2549683333333333</c:v>
                </c:pt>
                <c:pt idx="1328">
                  <c:v>0.25811000000000001</c:v>
                </c:pt>
                <c:pt idx="1329">
                  <c:v>0.26249</c:v>
                </c:pt>
                <c:pt idx="1330">
                  <c:v>0.266735</c:v>
                </c:pt>
                <c:pt idx="1331">
                  <c:v>0.27057500000000001</c:v>
                </c:pt>
                <c:pt idx="1332">
                  <c:v>0.27491333333333334</c:v>
                </c:pt>
                <c:pt idx="1333">
                  <c:v>0.27868333333333334</c:v>
                </c:pt>
                <c:pt idx="1334">
                  <c:v>0.28130833333333338</c:v>
                </c:pt>
                <c:pt idx="1335">
                  <c:v>0.28340833333333337</c:v>
                </c:pt>
                <c:pt idx="1336">
                  <c:v>0.28384499999999996</c:v>
                </c:pt>
                <c:pt idx="1337">
                  <c:v>0.28332833333333335</c:v>
                </c:pt>
                <c:pt idx="1338">
                  <c:v>0.28458666666666665</c:v>
                </c:pt>
                <c:pt idx="1339">
                  <c:v>0.28602499999999997</c:v>
                </c:pt>
                <c:pt idx="1340">
                  <c:v>0.28610833333333335</c:v>
                </c:pt>
                <c:pt idx="1341">
                  <c:v>0.285495</c:v>
                </c:pt>
                <c:pt idx="1342">
                  <c:v>0.28467666666666663</c:v>
                </c:pt>
                <c:pt idx="1343">
                  <c:v>0.28307499999999997</c:v>
                </c:pt>
                <c:pt idx="1344">
                  <c:v>0.28106833333333331</c:v>
                </c:pt>
                <c:pt idx="1345">
                  <c:v>0.28006499999999995</c:v>
                </c:pt>
                <c:pt idx="1346">
                  <c:v>0.27943000000000001</c:v>
                </c:pt>
                <c:pt idx="1347">
                  <c:v>0.27837833333333334</c:v>
                </c:pt>
                <c:pt idx="1348">
                  <c:v>0.27719166666666667</c:v>
                </c:pt>
                <c:pt idx="1349">
                  <c:v>0.275445</c:v>
                </c:pt>
                <c:pt idx="1350">
                  <c:v>0.27453499999999997</c:v>
                </c:pt>
                <c:pt idx="1351">
                  <c:v>0.27465166666666668</c:v>
                </c:pt>
                <c:pt idx="1352">
                  <c:v>0.27238333333333337</c:v>
                </c:pt>
                <c:pt idx="1353">
                  <c:v>0.26655000000000001</c:v>
                </c:pt>
                <c:pt idx="1354">
                  <c:v>0.26279333333333332</c:v>
                </c:pt>
                <c:pt idx="1355">
                  <c:v>0.26473166666666664</c:v>
                </c:pt>
                <c:pt idx="1356">
                  <c:v>0.26964166666666667</c:v>
                </c:pt>
                <c:pt idx="1357">
                  <c:v>0.27330666666666664</c:v>
                </c:pt>
                <c:pt idx="1358">
                  <c:v>0.27374166666666666</c:v>
                </c:pt>
                <c:pt idx="1359">
                  <c:v>0.27198500000000003</c:v>
                </c:pt>
                <c:pt idx="1360">
                  <c:v>0.27051000000000003</c:v>
                </c:pt>
                <c:pt idx="1361">
                  <c:v>0.26980333333333334</c:v>
                </c:pt>
                <c:pt idx="1362">
                  <c:v>0.26827666666666666</c:v>
                </c:pt>
                <c:pt idx="1363">
                  <c:v>0.2657983333333333</c:v>
                </c:pt>
                <c:pt idx="1364">
                  <c:v>0.26283499999999999</c:v>
                </c:pt>
                <c:pt idx="1365">
                  <c:v>0.25871</c:v>
                </c:pt>
                <c:pt idx="1366">
                  <c:v>0.254695</c:v>
                </c:pt>
                <c:pt idx="1367">
                  <c:v>0.25278499999999998</c:v>
                </c:pt>
                <c:pt idx="1368">
                  <c:v>0.25142333333333333</c:v>
                </c:pt>
                <c:pt idx="1369">
                  <c:v>0.24917833333333336</c:v>
                </c:pt>
                <c:pt idx="1370">
                  <c:v>0.24671000000000001</c:v>
                </c:pt>
                <c:pt idx="1371">
                  <c:v>0.24465333333333336</c:v>
                </c:pt>
                <c:pt idx="1372">
                  <c:v>0.2426666666666667</c:v>
                </c:pt>
                <c:pt idx="1373">
                  <c:v>0.24099166666666669</c:v>
                </c:pt>
                <c:pt idx="1374">
                  <c:v>0.24005833333333329</c:v>
                </c:pt>
                <c:pt idx="1375">
                  <c:v>0.23923000000000003</c:v>
                </c:pt>
                <c:pt idx="1376">
                  <c:v>0.23775500000000002</c:v>
                </c:pt>
                <c:pt idx="1377">
                  <c:v>0.23529</c:v>
                </c:pt>
                <c:pt idx="1378">
                  <c:v>0.23246833333333336</c:v>
                </c:pt>
                <c:pt idx="1379">
                  <c:v>0.23054833333333336</c:v>
                </c:pt>
                <c:pt idx="1380">
                  <c:v>0.22916666666666666</c:v>
                </c:pt>
                <c:pt idx="1381">
                  <c:v>0.22713666666666665</c:v>
                </c:pt>
                <c:pt idx="1382">
                  <c:v>0.22442499999999999</c:v>
                </c:pt>
                <c:pt idx="1383">
                  <c:v>0.22194999999999998</c:v>
                </c:pt>
                <c:pt idx="1384">
                  <c:v>0.22029666666666667</c:v>
                </c:pt>
                <c:pt idx="1385">
                  <c:v>0.219275</c:v>
                </c:pt>
                <c:pt idx="1386">
                  <c:v>0.21824999999999997</c:v>
                </c:pt>
                <c:pt idx="1387">
                  <c:v>0.21671166666666664</c:v>
                </c:pt>
                <c:pt idx="1388">
                  <c:v>0.21465833333333331</c:v>
                </c:pt>
                <c:pt idx="1389">
                  <c:v>0.21276666666666666</c:v>
                </c:pt>
                <c:pt idx="1390">
                  <c:v>0.21131833333333336</c:v>
                </c:pt>
                <c:pt idx="1391">
                  <c:v>0.20962666666666671</c:v>
                </c:pt>
                <c:pt idx="1392">
                  <c:v>0.20731666666666668</c:v>
                </c:pt>
                <c:pt idx="1393">
                  <c:v>0.2045066666666667</c:v>
                </c:pt>
                <c:pt idx="1394">
                  <c:v>0.20154333333333338</c:v>
                </c:pt>
                <c:pt idx="1395">
                  <c:v>0.19902500000000001</c:v>
                </c:pt>
                <c:pt idx="1396">
                  <c:v>0.19696333333333335</c:v>
                </c:pt>
                <c:pt idx="1397">
                  <c:v>0.19494833333333331</c:v>
                </c:pt>
                <c:pt idx="1398">
                  <c:v>0.19314666666666666</c:v>
                </c:pt>
                <c:pt idx="1399">
                  <c:v>0.19165666666666667</c:v>
                </c:pt>
                <c:pt idx="1400">
                  <c:v>0.18998833333333334</c:v>
                </c:pt>
                <c:pt idx="1401">
                  <c:v>0.18809333333333333</c:v>
                </c:pt>
                <c:pt idx="1402">
                  <c:v>0.1865083333333333</c:v>
                </c:pt>
                <c:pt idx="1403">
                  <c:v>0.18563499999999999</c:v>
                </c:pt>
                <c:pt idx="1404">
                  <c:v>0.18570333333333333</c:v>
                </c:pt>
                <c:pt idx="1405">
                  <c:v>0.18647833333333333</c:v>
                </c:pt>
                <c:pt idx="1406">
                  <c:v>0.18723333333333333</c:v>
                </c:pt>
                <c:pt idx="1407">
                  <c:v>0.18756833333333334</c:v>
                </c:pt>
                <c:pt idx="1408">
                  <c:v>0.18742499999999998</c:v>
                </c:pt>
                <c:pt idx="1409">
                  <c:v>0.18649333333333332</c:v>
                </c:pt>
                <c:pt idx="1410">
                  <c:v>0.18454333333333331</c:v>
                </c:pt>
                <c:pt idx="1411">
                  <c:v>0.18159833333333333</c:v>
                </c:pt>
                <c:pt idx="1412">
                  <c:v>0.1776766666666667</c:v>
                </c:pt>
                <c:pt idx="1413">
                  <c:v>0.1727983333333333</c:v>
                </c:pt>
                <c:pt idx="1414">
                  <c:v>0.16694500000000001</c:v>
                </c:pt>
                <c:pt idx="1415">
                  <c:v>0.16025500000000001</c:v>
                </c:pt>
                <c:pt idx="1416">
                  <c:v>0.15314166666666665</c:v>
                </c:pt>
                <c:pt idx="1417">
                  <c:v>0.14586166666666667</c:v>
                </c:pt>
                <c:pt idx="1418">
                  <c:v>0.13855333333333333</c:v>
                </c:pt>
                <c:pt idx="1419">
                  <c:v>0.13164500000000001</c:v>
                </c:pt>
                <c:pt idx="1420">
                  <c:v>0.125445</c:v>
                </c:pt>
                <c:pt idx="1421">
                  <c:v>0.11992999999999999</c:v>
                </c:pt>
                <c:pt idx="1422">
                  <c:v>0.11516833333333333</c:v>
                </c:pt>
                <c:pt idx="1423">
                  <c:v>0.11110166666666665</c:v>
                </c:pt>
                <c:pt idx="1424">
                  <c:v>0.10735833333333333</c:v>
                </c:pt>
                <c:pt idx="1425">
                  <c:v>0.10355166666666667</c:v>
                </c:pt>
                <c:pt idx="1426">
                  <c:v>9.9346666666666653E-2</c:v>
                </c:pt>
                <c:pt idx="1427">
                  <c:v>9.4500000000000015E-2</c:v>
                </c:pt>
                <c:pt idx="1428">
                  <c:v>8.9150000000000007E-2</c:v>
                </c:pt>
                <c:pt idx="1429">
                  <c:v>8.3621666666666664E-2</c:v>
                </c:pt>
                <c:pt idx="1430">
                  <c:v>7.8081666666666674E-2</c:v>
                </c:pt>
                <c:pt idx="1431">
                  <c:v>7.261999999999999E-2</c:v>
                </c:pt>
                <c:pt idx="1432">
                  <c:v>6.7046666666666671E-2</c:v>
                </c:pt>
                <c:pt idx="1433">
                  <c:v>6.1103333333333336E-2</c:v>
                </c:pt>
                <c:pt idx="1434">
                  <c:v>5.4811666666666668E-2</c:v>
                </c:pt>
                <c:pt idx="1435">
                  <c:v>4.8610000000000007E-2</c:v>
                </c:pt>
                <c:pt idx="1436">
                  <c:v>4.3189999999999999E-2</c:v>
                </c:pt>
                <c:pt idx="1437">
                  <c:v>3.9133333333333332E-2</c:v>
                </c:pt>
                <c:pt idx="1438">
                  <c:v>3.6998333333333328E-2</c:v>
                </c:pt>
                <c:pt idx="1439">
                  <c:v>3.701666666666667E-2</c:v>
                </c:pt>
                <c:pt idx="1440">
                  <c:v>3.8804999999999999E-2</c:v>
                </c:pt>
                <c:pt idx="1441">
                  <c:v>4.1745000000000004E-2</c:v>
                </c:pt>
                <c:pt idx="1442">
                  <c:v>4.5556666666666669E-2</c:v>
                </c:pt>
                <c:pt idx="1443">
                  <c:v>5.0383333333333336E-2</c:v>
                </c:pt>
                <c:pt idx="1444">
                  <c:v>5.5925000000000002E-2</c:v>
                </c:pt>
                <c:pt idx="1445">
                  <c:v>6.1515000000000007E-2</c:v>
                </c:pt>
                <c:pt idx="1446">
                  <c:v>6.703166666666667E-2</c:v>
                </c:pt>
                <c:pt idx="1447">
                  <c:v>7.2384999999999991E-2</c:v>
                </c:pt>
                <c:pt idx="1448">
                  <c:v>7.7531666666666679E-2</c:v>
                </c:pt>
                <c:pt idx="1449">
                  <c:v>8.2761666666666664E-2</c:v>
                </c:pt>
                <c:pt idx="1450">
                  <c:v>8.7713333333333351E-2</c:v>
                </c:pt>
                <c:pt idx="1451">
                  <c:v>9.1823333333333326E-2</c:v>
                </c:pt>
                <c:pt idx="1452">
                  <c:v>9.550666666666667E-2</c:v>
                </c:pt>
                <c:pt idx="1453">
                  <c:v>9.9446666666666669E-2</c:v>
                </c:pt>
                <c:pt idx="1454">
                  <c:v>0.10360499999999999</c:v>
                </c:pt>
                <c:pt idx="1455">
                  <c:v>0.10734833333333334</c:v>
                </c:pt>
                <c:pt idx="1456">
                  <c:v>0.11040333333333334</c:v>
                </c:pt>
                <c:pt idx="1457">
                  <c:v>0.11325166666666668</c:v>
                </c:pt>
                <c:pt idx="1458">
                  <c:v>0.11621666666666665</c:v>
                </c:pt>
                <c:pt idx="1459">
                  <c:v>0.11921833333333333</c:v>
                </c:pt>
                <c:pt idx="1460">
                  <c:v>0.12250333333333334</c:v>
                </c:pt>
                <c:pt idx="1461">
                  <c:v>0.12631833333333334</c:v>
                </c:pt>
                <c:pt idx="1462">
                  <c:v>0.13038</c:v>
                </c:pt>
                <c:pt idx="1463">
                  <c:v>0.13448833333333332</c:v>
                </c:pt>
                <c:pt idx="1464">
                  <c:v>0.13890500000000003</c:v>
                </c:pt>
                <c:pt idx="1465">
                  <c:v>0.14422333333333334</c:v>
                </c:pt>
                <c:pt idx="1466">
                  <c:v>0.15111333333333332</c:v>
                </c:pt>
                <c:pt idx="1467">
                  <c:v>0.16025166666666665</c:v>
                </c:pt>
                <c:pt idx="1468">
                  <c:v>0.17261833333333335</c:v>
                </c:pt>
                <c:pt idx="1469">
                  <c:v>0.18801333333333334</c:v>
                </c:pt>
                <c:pt idx="1470">
                  <c:v>0.20185166666666665</c:v>
                </c:pt>
                <c:pt idx="1471">
                  <c:v>0.20686833333333332</c:v>
                </c:pt>
                <c:pt idx="1472">
                  <c:v>0.20075166666666669</c:v>
                </c:pt>
                <c:pt idx="1473">
                  <c:v>0.18855333333333335</c:v>
                </c:pt>
                <c:pt idx="1474">
                  <c:v>0.17665333333333333</c:v>
                </c:pt>
                <c:pt idx="1475">
                  <c:v>0.16799</c:v>
                </c:pt>
                <c:pt idx="1476">
                  <c:v>0.162385</c:v>
                </c:pt>
                <c:pt idx="1477">
                  <c:v>0.15884833333333334</c:v>
                </c:pt>
                <c:pt idx="1478">
                  <c:v>0.15672166666666668</c:v>
                </c:pt>
                <c:pt idx="1479">
                  <c:v>0.15542000000000003</c:v>
                </c:pt>
                <c:pt idx="1480">
                  <c:v>0.15473000000000001</c:v>
                </c:pt>
                <c:pt idx="1481">
                  <c:v>0.154585</c:v>
                </c:pt>
                <c:pt idx="1482">
                  <c:v>0.154365</c:v>
                </c:pt>
                <c:pt idx="1483">
                  <c:v>0.15378166666666668</c:v>
                </c:pt>
                <c:pt idx="1484">
                  <c:v>0.15297166666666667</c:v>
                </c:pt>
                <c:pt idx="1485">
                  <c:v>0.15187666666666666</c:v>
                </c:pt>
                <c:pt idx="1486">
                  <c:v>0.15097166666666664</c:v>
                </c:pt>
                <c:pt idx="1487">
                  <c:v>0.15071833333333332</c:v>
                </c:pt>
                <c:pt idx="1488">
                  <c:v>0.15073166666666668</c:v>
                </c:pt>
                <c:pt idx="1489">
                  <c:v>0.150785</c:v>
                </c:pt>
                <c:pt idx="1490">
                  <c:v>0.15111166666666667</c:v>
                </c:pt>
                <c:pt idx="1491">
                  <c:v>0.15127333333333334</c:v>
                </c:pt>
                <c:pt idx="1492">
                  <c:v>0.15068499999999999</c:v>
                </c:pt>
                <c:pt idx="1493">
                  <c:v>0.14982333333333334</c:v>
                </c:pt>
                <c:pt idx="1494">
                  <c:v>0.14893333333333333</c:v>
                </c:pt>
                <c:pt idx="1495">
                  <c:v>0.14764833333333333</c:v>
                </c:pt>
                <c:pt idx="1496">
                  <c:v>0.14593666666666666</c:v>
                </c:pt>
                <c:pt idx="1497">
                  <c:v>0.14409166666666665</c:v>
                </c:pt>
                <c:pt idx="1498">
                  <c:v>0.14272666666666667</c:v>
                </c:pt>
                <c:pt idx="1499">
                  <c:v>0.14161333333333334</c:v>
                </c:pt>
                <c:pt idx="1500">
                  <c:v>0.13974333333333333</c:v>
                </c:pt>
                <c:pt idx="1501">
                  <c:v>0.13757166666666668</c:v>
                </c:pt>
                <c:pt idx="1502">
                  <c:v>0.13623333333333335</c:v>
                </c:pt>
                <c:pt idx="1503">
                  <c:v>0.13580333333333336</c:v>
                </c:pt>
                <c:pt idx="1504">
                  <c:v>0.13586166666666666</c:v>
                </c:pt>
                <c:pt idx="1505">
                  <c:v>0.13618166666666667</c:v>
                </c:pt>
                <c:pt idx="1506">
                  <c:v>0.13712333333333335</c:v>
                </c:pt>
                <c:pt idx="1507">
                  <c:v>0.13875499999999999</c:v>
                </c:pt>
                <c:pt idx="1508">
                  <c:v>0.14033333333333334</c:v>
                </c:pt>
                <c:pt idx="1509">
                  <c:v>0.14160833333333334</c:v>
                </c:pt>
                <c:pt idx="1510">
                  <c:v>0.14275833333333335</c:v>
                </c:pt>
                <c:pt idx="1511">
                  <c:v>0.14391166666666669</c:v>
                </c:pt>
                <c:pt idx="1512">
                  <c:v>0.14568</c:v>
                </c:pt>
                <c:pt idx="1513">
                  <c:v>0.14855333333333334</c:v>
                </c:pt>
                <c:pt idx="1514">
                  <c:v>0.15251000000000001</c:v>
                </c:pt>
                <c:pt idx="1515">
                  <c:v>0.15786833333333333</c:v>
                </c:pt>
                <c:pt idx="1516">
                  <c:v>0.16483833333333334</c:v>
                </c:pt>
                <c:pt idx="1517">
                  <c:v>0.17335666666666669</c:v>
                </c:pt>
                <c:pt idx="1518">
                  <c:v>0.18392</c:v>
                </c:pt>
                <c:pt idx="1519">
                  <c:v>0.19633500000000001</c:v>
                </c:pt>
                <c:pt idx="1520">
                  <c:v>0.20882666666666672</c:v>
                </c:pt>
                <c:pt idx="1521">
                  <c:v>0.21982166666666667</c:v>
                </c:pt>
                <c:pt idx="1522">
                  <c:v>0.22840833333333332</c:v>
                </c:pt>
                <c:pt idx="1523">
                  <c:v>0.23414666666666664</c:v>
                </c:pt>
                <c:pt idx="1524">
                  <c:v>0.23754833333333333</c:v>
                </c:pt>
                <c:pt idx="1525">
                  <c:v>0.23894499999999999</c:v>
                </c:pt>
                <c:pt idx="1526">
                  <c:v>0.23865666666666666</c:v>
                </c:pt>
                <c:pt idx="1527">
                  <c:v>0.238035</c:v>
                </c:pt>
                <c:pt idx="1528">
                  <c:v>0.23752333333333334</c:v>
                </c:pt>
                <c:pt idx="1529">
                  <c:v>0.23652166666666666</c:v>
                </c:pt>
                <c:pt idx="1530">
                  <c:v>0.23562000000000002</c:v>
                </c:pt>
                <c:pt idx="1531">
                  <c:v>0.23575000000000002</c:v>
                </c:pt>
                <c:pt idx="1532">
                  <c:v>0.23672166666666664</c:v>
                </c:pt>
                <c:pt idx="1533">
                  <c:v>0.23788666666666669</c:v>
                </c:pt>
                <c:pt idx="1534">
                  <c:v>0.23866166666666669</c:v>
                </c:pt>
                <c:pt idx="1535">
                  <c:v>0.23928833333333335</c:v>
                </c:pt>
                <c:pt idx="1536">
                  <c:v>0.24133833333333335</c:v>
                </c:pt>
                <c:pt idx="1537">
                  <c:v>0.24572000000000002</c:v>
                </c:pt>
                <c:pt idx="1538">
                  <c:v>0.25115833333333332</c:v>
                </c:pt>
                <c:pt idx="1539">
                  <c:v>0.25578333333333331</c:v>
                </c:pt>
                <c:pt idx="1540">
                  <c:v>0.25919666666666669</c:v>
                </c:pt>
                <c:pt idx="1541">
                  <c:v>0.26208500000000001</c:v>
                </c:pt>
                <c:pt idx="1542">
                  <c:v>0.26464666666666664</c:v>
                </c:pt>
                <c:pt idx="1543">
                  <c:v>0.26655000000000001</c:v>
                </c:pt>
                <c:pt idx="1544">
                  <c:v>0.26769666666666664</c:v>
                </c:pt>
                <c:pt idx="1545">
                  <c:v>0.26777333333333336</c:v>
                </c:pt>
                <c:pt idx="1546">
                  <c:v>0.26653833333333338</c:v>
                </c:pt>
                <c:pt idx="1547">
                  <c:v>0.26496000000000003</c:v>
                </c:pt>
                <c:pt idx="1548">
                  <c:v>0.26376833333333333</c:v>
                </c:pt>
                <c:pt idx="1549">
                  <c:v>0.26278499999999999</c:v>
                </c:pt>
                <c:pt idx="1550">
                  <c:v>0.2626</c:v>
                </c:pt>
                <c:pt idx="1551">
                  <c:v>0.26341666666666669</c:v>
                </c:pt>
                <c:pt idx="1552">
                  <c:v>0.2638766666666667</c:v>
                </c:pt>
                <c:pt idx="1553">
                  <c:v>0.26321166666666668</c:v>
                </c:pt>
                <c:pt idx="1554">
                  <c:v>0.26214833333333337</c:v>
                </c:pt>
                <c:pt idx="1555">
                  <c:v>0.26174666666666663</c:v>
                </c:pt>
                <c:pt idx="1556">
                  <c:v>0.26191999999999999</c:v>
                </c:pt>
                <c:pt idx="1557">
                  <c:v>0.26156666666666667</c:v>
                </c:pt>
                <c:pt idx="1558">
                  <c:v>0.26039666666666667</c:v>
                </c:pt>
                <c:pt idx="1559">
                  <c:v>0.25859166666666661</c:v>
                </c:pt>
                <c:pt idx="1560">
                  <c:v>0.25591000000000003</c:v>
                </c:pt>
                <c:pt idx="1561">
                  <c:v>0.25268000000000002</c:v>
                </c:pt>
                <c:pt idx="1562">
                  <c:v>0.24942166666666665</c:v>
                </c:pt>
                <c:pt idx="1563">
                  <c:v>0.245695</c:v>
                </c:pt>
                <c:pt idx="1564">
                  <c:v>0.24112333333333333</c:v>
                </c:pt>
                <c:pt idx="1565">
                  <c:v>0.23600999999999997</c:v>
                </c:pt>
                <c:pt idx="1566">
                  <c:v>0.23020833333333335</c:v>
                </c:pt>
                <c:pt idx="1567">
                  <c:v>0.223525</c:v>
                </c:pt>
                <c:pt idx="1568">
                  <c:v>0.21671499999999999</c:v>
                </c:pt>
                <c:pt idx="1569">
                  <c:v>0.21016000000000001</c:v>
                </c:pt>
                <c:pt idx="1570">
                  <c:v>0.20323499999999997</c:v>
                </c:pt>
                <c:pt idx="1571">
                  <c:v>0.19613666666666665</c:v>
                </c:pt>
                <c:pt idx="1572">
                  <c:v>0.18981666666666666</c:v>
                </c:pt>
                <c:pt idx="1573">
                  <c:v>0.1843433333333333</c:v>
                </c:pt>
                <c:pt idx="1574">
                  <c:v>0.17912166666666665</c:v>
                </c:pt>
                <c:pt idx="1575">
                  <c:v>0.17395166666666664</c:v>
                </c:pt>
                <c:pt idx="1576">
                  <c:v>0.16886499999999996</c:v>
                </c:pt>
                <c:pt idx="1577">
                  <c:v>0.16407166666666667</c:v>
                </c:pt>
                <c:pt idx="1578">
                  <c:v>0.16035833333333335</c:v>
                </c:pt>
                <c:pt idx="1579">
                  <c:v>0.15780666666666668</c:v>
                </c:pt>
                <c:pt idx="1580">
                  <c:v>0.15540166666666666</c:v>
                </c:pt>
                <c:pt idx="1581">
                  <c:v>0.15300666666666668</c:v>
                </c:pt>
                <c:pt idx="1582">
                  <c:v>0.15146333333333337</c:v>
                </c:pt>
                <c:pt idx="1583">
                  <c:v>0.15089833333333333</c:v>
                </c:pt>
                <c:pt idx="1584">
                  <c:v>0.15049999999999999</c:v>
                </c:pt>
                <c:pt idx="1585">
                  <c:v>0.14992166666666668</c:v>
                </c:pt>
                <c:pt idx="1586">
                  <c:v>0.14930499999999999</c:v>
                </c:pt>
                <c:pt idx="1587">
                  <c:v>0.14813499999999999</c:v>
                </c:pt>
                <c:pt idx="1588">
                  <c:v>0.14638833333333331</c:v>
                </c:pt>
                <c:pt idx="1589">
                  <c:v>0.14494499999999999</c:v>
                </c:pt>
                <c:pt idx="1590">
                  <c:v>0.14367666666666667</c:v>
                </c:pt>
                <c:pt idx="1591">
                  <c:v>0.14232666666666663</c:v>
                </c:pt>
                <c:pt idx="1592">
                  <c:v>0.14180666666666666</c:v>
                </c:pt>
                <c:pt idx="1593">
                  <c:v>0.14217333333333335</c:v>
                </c:pt>
                <c:pt idx="1594">
                  <c:v>0.14227666666666663</c:v>
                </c:pt>
                <c:pt idx="1595">
                  <c:v>0.14194833333333332</c:v>
                </c:pt>
                <c:pt idx="1596">
                  <c:v>0.14175166666666666</c:v>
                </c:pt>
                <c:pt idx="1597">
                  <c:v>0.141315</c:v>
                </c:pt>
                <c:pt idx="1598">
                  <c:v>0.13961666666666669</c:v>
                </c:pt>
                <c:pt idx="1599">
                  <c:v>0.136265</c:v>
                </c:pt>
                <c:pt idx="1600">
                  <c:v>0.13147166666666668</c:v>
                </c:pt>
                <c:pt idx="1601">
                  <c:v>0.12499666666666664</c:v>
                </c:pt>
                <c:pt idx="1602">
                  <c:v>0.11633666666666666</c:v>
                </c:pt>
                <c:pt idx="1603">
                  <c:v>0.10586666666666668</c:v>
                </c:pt>
                <c:pt idx="1604">
                  <c:v>9.4688333333333319E-2</c:v>
                </c:pt>
                <c:pt idx="1605">
                  <c:v>8.3568333333333342E-2</c:v>
                </c:pt>
                <c:pt idx="1606">
                  <c:v>7.3014999999999997E-2</c:v>
                </c:pt>
                <c:pt idx="1607">
                  <c:v>6.3788333333333322E-2</c:v>
                </c:pt>
                <c:pt idx="1608">
                  <c:v>5.612166666666666E-2</c:v>
                </c:pt>
                <c:pt idx="1609">
                  <c:v>4.9384999999999991E-2</c:v>
                </c:pt>
                <c:pt idx="1610">
                  <c:v>4.3135E-2</c:v>
                </c:pt>
                <c:pt idx="1611">
                  <c:v>3.7291666666666667E-2</c:v>
                </c:pt>
                <c:pt idx="1612">
                  <c:v>3.1824999999999999E-2</c:v>
                </c:pt>
                <c:pt idx="1613">
                  <c:v>2.7153333333333335E-2</c:v>
                </c:pt>
                <c:pt idx="1614">
                  <c:v>2.3665000000000002E-2</c:v>
                </c:pt>
                <c:pt idx="1615">
                  <c:v>2.0648333333333335E-2</c:v>
                </c:pt>
                <c:pt idx="1616">
                  <c:v>1.7484999999999997E-2</c:v>
                </c:pt>
                <c:pt idx="1617">
                  <c:v>1.4454999999999997E-2</c:v>
                </c:pt>
                <c:pt idx="1618">
                  <c:v>1.1729999999999999E-2</c:v>
                </c:pt>
                <c:pt idx="1619">
                  <c:v>9.201666666666667E-3</c:v>
                </c:pt>
                <c:pt idx="1620">
                  <c:v>6.653333333333334E-3</c:v>
                </c:pt>
                <c:pt idx="1621">
                  <c:v>4.1799999999999997E-3</c:v>
                </c:pt>
                <c:pt idx="1622">
                  <c:v>2.4616666666666667E-3</c:v>
                </c:pt>
                <c:pt idx="1623">
                  <c:v>1.4999999999999998E-3</c:v>
                </c:pt>
                <c:pt idx="1624">
                  <c:v>6.5833333333333336E-4</c:v>
                </c:pt>
                <c:pt idx="1625">
                  <c:v>1.8500000000000002E-4</c:v>
                </c:pt>
                <c:pt idx="1626">
                  <c:v>1.95E-4</c:v>
                </c:pt>
                <c:pt idx="1627">
                  <c:v>5.1666666666666668E-4</c:v>
                </c:pt>
                <c:pt idx="1628">
                  <c:v>1.3283333333333333E-3</c:v>
                </c:pt>
                <c:pt idx="1629">
                  <c:v>3.411666666666667E-3</c:v>
                </c:pt>
                <c:pt idx="1630">
                  <c:v>7.0999999999999995E-3</c:v>
                </c:pt>
                <c:pt idx="1631">
                  <c:v>1.1993333333333333E-2</c:v>
                </c:pt>
                <c:pt idx="1632">
                  <c:v>1.7628333333333333E-2</c:v>
                </c:pt>
                <c:pt idx="1633">
                  <c:v>2.3963333333333333E-2</c:v>
                </c:pt>
                <c:pt idx="1634">
                  <c:v>3.1185000000000001E-2</c:v>
                </c:pt>
                <c:pt idx="1635">
                  <c:v>3.9978333333333331E-2</c:v>
                </c:pt>
                <c:pt idx="1636">
                  <c:v>5.0618333333333328E-2</c:v>
                </c:pt>
                <c:pt idx="1637">
                  <c:v>6.207833333333334E-2</c:v>
                </c:pt>
                <c:pt idx="1638">
                  <c:v>7.3370000000000005E-2</c:v>
                </c:pt>
                <c:pt idx="1639">
                  <c:v>8.4573333333333334E-2</c:v>
                </c:pt>
                <c:pt idx="1640">
                  <c:v>9.5796666666666655E-2</c:v>
                </c:pt>
                <c:pt idx="1641">
                  <c:v>0.10630166666666667</c:v>
                </c:pt>
                <c:pt idx="1642">
                  <c:v>0.11537166666666666</c:v>
                </c:pt>
                <c:pt idx="1643">
                  <c:v>0.12329666666666667</c:v>
                </c:pt>
                <c:pt idx="1644">
                  <c:v>0.13121166666666667</c:v>
                </c:pt>
                <c:pt idx="1645">
                  <c:v>0.14036000000000001</c:v>
                </c:pt>
                <c:pt idx="1646">
                  <c:v>0.15109500000000001</c:v>
                </c:pt>
                <c:pt idx="1647">
                  <c:v>0.16306499999999999</c:v>
                </c:pt>
                <c:pt idx="1648">
                  <c:v>0.17613333333333334</c:v>
                </c:pt>
                <c:pt idx="1649">
                  <c:v>0.19006833333333331</c:v>
                </c:pt>
                <c:pt idx="1650">
                  <c:v>0.20396666666666663</c:v>
                </c:pt>
                <c:pt idx="1651">
                  <c:v>0.21588166666666667</c:v>
                </c:pt>
                <c:pt idx="1652">
                  <c:v>0.22361666666666666</c:v>
                </c:pt>
                <c:pt idx="1653">
                  <c:v>0.22759333333333334</c:v>
                </c:pt>
                <c:pt idx="1654">
                  <c:v>0.23060333333333335</c:v>
                </c:pt>
                <c:pt idx="1655">
                  <c:v>0.23391333333333333</c:v>
                </c:pt>
                <c:pt idx="1656">
                  <c:v>0.23632</c:v>
                </c:pt>
                <c:pt idx="1657">
                  <c:v>0.23567500000000005</c:v>
                </c:pt>
                <c:pt idx="1658">
                  <c:v>0.23124666666666668</c:v>
                </c:pt>
                <c:pt idx="1659">
                  <c:v>0.22599666666666665</c:v>
                </c:pt>
                <c:pt idx="1660">
                  <c:v>0.22316499999999997</c:v>
                </c:pt>
                <c:pt idx="1661">
                  <c:v>0.22156000000000001</c:v>
                </c:pt>
                <c:pt idx="1662">
                  <c:v>0.21790833333333334</c:v>
                </c:pt>
                <c:pt idx="1663">
                  <c:v>0.21161333333333335</c:v>
                </c:pt>
                <c:pt idx="1664">
                  <c:v>0.20457833333333333</c:v>
                </c:pt>
                <c:pt idx="1665">
                  <c:v>0.19861999999999999</c:v>
                </c:pt>
                <c:pt idx="1666">
                  <c:v>0.1942366666666667</c:v>
                </c:pt>
                <c:pt idx="1667">
                  <c:v>0.19045666666666664</c:v>
                </c:pt>
                <c:pt idx="1668">
                  <c:v>0.18604500000000002</c:v>
                </c:pt>
                <c:pt idx="1669">
                  <c:v>0.18033000000000002</c:v>
                </c:pt>
                <c:pt idx="1670">
                  <c:v>0.17344833333333334</c:v>
                </c:pt>
                <c:pt idx="1671">
                  <c:v>0.1661383333333333</c:v>
                </c:pt>
                <c:pt idx="1672">
                  <c:v>0.15856166666666666</c:v>
                </c:pt>
                <c:pt idx="1673">
                  <c:v>0.15087999999999999</c:v>
                </c:pt>
                <c:pt idx="1674">
                  <c:v>0.1447</c:v>
                </c:pt>
                <c:pt idx="1675">
                  <c:v>0.14144333333333331</c:v>
                </c:pt>
                <c:pt idx="1676">
                  <c:v>0.14013</c:v>
                </c:pt>
                <c:pt idx="1677">
                  <c:v>0.13852333333333333</c:v>
                </c:pt>
                <c:pt idx="1678">
                  <c:v>0.13565666666666668</c:v>
                </c:pt>
                <c:pt idx="1679">
                  <c:v>0.13248833333333332</c:v>
                </c:pt>
                <c:pt idx="1680">
                  <c:v>0.12982666666666667</c:v>
                </c:pt>
                <c:pt idx="1681">
                  <c:v>0.12709999999999999</c:v>
                </c:pt>
                <c:pt idx="1682">
                  <c:v>0.12408666666666666</c:v>
                </c:pt>
                <c:pt idx="1683">
                  <c:v>0.12112833333333334</c:v>
                </c:pt>
                <c:pt idx="1684">
                  <c:v>0.11813666666666667</c:v>
                </c:pt>
                <c:pt idx="1685">
                  <c:v>0.11492000000000001</c:v>
                </c:pt>
                <c:pt idx="1686">
                  <c:v>0.11185</c:v>
                </c:pt>
                <c:pt idx="1687">
                  <c:v>0.10909833333333334</c:v>
                </c:pt>
                <c:pt idx="1688">
                  <c:v>0.10565833333333334</c:v>
                </c:pt>
                <c:pt idx="1689">
                  <c:v>0.10137499999999999</c:v>
                </c:pt>
                <c:pt idx="1690">
                  <c:v>9.7831666666666664E-2</c:v>
                </c:pt>
                <c:pt idx="1691">
                  <c:v>9.631166666666667E-2</c:v>
                </c:pt>
                <c:pt idx="1692">
                  <c:v>9.7075000000000009E-2</c:v>
                </c:pt>
                <c:pt idx="1693">
                  <c:v>9.9516666666666656E-2</c:v>
                </c:pt>
                <c:pt idx="1694">
                  <c:v>0.10263666666666665</c:v>
                </c:pt>
                <c:pt idx="1695">
                  <c:v>0.10565499999999999</c:v>
                </c:pt>
                <c:pt idx="1696">
                  <c:v>0.10795666666666666</c:v>
                </c:pt>
                <c:pt idx="1697">
                  <c:v>0.10874833333333334</c:v>
                </c:pt>
                <c:pt idx="1698">
                  <c:v>0.10786833333333333</c:v>
                </c:pt>
                <c:pt idx="1699">
                  <c:v>0.10714000000000001</c:v>
                </c:pt>
                <c:pt idx="1700">
                  <c:v>0.10853666666666667</c:v>
                </c:pt>
                <c:pt idx="1701">
                  <c:v>0.11189666666666669</c:v>
                </c:pt>
                <c:pt idx="1702">
                  <c:v>0.11635666666666666</c:v>
                </c:pt>
                <c:pt idx="1703">
                  <c:v>0.122625</c:v>
                </c:pt>
                <c:pt idx="1704">
                  <c:v>0.13208333333333333</c:v>
                </c:pt>
                <c:pt idx="1705">
                  <c:v>0.14485499999999998</c:v>
                </c:pt>
                <c:pt idx="1706">
                  <c:v>0.16051166666666664</c:v>
                </c:pt>
                <c:pt idx="1707">
                  <c:v>0.17963833333333332</c:v>
                </c:pt>
                <c:pt idx="1708">
                  <c:v>0.20244333333333334</c:v>
                </c:pt>
                <c:pt idx="1709">
                  <c:v>0.22577</c:v>
                </c:pt>
                <c:pt idx="1710">
                  <c:v>0.24271833333333334</c:v>
                </c:pt>
                <c:pt idx="1711">
                  <c:v>0.24634666666666669</c:v>
                </c:pt>
                <c:pt idx="1712">
                  <c:v>0.23522833333333334</c:v>
                </c:pt>
                <c:pt idx="1713">
                  <c:v>0.21497166666666664</c:v>
                </c:pt>
                <c:pt idx="1714">
                  <c:v>0.19364499999999998</c:v>
                </c:pt>
                <c:pt idx="1715">
                  <c:v>0.17615666666666666</c:v>
                </c:pt>
                <c:pt idx="1716">
                  <c:v>0.16307666666666668</c:v>
                </c:pt>
                <c:pt idx="1717">
                  <c:v>0.15360833333333335</c:v>
                </c:pt>
                <c:pt idx="1718">
                  <c:v>0.14701666666666668</c:v>
                </c:pt>
                <c:pt idx="1719">
                  <c:v>0.14206500000000002</c:v>
                </c:pt>
                <c:pt idx="1720">
                  <c:v>0.13793333333333332</c:v>
                </c:pt>
                <c:pt idx="1721">
                  <c:v>0.13520166666666666</c:v>
                </c:pt>
                <c:pt idx="1722">
                  <c:v>0.13483666666666669</c:v>
                </c:pt>
                <c:pt idx="1723">
                  <c:v>0.13634666666666667</c:v>
                </c:pt>
                <c:pt idx="1724">
                  <c:v>0.13687333333333332</c:v>
                </c:pt>
                <c:pt idx="1725">
                  <c:v>0.13500166666666666</c:v>
                </c:pt>
                <c:pt idx="1726">
                  <c:v>0.13496833333333336</c:v>
                </c:pt>
                <c:pt idx="1727">
                  <c:v>0.138845</c:v>
                </c:pt>
                <c:pt idx="1728">
                  <c:v>0.14219166666666663</c:v>
                </c:pt>
                <c:pt idx="1729">
                  <c:v>0.14329500000000001</c:v>
                </c:pt>
                <c:pt idx="1730">
                  <c:v>0.14472166666666667</c:v>
                </c:pt>
                <c:pt idx="1731">
                  <c:v>0.14812666666666666</c:v>
                </c:pt>
                <c:pt idx="1732">
                  <c:v>0.15336999999999998</c:v>
                </c:pt>
                <c:pt idx="1733">
                  <c:v>0.15994333333333335</c:v>
                </c:pt>
                <c:pt idx="1734">
                  <c:v>0.16712499999999997</c:v>
                </c:pt>
                <c:pt idx="1735">
                  <c:v>0.17315666666666665</c:v>
                </c:pt>
                <c:pt idx="1736">
                  <c:v>0.17650166666666667</c:v>
                </c:pt>
                <c:pt idx="1737">
                  <c:v>0.17849000000000001</c:v>
                </c:pt>
                <c:pt idx="1738">
                  <c:v>0.18142500000000003</c:v>
                </c:pt>
                <c:pt idx="1739">
                  <c:v>0.18496666666666664</c:v>
                </c:pt>
                <c:pt idx="1740">
                  <c:v>0.18737000000000001</c:v>
                </c:pt>
                <c:pt idx="1741">
                  <c:v>0.18814333333333333</c:v>
                </c:pt>
                <c:pt idx="1742">
                  <c:v>0.18828833333333331</c:v>
                </c:pt>
                <c:pt idx="1743">
                  <c:v>0.18915499999999999</c:v>
                </c:pt>
                <c:pt idx="1744">
                  <c:v>0.190805</c:v>
                </c:pt>
                <c:pt idx="1745">
                  <c:v>0.19184999999999999</c:v>
                </c:pt>
                <c:pt idx="1746">
                  <c:v>0.19173166666666666</c:v>
                </c:pt>
                <c:pt idx="1747">
                  <c:v>0.19185666666666665</c:v>
                </c:pt>
                <c:pt idx="1748">
                  <c:v>0.19431999999999996</c:v>
                </c:pt>
                <c:pt idx="1749">
                  <c:v>0.19906333333333334</c:v>
                </c:pt>
                <c:pt idx="1750">
                  <c:v>0.2036283333333333</c:v>
                </c:pt>
                <c:pt idx="1751">
                  <c:v>0.20718999999999999</c:v>
                </c:pt>
                <c:pt idx="1752">
                  <c:v>0.21180833333333338</c:v>
                </c:pt>
                <c:pt idx="1753">
                  <c:v>0.21722</c:v>
                </c:pt>
                <c:pt idx="1754">
                  <c:v>0.22056166666666666</c:v>
                </c:pt>
                <c:pt idx="1755">
                  <c:v>0.22109500000000004</c:v>
                </c:pt>
                <c:pt idx="1756">
                  <c:v>0.22040000000000001</c:v>
                </c:pt>
                <c:pt idx="1757">
                  <c:v>0.21976166666666666</c:v>
                </c:pt>
                <c:pt idx="1758">
                  <c:v>0.21929833333333335</c:v>
                </c:pt>
                <c:pt idx="1759">
                  <c:v>0.2196733333333333</c:v>
                </c:pt>
                <c:pt idx="1760">
                  <c:v>0.22123166666666663</c:v>
                </c:pt>
                <c:pt idx="1761">
                  <c:v>0.22247833333333331</c:v>
                </c:pt>
                <c:pt idx="1762">
                  <c:v>0.22328666666666666</c:v>
                </c:pt>
                <c:pt idx="1763">
                  <c:v>0.22536</c:v>
                </c:pt>
                <c:pt idx="1764">
                  <c:v>0.22935000000000003</c:v>
                </c:pt>
                <c:pt idx="1765">
                  <c:v>0.23487499999999997</c:v>
                </c:pt>
                <c:pt idx="1766">
                  <c:v>0.24023666666666665</c:v>
                </c:pt>
                <c:pt idx="1767">
                  <c:v>0.24370666666666665</c:v>
                </c:pt>
                <c:pt idx="1768">
                  <c:v>0.24730666666666665</c:v>
                </c:pt>
                <c:pt idx="1769">
                  <c:v>0.25311166666666668</c:v>
                </c:pt>
                <c:pt idx="1770">
                  <c:v>0.25822833333333334</c:v>
                </c:pt>
                <c:pt idx="1771">
                  <c:v>0.26181666666666664</c:v>
                </c:pt>
                <c:pt idx="1772">
                  <c:v>0.2671533333333333</c:v>
                </c:pt>
                <c:pt idx="1773">
                  <c:v>0.27263166666666666</c:v>
                </c:pt>
                <c:pt idx="1774">
                  <c:v>0.27574333333333328</c:v>
                </c:pt>
                <c:pt idx="1775">
                  <c:v>0.27825166666666667</c:v>
                </c:pt>
                <c:pt idx="1776">
                  <c:v>0.28036333333333335</c:v>
                </c:pt>
                <c:pt idx="1777">
                  <c:v>0.28167166666666665</c:v>
                </c:pt>
                <c:pt idx="1778">
                  <c:v>0.28322166666666665</c:v>
                </c:pt>
                <c:pt idx="1779">
                  <c:v>0.28365666666666667</c:v>
                </c:pt>
                <c:pt idx="1780">
                  <c:v>0.28100333333333333</c:v>
                </c:pt>
                <c:pt idx="1781">
                  <c:v>0.27553499999999997</c:v>
                </c:pt>
                <c:pt idx="1782">
                  <c:v>0.26738333333333336</c:v>
                </c:pt>
                <c:pt idx="1783">
                  <c:v>0.25786166666666666</c:v>
                </c:pt>
                <c:pt idx="1784">
                  <c:v>0.24986333333333333</c:v>
                </c:pt>
                <c:pt idx="1785">
                  <c:v>0.24232666666666666</c:v>
                </c:pt>
                <c:pt idx="1786">
                  <c:v>0.23285500000000001</c:v>
                </c:pt>
                <c:pt idx="1787">
                  <c:v>0.22260833333333332</c:v>
                </c:pt>
                <c:pt idx="1788">
                  <c:v>0.21244833333333332</c:v>
                </c:pt>
                <c:pt idx="1789">
                  <c:v>0.20193833333333333</c:v>
                </c:pt>
                <c:pt idx="1790">
                  <c:v>0.19195833333333334</c:v>
                </c:pt>
                <c:pt idx="1791">
                  <c:v>0.18344499999999997</c:v>
                </c:pt>
                <c:pt idx="1792">
                  <c:v>0.17713833333333331</c:v>
                </c:pt>
                <c:pt idx="1793">
                  <c:v>0.17318333333333333</c:v>
                </c:pt>
                <c:pt idx="1794">
                  <c:v>0.17051333333333332</c:v>
                </c:pt>
                <c:pt idx="1795">
                  <c:v>0.16920833333333332</c:v>
                </c:pt>
                <c:pt idx="1796">
                  <c:v>0.17028833333333335</c:v>
                </c:pt>
                <c:pt idx="1797">
                  <c:v>0.17351499999999997</c:v>
                </c:pt>
                <c:pt idx="1798">
                  <c:v>0.17568333333333333</c:v>
                </c:pt>
                <c:pt idx="1799">
                  <c:v>0.17424666666666666</c:v>
                </c:pt>
                <c:pt idx="1800">
                  <c:v>0.17337333333333335</c:v>
                </c:pt>
                <c:pt idx="1801">
                  <c:v>0.17621166666666668</c:v>
                </c:pt>
                <c:pt idx="1802">
                  <c:v>0.17753166666666667</c:v>
                </c:pt>
                <c:pt idx="1803">
                  <c:v>0.17237333333333335</c:v>
                </c:pt>
                <c:pt idx="1804">
                  <c:v>0.16340666666666667</c:v>
                </c:pt>
                <c:pt idx="1805">
                  <c:v>0.15610333333333334</c:v>
                </c:pt>
                <c:pt idx="1806">
                  <c:v>0.15046333333333337</c:v>
                </c:pt>
                <c:pt idx="1807">
                  <c:v>0.14348333333333332</c:v>
                </c:pt>
                <c:pt idx="1808">
                  <c:v>0.13388999999999998</c:v>
                </c:pt>
                <c:pt idx="1809">
                  <c:v>0.12365166666666667</c:v>
                </c:pt>
                <c:pt idx="1810">
                  <c:v>0.115685</c:v>
                </c:pt>
                <c:pt idx="1811">
                  <c:v>0.10739166666666666</c:v>
                </c:pt>
                <c:pt idx="1812">
                  <c:v>9.5430000000000001E-2</c:v>
                </c:pt>
                <c:pt idx="1813">
                  <c:v>8.4374999999999992E-2</c:v>
                </c:pt>
                <c:pt idx="1814">
                  <c:v>7.8073333333333328E-2</c:v>
                </c:pt>
                <c:pt idx="1815">
                  <c:v>7.4356666666666668E-2</c:v>
                </c:pt>
                <c:pt idx="1816">
                  <c:v>7.0451666666666676E-2</c:v>
                </c:pt>
                <c:pt idx="1817">
                  <c:v>6.5659999999999996E-2</c:v>
                </c:pt>
                <c:pt idx="1818">
                  <c:v>5.9694999999999998E-2</c:v>
                </c:pt>
                <c:pt idx="1819">
                  <c:v>5.1818333333333334E-2</c:v>
                </c:pt>
                <c:pt idx="1820">
                  <c:v>4.2875000000000003E-2</c:v>
                </c:pt>
                <c:pt idx="1821">
                  <c:v>3.533E-2</c:v>
                </c:pt>
                <c:pt idx="1822">
                  <c:v>3.0280000000000001E-2</c:v>
                </c:pt>
                <c:pt idx="1823">
                  <c:v>2.7366666666666664E-2</c:v>
                </c:pt>
                <c:pt idx="1824">
                  <c:v>2.594666666666667E-2</c:v>
                </c:pt>
                <c:pt idx="1825">
                  <c:v>2.4043333333333333E-2</c:v>
                </c:pt>
                <c:pt idx="1826">
                  <c:v>2.092833333333333E-2</c:v>
                </c:pt>
                <c:pt idx="1827">
                  <c:v>1.9551666666666669E-2</c:v>
                </c:pt>
                <c:pt idx="1828">
                  <c:v>2.0469999999999999E-2</c:v>
                </c:pt>
                <c:pt idx="1829">
                  <c:v>2.0305E-2</c:v>
                </c:pt>
                <c:pt idx="1830">
                  <c:v>1.8146666666666669E-2</c:v>
                </c:pt>
                <c:pt idx="1831">
                  <c:v>1.5358333333333335E-2</c:v>
                </c:pt>
                <c:pt idx="1832">
                  <c:v>1.2906666666666669E-2</c:v>
                </c:pt>
                <c:pt idx="1833">
                  <c:v>1.0436666666666669E-2</c:v>
                </c:pt>
                <c:pt idx="1834">
                  <c:v>8.2983333333333329E-3</c:v>
                </c:pt>
                <c:pt idx="1835">
                  <c:v>8.2966666666666675E-3</c:v>
                </c:pt>
                <c:pt idx="1836">
                  <c:v>9.0516666666666679E-3</c:v>
                </c:pt>
                <c:pt idx="1837">
                  <c:v>8.7583333333333332E-3</c:v>
                </c:pt>
                <c:pt idx="1838">
                  <c:v>1.0015000000000001E-2</c:v>
                </c:pt>
                <c:pt idx="1839">
                  <c:v>1.4686666666666667E-2</c:v>
                </c:pt>
                <c:pt idx="1840">
                  <c:v>2.0703333333333334E-2</c:v>
                </c:pt>
                <c:pt idx="1841">
                  <c:v>2.6559999999999997E-2</c:v>
                </c:pt>
                <c:pt idx="1842">
                  <c:v>3.0945E-2</c:v>
                </c:pt>
                <c:pt idx="1843">
                  <c:v>3.1541666666666669E-2</c:v>
                </c:pt>
                <c:pt idx="1844">
                  <c:v>2.9804999999999998E-2</c:v>
                </c:pt>
                <c:pt idx="1845">
                  <c:v>2.9320000000000002E-2</c:v>
                </c:pt>
                <c:pt idx="1846">
                  <c:v>3.0181666666666666E-2</c:v>
                </c:pt>
                <c:pt idx="1847">
                  <c:v>3.0603333333333333E-2</c:v>
                </c:pt>
                <c:pt idx="1848">
                  <c:v>3.0564999999999998E-2</c:v>
                </c:pt>
                <c:pt idx="1849">
                  <c:v>3.0813333333333335E-2</c:v>
                </c:pt>
                <c:pt idx="1850">
                  <c:v>3.2098333333333333E-2</c:v>
                </c:pt>
                <c:pt idx="1851">
                  <c:v>3.4334999999999997E-2</c:v>
                </c:pt>
                <c:pt idx="1852">
                  <c:v>3.3771666666666672E-2</c:v>
                </c:pt>
                <c:pt idx="1853">
                  <c:v>2.7421666666666664E-2</c:v>
                </c:pt>
                <c:pt idx="1854">
                  <c:v>1.8118333333333334E-2</c:v>
                </c:pt>
                <c:pt idx="1855">
                  <c:v>1.2256666666666666E-2</c:v>
                </c:pt>
                <c:pt idx="1856">
                  <c:v>1.3936666666666667E-2</c:v>
                </c:pt>
                <c:pt idx="1857">
                  <c:v>1.7684999999999999E-2</c:v>
                </c:pt>
                <c:pt idx="1858">
                  <c:v>2.0338333333333333E-2</c:v>
                </c:pt>
                <c:pt idx="1859">
                  <c:v>2.1524999999999999E-2</c:v>
                </c:pt>
                <c:pt idx="1860">
                  <c:v>2.3463333333333336E-2</c:v>
                </c:pt>
                <c:pt idx="1861">
                  <c:v>3.1484999999999999E-2</c:v>
                </c:pt>
                <c:pt idx="1862">
                  <c:v>4.2538333333333324E-2</c:v>
                </c:pt>
                <c:pt idx="1863">
                  <c:v>4.2621666666666669E-2</c:v>
                </c:pt>
                <c:pt idx="1864">
                  <c:v>2.6855E-2</c:v>
                </c:pt>
                <c:pt idx="1865">
                  <c:v>0</c:v>
                </c:pt>
              </c:numCache>
            </c:numRef>
          </c:yVal>
          <c:smooth val="0"/>
          <c:extLst>
            <c:ext xmlns:c16="http://schemas.microsoft.com/office/drawing/2014/chart" uri="{C3380CC4-5D6E-409C-BE32-E72D297353CC}">
              <c16:uniqueId val="{00000003-0C7E-4CBC-BE89-0327F99C27D0}"/>
            </c:ext>
          </c:extLst>
        </c:ser>
        <c:ser>
          <c:idx val="4"/>
          <c:order val="4"/>
          <c:tx>
            <c:strRef>
              <c:f>'after IF'!$BN$1:$BN$3</c:f>
              <c:strCache>
                <c:ptCount val="3"/>
                <c:pt idx="2">
                  <c:v>WN0</c:v>
                </c:pt>
              </c:strCache>
            </c:strRef>
          </c:tx>
          <c:spPr>
            <a:ln w="19050" cap="rnd">
              <a:solidFill>
                <a:schemeClr val="accent5"/>
              </a:solidFill>
              <a:round/>
            </a:ln>
            <a:effectLst/>
          </c:spPr>
          <c:marker>
            <c:symbol val="circle"/>
            <c:size val="2"/>
            <c:spPr>
              <a:solidFill>
                <a:schemeClr val="accent5"/>
              </a:solidFill>
              <a:ln w="9525">
                <a:solidFill>
                  <a:schemeClr val="accent5"/>
                </a:solidFill>
              </a:ln>
              <a:effectLst/>
            </c:spPr>
          </c:marker>
          <c:xVal>
            <c:numRef>
              <c:f>'after IF'!$A$4:$A$3765</c:f>
              <c:numCache>
                <c:formatCode>General</c:formatCode>
                <c:ptCount val="3762"/>
                <c:pt idx="0">
                  <c:v>3996.3734599999998</c:v>
                </c:pt>
                <c:pt idx="1">
                  <c:v>3994.4447100000002</c:v>
                </c:pt>
                <c:pt idx="2">
                  <c:v>3992.5159600000002</c:v>
                </c:pt>
                <c:pt idx="3">
                  <c:v>3990.5871999999999</c:v>
                </c:pt>
                <c:pt idx="4">
                  <c:v>3988.6584499999999</c:v>
                </c:pt>
                <c:pt idx="5">
                  <c:v>3986.7296999999999</c:v>
                </c:pt>
                <c:pt idx="6">
                  <c:v>3984.8009499999998</c:v>
                </c:pt>
                <c:pt idx="7">
                  <c:v>3982.8721999999998</c:v>
                </c:pt>
                <c:pt idx="8">
                  <c:v>3980.9434500000002</c:v>
                </c:pt>
                <c:pt idx="9">
                  <c:v>3979.01469</c:v>
                </c:pt>
                <c:pt idx="10">
                  <c:v>3977.0859399999999</c:v>
                </c:pt>
                <c:pt idx="11">
                  <c:v>3975.1571899999999</c:v>
                </c:pt>
                <c:pt idx="12">
                  <c:v>3973.2284399999999</c:v>
                </c:pt>
                <c:pt idx="13">
                  <c:v>3971.2996899999998</c:v>
                </c:pt>
                <c:pt idx="14">
                  <c:v>3969.3709399999998</c:v>
                </c:pt>
                <c:pt idx="15">
                  <c:v>3967.44218</c:v>
                </c:pt>
                <c:pt idx="16">
                  <c:v>3965.51343</c:v>
                </c:pt>
                <c:pt idx="17">
                  <c:v>3963.5846799999999</c:v>
                </c:pt>
                <c:pt idx="18">
                  <c:v>3961.6559299999999</c:v>
                </c:pt>
                <c:pt idx="19">
                  <c:v>3959.7271799999999</c:v>
                </c:pt>
                <c:pt idx="20">
                  <c:v>3957.7984299999998</c:v>
                </c:pt>
                <c:pt idx="21">
                  <c:v>3955.86967</c:v>
                </c:pt>
                <c:pt idx="22">
                  <c:v>3953.94092</c:v>
                </c:pt>
                <c:pt idx="23">
                  <c:v>3952.01217</c:v>
                </c:pt>
                <c:pt idx="24">
                  <c:v>3950.0834199999999</c:v>
                </c:pt>
                <c:pt idx="25">
                  <c:v>3948.1546699999999</c:v>
                </c:pt>
                <c:pt idx="26">
                  <c:v>3946.2259199999999</c:v>
                </c:pt>
                <c:pt idx="27">
                  <c:v>3944.2971600000001</c:v>
                </c:pt>
                <c:pt idx="28">
                  <c:v>3942.36841</c:v>
                </c:pt>
                <c:pt idx="29">
                  <c:v>3940.43966</c:v>
                </c:pt>
                <c:pt idx="30">
                  <c:v>3938.51091</c:v>
                </c:pt>
                <c:pt idx="31">
                  <c:v>3936.5821599999999</c:v>
                </c:pt>
                <c:pt idx="32">
                  <c:v>3934.6534099999999</c:v>
                </c:pt>
                <c:pt idx="33">
                  <c:v>3932.7246500000001</c:v>
                </c:pt>
                <c:pt idx="34">
                  <c:v>3930.7959000000001</c:v>
                </c:pt>
                <c:pt idx="35">
                  <c:v>3928.86715</c:v>
                </c:pt>
                <c:pt idx="36">
                  <c:v>3926.9384</c:v>
                </c:pt>
                <c:pt idx="37">
                  <c:v>3925.00965</c:v>
                </c:pt>
                <c:pt idx="38">
                  <c:v>3923.0808999999999</c:v>
                </c:pt>
                <c:pt idx="39">
                  <c:v>3921.1521400000001</c:v>
                </c:pt>
                <c:pt idx="40">
                  <c:v>3919.2233900000001</c:v>
                </c:pt>
                <c:pt idx="41">
                  <c:v>3917.2946400000001</c:v>
                </c:pt>
                <c:pt idx="42">
                  <c:v>3915.36589</c:v>
                </c:pt>
                <c:pt idx="43">
                  <c:v>3913.43714</c:v>
                </c:pt>
                <c:pt idx="44">
                  <c:v>3911.50839</c:v>
                </c:pt>
                <c:pt idx="45">
                  <c:v>3909.5796300000002</c:v>
                </c:pt>
                <c:pt idx="46">
                  <c:v>3907.6508800000001</c:v>
                </c:pt>
                <c:pt idx="47">
                  <c:v>3905.7221300000001</c:v>
                </c:pt>
                <c:pt idx="48">
                  <c:v>3903.7933800000001</c:v>
                </c:pt>
                <c:pt idx="49">
                  <c:v>3901.86463</c:v>
                </c:pt>
                <c:pt idx="50">
                  <c:v>3899.93588</c:v>
                </c:pt>
                <c:pt idx="51">
                  <c:v>3898.0071200000002</c:v>
                </c:pt>
                <c:pt idx="52">
                  <c:v>3896.0783700000002</c:v>
                </c:pt>
                <c:pt idx="53">
                  <c:v>3894.1496200000001</c:v>
                </c:pt>
                <c:pt idx="54">
                  <c:v>3892.2208700000001</c:v>
                </c:pt>
                <c:pt idx="55">
                  <c:v>3890.2921200000001</c:v>
                </c:pt>
                <c:pt idx="56">
                  <c:v>3888.36337</c:v>
                </c:pt>
                <c:pt idx="57">
                  <c:v>3886.4346099999998</c:v>
                </c:pt>
                <c:pt idx="58">
                  <c:v>3884.5058600000002</c:v>
                </c:pt>
                <c:pt idx="59">
                  <c:v>3882.5771100000002</c:v>
                </c:pt>
                <c:pt idx="60">
                  <c:v>3880.6483600000001</c:v>
                </c:pt>
                <c:pt idx="61">
                  <c:v>3878.7196100000001</c:v>
                </c:pt>
                <c:pt idx="62">
                  <c:v>3876.7908600000001</c:v>
                </c:pt>
                <c:pt idx="63">
                  <c:v>3874.8620999999998</c:v>
                </c:pt>
                <c:pt idx="64">
                  <c:v>3872.9333499999998</c:v>
                </c:pt>
                <c:pt idx="65">
                  <c:v>3871.0046000000002</c:v>
                </c:pt>
                <c:pt idx="66">
                  <c:v>3869.0758500000002</c:v>
                </c:pt>
                <c:pt idx="67">
                  <c:v>3867.1471000000001</c:v>
                </c:pt>
                <c:pt idx="68">
                  <c:v>3865.2183500000001</c:v>
                </c:pt>
                <c:pt idx="69">
                  <c:v>3863.2895899999999</c:v>
                </c:pt>
                <c:pt idx="70">
                  <c:v>3861.3608399999998</c:v>
                </c:pt>
                <c:pt idx="71">
                  <c:v>3859.4320899999998</c:v>
                </c:pt>
                <c:pt idx="72">
                  <c:v>3857.5033400000002</c:v>
                </c:pt>
                <c:pt idx="73">
                  <c:v>3855.5745900000002</c:v>
                </c:pt>
                <c:pt idx="74">
                  <c:v>3853.6458400000001</c:v>
                </c:pt>
                <c:pt idx="75">
                  <c:v>3851.7170799999999</c:v>
                </c:pt>
                <c:pt idx="76">
                  <c:v>3849.7883299999999</c:v>
                </c:pt>
                <c:pt idx="77">
                  <c:v>3847.8595799999998</c:v>
                </c:pt>
                <c:pt idx="78">
                  <c:v>3845.9308299999998</c:v>
                </c:pt>
                <c:pt idx="79">
                  <c:v>3844.0020800000002</c:v>
                </c:pt>
                <c:pt idx="80">
                  <c:v>3842.0733300000002</c:v>
                </c:pt>
                <c:pt idx="81">
                  <c:v>3840.1445699999999</c:v>
                </c:pt>
                <c:pt idx="82">
                  <c:v>3838.2158199999999</c:v>
                </c:pt>
                <c:pt idx="83">
                  <c:v>3836.2870699999999</c:v>
                </c:pt>
                <c:pt idx="84">
                  <c:v>3834.3583199999998</c:v>
                </c:pt>
                <c:pt idx="85">
                  <c:v>3832.4295699999998</c:v>
                </c:pt>
                <c:pt idx="86">
                  <c:v>3830.5008200000002</c:v>
                </c:pt>
                <c:pt idx="87">
                  <c:v>3828.57206</c:v>
                </c:pt>
                <c:pt idx="88">
                  <c:v>3826.6433099999999</c:v>
                </c:pt>
                <c:pt idx="89">
                  <c:v>3824.7145599999999</c:v>
                </c:pt>
                <c:pt idx="90">
                  <c:v>3822.7858099999999</c:v>
                </c:pt>
                <c:pt idx="91">
                  <c:v>3820.8570599999998</c:v>
                </c:pt>
                <c:pt idx="92">
                  <c:v>3818.9283099999998</c:v>
                </c:pt>
                <c:pt idx="93">
                  <c:v>3816.99955</c:v>
                </c:pt>
                <c:pt idx="94">
                  <c:v>3815.0708</c:v>
                </c:pt>
                <c:pt idx="95">
                  <c:v>3813.1420499999999</c:v>
                </c:pt>
                <c:pt idx="96">
                  <c:v>3811.2132999999999</c:v>
                </c:pt>
                <c:pt idx="97">
                  <c:v>3809.2845499999999</c:v>
                </c:pt>
                <c:pt idx="98">
                  <c:v>3807.3557999999998</c:v>
                </c:pt>
                <c:pt idx="99">
                  <c:v>3805.42704</c:v>
                </c:pt>
                <c:pt idx="100">
                  <c:v>3803.49829</c:v>
                </c:pt>
                <c:pt idx="101">
                  <c:v>3801.56954</c:v>
                </c:pt>
                <c:pt idx="102">
                  <c:v>3799.6407899999999</c:v>
                </c:pt>
                <c:pt idx="103">
                  <c:v>3797.7120399999999</c:v>
                </c:pt>
                <c:pt idx="104">
                  <c:v>3795.7832899999999</c:v>
                </c:pt>
                <c:pt idx="105">
                  <c:v>3793.8545300000001</c:v>
                </c:pt>
                <c:pt idx="106">
                  <c:v>3791.92578</c:v>
                </c:pt>
                <c:pt idx="107">
                  <c:v>3789.99703</c:v>
                </c:pt>
                <c:pt idx="108">
                  <c:v>3788.06828</c:v>
                </c:pt>
                <c:pt idx="109">
                  <c:v>3786.1395299999999</c:v>
                </c:pt>
                <c:pt idx="110">
                  <c:v>3784.2107799999999</c:v>
                </c:pt>
                <c:pt idx="111">
                  <c:v>3782.2820200000001</c:v>
                </c:pt>
                <c:pt idx="112">
                  <c:v>3780.3532700000001</c:v>
                </c:pt>
                <c:pt idx="113">
                  <c:v>3778.42452</c:v>
                </c:pt>
                <c:pt idx="114">
                  <c:v>3776.49577</c:v>
                </c:pt>
                <c:pt idx="115">
                  <c:v>3774.56702</c:v>
                </c:pt>
                <c:pt idx="116">
                  <c:v>3772.6382699999999</c:v>
                </c:pt>
                <c:pt idx="117">
                  <c:v>3770.7095100000001</c:v>
                </c:pt>
                <c:pt idx="118">
                  <c:v>3768.7807600000001</c:v>
                </c:pt>
                <c:pt idx="119">
                  <c:v>3766.8520100000001</c:v>
                </c:pt>
                <c:pt idx="120">
                  <c:v>3764.92326</c:v>
                </c:pt>
                <c:pt idx="121">
                  <c:v>3762.99451</c:v>
                </c:pt>
                <c:pt idx="122">
                  <c:v>3761.06576</c:v>
                </c:pt>
                <c:pt idx="123">
                  <c:v>3759.1370000000002</c:v>
                </c:pt>
                <c:pt idx="124">
                  <c:v>3757.2082500000001</c:v>
                </c:pt>
                <c:pt idx="125">
                  <c:v>3755.2795000000001</c:v>
                </c:pt>
                <c:pt idx="126">
                  <c:v>3753.3507500000001</c:v>
                </c:pt>
                <c:pt idx="127">
                  <c:v>3751.422</c:v>
                </c:pt>
                <c:pt idx="128">
                  <c:v>3749.49325</c:v>
                </c:pt>
                <c:pt idx="129">
                  <c:v>3747.5644900000002</c:v>
                </c:pt>
                <c:pt idx="130">
                  <c:v>3745.6357400000002</c:v>
                </c:pt>
                <c:pt idx="131">
                  <c:v>3743.7069900000001</c:v>
                </c:pt>
                <c:pt idx="132">
                  <c:v>3741.7782400000001</c:v>
                </c:pt>
                <c:pt idx="133">
                  <c:v>3739.8494900000001</c:v>
                </c:pt>
                <c:pt idx="134">
                  <c:v>3737.92074</c:v>
                </c:pt>
                <c:pt idx="135">
                  <c:v>3735.9919799999998</c:v>
                </c:pt>
                <c:pt idx="136">
                  <c:v>3734.0632300000002</c:v>
                </c:pt>
                <c:pt idx="137">
                  <c:v>3732.1344800000002</c:v>
                </c:pt>
                <c:pt idx="138">
                  <c:v>3730.2057300000001</c:v>
                </c:pt>
                <c:pt idx="139">
                  <c:v>3728.2769800000001</c:v>
                </c:pt>
                <c:pt idx="140">
                  <c:v>3726.3482300000001</c:v>
                </c:pt>
                <c:pt idx="141">
                  <c:v>3724.4194699999998</c:v>
                </c:pt>
                <c:pt idx="142">
                  <c:v>3722.4907199999998</c:v>
                </c:pt>
                <c:pt idx="143">
                  <c:v>3720.5619700000002</c:v>
                </c:pt>
                <c:pt idx="144">
                  <c:v>3718.6332200000002</c:v>
                </c:pt>
                <c:pt idx="145">
                  <c:v>3716.7044700000001</c:v>
                </c:pt>
                <c:pt idx="146">
                  <c:v>3714.7757200000001</c:v>
                </c:pt>
                <c:pt idx="147">
                  <c:v>3712.8469599999999</c:v>
                </c:pt>
                <c:pt idx="148">
                  <c:v>3710.9182099999998</c:v>
                </c:pt>
                <c:pt idx="149">
                  <c:v>3708.9894599999998</c:v>
                </c:pt>
                <c:pt idx="150">
                  <c:v>3707.0607100000002</c:v>
                </c:pt>
                <c:pt idx="151">
                  <c:v>3705.1319600000002</c:v>
                </c:pt>
                <c:pt idx="152">
                  <c:v>3703.2032100000001</c:v>
                </c:pt>
                <c:pt idx="153">
                  <c:v>3701.2744499999999</c:v>
                </c:pt>
                <c:pt idx="154">
                  <c:v>3699.3456999999999</c:v>
                </c:pt>
                <c:pt idx="155">
                  <c:v>3697.4169499999998</c:v>
                </c:pt>
                <c:pt idx="156">
                  <c:v>3695.4881999999998</c:v>
                </c:pt>
                <c:pt idx="157">
                  <c:v>3693.5594500000002</c:v>
                </c:pt>
                <c:pt idx="158">
                  <c:v>3691.6307000000002</c:v>
                </c:pt>
                <c:pt idx="159">
                  <c:v>3689.7019399999999</c:v>
                </c:pt>
                <c:pt idx="160">
                  <c:v>3687.7731899999999</c:v>
                </c:pt>
                <c:pt idx="161">
                  <c:v>3685.8444399999998</c:v>
                </c:pt>
                <c:pt idx="162">
                  <c:v>3683.9156899999998</c:v>
                </c:pt>
                <c:pt idx="163">
                  <c:v>3681.9869399999998</c:v>
                </c:pt>
                <c:pt idx="164">
                  <c:v>3680.0581900000002</c:v>
                </c:pt>
                <c:pt idx="165">
                  <c:v>3678.12943</c:v>
                </c:pt>
                <c:pt idx="166">
                  <c:v>3676.2006799999999</c:v>
                </c:pt>
                <c:pt idx="167">
                  <c:v>3674.2719299999999</c:v>
                </c:pt>
                <c:pt idx="168">
                  <c:v>3672.3431799999998</c:v>
                </c:pt>
                <c:pt idx="169">
                  <c:v>3670.4144299999998</c:v>
                </c:pt>
                <c:pt idx="170">
                  <c:v>3668.4856799999998</c:v>
                </c:pt>
                <c:pt idx="171">
                  <c:v>3666.55692</c:v>
                </c:pt>
                <c:pt idx="172">
                  <c:v>3664.62817</c:v>
                </c:pt>
                <c:pt idx="173">
                  <c:v>3662.6994199999999</c:v>
                </c:pt>
                <c:pt idx="174">
                  <c:v>3660.7706699999999</c:v>
                </c:pt>
                <c:pt idx="175">
                  <c:v>3658.8419199999998</c:v>
                </c:pt>
                <c:pt idx="176">
                  <c:v>3656.9131699999998</c:v>
                </c:pt>
                <c:pt idx="177">
                  <c:v>3654.98441</c:v>
                </c:pt>
                <c:pt idx="178">
                  <c:v>3653.05566</c:v>
                </c:pt>
                <c:pt idx="179">
                  <c:v>3651.12691</c:v>
                </c:pt>
                <c:pt idx="180">
                  <c:v>3649.1981599999999</c:v>
                </c:pt>
                <c:pt idx="181">
                  <c:v>3647.2694099999999</c:v>
                </c:pt>
                <c:pt idx="182">
                  <c:v>3645.3406599999998</c:v>
                </c:pt>
                <c:pt idx="183">
                  <c:v>3643.4119000000001</c:v>
                </c:pt>
                <c:pt idx="184">
                  <c:v>3641.48315</c:v>
                </c:pt>
                <c:pt idx="185">
                  <c:v>3639.5544</c:v>
                </c:pt>
                <c:pt idx="186">
                  <c:v>3637.62565</c:v>
                </c:pt>
                <c:pt idx="187">
                  <c:v>3635.6968999999999</c:v>
                </c:pt>
                <c:pt idx="188">
                  <c:v>3633.7681499999999</c:v>
                </c:pt>
                <c:pt idx="189">
                  <c:v>3631.8393900000001</c:v>
                </c:pt>
                <c:pt idx="190">
                  <c:v>3629.9106400000001</c:v>
                </c:pt>
                <c:pt idx="191">
                  <c:v>3627.98189</c:v>
                </c:pt>
                <c:pt idx="192">
                  <c:v>3626.05314</c:v>
                </c:pt>
                <c:pt idx="193">
                  <c:v>3624.1243899999999</c:v>
                </c:pt>
                <c:pt idx="194">
                  <c:v>3622.1956399999999</c:v>
                </c:pt>
                <c:pt idx="195">
                  <c:v>3620.2668800000001</c:v>
                </c:pt>
                <c:pt idx="196">
                  <c:v>3618.3381300000001</c:v>
                </c:pt>
                <c:pt idx="197">
                  <c:v>3616.4093800000001</c:v>
                </c:pt>
                <c:pt idx="198">
                  <c:v>3614.48063</c:v>
                </c:pt>
                <c:pt idx="199">
                  <c:v>3612.55188</c:v>
                </c:pt>
                <c:pt idx="200">
                  <c:v>3610.6231299999999</c:v>
                </c:pt>
                <c:pt idx="201">
                  <c:v>3608.6943700000002</c:v>
                </c:pt>
                <c:pt idx="202">
                  <c:v>3606.7656200000001</c:v>
                </c:pt>
                <c:pt idx="203">
                  <c:v>3604.8368700000001</c:v>
                </c:pt>
                <c:pt idx="204">
                  <c:v>3602.9081200000001</c:v>
                </c:pt>
                <c:pt idx="205">
                  <c:v>3600.97937</c:v>
                </c:pt>
                <c:pt idx="206">
                  <c:v>3599.05062</c:v>
                </c:pt>
                <c:pt idx="207">
                  <c:v>3597.1218600000002</c:v>
                </c:pt>
                <c:pt idx="208">
                  <c:v>3595.1931100000002</c:v>
                </c:pt>
                <c:pt idx="209">
                  <c:v>3593.2643600000001</c:v>
                </c:pt>
                <c:pt idx="210">
                  <c:v>3591.3356100000001</c:v>
                </c:pt>
                <c:pt idx="211">
                  <c:v>3589.4068600000001</c:v>
                </c:pt>
                <c:pt idx="212">
                  <c:v>3587.47811</c:v>
                </c:pt>
                <c:pt idx="213">
                  <c:v>3585.5493499999998</c:v>
                </c:pt>
                <c:pt idx="214">
                  <c:v>3583.6206000000002</c:v>
                </c:pt>
                <c:pt idx="215">
                  <c:v>3581.6918500000002</c:v>
                </c:pt>
                <c:pt idx="216">
                  <c:v>3579.7631000000001</c:v>
                </c:pt>
                <c:pt idx="217">
                  <c:v>3577.8343500000001</c:v>
                </c:pt>
                <c:pt idx="218">
                  <c:v>3575.9056</c:v>
                </c:pt>
                <c:pt idx="219">
                  <c:v>3573.9768399999998</c:v>
                </c:pt>
                <c:pt idx="220">
                  <c:v>3572.0480899999998</c:v>
                </c:pt>
                <c:pt idx="221">
                  <c:v>3570.1193400000002</c:v>
                </c:pt>
                <c:pt idx="222">
                  <c:v>3568.1905900000002</c:v>
                </c:pt>
                <c:pt idx="223">
                  <c:v>3566.2618400000001</c:v>
                </c:pt>
                <c:pt idx="224">
                  <c:v>3564.3330900000001</c:v>
                </c:pt>
                <c:pt idx="225">
                  <c:v>3562.4043299999998</c:v>
                </c:pt>
                <c:pt idx="226">
                  <c:v>3560.4755799999998</c:v>
                </c:pt>
                <c:pt idx="227">
                  <c:v>3558.5468300000002</c:v>
                </c:pt>
                <c:pt idx="228">
                  <c:v>3556.6180800000002</c:v>
                </c:pt>
                <c:pt idx="229">
                  <c:v>3554.6893300000002</c:v>
                </c:pt>
                <c:pt idx="230">
                  <c:v>3552.7605800000001</c:v>
                </c:pt>
                <c:pt idx="231">
                  <c:v>3550.8318199999999</c:v>
                </c:pt>
                <c:pt idx="232">
                  <c:v>3548.9030699999998</c:v>
                </c:pt>
                <c:pt idx="233">
                  <c:v>3546.9743199999998</c:v>
                </c:pt>
                <c:pt idx="234">
                  <c:v>3545.0455700000002</c:v>
                </c:pt>
                <c:pt idx="235">
                  <c:v>3543.1168200000002</c:v>
                </c:pt>
                <c:pt idx="236">
                  <c:v>3541.1880700000002</c:v>
                </c:pt>
                <c:pt idx="237">
                  <c:v>3539.2593099999999</c:v>
                </c:pt>
                <c:pt idx="238">
                  <c:v>3537.3305599999999</c:v>
                </c:pt>
                <c:pt idx="239">
                  <c:v>3535.4018099999998</c:v>
                </c:pt>
                <c:pt idx="240">
                  <c:v>3533.4730599999998</c:v>
                </c:pt>
                <c:pt idx="241">
                  <c:v>3531.5443100000002</c:v>
                </c:pt>
                <c:pt idx="242">
                  <c:v>3529.6155600000002</c:v>
                </c:pt>
                <c:pt idx="243">
                  <c:v>3527.6867999999999</c:v>
                </c:pt>
                <c:pt idx="244">
                  <c:v>3525.7580499999999</c:v>
                </c:pt>
                <c:pt idx="245">
                  <c:v>3523.8292999999999</c:v>
                </c:pt>
                <c:pt idx="246">
                  <c:v>3521.9005499999998</c:v>
                </c:pt>
                <c:pt idx="247">
                  <c:v>3519.9717999999998</c:v>
                </c:pt>
                <c:pt idx="248">
                  <c:v>3518.0430500000002</c:v>
                </c:pt>
                <c:pt idx="249">
                  <c:v>3516.11429</c:v>
                </c:pt>
                <c:pt idx="250">
                  <c:v>3514.1855399999999</c:v>
                </c:pt>
                <c:pt idx="251">
                  <c:v>3512.2567899999999</c:v>
                </c:pt>
                <c:pt idx="252">
                  <c:v>3510.3280399999999</c:v>
                </c:pt>
                <c:pt idx="253">
                  <c:v>3508.3992899999998</c:v>
                </c:pt>
                <c:pt idx="254">
                  <c:v>3506.4705399999998</c:v>
                </c:pt>
                <c:pt idx="255">
                  <c:v>3504.54178</c:v>
                </c:pt>
                <c:pt idx="256">
                  <c:v>3502.61303</c:v>
                </c:pt>
                <c:pt idx="257">
                  <c:v>3500.6842799999999</c:v>
                </c:pt>
                <c:pt idx="258">
                  <c:v>3498.7555299999999</c:v>
                </c:pt>
                <c:pt idx="259">
                  <c:v>3496.8267799999999</c:v>
                </c:pt>
                <c:pt idx="260">
                  <c:v>3494.8980299999998</c:v>
                </c:pt>
                <c:pt idx="261">
                  <c:v>3492.9692700000001</c:v>
                </c:pt>
                <c:pt idx="262">
                  <c:v>3491.04052</c:v>
                </c:pt>
                <c:pt idx="263">
                  <c:v>3489.11177</c:v>
                </c:pt>
                <c:pt idx="264">
                  <c:v>3487.1830199999999</c:v>
                </c:pt>
                <c:pt idx="265">
                  <c:v>3485.2542699999999</c:v>
                </c:pt>
                <c:pt idx="266">
                  <c:v>3483.3255199999999</c:v>
                </c:pt>
                <c:pt idx="267">
                  <c:v>3481.3967600000001</c:v>
                </c:pt>
                <c:pt idx="268">
                  <c:v>3479.46801</c:v>
                </c:pt>
                <c:pt idx="269">
                  <c:v>3477.53926</c:v>
                </c:pt>
                <c:pt idx="270">
                  <c:v>3475.61051</c:v>
                </c:pt>
                <c:pt idx="271">
                  <c:v>3473.6817599999999</c:v>
                </c:pt>
                <c:pt idx="272">
                  <c:v>3471.7530099999999</c:v>
                </c:pt>
                <c:pt idx="273">
                  <c:v>3469.8242500000001</c:v>
                </c:pt>
                <c:pt idx="274">
                  <c:v>3467.8955000000001</c:v>
                </c:pt>
                <c:pt idx="275">
                  <c:v>3465.96675</c:v>
                </c:pt>
                <c:pt idx="276">
                  <c:v>3464.038</c:v>
                </c:pt>
                <c:pt idx="277">
                  <c:v>3462.10925</c:v>
                </c:pt>
                <c:pt idx="278">
                  <c:v>3460.1804999999999</c:v>
                </c:pt>
                <c:pt idx="279">
                  <c:v>3458.2517400000002</c:v>
                </c:pt>
                <c:pt idx="280">
                  <c:v>3456.3229900000001</c:v>
                </c:pt>
                <c:pt idx="281">
                  <c:v>3454.3942400000001</c:v>
                </c:pt>
                <c:pt idx="282">
                  <c:v>3452.46549</c:v>
                </c:pt>
                <c:pt idx="283">
                  <c:v>3450.53674</c:v>
                </c:pt>
                <c:pt idx="284">
                  <c:v>3448.60799</c:v>
                </c:pt>
                <c:pt idx="285">
                  <c:v>3446.6792300000002</c:v>
                </c:pt>
                <c:pt idx="286">
                  <c:v>3444.7504800000002</c:v>
                </c:pt>
                <c:pt idx="287">
                  <c:v>3442.8217300000001</c:v>
                </c:pt>
                <c:pt idx="288">
                  <c:v>3440.8929800000001</c:v>
                </c:pt>
                <c:pt idx="289">
                  <c:v>3438.96423</c:v>
                </c:pt>
                <c:pt idx="290">
                  <c:v>3437.03548</c:v>
                </c:pt>
                <c:pt idx="291">
                  <c:v>3435.1067200000002</c:v>
                </c:pt>
                <c:pt idx="292">
                  <c:v>3433.1779700000002</c:v>
                </c:pt>
                <c:pt idx="293">
                  <c:v>3431.2492200000002</c:v>
                </c:pt>
                <c:pt idx="294">
                  <c:v>3429.3204700000001</c:v>
                </c:pt>
                <c:pt idx="295">
                  <c:v>3427.3917200000001</c:v>
                </c:pt>
                <c:pt idx="296">
                  <c:v>3425.46297</c:v>
                </c:pt>
                <c:pt idx="297">
                  <c:v>3423.5342099999998</c:v>
                </c:pt>
                <c:pt idx="298">
                  <c:v>3421.6054600000002</c:v>
                </c:pt>
                <c:pt idx="299">
                  <c:v>3419.6767100000002</c:v>
                </c:pt>
                <c:pt idx="300">
                  <c:v>3417.7479600000001</c:v>
                </c:pt>
                <c:pt idx="301">
                  <c:v>3415.8192100000001</c:v>
                </c:pt>
                <c:pt idx="302">
                  <c:v>3413.8904600000001</c:v>
                </c:pt>
                <c:pt idx="303">
                  <c:v>3411.9616999999998</c:v>
                </c:pt>
                <c:pt idx="304">
                  <c:v>3410.0329499999998</c:v>
                </c:pt>
                <c:pt idx="305">
                  <c:v>3408.1042000000002</c:v>
                </c:pt>
                <c:pt idx="306">
                  <c:v>3406.1754500000002</c:v>
                </c:pt>
                <c:pt idx="307">
                  <c:v>3404.2467000000001</c:v>
                </c:pt>
                <c:pt idx="308">
                  <c:v>3402.3179500000001</c:v>
                </c:pt>
                <c:pt idx="309">
                  <c:v>3400.3891899999999</c:v>
                </c:pt>
                <c:pt idx="310">
                  <c:v>3398.4604399999998</c:v>
                </c:pt>
                <c:pt idx="311">
                  <c:v>3396.5316899999998</c:v>
                </c:pt>
                <c:pt idx="312">
                  <c:v>3394.6029400000002</c:v>
                </c:pt>
                <c:pt idx="313">
                  <c:v>3392.6741900000002</c:v>
                </c:pt>
                <c:pt idx="314">
                  <c:v>3390.7454400000001</c:v>
                </c:pt>
                <c:pt idx="315">
                  <c:v>3388.8166799999999</c:v>
                </c:pt>
                <c:pt idx="316">
                  <c:v>3386.8879299999999</c:v>
                </c:pt>
                <c:pt idx="317">
                  <c:v>3384.9591799999998</c:v>
                </c:pt>
                <c:pt idx="318">
                  <c:v>3383.0304299999998</c:v>
                </c:pt>
                <c:pt idx="319">
                  <c:v>3381.1016800000002</c:v>
                </c:pt>
                <c:pt idx="320">
                  <c:v>3379.1729300000002</c:v>
                </c:pt>
                <c:pt idx="321">
                  <c:v>3377.2441699999999</c:v>
                </c:pt>
                <c:pt idx="322">
                  <c:v>3375.3154199999999</c:v>
                </c:pt>
                <c:pt idx="323">
                  <c:v>3373.3866699999999</c:v>
                </c:pt>
                <c:pt idx="324">
                  <c:v>3371.4579199999998</c:v>
                </c:pt>
                <c:pt idx="325">
                  <c:v>3369.5291699999998</c:v>
                </c:pt>
                <c:pt idx="326">
                  <c:v>3367.6004200000002</c:v>
                </c:pt>
                <c:pt idx="327">
                  <c:v>3365.67166</c:v>
                </c:pt>
                <c:pt idx="328">
                  <c:v>3363.7429099999999</c:v>
                </c:pt>
                <c:pt idx="329">
                  <c:v>3361.8141599999999</c:v>
                </c:pt>
                <c:pt idx="330">
                  <c:v>3359.8854099999999</c:v>
                </c:pt>
                <c:pt idx="331">
                  <c:v>3357.9566599999998</c:v>
                </c:pt>
                <c:pt idx="332">
                  <c:v>3356.0279099999998</c:v>
                </c:pt>
                <c:pt idx="333">
                  <c:v>3354.09915</c:v>
                </c:pt>
                <c:pt idx="334">
                  <c:v>3352.1704</c:v>
                </c:pt>
                <c:pt idx="335">
                  <c:v>3350.2416499999999</c:v>
                </c:pt>
                <c:pt idx="336">
                  <c:v>3348.3128999999999</c:v>
                </c:pt>
                <c:pt idx="337">
                  <c:v>3346.3841499999999</c:v>
                </c:pt>
                <c:pt idx="338">
                  <c:v>3344.4553999999998</c:v>
                </c:pt>
                <c:pt idx="339">
                  <c:v>3342.52664</c:v>
                </c:pt>
                <c:pt idx="340">
                  <c:v>3340.59789</c:v>
                </c:pt>
                <c:pt idx="341">
                  <c:v>3338.66914</c:v>
                </c:pt>
                <c:pt idx="342">
                  <c:v>3336.7403899999999</c:v>
                </c:pt>
                <c:pt idx="343">
                  <c:v>3334.8116399999999</c:v>
                </c:pt>
                <c:pt idx="344">
                  <c:v>3332.8828800000001</c:v>
                </c:pt>
                <c:pt idx="345">
                  <c:v>3330.9541300000001</c:v>
                </c:pt>
                <c:pt idx="346">
                  <c:v>3329.02538</c:v>
                </c:pt>
                <c:pt idx="347">
                  <c:v>3327.09663</c:v>
                </c:pt>
                <c:pt idx="348">
                  <c:v>3325.16788</c:v>
                </c:pt>
                <c:pt idx="349">
                  <c:v>3323.2391299999999</c:v>
                </c:pt>
                <c:pt idx="350">
                  <c:v>3321.3103700000001</c:v>
                </c:pt>
                <c:pt idx="351">
                  <c:v>3319.3816200000001</c:v>
                </c:pt>
                <c:pt idx="352">
                  <c:v>3317.4528700000001</c:v>
                </c:pt>
                <c:pt idx="353">
                  <c:v>3315.52412</c:v>
                </c:pt>
                <c:pt idx="354">
                  <c:v>3313.59537</c:v>
                </c:pt>
                <c:pt idx="355">
                  <c:v>3311.66662</c:v>
                </c:pt>
                <c:pt idx="356">
                  <c:v>3309.7378600000002</c:v>
                </c:pt>
                <c:pt idx="357">
                  <c:v>3307.8091100000001</c:v>
                </c:pt>
                <c:pt idx="358">
                  <c:v>3305.8803600000001</c:v>
                </c:pt>
                <c:pt idx="359">
                  <c:v>3303.9516100000001</c:v>
                </c:pt>
                <c:pt idx="360">
                  <c:v>3302.02286</c:v>
                </c:pt>
                <c:pt idx="361">
                  <c:v>3300.09411</c:v>
                </c:pt>
                <c:pt idx="362">
                  <c:v>3298.1653500000002</c:v>
                </c:pt>
                <c:pt idx="363">
                  <c:v>3296.2366000000002</c:v>
                </c:pt>
                <c:pt idx="364">
                  <c:v>3294.3078500000001</c:v>
                </c:pt>
                <c:pt idx="365">
                  <c:v>3292.3791000000001</c:v>
                </c:pt>
                <c:pt idx="366">
                  <c:v>3290.4503500000001</c:v>
                </c:pt>
                <c:pt idx="367">
                  <c:v>3288.5216</c:v>
                </c:pt>
                <c:pt idx="368">
                  <c:v>3286.5928399999998</c:v>
                </c:pt>
                <c:pt idx="369">
                  <c:v>3284.6640900000002</c:v>
                </c:pt>
                <c:pt idx="370">
                  <c:v>3282.7353400000002</c:v>
                </c:pt>
                <c:pt idx="371">
                  <c:v>3280.8065900000001</c:v>
                </c:pt>
                <c:pt idx="372">
                  <c:v>3278.8778400000001</c:v>
                </c:pt>
                <c:pt idx="373">
                  <c:v>3276.9490900000001</c:v>
                </c:pt>
                <c:pt idx="374">
                  <c:v>3275.0203299999998</c:v>
                </c:pt>
                <c:pt idx="375">
                  <c:v>3273.0915799999998</c:v>
                </c:pt>
                <c:pt idx="376">
                  <c:v>3271.1628300000002</c:v>
                </c:pt>
                <c:pt idx="377">
                  <c:v>3269.2340800000002</c:v>
                </c:pt>
                <c:pt idx="378">
                  <c:v>3267.3053300000001</c:v>
                </c:pt>
                <c:pt idx="379">
                  <c:v>3265.3765800000001</c:v>
                </c:pt>
                <c:pt idx="380">
                  <c:v>3263.4478199999999</c:v>
                </c:pt>
                <c:pt idx="381">
                  <c:v>3261.5190699999998</c:v>
                </c:pt>
                <c:pt idx="382">
                  <c:v>3259.5903199999998</c:v>
                </c:pt>
                <c:pt idx="383">
                  <c:v>3257.6615700000002</c:v>
                </c:pt>
                <c:pt idx="384">
                  <c:v>3255.7328200000002</c:v>
                </c:pt>
                <c:pt idx="385">
                  <c:v>3253.8040700000001</c:v>
                </c:pt>
                <c:pt idx="386">
                  <c:v>3251.8753099999999</c:v>
                </c:pt>
                <c:pt idx="387">
                  <c:v>3249.9465599999999</c:v>
                </c:pt>
                <c:pt idx="388">
                  <c:v>3248.0178099999998</c:v>
                </c:pt>
                <c:pt idx="389">
                  <c:v>3246.0890599999998</c:v>
                </c:pt>
                <c:pt idx="390">
                  <c:v>3244.1603100000002</c:v>
                </c:pt>
                <c:pt idx="391">
                  <c:v>3242.2315600000002</c:v>
                </c:pt>
                <c:pt idx="392">
                  <c:v>3240.3027999999999</c:v>
                </c:pt>
                <c:pt idx="393">
                  <c:v>3238.3740499999999</c:v>
                </c:pt>
                <c:pt idx="394">
                  <c:v>3236.4452999999999</c:v>
                </c:pt>
                <c:pt idx="395">
                  <c:v>3234.5165499999998</c:v>
                </c:pt>
                <c:pt idx="396">
                  <c:v>3232.5877999999998</c:v>
                </c:pt>
                <c:pt idx="397">
                  <c:v>3230.6590500000002</c:v>
                </c:pt>
                <c:pt idx="398">
                  <c:v>3228.73029</c:v>
                </c:pt>
                <c:pt idx="399">
                  <c:v>3226.8015399999999</c:v>
                </c:pt>
                <c:pt idx="400">
                  <c:v>3224.8727899999999</c:v>
                </c:pt>
                <c:pt idx="401">
                  <c:v>3222.9440399999999</c:v>
                </c:pt>
                <c:pt idx="402">
                  <c:v>3221.0152899999998</c:v>
                </c:pt>
                <c:pt idx="403">
                  <c:v>3219.0865399999998</c:v>
                </c:pt>
                <c:pt idx="404">
                  <c:v>3217.15778</c:v>
                </c:pt>
                <c:pt idx="405">
                  <c:v>3215.22903</c:v>
                </c:pt>
                <c:pt idx="406">
                  <c:v>3213.3002799999999</c:v>
                </c:pt>
                <c:pt idx="407">
                  <c:v>3211.3715299999999</c:v>
                </c:pt>
                <c:pt idx="408">
                  <c:v>3209.4427799999999</c:v>
                </c:pt>
                <c:pt idx="409">
                  <c:v>3207.5140299999998</c:v>
                </c:pt>
                <c:pt idx="410">
                  <c:v>3205.58527</c:v>
                </c:pt>
                <c:pt idx="411">
                  <c:v>3203.65652</c:v>
                </c:pt>
                <c:pt idx="412">
                  <c:v>3201.72777</c:v>
                </c:pt>
                <c:pt idx="413">
                  <c:v>3199.7990199999999</c:v>
                </c:pt>
                <c:pt idx="414">
                  <c:v>3197.8702699999999</c:v>
                </c:pt>
                <c:pt idx="415">
                  <c:v>3195.9415199999999</c:v>
                </c:pt>
                <c:pt idx="416">
                  <c:v>3194.0127600000001</c:v>
                </c:pt>
                <c:pt idx="417">
                  <c:v>3192.08401</c:v>
                </c:pt>
                <c:pt idx="418">
                  <c:v>3190.15526</c:v>
                </c:pt>
                <c:pt idx="419">
                  <c:v>3188.22651</c:v>
                </c:pt>
                <c:pt idx="420">
                  <c:v>3186.2977599999999</c:v>
                </c:pt>
                <c:pt idx="421">
                  <c:v>3184.3690099999999</c:v>
                </c:pt>
                <c:pt idx="422">
                  <c:v>3182.4402500000001</c:v>
                </c:pt>
                <c:pt idx="423">
                  <c:v>3180.5115000000001</c:v>
                </c:pt>
                <c:pt idx="424">
                  <c:v>3178.58275</c:v>
                </c:pt>
                <c:pt idx="425">
                  <c:v>3176.654</c:v>
                </c:pt>
                <c:pt idx="426">
                  <c:v>3174.72525</c:v>
                </c:pt>
                <c:pt idx="427">
                  <c:v>3172.7964999999999</c:v>
                </c:pt>
                <c:pt idx="428">
                  <c:v>3170.8677400000001</c:v>
                </c:pt>
                <c:pt idx="429">
                  <c:v>3168.9389900000001</c:v>
                </c:pt>
                <c:pt idx="430">
                  <c:v>3167.0102400000001</c:v>
                </c:pt>
                <c:pt idx="431">
                  <c:v>3165.08149</c:v>
                </c:pt>
                <c:pt idx="432">
                  <c:v>3163.15274</c:v>
                </c:pt>
                <c:pt idx="433">
                  <c:v>3161.22399</c:v>
                </c:pt>
                <c:pt idx="434">
                  <c:v>3159.2952300000002</c:v>
                </c:pt>
                <c:pt idx="435">
                  <c:v>3157.3664800000001</c:v>
                </c:pt>
                <c:pt idx="436">
                  <c:v>3155.4377300000001</c:v>
                </c:pt>
                <c:pt idx="437">
                  <c:v>3153.5089800000001</c:v>
                </c:pt>
                <c:pt idx="438">
                  <c:v>3151.58023</c:v>
                </c:pt>
                <c:pt idx="439">
                  <c:v>3149.65148</c:v>
                </c:pt>
                <c:pt idx="440">
                  <c:v>3147.7227200000002</c:v>
                </c:pt>
                <c:pt idx="441">
                  <c:v>3145.7939700000002</c:v>
                </c:pt>
                <c:pt idx="442">
                  <c:v>3143.8652200000001</c:v>
                </c:pt>
                <c:pt idx="443">
                  <c:v>3141.9364700000001</c:v>
                </c:pt>
                <c:pt idx="444">
                  <c:v>3140.0077200000001</c:v>
                </c:pt>
                <c:pt idx="445">
                  <c:v>3138.07897</c:v>
                </c:pt>
                <c:pt idx="446">
                  <c:v>3136.1502099999998</c:v>
                </c:pt>
                <c:pt idx="447">
                  <c:v>3134.2214600000002</c:v>
                </c:pt>
                <c:pt idx="448">
                  <c:v>3132.2927100000002</c:v>
                </c:pt>
                <c:pt idx="449">
                  <c:v>3130.3639600000001</c:v>
                </c:pt>
                <c:pt idx="450">
                  <c:v>3128.4352100000001</c:v>
                </c:pt>
                <c:pt idx="451">
                  <c:v>3126.5064600000001</c:v>
                </c:pt>
                <c:pt idx="452">
                  <c:v>3124.5776999999998</c:v>
                </c:pt>
                <c:pt idx="453">
                  <c:v>3122.6489499999998</c:v>
                </c:pt>
                <c:pt idx="454">
                  <c:v>3120.7202000000002</c:v>
                </c:pt>
                <c:pt idx="455">
                  <c:v>3118.7914500000002</c:v>
                </c:pt>
                <c:pt idx="456">
                  <c:v>3116.8627000000001</c:v>
                </c:pt>
                <c:pt idx="457">
                  <c:v>3114.9339500000001</c:v>
                </c:pt>
                <c:pt idx="458">
                  <c:v>3113.0051899999999</c:v>
                </c:pt>
                <c:pt idx="459">
                  <c:v>3111.0764399999998</c:v>
                </c:pt>
                <c:pt idx="460">
                  <c:v>3109.1476899999998</c:v>
                </c:pt>
                <c:pt idx="461">
                  <c:v>3107.2189400000002</c:v>
                </c:pt>
                <c:pt idx="462">
                  <c:v>3105.2901900000002</c:v>
                </c:pt>
                <c:pt idx="463">
                  <c:v>3103.3614400000001</c:v>
                </c:pt>
                <c:pt idx="464">
                  <c:v>3101.4326799999999</c:v>
                </c:pt>
                <c:pt idx="465">
                  <c:v>3099.5039299999999</c:v>
                </c:pt>
                <c:pt idx="466">
                  <c:v>3097.5751799999998</c:v>
                </c:pt>
                <c:pt idx="467">
                  <c:v>3095.6464299999998</c:v>
                </c:pt>
                <c:pt idx="468">
                  <c:v>3093.7176800000002</c:v>
                </c:pt>
                <c:pt idx="469">
                  <c:v>3091.7889300000002</c:v>
                </c:pt>
                <c:pt idx="470">
                  <c:v>3089.8601699999999</c:v>
                </c:pt>
                <c:pt idx="471">
                  <c:v>3087.9314199999999</c:v>
                </c:pt>
                <c:pt idx="472">
                  <c:v>3086.0026699999999</c:v>
                </c:pt>
                <c:pt idx="473">
                  <c:v>3084.0739199999998</c:v>
                </c:pt>
                <c:pt idx="474">
                  <c:v>3082.1451699999998</c:v>
                </c:pt>
                <c:pt idx="475">
                  <c:v>3080.2164200000002</c:v>
                </c:pt>
                <c:pt idx="476">
                  <c:v>3078.28766</c:v>
                </c:pt>
                <c:pt idx="477">
                  <c:v>3076.3589099999999</c:v>
                </c:pt>
                <c:pt idx="478">
                  <c:v>3074.4301599999999</c:v>
                </c:pt>
                <c:pt idx="479">
                  <c:v>3072.5014099999999</c:v>
                </c:pt>
                <c:pt idx="480">
                  <c:v>3070.5726599999998</c:v>
                </c:pt>
                <c:pt idx="481">
                  <c:v>3068.6439099999998</c:v>
                </c:pt>
                <c:pt idx="482">
                  <c:v>3066.71515</c:v>
                </c:pt>
                <c:pt idx="483">
                  <c:v>3064.7864</c:v>
                </c:pt>
                <c:pt idx="484">
                  <c:v>3062.8576499999999</c:v>
                </c:pt>
                <c:pt idx="485">
                  <c:v>3060.9288999999999</c:v>
                </c:pt>
                <c:pt idx="486">
                  <c:v>3059.0001499999998</c:v>
                </c:pt>
                <c:pt idx="487">
                  <c:v>3057.0713999999998</c:v>
                </c:pt>
                <c:pt idx="488">
                  <c:v>3055.14264</c:v>
                </c:pt>
                <c:pt idx="489">
                  <c:v>3053.21389</c:v>
                </c:pt>
                <c:pt idx="490">
                  <c:v>3051.28514</c:v>
                </c:pt>
                <c:pt idx="491">
                  <c:v>3049.3563899999999</c:v>
                </c:pt>
                <c:pt idx="492">
                  <c:v>3047.4276399999999</c:v>
                </c:pt>
                <c:pt idx="493">
                  <c:v>3045.4988899999998</c:v>
                </c:pt>
                <c:pt idx="494">
                  <c:v>3043.5701300000001</c:v>
                </c:pt>
                <c:pt idx="495">
                  <c:v>3041.64138</c:v>
                </c:pt>
                <c:pt idx="496">
                  <c:v>3039.71263</c:v>
                </c:pt>
                <c:pt idx="497">
                  <c:v>3037.78388</c:v>
                </c:pt>
                <c:pt idx="498">
                  <c:v>3035.8551299999999</c:v>
                </c:pt>
                <c:pt idx="499">
                  <c:v>3033.9263799999999</c:v>
                </c:pt>
                <c:pt idx="500">
                  <c:v>3031.9976200000001</c:v>
                </c:pt>
                <c:pt idx="501">
                  <c:v>3030.0688700000001</c:v>
                </c:pt>
                <c:pt idx="502">
                  <c:v>3028.14012</c:v>
                </c:pt>
                <c:pt idx="503">
                  <c:v>3026.21137</c:v>
                </c:pt>
                <c:pt idx="504">
                  <c:v>3024.28262</c:v>
                </c:pt>
                <c:pt idx="505">
                  <c:v>3022.3538699999999</c:v>
                </c:pt>
                <c:pt idx="506">
                  <c:v>3020.4251100000001</c:v>
                </c:pt>
                <c:pt idx="507">
                  <c:v>3018.4963600000001</c:v>
                </c:pt>
                <c:pt idx="508">
                  <c:v>3016.5676100000001</c:v>
                </c:pt>
                <c:pt idx="509">
                  <c:v>3014.63886</c:v>
                </c:pt>
                <c:pt idx="510">
                  <c:v>3012.71011</c:v>
                </c:pt>
                <c:pt idx="511">
                  <c:v>3010.7813599999999</c:v>
                </c:pt>
                <c:pt idx="512">
                  <c:v>3008.8526000000002</c:v>
                </c:pt>
                <c:pt idx="513">
                  <c:v>3006.9238500000001</c:v>
                </c:pt>
                <c:pt idx="514">
                  <c:v>3004.9951000000001</c:v>
                </c:pt>
                <c:pt idx="515">
                  <c:v>3003.0663500000001</c:v>
                </c:pt>
                <c:pt idx="516">
                  <c:v>3001.1376</c:v>
                </c:pt>
                <c:pt idx="517">
                  <c:v>2999.20885</c:v>
                </c:pt>
                <c:pt idx="518">
                  <c:v>2997.2800900000002</c:v>
                </c:pt>
                <c:pt idx="519">
                  <c:v>2995.3513400000002</c:v>
                </c:pt>
                <c:pt idx="520">
                  <c:v>2993.4225900000001</c:v>
                </c:pt>
                <c:pt idx="521">
                  <c:v>2991.4938400000001</c:v>
                </c:pt>
                <c:pt idx="522">
                  <c:v>2989.5650900000001</c:v>
                </c:pt>
                <c:pt idx="523">
                  <c:v>2987.63634</c:v>
                </c:pt>
                <c:pt idx="524">
                  <c:v>2985.7075799999998</c:v>
                </c:pt>
                <c:pt idx="525">
                  <c:v>2983.7788300000002</c:v>
                </c:pt>
                <c:pt idx="526">
                  <c:v>2981.8500800000002</c:v>
                </c:pt>
                <c:pt idx="527">
                  <c:v>2979.9213300000001</c:v>
                </c:pt>
                <c:pt idx="528">
                  <c:v>2977.9925800000001</c:v>
                </c:pt>
                <c:pt idx="529">
                  <c:v>2976.0638300000001</c:v>
                </c:pt>
                <c:pt idx="530">
                  <c:v>2974.1350699999998</c:v>
                </c:pt>
                <c:pt idx="531">
                  <c:v>2972.2063199999998</c:v>
                </c:pt>
                <c:pt idx="532">
                  <c:v>2970.2775700000002</c:v>
                </c:pt>
                <c:pt idx="533">
                  <c:v>2968.3488200000002</c:v>
                </c:pt>
                <c:pt idx="534">
                  <c:v>2966.4200700000001</c:v>
                </c:pt>
                <c:pt idx="535">
                  <c:v>2964.4913200000001</c:v>
                </c:pt>
                <c:pt idx="536">
                  <c:v>2962.5625599999998</c:v>
                </c:pt>
                <c:pt idx="537">
                  <c:v>2960.6338099999998</c:v>
                </c:pt>
                <c:pt idx="538">
                  <c:v>2958.7050599999998</c:v>
                </c:pt>
                <c:pt idx="539">
                  <c:v>2956.7763100000002</c:v>
                </c:pt>
                <c:pt idx="540">
                  <c:v>2954.8475600000002</c:v>
                </c:pt>
                <c:pt idx="541">
                  <c:v>2952.9188100000001</c:v>
                </c:pt>
                <c:pt idx="542">
                  <c:v>2950.9900499999999</c:v>
                </c:pt>
                <c:pt idx="543">
                  <c:v>2949.0612999999998</c:v>
                </c:pt>
                <c:pt idx="544">
                  <c:v>2947.1325499999998</c:v>
                </c:pt>
                <c:pt idx="545">
                  <c:v>2945.2037999999998</c:v>
                </c:pt>
                <c:pt idx="546">
                  <c:v>2943.2750500000002</c:v>
                </c:pt>
                <c:pt idx="547">
                  <c:v>2941.3463000000002</c:v>
                </c:pt>
                <c:pt idx="548">
                  <c:v>2939.4175399999999</c:v>
                </c:pt>
                <c:pt idx="549">
                  <c:v>2937.4887899999999</c:v>
                </c:pt>
                <c:pt idx="550">
                  <c:v>2935.5600399999998</c:v>
                </c:pt>
                <c:pt idx="551">
                  <c:v>2933.6312899999998</c:v>
                </c:pt>
                <c:pt idx="552">
                  <c:v>2931.7025400000002</c:v>
                </c:pt>
                <c:pt idx="553">
                  <c:v>2929.7737900000002</c:v>
                </c:pt>
                <c:pt idx="554">
                  <c:v>2927.84503</c:v>
                </c:pt>
                <c:pt idx="555">
                  <c:v>2925.9162799999999</c:v>
                </c:pt>
                <c:pt idx="556">
                  <c:v>2923.9875299999999</c:v>
                </c:pt>
                <c:pt idx="557">
                  <c:v>2922.0587799999998</c:v>
                </c:pt>
                <c:pt idx="558">
                  <c:v>2920.1300299999998</c:v>
                </c:pt>
                <c:pt idx="559">
                  <c:v>2918.2012800000002</c:v>
                </c:pt>
                <c:pt idx="560">
                  <c:v>2916.27252</c:v>
                </c:pt>
                <c:pt idx="561">
                  <c:v>2914.3437699999999</c:v>
                </c:pt>
                <c:pt idx="562">
                  <c:v>2912.4150199999999</c:v>
                </c:pt>
                <c:pt idx="563">
                  <c:v>2910.4862699999999</c:v>
                </c:pt>
                <c:pt idx="564">
                  <c:v>2908.5575199999998</c:v>
                </c:pt>
                <c:pt idx="565">
                  <c:v>2906.6287699999998</c:v>
                </c:pt>
                <c:pt idx="566">
                  <c:v>2904.70001</c:v>
                </c:pt>
                <c:pt idx="567">
                  <c:v>2902.77126</c:v>
                </c:pt>
                <c:pt idx="568">
                  <c:v>2900.8425099999999</c:v>
                </c:pt>
                <c:pt idx="569">
                  <c:v>2898.9137599999999</c:v>
                </c:pt>
                <c:pt idx="570">
                  <c:v>2896.9850099999999</c:v>
                </c:pt>
                <c:pt idx="571">
                  <c:v>2895.0562599999998</c:v>
                </c:pt>
                <c:pt idx="572">
                  <c:v>2893.1275000000001</c:v>
                </c:pt>
                <c:pt idx="573">
                  <c:v>2891.19875</c:v>
                </c:pt>
                <c:pt idx="574">
                  <c:v>2889.27</c:v>
                </c:pt>
                <c:pt idx="575">
                  <c:v>2887.3412499999999</c:v>
                </c:pt>
                <c:pt idx="576">
                  <c:v>2885.4124999999999</c:v>
                </c:pt>
                <c:pt idx="577">
                  <c:v>2883.4837499999999</c:v>
                </c:pt>
                <c:pt idx="578">
                  <c:v>2881.5549900000001</c:v>
                </c:pt>
                <c:pt idx="579">
                  <c:v>2879.6262400000001</c:v>
                </c:pt>
                <c:pt idx="580">
                  <c:v>2877.69749</c:v>
                </c:pt>
                <c:pt idx="581">
                  <c:v>2875.76874</c:v>
                </c:pt>
                <c:pt idx="582">
                  <c:v>2873.8399899999999</c:v>
                </c:pt>
                <c:pt idx="583">
                  <c:v>2871.9112399999999</c:v>
                </c:pt>
                <c:pt idx="584">
                  <c:v>2869.9824800000001</c:v>
                </c:pt>
                <c:pt idx="585">
                  <c:v>2868.0537300000001</c:v>
                </c:pt>
                <c:pt idx="586">
                  <c:v>2866.1249800000001</c:v>
                </c:pt>
                <c:pt idx="587">
                  <c:v>2864.19623</c:v>
                </c:pt>
                <c:pt idx="588">
                  <c:v>2862.26748</c:v>
                </c:pt>
                <c:pt idx="589">
                  <c:v>2860.3387299999999</c:v>
                </c:pt>
                <c:pt idx="590">
                  <c:v>2858.4099700000002</c:v>
                </c:pt>
                <c:pt idx="591">
                  <c:v>2856.4812200000001</c:v>
                </c:pt>
                <c:pt idx="592">
                  <c:v>2854.5524700000001</c:v>
                </c:pt>
                <c:pt idx="593">
                  <c:v>2852.62372</c:v>
                </c:pt>
                <c:pt idx="594">
                  <c:v>2850.69497</c:v>
                </c:pt>
                <c:pt idx="595">
                  <c:v>2848.76622</c:v>
                </c:pt>
                <c:pt idx="596">
                  <c:v>2846.8374600000002</c:v>
                </c:pt>
                <c:pt idx="597">
                  <c:v>2844.9087100000002</c:v>
                </c:pt>
                <c:pt idx="598">
                  <c:v>2842.9799600000001</c:v>
                </c:pt>
                <c:pt idx="599">
                  <c:v>2841.0512100000001</c:v>
                </c:pt>
                <c:pt idx="600">
                  <c:v>2839.12246</c:v>
                </c:pt>
                <c:pt idx="601">
                  <c:v>2837.19371</c:v>
                </c:pt>
                <c:pt idx="602">
                  <c:v>2835.2649500000002</c:v>
                </c:pt>
                <c:pt idx="603">
                  <c:v>2833.3362000000002</c:v>
                </c:pt>
                <c:pt idx="604">
                  <c:v>2831.4074500000002</c:v>
                </c:pt>
                <c:pt idx="605">
                  <c:v>2829.4787000000001</c:v>
                </c:pt>
                <c:pt idx="606">
                  <c:v>2827.5499500000001</c:v>
                </c:pt>
                <c:pt idx="607">
                  <c:v>2825.6212</c:v>
                </c:pt>
                <c:pt idx="608">
                  <c:v>2823.6924399999998</c:v>
                </c:pt>
                <c:pt idx="609">
                  <c:v>2821.7636900000002</c:v>
                </c:pt>
                <c:pt idx="610">
                  <c:v>2819.8349400000002</c:v>
                </c:pt>
                <c:pt idx="611">
                  <c:v>2817.9061900000002</c:v>
                </c:pt>
                <c:pt idx="612">
                  <c:v>2815.9774400000001</c:v>
                </c:pt>
                <c:pt idx="613">
                  <c:v>2814.0486900000001</c:v>
                </c:pt>
                <c:pt idx="614">
                  <c:v>2812.1199299999998</c:v>
                </c:pt>
                <c:pt idx="615">
                  <c:v>2810.1911799999998</c:v>
                </c:pt>
                <c:pt idx="616">
                  <c:v>2808.2624300000002</c:v>
                </c:pt>
                <c:pt idx="617">
                  <c:v>2806.3336800000002</c:v>
                </c:pt>
                <c:pt idx="618">
                  <c:v>2804.4049300000001</c:v>
                </c:pt>
                <c:pt idx="619">
                  <c:v>2802.4761800000001</c:v>
                </c:pt>
                <c:pt idx="620">
                  <c:v>2800.5474199999999</c:v>
                </c:pt>
                <c:pt idx="621">
                  <c:v>2798.6186699999998</c:v>
                </c:pt>
                <c:pt idx="622">
                  <c:v>2796.6899199999998</c:v>
                </c:pt>
                <c:pt idx="623">
                  <c:v>2794.7611700000002</c:v>
                </c:pt>
                <c:pt idx="624">
                  <c:v>2792.8324200000002</c:v>
                </c:pt>
                <c:pt idx="625">
                  <c:v>2790.9036700000001</c:v>
                </c:pt>
                <c:pt idx="626">
                  <c:v>2788.9749099999999</c:v>
                </c:pt>
                <c:pt idx="627">
                  <c:v>2787.0461599999999</c:v>
                </c:pt>
                <c:pt idx="628">
                  <c:v>2785.1174099999998</c:v>
                </c:pt>
                <c:pt idx="629">
                  <c:v>2783.1886599999998</c:v>
                </c:pt>
                <c:pt idx="630">
                  <c:v>2781.2599100000002</c:v>
                </c:pt>
                <c:pt idx="631">
                  <c:v>2779.3311600000002</c:v>
                </c:pt>
                <c:pt idx="632">
                  <c:v>2777.4023999999999</c:v>
                </c:pt>
                <c:pt idx="633">
                  <c:v>2775.4736499999999</c:v>
                </c:pt>
                <c:pt idx="634">
                  <c:v>2773.5448999999999</c:v>
                </c:pt>
                <c:pt idx="635">
                  <c:v>2771.6161499999998</c:v>
                </c:pt>
                <c:pt idx="636">
                  <c:v>2769.6873999999998</c:v>
                </c:pt>
                <c:pt idx="637">
                  <c:v>2767.7586500000002</c:v>
                </c:pt>
                <c:pt idx="638">
                  <c:v>2765.82989</c:v>
                </c:pt>
                <c:pt idx="639">
                  <c:v>2763.9011399999999</c:v>
                </c:pt>
                <c:pt idx="640">
                  <c:v>2761.9723899999999</c:v>
                </c:pt>
                <c:pt idx="641">
                  <c:v>2760.0436399999999</c:v>
                </c:pt>
                <c:pt idx="642">
                  <c:v>2758.1148899999998</c:v>
                </c:pt>
                <c:pt idx="643">
                  <c:v>2756.1861399999998</c:v>
                </c:pt>
                <c:pt idx="644">
                  <c:v>2754.25738</c:v>
                </c:pt>
                <c:pt idx="645">
                  <c:v>2752.32863</c:v>
                </c:pt>
                <c:pt idx="646">
                  <c:v>2750.3998799999999</c:v>
                </c:pt>
                <c:pt idx="647">
                  <c:v>2748.4711299999999</c:v>
                </c:pt>
                <c:pt idx="648">
                  <c:v>2746.5423799999999</c:v>
                </c:pt>
                <c:pt idx="649">
                  <c:v>2744.6136299999998</c:v>
                </c:pt>
                <c:pt idx="650">
                  <c:v>2742.68487</c:v>
                </c:pt>
                <c:pt idx="651">
                  <c:v>2740.75612</c:v>
                </c:pt>
                <c:pt idx="652">
                  <c:v>2738.82737</c:v>
                </c:pt>
                <c:pt idx="653">
                  <c:v>2736.8986199999999</c:v>
                </c:pt>
                <c:pt idx="654">
                  <c:v>2734.9698699999999</c:v>
                </c:pt>
                <c:pt idx="655">
                  <c:v>2733.0411199999999</c:v>
                </c:pt>
                <c:pt idx="656">
                  <c:v>2731.1123600000001</c:v>
                </c:pt>
                <c:pt idx="657">
                  <c:v>2729.18361</c:v>
                </c:pt>
                <c:pt idx="658">
                  <c:v>2727.25486</c:v>
                </c:pt>
                <c:pt idx="659">
                  <c:v>2725.32611</c:v>
                </c:pt>
                <c:pt idx="660">
                  <c:v>2723.3973599999999</c:v>
                </c:pt>
                <c:pt idx="661">
                  <c:v>2721.4686099999999</c:v>
                </c:pt>
                <c:pt idx="662">
                  <c:v>2719.5398500000001</c:v>
                </c:pt>
                <c:pt idx="663">
                  <c:v>2717.6111000000001</c:v>
                </c:pt>
                <c:pt idx="664">
                  <c:v>2715.68235</c:v>
                </c:pt>
                <c:pt idx="665">
                  <c:v>2713.7536</c:v>
                </c:pt>
                <c:pt idx="666">
                  <c:v>2711.82485</c:v>
                </c:pt>
                <c:pt idx="667">
                  <c:v>2709.8960999999999</c:v>
                </c:pt>
                <c:pt idx="668">
                  <c:v>2707.9673400000001</c:v>
                </c:pt>
                <c:pt idx="669">
                  <c:v>2706.0385900000001</c:v>
                </c:pt>
                <c:pt idx="670">
                  <c:v>2704.1098400000001</c:v>
                </c:pt>
                <c:pt idx="671">
                  <c:v>2702.18109</c:v>
                </c:pt>
                <c:pt idx="672">
                  <c:v>2700.25234</c:v>
                </c:pt>
                <c:pt idx="673">
                  <c:v>2698.32359</c:v>
                </c:pt>
                <c:pt idx="674">
                  <c:v>2696.3948300000002</c:v>
                </c:pt>
                <c:pt idx="675">
                  <c:v>2694.4660800000001</c:v>
                </c:pt>
                <c:pt idx="676">
                  <c:v>2692.5373300000001</c:v>
                </c:pt>
                <c:pt idx="677">
                  <c:v>2690.6085800000001</c:v>
                </c:pt>
                <c:pt idx="678">
                  <c:v>2688.67983</c:v>
                </c:pt>
                <c:pt idx="679">
                  <c:v>2686.75108</c:v>
                </c:pt>
                <c:pt idx="680">
                  <c:v>2684.8223200000002</c:v>
                </c:pt>
                <c:pt idx="681">
                  <c:v>2682.8935700000002</c:v>
                </c:pt>
                <c:pt idx="682">
                  <c:v>2680.9648200000001</c:v>
                </c:pt>
                <c:pt idx="683">
                  <c:v>2679.0360700000001</c:v>
                </c:pt>
                <c:pt idx="684">
                  <c:v>2677.1073200000001</c:v>
                </c:pt>
                <c:pt idx="685">
                  <c:v>2675.17857</c:v>
                </c:pt>
                <c:pt idx="686">
                  <c:v>2673.2498099999998</c:v>
                </c:pt>
                <c:pt idx="687">
                  <c:v>2671.3210600000002</c:v>
                </c:pt>
                <c:pt idx="688">
                  <c:v>2669.3923100000002</c:v>
                </c:pt>
                <c:pt idx="689">
                  <c:v>2667.4635600000001</c:v>
                </c:pt>
                <c:pt idx="690">
                  <c:v>2665.5348100000001</c:v>
                </c:pt>
                <c:pt idx="691">
                  <c:v>2663.6060600000001</c:v>
                </c:pt>
                <c:pt idx="692">
                  <c:v>2661.6772999999998</c:v>
                </c:pt>
                <c:pt idx="693">
                  <c:v>2659.7485499999998</c:v>
                </c:pt>
                <c:pt idx="694">
                  <c:v>2657.8198000000002</c:v>
                </c:pt>
                <c:pt idx="695">
                  <c:v>2655.8910500000002</c:v>
                </c:pt>
                <c:pt idx="696">
                  <c:v>2653.9623000000001</c:v>
                </c:pt>
                <c:pt idx="697">
                  <c:v>2652.0335500000001</c:v>
                </c:pt>
                <c:pt idx="698">
                  <c:v>2650.1047899999999</c:v>
                </c:pt>
                <c:pt idx="699">
                  <c:v>2648.1760399999998</c:v>
                </c:pt>
                <c:pt idx="700">
                  <c:v>2646.2472899999998</c:v>
                </c:pt>
                <c:pt idx="701">
                  <c:v>2644.3185400000002</c:v>
                </c:pt>
                <c:pt idx="702">
                  <c:v>2642.3897900000002</c:v>
                </c:pt>
                <c:pt idx="703">
                  <c:v>2640.4610400000001</c:v>
                </c:pt>
                <c:pt idx="704">
                  <c:v>2638.5322799999999</c:v>
                </c:pt>
                <c:pt idx="705">
                  <c:v>2636.6035299999999</c:v>
                </c:pt>
                <c:pt idx="706">
                  <c:v>2634.6747799999998</c:v>
                </c:pt>
                <c:pt idx="707">
                  <c:v>2632.7460299999998</c:v>
                </c:pt>
                <c:pt idx="708">
                  <c:v>2630.8172800000002</c:v>
                </c:pt>
                <c:pt idx="709">
                  <c:v>2628.8885300000002</c:v>
                </c:pt>
                <c:pt idx="710">
                  <c:v>2626.9597699999999</c:v>
                </c:pt>
                <c:pt idx="711">
                  <c:v>2625.0310199999999</c:v>
                </c:pt>
                <c:pt idx="712">
                  <c:v>2623.1022699999999</c:v>
                </c:pt>
                <c:pt idx="713">
                  <c:v>2621.1735199999998</c:v>
                </c:pt>
                <c:pt idx="714">
                  <c:v>2619.2447699999998</c:v>
                </c:pt>
                <c:pt idx="715">
                  <c:v>2617.3160200000002</c:v>
                </c:pt>
                <c:pt idx="716">
                  <c:v>2615.38726</c:v>
                </c:pt>
                <c:pt idx="717">
                  <c:v>2613.4585099999999</c:v>
                </c:pt>
                <c:pt idx="718">
                  <c:v>2611.5297599999999</c:v>
                </c:pt>
                <c:pt idx="719">
                  <c:v>2609.6010099999999</c:v>
                </c:pt>
                <c:pt idx="720">
                  <c:v>2607.6722599999998</c:v>
                </c:pt>
                <c:pt idx="721">
                  <c:v>2605.7435099999998</c:v>
                </c:pt>
                <c:pt idx="722">
                  <c:v>2603.81475</c:v>
                </c:pt>
                <c:pt idx="723">
                  <c:v>2601.886</c:v>
                </c:pt>
                <c:pt idx="724">
                  <c:v>2599.9572499999999</c:v>
                </c:pt>
                <c:pt idx="725">
                  <c:v>2598.0284999999999</c:v>
                </c:pt>
                <c:pt idx="726">
                  <c:v>2596.0997499999999</c:v>
                </c:pt>
                <c:pt idx="727">
                  <c:v>2594.1709999999998</c:v>
                </c:pt>
                <c:pt idx="728">
                  <c:v>2592.24224</c:v>
                </c:pt>
                <c:pt idx="729">
                  <c:v>2590.31349</c:v>
                </c:pt>
                <c:pt idx="730">
                  <c:v>2588.38474</c:v>
                </c:pt>
                <c:pt idx="731">
                  <c:v>2586.4559899999999</c:v>
                </c:pt>
                <c:pt idx="732">
                  <c:v>2584.5272399999999</c:v>
                </c:pt>
                <c:pt idx="733">
                  <c:v>2582.5984899999999</c:v>
                </c:pt>
                <c:pt idx="734">
                  <c:v>2580.6697300000001</c:v>
                </c:pt>
                <c:pt idx="735">
                  <c:v>2578.74098</c:v>
                </c:pt>
                <c:pt idx="736">
                  <c:v>2576.81223</c:v>
                </c:pt>
                <c:pt idx="737">
                  <c:v>2574.88348</c:v>
                </c:pt>
                <c:pt idx="738">
                  <c:v>2572.9547299999999</c:v>
                </c:pt>
                <c:pt idx="739">
                  <c:v>2571.0259799999999</c:v>
                </c:pt>
                <c:pt idx="740">
                  <c:v>2569.0972200000001</c:v>
                </c:pt>
                <c:pt idx="741">
                  <c:v>2567.1684700000001</c:v>
                </c:pt>
                <c:pt idx="742">
                  <c:v>2565.23972</c:v>
                </c:pt>
                <c:pt idx="743">
                  <c:v>2563.31097</c:v>
                </c:pt>
                <c:pt idx="744">
                  <c:v>2561.38222</c:v>
                </c:pt>
                <c:pt idx="745">
                  <c:v>2559.4534699999999</c:v>
                </c:pt>
                <c:pt idx="746">
                  <c:v>2557.5247100000001</c:v>
                </c:pt>
                <c:pt idx="747">
                  <c:v>2555.5959600000001</c:v>
                </c:pt>
                <c:pt idx="748">
                  <c:v>2553.6672100000001</c:v>
                </c:pt>
                <c:pt idx="749">
                  <c:v>2551.73846</c:v>
                </c:pt>
                <c:pt idx="750">
                  <c:v>2549.80971</c:v>
                </c:pt>
                <c:pt idx="751">
                  <c:v>2547.88096</c:v>
                </c:pt>
                <c:pt idx="752">
                  <c:v>2545.9522000000002</c:v>
                </c:pt>
                <c:pt idx="753">
                  <c:v>2544.0234500000001</c:v>
                </c:pt>
                <c:pt idx="754">
                  <c:v>2542.0947000000001</c:v>
                </c:pt>
                <c:pt idx="755">
                  <c:v>2540.1659500000001</c:v>
                </c:pt>
                <c:pt idx="756">
                  <c:v>2538.2372</c:v>
                </c:pt>
                <c:pt idx="757">
                  <c:v>2536.30845</c:v>
                </c:pt>
                <c:pt idx="758">
                  <c:v>2534.3796900000002</c:v>
                </c:pt>
                <c:pt idx="759">
                  <c:v>2532.4509400000002</c:v>
                </c:pt>
                <c:pt idx="760">
                  <c:v>2530.5221900000001</c:v>
                </c:pt>
                <c:pt idx="761">
                  <c:v>2528.5934400000001</c:v>
                </c:pt>
                <c:pt idx="762">
                  <c:v>2526.6646900000001</c:v>
                </c:pt>
                <c:pt idx="763">
                  <c:v>2524.73594</c:v>
                </c:pt>
                <c:pt idx="764">
                  <c:v>2522.8071799999998</c:v>
                </c:pt>
                <c:pt idx="765">
                  <c:v>2520.8784300000002</c:v>
                </c:pt>
                <c:pt idx="766">
                  <c:v>2518.9496800000002</c:v>
                </c:pt>
                <c:pt idx="767">
                  <c:v>2517.0209300000001</c:v>
                </c:pt>
                <c:pt idx="768">
                  <c:v>2515.0921800000001</c:v>
                </c:pt>
                <c:pt idx="769">
                  <c:v>2513.1634300000001</c:v>
                </c:pt>
                <c:pt idx="770">
                  <c:v>2511.2346699999998</c:v>
                </c:pt>
                <c:pt idx="771">
                  <c:v>2509.3059199999998</c:v>
                </c:pt>
                <c:pt idx="772">
                  <c:v>2507.3771700000002</c:v>
                </c:pt>
                <c:pt idx="773">
                  <c:v>2505.4484200000002</c:v>
                </c:pt>
                <c:pt idx="774">
                  <c:v>2503.5196700000001</c:v>
                </c:pt>
                <c:pt idx="775">
                  <c:v>2501.5909200000001</c:v>
                </c:pt>
                <c:pt idx="776">
                  <c:v>2499.6621599999999</c:v>
                </c:pt>
                <c:pt idx="777">
                  <c:v>2497.7334099999998</c:v>
                </c:pt>
                <c:pt idx="778">
                  <c:v>2495.8046599999998</c:v>
                </c:pt>
                <c:pt idx="779">
                  <c:v>2493.8759100000002</c:v>
                </c:pt>
                <c:pt idx="780">
                  <c:v>2491.9471600000002</c:v>
                </c:pt>
                <c:pt idx="781">
                  <c:v>2490.0184100000001</c:v>
                </c:pt>
                <c:pt idx="782">
                  <c:v>2488.0896499999999</c:v>
                </c:pt>
                <c:pt idx="783">
                  <c:v>2486.1608999999999</c:v>
                </c:pt>
                <c:pt idx="784">
                  <c:v>2484.2321499999998</c:v>
                </c:pt>
                <c:pt idx="785">
                  <c:v>2482.3033999999998</c:v>
                </c:pt>
                <c:pt idx="786">
                  <c:v>2480.3746500000002</c:v>
                </c:pt>
                <c:pt idx="787">
                  <c:v>2478.4459000000002</c:v>
                </c:pt>
                <c:pt idx="788">
                  <c:v>2476.5171399999999</c:v>
                </c:pt>
                <c:pt idx="789">
                  <c:v>2474.5883899999999</c:v>
                </c:pt>
                <c:pt idx="790">
                  <c:v>2472.6596399999999</c:v>
                </c:pt>
                <c:pt idx="791">
                  <c:v>2470.7308899999998</c:v>
                </c:pt>
                <c:pt idx="792">
                  <c:v>2468.8021399999998</c:v>
                </c:pt>
                <c:pt idx="793">
                  <c:v>2466.8733900000002</c:v>
                </c:pt>
                <c:pt idx="794">
                  <c:v>2464.94463</c:v>
                </c:pt>
                <c:pt idx="795">
                  <c:v>2463.0158799999999</c:v>
                </c:pt>
                <c:pt idx="796">
                  <c:v>2461.0871299999999</c:v>
                </c:pt>
                <c:pt idx="797">
                  <c:v>2459.1583799999999</c:v>
                </c:pt>
                <c:pt idx="798">
                  <c:v>2457.2296299999998</c:v>
                </c:pt>
                <c:pt idx="799">
                  <c:v>2455.3008799999998</c:v>
                </c:pt>
                <c:pt idx="800">
                  <c:v>2453.37212</c:v>
                </c:pt>
                <c:pt idx="801">
                  <c:v>2451.44337</c:v>
                </c:pt>
                <c:pt idx="802">
                  <c:v>2449.5146199999999</c:v>
                </c:pt>
                <c:pt idx="803">
                  <c:v>2447.5858699999999</c:v>
                </c:pt>
                <c:pt idx="804">
                  <c:v>2445.6571199999998</c:v>
                </c:pt>
                <c:pt idx="805">
                  <c:v>2443.7283699999998</c:v>
                </c:pt>
                <c:pt idx="806">
                  <c:v>2441.79961</c:v>
                </c:pt>
                <c:pt idx="807">
                  <c:v>2439.87086</c:v>
                </c:pt>
                <c:pt idx="808">
                  <c:v>2437.94211</c:v>
                </c:pt>
                <c:pt idx="809">
                  <c:v>2436.0133599999999</c:v>
                </c:pt>
                <c:pt idx="810">
                  <c:v>2434.0846099999999</c:v>
                </c:pt>
                <c:pt idx="811">
                  <c:v>2432.1558599999998</c:v>
                </c:pt>
                <c:pt idx="812">
                  <c:v>2430.2271000000001</c:v>
                </c:pt>
                <c:pt idx="813">
                  <c:v>2428.29835</c:v>
                </c:pt>
                <c:pt idx="814">
                  <c:v>2426.3696</c:v>
                </c:pt>
                <c:pt idx="815">
                  <c:v>2424.44085</c:v>
                </c:pt>
                <c:pt idx="816">
                  <c:v>2422.5120999999999</c:v>
                </c:pt>
                <c:pt idx="817">
                  <c:v>2420.5833499999999</c:v>
                </c:pt>
                <c:pt idx="818">
                  <c:v>2418.6545900000001</c:v>
                </c:pt>
                <c:pt idx="819">
                  <c:v>2416.7258400000001</c:v>
                </c:pt>
                <c:pt idx="820">
                  <c:v>2414.79709</c:v>
                </c:pt>
                <c:pt idx="821">
                  <c:v>2412.86834</c:v>
                </c:pt>
                <c:pt idx="822">
                  <c:v>2410.93959</c:v>
                </c:pt>
                <c:pt idx="823">
                  <c:v>2409.0108399999999</c:v>
                </c:pt>
                <c:pt idx="824">
                  <c:v>2407.0820800000001</c:v>
                </c:pt>
                <c:pt idx="825">
                  <c:v>2405.1533300000001</c:v>
                </c:pt>
                <c:pt idx="826">
                  <c:v>2403.2245800000001</c:v>
                </c:pt>
                <c:pt idx="827">
                  <c:v>2401.29583</c:v>
                </c:pt>
                <c:pt idx="828">
                  <c:v>2399.36708</c:v>
                </c:pt>
                <c:pt idx="829">
                  <c:v>2397.43833</c:v>
                </c:pt>
                <c:pt idx="830">
                  <c:v>2395.5095700000002</c:v>
                </c:pt>
                <c:pt idx="831">
                  <c:v>2393.5808200000001</c:v>
                </c:pt>
                <c:pt idx="832">
                  <c:v>2391.6520700000001</c:v>
                </c:pt>
                <c:pt idx="833">
                  <c:v>2389.7233200000001</c:v>
                </c:pt>
                <c:pt idx="834">
                  <c:v>2387.79457</c:v>
                </c:pt>
                <c:pt idx="835">
                  <c:v>2385.86582</c:v>
                </c:pt>
                <c:pt idx="836">
                  <c:v>2383.9370600000002</c:v>
                </c:pt>
                <c:pt idx="837">
                  <c:v>2382.0083100000002</c:v>
                </c:pt>
                <c:pt idx="838">
                  <c:v>2380.0795600000001</c:v>
                </c:pt>
                <c:pt idx="839">
                  <c:v>2378.1508100000001</c:v>
                </c:pt>
                <c:pt idx="840">
                  <c:v>2376.2220600000001</c:v>
                </c:pt>
                <c:pt idx="841">
                  <c:v>2374.29331</c:v>
                </c:pt>
                <c:pt idx="842">
                  <c:v>2372.3645499999998</c:v>
                </c:pt>
                <c:pt idx="843">
                  <c:v>2370.4358000000002</c:v>
                </c:pt>
                <c:pt idx="844">
                  <c:v>2368.5070500000002</c:v>
                </c:pt>
                <c:pt idx="845">
                  <c:v>2366.5783000000001</c:v>
                </c:pt>
                <c:pt idx="846">
                  <c:v>2364.6495500000001</c:v>
                </c:pt>
                <c:pt idx="847">
                  <c:v>2362.7208000000001</c:v>
                </c:pt>
                <c:pt idx="848">
                  <c:v>2360.7920399999998</c:v>
                </c:pt>
                <c:pt idx="849">
                  <c:v>2358.8632899999998</c:v>
                </c:pt>
                <c:pt idx="850">
                  <c:v>2356.9345400000002</c:v>
                </c:pt>
                <c:pt idx="851">
                  <c:v>2355.0057900000002</c:v>
                </c:pt>
                <c:pt idx="852">
                  <c:v>2353.0770400000001</c:v>
                </c:pt>
                <c:pt idx="853">
                  <c:v>2351.1482900000001</c:v>
                </c:pt>
                <c:pt idx="854">
                  <c:v>2349.2195299999998</c:v>
                </c:pt>
                <c:pt idx="855">
                  <c:v>2347.2907799999998</c:v>
                </c:pt>
                <c:pt idx="856">
                  <c:v>2345.3620299999998</c:v>
                </c:pt>
                <c:pt idx="857">
                  <c:v>2343.4332800000002</c:v>
                </c:pt>
                <c:pt idx="858">
                  <c:v>2341.5045300000002</c:v>
                </c:pt>
                <c:pt idx="859">
                  <c:v>2339.5757800000001</c:v>
                </c:pt>
                <c:pt idx="860">
                  <c:v>2337.6470199999999</c:v>
                </c:pt>
                <c:pt idx="861">
                  <c:v>2335.7182699999998</c:v>
                </c:pt>
                <c:pt idx="862">
                  <c:v>2333.7895199999998</c:v>
                </c:pt>
                <c:pt idx="863">
                  <c:v>2331.8607699999998</c:v>
                </c:pt>
                <c:pt idx="864">
                  <c:v>2329.9320200000002</c:v>
                </c:pt>
                <c:pt idx="865">
                  <c:v>2328.0032700000002</c:v>
                </c:pt>
                <c:pt idx="866">
                  <c:v>2326.0745099999999</c:v>
                </c:pt>
                <c:pt idx="867">
                  <c:v>2324.1457599999999</c:v>
                </c:pt>
                <c:pt idx="868">
                  <c:v>2322.2170099999998</c:v>
                </c:pt>
                <c:pt idx="869">
                  <c:v>2320.2882599999998</c:v>
                </c:pt>
                <c:pt idx="870">
                  <c:v>2318.3595099999998</c:v>
                </c:pt>
                <c:pt idx="871">
                  <c:v>2316.4307600000002</c:v>
                </c:pt>
                <c:pt idx="872">
                  <c:v>2314.502</c:v>
                </c:pt>
                <c:pt idx="873">
                  <c:v>2312.5732499999999</c:v>
                </c:pt>
                <c:pt idx="874">
                  <c:v>2310.6444999999999</c:v>
                </c:pt>
                <c:pt idx="875">
                  <c:v>2308.7157499999998</c:v>
                </c:pt>
                <c:pt idx="876">
                  <c:v>2306.7869999999998</c:v>
                </c:pt>
                <c:pt idx="877">
                  <c:v>2304.8582500000002</c:v>
                </c:pt>
                <c:pt idx="878">
                  <c:v>2302.92949</c:v>
                </c:pt>
                <c:pt idx="879">
                  <c:v>2301.00074</c:v>
                </c:pt>
                <c:pt idx="880">
                  <c:v>2299.0719899999999</c:v>
                </c:pt>
                <c:pt idx="881">
                  <c:v>2297.1432399999999</c:v>
                </c:pt>
                <c:pt idx="882">
                  <c:v>2295.2144899999998</c:v>
                </c:pt>
                <c:pt idx="883">
                  <c:v>2293.2857399999998</c:v>
                </c:pt>
                <c:pt idx="884">
                  <c:v>2291.35698</c:v>
                </c:pt>
                <c:pt idx="885">
                  <c:v>2289.42823</c:v>
                </c:pt>
                <c:pt idx="886">
                  <c:v>2287.4994799999999</c:v>
                </c:pt>
                <c:pt idx="887">
                  <c:v>2285.5707299999999</c:v>
                </c:pt>
                <c:pt idx="888">
                  <c:v>2283.6419799999999</c:v>
                </c:pt>
                <c:pt idx="889">
                  <c:v>2281.7132299999998</c:v>
                </c:pt>
                <c:pt idx="890">
                  <c:v>2279.7844700000001</c:v>
                </c:pt>
                <c:pt idx="891">
                  <c:v>2277.85572</c:v>
                </c:pt>
                <c:pt idx="892">
                  <c:v>2275.92697</c:v>
                </c:pt>
                <c:pt idx="893">
                  <c:v>2273.9982199999999</c:v>
                </c:pt>
                <c:pt idx="894">
                  <c:v>2272.0694699999999</c:v>
                </c:pt>
                <c:pt idx="895">
                  <c:v>2270.1407199999999</c:v>
                </c:pt>
                <c:pt idx="896">
                  <c:v>2268.2119600000001</c:v>
                </c:pt>
                <c:pt idx="897">
                  <c:v>2266.2832100000001</c:v>
                </c:pt>
                <c:pt idx="898">
                  <c:v>2264.35446</c:v>
                </c:pt>
                <c:pt idx="899">
                  <c:v>2262.42571</c:v>
                </c:pt>
                <c:pt idx="900">
                  <c:v>2260.4969599999999</c:v>
                </c:pt>
                <c:pt idx="901">
                  <c:v>2258.5682099999999</c:v>
                </c:pt>
                <c:pt idx="902">
                  <c:v>2256.6394500000001</c:v>
                </c:pt>
                <c:pt idx="903">
                  <c:v>2254.7107000000001</c:v>
                </c:pt>
                <c:pt idx="904">
                  <c:v>2252.7819500000001</c:v>
                </c:pt>
                <c:pt idx="905">
                  <c:v>2250.8532</c:v>
                </c:pt>
                <c:pt idx="906">
                  <c:v>2248.92445</c:v>
                </c:pt>
                <c:pt idx="907">
                  <c:v>2246.9956999999999</c:v>
                </c:pt>
                <c:pt idx="908">
                  <c:v>2245.0669400000002</c:v>
                </c:pt>
                <c:pt idx="909">
                  <c:v>2243.1381900000001</c:v>
                </c:pt>
                <c:pt idx="910">
                  <c:v>2241.2094400000001</c:v>
                </c:pt>
                <c:pt idx="911">
                  <c:v>2239.28069</c:v>
                </c:pt>
                <c:pt idx="912">
                  <c:v>2237.35194</c:v>
                </c:pt>
                <c:pt idx="913">
                  <c:v>2235.42319</c:v>
                </c:pt>
                <c:pt idx="914">
                  <c:v>2233.4944300000002</c:v>
                </c:pt>
                <c:pt idx="915">
                  <c:v>2231.5656800000002</c:v>
                </c:pt>
                <c:pt idx="916">
                  <c:v>2229.6369300000001</c:v>
                </c:pt>
                <c:pt idx="917">
                  <c:v>2227.7081800000001</c:v>
                </c:pt>
                <c:pt idx="918">
                  <c:v>2225.77943</c:v>
                </c:pt>
                <c:pt idx="919">
                  <c:v>2223.8506699999998</c:v>
                </c:pt>
                <c:pt idx="920">
                  <c:v>2221.9219199999998</c:v>
                </c:pt>
                <c:pt idx="921">
                  <c:v>2219.9931700000002</c:v>
                </c:pt>
                <c:pt idx="922">
                  <c:v>2218.0644200000002</c:v>
                </c:pt>
                <c:pt idx="923">
                  <c:v>2216.1356700000001</c:v>
                </c:pt>
                <c:pt idx="924">
                  <c:v>2214.2069200000001</c:v>
                </c:pt>
                <c:pt idx="925">
                  <c:v>2212.2781599999998</c:v>
                </c:pt>
                <c:pt idx="926">
                  <c:v>2210.3494099999998</c:v>
                </c:pt>
                <c:pt idx="927">
                  <c:v>2208.4206600000002</c:v>
                </c:pt>
                <c:pt idx="928">
                  <c:v>2206.4919100000002</c:v>
                </c:pt>
                <c:pt idx="929">
                  <c:v>2204.5631600000002</c:v>
                </c:pt>
                <c:pt idx="930">
                  <c:v>2202.6344100000001</c:v>
                </c:pt>
                <c:pt idx="931">
                  <c:v>2200.7056499999999</c:v>
                </c:pt>
                <c:pt idx="932">
                  <c:v>2198.7768999999998</c:v>
                </c:pt>
                <c:pt idx="933">
                  <c:v>2196.8481499999998</c:v>
                </c:pt>
                <c:pt idx="934">
                  <c:v>2194.9194000000002</c:v>
                </c:pt>
                <c:pt idx="935">
                  <c:v>2192.9906500000002</c:v>
                </c:pt>
                <c:pt idx="936">
                  <c:v>2191.0619000000002</c:v>
                </c:pt>
                <c:pt idx="937">
                  <c:v>2189.1331399999999</c:v>
                </c:pt>
                <c:pt idx="938">
                  <c:v>2187.2043899999999</c:v>
                </c:pt>
                <c:pt idx="939">
                  <c:v>2185.2756399999998</c:v>
                </c:pt>
                <c:pt idx="940">
                  <c:v>2183.3468899999998</c:v>
                </c:pt>
                <c:pt idx="941">
                  <c:v>2181.4181400000002</c:v>
                </c:pt>
                <c:pt idx="942">
                  <c:v>2179.4893900000002</c:v>
                </c:pt>
                <c:pt idx="943">
                  <c:v>2177.5606299999999</c:v>
                </c:pt>
                <c:pt idx="944">
                  <c:v>2175.6318799999999</c:v>
                </c:pt>
                <c:pt idx="945">
                  <c:v>2173.7031299999999</c:v>
                </c:pt>
                <c:pt idx="946">
                  <c:v>2171.7743799999998</c:v>
                </c:pt>
                <c:pt idx="947">
                  <c:v>2169.8456299999998</c:v>
                </c:pt>
                <c:pt idx="948">
                  <c:v>2167.9168800000002</c:v>
                </c:pt>
                <c:pt idx="949">
                  <c:v>2165.98812</c:v>
                </c:pt>
                <c:pt idx="950">
                  <c:v>2164.0593699999999</c:v>
                </c:pt>
                <c:pt idx="951">
                  <c:v>2162.1306199999999</c:v>
                </c:pt>
                <c:pt idx="952">
                  <c:v>2160.2018699999999</c:v>
                </c:pt>
                <c:pt idx="953">
                  <c:v>2158.2731199999998</c:v>
                </c:pt>
                <c:pt idx="954">
                  <c:v>2156.3443699999998</c:v>
                </c:pt>
                <c:pt idx="955">
                  <c:v>2154.41561</c:v>
                </c:pt>
                <c:pt idx="956">
                  <c:v>2152.48686</c:v>
                </c:pt>
                <c:pt idx="957">
                  <c:v>2150.5581099999999</c:v>
                </c:pt>
                <c:pt idx="958">
                  <c:v>2148.6293599999999</c:v>
                </c:pt>
                <c:pt idx="959">
                  <c:v>2146.7006099999999</c:v>
                </c:pt>
                <c:pt idx="960">
                  <c:v>2144.7718599999998</c:v>
                </c:pt>
                <c:pt idx="961">
                  <c:v>2142.8431</c:v>
                </c:pt>
                <c:pt idx="962">
                  <c:v>2140.91435</c:v>
                </c:pt>
                <c:pt idx="963">
                  <c:v>2138.9856</c:v>
                </c:pt>
                <c:pt idx="964">
                  <c:v>2137.0568499999999</c:v>
                </c:pt>
                <c:pt idx="965">
                  <c:v>2135.1280999999999</c:v>
                </c:pt>
                <c:pt idx="966">
                  <c:v>2133.1993499999999</c:v>
                </c:pt>
                <c:pt idx="967">
                  <c:v>2131.2705900000001</c:v>
                </c:pt>
                <c:pt idx="968">
                  <c:v>2129.34184</c:v>
                </c:pt>
                <c:pt idx="969">
                  <c:v>2127.41309</c:v>
                </c:pt>
                <c:pt idx="970">
                  <c:v>2125.48434</c:v>
                </c:pt>
                <c:pt idx="971">
                  <c:v>2123.5555899999999</c:v>
                </c:pt>
                <c:pt idx="972">
                  <c:v>2121.6268399999999</c:v>
                </c:pt>
                <c:pt idx="973">
                  <c:v>2119.6980800000001</c:v>
                </c:pt>
                <c:pt idx="974">
                  <c:v>2117.7693300000001</c:v>
                </c:pt>
                <c:pt idx="975">
                  <c:v>2115.84058</c:v>
                </c:pt>
                <c:pt idx="976">
                  <c:v>2113.91183</c:v>
                </c:pt>
                <c:pt idx="977">
                  <c:v>2111.98308</c:v>
                </c:pt>
                <c:pt idx="978">
                  <c:v>2110.0543299999999</c:v>
                </c:pt>
                <c:pt idx="979">
                  <c:v>2108.1255700000002</c:v>
                </c:pt>
                <c:pt idx="980">
                  <c:v>2106.1968200000001</c:v>
                </c:pt>
                <c:pt idx="981">
                  <c:v>2104.2680700000001</c:v>
                </c:pt>
                <c:pt idx="982">
                  <c:v>2102.33932</c:v>
                </c:pt>
                <c:pt idx="983">
                  <c:v>2100.41057</c:v>
                </c:pt>
                <c:pt idx="984">
                  <c:v>2098.48182</c:v>
                </c:pt>
                <c:pt idx="985">
                  <c:v>2096.5530600000002</c:v>
                </c:pt>
                <c:pt idx="986">
                  <c:v>2094.6243100000002</c:v>
                </c:pt>
                <c:pt idx="987">
                  <c:v>2092.6955600000001</c:v>
                </c:pt>
                <c:pt idx="988">
                  <c:v>2090.7668100000001</c:v>
                </c:pt>
                <c:pt idx="989">
                  <c:v>2088.83806</c:v>
                </c:pt>
                <c:pt idx="990">
                  <c:v>2086.90931</c:v>
                </c:pt>
                <c:pt idx="991">
                  <c:v>2084.9805500000002</c:v>
                </c:pt>
                <c:pt idx="992">
                  <c:v>2083.0518000000002</c:v>
                </c:pt>
                <c:pt idx="993">
                  <c:v>2081.1230500000001</c:v>
                </c:pt>
                <c:pt idx="994">
                  <c:v>2079.1943000000001</c:v>
                </c:pt>
                <c:pt idx="995">
                  <c:v>2077.2655500000001</c:v>
                </c:pt>
                <c:pt idx="996">
                  <c:v>2075.3368</c:v>
                </c:pt>
                <c:pt idx="997">
                  <c:v>2073.4080399999998</c:v>
                </c:pt>
                <c:pt idx="998">
                  <c:v>2071.4792900000002</c:v>
                </c:pt>
                <c:pt idx="999">
                  <c:v>2069.5505400000002</c:v>
                </c:pt>
                <c:pt idx="1000">
                  <c:v>2067.6217900000001</c:v>
                </c:pt>
                <c:pt idx="1001">
                  <c:v>2065.6930400000001</c:v>
                </c:pt>
                <c:pt idx="1002">
                  <c:v>2063.7642900000001</c:v>
                </c:pt>
                <c:pt idx="1003">
                  <c:v>2061.8355299999998</c:v>
                </c:pt>
                <c:pt idx="1004">
                  <c:v>2059.9067799999998</c:v>
                </c:pt>
                <c:pt idx="1005">
                  <c:v>2057.9780300000002</c:v>
                </c:pt>
                <c:pt idx="1006">
                  <c:v>2056.0492800000002</c:v>
                </c:pt>
                <c:pt idx="1007">
                  <c:v>2054.1205300000001</c:v>
                </c:pt>
                <c:pt idx="1008">
                  <c:v>2052.1917800000001</c:v>
                </c:pt>
                <c:pt idx="1009">
                  <c:v>2050.2630199999999</c:v>
                </c:pt>
                <c:pt idx="1010">
                  <c:v>2048.3342699999998</c:v>
                </c:pt>
                <c:pt idx="1011">
                  <c:v>2046.40552</c:v>
                </c:pt>
                <c:pt idx="1012">
                  <c:v>2044.47677</c:v>
                </c:pt>
                <c:pt idx="1013">
                  <c:v>2042.54802</c:v>
                </c:pt>
                <c:pt idx="1014">
                  <c:v>2040.6192699999999</c:v>
                </c:pt>
                <c:pt idx="1015">
                  <c:v>2038.6905099999999</c:v>
                </c:pt>
                <c:pt idx="1016">
                  <c:v>2036.7617600000001</c:v>
                </c:pt>
                <c:pt idx="1017">
                  <c:v>2034.8330100000001</c:v>
                </c:pt>
                <c:pt idx="1018">
                  <c:v>2032.90426</c:v>
                </c:pt>
                <c:pt idx="1019">
                  <c:v>2030.97551</c:v>
                </c:pt>
                <c:pt idx="1020">
                  <c:v>2029.0467599999999</c:v>
                </c:pt>
                <c:pt idx="1021">
                  <c:v>2027.1179999999999</c:v>
                </c:pt>
                <c:pt idx="1022">
                  <c:v>2025.1892499999999</c:v>
                </c:pt>
                <c:pt idx="1023">
                  <c:v>2023.2605000000001</c:v>
                </c:pt>
                <c:pt idx="1024">
                  <c:v>2021.3317500000001</c:v>
                </c:pt>
                <c:pt idx="1025">
                  <c:v>2019.403</c:v>
                </c:pt>
                <c:pt idx="1026">
                  <c:v>2017.47425</c:v>
                </c:pt>
                <c:pt idx="1027">
                  <c:v>2015.54549</c:v>
                </c:pt>
                <c:pt idx="1028">
                  <c:v>2013.6167399999999</c:v>
                </c:pt>
                <c:pt idx="1029">
                  <c:v>2011.6879899999999</c:v>
                </c:pt>
                <c:pt idx="1030">
                  <c:v>2009.7592400000001</c:v>
                </c:pt>
                <c:pt idx="1031">
                  <c:v>2007.8304900000001</c:v>
                </c:pt>
                <c:pt idx="1032">
                  <c:v>2005.90174</c:v>
                </c:pt>
                <c:pt idx="1033">
                  <c:v>2003.97298</c:v>
                </c:pt>
                <c:pt idx="1034">
                  <c:v>2002.04423</c:v>
                </c:pt>
                <c:pt idx="1035">
                  <c:v>2000.1154799999999</c:v>
                </c:pt>
                <c:pt idx="1036">
                  <c:v>1998.1867299999999</c:v>
                </c:pt>
                <c:pt idx="1037">
                  <c:v>1996.2579800000001</c:v>
                </c:pt>
                <c:pt idx="1038">
                  <c:v>1994.3292300000001</c:v>
                </c:pt>
                <c:pt idx="1039">
                  <c:v>1992.40047</c:v>
                </c:pt>
                <c:pt idx="1040">
                  <c:v>1990.47172</c:v>
                </c:pt>
                <c:pt idx="1041">
                  <c:v>1988.54297</c:v>
                </c:pt>
                <c:pt idx="1042">
                  <c:v>1986.6142199999999</c:v>
                </c:pt>
                <c:pt idx="1043">
                  <c:v>1984.6854699999999</c:v>
                </c:pt>
                <c:pt idx="1044">
                  <c:v>1982.7567200000001</c:v>
                </c:pt>
                <c:pt idx="1045">
                  <c:v>1980.8279600000001</c:v>
                </c:pt>
                <c:pt idx="1046">
                  <c:v>1978.89921</c:v>
                </c:pt>
                <c:pt idx="1047">
                  <c:v>1976.97046</c:v>
                </c:pt>
                <c:pt idx="1048">
                  <c:v>1975.04171</c:v>
                </c:pt>
                <c:pt idx="1049">
                  <c:v>1973.1129599999999</c:v>
                </c:pt>
                <c:pt idx="1050">
                  <c:v>1971.1842099999999</c:v>
                </c:pt>
                <c:pt idx="1051">
                  <c:v>1969.2554500000001</c:v>
                </c:pt>
                <c:pt idx="1052">
                  <c:v>1967.3267000000001</c:v>
                </c:pt>
                <c:pt idx="1053">
                  <c:v>1965.39795</c:v>
                </c:pt>
                <c:pt idx="1054">
                  <c:v>1963.4692</c:v>
                </c:pt>
                <c:pt idx="1055">
                  <c:v>1961.54045</c:v>
                </c:pt>
                <c:pt idx="1056">
                  <c:v>1959.6116999999999</c:v>
                </c:pt>
                <c:pt idx="1057">
                  <c:v>1957.6829399999999</c:v>
                </c:pt>
                <c:pt idx="1058">
                  <c:v>1955.7541900000001</c:v>
                </c:pt>
                <c:pt idx="1059">
                  <c:v>1953.8254400000001</c:v>
                </c:pt>
                <c:pt idx="1060">
                  <c:v>1951.89669</c:v>
                </c:pt>
                <c:pt idx="1061">
                  <c:v>1949.96794</c:v>
                </c:pt>
                <c:pt idx="1062">
                  <c:v>1948.03919</c:v>
                </c:pt>
                <c:pt idx="1063">
                  <c:v>1946.11043</c:v>
                </c:pt>
                <c:pt idx="1064">
                  <c:v>1944.1816799999999</c:v>
                </c:pt>
                <c:pt idx="1065">
                  <c:v>1942.2529300000001</c:v>
                </c:pt>
                <c:pt idx="1066">
                  <c:v>1940.3241800000001</c:v>
                </c:pt>
                <c:pt idx="1067">
                  <c:v>1938.39543</c:v>
                </c:pt>
                <c:pt idx="1068">
                  <c:v>1936.46668</c:v>
                </c:pt>
                <c:pt idx="1069">
                  <c:v>1934.53792</c:v>
                </c:pt>
                <c:pt idx="1070">
                  <c:v>1932.6091699999999</c:v>
                </c:pt>
                <c:pt idx="1071">
                  <c:v>1930.6804199999999</c:v>
                </c:pt>
                <c:pt idx="1072">
                  <c:v>1928.7516700000001</c:v>
                </c:pt>
                <c:pt idx="1073">
                  <c:v>1926.8229200000001</c:v>
                </c:pt>
                <c:pt idx="1074">
                  <c:v>1924.89417</c:v>
                </c:pt>
                <c:pt idx="1075">
                  <c:v>1922.96541</c:v>
                </c:pt>
                <c:pt idx="1076">
                  <c:v>1921.03666</c:v>
                </c:pt>
                <c:pt idx="1077">
                  <c:v>1919.1079099999999</c:v>
                </c:pt>
                <c:pt idx="1078">
                  <c:v>1917.1791599999999</c:v>
                </c:pt>
                <c:pt idx="1079">
                  <c:v>1915.2504100000001</c:v>
                </c:pt>
                <c:pt idx="1080">
                  <c:v>1913.3216600000001</c:v>
                </c:pt>
                <c:pt idx="1081">
                  <c:v>1911.3929000000001</c:v>
                </c:pt>
                <c:pt idx="1082">
                  <c:v>1909.46415</c:v>
                </c:pt>
                <c:pt idx="1083">
                  <c:v>1907.5354</c:v>
                </c:pt>
                <c:pt idx="1084">
                  <c:v>1905.6066499999999</c:v>
                </c:pt>
                <c:pt idx="1085">
                  <c:v>1903.6778999999999</c:v>
                </c:pt>
                <c:pt idx="1086">
                  <c:v>1901.7491500000001</c:v>
                </c:pt>
                <c:pt idx="1087">
                  <c:v>1899.8203900000001</c:v>
                </c:pt>
                <c:pt idx="1088">
                  <c:v>1897.8916400000001</c:v>
                </c:pt>
                <c:pt idx="1089">
                  <c:v>1895.96289</c:v>
                </c:pt>
                <c:pt idx="1090">
                  <c:v>1894.03414</c:v>
                </c:pt>
                <c:pt idx="1091">
                  <c:v>1892.1053899999999</c:v>
                </c:pt>
                <c:pt idx="1092">
                  <c:v>1890.1766399999999</c:v>
                </c:pt>
                <c:pt idx="1093">
                  <c:v>1888.2478799999999</c:v>
                </c:pt>
                <c:pt idx="1094">
                  <c:v>1886.3191300000001</c:v>
                </c:pt>
                <c:pt idx="1095">
                  <c:v>1884.3903800000001</c:v>
                </c:pt>
                <c:pt idx="1096">
                  <c:v>1882.46163</c:v>
                </c:pt>
                <c:pt idx="1097">
                  <c:v>1880.53288</c:v>
                </c:pt>
                <c:pt idx="1098">
                  <c:v>1878.6041299999999</c:v>
                </c:pt>
                <c:pt idx="1099">
                  <c:v>1876.6753699999999</c:v>
                </c:pt>
                <c:pt idx="1100">
                  <c:v>1874.7466199999999</c:v>
                </c:pt>
                <c:pt idx="1101">
                  <c:v>1872.8178700000001</c:v>
                </c:pt>
                <c:pt idx="1102">
                  <c:v>1870.88912</c:v>
                </c:pt>
                <c:pt idx="1103">
                  <c:v>1868.96037</c:v>
                </c:pt>
                <c:pt idx="1104">
                  <c:v>1867.03162</c:v>
                </c:pt>
                <c:pt idx="1105">
                  <c:v>1865.10286</c:v>
                </c:pt>
                <c:pt idx="1106">
                  <c:v>1863.1741099999999</c:v>
                </c:pt>
                <c:pt idx="1107">
                  <c:v>1861.2453599999999</c:v>
                </c:pt>
                <c:pt idx="1108">
                  <c:v>1859.3166100000001</c:v>
                </c:pt>
                <c:pt idx="1109">
                  <c:v>1857.38786</c:v>
                </c:pt>
                <c:pt idx="1110">
                  <c:v>1855.45911</c:v>
                </c:pt>
                <c:pt idx="1111">
                  <c:v>1853.53035</c:v>
                </c:pt>
                <c:pt idx="1112">
                  <c:v>1851.6016</c:v>
                </c:pt>
                <c:pt idx="1113">
                  <c:v>1849.6728499999999</c:v>
                </c:pt>
                <c:pt idx="1114">
                  <c:v>1847.7440999999999</c:v>
                </c:pt>
                <c:pt idx="1115">
                  <c:v>1845.8153500000001</c:v>
                </c:pt>
                <c:pt idx="1116">
                  <c:v>1843.8866</c:v>
                </c:pt>
                <c:pt idx="1117">
                  <c:v>1841.95784</c:v>
                </c:pt>
                <c:pt idx="1118">
                  <c:v>1840.02909</c:v>
                </c:pt>
                <c:pt idx="1119">
                  <c:v>1838.10034</c:v>
                </c:pt>
                <c:pt idx="1120">
                  <c:v>1836.1715899999999</c:v>
                </c:pt>
                <c:pt idx="1121">
                  <c:v>1834.2428399999999</c:v>
                </c:pt>
                <c:pt idx="1122">
                  <c:v>1832.3140900000001</c:v>
                </c:pt>
                <c:pt idx="1123">
                  <c:v>1830.3853300000001</c:v>
                </c:pt>
                <c:pt idx="1124">
                  <c:v>1828.45658</c:v>
                </c:pt>
                <c:pt idx="1125">
                  <c:v>1826.52783</c:v>
                </c:pt>
                <c:pt idx="1126">
                  <c:v>1824.59908</c:v>
                </c:pt>
                <c:pt idx="1127">
                  <c:v>1822.6703299999999</c:v>
                </c:pt>
                <c:pt idx="1128">
                  <c:v>1820.7415800000001</c:v>
                </c:pt>
                <c:pt idx="1129">
                  <c:v>1818.8128200000001</c:v>
                </c:pt>
                <c:pt idx="1130">
                  <c:v>1816.8840700000001</c:v>
                </c:pt>
                <c:pt idx="1131">
                  <c:v>1814.95532</c:v>
                </c:pt>
                <c:pt idx="1132">
                  <c:v>1813.02657</c:v>
                </c:pt>
                <c:pt idx="1133">
                  <c:v>1811.09782</c:v>
                </c:pt>
                <c:pt idx="1134">
                  <c:v>1809.1690699999999</c:v>
                </c:pt>
                <c:pt idx="1135">
                  <c:v>1807.2403099999999</c:v>
                </c:pt>
                <c:pt idx="1136">
                  <c:v>1805.3115600000001</c:v>
                </c:pt>
                <c:pt idx="1137">
                  <c:v>1803.3828100000001</c:v>
                </c:pt>
                <c:pt idx="1138">
                  <c:v>1801.45406</c:v>
                </c:pt>
                <c:pt idx="1139">
                  <c:v>1799.52531</c:v>
                </c:pt>
                <c:pt idx="1140">
                  <c:v>1797.59656</c:v>
                </c:pt>
                <c:pt idx="1141">
                  <c:v>1795.6677999999999</c:v>
                </c:pt>
                <c:pt idx="1142">
                  <c:v>1793.7390499999999</c:v>
                </c:pt>
                <c:pt idx="1143">
                  <c:v>1791.8103000000001</c:v>
                </c:pt>
                <c:pt idx="1144">
                  <c:v>1789.8815500000001</c:v>
                </c:pt>
                <c:pt idx="1145">
                  <c:v>1787.9528</c:v>
                </c:pt>
                <c:pt idx="1146">
                  <c:v>1786.02405</c:v>
                </c:pt>
                <c:pt idx="1147">
                  <c:v>1784.09529</c:v>
                </c:pt>
                <c:pt idx="1148">
                  <c:v>1782.1665399999999</c:v>
                </c:pt>
                <c:pt idx="1149">
                  <c:v>1780.2377899999999</c:v>
                </c:pt>
                <c:pt idx="1150">
                  <c:v>1778.3090400000001</c:v>
                </c:pt>
                <c:pt idx="1151">
                  <c:v>1776.3802900000001</c:v>
                </c:pt>
                <c:pt idx="1152">
                  <c:v>1774.45154</c:v>
                </c:pt>
                <c:pt idx="1153">
                  <c:v>1772.52278</c:v>
                </c:pt>
                <c:pt idx="1154">
                  <c:v>1770.59403</c:v>
                </c:pt>
                <c:pt idx="1155">
                  <c:v>1768.6652799999999</c:v>
                </c:pt>
                <c:pt idx="1156">
                  <c:v>1766.7365299999999</c:v>
                </c:pt>
                <c:pt idx="1157">
                  <c:v>1764.8077800000001</c:v>
                </c:pt>
                <c:pt idx="1158">
                  <c:v>1762.8790300000001</c:v>
                </c:pt>
                <c:pt idx="1159">
                  <c:v>1760.95027</c:v>
                </c:pt>
                <c:pt idx="1160">
                  <c:v>1759.02152</c:v>
                </c:pt>
                <c:pt idx="1161">
                  <c:v>1757.09277</c:v>
                </c:pt>
                <c:pt idx="1162">
                  <c:v>1755.1640199999999</c:v>
                </c:pt>
                <c:pt idx="1163">
                  <c:v>1753.2352699999999</c:v>
                </c:pt>
                <c:pt idx="1164">
                  <c:v>1751.3065200000001</c:v>
                </c:pt>
                <c:pt idx="1165">
                  <c:v>1749.3777600000001</c:v>
                </c:pt>
                <c:pt idx="1166">
                  <c:v>1747.44901</c:v>
                </c:pt>
                <c:pt idx="1167">
                  <c:v>1745.52026</c:v>
                </c:pt>
                <c:pt idx="1168">
                  <c:v>1743.59151</c:v>
                </c:pt>
                <c:pt idx="1169">
                  <c:v>1741.6627599999999</c:v>
                </c:pt>
                <c:pt idx="1170">
                  <c:v>1739.7340099999999</c:v>
                </c:pt>
                <c:pt idx="1171">
                  <c:v>1737.8052499999999</c:v>
                </c:pt>
                <c:pt idx="1172">
                  <c:v>1735.8765000000001</c:v>
                </c:pt>
                <c:pt idx="1173">
                  <c:v>1733.94775</c:v>
                </c:pt>
                <c:pt idx="1174">
                  <c:v>1732.019</c:v>
                </c:pt>
                <c:pt idx="1175">
                  <c:v>1730.09025</c:v>
                </c:pt>
                <c:pt idx="1176">
                  <c:v>1728.1614999999999</c:v>
                </c:pt>
                <c:pt idx="1177">
                  <c:v>1726.2327399999999</c:v>
                </c:pt>
                <c:pt idx="1178">
                  <c:v>1724.3039900000001</c:v>
                </c:pt>
                <c:pt idx="1179">
                  <c:v>1722.3752400000001</c:v>
                </c:pt>
                <c:pt idx="1180">
                  <c:v>1720.44649</c:v>
                </c:pt>
                <c:pt idx="1181">
                  <c:v>1718.51774</c:v>
                </c:pt>
                <c:pt idx="1182">
                  <c:v>1716.58899</c:v>
                </c:pt>
                <c:pt idx="1183">
                  <c:v>1714.66023</c:v>
                </c:pt>
                <c:pt idx="1184">
                  <c:v>1712.7314799999999</c:v>
                </c:pt>
                <c:pt idx="1185">
                  <c:v>1710.8027300000001</c:v>
                </c:pt>
                <c:pt idx="1186">
                  <c:v>1708.8739800000001</c:v>
                </c:pt>
                <c:pt idx="1187">
                  <c:v>1706.94523</c:v>
                </c:pt>
                <c:pt idx="1188">
                  <c:v>1705.01648</c:v>
                </c:pt>
                <c:pt idx="1189">
                  <c:v>1703.08772</c:v>
                </c:pt>
                <c:pt idx="1190">
                  <c:v>1701.15897</c:v>
                </c:pt>
                <c:pt idx="1191">
                  <c:v>1699.2302199999999</c:v>
                </c:pt>
                <c:pt idx="1192">
                  <c:v>1697.3014700000001</c:v>
                </c:pt>
                <c:pt idx="1193">
                  <c:v>1695.3727200000001</c:v>
                </c:pt>
                <c:pt idx="1194">
                  <c:v>1693.44397</c:v>
                </c:pt>
                <c:pt idx="1195">
                  <c:v>1691.51521</c:v>
                </c:pt>
                <c:pt idx="1196">
                  <c:v>1689.58646</c:v>
                </c:pt>
                <c:pt idx="1197">
                  <c:v>1687.65771</c:v>
                </c:pt>
                <c:pt idx="1198">
                  <c:v>1685.7289599999999</c:v>
                </c:pt>
                <c:pt idx="1199">
                  <c:v>1683.8002100000001</c:v>
                </c:pt>
                <c:pt idx="1200">
                  <c:v>1681.8714600000001</c:v>
                </c:pt>
                <c:pt idx="1201">
                  <c:v>1679.9427000000001</c:v>
                </c:pt>
                <c:pt idx="1202">
                  <c:v>1678.01395</c:v>
                </c:pt>
                <c:pt idx="1203">
                  <c:v>1676.0852</c:v>
                </c:pt>
                <c:pt idx="1204">
                  <c:v>1674.1564499999999</c:v>
                </c:pt>
                <c:pt idx="1205">
                  <c:v>1672.2276999999999</c:v>
                </c:pt>
                <c:pt idx="1206">
                  <c:v>1670.2989500000001</c:v>
                </c:pt>
                <c:pt idx="1207">
                  <c:v>1668.3701900000001</c:v>
                </c:pt>
                <c:pt idx="1208">
                  <c:v>1666.4414400000001</c:v>
                </c:pt>
                <c:pt idx="1209">
                  <c:v>1664.51269</c:v>
                </c:pt>
                <c:pt idx="1210">
                  <c:v>1662.58394</c:v>
                </c:pt>
                <c:pt idx="1211">
                  <c:v>1660.6551899999999</c:v>
                </c:pt>
                <c:pt idx="1212">
                  <c:v>1658.7264399999999</c:v>
                </c:pt>
                <c:pt idx="1213">
                  <c:v>1656.7976799999999</c:v>
                </c:pt>
                <c:pt idx="1214">
                  <c:v>1654.8689300000001</c:v>
                </c:pt>
                <c:pt idx="1215">
                  <c:v>1652.9401800000001</c:v>
                </c:pt>
                <c:pt idx="1216">
                  <c:v>1651.01143</c:v>
                </c:pt>
                <c:pt idx="1217">
                  <c:v>1649.08268</c:v>
                </c:pt>
                <c:pt idx="1218">
                  <c:v>1647.1539299999999</c:v>
                </c:pt>
                <c:pt idx="1219">
                  <c:v>1645.2251699999999</c:v>
                </c:pt>
                <c:pt idx="1220">
                  <c:v>1643.2964199999999</c:v>
                </c:pt>
                <c:pt idx="1221">
                  <c:v>1641.3676700000001</c:v>
                </c:pt>
                <c:pt idx="1222">
                  <c:v>1639.4389200000001</c:v>
                </c:pt>
                <c:pt idx="1223">
                  <c:v>1637.51017</c:v>
                </c:pt>
                <c:pt idx="1224">
                  <c:v>1635.58142</c:v>
                </c:pt>
                <c:pt idx="1225">
                  <c:v>1633.65266</c:v>
                </c:pt>
                <c:pt idx="1226">
                  <c:v>1631.7239099999999</c:v>
                </c:pt>
                <c:pt idx="1227">
                  <c:v>1629.7951599999999</c:v>
                </c:pt>
                <c:pt idx="1228">
                  <c:v>1627.8664100000001</c:v>
                </c:pt>
                <c:pt idx="1229">
                  <c:v>1625.9376600000001</c:v>
                </c:pt>
                <c:pt idx="1230">
                  <c:v>1624.00891</c:v>
                </c:pt>
                <c:pt idx="1231">
                  <c:v>1622.08015</c:v>
                </c:pt>
                <c:pt idx="1232">
                  <c:v>1620.1514</c:v>
                </c:pt>
                <c:pt idx="1233">
                  <c:v>1618.2226499999999</c:v>
                </c:pt>
                <c:pt idx="1234">
                  <c:v>1616.2938999999999</c:v>
                </c:pt>
                <c:pt idx="1235">
                  <c:v>1614.3651500000001</c:v>
                </c:pt>
                <c:pt idx="1236">
                  <c:v>1612.4364</c:v>
                </c:pt>
                <c:pt idx="1237">
                  <c:v>1610.50764</c:v>
                </c:pt>
                <c:pt idx="1238">
                  <c:v>1608.57889</c:v>
                </c:pt>
                <c:pt idx="1239">
                  <c:v>1606.65014</c:v>
                </c:pt>
                <c:pt idx="1240">
                  <c:v>1604.7213899999999</c:v>
                </c:pt>
                <c:pt idx="1241">
                  <c:v>1602.7926399999999</c:v>
                </c:pt>
                <c:pt idx="1242">
                  <c:v>1600.8638900000001</c:v>
                </c:pt>
                <c:pt idx="1243">
                  <c:v>1598.9351300000001</c:v>
                </c:pt>
                <c:pt idx="1244">
                  <c:v>1597.00638</c:v>
                </c:pt>
                <c:pt idx="1245">
                  <c:v>1595.07763</c:v>
                </c:pt>
                <c:pt idx="1246">
                  <c:v>1593.14888</c:v>
                </c:pt>
                <c:pt idx="1247">
                  <c:v>1591.2201299999999</c:v>
                </c:pt>
                <c:pt idx="1248">
                  <c:v>1589.2913799999999</c:v>
                </c:pt>
                <c:pt idx="1249">
                  <c:v>1587.3626200000001</c:v>
                </c:pt>
                <c:pt idx="1250">
                  <c:v>1585.4338700000001</c:v>
                </c:pt>
                <c:pt idx="1251">
                  <c:v>1583.50512</c:v>
                </c:pt>
                <c:pt idx="1252">
                  <c:v>1581.57637</c:v>
                </c:pt>
                <c:pt idx="1253">
                  <c:v>1579.64762</c:v>
                </c:pt>
                <c:pt idx="1254">
                  <c:v>1577.7188699999999</c:v>
                </c:pt>
                <c:pt idx="1255">
                  <c:v>1575.7901099999999</c:v>
                </c:pt>
                <c:pt idx="1256">
                  <c:v>1573.8613600000001</c:v>
                </c:pt>
                <c:pt idx="1257">
                  <c:v>1571.9326100000001</c:v>
                </c:pt>
                <c:pt idx="1258">
                  <c:v>1570.00386</c:v>
                </c:pt>
                <c:pt idx="1259">
                  <c:v>1568.07511</c:v>
                </c:pt>
                <c:pt idx="1260">
                  <c:v>1566.14636</c:v>
                </c:pt>
                <c:pt idx="1261">
                  <c:v>1564.2175999999999</c:v>
                </c:pt>
                <c:pt idx="1262">
                  <c:v>1562.2888499999999</c:v>
                </c:pt>
                <c:pt idx="1263">
                  <c:v>1560.3601000000001</c:v>
                </c:pt>
                <c:pt idx="1264">
                  <c:v>1558.4313500000001</c:v>
                </c:pt>
                <c:pt idx="1265">
                  <c:v>1556.5026</c:v>
                </c:pt>
                <c:pt idx="1266">
                  <c:v>1554.57385</c:v>
                </c:pt>
                <c:pt idx="1267">
                  <c:v>1552.64509</c:v>
                </c:pt>
                <c:pt idx="1268">
                  <c:v>1550.7163399999999</c:v>
                </c:pt>
                <c:pt idx="1269">
                  <c:v>1548.7875899999999</c:v>
                </c:pt>
                <c:pt idx="1270">
                  <c:v>1546.8588400000001</c:v>
                </c:pt>
                <c:pt idx="1271">
                  <c:v>1544.9300900000001</c:v>
                </c:pt>
                <c:pt idx="1272">
                  <c:v>1543.00134</c:v>
                </c:pt>
                <c:pt idx="1273">
                  <c:v>1541.07258</c:v>
                </c:pt>
                <c:pt idx="1274">
                  <c:v>1539.14383</c:v>
                </c:pt>
                <c:pt idx="1275">
                  <c:v>1537.2150799999999</c:v>
                </c:pt>
                <c:pt idx="1276">
                  <c:v>1535.2863299999999</c:v>
                </c:pt>
                <c:pt idx="1277">
                  <c:v>1533.3575800000001</c:v>
                </c:pt>
                <c:pt idx="1278">
                  <c:v>1531.4288300000001</c:v>
                </c:pt>
                <c:pt idx="1279">
                  <c:v>1529.5000700000001</c:v>
                </c:pt>
                <c:pt idx="1280">
                  <c:v>1527.57132</c:v>
                </c:pt>
                <c:pt idx="1281">
                  <c:v>1525.64257</c:v>
                </c:pt>
                <c:pt idx="1282">
                  <c:v>1523.7138199999999</c:v>
                </c:pt>
                <c:pt idx="1283">
                  <c:v>1521.7850699999999</c:v>
                </c:pt>
                <c:pt idx="1284">
                  <c:v>1519.8563200000001</c:v>
                </c:pt>
                <c:pt idx="1285">
                  <c:v>1517.9275600000001</c:v>
                </c:pt>
                <c:pt idx="1286">
                  <c:v>1515.99881</c:v>
                </c:pt>
                <c:pt idx="1287">
                  <c:v>1514.07006</c:v>
                </c:pt>
                <c:pt idx="1288">
                  <c:v>1512.14131</c:v>
                </c:pt>
                <c:pt idx="1289">
                  <c:v>1510.2125599999999</c:v>
                </c:pt>
                <c:pt idx="1290">
                  <c:v>1508.2838099999999</c:v>
                </c:pt>
                <c:pt idx="1291">
                  <c:v>1506.3550499999999</c:v>
                </c:pt>
                <c:pt idx="1292">
                  <c:v>1504.4263000000001</c:v>
                </c:pt>
                <c:pt idx="1293">
                  <c:v>1502.49755</c:v>
                </c:pt>
                <c:pt idx="1294">
                  <c:v>1500.5688</c:v>
                </c:pt>
                <c:pt idx="1295">
                  <c:v>1498.64005</c:v>
                </c:pt>
                <c:pt idx="1296">
                  <c:v>1496.7112999999999</c:v>
                </c:pt>
                <c:pt idx="1297">
                  <c:v>1494.7825399999999</c:v>
                </c:pt>
                <c:pt idx="1298">
                  <c:v>1492.8537899999999</c:v>
                </c:pt>
                <c:pt idx="1299">
                  <c:v>1490.9250400000001</c:v>
                </c:pt>
                <c:pt idx="1300">
                  <c:v>1488.99629</c:v>
                </c:pt>
                <c:pt idx="1301">
                  <c:v>1487.06754</c:v>
                </c:pt>
                <c:pt idx="1302">
                  <c:v>1485.13879</c:v>
                </c:pt>
                <c:pt idx="1303">
                  <c:v>1483.21003</c:v>
                </c:pt>
                <c:pt idx="1304">
                  <c:v>1481.2812799999999</c:v>
                </c:pt>
                <c:pt idx="1305">
                  <c:v>1479.3525299999999</c:v>
                </c:pt>
                <c:pt idx="1306">
                  <c:v>1477.4237800000001</c:v>
                </c:pt>
                <c:pt idx="1307">
                  <c:v>1475.49503</c:v>
                </c:pt>
                <c:pt idx="1308">
                  <c:v>1473.56628</c:v>
                </c:pt>
                <c:pt idx="1309">
                  <c:v>1471.63752</c:v>
                </c:pt>
                <c:pt idx="1310">
                  <c:v>1469.70877</c:v>
                </c:pt>
                <c:pt idx="1311">
                  <c:v>1467.7800199999999</c:v>
                </c:pt>
                <c:pt idx="1312">
                  <c:v>1465.8512700000001</c:v>
                </c:pt>
                <c:pt idx="1313">
                  <c:v>1463.9225200000001</c:v>
                </c:pt>
                <c:pt idx="1314">
                  <c:v>1461.99377</c:v>
                </c:pt>
                <c:pt idx="1315">
                  <c:v>1460.06501</c:v>
                </c:pt>
                <c:pt idx="1316">
                  <c:v>1458.13626</c:v>
                </c:pt>
                <c:pt idx="1317">
                  <c:v>1456.20751</c:v>
                </c:pt>
                <c:pt idx="1318">
                  <c:v>1454.2787599999999</c:v>
                </c:pt>
                <c:pt idx="1319">
                  <c:v>1452.3500100000001</c:v>
                </c:pt>
                <c:pt idx="1320">
                  <c:v>1450.4212600000001</c:v>
                </c:pt>
                <c:pt idx="1321">
                  <c:v>1448.4925000000001</c:v>
                </c:pt>
                <c:pt idx="1322">
                  <c:v>1446.56375</c:v>
                </c:pt>
                <c:pt idx="1323">
                  <c:v>1444.635</c:v>
                </c:pt>
                <c:pt idx="1324">
                  <c:v>1442.70625</c:v>
                </c:pt>
                <c:pt idx="1325">
                  <c:v>1440.7774999999999</c:v>
                </c:pt>
                <c:pt idx="1326">
                  <c:v>1438.8487500000001</c:v>
                </c:pt>
                <c:pt idx="1327">
                  <c:v>1436.9199900000001</c:v>
                </c:pt>
                <c:pt idx="1328">
                  <c:v>1434.9912400000001</c:v>
                </c:pt>
                <c:pt idx="1329">
                  <c:v>1433.06249</c:v>
                </c:pt>
                <c:pt idx="1330">
                  <c:v>1431.13374</c:v>
                </c:pt>
                <c:pt idx="1331">
                  <c:v>1429.20499</c:v>
                </c:pt>
                <c:pt idx="1332">
                  <c:v>1427.2762399999999</c:v>
                </c:pt>
                <c:pt idx="1333">
                  <c:v>1425.3474799999999</c:v>
                </c:pt>
                <c:pt idx="1334">
                  <c:v>1423.4187300000001</c:v>
                </c:pt>
                <c:pt idx="1335">
                  <c:v>1421.4899800000001</c:v>
                </c:pt>
                <c:pt idx="1336">
                  <c:v>1419.56123</c:v>
                </c:pt>
                <c:pt idx="1337">
                  <c:v>1417.63248</c:v>
                </c:pt>
                <c:pt idx="1338">
                  <c:v>1415.70373</c:v>
                </c:pt>
                <c:pt idx="1339">
                  <c:v>1413.7749699999999</c:v>
                </c:pt>
                <c:pt idx="1340">
                  <c:v>1411.8462199999999</c:v>
                </c:pt>
                <c:pt idx="1341">
                  <c:v>1409.9174700000001</c:v>
                </c:pt>
                <c:pt idx="1342">
                  <c:v>1407.9887200000001</c:v>
                </c:pt>
                <c:pt idx="1343">
                  <c:v>1406.05997</c:v>
                </c:pt>
                <c:pt idx="1344">
                  <c:v>1404.13122</c:v>
                </c:pt>
                <c:pt idx="1345">
                  <c:v>1402.20246</c:v>
                </c:pt>
                <c:pt idx="1346">
                  <c:v>1400.2737099999999</c:v>
                </c:pt>
                <c:pt idx="1347">
                  <c:v>1398.3449599999999</c:v>
                </c:pt>
                <c:pt idx="1348">
                  <c:v>1396.4162100000001</c:v>
                </c:pt>
                <c:pt idx="1349">
                  <c:v>1394.4874600000001</c:v>
                </c:pt>
                <c:pt idx="1350">
                  <c:v>1392.55871</c:v>
                </c:pt>
                <c:pt idx="1351">
                  <c:v>1390.62995</c:v>
                </c:pt>
                <c:pt idx="1352">
                  <c:v>1388.7012</c:v>
                </c:pt>
                <c:pt idx="1353">
                  <c:v>1386.7724499999999</c:v>
                </c:pt>
                <c:pt idx="1354">
                  <c:v>1384.8436999999999</c:v>
                </c:pt>
                <c:pt idx="1355">
                  <c:v>1382.9149500000001</c:v>
                </c:pt>
                <c:pt idx="1356">
                  <c:v>1380.9862000000001</c:v>
                </c:pt>
                <c:pt idx="1357">
                  <c:v>1379.05744</c:v>
                </c:pt>
                <c:pt idx="1358">
                  <c:v>1377.12869</c:v>
                </c:pt>
                <c:pt idx="1359">
                  <c:v>1375.19994</c:v>
                </c:pt>
                <c:pt idx="1360">
                  <c:v>1373.2711899999999</c:v>
                </c:pt>
                <c:pt idx="1361">
                  <c:v>1371.3424399999999</c:v>
                </c:pt>
                <c:pt idx="1362">
                  <c:v>1369.4136900000001</c:v>
                </c:pt>
                <c:pt idx="1363">
                  <c:v>1367.4849300000001</c:v>
                </c:pt>
                <c:pt idx="1364">
                  <c:v>1365.55618</c:v>
                </c:pt>
                <c:pt idx="1365">
                  <c:v>1363.62743</c:v>
                </c:pt>
                <c:pt idx="1366">
                  <c:v>1361.69868</c:v>
                </c:pt>
                <c:pt idx="1367">
                  <c:v>1359.7699299999999</c:v>
                </c:pt>
                <c:pt idx="1368">
                  <c:v>1357.8411799999999</c:v>
                </c:pt>
                <c:pt idx="1369">
                  <c:v>1355.9124200000001</c:v>
                </c:pt>
                <c:pt idx="1370">
                  <c:v>1353.9836700000001</c:v>
                </c:pt>
                <c:pt idx="1371">
                  <c:v>1352.05492</c:v>
                </c:pt>
                <c:pt idx="1372">
                  <c:v>1350.12617</c:v>
                </c:pt>
                <c:pt idx="1373">
                  <c:v>1348.19742</c:v>
                </c:pt>
                <c:pt idx="1374">
                  <c:v>1346.2686699999999</c:v>
                </c:pt>
                <c:pt idx="1375">
                  <c:v>1344.3399099999999</c:v>
                </c:pt>
                <c:pt idx="1376">
                  <c:v>1342.4111600000001</c:v>
                </c:pt>
                <c:pt idx="1377">
                  <c:v>1340.4824100000001</c:v>
                </c:pt>
                <c:pt idx="1378">
                  <c:v>1338.55366</c:v>
                </c:pt>
                <c:pt idx="1379">
                  <c:v>1336.62491</c:v>
                </c:pt>
                <c:pt idx="1380">
                  <c:v>1334.69616</c:v>
                </c:pt>
                <c:pt idx="1381">
                  <c:v>1332.7674</c:v>
                </c:pt>
                <c:pt idx="1382">
                  <c:v>1330.8386499999999</c:v>
                </c:pt>
                <c:pt idx="1383">
                  <c:v>1328.9099000000001</c:v>
                </c:pt>
                <c:pt idx="1384">
                  <c:v>1326.9811500000001</c:v>
                </c:pt>
                <c:pt idx="1385">
                  <c:v>1325.0524</c:v>
                </c:pt>
                <c:pt idx="1386">
                  <c:v>1323.12365</c:v>
                </c:pt>
                <c:pt idx="1387">
                  <c:v>1321.19489</c:v>
                </c:pt>
                <c:pt idx="1388">
                  <c:v>1319.26614</c:v>
                </c:pt>
                <c:pt idx="1389">
                  <c:v>1317.3373899999999</c:v>
                </c:pt>
                <c:pt idx="1390">
                  <c:v>1315.4086400000001</c:v>
                </c:pt>
                <c:pt idx="1391">
                  <c:v>1313.4798900000001</c:v>
                </c:pt>
                <c:pt idx="1392">
                  <c:v>1311.55114</c:v>
                </c:pt>
                <c:pt idx="1393">
                  <c:v>1309.62238</c:v>
                </c:pt>
                <c:pt idx="1394">
                  <c:v>1307.69363</c:v>
                </c:pt>
                <c:pt idx="1395">
                  <c:v>1305.7648799999999</c:v>
                </c:pt>
                <c:pt idx="1396">
                  <c:v>1303.8361299999999</c:v>
                </c:pt>
                <c:pt idx="1397">
                  <c:v>1301.9073800000001</c:v>
                </c:pt>
                <c:pt idx="1398">
                  <c:v>1299.9786300000001</c:v>
                </c:pt>
                <c:pt idx="1399">
                  <c:v>1298.0498700000001</c:v>
                </c:pt>
                <c:pt idx="1400">
                  <c:v>1296.12112</c:v>
                </c:pt>
                <c:pt idx="1401">
                  <c:v>1294.19237</c:v>
                </c:pt>
                <c:pt idx="1402">
                  <c:v>1292.2636199999999</c:v>
                </c:pt>
                <c:pt idx="1403">
                  <c:v>1290.3348699999999</c:v>
                </c:pt>
                <c:pt idx="1404">
                  <c:v>1288.4061200000001</c:v>
                </c:pt>
                <c:pt idx="1405">
                  <c:v>1286.4773600000001</c:v>
                </c:pt>
                <c:pt idx="1406">
                  <c:v>1284.5486100000001</c:v>
                </c:pt>
                <c:pt idx="1407">
                  <c:v>1282.61986</c:v>
                </c:pt>
                <c:pt idx="1408">
                  <c:v>1280.69111</c:v>
                </c:pt>
                <c:pt idx="1409">
                  <c:v>1278.7623599999999</c:v>
                </c:pt>
                <c:pt idx="1410">
                  <c:v>1276.8336099999999</c:v>
                </c:pt>
                <c:pt idx="1411">
                  <c:v>1274.9048499999999</c:v>
                </c:pt>
                <c:pt idx="1412">
                  <c:v>1272.9761000000001</c:v>
                </c:pt>
                <c:pt idx="1413">
                  <c:v>1271.0473500000001</c:v>
                </c:pt>
                <c:pt idx="1414">
                  <c:v>1269.1186</c:v>
                </c:pt>
                <c:pt idx="1415">
                  <c:v>1267.18985</c:v>
                </c:pt>
                <c:pt idx="1416">
                  <c:v>1265.2610999999999</c:v>
                </c:pt>
                <c:pt idx="1417">
                  <c:v>1263.3323399999999</c:v>
                </c:pt>
                <c:pt idx="1418">
                  <c:v>1261.4035899999999</c:v>
                </c:pt>
                <c:pt idx="1419">
                  <c:v>1259.4748400000001</c:v>
                </c:pt>
                <c:pt idx="1420">
                  <c:v>1257.54609</c:v>
                </c:pt>
                <c:pt idx="1421">
                  <c:v>1255.61734</c:v>
                </c:pt>
                <c:pt idx="1422">
                  <c:v>1253.68859</c:v>
                </c:pt>
                <c:pt idx="1423">
                  <c:v>1251.75983</c:v>
                </c:pt>
                <c:pt idx="1424">
                  <c:v>1249.8310799999999</c:v>
                </c:pt>
                <c:pt idx="1425">
                  <c:v>1247.9023299999999</c:v>
                </c:pt>
                <c:pt idx="1426">
                  <c:v>1245.9735800000001</c:v>
                </c:pt>
                <c:pt idx="1427">
                  <c:v>1244.04483</c:v>
                </c:pt>
                <c:pt idx="1428">
                  <c:v>1242.11608</c:v>
                </c:pt>
                <c:pt idx="1429">
                  <c:v>1240.18732</c:v>
                </c:pt>
                <c:pt idx="1430">
                  <c:v>1238.25857</c:v>
                </c:pt>
                <c:pt idx="1431">
                  <c:v>1236.3298199999999</c:v>
                </c:pt>
                <c:pt idx="1432">
                  <c:v>1234.4010699999999</c:v>
                </c:pt>
                <c:pt idx="1433">
                  <c:v>1232.4723200000001</c:v>
                </c:pt>
                <c:pt idx="1434">
                  <c:v>1230.54357</c:v>
                </c:pt>
                <c:pt idx="1435">
                  <c:v>1228.61481</c:v>
                </c:pt>
                <c:pt idx="1436">
                  <c:v>1226.68606</c:v>
                </c:pt>
                <c:pt idx="1437">
                  <c:v>1224.75731</c:v>
                </c:pt>
                <c:pt idx="1438">
                  <c:v>1222.8285599999999</c:v>
                </c:pt>
                <c:pt idx="1439">
                  <c:v>1220.8998099999999</c:v>
                </c:pt>
                <c:pt idx="1440">
                  <c:v>1218.9710600000001</c:v>
                </c:pt>
                <c:pt idx="1441">
                  <c:v>1217.0423000000001</c:v>
                </c:pt>
                <c:pt idx="1442">
                  <c:v>1215.11355</c:v>
                </c:pt>
                <c:pt idx="1443">
                  <c:v>1213.1848</c:v>
                </c:pt>
                <c:pt idx="1444">
                  <c:v>1211.25605</c:v>
                </c:pt>
                <c:pt idx="1445">
                  <c:v>1209.3272999999999</c:v>
                </c:pt>
                <c:pt idx="1446">
                  <c:v>1207.3985499999999</c:v>
                </c:pt>
                <c:pt idx="1447">
                  <c:v>1205.4697900000001</c:v>
                </c:pt>
                <c:pt idx="1448">
                  <c:v>1203.5410400000001</c:v>
                </c:pt>
                <c:pt idx="1449">
                  <c:v>1201.61229</c:v>
                </c:pt>
                <c:pt idx="1450">
                  <c:v>1199.68354</c:v>
                </c:pt>
                <c:pt idx="1451">
                  <c:v>1197.75479</c:v>
                </c:pt>
                <c:pt idx="1452">
                  <c:v>1195.8260399999999</c:v>
                </c:pt>
                <c:pt idx="1453">
                  <c:v>1193.8972799999999</c:v>
                </c:pt>
                <c:pt idx="1454">
                  <c:v>1191.9685300000001</c:v>
                </c:pt>
                <c:pt idx="1455">
                  <c:v>1190.0397800000001</c:v>
                </c:pt>
                <c:pt idx="1456">
                  <c:v>1188.11103</c:v>
                </c:pt>
                <c:pt idx="1457">
                  <c:v>1186.18228</c:v>
                </c:pt>
                <c:pt idx="1458">
                  <c:v>1184.25353</c:v>
                </c:pt>
                <c:pt idx="1459">
                  <c:v>1182.3247699999999</c:v>
                </c:pt>
                <c:pt idx="1460">
                  <c:v>1180.3960199999999</c:v>
                </c:pt>
                <c:pt idx="1461">
                  <c:v>1178.4672700000001</c:v>
                </c:pt>
                <c:pt idx="1462">
                  <c:v>1176.5385200000001</c:v>
                </c:pt>
                <c:pt idx="1463">
                  <c:v>1174.60977</c:v>
                </c:pt>
                <c:pt idx="1464">
                  <c:v>1172.68102</c:v>
                </c:pt>
                <c:pt idx="1465">
                  <c:v>1170.75226</c:v>
                </c:pt>
                <c:pt idx="1466">
                  <c:v>1168.8235099999999</c:v>
                </c:pt>
                <c:pt idx="1467">
                  <c:v>1166.8947599999999</c:v>
                </c:pt>
                <c:pt idx="1468">
                  <c:v>1164.9660100000001</c:v>
                </c:pt>
                <c:pt idx="1469">
                  <c:v>1163.0372600000001</c:v>
                </c:pt>
                <c:pt idx="1470">
                  <c:v>1161.10851</c:v>
                </c:pt>
                <c:pt idx="1471">
                  <c:v>1159.17975</c:v>
                </c:pt>
                <c:pt idx="1472">
                  <c:v>1157.251</c:v>
                </c:pt>
                <c:pt idx="1473">
                  <c:v>1155.3222499999999</c:v>
                </c:pt>
                <c:pt idx="1474">
                  <c:v>1153.3934999999999</c:v>
                </c:pt>
                <c:pt idx="1475">
                  <c:v>1151.4647500000001</c:v>
                </c:pt>
                <c:pt idx="1476">
                  <c:v>1149.5360000000001</c:v>
                </c:pt>
                <c:pt idx="1477">
                  <c:v>1147.60724</c:v>
                </c:pt>
                <c:pt idx="1478">
                  <c:v>1145.67849</c:v>
                </c:pt>
                <c:pt idx="1479">
                  <c:v>1143.74974</c:v>
                </c:pt>
                <c:pt idx="1480">
                  <c:v>1141.8209899999999</c:v>
                </c:pt>
                <c:pt idx="1481">
                  <c:v>1139.8922399999999</c:v>
                </c:pt>
                <c:pt idx="1482">
                  <c:v>1137.9634900000001</c:v>
                </c:pt>
                <c:pt idx="1483">
                  <c:v>1136.0347300000001</c:v>
                </c:pt>
                <c:pt idx="1484">
                  <c:v>1134.10598</c:v>
                </c:pt>
                <c:pt idx="1485">
                  <c:v>1132.17723</c:v>
                </c:pt>
                <c:pt idx="1486">
                  <c:v>1130.24848</c:v>
                </c:pt>
                <c:pt idx="1487">
                  <c:v>1128.3197299999999</c:v>
                </c:pt>
                <c:pt idx="1488">
                  <c:v>1126.3909799999999</c:v>
                </c:pt>
                <c:pt idx="1489">
                  <c:v>1124.4622199999999</c:v>
                </c:pt>
                <c:pt idx="1490">
                  <c:v>1122.5334700000001</c:v>
                </c:pt>
                <c:pt idx="1491">
                  <c:v>1120.60472</c:v>
                </c:pt>
                <c:pt idx="1492">
                  <c:v>1118.67597</c:v>
                </c:pt>
                <c:pt idx="1493">
                  <c:v>1116.74722</c:v>
                </c:pt>
                <c:pt idx="1494">
                  <c:v>1114.8184699999999</c:v>
                </c:pt>
                <c:pt idx="1495">
                  <c:v>1112.8897099999999</c:v>
                </c:pt>
                <c:pt idx="1496">
                  <c:v>1110.9609599999999</c:v>
                </c:pt>
                <c:pt idx="1497">
                  <c:v>1109.0322100000001</c:v>
                </c:pt>
                <c:pt idx="1498">
                  <c:v>1107.10346</c:v>
                </c:pt>
                <c:pt idx="1499">
                  <c:v>1105.17471</c:v>
                </c:pt>
                <c:pt idx="1500">
                  <c:v>1103.24595</c:v>
                </c:pt>
                <c:pt idx="1501">
                  <c:v>1101.3172</c:v>
                </c:pt>
                <c:pt idx="1502">
                  <c:v>1099.3884499999999</c:v>
                </c:pt>
                <c:pt idx="1503">
                  <c:v>1097.4597000000001</c:v>
                </c:pt>
                <c:pt idx="1504">
                  <c:v>1095.5309500000001</c:v>
                </c:pt>
                <c:pt idx="1505">
                  <c:v>1093.6022</c:v>
                </c:pt>
                <c:pt idx="1506">
                  <c:v>1091.67344</c:v>
                </c:pt>
                <c:pt idx="1507">
                  <c:v>1089.74469</c:v>
                </c:pt>
                <c:pt idx="1508">
                  <c:v>1087.81594</c:v>
                </c:pt>
                <c:pt idx="1509">
                  <c:v>1085.8871899999999</c:v>
                </c:pt>
                <c:pt idx="1510">
                  <c:v>1083.9584400000001</c:v>
                </c:pt>
                <c:pt idx="1511">
                  <c:v>1082.0296900000001</c:v>
                </c:pt>
                <c:pt idx="1512">
                  <c:v>1080.1009300000001</c:v>
                </c:pt>
                <c:pt idx="1513">
                  <c:v>1078.17218</c:v>
                </c:pt>
                <c:pt idx="1514">
                  <c:v>1076.24343</c:v>
                </c:pt>
                <c:pt idx="1515">
                  <c:v>1074.31468</c:v>
                </c:pt>
                <c:pt idx="1516">
                  <c:v>1072.3859299999999</c:v>
                </c:pt>
                <c:pt idx="1517">
                  <c:v>1070.4571800000001</c:v>
                </c:pt>
                <c:pt idx="1518">
                  <c:v>1068.5284200000001</c:v>
                </c:pt>
                <c:pt idx="1519">
                  <c:v>1066.5996700000001</c:v>
                </c:pt>
                <c:pt idx="1520">
                  <c:v>1064.67092</c:v>
                </c:pt>
                <c:pt idx="1521">
                  <c:v>1062.74217</c:v>
                </c:pt>
                <c:pt idx="1522">
                  <c:v>1060.81342</c:v>
                </c:pt>
                <c:pt idx="1523">
                  <c:v>1058.8846699999999</c:v>
                </c:pt>
                <c:pt idx="1524">
                  <c:v>1056.9559099999999</c:v>
                </c:pt>
                <c:pt idx="1525">
                  <c:v>1055.0271600000001</c:v>
                </c:pt>
                <c:pt idx="1526">
                  <c:v>1053.0984100000001</c:v>
                </c:pt>
                <c:pt idx="1527">
                  <c:v>1051.16966</c:v>
                </c:pt>
                <c:pt idx="1528">
                  <c:v>1049.24091</c:v>
                </c:pt>
                <c:pt idx="1529">
                  <c:v>1047.3121599999999</c:v>
                </c:pt>
                <c:pt idx="1530">
                  <c:v>1045.3833999999999</c:v>
                </c:pt>
                <c:pt idx="1531">
                  <c:v>1043.4546499999999</c:v>
                </c:pt>
                <c:pt idx="1532">
                  <c:v>1041.5259000000001</c:v>
                </c:pt>
                <c:pt idx="1533">
                  <c:v>1039.5971500000001</c:v>
                </c:pt>
                <c:pt idx="1534">
                  <c:v>1037.6684</c:v>
                </c:pt>
                <c:pt idx="1535">
                  <c:v>1035.73965</c:v>
                </c:pt>
                <c:pt idx="1536">
                  <c:v>1033.81089</c:v>
                </c:pt>
                <c:pt idx="1537">
                  <c:v>1031.8821399999999</c:v>
                </c:pt>
                <c:pt idx="1538">
                  <c:v>1029.9533899999999</c:v>
                </c:pt>
                <c:pt idx="1539">
                  <c:v>1028.0246400000001</c:v>
                </c:pt>
                <c:pt idx="1540">
                  <c:v>1026.0958900000001</c:v>
                </c:pt>
                <c:pt idx="1541">
                  <c:v>1024.16714</c:v>
                </c:pt>
                <c:pt idx="1542">
                  <c:v>1022.23838</c:v>
                </c:pt>
                <c:pt idx="1543">
                  <c:v>1020.30963</c:v>
                </c:pt>
                <c:pt idx="1544">
                  <c:v>1018.38088</c:v>
                </c:pt>
                <c:pt idx="1545">
                  <c:v>1016.45213</c:v>
                </c:pt>
                <c:pt idx="1546">
                  <c:v>1014.52338</c:v>
                </c:pt>
                <c:pt idx="1547">
                  <c:v>1012.5946300000001</c:v>
                </c:pt>
                <c:pt idx="1548">
                  <c:v>1010.66587</c:v>
                </c:pt>
                <c:pt idx="1549">
                  <c:v>1008.73712</c:v>
                </c:pt>
                <c:pt idx="1550">
                  <c:v>1006.80837</c:v>
                </c:pt>
                <c:pt idx="1551">
                  <c:v>1004.87962</c:v>
                </c:pt>
                <c:pt idx="1552">
                  <c:v>1002.95087</c:v>
                </c:pt>
                <c:pt idx="1553">
                  <c:v>1001.02212</c:v>
                </c:pt>
                <c:pt idx="1554">
                  <c:v>999.09335999999996</c:v>
                </c:pt>
                <c:pt idx="1555">
                  <c:v>997.16461000000004</c:v>
                </c:pt>
                <c:pt idx="1556">
                  <c:v>995.23586</c:v>
                </c:pt>
                <c:pt idx="1557">
                  <c:v>993.30710999999997</c:v>
                </c:pt>
                <c:pt idx="1558">
                  <c:v>991.37836000000004</c:v>
                </c:pt>
                <c:pt idx="1559">
                  <c:v>989.44961000000001</c:v>
                </c:pt>
                <c:pt idx="1560">
                  <c:v>987.52085</c:v>
                </c:pt>
                <c:pt idx="1561">
                  <c:v>985.59209999999996</c:v>
                </c:pt>
                <c:pt idx="1562">
                  <c:v>983.66335000000004</c:v>
                </c:pt>
                <c:pt idx="1563">
                  <c:v>981.7346</c:v>
                </c:pt>
                <c:pt idx="1564">
                  <c:v>979.80584999999996</c:v>
                </c:pt>
                <c:pt idx="1565">
                  <c:v>977.87710000000004</c:v>
                </c:pt>
                <c:pt idx="1566">
                  <c:v>975.94834000000003</c:v>
                </c:pt>
                <c:pt idx="1567">
                  <c:v>974.01958999999999</c:v>
                </c:pt>
                <c:pt idx="1568">
                  <c:v>972.09083999999996</c:v>
                </c:pt>
                <c:pt idx="1569">
                  <c:v>970.16209000000003</c:v>
                </c:pt>
                <c:pt idx="1570">
                  <c:v>968.23334</c:v>
                </c:pt>
                <c:pt idx="1571">
                  <c:v>966.30458999999996</c:v>
                </c:pt>
                <c:pt idx="1572">
                  <c:v>964.37582999999995</c:v>
                </c:pt>
                <c:pt idx="1573">
                  <c:v>962.44708000000003</c:v>
                </c:pt>
                <c:pt idx="1574">
                  <c:v>960.51832999999999</c:v>
                </c:pt>
                <c:pt idx="1575">
                  <c:v>958.58957999999996</c:v>
                </c:pt>
                <c:pt idx="1576">
                  <c:v>956.66083000000003</c:v>
                </c:pt>
                <c:pt idx="1577">
                  <c:v>954.73208</c:v>
                </c:pt>
                <c:pt idx="1578">
                  <c:v>952.80331999999999</c:v>
                </c:pt>
                <c:pt idx="1579">
                  <c:v>950.87456999999995</c:v>
                </c:pt>
                <c:pt idx="1580">
                  <c:v>948.94582000000003</c:v>
                </c:pt>
                <c:pt idx="1581">
                  <c:v>947.01706999999999</c:v>
                </c:pt>
                <c:pt idx="1582">
                  <c:v>945.08831999999995</c:v>
                </c:pt>
                <c:pt idx="1583">
                  <c:v>943.15957000000003</c:v>
                </c:pt>
                <c:pt idx="1584">
                  <c:v>941.23081000000002</c:v>
                </c:pt>
                <c:pt idx="1585">
                  <c:v>939.30205999999998</c:v>
                </c:pt>
                <c:pt idx="1586">
                  <c:v>937.37330999999995</c:v>
                </c:pt>
                <c:pt idx="1587">
                  <c:v>935.44456000000002</c:v>
                </c:pt>
                <c:pt idx="1588">
                  <c:v>933.51580999999999</c:v>
                </c:pt>
                <c:pt idx="1589">
                  <c:v>931.58705999999995</c:v>
                </c:pt>
                <c:pt idx="1590">
                  <c:v>929.65830000000005</c:v>
                </c:pt>
                <c:pt idx="1591">
                  <c:v>927.72955000000002</c:v>
                </c:pt>
                <c:pt idx="1592">
                  <c:v>925.80079999999998</c:v>
                </c:pt>
                <c:pt idx="1593">
                  <c:v>923.87204999999994</c:v>
                </c:pt>
                <c:pt idx="1594">
                  <c:v>921.94330000000002</c:v>
                </c:pt>
                <c:pt idx="1595">
                  <c:v>920.01454999999999</c:v>
                </c:pt>
                <c:pt idx="1596">
                  <c:v>918.08578999999997</c:v>
                </c:pt>
                <c:pt idx="1597">
                  <c:v>916.15704000000005</c:v>
                </c:pt>
                <c:pt idx="1598">
                  <c:v>914.22829000000002</c:v>
                </c:pt>
                <c:pt idx="1599">
                  <c:v>912.29953999999998</c:v>
                </c:pt>
                <c:pt idx="1600">
                  <c:v>910.37079000000006</c:v>
                </c:pt>
                <c:pt idx="1601">
                  <c:v>908.44204000000002</c:v>
                </c:pt>
                <c:pt idx="1602">
                  <c:v>906.51328000000001</c:v>
                </c:pt>
                <c:pt idx="1603">
                  <c:v>904.58452999999997</c:v>
                </c:pt>
                <c:pt idx="1604">
                  <c:v>902.65578000000005</c:v>
                </c:pt>
                <c:pt idx="1605">
                  <c:v>900.72703000000001</c:v>
                </c:pt>
                <c:pt idx="1606">
                  <c:v>898.79827999999998</c:v>
                </c:pt>
                <c:pt idx="1607">
                  <c:v>896.86953000000005</c:v>
                </c:pt>
                <c:pt idx="1608">
                  <c:v>894.94077000000004</c:v>
                </c:pt>
                <c:pt idx="1609">
                  <c:v>893.01202000000001</c:v>
                </c:pt>
                <c:pt idx="1610">
                  <c:v>891.08326999999997</c:v>
                </c:pt>
                <c:pt idx="1611">
                  <c:v>889.15452000000005</c:v>
                </c:pt>
                <c:pt idx="1612">
                  <c:v>887.22577000000001</c:v>
                </c:pt>
                <c:pt idx="1613">
                  <c:v>885.29701999999997</c:v>
                </c:pt>
                <c:pt idx="1614">
                  <c:v>883.36825999999996</c:v>
                </c:pt>
                <c:pt idx="1615">
                  <c:v>881.43951000000004</c:v>
                </c:pt>
                <c:pt idx="1616">
                  <c:v>879.51076</c:v>
                </c:pt>
                <c:pt idx="1617">
                  <c:v>877.58200999999997</c:v>
                </c:pt>
                <c:pt idx="1618">
                  <c:v>875.65326000000005</c:v>
                </c:pt>
                <c:pt idx="1619">
                  <c:v>873.72451000000001</c:v>
                </c:pt>
                <c:pt idx="1620">
                  <c:v>871.79575</c:v>
                </c:pt>
                <c:pt idx="1621">
                  <c:v>869.86699999999996</c:v>
                </c:pt>
                <c:pt idx="1622">
                  <c:v>867.93825000000004</c:v>
                </c:pt>
                <c:pt idx="1623">
                  <c:v>866.0095</c:v>
                </c:pt>
                <c:pt idx="1624">
                  <c:v>864.08074999999997</c:v>
                </c:pt>
                <c:pt idx="1625">
                  <c:v>862.15200000000004</c:v>
                </c:pt>
                <c:pt idx="1626">
                  <c:v>860.22324000000003</c:v>
                </c:pt>
                <c:pt idx="1627">
                  <c:v>858.29449</c:v>
                </c:pt>
                <c:pt idx="1628">
                  <c:v>856.36573999999996</c:v>
                </c:pt>
                <c:pt idx="1629">
                  <c:v>854.43699000000004</c:v>
                </c:pt>
                <c:pt idx="1630">
                  <c:v>852.50824</c:v>
                </c:pt>
                <c:pt idx="1631">
                  <c:v>850.57948999999996</c:v>
                </c:pt>
                <c:pt idx="1632">
                  <c:v>848.65072999999995</c:v>
                </c:pt>
                <c:pt idx="1633">
                  <c:v>846.72198000000003</c:v>
                </c:pt>
                <c:pt idx="1634">
                  <c:v>844.79322999999999</c:v>
                </c:pt>
                <c:pt idx="1635">
                  <c:v>842.86447999999996</c:v>
                </c:pt>
                <c:pt idx="1636">
                  <c:v>840.93573000000004</c:v>
                </c:pt>
                <c:pt idx="1637">
                  <c:v>839.00698</c:v>
                </c:pt>
                <c:pt idx="1638">
                  <c:v>837.07821999999999</c:v>
                </c:pt>
                <c:pt idx="1639">
                  <c:v>835.14946999999995</c:v>
                </c:pt>
                <c:pt idx="1640">
                  <c:v>833.22072000000003</c:v>
                </c:pt>
                <c:pt idx="1641">
                  <c:v>831.29196999999999</c:v>
                </c:pt>
                <c:pt idx="1642">
                  <c:v>829.36321999999996</c:v>
                </c:pt>
                <c:pt idx="1643">
                  <c:v>827.43447000000003</c:v>
                </c:pt>
                <c:pt idx="1644">
                  <c:v>825.50571000000002</c:v>
                </c:pt>
                <c:pt idx="1645">
                  <c:v>823.57695999999999</c:v>
                </c:pt>
                <c:pt idx="1646">
                  <c:v>821.64820999999995</c:v>
                </c:pt>
                <c:pt idx="1647">
                  <c:v>819.71946000000003</c:v>
                </c:pt>
                <c:pt idx="1648">
                  <c:v>817.79070999999999</c:v>
                </c:pt>
                <c:pt idx="1649">
                  <c:v>815.86195999999995</c:v>
                </c:pt>
                <c:pt idx="1650">
                  <c:v>813.93320000000006</c:v>
                </c:pt>
                <c:pt idx="1651">
                  <c:v>812.00445000000002</c:v>
                </c:pt>
                <c:pt idx="1652">
                  <c:v>810.07569999999998</c:v>
                </c:pt>
                <c:pt idx="1653">
                  <c:v>808.14694999999995</c:v>
                </c:pt>
                <c:pt idx="1654">
                  <c:v>806.21820000000002</c:v>
                </c:pt>
                <c:pt idx="1655">
                  <c:v>804.28944999999999</c:v>
                </c:pt>
                <c:pt idx="1656">
                  <c:v>802.36068999999998</c:v>
                </c:pt>
                <c:pt idx="1657">
                  <c:v>800.43194000000005</c:v>
                </c:pt>
                <c:pt idx="1658">
                  <c:v>798.50319000000002</c:v>
                </c:pt>
                <c:pt idx="1659">
                  <c:v>796.57443999999998</c:v>
                </c:pt>
                <c:pt idx="1660">
                  <c:v>794.64568999999995</c:v>
                </c:pt>
                <c:pt idx="1661">
                  <c:v>792.71694000000002</c:v>
                </c:pt>
                <c:pt idx="1662">
                  <c:v>790.78818000000001</c:v>
                </c:pt>
                <c:pt idx="1663">
                  <c:v>788.85942999999997</c:v>
                </c:pt>
                <c:pt idx="1664">
                  <c:v>786.93068000000005</c:v>
                </c:pt>
                <c:pt idx="1665">
                  <c:v>785.00193000000002</c:v>
                </c:pt>
                <c:pt idx="1666">
                  <c:v>783.07317999999998</c:v>
                </c:pt>
                <c:pt idx="1667">
                  <c:v>781.14443000000006</c:v>
                </c:pt>
                <c:pt idx="1668">
                  <c:v>779.21567000000005</c:v>
                </c:pt>
                <c:pt idx="1669">
                  <c:v>777.28692000000001</c:v>
                </c:pt>
                <c:pt idx="1670">
                  <c:v>775.35816999999997</c:v>
                </c:pt>
                <c:pt idx="1671">
                  <c:v>773.42942000000005</c:v>
                </c:pt>
                <c:pt idx="1672">
                  <c:v>771.50067000000001</c:v>
                </c:pt>
                <c:pt idx="1673">
                  <c:v>769.57191999999998</c:v>
                </c:pt>
                <c:pt idx="1674">
                  <c:v>767.64315999999997</c:v>
                </c:pt>
                <c:pt idx="1675">
                  <c:v>765.71441000000004</c:v>
                </c:pt>
                <c:pt idx="1676">
                  <c:v>763.78566000000001</c:v>
                </c:pt>
                <c:pt idx="1677">
                  <c:v>761.85690999999997</c:v>
                </c:pt>
                <c:pt idx="1678">
                  <c:v>759.92816000000005</c:v>
                </c:pt>
                <c:pt idx="1679">
                  <c:v>757.99941000000001</c:v>
                </c:pt>
                <c:pt idx="1680">
                  <c:v>756.07065</c:v>
                </c:pt>
                <c:pt idx="1681">
                  <c:v>754.14189999999996</c:v>
                </c:pt>
                <c:pt idx="1682">
                  <c:v>752.21315000000004</c:v>
                </c:pt>
                <c:pt idx="1683">
                  <c:v>750.28440000000001</c:v>
                </c:pt>
                <c:pt idx="1684">
                  <c:v>748.35564999999997</c:v>
                </c:pt>
                <c:pt idx="1685">
                  <c:v>746.42690000000005</c:v>
                </c:pt>
                <c:pt idx="1686">
                  <c:v>744.49814000000003</c:v>
                </c:pt>
                <c:pt idx="1687">
                  <c:v>742.56939</c:v>
                </c:pt>
                <c:pt idx="1688">
                  <c:v>740.64063999999996</c:v>
                </c:pt>
                <c:pt idx="1689">
                  <c:v>738.71189000000004</c:v>
                </c:pt>
                <c:pt idx="1690">
                  <c:v>736.78314</c:v>
                </c:pt>
                <c:pt idx="1691">
                  <c:v>734.85438999999997</c:v>
                </c:pt>
                <c:pt idx="1692">
                  <c:v>732.92562999999996</c:v>
                </c:pt>
                <c:pt idx="1693">
                  <c:v>730.99688000000003</c:v>
                </c:pt>
                <c:pt idx="1694">
                  <c:v>729.06813</c:v>
                </c:pt>
                <c:pt idx="1695">
                  <c:v>727.13937999999996</c:v>
                </c:pt>
                <c:pt idx="1696">
                  <c:v>725.21063000000004</c:v>
                </c:pt>
                <c:pt idx="1697">
                  <c:v>723.28188</c:v>
                </c:pt>
                <c:pt idx="1698">
                  <c:v>721.35311999999999</c:v>
                </c:pt>
                <c:pt idx="1699">
                  <c:v>719.42436999999995</c:v>
                </c:pt>
                <c:pt idx="1700">
                  <c:v>717.49562000000003</c:v>
                </c:pt>
                <c:pt idx="1701">
                  <c:v>715.56686999999999</c:v>
                </c:pt>
                <c:pt idx="1702">
                  <c:v>713.63811999999996</c:v>
                </c:pt>
                <c:pt idx="1703">
                  <c:v>711.70937000000004</c:v>
                </c:pt>
                <c:pt idx="1704">
                  <c:v>709.78061000000002</c:v>
                </c:pt>
                <c:pt idx="1705">
                  <c:v>707.85185999999999</c:v>
                </c:pt>
                <c:pt idx="1706">
                  <c:v>705.92310999999995</c:v>
                </c:pt>
                <c:pt idx="1707">
                  <c:v>703.99436000000003</c:v>
                </c:pt>
                <c:pt idx="1708">
                  <c:v>702.06560999999999</c:v>
                </c:pt>
                <c:pt idx="1709">
                  <c:v>700.13685999999996</c:v>
                </c:pt>
                <c:pt idx="1710">
                  <c:v>698.20809999999994</c:v>
                </c:pt>
                <c:pt idx="1711">
                  <c:v>696.27935000000002</c:v>
                </c:pt>
                <c:pt idx="1712">
                  <c:v>694.35059999999999</c:v>
                </c:pt>
                <c:pt idx="1713">
                  <c:v>692.42184999999995</c:v>
                </c:pt>
                <c:pt idx="1714">
                  <c:v>690.49310000000003</c:v>
                </c:pt>
                <c:pt idx="1715">
                  <c:v>688.56434999999999</c:v>
                </c:pt>
                <c:pt idx="1716">
                  <c:v>686.63558999999998</c:v>
                </c:pt>
                <c:pt idx="1717">
                  <c:v>684.70684000000006</c:v>
                </c:pt>
                <c:pt idx="1718">
                  <c:v>682.77809000000002</c:v>
                </c:pt>
                <c:pt idx="1719">
                  <c:v>680.84933999999998</c:v>
                </c:pt>
                <c:pt idx="1720">
                  <c:v>678.92058999999995</c:v>
                </c:pt>
                <c:pt idx="1721">
                  <c:v>676.99184000000002</c:v>
                </c:pt>
                <c:pt idx="1722">
                  <c:v>675.06308000000001</c:v>
                </c:pt>
                <c:pt idx="1723">
                  <c:v>673.13432999999998</c:v>
                </c:pt>
                <c:pt idx="1724">
                  <c:v>671.20558000000005</c:v>
                </c:pt>
                <c:pt idx="1725">
                  <c:v>669.27683000000002</c:v>
                </c:pt>
                <c:pt idx="1726">
                  <c:v>667.34807999999998</c:v>
                </c:pt>
                <c:pt idx="1727">
                  <c:v>665.41932999999995</c:v>
                </c:pt>
                <c:pt idx="1728">
                  <c:v>663.49057000000005</c:v>
                </c:pt>
                <c:pt idx="1729">
                  <c:v>661.56182000000001</c:v>
                </c:pt>
                <c:pt idx="1730">
                  <c:v>659.63306999999998</c:v>
                </c:pt>
                <c:pt idx="1731">
                  <c:v>657.70432000000005</c:v>
                </c:pt>
                <c:pt idx="1732">
                  <c:v>655.77557000000002</c:v>
                </c:pt>
                <c:pt idx="1733">
                  <c:v>653.84681999999998</c:v>
                </c:pt>
                <c:pt idx="1734">
                  <c:v>651.91805999999997</c:v>
                </c:pt>
                <c:pt idx="1735">
                  <c:v>649.98931000000005</c:v>
                </c:pt>
                <c:pt idx="1736">
                  <c:v>648.06056000000001</c:v>
                </c:pt>
                <c:pt idx="1737">
                  <c:v>646.13180999999997</c:v>
                </c:pt>
                <c:pt idx="1738">
                  <c:v>644.20306000000005</c:v>
                </c:pt>
                <c:pt idx="1739">
                  <c:v>642.27431000000001</c:v>
                </c:pt>
                <c:pt idx="1740">
                  <c:v>640.34555</c:v>
                </c:pt>
                <c:pt idx="1741">
                  <c:v>638.41679999999997</c:v>
                </c:pt>
                <c:pt idx="1742">
                  <c:v>636.48805000000004</c:v>
                </c:pt>
                <c:pt idx="1743">
                  <c:v>634.55930000000001</c:v>
                </c:pt>
                <c:pt idx="1744">
                  <c:v>632.63054999999997</c:v>
                </c:pt>
                <c:pt idx="1745">
                  <c:v>630.70180000000005</c:v>
                </c:pt>
                <c:pt idx="1746">
                  <c:v>628.77304000000004</c:v>
                </c:pt>
                <c:pt idx="1747">
                  <c:v>626.84429</c:v>
                </c:pt>
                <c:pt idx="1748">
                  <c:v>624.91553999999996</c:v>
                </c:pt>
                <c:pt idx="1749">
                  <c:v>622.98679000000004</c:v>
                </c:pt>
                <c:pt idx="1750">
                  <c:v>621.05804000000001</c:v>
                </c:pt>
                <c:pt idx="1751">
                  <c:v>619.12928999999997</c:v>
                </c:pt>
                <c:pt idx="1752">
                  <c:v>617.20052999999996</c:v>
                </c:pt>
                <c:pt idx="1753">
                  <c:v>615.27178000000004</c:v>
                </c:pt>
                <c:pt idx="1754">
                  <c:v>613.34303</c:v>
                </c:pt>
                <c:pt idx="1755">
                  <c:v>611.41427999999996</c:v>
                </c:pt>
                <c:pt idx="1756">
                  <c:v>609.48553000000004</c:v>
                </c:pt>
                <c:pt idx="1757">
                  <c:v>607.55678</c:v>
                </c:pt>
                <c:pt idx="1758">
                  <c:v>605.62801999999999</c:v>
                </c:pt>
                <c:pt idx="1759">
                  <c:v>603.69926999999996</c:v>
                </c:pt>
                <c:pt idx="1760">
                  <c:v>601.77052000000003</c:v>
                </c:pt>
                <c:pt idx="1761">
                  <c:v>599.84177</c:v>
                </c:pt>
                <c:pt idx="1762">
                  <c:v>597.91301999999996</c:v>
                </c:pt>
                <c:pt idx="1763">
                  <c:v>595.98427000000004</c:v>
                </c:pt>
                <c:pt idx="1764">
                  <c:v>594.05551000000003</c:v>
                </c:pt>
                <c:pt idx="1765">
                  <c:v>592.12675999999999</c:v>
                </c:pt>
                <c:pt idx="1766">
                  <c:v>590.19800999999995</c:v>
                </c:pt>
                <c:pt idx="1767">
                  <c:v>588.26926000000003</c:v>
                </c:pt>
                <c:pt idx="1768">
                  <c:v>586.34050999999999</c:v>
                </c:pt>
                <c:pt idx="1769">
                  <c:v>584.41175999999996</c:v>
                </c:pt>
                <c:pt idx="1770">
                  <c:v>582.48299999999995</c:v>
                </c:pt>
                <c:pt idx="1771">
                  <c:v>580.55425000000002</c:v>
                </c:pt>
                <c:pt idx="1772">
                  <c:v>578.62549999999999</c:v>
                </c:pt>
                <c:pt idx="1773">
                  <c:v>576.69674999999995</c:v>
                </c:pt>
                <c:pt idx="1774">
                  <c:v>574.76800000000003</c:v>
                </c:pt>
                <c:pt idx="1775">
                  <c:v>572.83924999999999</c:v>
                </c:pt>
                <c:pt idx="1776">
                  <c:v>570.91048999999998</c:v>
                </c:pt>
                <c:pt idx="1777">
                  <c:v>568.98173999999995</c:v>
                </c:pt>
                <c:pt idx="1778">
                  <c:v>567.05299000000002</c:v>
                </c:pt>
                <c:pt idx="1779">
                  <c:v>565.12423999999999</c:v>
                </c:pt>
                <c:pt idx="1780">
                  <c:v>563.19548999999995</c:v>
                </c:pt>
                <c:pt idx="1781">
                  <c:v>561.26674000000003</c:v>
                </c:pt>
                <c:pt idx="1782">
                  <c:v>559.33798000000002</c:v>
                </c:pt>
                <c:pt idx="1783">
                  <c:v>557.40922999999998</c:v>
                </c:pt>
                <c:pt idx="1784">
                  <c:v>555.48047999999994</c:v>
                </c:pt>
                <c:pt idx="1785">
                  <c:v>553.55173000000002</c:v>
                </c:pt>
                <c:pt idx="1786">
                  <c:v>551.62297999999998</c:v>
                </c:pt>
                <c:pt idx="1787">
                  <c:v>549.69422999999995</c:v>
                </c:pt>
                <c:pt idx="1788">
                  <c:v>547.76547000000005</c:v>
                </c:pt>
                <c:pt idx="1789">
                  <c:v>545.83672000000001</c:v>
                </c:pt>
                <c:pt idx="1790">
                  <c:v>543.90796999999998</c:v>
                </c:pt>
                <c:pt idx="1791">
                  <c:v>541.97922000000005</c:v>
                </c:pt>
                <c:pt idx="1792">
                  <c:v>540.05047000000002</c:v>
                </c:pt>
                <c:pt idx="1793">
                  <c:v>538.12171999999998</c:v>
                </c:pt>
                <c:pt idx="1794">
                  <c:v>536.19295999999997</c:v>
                </c:pt>
                <c:pt idx="1795">
                  <c:v>534.26421000000005</c:v>
                </c:pt>
                <c:pt idx="1796">
                  <c:v>532.33546000000001</c:v>
                </c:pt>
                <c:pt idx="1797">
                  <c:v>530.40670999999998</c:v>
                </c:pt>
                <c:pt idx="1798">
                  <c:v>528.47796000000005</c:v>
                </c:pt>
                <c:pt idx="1799">
                  <c:v>526.54921000000002</c:v>
                </c:pt>
                <c:pt idx="1800">
                  <c:v>524.62045000000001</c:v>
                </c:pt>
                <c:pt idx="1801">
                  <c:v>522.69169999999997</c:v>
                </c:pt>
                <c:pt idx="1802">
                  <c:v>520.76295000000005</c:v>
                </c:pt>
                <c:pt idx="1803">
                  <c:v>518.83420000000001</c:v>
                </c:pt>
                <c:pt idx="1804">
                  <c:v>516.90544999999997</c:v>
                </c:pt>
                <c:pt idx="1805">
                  <c:v>514.97670000000005</c:v>
                </c:pt>
                <c:pt idx="1806">
                  <c:v>513.04794000000004</c:v>
                </c:pt>
                <c:pt idx="1807">
                  <c:v>511.11919</c:v>
                </c:pt>
                <c:pt idx="1808">
                  <c:v>509.19044000000002</c:v>
                </c:pt>
                <c:pt idx="1809">
                  <c:v>507.26168999999999</c:v>
                </c:pt>
                <c:pt idx="1810">
                  <c:v>505.33294000000001</c:v>
                </c:pt>
                <c:pt idx="1811">
                  <c:v>503.40419000000003</c:v>
                </c:pt>
                <c:pt idx="1812">
                  <c:v>501.47543000000002</c:v>
                </c:pt>
                <c:pt idx="1813">
                  <c:v>499.54667999999998</c:v>
                </c:pt>
                <c:pt idx="1814">
                  <c:v>497.61793</c:v>
                </c:pt>
                <c:pt idx="1815">
                  <c:v>495.68918000000002</c:v>
                </c:pt>
                <c:pt idx="1816">
                  <c:v>493.76042999999999</c:v>
                </c:pt>
                <c:pt idx="1817">
                  <c:v>491.83168000000001</c:v>
                </c:pt>
                <c:pt idx="1818">
                  <c:v>489.90291999999999</c:v>
                </c:pt>
                <c:pt idx="1819">
                  <c:v>487.97417000000002</c:v>
                </c:pt>
                <c:pt idx="1820">
                  <c:v>486.04541999999998</c:v>
                </c:pt>
                <c:pt idx="1821">
                  <c:v>484.11667</c:v>
                </c:pt>
                <c:pt idx="1822">
                  <c:v>482.18792000000002</c:v>
                </c:pt>
                <c:pt idx="1823">
                  <c:v>480.25916999999998</c:v>
                </c:pt>
                <c:pt idx="1824">
                  <c:v>478.33040999999997</c:v>
                </c:pt>
                <c:pt idx="1825">
                  <c:v>476.40165999999999</c:v>
                </c:pt>
                <c:pt idx="1826">
                  <c:v>474.47291000000001</c:v>
                </c:pt>
                <c:pt idx="1827">
                  <c:v>472.54415999999998</c:v>
                </c:pt>
                <c:pt idx="1828">
                  <c:v>470.61541</c:v>
                </c:pt>
                <c:pt idx="1829">
                  <c:v>468.68666000000002</c:v>
                </c:pt>
                <c:pt idx="1830">
                  <c:v>466.75790000000001</c:v>
                </c:pt>
                <c:pt idx="1831">
                  <c:v>464.82915000000003</c:v>
                </c:pt>
                <c:pt idx="1832">
                  <c:v>462.90039999999999</c:v>
                </c:pt>
                <c:pt idx="1833">
                  <c:v>460.97165000000001</c:v>
                </c:pt>
                <c:pt idx="1834">
                  <c:v>459.04289999999997</c:v>
                </c:pt>
                <c:pt idx="1835">
                  <c:v>457.11415</c:v>
                </c:pt>
                <c:pt idx="1836">
                  <c:v>455.18538999999998</c:v>
                </c:pt>
                <c:pt idx="1837">
                  <c:v>453.25664</c:v>
                </c:pt>
                <c:pt idx="1838">
                  <c:v>451.32789000000002</c:v>
                </c:pt>
                <c:pt idx="1839">
                  <c:v>449.39913999999999</c:v>
                </c:pt>
                <c:pt idx="1840">
                  <c:v>447.47039000000001</c:v>
                </c:pt>
                <c:pt idx="1841">
                  <c:v>445.54163999999997</c:v>
                </c:pt>
                <c:pt idx="1842">
                  <c:v>443.61288000000002</c:v>
                </c:pt>
                <c:pt idx="1843">
                  <c:v>441.68412999999998</c:v>
                </c:pt>
                <c:pt idx="1844">
                  <c:v>439.75538</c:v>
                </c:pt>
                <c:pt idx="1845">
                  <c:v>437.82663000000002</c:v>
                </c:pt>
                <c:pt idx="1846">
                  <c:v>435.89787999999999</c:v>
                </c:pt>
                <c:pt idx="1847">
                  <c:v>433.96913000000001</c:v>
                </c:pt>
                <c:pt idx="1848">
                  <c:v>432.04037</c:v>
                </c:pt>
                <c:pt idx="1849">
                  <c:v>430.11162000000002</c:v>
                </c:pt>
                <c:pt idx="1850">
                  <c:v>428.18286999999998</c:v>
                </c:pt>
                <c:pt idx="1851">
                  <c:v>426.25412</c:v>
                </c:pt>
                <c:pt idx="1852">
                  <c:v>424.32537000000002</c:v>
                </c:pt>
                <c:pt idx="1853">
                  <c:v>422.39661999999998</c:v>
                </c:pt>
                <c:pt idx="1854">
                  <c:v>420.46785999999997</c:v>
                </c:pt>
                <c:pt idx="1855">
                  <c:v>418.53910999999999</c:v>
                </c:pt>
                <c:pt idx="1856">
                  <c:v>416.61036000000001</c:v>
                </c:pt>
                <c:pt idx="1857">
                  <c:v>414.68160999999998</c:v>
                </c:pt>
                <c:pt idx="1858">
                  <c:v>412.75286</c:v>
                </c:pt>
                <c:pt idx="1859">
                  <c:v>410.82411000000002</c:v>
                </c:pt>
                <c:pt idx="1860">
                  <c:v>408.89535000000001</c:v>
                </c:pt>
                <c:pt idx="1861">
                  <c:v>406.96660000000003</c:v>
                </c:pt>
                <c:pt idx="1862">
                  <c:v>405.03784999999999</c:v>
                </c:pt>
                <c:pt idx="1863">
                  <c:v>403.10910000000001</c:v>
                </c:pt>
                <c:pt idx="1864">
                  <c:v>401.18034999999998</c:v>
                </c:pt>
                <c:pt idx="1865">
                  <c:v>399.2516</c:v>
                </c:pt>
              </c:numCache>
            </c:numRef>
          </c:xVal>
          <c:yVal>
            <c:numRef>
              <c:f>'after IF'!$BN$4:$BN$3765</c:f>
              <c:numCache>
                <c:formatCode>General</c:formatCode>
                <c:ptCount val="3762"/>
                <c:pt idx="0">
                  <c:v>5.2833333333333335E-4</c:v>
                </c:pt>
                <c:pt idx="1">
                  <c:v>1.2033333333333334E-3</c:v>
                </c:pt>
                <c:pt idx="2">
                  <c:v>1.825E-3</c:v>
                </c:pt>
                <c:pt idx="3">
                  <c:v>1.4533333333333334E-3</c:v>
                </c:pt>
                <c:pt idx="4">
                  <c:v>1.1850000000000001E-3</c:v>
                </c:pt>
                <c:pt idx="5">
                  <c:v>1.7316666666666667E-3</c:v>
                </c:pt>
                <c:pt idx="6">
                  <c:v>2.2366666666666668E-3</c:v>
                </c:pt>
                <c:pt idx="7">
                  <c:v>1.4566666666666667E-3</c:v>
                </c:pt>
                <c:pt idx="8">
                  <c:v>3.4666666666666673E-4</c:v>
                </c:pt>
                <c:pt idx="9">
                  <c:v>3.6500000000000004E-4</c:v>
                </c:pt>
                <c:pt idx="10">
                  <c:v>7.9500000000000003E-4</c:v>
                </c:pt>
                <c:pt idx="11">
                  <c:v>1.2316666666666667E-3</c:v>
                </c:pt>
                <c:pt idx="12">
                  <c:v>2.4083333333333331E-3</c:v>
                </c:pt>
                <c:pt idx="13">
                  <c:v>3.1416666666666663E-3</c:v>
                </c:pt>
                <c:pt idx="14">
                  <c:v>3.2016666666666665E-3</c:v>
                </c:pt>
                <c:pt idx="15">
                  <c:v>3.5599999999999994E-3</c:v>
                </c:pt>
                <c:pt idx="16">
                  <c:v>3.6849999999999995E-3</c:v>
                </c:pt>
                <c:pt idx="17">
                  <c:v>2.6449999999999998E-3</c:v>
                </c:pt>
                <c:pt idx="18">
                  <c:v>1.1483333333333332E-3</c:v>
                </c:pt>
                <c:pt idx="19">
                  <c:v>9.5833333333333328E-4</c:v>
                </c:pt>
                <c:pt idx="20">
                  <c:v>2.3083333333333332E-3</c:v>
                </c:pt>
                <c:pt idx="21">
                  <c:v>3.7183333333333335E-3</c:v>
                </c:pt>
                <c:pt idx="22">
                  <c:v>4.0699999999999998E-3</c:v>
                </c:pt>
                <c:pt idx="23">
                  <c:v>3.5850000000000001E-3</c:v>
                </c:pt>
                <c:pt idx="24">
                  <c:v>2.8166666666666665E-3</c:v>
                </c:pt>
                <c:pt idx="25">
                  <c:v>1.9549999999999997E-3</c:v>
                </c:pt>
                <c:pt idx="26">
                  <c:v>1.7083333333333334E-3</c:v>
                </c:pt>
                <c:pt idx="27">
                  <c:v>1.9399999999999999E-3</c:v>
                </c:pt>
                <c:pt idx="28">
                  <c:v>1.8883333333333332E-3</c:v>
                </c:pt>
                <c:pt idx="29">
                  <c:v>2.5300000000000006E-3</c:v>
                </c:pt>
                <c:pt idx="30">
                  <c:v>4.3599999999999993E-3</c:v>
                </c:pt>
                <c:pt idx="31">
                  <c:v>5.7450000000000001E-3</c:v>
                </c:pt>
                <c:pt idx="32">
                  <c:v>5.45E-3</c:v>
                </c:pt>
                <c:pt idx="33">
                  <c:v>4.0633333333333329E-3</c:v>
                </c:pt>
                <c:pt idx="34">
                  <c:v>3.0766666666666668E-3</c:v>
                </c:pt>
                <c:pt idx="35">
                  <c:v>3.708333333333333E-3</c:v>
                </c:pt>
                <c:pt idx="36">
                  <c:v>5.0266666666666663E-3</c:v>
                </c:pt>
                <c:pt idx="37">
                  <c:v>4.868333333333333E-3</c:v>
                </c:pt>
                <c:pt idx="38">
                  <c:v>4.0600000000000002E-3</c:v>
                </c:pt>
                <c:pt idx="39">
                  <c:v>4.476666666666667E-3</c:v>
                </c:pt>
                <c:pt idx="40">
                  <c:v>5.0549999999999996E-3</c:v>
                </c:pt>
                <c:pt idx="41">
                  <c:v>5.0366666666666659E-3</c:v>
                </c:pt>
                <c:pt idx="42">
                  <c:v>5.8700000000000002E-3</c:v>
                </c:pt>
                <c:pt idx="43">
                  <c:v>7.1149999999999989E-3</c:v>
                </c:pt>
                <c:pt idx="44">
                  <c:v>6.6049999999999998E-3</c:v>
                </c:pt>
                <c:pt idx="45">
                  <c:v>5.0433333333333328E-3</c:v>
                </c:pt>
                <c:pt idx="46">
                  <c:v>4.4349999999999997E-3</c:v>
                </c:pt>
                <c:pt idx="47">
                  <c:v>4.0233333333333328E-3</c:v>
                </c:pt>
                <c:pt idx="48">
                  <c:v>2.5366666666666667E-3</c:v>
                </c:pt>
                <c:pt idx="49">
                  <c:v>2.3016666666666667E-3</c:v>
                </c:pt>
                <c:pt idx="50">
                  <c:v>2.7966666666666665E-3</c:v>
                </c:pt>
                <c:pt idx="51">
                  <c:v>2.2683333333333336E-3</c:v>
                </c:pt>
                <c:pt idx="52">
                  <c:v>2.8316666666666668E-3</c:v>
                </c:pt>
                <c:pt idx="53">
                  <c:v>3.6950000000000004E-3</c:v>
                </c:pt>
                <c:pt idx="54">
                  <c:v>2.4000000000000002E-3</c:v>
                </c:pt>
                <c:pt idx="55">
                  <c:v>1.8433333333333333E-3</c:v>
                </c:pt>
                <c:pt idx="56">
                  <c:v>4.3249999999999999E-3</c:v>
                </c:pt>
                <c:pt idx="57">
                  <c:v>5.3933333333333333E-3</c:v>
                </c:pt>
                <c:pt idx="58">
                  <c:v>4.1683333333333338E-3</c:v>
                </c:pt>
                <c:pt idx="59">
                  <c:v>4.1966666666666671E-3</c:v>
                </c:pt>
                <c:pt idx="60">
                  <c:v>4.5366666666666671E-3</c:v>
                </c:pt>
                <c:pt idx="61">
                  <c:v>5.8266666666666666E-3</c:v>
                </c:pt>
                <c:pt idx="62">
                  <c:v>8.7033333333333338E-3</c:v>
                </c:pt>
                <c:pt idx="63">
                  <c:v>9.8316666666666674E-3</c:v>
                </c:pt>
                <c:pt idx="64">
                  <c:v>8.5366666666666664E-3</c:v>
                </c:pt>
                <c:pt idx="65">
                  <c:v>6.11E-3</c:v>
                </c:pt>
                <c:pt idx="66">
                  <c:v>4.2050000000000004E-3</c:v>
                </c:pt>
                <c:pt idx="67">
                  <c:v>5.8016666666666668E-3</c:v>
                </c:pt>
                <c:pt idx="68">
                  <c:v>7.6200000000000009E-3</c:v>
                </c:pt>
                <c:pt idx="69">
                  <c:v>6.4283333333333336E-3</c:v>
                </c:pt>
                <c:pt idx="70">
                  <c:v>5.8700000000000002E-3</c:v>
                </c:pt>
                <c:pt idx="71">
                  <c:v>7.3350000000000004E-3</c:v>
                </c:pt>
                <c:pt idx="72">
                  <c:v>9.1333333333333336E-3</c:v>
                </c:pt>
                <c:pt idx="73">
                  <c:v>9.1866666666666676E-3</c:v>
                </c:pt>
                <c:pt idx="74">
                  <c:v>4.3550000000000004E-3</c:v>
                </c:pt>
                <c:pt idx="75">
                  <c:v>6.6E-4</c:v>
                </c:pt>
                <c:pt idx="76">
                  <c:v>2.8050000000000002E-3</c:v>
                </c:pt>
                <c:pt idx="77">
                  <c:v>6.9050000000000005E-3</c:v>
                </c:pt>
                <c:pt idx="78">
                  <c:v>9.665E-3</c:v>
                </c:pt>
                <c:pt idx="79">
                  <c:v>1.0386666666666666E-2</c:v>
                </c:pt>
                <c:pt idx="80">
                  <c:v>9.3299999999999998E-3</c:v>
                </c:pt>
                <c:pt idx="81">
                  <c:v>7.0183333333333322E-3</c:v>
                </c:pt>
                <c:pt idx="82">
                  <c:v>3.9083333333333331E-3</c:v>
                </c:pt>
                <c:pt idx="83">
                  <c:v>2.3649999999999999E-3</c:v>
                </c:pt>
                <c:pt idx="84">
                  <c:v>3.0633333333333328E-3</c:v>
                </c:pt>
                <c:pt idx="85">
                  <c:v>4.776666666666666E-3</c:v>
                </c:pt>
                <c:pt idx="86">
                  <c:v>7.025E-3</c:v>
                </c:pt>
                <c:pt idx="87">
                  <c:v>8.4916666666666665E-3</c:v>
                </c:pt>
                <c:pt idx="88">
                  <c:v>8.5449999999999988E-3</c:v>
                </c:pt>
                <c:pt idx="89">
                  <c:v>8.5566666666666655E-3</c:v>
                </c:pt>
                <c:pt idx="90">
                  <c:v>7.3183333333333338E-3</c:v>
                </c:pt>
                <c:pt idx="91">
                  <c:v>3.4216666666666666E-3</c:v>
                </c:pt>
                <c:pt idx="92">
                  <c:v>1.9866666666666665E-3</c:v>
                </c:pt>
                <c:pt idx="93">
                  <c:v>2.718333333333333E-3</c:v>
                </c:pt>
                <c:pt idx="94">
                  <c:v>2.8916666666666661E-3</c:v>
                </c:pt>
                <c:pt idx="95">
                  <c:v>4.3299999999999996E-3</c:v>
                </c:pt>
                <c:pt idx="96">
                  <c:v>6.8183333333333334E-3</c:v>
                </c:pt>
                <c:pt idx="97">
                  <c:v>7.5533333333333329E-3</c:v>
                </c:pt>
                <c:pt idx="98">
                  <c:v>5.1983333333333335E-3</c:v>
                </c:pt>
                <c:pt idx="99">
                  <c:v>3.0833333333333333E-3</c:v>
                </c:pt>
                <c:pt idx="100">
                  <c:v>3.075E-3</c:v>
                </c:pt>
                <c:pt idx="101">
                  <c:v>1.9233333333333335E-3</c:v>
                </c:pt>
                <c:pt idx="102">
                  <c:v>8.8499999999999994E-4</c:v>
                </c:pt>
                <c:pt idx="103">
                  <c:v>7.3333333333333334E-4</c:v>
                </c:pt>
                <c:pt idx="104">
                  <c:v>9.9500000000000001E-4</c:v>
                </c:pt>
                <c:pt idx="105">
                  <c:v>1.7066666666666664E-3</c:v>
                </c:pt>
                <c:pt idx="106">
                  <c:v>3.2200000000000002E-3</c:v>
                </c:pt>
                <c:pt idx="107">
                  <c:v>3.7366666666666672E-3</c:v>
                </c:pt>
                <c:pt idx="108">
                  <c:v>2.8033333333333335E-3</c:v>
                </c:pt>
                <c:pt idx="109">
                  <c:v>1.9049999999999998E-3</c:v>
                </c:pt>
                <c:pt idx="110">
                  <c:v>2.4599999999999999E-3</c:v>
                </c:pt>
                <c:pt idx="111">
                  <c:v>3.6666666666666666E-3</c:v>
                </c:pt>
                <c:pt idx="112">
                  <c:v>3.0366666666666667E-3</c:v>
                </c:pt>
                <c:pt idx="113">
                  <c:v>1.4549999999999999E-3</c:v>
                </c:pt>
                <c:pt idx="114">
                  <c:v>1.8666666666666669E-3</c:v>
                </c:pt>
                <c:pt idx="115">
                  <c:v>3.2050000000000008E-3</c:v>
                </c:pt>
                <c:pt idx="116">
                  <c:v>3.986666666666667E-3</c:v>
                </c:pt>
                <c:pt idx="117">
                  <c:v>3.8566666666666667E-3</c:v>
                </c:pt>
                <c:pt idx="118">
                  <c:v>2.5633333333333333E-3</c:v>
                </c:pt>
                <c:pt idx="119">
                  <c:v>1.5083333333333331E-3</c:v>
                </c:pt>
                <c:pt idx="120">
                  <c:v>1.6716666666666668E-3</c:v>
                </c:pt>
                <c:pt idx="121">
                  <c:v>3.708333333333333E-3</c:v>
                </c:pt>
                <c:pt idx="122">
                  <c:v>4.9833333333333335E-3</c:v>
                </c:pt>
                <c:pt idx="123">
                  <c:v>3.6116666666666671E-3</c:v>
                </c:pt>
                <c:pt idx="124">
                  <c:v>3.2066666666666667E-3</c:v>
                </c:pt>
                <c:pt idx="125">
                  <c:v>5.0666666666666664E-3</c:v>
                </c:pt>
                <c:pt idx="126">
                  <c:v>5.3666666666666663E-3</c:v>
                </c:pt>
                <c:pt idx="127">
                  <c:v>2.0366666666666667E-3</c:v>
                </c:pt>
                <c:pt idx="128">
                  <c:v>5.1833333333333332E-4</c:v>
                </c:pt>
                <c:pt idx="129">
                  <c:v>2.7933333333333334E-3</c:v>
                </c:pt>
                <c:pt idx="130">
                  <c:v>4.2566666666666664E-3</c:v>
                </c:pt>
                <c:pt idx="131">
                  <c:v>3.8516666666666664E-3</c:v>
                </c:pt>
                <c:pt idx="132">
                  <c:v>5.8616666666666669E-3</c:v>
                </c:pt>
                <c:pt idx="133">
                  <c:v>9.5150000000000009E-3</c:v>
                </c:pt>
                <c:pt idx="134">
                  <c:v>1.2181666666666667E-2</c:v>
                </c:pt>
                <c:pt idx="135">
                  <c:v>1.1975E-2</c:v>
                </c:pt>
                <c:pt idx="136">
                  <c:v>1.0055E-2</c:v>
                </c:pt>
                <c:pt idx="137">
                  <c:v>1.1499999999999998E-2</c:v>
                </c:pt>
                <c:pt idx="138">
                  <c:v>1.6116666666666668E-2</c:v>
                </c:pt>
                <c:pt idx="139">
                  <c:v>2.1010000000000001E-2</c:v>
                </c:pt>
                <c:pt idx="140">
                  <c:v>2.4723333333333337E-2</c:v>
                </c:pt>
                <c:pt idx="141">
                  <c:v>2.8368333333333332E-2</c:v>
                </c:pt>
                <c:pt idx="142">
                  <c:v>3.4128333333333337E-2</c:v>
                </c:pt>
                <c:pt idx="143">
                  <c:v>4.1671666666666662E-2</c:v>
                </c:pt>
                <c:pt idx="144">
                  <c:v>5.0693333333333333E-2</c:v>
                </c:pt>
                <c:pt idx="145">
                  <c:v>6.1318333333333329E-2</c:v>
                </c:pt>
                <c:pt idx="146">
                  <c:v>7.2748333333333345E-2</c:v>
                </c:pt>
                <c:pt idx="147">
                  <c:v>8.4838333333333349E-2</c:v>
                </c:pt>
                <c:pt idx="148">
                  <c:v>9.8651666666666679E-2</c:v>
                </c:pt>
                <c:pt idx="149">
                  <c:v>0.11417499999999998</c:v>
                </c:pt>
                <c:pt idx="150">
                  <c:v>0.13026499999999999</c:v>
                </c:pt>
                <c:pt idx="151">
                  <c:v>0.14664333333333332</c:v>
                </c:pt>
                <c:pt idx="152">
                  <c:v>0.16364999999999999</c:v>
                </c:pt>
                <c:pt idx="153">
                  <c:v>0.18144166666666664</c:v>
                </c:pt>
                <c:pt idx="154">
                  <c:v>0.19737499999999999</c:v>
                </c:pt>
                <c:pt idx="155">
                  <c:v>0.20837333333333333</c:v>
                </c:pt>
                <c:pt idx="156">
                  <c:v>0.21378333333333335</c:v>
                </c:pt>
                <c:pt idx="157">
                  <c:v>0.21429666666666669</c:v>
                </c:pt>
                <c:pt idx="158">
                  <c:v>0.21099666666666664</c:v>
                </c:pt>
                <c:pt idx="159">
                  <c:v>0.20509500000000003</c:v>
                </c:pt>
                <c:pt idx="160">
                  <c:v>0.20227833333333334</c:v>
                </c:pt>
                <c:pt idx="161">
                  <c:v>0.20604333333333333</c:v>
                </c:pt>
                <c:pt idx="162">
                  <c:v>0.21274166666666669</c:v>
                </c:pt>
                <c:pt idx="163">
                  <c:v>0.21993499999999999</c:v>
                </c:pt>
                <c:pt idx="164">
                  <c:v>0.228015</c:v>
                </c:pt>
                <c:pt idx="165">
                  <c:v>0.23864333333333335</c:v>
                </c:pt>
                <c:pt idx="166">
                  <c:v>0.25329166666666669</c:v>
                </c:pt>
                <c:pt idx="167">
                  <c:v>0.26927666666666666</c:v>
                </c:pt>
                <c:pt idx="168">
                  <c:v>0.28266666666666668</c:v>
                </c:pt>
                <c:pt idx="169">
                  <c:v>0.29692833333333329</c:v>
                </c:pt>
                <c:pt idx="170">
                  <c:v>0.31462833333333334</c:v>
                </c:pt>
                <c:pt idx="171">
                  <c:v>0.33232666666666666</c:v>
                </c:pt>
                <c:pt idx="172">
                  <c:v>0.34864333333333336</c:v>
                </c:pt>
                <c:pt idx="173">
                  <c:v>0.36397999999999997</c:v>
                </c:pt>
                <c:pt idx="174">
                  <c:v>0.37852166666666665</c:v>
                </c:pt>
                <c:pt idx="175">
                  <c:v>0.39140833333333336</c:v>
                </c:pt>
                <c:pt idx="176">
                  <c:v>0.40271166666666675</c:v>
                </c:pt>
                <c:pt idx="177">
                  <c:v>0.41450333333333328</c:v>
                </c:pt>
                <c:pt idx="178">
                  <c:v>0.42630999999999997</c:v>
                </c:pt>
                <c:pt idx="179">
                  <c:v>0.43649999999999994</c:v>
                </c:pt>
                <c:pt idx="180">
                  <c:v>0.44460166666666662</c:v>
                </c:pt>
                <c:pt idx="181">
                  <c:v>0.45284833333333335</c:v>
                </c:pt>
                <c:pt idx="182">
                  <c:v>0.46269166666666672</c:v>
                </c:pt>
                <c:pt idx="183">
                  <c:v>0.47293999999999997</c:v>
                </c:pt>
                <c:pt idx="184">
                  <c:v>0.48212833333333327</c:v>
                </c:pt>
                <c:pt idx="185">
                  <c:v>0.48937666666666674</c:v>
                </c:pt>
                <c:pt idx="186">
                  <c:v>0.49581000000000003</c:v>
                </c:pt>
                <c:pt idx="187">
                  <c:v>0.50239666666666671</c:v>
                </c:pt>
                <c:pt idx="188">
                  <c:v>0.50924333333333327</c:v>
                </c:pt>
                <c:pt idx="189">
                  <c:v>0.51660000000000006</c:v>
                </c:pt>
                <c:pt idx="190">
                  <c:v>0.52251999999999998</c:v>
                </c:pt>
                <c:pt idx="191">
                  <c:v>0.52660499999999999</c:v>
                </c:pt>
                <c:pt idx="192">
                  <c:v>0.53324333333333329</c:v>
                </c:pt>
                <c:pt idx="193">
                  <c:v>0.54114833333333334</c:v>
                </c:pt>
                <c:pt idx="194">
                  <c:v>0.54698999999999998</c:v>
                </c:pt>
                <c:pt idx="195">
                  <c:v>0.54656666666666665</c:v>
                </c:pt>
                <c:pt idx="196">
                  <c:v>0.53782166666666675</c:v>
                </c:pt>
                <c:pt idx="197">
                  <c:v>0.52849666666666673</c:v>
                </c:pt>
                <c:pt idx="198">
                  <c:v>0.52147333333333334</c:v>
                </c:pt>
                <c:pt idx="199">
                  <c:v>0.51474833333333336</c:v>
                </c:pt>
                <c:pt idx="200">
                  <c:v>0.50958833333333331</c:v>
                </c:pt>
                <c:pt idx="201">
                  <c:v>0.50397166666666671</c:v>
                </c:pt>
                <c:pt idx="202">
                  <c:v>0.49752333333333337</c:v>
                </c:pt>
                <c:pt idx="203">
                  <c:v>0.49413166666666664</c:v>
                </c:pt>
                <c:pt idx="204">
                  <c:v>0.49174000000000001</c:v>
                </c:pt>
                <c:pt idx="205">
                  <c:v>0.48729</c:v>
                </c:pt>
                <c:pt idx="206">
                  <c:v>0.48280999999999996</c:v>
                </c:pt>
                <c:pt idx="207">
                  <c:v>0.47901499999999997</c:v>
                </c:pt>
                <c:pt idx="208">
                  <c:v>0.47374500000000003</c:v>
                </c:pt>
                <c:pt idx="209">
                  <c:v>0.46907166666666672</c:v>
                </c:pt>
                <c:pt idx="210">
                  <c:v>0.46694833333333335</c:v>
                </c:pt>
                <c:pt idx="211">
                  <c:v>0.46362999999999999</c:v>
                </c:pt>
                <c:pt idx="212">
                  <c:v>0.45755666666666661</c:v>
                </c:pt>
                <c:pt idx="213">
                  <c:v>0.45489499999999999</c:v>
                </c:pt>
                <c:pt idx="214">
                  <c:v>0.45672833333333335</c:v>
                </c:pt>
                <c:pt idx="215">
                  <c:v>0.45869166666666666</c:v>
                </c:pt>
                <c:pt idx="216">
                  <c:v>0.45885166666666666</c:v>
                </c:pt>
                <c:pt idx="217">
                  <c:v>0.45724833333333331</c:v>
                </c:pt>
                <c:pt idx="218">
                  <c:v>0.45477000000000006</c:v>
                </c:pt>
                <c:pt idx="219">
                  <c:v>0.45308833333333332</c:v>
                </c:pt>
                <c:pt idx="220">
                  <c:v>0.45327000000000001</c:v>
                </c:pt>
                <c:pt idx="221">
                  <c:v>0.45383666666666661</c:v>
                </c:pt>
                <c:pt idx="222">
                  <c:v>0.45103833333333337</c:v>
                </c:pt>
                <c:pt idx="223">
                  <c:v>0.44558166666666671</c:v>
                </c:pt>
                <c:pt idx="224">
                  <c:v>0.4448016666666666</c:v>
                </c:pt>
                <c:pt idx="225">
                  <c:v>0.44783666666666666</c:v>
                </c:pt>
                <c:pt idx="226">
                  <c:v>0.44964666666666669</c:v>
                </c:pt>
                <c:pt idx="227">
                  <c:v>0.45016833333333334</c:v>
                </c:pt>
                <c:pt idx="228">
                  <c:v>0.4523166666666667</c:v>
                </c:pt>
                <c:pt idx="229">
                  <c:v>0.45514833333333332</c:v>
                </c:pt>
                <c:pt idx="230">
                  <c:v>0.4551533333333333</c:v>
                </c:pt>
                <c:pt idx="231">
                  <c:v>0.4532066666666667</c:v>
                </c:pt>
                <c:pt idx="232">
                  <c:v>0.45257166666666665</c:v>
                </c:pt>
                <c:pt idx="233">
                  <c:v>0.45297000000000004</c:v>
                </c:pt>
                <c:pt idx="234">
                  <c:v>0.45317500000000005</c:v>
                </c:pt>
                <c:pt idx="235">
                  <c:v>0.45311166666666663</c:v>
                </c:pt>
                <c:pt idx="236">
                  <c:v>0.45305499999999999</c:v>
                </c:pt>
                <c:pt idx="237">
                  <c:v>0.45346499999999995</c:v>
                </c:pt>
                <c:pt idx="238">
                  <c:v>0.45383166666666669</c:v>
                </c:pt>
                <c:pt idx="239">
                  <c:v>0.45330500000000001</c:v>
                </c:pt>
                <c:pt idx="240">
                  <c:v>0.45269666666666669</c:v>
                </c:pt>
                <c:pt idx="241">
                  <c:v>0.45298500000000003</c:v>
                </c:pt>
                <c:pt idx="242">
                  <c:v>0.45375999999999994</c:v>
                </c:pt>
                <c:pt idx="243">
                  <c:v>0.45402499999999996</c:v>
                </c:pt>
                <c:pt idx="244">
                  <c:v>0.45387166666666667</c:v>
                </c:pt>
                <c:pt idx="245">
                  <c:v>0.4545616666666667</c:v>
                </c:pt>
                <c:pt idx="246">
                  <c:v>0.45657999999999999</c:v>
                </c:pt>
                <c:pt idx="247">
                  <c:v>0.45852333333333334</c:v>
                </c:pt>
                <c:pt idx="248">
                  <c:v>0.45890000000000003</c:v>
                </c:pt>
                <c:pt idx="249">
                  <c:v>0.45809833333333333</c:v>
                </c:pt>
                <c:pt idx="250">
                  <c:v>0.45733500000000005</c:v>
                </c:pt>
                <c:pt idx="251">
                  <c:v>0.4568100000000001</c:v>
                </c:pt>
                <c:pt idx="252">
                  <c:v>0.45618666666666668</c:v>
                </c:pt>
                <c:pt idx="253">
                  <c:v>0.45558499999999996</c:v>
                </c:pt>
                <c:pt idx="254">
                  <c:v>0.45584833333333324</c:v>
                </c:pt>
                <c:pt idx="255">
                  <c:v>0.45719166666666666</c:v>
                </c:pt>
                <c:pt idx="256">
                  <c:v>0.45820166666666662</c:v>
                </c:pt>
                <c:pt idx="257">
                  <c:v>0.45867000000000008</c:v>
                </c:pt>
                <c:pt idx="258">
                  <c:v>0.46019333333333329</c:v>
                </c:pt>
                <c:pt idx="259">
                  <c:v>0.46210833333333334</c:v>
                </c:pt>
                <c:pt idx="260">
                  <c:v>0.46235833333333337</c:v>
                </c:pt>
                <c:pt idx="261">
                  <c:v>0.46181666666666671</c:v>
                </c:pt>
                <c:pt idx="262">
                  <c:v>0.46251666666666669</c:v>
                </c:pt>
                <c:pt idx="263">
                  <c:v>0.4634483333333333</c:v>
                </c:pt>
                <c:pt idx="264">
                  <c:v>0.46279333333333339</c:v>
                </c:pt>
                <c:pt idx="265">
                  <c:v>0.46144333333333337</c:v>
                </c:pt>
                <c:pt idx="266">
                  <c:v>0.46158166666666672</c:v>
                </c:pt>
                <c:pt idx="267">
                  <c:v>0.46339166666666665</c:v>
                </c:pt>
                <c:pt idx="268">
                  <c:v>0.46428833333333336</c:v>
                </c:pt>
                <c:pt idx="269">
                  <c:v>0.46306833333333336</c:v>
                </c:pt>
                <c:pt idx="270">
                  <c:v>0.46192166666666673</c:v>
                </c:pt>
                <c:pt idx="271">
                  <c:v>0.46259833333333339</c:v>
                </c:pt>
                <c:pt idx="272">
                  <c:v>0.46449833333333329</c:v>
                </c:pt>
                <c:pt idx="273">
                  <c:v>0.46678999999999998</c:v>
                </c:pt>
                <c:pt idx="274">
                  <c:v>0.46842166666666668</c:v>
                </c:pt>
                <c:pt idx="275">
                  <c:v>0.46840333333333334</c:v>
                </c:pt>
                <c:pt idx="276">
                  <c:v>0.46813166666666661</c:v>
                </c:pt>
                <c:pt idx="277">
                  <c:v>0.46877166666666664</c:v>
                </c:pt>
                <c:pt idx="278">
                  <c:v>0.46972666666666663</c:v>
                </c:pt>
                <c:pt idx="279">
                  <c:v>0.47138166666666664</c:v>
                </c:pt>
                <c:pt idx="280">
                  <c:v>0.47317500000000007</c:v>
                </c:pt>
                <c:pt idx="281">
                  <c:v>0.47325166666666663</c:v>
                </c:pt>
                <c:pt idx="282">
                  <c:v>0.47249333333333338</c:v>
                </c:pt>
                <c:pt idx="283">
                  <c:v>0.47299666666666668</c:v>
                </c:pt>
                <c:pt idx="284">
                  <c:v>0.47368166666666661</c:v>
                </c:pt>
                <c:pt idx="285">
                  <c:v>0.47258500000000003</c:v>
                </c:pt>
                <c:pt idx="286">
                  <c:v>0.47171500000000005</c:v>
                </c:pt>
                <c:pt idx="287">
                  <c:v>0.47290166666666672</c:v>
                </c:pt>
                <c:pt idx="288">
                  <c:v>0.47426833333333329</c:v>
                </c:pt>
                <c:pt idx="289">
                  <c:v>0.47431499999999999</c:v>
                </c:pt>
                <c:pt idx="290">
                  <c:v>0.47345500000000001</c:v>
                </c:pt>
                <c:pt idx="291">
                  <c:v>0.4730233333333333</c:v>
                </c:pt>
                <c:pt idx="292">
                  <c:v>0.47422333333333339</c:v>
                </c:pt>
                <c:pt idx="293">
                  <c:v>0.47598333333333337</c:v>
                </c:pt>
                <c:pt idx="294">
                  <c:v>0.47598000000000001</c:v>
                </c:pt>
                <c:pt idx="295">
                  <c:v>0.47427166666666665</c:v>
                </c:pt>
                <c:pt idx="296">
                  <c:v>0.47307333333333329</c:v>
                </c:pt>
                <c:pt idx="297">
                  <c:v>0.47356500000000001</c:v>
                </c:pt>
                <c:pt idx="298">
                  <c:v>0.47498333333333337</c:v>
                </c:pt>
                <c:pt idx="299">
                  <c:v>0.47507833333333327</c:v>
                </c:pt>
                <c:pt idx="300">
                  <c:v>0.47275</c:v>
                </c:pt>
                <c:pt idx="301">
                  <c:v>0.47070333333333342</c:v>
                </c:pt>
                <c:pt idx="302">
                  <c:v>0.47117333333333328</c:v>
                </c:pt>
                <c:pt idx="303">
                  <c:v>0.47246833333333332</c:v>
                </c:pt>
                <c:pt idx="304">
                  <c:v>0.47241166666666667</c:v>
                </c:pt>
                <c:pt idx="305">
                  <c:v>0.47204166666666664</c:v>
                </c:pt>
                <c:pt idx="306">
                  <c:v>0.47273000000000004</c:v>
                </c:pt>
                <c:pt idx="307">
                  <c:v>0.47317833333333342</c:v>
                </c:pt>
                <c:pt idx="308">
                  <c:v>0.47270166666666663</c:v>
                </c:pt>
                <c:pt idx="309">
                  <c:v>0.47179666666666664</c:v>
                </c:pt>
                <c:pt idx="310">
                  <c:v>0.47045333333333333</c:v>
                </c:pt>
                <c:pt idx="311">
                  <c:v>0.46974333333333335</c:v>
                </c:pt>
                <c:pt idx="312">
                  <c:v>0.46978833333333342</c:v>
                </c:pt>
                <c:pt idx="313">
                  <c:v>0.46929666666666664</c:v>
                </c:pt>
                <c:pt idx="314">
                  <c:v>0.46941499999999997</c:v>
                </c:pt>
                <c:pt idx="315">
                  <c:v>0.47063999999999995</c:v>
                </c:pt>
                <c:pt idx="316">
                  <c:v>0.47045500000000001</c:v>
                </c:pt>
                <c:pt idx="317">
                  <c:v>0.46864166666666668</c:v>
                </c:pt>
                <c:pt idx="318">
                  <c:v>0.46687333333333331</c:v>
                </c:pt>
                <c:pt idx="319">
                  <c:v>0.46525333333333335</c:v>
                </c:pt>
                <c:pt idx="320">
                  <c:v>0.46411833333333335</c:v>
                </c:pt>
                <c:pt idx="321">
                  <c:v>0.46315999999999996</c:v>
                </c:pt>
                <c:pt idx="322">
                  <c:v>0.46146500000000001</c:v>
                </c:pt>
                <c:pt idx="323">
                  <c:v>0.46071166666666663</c:v>
                </c:pt>
                <c:pt idx="324">
                  <c:v>0.46138666666666667</c:v>
                </c:pt>
                <c:pt idx="325">
                  <c:v>0.460785</c:v>
                </c:pt>
                <c:pt idx="326">
                  <c:v>0.45861833333333335</c:v>
                </c:pt>
                <c:pt idx="327">
                  <c:v>0.45741333333333339</c:v>
                </c:pt>
                <c:pt idx="328">
                  <c:v>0.45782833333333328</c:v>
                </c:pt>
                <c:pt idx="329">
                  <c:v>0.45789166666666664</c:v>
                </c:pt>
                <c:pt idx="330">
                  <c:v>0.4561216666666667</c:v>
                </c:pt>
                <c:pt idx="331">
                  <c:v>0.45367500000000005</c:v>
                </c:pt>
                <c:pt idx="332">
                  <c:v>0.45213833333333336</c:v>
                </c:pt>
                <c:pt idx="333">
                  <c:v>0.4512133333333333</c:v>
                </c:pt>
                <c:pt idx="334">
                  <c:v>0.45024999999999998</c:v>
                </c:pt>
                <c:pt idx="335">
                  <c:v>0.44948666666666665</c:v>
                </c:pt>
                <c:pt idx="336">
                  <c:v>0.4490783333333333</c:v>
                </c:pt>
                <c:pt idx="337">
                  <c:v>0.44837166666666667</c:v>
                </c:pt>
                <c:pt idx="338">
                  <c:v>0.44679666666666668</c:v>
                </c:pt>
                <c:pt idx="339">
                  <c:v>0.44543333333333335</c:v>
                </c:pt>
                <c:pt idx="340">
                  <c:v>0.4452916666666667</c:v>
                </c:pt>
                <c:pt idx="341">
                  <c:v>0.44492166666666666</c:v>
                </c:pt>
                <c:pt idx="342">
                  <c:v>0.44336833333333336</c:v>
                </c:pt>
                <c:pt idx="343">
                  <c:v>0.44185166666666675</c:v>
                </c:pt>
                <c:pt idx="344">
                  <c:v>0.440855</c:v>
                </c:pt>
                <c:pt idx="345">
                  <c:v>0.44037833333333332</c:v>
                </c:pt>
                <c:pt idx="346">
                  <c:v>0.44056333333333336</c:v>
                </c:pt>
                <c:pt idx="347">
                  <c:v>0.4399116666666667</c:v>
                </c:pt>
                <c:pt idx="348">
                  <c:v>0.43720833333333337</c:v>
                </c:pt>
                <c:pt idx="349">
                  <c:v>0.433915</c:v>
                </c:pt>
                <c:pt idx="350">
                  <c:v>0.43174166666666663</c:v>
                </c:pt>
                <c:pt idx="351">
                  <c:v>0.43064833333333336</c:v>
                </c:pt>
                <c:pt idx="352">
                  <c:v>0.42964666666666668</c:v>
                </c:pt>
                <c:pt idx="353">
                  <c:v>0.42846666666666672</c:v>
                </c:pt>
                <c:pt idx="354">
                  <c:v>0.42755499999999996</c:v>
                </c:pt>
                <c:pt idx="355">
                  <c:v>0.42679</c:v>
                </c:pt>
                <c:pt idx="356">
                  <c:v>0.42565666666666663</c:v>
                </c:pt>
                <c:pt idx="357">
                  <c:v>0.42438166666666666</c:v>
                </c:pt>
                <c:pt idx="358">
                  <c:v>0.4233966666666667</c:v>
                </c:pt>
                <c:pt idx="359">
                  <c:v>0.42176999999999998</c:v>
                </c:pt>
                <c:pt idx="360">
                  <c:v>0.41938166666666671</c:v>
                </c:pt>
                <c:pt idx="361">
                  <c:v>0.41857999999999995</c:v>
                </c:pt>
                <c:pt idx="362">
                  <c:v>0.41962000000000005</c:v>
                </c:pt>
                <c:pt idx="363">
                  <c:v>0.41980000000000001</c:v>
                </c:pt>
                <c:pt idx="364">
                  <c:v>0.41766999999999999</c:v>
                </c:pt>
                <c:pt idx="365">
                  <c:v>0.41425666666666666</c:v>
                </c:pt>
                <c:pt idx="366">
                  <c:v>0.41191666666666665</c:v>
                </c:pt>
                <c:pt idx="367">
                  <c:v>0.4116083333333333</c:v>
                </c:pt>
                <c:pt idx="368">
                  <c:v>0.41131999999999996</c:v>
                </c:pt>
                <c:pt idx="369">
                  <c:v>0.40893666666666667</c:v>
                </c:pt>
                <c:pt idx="370">
                  <c:v>0.40569666666666665</c:v>
                </c:pt>
                <c:pt idx="371">
                  <c:v>0.40395666666666658</c:v>
                </c:pt>
                <c:pt idx="372">
                  <c:v>0.40304999999999996</c:v>
                </c:pt>
                <c:pt idx="373">
                  <c:v>0.40114166666666667</c:v>
                </c:pt>
                <c:pt idx="374">
                  <c:v>0.39897500000000002</c:v>
                </c:pt>
                <c:pt idx="375">
                  <c:v>0.3976116666666667</c:v>
                </c:pt>
                <c:pt idx="376">
                  <c:v>0.39578833333333335</c:v>
                </c:pt>
                <c:pt idx="377">
                  <c:v>0.39308499999999996</c:v>
                </c:pt>
                <c:pt idx="378">
                  <c:v>0.39072666666666667</c:v>
                </c:pt>
                <c:pt idx="379">
                  <c:v>0.38886333333333334</c:v>
                </c:pt>
                <c:pt idx="380">
                  <c:v>0.38697166666666666</c:v>
                </c:pt>
                <c:pt idx="381">
                  <c:v>0.38504999999999995</c:v>
                </c:pt>
                <c:pt idx="382">
                  <c:v>0.38312833333333335</c:v>
                </c:pt>
                <c:pt idx="383">
                  <c:v>0.38095833333333334</c:v>
                </c:pt>
                <c:pt idx="384">
                  <c:v>0.37872833333333333</c:v>
                </c:pt>
                <c:pt idx="385">
                  <c:v>0.37681333333333339</c:v>
                </c:pt>
                <c:pt idx="386">
                  <c:v>0.37483333333333335</c:v>
                </c:pt>
                <c:pt idx="387">
                  <c:v>0.37245333333333336</c:v>
                </c:pt>
                <c:pt idx="388">
                  <c:v>0.37013333333333337</c:v>
                </c:pt>
                <c:pt idx="389">
                  <c:v>0.36807666666666666</c:v>
                </c:pt>
                <c:pt idx="390">
                  <c:v>0.36571166666666666</c:v>
                </c:pt>
                <c:pt idx="391">
                  <c:v>0.36320166666666664</c:v>
                </c:pt>
                <c:pt idx="392">
                  <c:v>0.36136833333333335</c:v>
                </c:pt>
                <c:pt idx="393">
                  <c:v>0.35978333333333334</c:v>
                </c:pt>
                <c:pt idx="394">
                  <c:v>0.35779</c:v>
                </c:pt>
                <c:pt idx="395">
                  <c:v>0.35554000000000002</c:v>
                </c:pt>
                <c:pt idx="396">
                  <c:v>0.35297166666666668</c:v>
                </c:pt>
                <c:pt idx="397">
                  <c:v>0.34995666666666664</c:v>
                </c:pt>
                <c:pt idx="398">
                  <c:v>0.347215</c:v>
                </c:pt>
                <c:pt idx="399">
                  <c:v>0.34522500000000006</c:v>
                </c:pt>
                <c:pt idx="400">
                  <c:v>0.34373333333333328</c:v>
                </c:pt>
                <c:pt idx="401">
                  <c:v>0.34304833333333334</c:v>
                </c:pt>
                <c:pt idx="402">
                  <c:v>0.34282333333333331</c:v>
                </c:pt>
                <c:pt idx="403">
                  <c:v>0.34147166666666667</c:v>
                </c:pt>
                <c:pt idx="404">
                  <c:v>0.33864333333333335</c:v>
                </c:pt>
                <c:pt idx="405">
                  <c:v>0.33544499999999999</c:v>
                </c:pt>
                <c:pt idx="406">
                  <c:v>0.33299499999999999</c:v>
                </c:pt>
                <c:pt idx="407">
                  <c:v>0.33129666666666663</c:v>
                </c:pt>
                <c:pt idx="408">
                  <c:v>0.329295</c:v>
                </c:pt>
                <c:pt idx="409">
                  <c:v>0.32674833333333336</c:v>
                </c:pt>
                <c:pt idx="410">
                  <c:v>0.32449333333333336</c:v>
                </c:pt>
                <c:pt idx="411">
                  <c:v>0.3227133333333333</c:v>
                </c:pt>
                <c:pt idx="412">
                  <c:v>0.32072833333333334</c:v>
                </c:pt>
                <c:pt idx="413">
                  <c:v>0.31833666666666666</c:v>
                </c:pt>
                <c:pt idx="414">
                  <c:v>0.31568166666666669</c:v>
                </c:pt>
                <c:pt idx="415">
                  <c:v>0.31294500000000003</c:v>
                </c:pt>
                <c:pt idx="416">
                  <c:v>0.31089999999999995</c:v>
                </c:pt>
                <c:pt idx="417">
                  <c:v>0.3095383333333333</c:v>
                </c:pt>
                <c:pt idx="418">
                  <c:v>0.30812833333333334</c:v>
                </c:pt>
                <c:pt idx="419">
                  <c:v>0.30677500000000002</c:v>
                </c:pt>
                <c:pt idx="420">
                  <c:v>0.30524166666666669</c:v>
                </c:pt>
                <c:pt idx="421">
                  <c:v>0.3029533333333333</c:v>
                </c:pt>
                <c:pt idx="422">
                  <c:v>0.30028666666666665</c:v>
                </c:pt>
                <c:pt idx="423">
                  <c:v>0.29772333333333328</c:v>
                </c:pt>
                <c:pt idx="424">
                  <c:v>0.29514333333333331</c:v>
                </c:pt>
                <c:pt idx="425">
                  <c:v>0.29216500000000001</c:v>
                </c:pt>
                <c:pt idx="426">
                  <c:v>0.28892499999999999</c:v>
                </c:pt>
                <c:pt idx="427">
                  <c:v>0.28624166666666667</c:v>
                </c:pt>
                <c:pt idx="428">
                  <c:v>0.28444000000000003</c:v>
                </c:pt>
                <c:pt idx="429">
                  <c:v>0.28317833333333337</c:v>
                </c:pt>
                <c:pt idx="430">
                  <c:v>0.2817933333333334</c:v>
                </c:pt>
                <c:pt idx="431">
                  <c:v>0.27976333333333331</c:v>
                </c:pt>
                <c:pt idx="432">
                  <c:v>0.27740000000000004</c:v>
                </c:pt>
                <c:pt idx="433">
                  <c:v>0.27476833333333334</c:v>
                </c:pt>
                <c:pt idx="434">
                  <c:v>0.27142666666666665</c:v>
                </c:pt>
                <c:pt idx="435">
                  <c:v>0.26824999999999999</c:v>
                </c:pt>
                <c:pt idx="436">
                  <c:v>0.26666333333333331</c:v>
                </c:pt>
                <c:pt idx="437">
                  <c:v>0.26635500000000001</c:v>
                </c:pt>
                <c:pt idx="438">
                  <c:v>0.26547500000000002</c:v>
                </c:pt>
                <c:pt idx="439">
                  <c:v>0.26323333333333337</c:v>
                </c:pt>
                <c:pt idx="440">
                  <c:v>0.2606566666666667</c:v>
                </c:pt>
                <c:pt idx="441">
                  <c:v>0.25803333333333334</c:v>
                </c:pt>
                <c:pt idx="442">
                  <c:v>0.25489833333333339</c:v>
                </c:pt>
                <c:pt idx="443">
                  <c:v>0.25196166666666669</c:v>
                </c:pt>
                <c:pt idx="444">
                  <c:v>0.25002166666666664</c:v>
                </c:pt>
                <c:pt idx="445">
                  <c:v>0.24893166666666666</c:v>
                </c:pt>
                <c:pt idx="446">
                  <c:v>0.24797833333333333</c:v>
                </c:pt>
                <c:pt idx="447">
                  <c:v>0.24620833333333333</c:v>
                </c:pt>
                <c:pt idx="448">
                  <c:v>0.24379666666666666</c:v>
                </c:pt>
                <c:pt idx="449">
                  <c:v>0.24151500000000001</c:v>
                </c:pt>
                <c:pt idx="450">
                  <c:v>0.23904500000000004</c:v>
                </c:pt>
                <c:pt idx="451">
                  <c:v>0.23616833333333334</c:v>
                </c:pt>
                <c:pt idx="452">
                  <c:v>0.23369499999999999</c:v>
                </c:pt>
                <c:pt idx="453">
                  <c:v>0.23244833333333334</c:v>
                </c:pt>
                <c:pt idx="454">
                  <c:v>0.23194333333333336</c:v>
                </c:pt>
                <c:pt idx="455">
                  <c:v>0.23080333333333333</c:v>
                </c:pt>
                <c:pt idx="456">
                  <c:v>0.22896333333333332</c:v>
                </c:pt>
                <c:pt idx="457">
                  <c:v>0.22731500000000002</c:v>
                </c:pt>
                <c:pt idx="458">
                  <c:v>0.22618499999999997</c:v>
                </c:pt>
                <c:pt idx="459">
                  <c:v>0.22533833333333333</c:v>
                </c:pt>
                <c:pt idx="460">
                  <c:v>0.22415499999999999</c:v>
                </c:pt>
                <c:pt idx="461">
                  <c:v>0.22244666666666668</c:v>
                </c:pt>
                <c:pt idx="462">
                  <c:v>0.22058999999999998</c:v>
                </c:pt>
                <c:pt idx="463">
                  <c:v>0.21862333333333331</c:v>
                </c:pt>
                <c:pt idx="464">
                  <c:v>0.21652666666666665</c:v>
                </c:pt>
                <c:pt idx="465">
                  <c:v>0.21470833333333336</c:v>
                </c:pt>
                <c:pt idx="466">
                  <c:v>0.21341999999999997</c:v>
                </c:pt>
                <c:pt idx="467">
                  <c:v>0.21255499999999997</c:v>
                </c:pt>
                <c:pt idx="468">
                  <c:v>0.21175999999999998</c:v>
                </c:pt>
                <c:pt idx="469">
                  <c:v>0.21067666666666665</c:v>
                </c:pt>
                <c:pt idx="470">
                  <c:v>0.20908666666666664</c:v>
                </c:pt>
                <c:pt idx="471">
                  <c:v>0.20708166666666669</c:v>
                </c:pt>
                <c:pt idx="472">
                  <c:v>0.20524166666666666</c:v>
                </c:pt>
                <c:pt idx="473">
                  <c:v>0.20388666666666666</c:v>
                </c:pt>
                <c:pt idx="474">
                  <c:v>0.20271500000000001</c:v>
                </c:pt>
                <c:pt idx="475">
                  <c:v>0.20133666666666669</c:v>
                </c:pt>
                <c:pt idx="476">
                  <c:v>0.19952499999999998</c:v>
                </c:pt>
                <c:pt idx="477">
                  <c:v>0.19752666666666666</c:v>
                </c:pt>
                <c:pt idx="478">
                  <c:v>0.19581666666666667</c:v>
                </c:pt>
                <c:pt idx="479">
                  <c:v>0.19438333333333335</c:v>
                </c:pt>
                <c:pt idx="480">
                  <c:v>0.19298499999999999</c:v>
                </c:pt>
                <c:pt idx="481">
                  <c:v>0.19165333333333334</c:v>
                </c:pt>
                <c:pt idx="482">
                  <c:v>0.1903</c:v>
                </c:pt>
                <c:pt idx="483">
                  <c:v>0.1886616666666667</c:v>
                </c:pt>
                <c:pt idx="484">
                  <c:v>0.1868133333333333</c:v>
                </c:pt>
                <c:pt idx="485">
                  <c:v>0.18468166666666666</c:v>
                </c:pt>
                <c:pt idx="486">
                  <c:v>0.18212833333333334</c:v>
                </c:pt>
                <c:pt idx="487">
                  <c:v>0.17965666666666666</c:v>
                </c:pt>
                <c:pt idx="488">
                  <c:v>0.17800499999999997</c:v>
                </c:pt>
                <c:pt idx="489">
                  <c:v>0.17713166666666666</c:v>
                </c:pt>
                <c:pt idx="490">
                  <c:v>0.17595833333333333</c:v>
                </c:pt>
                <c:pt idx="491">
                  <c:v>0.17387666666666668</c:v>
                </c:pt>
                <c:pt idx="492">
                  <c:v>0.17154999999999998</c:v>
                </c:pt>
                <c:pt idx="493">
                  <c:v>0.16966166666666668</c:v>
                </c:pt>
                <c:pt idx="494">
                  <c:v>0.16814499999999999</c:v>
                </c:pt>
                <c:pt idx="495">
                  <c:v>0.16653999999999999</c:v>
                </c:pt>
                <c:pt idx="496">
                  <c:v>0.16453833333333331</c:v>
                </c:pt>
                <c:pt idx="497">
                  <c:v>0.16235999999999998</c:v>
                </c:pt>
                <c:pt idx="498">
                  <c:v>0.16044666666666665</c:v>
                </c:pt>
                <c:pt idx="499">
                  <c:v>0.158725</c:v>
                </c:pt>
                <c:pt idx="500">
                  <c:v>0.1571733333333333</c:v>
                </c:pt>
                <c:pt idx="501">
                  <c:v>0.15632500000000002</c:v>
                </c:pt>
                <c:pt idx="502">
                  <c:v>0.15585333333333332</c:v>
                </c:pt>
                <c:pt idx="503">
                  <c:v>0.15473333333333331</c:v>
                </c:pt>
                <c:pt idx="504">
                  <c:v>0.15305166666666667</c:v>
                </c:pt>
                <c:pt idx="505">
                  <c:v>0.15162999999999999</c:v>
                </c:pt>
                <c:pt idx="506">
                  <c:v>0.15073666666666666</c:v>
                </c:pt>
                <c:pt idx="507">
                  <c:v>0.14983666666666667</c:v>
                </c:pt>
                <c:pt idx="508">
                  <c:v>0.14843000000000001</c:v>
                </c:pt>
                <c:pt idx="509">
                  <c:v>0.14690500000000001</c:v>
                </c:pt>
                <c:pt idx="510">
                  <c:v>0.14573499999999998</c:v>
                </c:pt>
                <c:pt idx="511">
                  <c:v>0.144765</c:v>
                </c:pt>
                <c:pt idx="512">
                  <c:v>0.14394166666666666</c:v>
                </c:pt>
                <c:pt idx="513">
                  <c:v>0.14341333333333334</c:v>
                </c:pt>
                <c:pt idx="514">
                  <c:v>0.14319499999999999</c:v>
                </c:pt>
                <c:pt idx="515">
                  <c:v>0.14333833333333332</c:v>
                </c:pt>
                <c:pt idx="516">
                  <c:v>0.14363499999999998</c:v>
                </c:pt>
                <c:pt idx="517">
                  <c:v>0.14361666666666667</c:v>
                </c:pt>
                <c:pt idx="518">
                  <c:v>0.14336166666666667</c:v>
                </c:pt>
                <c:pt idx="519">
                  <c:v>0.14354333333333333</c:v>
                </c:pt>
                <c:pt idx="520">
                  <c:v>0.14447999999999997</c:v>
                </c:pt>
                <c:pt idx="521">
                  <c:v>0.14557166666666668</c:v>
                </c:pt>
                <c:pt idx="522">
                  <c:v>0.14644666666666664</c:v>
                </c:pt>
                <c:pt idx="523">
                  <c:v>0.14740166666666668</c:v>
                </c:pt>
                <c:pt idx="524">
                  <c:v>0.14849999999999999</c:v>
                </c:pt>
                <c:pt idx="525">
                  <c:v>0.14998833333333331</c:v>
                </c:pt>
                <c:pt idx="526">
                  <c:v>0.15214666666666668</c:v>
                </c:pt>
                <c:pt idx="527">
                  <c:v>0.15433666666666668</c:v>
                </c:pt>
                <c:pt idx="528">
                  <c:v>0.156</c:v>
                </c:pt>
                <c:pt idx="529">
                  <c:v>0.15727833333333333</c:v>
                </c:pt>
                <c:pt idx="530">
                  <c:v>0.15835166666666667</c:v>
                </c:pt>
                <c:pt idx="531">
                  <c:v>0.15939166666666668</c:v>
                </c:pt>
                <c:pt idx="532">
                  <c:v>0.16070500000000001</c:v>
                </c:pt>
                <c:pt idx="533">
                  <c:v>0.16236166666666665</c:v>
                </c:pt>
                <c:pt idx="534">
                  <c:v>0.16426666666666667</c:v>
                </c:pt>
                <c:pt idx="535">
                  <c:v>0.16620166666666666</c:v>
                </c:pt>
                <c:pt idx="536">
                  <c:v>0.16771499999999998</c:v>
                </c:pt>
                <c:pt idx="537">
                  <c:v>0.16893</c:v>
                </c:pt>
                <c:pt idx="538">
                  <c:v>0.17038166666666665</c:v>
                </c:pt>
                <c:pt idx="539">
                  <c:v>0.17191666666666669</c:v>
                </c:pt>
                <c:pt idx="540">
                  <c:v>0.17323</c:v>
                </c:pt>
                <c:pt idx="541">
                  <c:v>0.17482333333333333</c:v>
                </c:pt>
                <c:pt idx="542">
                  <c:v>0.17718333333333333</c:v>
                </c:pt>
                <c:pt idx="543">
                  <c:v>0.17990833333333334</c:v>
                </c:pt>
                <c:pt idx="544">
                  <c:v>0.18238500000000002</c:v>
                </c:pt>
                <c:pt idx="545">
                  <c:v>0.18444999999999998</c:v>
                </c:pt>
                <c:pt idx="546">
                  <c:v>0.18653333333333333</c:v>
                </c:pt>
                <c:pt idx="547">
                  <c:v>0.18923666666666669</c:v>
                </c:pt>
                <c:pt idx="548">
                  <c:v>0.19246833333333332</c:v>
                </c:pt>
                <c:pt idx="549">
                  <c:v>0.19576166666666664</c:v>
                </c:pt>
                <c:pt idx="550">
                  <c:v>0.19877166666666665</c:v>
                </c:pt>
                <c:pt idx="551">
                  <c:v>0.20107833333333333</c:v>
                </c:pt>
                <c:pt idx="552">
                  <c:v>0.202705</c:v>
                </c:pt>
                <c:pt idx="553">
                  <c:v>0.20408333333333331</c:v>
                </c:pt>
                <c:pt idx="554">
                  <c:v>0.20494500000000002</c:v>
                </c:pt>
                <c:pt idx="555">
                  <c:v>0.20484666666666665</c:v>
                </c:pt>
                <c:pt idx="556">
                  <c:v>0.20398166666666664</c:v>
                </c:pt>
                <c:pt idx="557">
                  <c:v>0.20233500000000001</c:v>
                </c:pt>
                <c:pt idx="558">
                  <c:v>0.19942166666666664</c:v>
                </c:pt>
                <c:pt idx="559">
                  <c:v>0.19484166666666666</c:v>
                </c:pt>
                <c:pt idx="560">
                  <c:v>0.18918833333333332</c:v>
                </c:pt>
                <c:pt idx="561">
                  <c:v>0.18353000000000005</c:v>
                </c:pt>
                <c:pt idx="562">
                  <c:v>0.17784</c:v>
                </c:pt>
                <c:pt idx="563">
                  <c:v>0.172265</c:v>
                </c:pt>
                <c:pt idx="564">
                  <c:v>0.16735999999999998</c:v>
                </c:pt>
                <c:pt idx="565">
                  <c:v>0.16295499999999999</c:v>
                </c:pt>
                <c:pt idx="566">
                  <c:v>0.159195</c:v>
                </c:pt>
                <c:pt idx="567">
                  <c:v>0.15639333333333333</c:v>
                </c:pt>
                <c:pt idx="568">
                  <c:v>0.15405000000000002</c:v>
                </c:pt>
                <c:pt idx="569">
                  <c:v>0.15181666666666666</c:v>
                </c:pt>
                <c:pt idx="570">
                  <c:v>0.14974166666666666</c:v>
                </c:pt>
                <c:pt idx="571">
                  <c:v>0.14747000000000002</c:v>
                </c:pt>
                <c:pt idx="572">
                  <c:v>0.14479833333333333</c:v>
                </c:pt>
                <c:pt idx="573">
                  <c:v>0.14237666666666668</c:v>
                </c:pt>
                <c:pt idx="574">
                  <c:v>0.14050833333333335</c:v>
                </c:pt>
                <c:pt idx="575">
                  <c:v>0.13864833333333332</c:v>
                </c:pt>
                <c:pt idx="576">
                  <c:v>0.13651500000000003</c:v>
                </c:pt>
                <c:pt idx="577">
                  <c:v>0.13441</c:v>
                </c:pt>
                <c:pt idx="578">
                  <c:v>0.13277000000000003</c:v>
                </c:pt>
                <c:pt idx="579">
                  <c:v>0.13163166666666667</c:v>
                </c:pt>
                <c:pt idx="580">
                  <c:v>0.13054499999999999</c:v>
                </c:pt>
                <c:pt idx="581">
                  <c:v>0.12905666666666668</c:v>
                </c:pt>
                <c:pt idx="582">
                  <c:v>0.12718500000000002</c:v>
                </c:pt>
                <c:pt idx="583">
                  <c:v>0.125385</c:v>
                </c:pt>
                <c:pt idx="584">
                  <c:v>0.12389333333333334</c:v>
                </c:pt>
                <c:pt idx="585">
                  <c:v>0.12271166666666666</c:v>
                </c:pt>
                <c:pt idx="586">
                  <c:v>0.12191833333333335</c:v>
                </c:pt>
                <c:pt idx="587">
                  <c:v>0.12156166666666667</c:v>
                </c:pt>
                <c:pt idx="588">
                  <c:v>0.12153166666666666</c:v>
                </c:pt>
                <c:pt idx="589">
                  <c:v>0.12186333333333332</c:v>
                </c:pt>
                <c:pt idx="590">
                  <c:v>0.12272166666666667</c:v>
                </c:pt>
                <c:pt idx="591">
                  <c:v>0.12383833333333331</c:v>
                </c:pt>
                <c:pt idx="592">
                  <c:v>0.12461166666666666</c:v>
                </c:pt>
                <c:pt idx="593">
                  <c:v>0.12433000000000001</c:v>
                </c:pt>
                <c:pt idx="594">
                  <c:v>0.12180999999999999</c:v>
                </c:pt>
                <c:pt idx="595">
                  <c:v>0.11651500000000002</c:v>
                </c:pt>
                <c:pt idx="596">
                  <c:v>0.10936666666666665</c:v>
                </c:pt>
                <c:pt idx="597">
                  <c:v>0.10169833333333332</c:v>
                </c:pt>
                <c:pt idx="598">
                  <c:v>9.4764999999999988E-2</c:v>
                </c:pt>
                <c:pt idx="599">
                  <c:v>8.9058333333333309E-2</c:v>
                </c:pt>
                <c:pt idx="600">
                  <c:v>8.4135000000000001E-2</c:v>
                </c:pt>
                <c:pt idx="601">
                  <c:v>7.9916666666666664E-2</c:v>
                </c:pt>
                <c:pt idx="602">
                  <c:v>7.6380000000000003E-2</c:v>
                </c:pt>
                <c:pt idx="603">
                  <c:v>7.2876666666666659E-2</c:v>
                </c:pt>
                <c:pt idx="604">
                  <c:v>6.9493333333333338E-2</c:v>
                </c:pt>
                <c:pt idx="605">
                  <c:v>6.6975000000000007E-2</c:v>
                </c:pt>
                <c:pt idx="606">
                  <c:v>6.5095E-2</c:v>
                </c:pt>
                <c:pt idx="607">
                  <c:v>6.2991666666666668E-2</c:v>
                </c:pt>
                <c:pt idx="608">
                  <c:v>6.0635000000000015E-2</c:v>
                </c:pt>
                <c:pt idx="609">
                  <c:v>5.8541666666666659E-2</c:v>
                </c:pt>
                <c:pt idx="610">
                  <c:v>5.6769999999999987E-2</c:v>
                </c:pt>
                <c:pt idx="611">
                  <c:v>5.4905000000000002E-2</c:v>
                </c:pt>
                <c:pt idx="612">
                  <c:v>5.2878333333333326E-2</c:v>
                </c:pt>
                <c:pt idx="613">
                  <c:v>5.0911666666666661E-2</c:v>
                </c:pt>
                <c:pt idx="614">
                  <c:v>4.9210000000000004E-2</c:v>
                </c:pt>
                <c:pt idx="615">
                  <c:v>4.8003333333333335E-2</c:v>
                </c:pt>
                <c:pt idx="616">
                  <c:v>4.7019999999999999E-2</c:v>
                </c:pt>
                <c:pt idx="617">
                  <c:v>4.5815000000000002E-2</c:v>
                </c:pt>
                <c:pt idx="618">
                  <c:v>4.4445000000000005E-2</c:v>
                </c:pt>
                <c:pt idx="619">
                  <c:v>4.3133333333333336E-2</c:v>
                </c:pt>
                <c:pt idx="620">
                  <c:v>4.1975000000000005E-2</c:v>
                </c:pt>
                <c:pt idx="621">
                  <c:v>4.0619999999999996E-2</c:v>
                </c:pt>
                <c:pt idx="622">
                  <c:v>3.8789999999999998E-2</c:v>
                </c:pt>
                <c:pt idx="623">
                  <c:v>3.7246666666666671E-2</c:v>
                </c:pt>
                <c:pt idx="624">
                  <c:v>3.6631666666666667E-2</c:v>
                </c:pt>
                <c:pt idx="625">
                  <c:v>3.6253333333333332E-2</c:v>
                </c:pt>
                <c:pt idx="626">
                  <c:v>3.5455000000000007E-2</c:v>
                </c:pt>
                <c:pt idx="627">
                  <c:v>3.4606666666666668E-2</c:v>
                </c:pt>
                <c:pt idx="628">
                  <c:v>3.3950000000000001E-2</c:v>
                </c:pt>
                <c:pt idx="629">
                  <c:v>3.3184999999999999E-2</c:v>
                </c:pt>
                <c:pt idx="630">
                  <c:v>3.2135000000000004E-2</c:v>
                </c:pt>
                <c:pt idx="631">
                  <c:v>3.0955E-2</c:v>
                </c:pt>
                <c:pt idx="632">
                  <c:v>2.9931666666666672E-2</c:v>
                </c:pt>
                <c:pt idx="633">
                  <c:v>2.9223333333333334E-2</c:v>
                </c:pt>
                <c:pt idx="634">
                  <c:v>2.8825E-2</c:v>
                </c:pt>
                <c:pt idx="635">
                  <c:v>2.8381666666666666E-2</c:v>
                </c:pt>
                <c:pt idx="636">
                  <c:v>2.7486666666666663E-2</c:v>
                </c:pt>
                <c:pt idx="637">
                  <c:v>2.6380000000000001E-2</c:v>
                </c:pt>
                <c:pt idx="638">
                  <c:v>2.5554999999999998E-2</c:v>
                </c:pt>
                <c:pt idx="639">
                  <c:v>2.4993333333333336E-2</c:v>
                </c:pt>
                <c:pt idx="640">
                  <c:v>2.4318333333333334E-2</c:v>
                </c:pt>
                <c:pt idx="641">
                  <c:v>2.3503333333333334E-2</c:v>
                </c:pt>
                <c:pt idx="642">
                  <c:v>2.2814999999999998E-2</c:v>
                </c:pt>
                <c:pt idx="643">
                  <c:v>2.24E-2</c:v>
                </c:pt>
                <c:pt idx="644">
                  <c:v>2.2116666666666663E-2</c:v>
                </c:pt>
                <c:pt idx="645">
                  <c:v>2.1731666666666663E-2</c:v>
                </c:pt>
                <c:pt idx="646">
                  <c:v>2.1386666666666665E-2</c:v>
                </c:pt>
                <c:pt idx="647">
                  <c:v>2.1033333333333334E-2</c:v>
                </c:pt>
                <c:pt idx="648">
                  <c:v>2.0395E-2</c:v>
                </c:pt>
                <c:pt idx="649">
                  <c:v>1.9626666666666667E-2</c:v>
                </c:pt>
                <c:pt idx="650">
                  <c:v>1.8840000000000003E-2</c:v>
                </c:pt>
                <c:pt idx="651">
                  <c:v>1.8138333333333336E-2</c:v>
                </c:pt>
                <c:pt idx="652">
                  <c:v>1.7714999999999998E-2</c:v>
                </c:pt>
                <c:pt idx="653">
                  <c:v>1.7414999999999996E-2</c:v>
                </c:pt>
                <c:pt idx="654">
                  <c:v>1.7046666666666665E-2</c:v>
                </c:pt>
                <c:pt idx="655">
                  <c:v>1.6513333333333335E-2</c:v>
                </c:pt>
                <c:pt idx="656">
                  <c:v>1.5956666666666664E-2</c:v>
                </c:pt>
                <c:pt idx="657">
                  <c:v>1.5821666666666668E-2</c:v>
                </c:pt>
                <c:pt idx="658">
                  <c:v>1.5885E-2</c:v>
                </c:pt>
                <c:pt idx="659">
                  <c:v>1.5481666666666666E-2</c:v>
                </c:pt>
                <c:pt idx="660">
                  <c:v>1.4870000000000001E-2</c:v>
                </c:pt>
                <c:pt idx="661">
                  <c:v>1.4606666666666665E-2</c:v>
                </c:pt>
                <c:pt idx="662">
                  <c:v>1.4521666666666667E-2</c:v>
                </c:pt>
                <c:pt idx="663">
                  <c:v>1.4290000000000002E-2</c:v>
                </c:pt>
                <c:pt idx="664">
                  <c:v>1.3811666666666667E-2</c:v>
                </c:pt>
                <c:pt idx="665">
                  <c:v>1.3203333333333333E-2</c:v>
                </c:pt>
                <c:pt idx="666">
                  <c:v>1.2798333333333333E-2</c:v>
                </c:pt>
                <c:pt idx="667">
                  <c:v>1.2596666666666667E-2</c:v>
                </c:pt>
                <c:pt idx="668">
                  <c:v>1.2236666666666667E-2</c:v>
                </c:pt>
                <c:pt idx="669">
                  <c:v>1.1665E-2</c:v>
                </c:pt>
                <c:pt idx="670">
                  <c:v>1.0974999999999999E-2</c:v>
                </c:pt>
                <c:pt idx="671">
                  <c:v>1.0265E-2</c:v>
                </c:pt>
                <c:pt idx="672">
                  <c:v>9.7333333333333334E-3</c:v>
                </c:pt>
                <c:pt idx="673">
                  <c:v>9.3716666666666688E-3</c:v>
                </c:pt>
                <c:pt idx="674">
                  <c:v>9.1716666666666665E-3</c:v>
                </c:pt>
                <c:pt idx="675">
                  <c:v>9.1216666666666651E-3</c:v>
                </c:pt>
                <c:pt idx="676">
                  <c:v>8.946666666666667E-3</c:v>
                </c:pt>
                <c:pt idx="677">
                  <c:v>8.6433333333333345E-3</c:v>
                </c:pt>
                <c:pt idx="678">
                  <c:v>8.3800000000000003E-3</c:v>
                </c:pt>
                <c:pt idx="679">
                  <c:v>8.0016666666666673E-3</c:v>
                </c:pt>
                <c:pt idx="680">
                  <c:v>7.4999999999999997E-3</c:v>
                </c:pt>
                <c:pt idx="681">
                  <c:v>7.2516666666666658E-3</c:v>
                </c:pt>
                <c:pt idx="682">
                  <c:v>7.5183333333333343E-3</c:v>
                </c:pt>
                <c:pt idx="683">
                  <c:v>8.0000000000000002E-3</c:v>
                </c:pt>
                <c:pt idx="684">
                  <c:v>8.0683333333333319E-3</c:v>
                </c:pt>
                <c:pt idx="685">
                  <c:v>7.4566666666666679E-3</c:v>
                </c:pt>
                <c:pt idx="686">
                  <c:v>6.5283333333333339E-3</c:v>
                </c:pt>
                <c:pt idx="687">
                  <c:v>5.8616666666666669E-3</c:v>
                </c:pt>
                <c:pt idx="688">
                  <c:v>5.7783333333333332E-3</c:v>
                </c:pt>
                <c:pt idx="689">
                  <c:v>5.881666666666667E-3</c:v>
                </c:pt>
                <c:pt idx="690">
                  <c:v>5.6083333333333332E-3</c:v>
                </c:pt>
                <c:pt idx="691">
                  <c:v>5.2533333333333329E-3</c:v>
                </c:pt>
                <c:pt idx="692">
                  <c:v>5.2733333333333339E-3</c:v>
                </c:pt>
                <c:pt idx="693">
                  <c:v>5.2966666666666674E-3</c:v>
                </c:pt>
                <c:pt idx="694">
                  <c:v>4.9100000000000003E-3</c:v>
                </c:pt>
                <c:pt idx="695">
                  <c:v>4.3483333333333334E-3</c:v>
                </c:pt>
                <c:pt idx="696">
                  <c:v>3.715E-3</c:v>
                </c:pt>
                <c:pt idx="697">
                  <c:v>3.2433333333333329E-3</c:v>
                </c:pt>
                <c:pt idx="698">
                  <c:v>3.3633333333333332E-3</c:v>
                </c:pt>
                <c:pt idx="699">
                  <c:v>3.6800000000000005E-3</c:v>
                </c:pt>
                <c:pt idx="700">
                  <c:v>3.6699999999999997E-3</c:v>
                </c:pt>
                <c:pt idx="701">
                  <c:v>3.4849999999999998E-3</c:v>
                </c:pt>
                <c:pt idx="702">
                  <c:v>3.2533333333333333E-3</c:v>
                </c:pt>
                <c:pt idx="703">
                  <c:v>2.8149999999999998E-3</c:v>
                </c:pt>
                <c:pt idx="704">
                  <c:v>2.2299999999999998E-3</c:v>
                </c:pt>
                <c:pt idx="705">
                  <c:v>1.7350000000000002E-3</c:v>
                </c:pt>
                <c:pt idx="706">
                  <c:v>1.555E-3</c:v>
                </c:pt>
                <c:pt idx="707">
                  <c:v>1.6483333333333332E-3</c:v>
                </c:pt>
                <c:pt idx="708">
                  <c:v>1.9733333333333334E-3</c:v>
                </c:pt>
                <c:pt idx="709">
                  <c:v>2.3566666666666666E-3</c:v>
                </c:pt>
                <c:pt idx="710">
                  <c:v>2.4516666666666667E-3</c:v>
                </c:pt>
                <c:pt idx="711">
                  <c:v>2.2383333333333335E-3</c:v>
                </c:pt>
                <c:pt idx="712">
                  <c:v>2.1950000000000003E-3</c:v>
                </c:pt>
                <c:pt idx="713">
                  <c:v>2.3600000000000006E-3</c:v>
                </c:pt>
                <c:pt idx="714">
                  <c:v>2.2950000000000002E-3</c:v>
                </c:pt>
                <c:pt idx="715">
                  <c:v>1.9516666666666664E-3</c:v>
                </c:pt>
                <c:pt idx="716">
                  <c:v>1.5733333333333335E-3</c:v>
                </c:pt>
                <c:pt idx="717">
                  <c:v>1.2466666666666668E-3</c:v>
                </c:pt>
                <c:pt idx="718">
                  <c:v>9.6999999999999994E-4</c:v>
                </c:pt>
                <c:pt idx="719">
                  <c:v>8.2166666666666673E-4</c:v>
                </c:pt>
                <c:pt idx="720">
                  <c:v>7.6333333333333342E-4</c:v>
                </c:pt>
                <c:pt idx="721">
                  <c:v>8.2666666666666663E-4</c:v>
                </c:pt>
                <c:pt idx="722">
                  <c:v>7.0166666666666674E-4</c:v>
                </c:pt>
                <c:pt idx="723">
                  <c:v>4.3333333333333337E-4</c:v>
                </c:pt>
                <c:pt idx="724">
                  <c:v>4.083333333333333E-4</c:v>
                </c:pt>
                <c:pt idx="725">
                  <c:v>5.5500000000000005E-4</c:v>
                </c:pt>
                <c:pt idx="726">
                  <c:v>6.9166666666666671E-4</c:v>
                </c:pt>
                <c:pt idx="727">
                  <c:v>8.166666666666666E-4</c:v>
                </c:pt>
                <c:pt idx="728">
                  <c:v>7.9333333333333328E-4</c:v>
                </c:pt>
                <c:pt idx="729">
                  <c:v>6.0833333333333323E-4</c:v>
                </c:pt>
                <c:pt idx="730">
                  <c:v>4.6500000000000008E-4</c:v>
                </c:pt>
                <c:pt idx="731">
                  <c:v>4.7166666666666662E-4</c:v>
                </c:pt>
                <c:pt idx="732">
                  <c:v>5.0000000000000001E-4</c:v>
                </c:pt>
                <c:pt idx="733">
                  <c:v>4.2833333333333335E-4</c:v>
                </c:pt>
                <c:pt idx="734">
                  <c:v>4.95E-4</c:v>
                </c:pt>
                <c:pt idx="735">
                  <c:v>8.0500000000000005E-4</c:v>
                </c:pt>
                <c:pt idx="736">
                  <c:v>9.9166666666666674E-4</c:v>
                </c:pt>
                <c:pt idx="737">
                  <c:v>9.1499999999999991E-4</c:v>
                </c:pt>
                <c:pt idx="738">
                  <c:v>7.5333333333333329E-4</c:v>
                </c:pt>
                <c:pt idx="739">
                  <c:v>4.5833333333333332E-4</c:v>
                </c:pt>
                <c:pt idx="740">
                  <c:v>1.7166666666666665E-4</c:v>
                </c:pt>
                <c:pt idx="741">
                  <c:v>3.1666666666666665E-4</c:v>
                </c:pt>
                <c:pt idx="742">
                  <c:v>8.1999999999999998E-4</c:v>
                </c:pt>
                <c:pt idx="743">
                  <c:v>1.0150000000000001E-3</c:v>
                </c:pt>
                <c:pt idx="744">
                  <c:v>8.516666666666667E-4</c:v>
                </c:pt>
                <c:pt idx="745">
                  <c:v>6.866666666666667E-4</c:v>
                </c:pt>
                <c:pt idx="746">
                  <c:v>5.9833333333333331E-4</c:v>
                </c:pt>
                <c:pt idx="747">
                  <c:v>5.750000000000001E-4</c:v>
                </c:pt>
                <c:pt idx="748">
                  <c:v>6.7000000000000002E-4</c:v>
                </c:pt>
                <c:pt idx="749">
                  <c:v>7.3499999999999998E-4</c:v>
                </c:pt>
                <c:pt idx="750">
                  <c:v>6.1333333333333335E-4</c:v>
                </c:pt>
                <c:pt idx="751">
                  <c:v>5.083333333333334E-4</c:v>
                </c:pt>
                <c:pt idx="752">
                  <c:v>6.4333333333333332E-4</c:v>
                </c:pt>
                <c:pt idx="753">
                  <c:v>7.9500000000000003E-4</c:v>
                </c:pt>
                <c:pt idx="754">
                  <c:v>7.6166666666666668E-4</c:v>
                </c:pt>
                <c:pt idx="755">
                  <c:v>8.4666666666666657E-4</c:v>
                </c:pt>
                <c:pt idx="756">
                  <c:v>1.1149999999999999E-3</c:v>
                </c:pt>
                <c:pt idx="757">
                  <c:v>1.2383333333333335E-3</c:v>
                </c:pt>
                <c:pt idx="758">
                  <c:v>1.0383333333333334E-3</c:v>
                </c:pt>
                <c:pt idx="759">
                  <c:v>6.4833333333333334E-4</c:v>
                </c:pt>
                <c:pt idx="760">
                  <c:v>2.9999999999999997E-4</c:v>
                </c:pt>
                <c:pt idx="761">
                  <c:v>2.9499999999999996E-4</c:v>
                </c:pt>
                <c:pt idx="762">
                  <c:v>7.2333333333333332E-4</c:v>
                </c:pt>
                <c:pt idx="763">
                  <c:v>1.0316666666666666E-3</c:v>
                </c:pt>
                <c:pt idx="764">
                  <c:v>1.0616666666666667E-3</c:v>
                </c:pt>
                <c:pt idx="765">
                  <c:v>1.1516666666666665E-3</c:v>
                </c:pt>
                <c:pt idx="766">
                  <c:v>1.2883333333333334E-3</c:v>
                </c:pt>
                <c:pt idx="767">
                  <c:v>1.1766666666666666E-3</c:v>
                </c:pt>
                <c:pt idx="768">
                  <c:v>1.0066666666666666E-3</c:v>
                </c:pt>
                <c:pt idx="769">
                  <c:v>1.0066666666666668E-3</c:v>
                </c:pt>
                <c:pt idx="770">
                  <c:v>9.9166666666666674E-4</c:v>
                </c:pt>
                <c:pt idx="771">
                  <c:v>9.7333333333333332E-4</c:v>
                </c:pt>
                <c:pt idx="772">
                  <c:v>1.2449999999999998E-3</c:v>
                </c:pt>
                <c:pt idx="773">
                  <c:v>1.6100000000000001E-3</c:v>
                </c:pt>
                <c:pt idx="774">
                  <c:v>1.5100000000000001E-3</c:v>
                </c:pt>
                <c:pt idx="775">
                  <c:v>1.1383333333333332E-3</c:v>
                </c:pt>
                <c:pt idx="776">
                  <c:v>9.2666666666666668E-4</c:v>
                </c:pt>
                <c:pt idx="777">
                  <c:v>7.6666666666666669E-4</c:v>
                </c:pt>
                <c:pt idx="778">
                  <c:v>6.5166666666666671E-4</c:v>
                </c:pt>
                <c:pt idx="779">
                  <c:v>7.4166666666666662E-4</c:v>
                </c:pt>
                <c:pt idx="780">
                  <c:v>8.0166666666666667E-4</c:v>
                </c:pt>
                <c:pt idx="781">
                  <c:v>5.8666666666666665E-4</c:v>
                </c:pt>
                <c:pt idx="782">
                  <c:v>3.5000000000000005E-4</c:v>
                </c:pt>
                <c:pt idx="783">
                  <c:v>4.2500000000000003E-4</c:v>
                </c:pt>
                <c:pt idx="784">
                  <c:v>6.5333333333333335E-4</c:v>
                </c:pt>
                <c:pt idx="785">
                  <c:v>7.2666666666666669E-4</c:v>
                </c:pt>
                <c:pt idx="786">
                  <c:v>6.2666666666666676E-4</c:v>
                </c:pt>
                <c:pt idx="787">
                  <c:v>5.0333333333333339E-4</c:v>
                </c:pt>
                <c:pt idx="788">
                  <c:v>4.7999999999999996E-4</c:v>
                </c:pt>
                <c:pt idx="789">
                  <c:v>5.3666666666666674E-4</c:v>
                </c:pt>
                <c:pt idx="790">
                  <c:v>5.6999999999999998E-4</c:v>
                </c:pt>
                <c:pt idx="791">
                  <c:v>5.8333333333333338E-4</c:v>
                </c:pt>
                <c:pt idx="792">
                  <c:v>4.6333333333333334E-4</c:v>
                </c:pt>
                <c:pt idx="793">
                  <c:v>2.5333333333333333E-4</c:v>
                </c:pt>
                <c:pt idx="794">
                  <c:v>1.9666666666666669E-4</c:v>
                </c:pt>
                <c:pt idx="795">
                  <c:v>2.3666666666666668E-4</c:v>
                </c:pt>
                <c:pt idx="796">
                  <c:v>2.4666666666666668E-4</c:v>
                </c:pt>
                <c:pt idx="797">
                  <c:v>2.3333333333333333E-4</c:v>
                </c:pt>
                <c:pt idx="798">
                  <c:v>2.7666666666666665E-4</c:v>
                </c:pt>
                <c:pt idx="799">
                  <c:v>4.083333333333333E-4</c:v>
                </c:pt>
                <c:pt idx="800">
                  <c:v>5.1833333333333332E-4</c:v>
                </c:pt>
                <c:pt idx="801">
                  <c:v>6.0333333333333322E-4</c:v>
                </c:pt>
                <c:pt idx="802">
                  <c:v>7.1333333333333329E-4</c:v>
                </c:pt>
                <c:pt idx="803">
                  <c:v>7.8166666666666662E-4</c:v>
                </c:pt>
                <c:pt idx="804">
                  <c:v>6.8000000000000005E-4</c:v>
                </c:pt>
                <c:pt idx="805">
                  <c:v>5.0166666666666665E-4</c:v>
                </c:pt>
                <c:pt idx="806">
                  <c:v>4.8833333333333324E-4</c:v>
                </c:pt>
                <c:pt idx="807">
                  <c:v>5.533333333333333E-4</c:v>
                </c:pt>
                <c:pt idx="808">
                  <c:v>5.1333333333333331E-4</c:v>
                </c:pt>
                <c:pt idx="809">
                  <c:v>2.9333333333333333E-4</c:v>
                </c:pt>
                <c:pt idx="810">
                  <c:v>5.6666666666666671E-5</c:v>
                </c:pt>
                <c:pt idx="811">
                  <c:v>0</c:v>
                </c:pt>
                <c:pt idx="812">
                  <c:v>2.666666666666667E-5</c:v>
                </c:pt>
                <c:pt idx="813">
                  <c:v>4.6666666666666672E-5</c:v>
                </c:pt>
                <c:pt idx="814">
                  <c:v>1.9333333333333333E-4</c:v>
                </c:pt>
                <c:pt idx="815">
                  <c:v>4.7333333333333336E-4</c:v>
                </c:pt>
                <c:pt idx="816">
                  <c:v>6.4166666666666669E-4</c:v>
                </c:pt>
                <c:pt idx="817">
                  <c:v>5.6833333333333334E-4</c:v>
                </c:pt>
                <c:pt idx="818">
                  <c:v>3.5666666666666664E-4</c:v>
                </c:pt>
                <c:pt idx="819">
                  <c:v>2.7833333333333334E-4</c:v>
                </c:pt>
                <c:pt idx="820">
                  <c:v>4.3333333333333331E-4</c:v>
                </c:pt>
                <c:pt idx="821">
                  <c:v>6.1333333333333335E-4</c:v>
                </c:pt>
                <c:pt idx="822">
                  <c:v>8.2333333333333336E-4</c:v>
                </c:pt>
                <c:pt idx="823">
                  <c:v>1.0416666666666667E-3</c:v>
                </c:pt>
                <c:pt idx="824">
                  <c:v>1.0683333333333332E-3</c:v>
                </c:pt>
                <c:pt idx="825">
                  <c:v>8.2666666666666685E-4</c:v>
                </c:pt>
                <c:pt idx="826">
                  <c:v>4.1333333333333332E-4</c:v>
                </c:pt>
                <c:pt idx="827">
                  <c:v>9.3333333333333343E-5</c:v>
                </c:pt>
                <c:pt idx="828">
                  <c:v>0</c:v>
                </c:pt>
                <c:pt idx="829">
                  <c:v>0</c:v>
                </c:pt>
                <c:pt idx="830">
                  <c:v>0</c:v>
                </c:pt>
                <c:pt idx="831">
                  <c:v>0</c:v>
                </c:pt>
                <c:pt idx="832">
                  <c:v>0</c:v>
                </c:pt>
                <c:pt idx="833">
                  <c:v>0</c:v>
                </c:pt>
                <c:pt idx="834">
                  <c:v>0</c:v>
                </c:pt>
                <c:pt idx="835">
                  <c:v>0</c:v>
                </c:pt>
                <c:pt idx="836">
                  <c:v>1.2333333333333334E-4</c:v>
                </c:pt>
                <c:pt idx="837">
                  <c:v>7.5833333333333341E-4</c:v>
                </c:pt>
                <c:pt idx="838">
                  <c:v>1.6049999999999999E-3</c:v>
                </c:pt>
                <c:pt idx="839">
                  <c:v>2.4766666666666665E-3</c:v>
                </c:pt>
                <c:pt idx="840">
                  <c:v>3.3733333333333337E-3</c:v>
                </c:pt>
                <c:pt idx="841">
                  <c:v>4.3466666666666662E-3</c:v>
                </c:pt>
                <c:pt idx="842">
                  <c:v>5.3566666666666667E-3</c:v>
                </c:pt>
                <c:pt idx="843">
                  <c:v>6.286666666666667E-3</c:v>
                </c:pt>
                <c:pt idx="844">
                  <c:v>6.6783333333333339E-3</c:v>
                </c:pt>
                <c:pt idx="845">
                  <c:v>6.3183333333333329E-3</c:v>
                </c:pt>
                <c:pt idx="846">
                  <c:v>5.5466666666666676E-3</c:v>
                </c:pt>
                <c:pt idx="847">
                  <c:v>5.1716666666666664E-3</c:v>
                </c:pt>
                <c:pt idx="848">
                  <c:v>5.0899999999999999E-3</c:v>
                </c:pt>
                <c:pt idx="849">
                  <c:v>4.2333333333333329E-3</c:v>
                </c:pt>
                <c:pt idx="850">
                  <c:v>2.4850000000000002E-3</c:v>
                </c:pt>
                <c:pt idx="851">
                  <c:v>1.2483333333333333E-3</c:v>
                </c:pt>
                <c:pt idx="852">
                  <c:v>1.4883333333333335E-3</c:v>
                </c:pt>
                <c:pt idx="853">
                  <c:v>3.6749999999999999E-3</c:v>
                </c:pt>
                <c:pt idx="854">
                  <c:v>6.1233333333333339E-3</c:v>
                </c:pt>
                <c:pt idx="855">
                  <c:v>6.011666666666666E-3</c:v>
                </c:pt>
                <c:pt idx="856">
                  <c:v>4.1250000000000002E-3</c:v>
                </c:pt>
                <c:pt idx="857">
                  <c:v>3.0799999999999998E-3</c:v>
                </c:pt>
                <c:pt idx="858">
                  <c:v>3.6983333333333334E-3</c:v>
                </c:pt>
                <c:pt idx="859">
                  <c:v>4.8266666666666666E-3</c:v>
                </c:pt>
                <c:pt idx="860">
                  <c:v>5.2416666666666662E-3</c:v>
                </c:pt>
                <c:pt idx="861">
                  <c:v>4.4549999999999998E-3</c:v>
                </c:pt>
                <c:pt idx="862">
                  <c:v>2.9283333333333331E-3</c:v>
                </c:pt>
                <c:pt idx="863">
                  <c:v>1.2583333333333333E-3</c:v>
                </c:pt>
                <c:pt idx="864">
                  <c:v>3.233333333333333E-4</c:v>
                </c:pt>
                <c:pt idx="865">
                  <c:v>6.0000000000000002E-5</c:v>
                </c:pt>
                <c:pt idx="866">
                  <c:v>2.1666666666666666E-4</c:v>
                </c:pt>
                <c:pt idx="867">
                  <c:v>3.3833333333333334E-4</c:v>
                </c:pt>
                <c:pt idx="868">
                  <c:v>2.6333333333333336E-4</c:v>
                </c:pt>
                <c:pt idx="869">
                  <c:v>1.4999999999999999E-4</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4.0999999999999999E-4</c:v>
                </c:pt>
                <c:pt idx="895">
                  <c:v>6.8333333333333321E-4</c:v>
                </c:pt>
                <c:pt idx="896">
                  <c:v>7.7666666666666682E-4</c:v>
                </c:pt>
                <c:pt idx="897">
                  <c:v>8.966666666666666E-4</c:v>
                </c:pt>
                <c:pt idx="898">
                  <c:v>1.2266666666666667E-3</c:v>
                </c:pt>
                <c:pt idx="899">
                  <c:v>1.5983333333333333E-3</c:v>
                </c:pt>
                <c:pt idx="900">
                  <c:v>1.7866666666666667E-3</c:v>
                </c:pt>
                <c:pt idx="901">
                  <c:v>1.8233333333333333E-3</c:v>
                </c:pt>
                <c:pt idx="902">
                  <c:v>1.9316666666666666E-3</c:v>
                </c:pt>
                <c:pt idx="903">
                  <c:v>2.2099999999999997E-3</c:v>
                </c:pt>
                <c:pt idx="904">
                  <c:v>2.5733333333333333E-3</c:v>
                </c:pt>
                <c:pt idx="905">
                  <c:v>2.9650000000000002E-3</c:v>
                </c:pt>
                <c:pt idx="906">
                  <c:v>3.4533333333333339E-3</c:v>
                </c:pt>
                <c:pt idx="907">
                  <c:v>4.1016666666666675E-3</c:v>
                </c:pt>
                <c:pt idx="908">
                  <c:v>4.4333333333333334E-3</c:v>
                </c:pt>
                <c:pt idx="909">
                  <c:v>4.6349999999999994E-3</c:v>
                </c:pt>
                <c:pt idx="910">
                  <c:v>4.9649999999999998E-3</c:v>
                </c:pt>
                <c:pt idx="911">
                  <c:v>5.2199999999999998E-3</c:v>
                </c:pt>
                <c:pt idx="912">
                  <c:v>5.2050000000000004E-3</c:v>
                </c:pt>
                <c:pt idx="913">
                  <c:v>5.1333333333333335E-3</c:v>
                </c:pt>
                <c:pt idx="914">
                  <c:v>5.3249999999999999E-3</c:v>
                </c:pt>
                <c:pt idx="915">
                  <c:v>5.738333333333334E-3</c:v>
                </c:pt>
                <c:pt idx="916">
                  <c:v>6.0583333333333322E-3</c:v>
                </c:pt>
                <c:pt idx="917">
                  <c:v>5.9899999999999997E-3</c:v>
                </c:pt>
                <c:pt idx="918">
                  <c:v>5.5900000000000004E-3</c:v>
                </c:pt>
                <c:pt idx="919">
                  <c:v>5.1583333333333333E-3</c:v>
                </c:pt>
                <c:pt idx="920">
                  <c:v>4.7666666666666664E-3</c:v>
                </c:pt>
                <c:pt idx="921">
                  <c:v>4.3749999999999995E-3</c:v>
                </c:pt>
                <c:pt idx="922">
                  <c:v>3.9033333333333337E-3</c:v>
                </c:pt>
                <c:pt idx="923">
                  <c:v>3.2116666666666669E-3</c:v>
                </c:pt>
                <c:pt idx="924">
                  <c:v>2.4316666666666666E-3</c:v>
                </c:pt>
                <c:pt idx="925">
                  <c:v>1.9033333333333333E-3</c:v>
                </c:pt>
                <c:pt idx="926">
                  <c:v>1.6683333333333333E-3</c:v>
                </c:pt>
                <c:pt idx="927">
                  <c:v>1.5466666666666667E-3</c:v>
                </c:pt>
                <c:pt idx="928">
                  <c:v>1.3716666666666667E-3</c:v>
                </c:pt>
                <c:pt idx="929">
                  <c:v>1.1249999999999999E-3</c:v>
                </c:pt>
                <c:pt idx="930">
                  <c:v>9.1833333333333339E-4</c:v>
                </c:pt>
                <c:pt idx="931">
                  <c:v>7.6333333333333331E-4</c:v>
                </c:pt>
                <c:pt idx="932">
                  <c:v>5.6500000000000007E-4</c:v>
                </c:pt>
                <c:pt idx="933">
                  <c:v>4.5000000000000004E-4</c:v>
                </c:pt>
                <c:pt idx="934">
                  <c:v>4.6333333333333339E-4</c:v>
                </c:pt>
                <c:pt idx="935">
                  <c:v>4.2666666666666672E-4</c:v>
                </c:pt>
                <c:pt idx="936">
                  <c:v>3.033333333333333E-4</c:v>
                </c:pt>
                <c:pt idx="937">
                  <c:v>1.8833333333333332E-4</c:v>
                </c:pt>
                <c:pt idx="938">
                  <c:v>3.3333333333333335E-5</c:v>
                </c:pt>
                <c:pt idx="939">
                  <c:v>1.0000000000000001E-5</c:v>
                </c:pt>
                <c:pt idx="940">
                  <c:v>2.1333333333333331E-4</c:v>
                </c:pt>
                <c:pt idx="941">
                  <c:v>5.4666666666666676E-4</c:v>
                </c:pt>
                <c:pt idx="942">
                  <c:v>8.1833333333333335E-4</c:v>
                </c:pt>
                <c:pt idx="943">
                  <c:v>8.5499999999999986E-4</c:v>
                </c:pt>
                <c:pt idx="944">
                  <c:v>6.733333333333334E-4</c:v>
                </c:pt>
                <c:pt idx="945">
                  <c:v>5.266666666666666E-4</c:v>
                </c:pt>
                <c:pt idx="946">
                  <c:v>2.8000000000000003E-4</c:v>
                </c:pt>
                <c:pt idx="947">
                  <c:v>1.3000000000000002E-4</c:v>
                </c:pt>
                <c:pt idx="948">
                  <c:v>4.7333333333333336E-4</c:v>
                </c:pt>
                <c:pt idx="949">
                  <c:v>1.0449999999999999E-3</c:v>
                </c:pt>
                <c:pt idx="950">
                  <c:v>1.3516666666666666E-3</c:v>
                </c:pt>
                <c:pt idx="951">
                  <c:v>1.41E-3</c:v>
                </c:pt>
                <c:pt idx="952">
                  <c:v>1.496666666666667E-3</c:v>
                </c:pt>
                <c:pt idx="953">
                  <c:v>1.7750000000000003E-3</c:v>
                </c:pt>
                <c:pt idx="954">
                  <c:v>2.1866666666666671E-3</c:v>
                </c:pt>
                <c:pt idx="955">
                  <c:v>2.643333333333333E-3</c:v>
                </c:pt>
                <c:pt idx="956">
                  <c:v>3.071666666666667E-3</c:v>
                </c:pt>
                <c:pt idx="957">
                  <c:v>3.3283333333333338E-3</c:v>
                </c:pt>
                <c:pt idx="958">
                  <c:v>3.4383333333333336E-3</c:v>
                </c:pt>
                <c:pt idx="959">
                  <c:v>3.6733333333333327E-3</c:v>
                </c:pt>
                <c:pt idx="960">
                  <c:v>4.1883333333333338E-3</c:v>
                </c:pt>
                <c:pt idx="961">
                  <c:v>4.8566666666666663E-3</c:v>
                </c:pt>
                <c:pt idx="962">
                  <c:v>5.3549999999999995E-3</c:v>
                </c:pt>
                <c:pt idx="963">
                  <c:v>5.5049999999999995E-3</c:v>
                </c:pt>
                <c:pt idx="964">
                  <c:v>5.5599999999999998E-3</c:v>
                </c:pt>
                <c:pt idx="965">
                  <c:v>5.6133333333333339E-3</c:v>
                </c:pt>
                <c:pt idx="966">
                  <c:v>5.3183333333333338E-3</c:v>
                </c:pt>
                <c:pt idx="967">
                  <c:v>4.6449999999999998E-3</c:v>
                </c:pt>
                <c:pt idx="968">
                  <c:v>3.9816666666666663E-3</c:v>
                </c:pt>
                <c:pt idx="969">
                  <c:v>3.5516666666666669E-3</c:v>
                </c:pt>
                <c:pt idx="970">
                  <c:v>3.3116666666666672E-3</c:v>
                </c:pt>
                <c:pt idx="971">
                  <c:v>3.146666666666667E-3</c:v>
                </c:pt>
                <c:pt idx="972">
                  <c:v>2.8333333333333331E-3</c:v>
                </c:pt>
                <c:pt idx="973">
                  <c:v>2.4433333333333334E-3</c:v>
                </c:pt>
                <c:pt idx="974">
                  <c:v>2.2499999999999998E-3</c:v>
                </c:pt>
                <c:pt idx="975">
                  <c:v>2.2133333333333332E-3</c:v>
                </c:pt>
                <c:pt idx="976">
                  <c:v>2.1750000000000003E-3</c:v>
                </c:pt>
                <c:pt idx="977">
                  <c:v>2.0950000000000001E-3</c:v>
                </c:pt>
                <c:pt idx="978">
                  <c:v>2.0166666666666666E-3</c:v>
                </c:pt>
                <c:pt idx="979">
                  <c:v>2.1033333333333334E-3</c:v>
                </c:pt>
                <c:pt idx="980">
                  <c:v>2.4283333333333331E-3</c:v>
                </c:pt>
                <c:pt idx="981">
                  <c:v>2.7983333333333332E-3</c:v>
                </c:pt>
                <c:pt idx="982">
                  <c:v>2.9833333333333331E-3</c:v>
                </c:pt>
                <c:pt idx="983">
                  <c:v>3.0950000000000005E-3</c:v>
                </c:pt>
                <c:pt idx="984">
                  <c:v>3.3616666666666669E-3</c:v>
                </c:pt>
                <c:pt idx="985">
                  <c:v>3.7066666666666667E-3</c:v>
                </c:pt>
                <c:pt idx="986">
                  <c:v>3.9183333333333336E-3</c:v>
                </c:pt>
                <c:pt idx="987">
                  <c:v>3.933333333333333E-3</c:v>
                </c:pt>
                <c:pt idx="988">
                  <c:v>3.9583333333333337E-3</c:v>
                </c:pt>
                <c:pt idx="989">
                  <c:v>4.2233333333333333E-3</c:v>
                </c:pt>
                <c:pt idx="990">
                  <c:v>3.8766666666666671E-3</c:v>
                </c:pt>
                <c:pt idx="991">
                  <c:v>3.3466666666666662E-3</c:v>
                </c:pt>
                <c:pt idx="992">
                  <c:v>2.7483333333333335E-3</c:v>
                </c:pt>
                <c:pt idx="993">
                  <c:v>2.2733333333333334E-3</c:v>
                </c:pt>
                <c:pt idx="994">
                  <c:v>1.9466666666666669E-3</c:v>
                </c:pt>
                <c:pt idx="995">
                  <c:v>1.5416666666666669E-3</c:v>
                </c:pt>
                <c:pt idx="996">
                  <c:v>8.1333333333333333E-4</c:v>
                </c:pt>
                <c:pt idx="997">
                  <c:v>2.3333333333333336E-4</c:v>
                </c:pt>
                <c:pt idx="998">
                  <c:v>2.7E-4</c:v>
                </c:pt>
                <c:pt idx="999">
                  <c:v>4.15E-4</c:v>
                </c:pt>
                <c:pt idx="1000">
                  <c:v>2.6333333333333336E-4</c:v>
                </c:pt>
                <c:pt idx="1001">
                  <c:v>5.8333333333333333E-5</c:v>
                </c:pt>
                <c:pt idx="1002">
                  <c:v>2.0000000000000002E-5</c:v>
                </c:pt>
                <c:pt idx="1003">
                  <c:v>6.6666666666666683E-5</c:v>
                </c:pt>
                <c:pt idx="1004">
                  <c:v>1.25E-4</c:v>
                </c:pt>
                <c:pt idx="1005">
                  <c:v>9.8333333333333343E-5</c:v>
                </c:pt>
                <c:pt idx="1006">
                  <c:v>2.3166666666666667E-4</c:v>
                </c:pt>
                <c:pt idx="1007">
                  <c:v>5.3833333333333337E-4</c:v>
                </c:pt>
                <c:pt idx="1008">
                  <c:v>9.5E-4</c:v>
                </c:pt>
                <c:pt idx="1009">
                  <c:v>1.7049999999999999E-3</c:v>
                </c:pt>
                <c:pt idx="1010">
                  <c:v>2.9300000000000003E-3</c:v>
                </c:pt>
                <c:pt idx="1011">
                  <c:v>4.4866666666666666E-3</c:v>
                </c:pt>
                <c:pt idx="1012">
                  <c:v>6.2516666666666658E-3</c:v>
                </c:pt>
                <c:pt idx="1013">
                  <c:v>8.3933333333333308E-3</c:v>
                </c:pt>
                <c:pt idx="1014">
                  <c:v>1.112E-2</c:v>
                </c:pt>
                <c:pt idx="1015">
                  <c:v>1.4146666666666668E-2</c:v>
                </c:pt>
                <c:pt idx="1016">
                  <c:v>1.7090000000000001E-2</c:v>
                </c:pt>
                <c:pt idx="1017">
                  <c:v>1.9803333333333336E-2</c:v>
                </c:pt>
                <c:pt idx="1018">
                  <c:v>2.2011666666666665E-2</c:v>
                </c:pt>
                <c:pt idx="1019">
                  <c:v>2.3545E-2</c:v>
                </c:pt>
                <c:pt idx="1020">
                  <c:v>2.463333333333333E-2</c:v>
                </c:pt>
                <c:pt idx="1021">
                  <c:v>2.5411666666666666E-2</c:v>
                </c:pt>
                <c:pt idx="1022">
                  <c:v>2.5750000000000006E-2</c:v>
                </c:pt>
                <c:pt idx="1023">
                  <c:v>2.5938333333333331E-2</c:v>
                </c:pt>
                <c:pt idx="1024">
                  <c:v>2.6458333333333334E-2</c:v>
                </c:pt>
                <c:pt idx="1025">
                  <c:v>2.7253333333333334E-2</c:v>
                </c:pt>
                <c:pt idx="1026">
                  <c:v>2.845E-2</c:v>
                </c:pt>
                <c:pt idx="1027">
                  <c:v>3.0638333333333333E-2</c:v>
                </c:pt>
                <c:pt idx="1028">
                  <c:v>3.3716666666666666E-2</c:v>
                </c:pt>
                <c:pt idx="1029">
                  <c:v>3.693833333333333E-2</c:v>
                </c:pt>
                <c:pt idx="1030">
                  <c:v>3.9906666666666667E-2</c:v>
                </c:pt>
                <c:pt idx="1031">
                  <c:v>4.2509999999999999E-2</c:v>
                </c:pt>
                <c:pt idx="1032">
                  <c:v>4.4580000000000002E-2</c:v>
                </c:pt>
                <c:pt idx="1033">
                  <c:v>4.6003333333333341E-2</c:v>
                </c:pt>
                <c:pt idx="1034">
                  <c:v>4.6803333333333336E-2</c:v>
                </c:pt>
                <c:pt idx="1035">
                  <c:v>4.7156666666666659E-2</c:v>
                </c:pt>
                <c:pt idx="1036">
                  <c:v>4.7198333333333335E-2</c:v>
                </c:pt>
                <c:pt idx="1037">
                  <c:v>4.6928333333333329E-2</c:v>
                </c:pt>
                <c:pt idx="1038">
                  <c:v>4.6116666666666667E-2</c:v>
                </c:pt>
                <c:pt idx="1039">
                  <c:v>4.4729999999999999E-2</c:v>
                </c:pt>
                <c:pt idx="1040">
                  <c:v>4.3366666666666664E-2</c:v>
                </c:pt>
                <c:pt idx="1041">
                  <c:v>4.2258333333333335E-2</c:v>
                </c:pt>
                <c:pt idx="1042">
                  <c:v>4.1133333333333334E-2</c:v>
                </c:pt>
                <c:pt idx="1043">
                  <c:v>4.0045000000000004E-2</c:v>
                </c:pt>
                <c:pt idx="1044">
                  <c:v>3.9023333333333333E-2</c:v>
                </c:pt>
                <c:pt idx="1045">
                  <c:v>3.8039999999999997E-2</c:v>
                </c:pt>
                <c:pt idx="1046">
                  <c:v>3.7144999999999997E-2</c:v>
                </c:pt>
                <c:pt idx="1047">
                  <c:v>3.6209999999999999E-2</c:v>
                </c:pt>
                <c:pt idx="1048">
                  <c:v>3.488666666666667E-2</c:v>
                </c:pt>
                <c:pt idx="1049">
                  <c:v>3.3134999999999998E-2</c:v>
                </c:pt>
                <c:pt idx="1050">
                  <c:v>3.1166666666666665E-2</c:v>
                </c:pt>
                <c:pt idx="1051">
                  <c:v>2.8778333333333333E-2</c:v>
                </c:pt>
                <c:pt idx="1052">
                  <c:v>2.5871666666666668E-2</c:v>
                </c:pt>
                <c:pt idx="1053">
                  <c:v>2.3178333333333332E-2</c:v>
                </c:pt>
                <c:pt idx="1054">
                  <c:v>2.1013333333333332E-2</c:v>
                </c:pt>
                <c:pt idx="1055">
                  <c:v>1.8866666666666667E-2</c:v>
                </c:pt>
                <c:pt idx="1056">
                  <c:v>1.6834999999999999E-2</c:v>
                </c:pt>
                <c:pt idx="1057">
                  <c:v>1.5350000000000001E-2</c:v>
                </c:pt>
                <c:pt idx="1058">
                  <c:v>1.4419999999999997E-2</c:v>
                </c:pt>
                <c:pt idx="1059">
                  <c:v>1.3853333333333334E-2</c:v>
                </c:pt>
                <c:pt idx="1060">
                  <c:v>1.3323333333333333E-2</c:v>
                </c:pt>
                <c:pt idx="1061">
                  <c:v>1.2556666666666666E-2</c:v>
                </c:pt>
                <c:pt idx="1062">
                  <c:v>1.1615E-2</c:v>
                </c:pt>
                <c:pt idx="1063">
                  <c:v>1.0691666666666667E-2</c:v>
                </c:pt>
                <c:pt idx="1064">
                  <c:v>9.3783333333333323E-3</c:v>
                </c:pt>
                <c:pt idx="1065">
                  <c:v>7.6050000000000006E-3</c:v>
                </c:pt>
                <c:pt idx="1066">
                  <c:v>6.5950000000000002E-3</c:v>
                </c:pt>
                <c:pt idx="1067">
                  <c:v>6.4316666666666663E-3</c:v>
                </c:pt>
                <c:pt idx="1068">
                  <c:v>6.1083333333333337E-3</c:v>
                </c:pt>
                <c:pt idx="1069">
                  <c:v>5.3650000000000008E-3</c:v>
                </c:pt>
                <c:pt idx="1070">
                  <c:v>4.4133333333333342E-3</c:v>
                </c:pt>
                <c:pt idx="1071">
                  <c:v>3.4566666666666669E-3</c:v>
                </c:pt>
                <c:pt idx="1072">
                  <c:v>2.7083333333333334E-3</c:v>
                </c:pt>
                <c:pt idx="1073">
                  <c:v>2.2550000000000001E-3</c:v>
                </c:pt>
                <c:pt idx="1074">
                  <c:v>1.6533333333333333E-3</c:v>
                </c:pt>
                <c:pt idx="1075">
                  <c:v>9.1833333333333339E-4</c:v>
                </c:pt>
                <c:pt idx="1076">
                  <c:v>1.2416666666666667E-3</c:v>
                </c:pt>
                <c:pt idx="1077">
                  <c:v>2.8999999999999998E-3</c:v>
                </c:pt>
                <c:pt idx="1078">
                  <c:v>5.6033333333333343E-3</c:v>
                </c:pt>
                <c:pt idx="1079">
                  <c:v>9.5383333333333327E-3</c:v>
                </c:pt>
                <c:pt idx="1080">
                  <c:v>1.4135000000000002E-2</c:v>
                </c:pt>
                <c:pt idx="1081">
                  <c:v>1.8726666666666666E-2</c:v>
                </c:pt>
                <c:pt idx="1082">
                  <c:v>2.3626666666666667E-2</c:v>
                </c:pt>
                <c:pt idx="1083">
                  <c:v>2.929E-2</c:v>
                </c:pt>
                <c:pt idx="1084">
                  <c:v>3.5385E-2</c:v>
                </c:pt>
                <c:pt idx="1085">
                  <c:v>4.1356666666666674E-2</c:v>
                </c:pt>
                <c:pt idx="1086">
                  <c:v>4.6836666666666665E-2</c:v>
                </c:pt>
                <c:pt idx="1087">
                  <c:v>5.1676666666666669E-2</c:v>
                </c:pt>
                <c:pt idx="1088">
                  <c:v>5.5881666666666663E-2</c:v>
                </c:pt>
                <c:pt idx="1089">
                  <c:v>5.9813333333333336E-2</c:v>
                </c:pt>
                <c:pt idx="1090">
                  <c:v>6.3906666666666667E-2</c:v>
                </c:pt>
                <c:pt idx="1091">
                  <c:v>6.7703333333333324E-2</c:v>
                </c:pt>
                <c:pt idx="1092">
                  <c:v>7.0574999999999999E-2</c:v>
                </c:pt>
                <c:pt idx="1093">
                  <c:v>7.3168333333333335E-2</c:v>
                </c:pt>
                <c:pt idx="1094">
                  <c:v>7.6001666666666662E-2</c:v>
                </c:pt>
                <c:pt idx="1095">
                  <c:v>7.8296666666666667E-2</c:v>
                </c:pt>
                <c:pt idx="1096">
                  <c:v>7.992666666666666E-2</c:v>
                </c:pt>
                <c:pt idx="1097">
                  <c:v>8.14E-2</c:v>
                </c:pt>
                <c:pt idx="1098">
                  <c:v>8.2809999999999995E-2</c:v>
                </c:pt>
                <c:pt idx="1099">
                  <c:v>8.401833333333332E-2</c:v>
                </c:pt>
                <c:pt idx="1100">
                  <c:v>8.4894999999999998E-2</c:v>
                </c:pt>
                <c:pt idx="1101">
                  <c:v>8.5403333333333331E-2</c:v>
                </c:pt>
                <c:pt idx="1102">
                  <c:v>8.4633333333333338E-2</c:v>
                </c:pt>
                <c:pt idx="1103">
                  <c:v>8.1985000000000002E-2</c:v>
                </c:pt>
                <c:pt idx="1104">
                  <c:v>7.9488333333333341E-2</c:v>
                </c:pt>
                <c:pt idx="1105">
                  <c:v>7.8028333333333325E-2</c:v>
                </c:pt>
                <c:pt idx="1106">
                  <c:v>7.5481666666666669E-2</c:v>
                </c:pt>
                <c:pt idx="1107">
                  <c:v>7.0754999999999998E-2</c:v>
                </c:pt>
                <c:pt idx="1108">
                  <c:v>6.4428333333333324E-2</c:v>
                </c:pt>
                <c:pt idx="1109">
                  <c:v>5.7141666666666667E-2</c:v>
                </c:pt>
                <c:pt idx="1110">
                  <c:v>4.9376666666666659E-2</c:v>
                </c:pt>
                <c:pt idx="1111">
                  <c:v>4.1478333333333325E-2</c:v>
                </c:pt>
                <c:pt idx="1112">
                  <c:v>3.3786666666666666E-2</c:v>
                </c:pt>
                <c:pt idx="1113">
                  <c:v>2.6499999999999999E-2</c:v>
                </c:pt>
                <c:pt idx="1114">
                  <c:v>1.9848333333333332E-2</c:v>
                </c:pt>
                <c:pt idx="1115">
                  <c:v>1.3381666666666667E-2</c:v>
                </c:pt>
                <c:pt idx="1116">
                  <c:v>7.0683333333333327E-3</c:v>
                </c:pt>
                <c:pt idx="1117">
                  <c:v>3.6650000000000003E-3</c:v>
                </c:pt>
                <c:pt idx="1118">
                  <c:v>2.591666666666667E-3</c:v>
                </c:pt>
                <c:pt idx="1119">
                  <c:v>1.3699999999999999E-3</c:v>
                </c:pt>
                <c:pt idx="1120">
                  <c:v>3.0833333333333337E-4</c:v>
                </c:pt>
                <c:pt idx="1121">
                  <c:v>3.3833333333333334E-4</c:v>
                </c:pt>
                <c:pt idx="1122">
                  <c:v>6.2E-4</c:v>
                </c:pt>
                <c:pt idx="1123">
                  <c:v>1.5333333333333334E-4</c:v>
                </c:pt>
                <c:pt idx="1124">
                  <c:v>2.3499999999999999E-4</c:v>
                </c:pt>
                <c:pt idx="1125">
                  <c:v>2.0200000000000005E-3</c:v>
                </c:pt>
                <c:pt idx="1126">
                  <c:v>4.241666666666667E-3</c:v>
                </c:pt>
                <c:pt idx="1127">
                  <c:v>6.8250000000000003E-3</c:v>
                </c:pt>
                <c:pt idx="1128">
                  <c:v>9.9299999999999996E-3</c:v>
                </c:pt>
                <c:pt idx="1129">
                  <c:v>1.2905E-2</c:v>
                </c:pt>
                <c:pt idx="1130">
                  <c:v>1.562E-2</c:v>
                </c:pt>
                <c:pt idx="1131">
                  <c:v>1.8586666666666665E-2</c:v>
                </c:pt>
                <c:pt idx="1132">
                  <c:v>2.1758333333333334E-2</c:v>
                </c:pt>
                <c:pt idx="1133">
                  <c:v>2.5148333333333332E-2</c:v>
                </c:pt>
                <c:pt idx="1134">
                  <c:v>2.9281666666666668E-2</c:v>
                </c:pt>
                <c:pt idx="1135">
                  <c:v>3.4134999999999999E-2</c:v>
                </c:pt>
                <c:pt idx="1136">
                  <c:v>3.8856666666666671E-2</c:v>
                </c:pt>
                <c:pt idx="1137">
                  <c:v>4.2676666666666661E-2</c:v>
                </c:pt>
                <c:pt idx="1138">
                  <c:v>4.5818333333333329E-2</c:v>
                </c:pt>
                <c:pt idx="1139">
                  <c:v>4.9358333333333337E-2</c:v>
                </c:pt>
                <c:pt idx="1140">
                  <c:v>5.3683333333333326E-2</c:v>
                </c:pt>
                <c:pt idx="1141">
                  <c:v>5.7818333333333326E-2</c:v>
                </c:pt>
                <c:pt idx="1142">
                  <c:v>6.0893333333333334E-2</c:v>
                </c:pt>
                <c:pt idx="1143">
                  <c:v>6.3630000000000006E-2</c:v>
                </c:pt>
                <c:pt idx="1144">
                  <c:v>6.7699999999999996E-2</c:v>
                </c:pt>
                <c:pt idx="1145">
                  <c:v>7.224333333333334E-2</c:v>
                </c:pt>
                <c:pt idx="1146">
                  <c:v>7.5760000000000008E-2</c:v>
                </c:pt>
                <c:pt idx="1147">
                  <c:v>7.8266666666666665E-2</c:v>
                </c:pt>
                <c:pt idx="1148">
                  <c:v>8.0309999999999993E-2</c:v>
                </c:pt>
                <c:pt idx="1149">
                  <c:v>8.2256666666666672E-2</c:v>
                </c:pt>
                <c:pt idx="1150">
                  <c:v>8.4516666666666684E-2</c:v>
                </c:pt>
                <c:pt idx="1151">
                  <c:v>8.665666666666666E-2</c:v>
                </c:pt>
                <c:pt idx="1152">
                  <c:v>8.7469999999999992E-2</c:v>
                </c:pt>
                <c:pt idx="1153">
                  <c:v>8.6598333333333333E-2</c:v>
                </c:pt>
                <c:pt idx="1154">
                  <c:v>8.6720000000000005E-2</c:v>
                </c:pt>
                <c:pt idx="1155">
                  <c:v>8.9023333333333329E-2</c:v>
                </c:pt>
                <c:pt idx="1156">
                  <c:v>9.208666666666665E-2</c:v>
                </c:pt>
                <c:pt idx="1157">
                  <c:v>9.5113333333333328E-2</c:v>
                </c:pt>
                <c:pt idx="1158">
                  <c:v>9.7801666666666676E-2</c:v>
                </c:pt>
                <c:pt idx="1159">
                  <c:v>0.101285</c:v>
                </c:pt>
                <c:pt idx="1160">
                  <c:v>0.10641166666666668</c:v>
                </c:pt>
                <c:pt idx="1161">
                  <c:v>0.11265666666666668</c:v>
                </c:pt>
                <c:pt idx="1162">
                  <c:v>0.119625</c:v>
                </c:pt>
                <c:pt idx="1163">
                  <c:v>0.12667</c:v>
                </c:pt>
                <c:pt idx="1164">
                  <c:v>0.13355333333333333</c:v>
                </c:pt>
                <c:pt idx="1165">
                  <c:v>0.14121833333333336</c:v>
                </c:pt>
                <c:pt idx="1166">
                  <c:v>0.15025999999999998</c:v>
                </c:pt>
                <c:pt idx="1167">
                  <c:v>0.15939833333333334</c:v>
                </c:pt>
                <c:pt idx="1168">
                  <c:v>0.16777</c:v>
                </c:pt>
                <c:pt idx="1169">
                  <c:v>0.17543</c:v>
                </c:pt>
                <c:pt idx="1170">
                  <c:v>0.18296333333333334</c:v>
                </c:pt>
                <c:pt idx="1171">
                  <c:v>0.19012833333333334</c:v>
                </c:pt>
                <c:pt idx="1172">
                  <c:v>0.19562499999999997</c:v>
                </c:pt>
                <c:pt idx="1173">
                  <c:v>0.19933833333333337</c:v>
                </c:pt>
                <c:pt idx="1174">
                  <c:v>0.20415999999999998</c:v>
                </c:pt>
                <c:pt idx="1175">
                  <c:v>0.21101333333333336</c:v>
                </c:pt>
                <c:pt idx="1176">
                  <c:v>0.218025</c:v>
                </c:pt>
                <c:pt idx="1177">
                  <c:v>0.22392500000000001</c:v>
                </c:pt>
                <c:pt idx="1178">
                  <c:v>0.22882666666666665</c:v>
                </c:pt>
                <c:pt idx="1179">
                  <c:v>0.23348499999999997</c:v>
                </c:pt>
                <c:pt idx="1180">
                  <c:v>0.23748000000000002</c:v>
                </c:pt>
                <c:pt idx="1181">
                  <c:v>0.23961000000000002</c:v>
                </c:pt>
                <c:pt idx="1182">
                  <c:v>0.242035</c:v>
                </c:pt>
                <c:pt idx="1183">
                  <c:v>0.24851500000000001</c:v>
                </c:pt>
                <c:pt idx="1184">
                  <c:v>0.25670333333333334</c:v>
                </c:pt>
                <c:pt idx="1185">
                  <c:v>0.26436833333333332</c:v>
                </c:pt>
                <c:pt idx="1186">
                  <c:v>0.27101500000000006</c:v>
                </c:pt>
                <c:pt idx="1187">
                  <c:v>0.27709333333333336</c:v>
                </c:pt>
                <c:pt idx="1188">
                  <c:v>0.28411499999999995</c:v>
                </c:pt>
                <c:pt idx="1189">
                  <c:v>0.29216166666666665</c:v>
                </c:pt>
                <c:pt idx="1190">
                  <c:v>0.30007333333333336</c:v>
                </c:pt>
                <c:pt idx="1191">
                  <c:v>0.30827166666666667</c:v>
                </c:pt>
                <c:pt idx="1192">
                  <c:v>0.31839000000000001</c:v>
                </c:pt>
                <c:pt idx="1193">
                  <c:v>0.33189333333333337</c:v>
                </c:pt>
                <c:pt idx="1194">
                  <c:v>0.34497333333333335</c:v>
                </c:pt>
                <c:pt idx="1195">
                  <c:v>0.3551333333333333</c:v>
                </c:pt>
                <c:pt idx="1196">
                  <c:v>0.36376333333333338</c:v>
                </c:pt>
                <c:pt idx="1197">
                  <c:v>0.37105833333333332</c:v>
                </c:pt>
                <c:pt idx="1198">
                  <c:v>0.37716500000000003</c:v>
                </c:pt>
                <c:pt idx="1199">
                  <c:v>0.3840783333333333</c:v>
                </c:pt>
                <c:pt idx="1200">
                  <c:v>0.39341166666666672</c:v>
                </c:pt>
                <c:pt idx="1201">
                  <c:v>0.40232833333333334</c:v>
                </c:pt>
                <c:pt idx="1202">
                  <c:v>0.40892166666666663</c:v>
                </c:pt>
                <c:pt idx="1203">
                  <c:v>0.41285333333333335</c:v>
                </c:pt>
                <c:pt idx="1204">
                  <c:v>0.41577999999999998</c:v>
                </c:pt>
                <c:pt idx="1205">
                  <c:v>0.41951333333333335</c:v>
                </c:pt>
                <c:pt idx="1206">
                  <c:v>0.42311000000000004</c:v>
                </c:pt>
                <c:pt idx="1207">
                  <c:v>0.42724666666666672</c:v>
                </c:pt>
                <c:pt idx="1208">
                  <c:v>0.43218833333333334</c:v>
                </c:pt>
                <c:pt idx="1209">
                  <c:v>0.43570166666666671</c:v>
                </c:pt>
                <c:pt idx="1210">
                  <c:v>0.43734999999999996</c:v>
                </c:pt>
                <c:pt idx="1211">
                  <c:v>0.43957666666666667</c:v>
                </c:pt>
                <c:pt idx="1212">
                  <c:v>0.44305999999999995</c:v>
                </c:pt>
                <c:pt idx="1213">
                  <c:v>0.44606833333333346</c:v>
                </c:pt>
                <c:pt idx="1214">
                  <c:v>0.44574166666666665</c:v>
                </c:pt>
                <c:pt idx="1215">
                  <c:v>0.43891000000000008</c:v>
                </c:pt>
                <c:pt idx="1216">
                  <c:v>0.43707999999999997</c:v>
                </c:pt>
                <c:pt idx="1217">
                  <c:v>0.43985999999999997</c:v>
                </c:pt>
                <c:pt idx="1218">
                  <c:v>0.44009666666666675</c:v>
                </c:pt>
                <c:pt idx="1219">
                  <c:v>0.44025500000000001</c:v>
                </c:pt>
                <c:pt idx="1220">
                  <c:v>0.44294000000000006</c:v>
                </c:pt>
                <c:pt idx="1221">
                  <c:v>0.44535833333333336</c:v>
                </c:pt>
                <c:pt idx="1222">
                  <c:v>0.44635666666666668</c:v>
                </c:pt>
                <c:pt idx="1223">
                  <c:v>0.44544166666666674</c:v>
                </c:pt>
                <c:pt idx="1224">
                  <c:v>0.44315166666666661</c:v>
                </c:pt>
                <c:pt idx="1225">
                  <c:v>0.44405166666666668</c:v>
                </c:pt>
                <c:pt idx="1226">
                  <c:v>0.44713000000000003</c:v>
                </c:pt>
                <c:pt idx="1227">
                  <c:v>0.44847000000000009</c:v>
                </c:pt>
                <c:pt idx="1228">
                  <c:v>0.44771333333333335</c:v>
                </c:pt>
                <c:pt idx="1229">
                  <c:v>0.44707166666666659</c:v>
                </c:pt>
                <c:pt idx="1230">
                  <c:v>0.44646333333333338</c:v>
                </c:pt>
                <c:pt idx="1231">
                  <c:v>0.44577166666666668</c:v>
                </c:pt>
                <c:pt idx="1232">
                  <c:v>0.44614666666666669</c:v>
                </c:pt>
                <c:pt idx="1233">
                  <c:v>0.44507500000000005</c:v>
                </c:pt>
                <c:pt idx="1234">
                  <c:v>0.44141500000000006</c:v>
                </c:pt>
                <c:pt idx="1235">
                  <c:v>0.44034166666666669</c:v>
                </c:pt>
                <c:pt idx="1236">
                  <c:v>0.44071833333333332</c:v>
                </c:pt>
                <c:pt idx="1237">
                  <c:v>0.43895166666666663</c:v>
                </c:pt>
                <c:pt idx="1238">
                  <c:v>0.43544833333333338</c:v>
                </c:pt>
                <c:pt idx="1239">
                  <c:v>0.43177000000000004</c:v>
                </c:pt>
                <c:pt idx="1240">
                  <c:v>0.42784666666666665</c:v>
                </c:pt>
                <c:pt idx="1241">
                  <c:v>0.42296666666666666</c:v>
                </c:pt>
                <c:pt idx="1242">
                  <c:v>0.41781166666666669</c:v>
                </c:pt>
                <c:pt idx="1243">
                  <c:v>0.41283666666666669</c:v>
                </c:pt>
                <c:pt idx="1244">
                  <c:v>0.40715000000000007</c:v>
                </c:pt>
                <c:pt idx="1245">
                  <c:v>0.40021166666666669</c:v>
                </c:pt>
                <c:pt idx="1246">
                  <c:v>0.39279500000000001</c:v>
                </c:pt>
                <c:pt idx="1247">
                  <c:v>0.38550666666666666</c:v>
                </c:pt>
                <c:pt idx="1248">
                  <c:v>0.37817499999999998</c:v>
                </c:pt>
                <c:pt idx="1249">
                  <c:v>0.37106166666666668</c:v>
                </c:pt>
                <c:pt idx="1250">
                  <c:v>0.36392166666666664</c:v>
                </c:pt>
                <c:pt idx="1251">
                  <c:v>0.35638166666666665</c:v>
                </c:pt>
                <c:pt idx="1252">
                  <c:v>0.34898166666666669</c:v>
                </c:pt>
                <c:pt idx="1253">
                  <c:v>0.34220333333333336</c:v>
                </c:pt>
                <c:pt idx="1254">
                  <c:v>0.33405000000000001</c:v>
                </c:pt>
                <c:pt idx="1255">
                  <c:v>0.32334000000000002</c:v>
                </c:pt>
                <c:pt idx="1256">
                  <c:v>0.31669499999999995</c:v>
                </c:pt>
                <c:pt idx="1257">
                  <c:v>0.31280333333333332</c:v>
                </c:pt>
                <c:pt idx="1258">
                  <c:v>0.30576666666666669</c:v>
                </c:pt>
                <c:pt idx="1259">
                  <c:v>0.29841333333333336</c:v>
                </c:pt>
                <c:pt idx="1260">
                  <c:v>0.29437666666666668</c:v>
                </c:pt>
                <c:pt idx="1261">
                  <c:v>0.29118500000000003</c:v>
                </c:pt>
                <c:pt idx="1262">
                  <c:v>0.28842833333333334</c:v>
                </c:pt>
                <c:pt idx="1263">
                  <c:v>0.28230499999999997</c:v>
                </c:pt>
                <c:pt idx="1264">
                  <c:v>0.26860833333333334</c:v>
                </c:pt>
                <c:pt idx="1265">
                  <c:v>0.26464500000000002</c:v>
                </c:pt>
                <c:pt idx="1266">
                  <c:v>0.26670500000000003</c:v>
                </c:pt>
                <c:pt idx="1267">
                  <c:v>0.26735666666666669</c:v>
                </c:pt>
                <c:pt idx="1268">
                  <c:v>0.26634666666666668</c:v>
                </c:pt>
                <c:pt idx="1269">
                  <c:v>0.26461333333333331</c:v>
                </c:pt>
                <c:pt idx="1270">
                  <c:v>0.26262666666666662</c:v>
                </c:pt>
                <c:pt idx="1271">
                  <c:v>0.25896000000000002</c:v>
                </c:pt>
                <c:pt idx="1272">
                  <c:v>0.25301333333333331</c:v>
                </c:pt>
                <c:pt idx="1273">
                  <c:v>0.24570500000000003</c:v>
                </c:pt>
                <c:pt idx="1274">
                  <c:v>0.24289666666666662</c:v>
                </c:pt>
                <c:pt idx="1275">
                  <c:v>0.24656333333333333</c:v>
                </c:pt>
                <c:pt idx="1276">
                  <c:v>0.24890166666666666</c:v>
                </c:pt>
                <c:pt idx="1277">
                  <c:v>0.24758166666666667</c:v>
                </c:pt>
                <c:pt idx="1278">
                  <c:v>0.24649333333333331</c:v>
                </c:pt>
                <c:pt idx="1279">
                  <c:v>0.24614333333333335</c:v>
                </c:pt>
                <c:pt idx="1280">
                  <c:v>0.24292000000000002</c:v>
                </c:pt>
                <c:pt idx="1281">
                  <c:v>0.2375866666666667</c:v>
                </c:pt>
                <c:pt idx="1282">
                  <c:v>0.23252166666666665</c:v>
                </c:pt>
                <c:pt idx="1283">
                  <c:v>0.22584833333333332</c:v>
                </c:pt>
                <c:pt idx="1284">
                  <c:v>0.21972999999999998</c:v>
                </c:pt>
                <c:pt idx="1285">
                  <c:v>0.21552499999999999</c:v>
                </c:pt>
                <c:pt idx="1286">
                  <c:v>0.21135166666666669</c:v>
                </c:pt>
                <c:pt idx="1287">
                  <c:v>0.20838500000000004</c:v>
                </c:pt>
                <c:pt idx="1288">
                  <c:v>0.20531166666666667</c:v>
                </c:pt>
                <c:pt idx="1289">
                  <c:v>0.20005666666666666</c:v>
                </c:pt>
                <c:pt idx="1290">
                  <c:v>0.18999833333333335</c:v>
                </c:pt>
                <c:pt idx="1291">
                  <c:v>0.1762033333333333</c:v>
                </c:pt>
                <c:pt idx="1292">
                  <c:v>0.17241666666666666</c:v>
                </c:pt>
                <c:pt idx="1293">
                  <c:v>0.17279</c:v>
                </c:pt>
                <c:pt idx="1294">
                  <c:v>0.170845</c:v>
                </c:pt>
                <c:pt idx="1295">
                  <c:v>0.16572666666666666</c:v>
                </c:pt>
                <c:pt idx="1296">
                  <c:v>0.15916166666666665</c:v>
                </c:pt>
                <c:pt idx="1297">
                  <c:v>0.15539833333333333</c:v>
                </c:pt>
                <c:pt idx="1298">
                  <c:v>0.15386999999999998</c:v>
                </c:pt>
                <c:pt idx="1299">
                  <c:v>0.15040833333333334</c:v>
                </c:pt>
                <c:pt idx="1300">
                  <c:v>0.14513666666666666</c:v>
                </c:pt>
                <c:pt idx="1301">
                  <c:v>0.14341500000000001</c:v>
                </c:pt>
                <c:pt idx="1302">
                  <c:v>0.14459666666666665</c:v>
                </c:pt>
                <c:pt idx="1303">
                  <c:v>0.14594166666666666</c:v>
                </c:pt>
                <c:pt idx="1304">
                  <c:v>0.14746833333333334</c:v>
                </c:pt>
                <c:pt idx="1305">
                  <c:v>0.14986333333333335</c:v>
                </c:pt>
                <c:pt idx="1306">
                  <c:v>0.15290000000000001</c:v>
                </c:pt>
                <c:pt idx="1307">
                  <c:v>0.15631333333333333</c:v>
                </c:pt>
                <c:pt idx="1308">
                  <c:v>0.16154833333333332</c:v>
                </c:pt>
                <c:pt idx="1309">
                  <c:v>0.17067333333333332</c:v>
                </c:pt>
                <c:pt idx="1310">
                  <c:v>0.18074333333333334</c:v>
                </c:pt>
                <c:pt idx="1311">
                  <c:v>0.18891000000000002</c:v>
                </c:pt>
                <c:pt idx="1312">
                  <c:v>0.19511500000000001</c:v>
                </c:pt>
                <c:pt idx="1313">
                  <c:v>0.20074</c:v>
                </c:pt>
                <c:pt idx="1314">
                  <c:v>0.20658833333333335</c:v>
                </c:pt>
                <c:pt idx="1315">
                  <c:v>0.21119499999999999</c:v>
                </c:pt>
                <c:pt idx="1316">
                  <c:v>0.21337166666666663</c:v>
                </c:pt>
                <c:pt idx="1317">
                  <c:v>0.21607666666666669</c:v>
                </c:pt>
                <c:pt idx="1318">
                  <c:v>0.22200166666666665</c:v>
                </c:pt>
                <c:pt idx="1319">
                  <c:v>0.22784666666666667</c:v>
                </c:pt>
                <c:pt idx="1320">
                  <c:v>0.23222500000000001</c:v>
                </c:pt>
                <c:pt idx="1321">
                  <c:v>0.23545333333333329</c:v>
                </c:pt>
                <c:pt idx="1322">
                  <c:v>0.23916000000000001</c:v>
                </c:pt>
                <c:pt idx="1323">
                  <c:v>0.24413166666666666</c:v>
                </c:pt>
                <c:pt idx="1324">
                  <c:v>0.24896500000000002</c:v>
                </c:pt>
                <c:pt idx="1325">
                  <c:v>0.25308499999999995</c:v>
                </c:pt>
                <c:pt idx="1326">
                  <c:v>0.25672666666666671</c:v>
                </c:pt>
                <c:pt idx="1327">
                  <c:v>0.25996333333333332</c:v>
                </c:pt>
                <c:pt idx="1328">
                  <c:v>0.26400833333333334</c:v>
                </c:pt>
                <c:pt idx="1329">
                  <c:v>0.26897166666666672</c:v>
                </c:pt>
                <c:pt idx="1330">
                  <c:v>0.27316000000000001</c:v>
                </c:pt>
                <c:pt idx="1331">
                  <c:v>0.27665000000000001</c:v>
                </c:pt>
                <c:pt idx="1332">
                  <c:v>0.28072000000000003</c:v>
                </c:pt>
                <c:pt idx="1333">
                  <c:v>0.28475333333333336</c:v>
                </c:pt>
                <c:pt idx="1334">
                  <c:v>0.28827999999999998</c:v>
                </c:pt>
                <c:pt idx="1335">
                  <c:v>0.29114666666666666</c:v>
                </c:pt>
                <c:pt idx="1336">
                  <c:v>0.29199333333333333</c:v>
                </c:pt>
                <c:pt idx="1337">
                  <c:v>0.29189999999999999</c:v>
                </c:pt>
                <c:pt idx="1338">
                  <c:v>0.29356500000000002</c:v>
                </c:pt>
                <c:pt idx="1339">
                  <c:v>0.29537833333333335</c:v>
                </c:pt>
                <c:pt idx="1340">
                  <c:v>0.29584833333333332</c:v>
                </c:pt>
                <c:pt idx="1341">
                  <c:v>0.29544833333333337</c:v>
                </c:pt>
                <c:pt idx="1342">
                  <c:v>0.29452499999999998</c:v>
                </c:pt>
                <c:pt idx="1343">
                  <c:v>0.29282000000000002</c:v>
                </c:pt>
                <c:pt idx="1344">
                  <c:v>0.29126999999999997</c:v>
                </c:pt>
                <c:pt idx="1345">
                  <c:v>0.2909066666666667</c:v>
                </c:pt>
                <c:pt idx="1346">
                  <c:v>0.28997500000000004</c:v>
                </c:pt>
                <c:pt idx="1347">
                  <c:v>0.28747</c:v>
                </c:pt>
                <c:pt idx="1348">
                  <c:v>0.28541833333333333</c:v>
                </c:pt>
                <c:pt idx="1349">
                  <c:v>0.28454166666666669</c:v>
                </c:pt>
                <c:pt idx="1350">
                  <c:v>0.28438833333333335</c:v>
                </c:pt>
                <c:pt idx="1351">
                  <c:v>0.28386333333333336</c:v>
                </c:pt>
                <c:pt idx="1352">
                  <c:v>0.28065166666666669</c:v>
                </c:pt>
                <c:pt idx="1353">
                  <c:v>0.27483499999999994</c:v>
                </c:pt>
                <c:pt idx="1354">
                  <c:v>0.27172666666666667</c:v>
                </c:pt>
                <c:pt idx="1355">
                  <c:v>0.27398</c:v>
                </c:pt>
                <c:pt idx="1356">
                  <c:v>0.27864166666666668</c:v>
                </c:pt>
                <c:pt idx="1357">
                  <c:v>0.28202166666666667</c:v>
                </c:pt>
                <c:pt idx="1358">
                  <c:v>0.28264666666666666</c:v>
                </c:pt>
                <c:pt idx="1359">
                  <c:v>0.28082499999999999</c:v>
                </c:pt>
                <c:pt idx="1360">
                  <c:v>0.27856166666666665</c:v>
                </c:pt>
                <c:pt idx="1361">
                  <c:v>0.27723333333333333</c:v>
                </c:pt>
                <c:pt idx="1362">
                  <c:v>0.27517999999999998</c:v>
                </c:pt>
                <c:pt idx="1363">
                  <c:v>0.271955</c:v>
                </c:pt>
                <c:pt idx="1364">
                  <c:v>0.26880833333333337</c:v>
                </c:pt>
                <c:pt idx="1365">
                  <c:v>0.26506999999999997</c:v>
                </c:pt>
                <c:pt idx="1366">
                  <c:v>0.26078166666666663</c:v>
                </c:pt>
                <c:pt idx="1367">
                  <c:v>0.25792333333333334</c:v>
                </c:pt>
                <c:pt idx="1368">
                  <c:v>0.25620833333333332</c:v>
                </c:pt>
                <c:pt idx="1369">
                  <c:v>0.25441166666666665</c:v>
                </c:pt>
                <c:pt idx="1370">
                  <c:v>0.25230166666666665</c:v>
                </c:pt>
                <c:pt idx="1371">
                  <c:v>0.25014000000000003</c:v>
                </c:pt>
                <c:pt idx="1372">
                  <c:v>0.24793000000000007</c:v>
                </c:pt>
                <c:pt idx="1373">
                  <c:v>0.24589833333333333</c:v>
                </c:pt>
                <c:pt idx="1374">
                  <c:v>0.24436499999999997</c:v>
                </c:pt>
                <c:pt idx="1375">
                  <c:v>0.2432266666666667</c:v>
                </c:pt>
                <c:pt idx="1376">
                  <c:v>0.24169166666666664</c:v>
                </c:pt>
                <c:pt idx="1377">
                  <c:v>0.23853166666666667</c:v>
                </c:pt>
                <c:pt idx="1378">
                  <c:v>0.234765</c:v>
                </c:pt>
                <c:pt idx="1379">
                  <c:v>0.23286833333333332</c:v>
                </c:pt>
                <c:pt idx="1380">
                  <c:v>0.23217166666666667</c:v>
                </c:pt>
                <c:pt idx="1381">
                  <c:v>0.23084333333333332</c:v>
                </c:pt>
                <c:pt idx="1382">
                  <c:v>0.22864333333333334</c:v>
                </c:pt>
                <c:pt idx="1383">
                  <c:v>0.2263516666666667</c:v>
                </c:pt>
                <c:pt idx="1384">
                  <c:v>0.22446333333333332</c:v>
                </c:pt>
                <c:pt idx="1385">
                  <c:v>0.22283500000000001</c:v>
                </c:pt>
                <c:pt idx="1386">
                  <c:v>0.22124333333333335</c:v>
                </c:pt>
                <c:pt idx="1387">
                  <c:v>0.21966166666666664</c:v>
                </c:pt>
                <c:pt idx="1388">
                  <c:v>0.21802166666666664</c:v>
                </c:pt>
                <c:pt idx="1389">
                  <c:v>0.21648166666666666</c:v>
                </c:pt>
                <c:pt idx="1390">
                  <c:v>0.21504833333333337</c:v>
                </c:pt>
                <c:pt idx="1391">
                  <c:v>0.21327833333333338</c:v>
                </c:pt>
                <c:pt idx="1392">
                  <c:v>0.21108499999999999</c:v>
                </c:pt>
                <c:pt idx="1393">
                  <c:v>0.20841333333333334</c:v>
                </c:pt>
                <c:pt idx="1394">
                  <c:v>0.20516166666666666</c:v>
                </c:pt>
                <c:pt idx="1395">
                  <c:v>0.20194166666666669</c:v>
                </c:pt>
                <c:pt idx="1396">
                  <c:v>0.19932833333333333</c:v>
                </c:pt>
                <c:pt idx="1397">
                  <c:v>0.1971333333333333</c:v>
                </c:pt>
                <c:pt idx="1398">
                  <c:v>0.195155</c:v>
                </c:pt>
                <c:pt idx="1399">
                  <c:v>0.193215</c:v>
                </c:pt>
                <c:pt idx="1400">
                  <c:v>0.19120999999999999</c:v>
                </c:pt>
                <c:pt idx="1401">
                  <c:v>0.18972666666666668</c:v>
                </c:pt>
                <c:pt idx="1402">
                  <c:v>0.18895333333333333</c:v>
                </c:pt>
                <c:pt idx="1403">
                  <c:v>0.18828500000000001</c:v>
                </c:pt>
                <c:pt idx="1404">
                  <c:v>0.18781833333333334</c:v>
                </c:pt>
                <c:pt idx="1405">
                  <c:v>0.18812166666666666</c:v>
                </c:pt>
                <c:pt idx="1406">
                  <c:v>0.18902666666666668</c:v>
                </c:pt>
                <c:pt idx="1407">
                  <c:v>0.18994</c:v>
                </c:pt>
                <c:pt idx="1408">
                  <c:v>0.19022666666666666</c:v>
                </c:pt>
                <c:pt idx="1409">
                  <c:v>0.18916833333333335</c:v>
                </c:pt>
                <c:pt idx="1410">
                  <c:v>0.18672</c:v>
                </c:pt>
                <c:pt idx="1411">
                  <c:v>0.18338666666666667</c:v>
                </c:pt>
                <c:pt idx="1412">
                  <c:v>0.17911166666666667</c:v>
                </c:pt>
                <c:pt idx="1413">
                  <c:v>0.17364833333333332</c:v>
                </c:pt>
                <c:pt idx="1414">
                  <c:v>0.16741666666666666</c:v>
                </c:pt>
                <c:pt idx="1415">
                  <c:v>0.16101166666666666</c:v>
                </c:pt>
                <c:pt idx="1416">
                  <c:v>0.15441166666666667</c:v>
                </c:pt>
                <c:pt idx="1417">
                  <c:v>0.14738999999999999</c:v>
                </c:pt>
                <c:pt idx="1418">
                  <c:v>0.14021</c:v>
                </c:pt>
                <c:pt idx="1419">
                  <c:v>0.13347833333333334</c:v>
                </c:pt>
                <c:pt idx="1420">
                  <c:v>0.12737666666666667</c:v>
                </c:pt>
                <c:pt idx="1421">
                  <c:v>0.12162333333333335</c:v>
                </c:pt>
                <c:pt idx="1422">
                  <c:v>0.11645666666666665</c:v>
                </c:pt>
                <c:pt idx="1423">
                  <c:v>0.11220666666666668</c:v>
                </c:pt>
                <c:pt idx="1424">
                  <c:v>0.10817166666666667</c:v>
                </c:pt>
                <c:pt idx="1425">
                  <c:v>0.10381000000000001</c:v>
                </c:pt>
                <c:pt idx="1426">
                  <c:v>9.9523333333333339E-2</c:v>
                </c:pt>
                <c:pt idx="1427">
                  <c:v>9.5253333333333343E-2</c:v>
                </c:pt>
                <c:pt idx="1428">
                  <c:v>9.0403333333333336E-2</c:v>
                </c:pt>
                <c:pt idx="1429">
                  <c:v>8.4996666666666665E-2</c:v>
                </c:pt>
                <c:pt idx="1430">
                  <c:v>7.9545000000000005E-2</c:v>
                </c:pt>
                <c:pt idx="1431">
                  <c:v>7.4183333333333323E-2</c:v>
                </c:pt>
                <c:pt idx="1432">
                  <c:v>6.8546666666666659E-2</c:v>
                </c:pt>
                <c:pt idx="1433">
                  <c:v>6.2370000000000002E-2</c:v>
                </c:pt>
                <c:pt idx="1434">
                  <c:v>5.5958333333333339E-2</c:v>
                </c:pt>
                <c:pt idx="1435">
                  <c:v>4.9968333333333337E-2</c:v>
                </c:pt>
                <c:pt idx="1436">
                  <c:v>4.4961666666666657E-2</c:v>
                </c:pt>
                <c:pt idx="1437">
                  <c:v>4.1446666666666666E-2</c:v>
                </c:pt>
                <c:pt idx="1438">
                  <c:v>3.966833333333334E-2</c:v>
                </c:pt>
                <c:pt idx="1439">
                  <c:v>3.9379999999999998E-2</c:v>
                </c:pt>
                <c:pt idx="1440">
                  <c:v>4.0398333333333335E-2</c:v>
                </c:pt>
                <c:pt idx="1441">
                  <c:v>4.2731666666666668E-2</c:v>
                </c:pt>
                <c:pt idx="1442">
                  <c:v>4.6248333333333336E-2</c:v>
                </c:pt>
                <c:pt idx="1443">
                  <c:v>5.0951666666666673E-2</c:v>
                </c:pt>
                <c:pt idx="1444">
                  <c:v>5.668666666666667E-2</c:v>
                </c:pt>
                <c:pt idx="1445">
                  <c:v>6.2661666666666657E-2</c:v>
                </c:pt>
                <c:pt idx="1446">
                  <c:v>6.8106666666666663E-2</c:v>
                </c:pt>
                <c:pt idx="1447">
                  <c:v>7.2933333333333336E-2</c:v>
                </c:pt>
                <c:pt idx="1448">
                  <c:v>7.7528333333333324E-2</c:v>
                </c:pt>
                <c:pt idx="1449">
                  <c:v>8.2169999999999993E-2</c:v>
                </c:pt>
                <c:pt idx="1450">
                  <c:v>8.6771666666666677E-2</c:v>
                </c:pt>
                <c:pt idx="1451">
                  <c:v>9.1164999999999996E-2</c:v>
                </c:pt>
                <c:pt idx="1452">
                  <c:v>9.5253333333333343E-2</c:v>
                </c:pt>
                <c:pt idx="1453">
                  <c:v>9.8933333333333318E-2</c:v>
                </c:pt>
                <c:pt idx="1454">
                  <c:v>0.10242166666666667</c:v>
                </c:pt>
                <c:pt idx="1455">
                  <c:v>0.10572333333333334</c:v>
                </c:pt>
                <c:pt idx="1456">
                  <c:v>0.10859666666666666</c:v>
                </c:pt>
                <c:pt idx="1457">
                  <c:v>0.11131666666666666</c:v>
                </c:pt>
                <c:pt idx="1458">
                  <c:v>0.11392000000000001</c:v>
                </c:pt>
                <c:pt idx="1459">
                  <c:v>0.11637000000000002</c:v>
                </c:pt>
                <c:pt idx="1460">
                  <c:v>0.11961166666666667</c:v>
                </c:pt>
                <c:pt idx="1461">
                  <c:v>0.12395166666666667</c:v>
                </c:pt>
                <c:pt idx="1462">
                  <c:v>0.12829666666666667</c:v>
                </c:pt>
                <c:pt idx="1463">
                  <c:v>0.13219166666666668</c:v>
                </c:pt>
                <c:pt idx="1464">
                  <c:v>0.13642333333333334</c:v>
                </c:pt>
                <c:pt idx="1465">
                  <c:v>0.14184333333333332</c:v>
                </c:pt>
                <c:pt idx="1466">
                  <c:v>0.14885666666666666</c:v>
                </c:pt>
                <c:pt idx="1467">
                  <c:v>0.15801333333333334</c:v>
                </c:pt>
                <c:pt idx="1468">
                  <c:v>0.17052999999999999</c:v>
                </c:pt>
                <c:pt idx="1469">
                  <c:v>0.18638166666666667</c:v>
                </c:pt>
                <c:pt idx="1470">
                  <c:v>0.20077666666666669</c:v>
                </c:pt>
                <c:pt idx="1471">
                  <c:v>0.20630333333333331</c:v>
                </c:pt>
                <c:pt idx="1472">
                  <c:v>0.20047333333333336</c:v>
                </c:pt>
                <c:pt idx="1473">
                  <c:v>0.18794500000000003</c:v>
                </c:pt>
                <c:pt idx="1474">
                  <c:v>0.17544333333333331</c:v>
                </c:pt>
                <c:pt idx="1475">
                  <c:v>0.16649833333333333</c:v>
                </c:pt>
                <c:pt idx="1476">
                  <c:v>0.16098500000000002</c:v>
                </c:pt>
                <c:pt idx="1477">
                  <c:v>0.15757333333333332</c:v>
                </c:pt>
                <c:pt idx="1478">
                  <c:v>0.15539166666666668</c:v>
                </c:pt>
                <c:pt idx="1479">
                  <c:v>0.15421499999999999</c:v>
                </c:pt>
                <c:pt idx="1480">
                  <c:v>0.15355000000000002</c:v>
                </c:pt>
                <c:pt idx="1481">
                  <c:v>0.15282500000000002</c:v>
                </c:pt>
                <c:pt idx="1482">
                  <c:v>0.15200499999999997</c:v>
                </c:pt>
                <c:pt idx="1483">
                  <c:v>0.15116833333333332</c:v>
                </c:pt>
                <c:pt idx="1484">
                  <c:v>0.15027333333333331</c:v>
                </c:pt>
                <c:pt idx="1485">
                  <c:v>0.14930999999999997</c:v>
                </c:pt>
                <c:pt idx="1486">
                  <c:v>0.1486666666666667</c:v>
                </c:pt>
                <c:pt idx="1487">
                  <c:v>0.14855333333333334</c:v>
                </c:pt>
                <c:pt idx="1488">
                  <c:v>0.14854833333333334</c:v>
                </c:pt>
                <c:pt idx="1489">
                  <c:v>0.14840500000000001</c:v>
                </c:pt>
                <c:pt idx="1490">
                  <c:v>0.14831</c:v>
                </c:pt>
                <c:pt idx="1491">
                  <c:v>0.14824833333333332</c:v>
                </c:pt>
                <c:pt idx="1492">
                  <c:v>0.14785500000000001</c:v>
                </c:pt>
                <c:pt idx="1493">
                  <c:v>0.14720499999999997</c:v>
                </c:pt>
                <c:pt idx="1494">
                  <c:v>0.14637666666666668</c:v>
                </c:pt>
                <c:pt idx="1495">
                  <c:v>0.14506666666666668</c:v>
                </c:pt>
                <c:pt idx="1496">
                  <c:v>0.14332666666666669</c:v>
                </c:pt>
                <c:pt idx="1497">
                  <c:v>0.14146333333333333</c:v>
                </c:pt>
                <c:pt idx="1498">
                  <c:v>0.1399</c:v>
                </c:pt>
                <c:pt idx="1499">
                  <c:v>0.13889499999999999</c:v>
                </c:pt>
                <c:pt idx="1500">
                  <c:v>0.13802</c:v>
                </c:pt>
                <c:pt idx="1501">
                  <c:v>0.13685</c:v>
                </c:pt>
                <c:pt idx="1502">
                  <c:v>0.13571833333333333</c:v>
                </c:pt>
                <c:pt idx="1503">
                  <c:v>0.13523666666666667</c:v>
                </c:pt>
                <c:pt idx="1504">
                  <c:v>0.13550999999999999</c:v>
                </c:pt>
                <c:pt idx="1505">
                  <c:v>0.13597166666666669</c:v>
                </c:pt>
                <c:pt idx="1506">
                  <c:v>0.13616333333333333</c:v>
                </c:pt>
                <c:pt idx="1507">
                  <c:v>0.13655500000000001</c:v>
                </c:pt>
                <c:pt idx="1508">
                  <c:v>0.13742333333333331</c:v>
                </c:pt>
                <c:pt idx="1509">
                  <c:v>0.13830666666666666</c:v>
                </c:pt>
                <c:pt idx="1510">
                  <c:v>0.13919000000000001</c:v>
                </c:pt>
                <c:pt idx="1511">
                  <c:v>0.14030666666666666</c:v>
                </c:pt>
                <c:pt idx="1512">
                  <c:v>0.14196500000000001</c:v>
                </c:pt>
                <c:pt idx="1513">
                  <c:v>0.14486499999999999</c:v>
                </c:pt>
                <c:pt idx="1514">
                  <c:v>0.14898</c:v>
                </c:pt>
                <c:pt idx="1515">
                  <c:v>0.15418499999999999</c:v>
                </c:pt>
                <c:pt idx="1516">
                  <c:v>0.16150666666666666</c:v>
                </c:pt>
                <c:pt idx="1517">
                  <c:v>0.1711033333333333</c:v>
                </c:pt>
                <c:pt idx="1518">
                  <c:v>0.18203333333333335</c:v>
                </c:pt>
                <c:pt idx="1519">
                  <c:v>0.19386499999999998</c:v>
                </c:pt>
                <c:pt idx="1520">
                  <c:v>0.20605833333333334</c:v>
                </c:pt>
                <c:pt idx="1521">
                  <c:v>0.21770666666666669</c:v>
                </c:pt>
                <c:pt idx="1522">
                  <c:v>0.22772000000000001</c:v>
                </c:pt>
                <c:pt idx="1523">
                  <c:v>0.23480333333333334</c:v>
                </c:pt>
                <c:pt idx="1524">
                  <c:v>0.23917833333333335</c:v>
                </c:pt>
                <c:pt idx="1525">
                  <c:v>0.24205666666666667</c:v>
                </c:pt>
                <c:pt idx="1526">
                  <c:v>0.24319999999999997</c:v>
                </c:pt>
                <c:pt idx="1527">
                  <c:v>0.24250833333333333</c:v>
                </c:pt>
                <c:pt idx="1528">
                  <c:v>0.24112</c:v>
                </c:pt>
                <c:pt idx="1529">
                  <c:v>0.23960666666666666</c:v>
                </c:pt>
                <c:pt idx="1530">
                  <c:v>0.23849666666666669</c:v>
                </c:pt>
                <c:pt idx="1531">
                  <c:v>0.23866166666666669</c:v>
                </c:pt>
                <c:pt idx="1532">
                  <c:v>0.23969333333333334</c:v>
                </c:pt>
                <c:pt idx="1533">
                  <c:v>0.24073166666666668</c:v>
                </c:pt>
                <c:pt idx="1534">
                  <c:v>0.241865</c:v>
                </c:pt>
                <c:pt idx="1535">
                  <c:v>0.24331</c:v>
                </c:pt>
                <c:pt idx="1536">
                  <c:v>0.24540333333333331</c:v>
                </c:pt>
                <c:pt idx="1537">
                  <c:v>0.2488566666666667</c:v>
                </c:pt>
                <c:pt idx="1538">
                  <c:v>0.25360333333333335</c:v>
                </c:pt>
                <c:pt idx="1539">
                  <c:v>0.25856833333333329</c:v>
                </c:pt>
                <c:pt idx="1540">
                  <c:v>0.26258666666666669</c:v>
                </c:pt>
                <c:pt idx="1541">
                  <c:v>0.26509833333333332</c:v>
                </c:pt>
                <c:pt idx="1542">
                  <c:v>0.26651833333333336</c:v>
                </c:pt>
                <c:pt idx="1543">
                  <c:v>0.26738333333333336</c:v>
                </c:pt>
                <c:pt idx="1544">
                  <c:v>0.26768999999999998</c:v>
                </c:pt>
                <c:pt idx="1545">
                  <c:v>0.26763333333333333</c:v>
                </c:pt>
                <c:pt idx="1546">
                  <c:v>0.26707333333333333</c:v>
                </c:pt>
                <c:pt idx="1547">
                  <c:v>0.26573833333333335</c:v>
                </c:pt>
                <c:pt idx="1548">
                  <c:v>0.26456499999999999</c:v>
                </c:pt>
                <c:pt idx="1549">
                  <c:v>0.2643233333333333</c:v>
                </c:pt>
                <c:pt idx="1550">
                  <c:v>0.26458000000000004</c:v>
                </c:pt>
                <c:pt idx="1551">
                  <c:v>0.26491833333333331</c:v>
                </c:pt>
                <c:pt idx="1552">
                  <c:v>0.26524500000000001</c:v>
                </c:pt>
                <c:pt idx="1553">
                  <c:v>0.26559166666666667</c:v>
                </c:pt>
                <c:pt idx="1554">
                  <c:v>0.26591499999999996</c:v>
                </c:pt>
                <c:pt idx="1555">
                  <c:v>0.26610666666666666</c:v>
                </c:pt>
                <c:pt idx="1556">
                  <c:v>0.26606000000000002</c:v>
                </c:pt>
                <c:pt idx="1557">
                  <c:v>0.26563500000000001</c:v>
                </c:pt>
                <c:pt idx="1558">
                  <c:v>0.26463999999999999</c:v>
                </c:pt>
                <c:pt idx="1559">
                  <c:v>0.262465</c:v>
                </c:pt>
                <c:pt idx="1560">
                  <c:v>0.25916666666666671</c:v>
                </c:pt>
                <c:pt idx="1561">
                  <c:v>0.25579999999999997</c:v>
                </c:pt>
                <c:pt idx="1562">
                  <c:v>0.25239499999999998</c:v>
                </c:pt>
                <c:pt idx="1563">
                  <c:v>0.24830833333333333</c:v>
                </c:pt>
                <c:pt idx="1564">
                  <c:v>0.24400666666666671</c:v>
                </c:pt>
                <c:pt idx="1565">
                  <c:v>0.23959166666666668</c:v>
                </c:pt>
                <c:pt idx="1566">
                  <c:v>0.23434666666666668</c:v>
                </c:pt>
                <c:pt idx="1567">
                  <c:v>0.22851166666666667</c:v>
                </c:pt>
                <c:pt idx="1568">
                  <c:v>0.22242000000000003</c:v>
                </c:pt>
                <c:pt idx="1569">
                  <c:v>0.21559833333333334</c:v>
                </c:pt>
                <c:pt idx="1570">
                  <c:v>0.20841000000000001</c:v>
                </c:pt>
                <c:pt idx="1571">
                  <c:v>0.20186499999999999</c:v>
                </c:pt>
                <c:pt idx="1572">
                  <c:v>0.19581666666666667</c:v>
                </c:pt>
                <c:pt idx="1573">
                  <c:v>0.18962166666666666</c:v>
                </c:pt>
                <c:pt idx="1574">
                  <c:v>0.18336666666666668</c:v>
                </c:pt>
                <c:pt idx="1575">
                  <c:v>0.17743166666666668</c:v>
                </c:pt>
                <c:pt idx="1576">
                  <c:v>0.17233166666666666</c:v>
                </c:pt>
                <c:pt idx="1577">
                  <c:v>0.16843</c:v>
                </c:pt>
                <c:pt idx="1578">
                  <c:v>0.16515333333333335</c:v>
                </c:pt>
                <c:pt idx="1579">
                  <c:v>0.16200833333333331</c:v>
                </c:pt>
                <c:pt idx="1580">
                  <c:v>0.15929666666666667</c:v>
                </c:pt>
                <c:pt idx="1581">
                  <c:v>0.15725500000000001</c:v>
                </c:pt>
                <c:pt idx="1582">
                  <c:v>0.15595000000000001</c:v>
                </c:pt>
                <c:pt idx="1583">
                  <c:v>0.15512000000000001</c:v>
                </c:pt>
                <c:pt idx="1584">
                  <c:v>0.15381833333333333</c:v>
                </c:pt>
                <c:pt idx="1585">
                  <c:v>0.15178</c:v>
                </c:pt>
                <c:pt idx="1586">
                  <c:v>0.14989</c:v>
                </c:pt>
                <c:pt idx="1587">
                  <c:v>0.14856333333333333</c:v>
                </c:pt>
                <c:pt idx="1588">
                  <c:v>0.14745333333333333</c:v>
                </c:pt>
                <c:pt idx="1589">
                  <c:v>0.14616166666666666</c:v>
                </c:pt>
                <c:pt idx="1590">
                  <c:v>0.14452333333333334</c:v>
                </c:pt>
                <c:pt idx="1591">
                  <c:v>0.14292166666666667</c:v>
                </c:pt>
                <c:pt idx="1592">
                  <c:v>0.14207166666666668</c:v>
                </c:pt>
                <c:pt idx="1593">
                  <c:v>0.14228166666666667</c:v>
                </c:pt>
                <c:pt idx="1594">
                  <c:v>0.14305166666666666</c:v>
                </c:pt>
                <c:pt idx="1595">
                  <c:v>0.14343333333333333</c:v>
                </c:pt>
                <c:pt idx="1596">
                  <c:v>0.14328666666666665</c:v>
                </c:pt>
                <c:pt idx="1597">
                  <c:v>0.14285666666666666</c:v>
                </c:pt>
                <c:pt idx="1598">
                  <c:v>0.14121166666666665</c:v>
                </c:pt>
                <c:pt idx="1599">
                  <c:v>0.13740666666666668</c:v>
                </c:pt>
                <c:pt idx="1600">
                  <c:v>0.13150833333333331</c:v>
                </c:pt>
                <c:pt idx="1601">
                  <c:v>0.12370666666666667</c:v>
                </c:pt>
                <c:pt idx="1602">
                  <c:v>0.11440333333333334</c:v>
                </c:pt>
                <c:pt idx="1603">
                  <c:v>0.10447166666666668</c:v>
                </c:pt>
                <c:pt idx="1604">
                  <c:v>9.470333333333332E-2</c:v>
                </c:pt>
                <c:pt idx="1605">
                  <c:v>8.5358333333333328E-2</c:v>
                </c:pt>
                <c:pt idx="1606">
                  <c:v>7.6186666666666666E-2</c:v>
                </c:pt>
                <c:pt idx="1607">
                  <c:v>6.7045000000000007E-2</c:v>
                </c:pt>
                <c:pt idx="1608">
                  <c:v>5.8453333333333336E-2</c:v>
                </c:pt>
                <c:pt idx="1609">
                  <c:v>5.1084999999999998E-2</c:v>
                </c:pt>
                <c:pt idx="1610">
                  <c:v>4.4813333333333337E-2</c:v>
                </c:pt>
                <c:pt idx="1611">
                  <c:v>3.9201666666666662E-2</c:v>
                </c:pt>
                <c:pt idx="1612">
                  <c:v>3.4321666666666667E-2</c:v>
                </c:pt>
                <c:pt idx="1613">
                  <c:v>3.0034999999999996E-2</c:v>
                </c:pt>
                <c:pt idx="1614">
                  <c:v>2.5966666666666666E-2</c:v>
                </c:pt>
                <c:pt idx="1615">
                  <c:v>2.2273333333333336E-2</c:v>
                </c:pt>
                <c:pt idx="1616">
                  <c:v>1.9213333333333332E-2</c:v>
                </c:pt>
                <c:pt idx="1617">
                  <c:v>1.6596666666666666E-2</c:v>
                </c:pt>
                <c:pt idx="1618">
                  <c:v>1.4089999999999998E-2</c:v>
                </c:pt>
                <c:pt idx="1619">
                  <c:v>1.1626666666666667E-2</c:v>
                </c:pt>
                <c:pt idx="1620">
                  <c:v>9.2350000000000002E-3</c:v>
                </c:pt>
                <c:pt idx="1621">
                  <c:v>6.855E-3</c:v>
                </c:pt>
                <c:pt idx="1622">
                  <c:v>4.8949999999999992E-3</c:v>
                </c:pt>
                <c:pt idx="1623">
                  <c:v>3.62E-3</c:v>
                </c:pt>
                <c:pt idx="1624">
                  <c:v>2.336666666666667E-3</c:v>
                </c:pt>
                <c:pt idx="1625">
                  <c:v>9.3333333333333343E-4</c:v>
                </c:pt>
                <c:pt idx="1626">
                  <c:v>6.9999999999999994E-5</c:v>
                </c:pt>
                <c:pt idx="1627">
                  <c:v>4.5000000000000003E-5</c:v>
                </c:pt>
                <c:pt idx="1628">
                  <c:v>1.6100000000000001E-3</c:v>
                </c:pt>
                <c:pt idx="1629">
                  <c:v>4.8766666666666672E-3</c:v>
                </c:pt>
                <c:pt idx="1630">
                  <c:v>8.4766666666666671E-3</c:v>
                </c:pt>
                <c:pt idx="1631">
                  <c:v>1.2436666666666667E-2</c:v>
                </c:pt>
                <c:pt idx="1632">
                  <c:v>1.7731666666666666E-2</c:v>
                </c:pt>
                <c:pt idx="1633">
                  <c:v>2.4266666666666669E-2</c:v>
                </c:pt>
                <c:pt idx="1634">
                  <c:v>3.1741666666666668E-2</c:v>
                </c:pt>
                <c:pt idx="1635">
                  <c:v>4.0726666666666661E-2</c:v>
                </c:pt>
                <c:pt idx="1636">
                  <c:v>5.1185000000000001E-2</c:v>
                </c:pt>
                <c:pt idx="1637">
                  <c:v>6.2199999999999998E-2</c:v>
                </c:pt>
                <c:pt idx="1638">
                  <c:v>7.3303333333333331E-2</c:v>
                </c:pt>
                <c:pt idx="1639">
                  <c:v>8.4341666666666662E-2</c:v>
                </c:pt>
                <c:pt idx="1640">
                  <c:v>9.4791666666666663E-2</c:v>
                </c:pt>
                <c:pt idx="1641">
                  <c:v>0.10429666666666666</c:v>
                </c:pt>
                <c:pt idx="1642">
                  <c:v>0.11284999999999999</c:v>
                </c:pt>
                <c:pt idx="1643">
                  <c:v>0.12080666666666666</c:v>
                </c:pt>
                <c:pt idx="1644">
                  <c:v>0.12949166666666667</c:v>
                </c:pt>
                <c:pt idx="1645">
                  <c:v>0.13973333333333335</c:v>
                </c:pt>
                <c:pt idx="1646">
                  <c:v>0.15065666666666666</c:v>
                </c:pt>
                <c:pt idx="1647">
                  <c:v>0.16197500000000001</c:v>
                </c:pt>
                <c:pt idx="1648">
                  <c:v>0.17459166666666667</c:v>
                </c:pt>
                <c:pt idx="1649">
                  <c:v>0.18879166666666669</c:v>
                </c:pt>
                <c:pt idx="1650">
                  <c:v>0.20364333333333332</c:v>
                </c:pt>
                <c:pt idx="1651">
                  <c:v>0.21677666666666665</c:v>
                </c:pt>
                <c:pt idx="1652">
                  <c:v>0.22551666666666667</c:v>
                </c:pt>
                <c:pt idx="1653">
                  <c:v>0.23003166666666666</c:v>
                </c:pt>
                <c:pt idx="1654">
                  <c:v>0.23292333333333329</c:v>
                </c:pt>
                <c:pt idx="1655">
                  <c:v>0.23489666666666667</c:v>
                </c:pt>
                <c:pt idx="1656">
                  <c:v>0.23502999999999999</c:v>
                </c:pt>
                <c:pt idx="1657">
                  <c:v>0.23382</c:v>
                </c:pt>
                <c:pt idx="1658">
                  <c:v>0.23166666666666669</c:v>
                </c:pt>
                <c:pt idx="1659">
                  <c:v>0.22877</c:v>
                </c:pt>
                <c:pt idx="1660">
                  <c:v>0.22613166666666665</c:v>
                </c:pt>
                <c:pt idx="1661">
                  <c:v>0.22344666666666665</c:v>
                </c:pt>
                <c:pt idx="1662">
                  <c:v>0.21950666666666663</c:v>
                </c:pt>
                <c:pt idx="1663">
                  <c:v>0.21409999999999998</c:v>
                </c:pt>
                <c:pt idx="1664">
                  <c:v>0.20781000000000002</c:v>
                </c:pt>
                <c:pt idx="1665">
                  <c:v>0.20172666666666664</c:v>
                </c:pt>
                <c:pt idx="1666">
                  <c:v>0.19705499999999998</c:v>
                </c:pt>
                <c:pt idx="1667">
                  <c:v>0.19333500000000001</c:v>
                </c:pt>
                <c:pt idx="1668">
                  <c:v>0.18873999999999999</c:v>
                </c:pt>
                <c:pt idx="1669">
                  <c:v>0.18291500000000002</c:v>
                </c:pt>
                <c:pt idx="1670">
                  <c:v>0.17663833333333337</c:v>
                </c:pt>
                <c:pt idx="1671">
                  <c:v>0.16996333333333333</c:v>
                </c:pt>
                <c:pt idx="1672">
                  <c:v>0.16283</c:v>
                </c:pt>
                <c:pt idx="1673">
                  <c:v>0.15578666666666666</c:v>
                </c:pt>
                <c:pt idx="1674">
                  <c:v>0.14960500000000002</c:v>
                </c:pt>
                <c:pt idx="1675">
                  <c:v>0.14507</c:v>
                </c:pt>
                <c:pt idx="1676">
                  <c:v>0.14213666666666666</c:v>
                </c:pt>
                <c:pt idx="1677">
                  <c:v>0.13941499999999998</c:v>
                </c:pt>
                <c:pt idx="1678">
                  <c:v>0.1363</c:v>
                </c:pt>
                <c:pt idx="1679">
                  <c:v>0.13351833333333332</c:v>
                </c:pt>
                <c:pt idx="1680">
                  <c:v>0.13110666666666668</c:v>
                </c:pt>
                <c:pt idx="1681">
                  <c:v>0.12850166666666668</c:v>
                </c:pt>
                <c:pt idx="1682">
                  <c:v>0.12539333333333333</c:v>
                </c:pt>
                <c:pt idx="1683">
                  <c:v>0.12201499999999998</c:v>
                </c:pt>
                <c:pt idx="1684">
                  <c:v>0.11890833333333332</c:v>
                </c:pt>
                <c:pt idx="1685">
                  <c:v>0.11573499999999999</c:v>
                </c:pt>
                <c:pt idx="1686">
                  <c:v>0.11193666666666664</c:v>
                </c:pt>
                <c:pt idx="1687">
                  <c:v>0.10800166666666666</c:v>
                </c:pt>
                <c:pt idx="1688">
                  <c:v>0.10398500000000001</c:v>
                </c:pt>
                <c:pt idx="1689">
                  <c:v>9.9478333333333335E-2</c:v>
                </c:pt>
                <c:pt idx="1690">
                  <c:v>9.5648333333333335E-2</c:v>
                </c:pt>
                <c:pt idx="1691">
                  <c:v>9.3851666666666667E-2</c:v>
                </c:pt>
                <c:pt idx="1692">
                  <c:v>9.4058333333333341E-2</c:v>
                </c:pt>
                <c:pt idx="1693">
                  <c:v>9.5773333333333321E-2</c:v>
                </c:pt>
                <c:pt idx="1694">
                  <c:v>9.8208333333333342E-2</c:v>
                </c:pt>
                <c:pt idx="1695">
                  <c:v>0.10057833333333333</c:v>
                </c:pt>
                <c:pt idx="1696">
                  <c:v>0.10244333333333333</c:v>
                </c:pt>
                <c:pt idx="1697">
                  <c:v>0.10318833333333333</c:v>
                </c:pt>
                <c:pt idx="1698">
                  <c:v>0.10316833333333332</c:v>
                </c:pt>
                <c:pt idx="1699">
                  <c:v>0.10378666666666668</c:v>
                </c:pt>
                <c:pt idx="1700">
                  <c:v>0.10595833333333332</c:v>
                </c:pt>
                <c:pt idx="1701">
                  <c:v>0.10930666666666666</c:v>
                </c:pt>
                <c:pt idx="1702">
                  <c:v>0.11364333333333333</c:v>
                </c:pt>
                <c:pt idx="1703">
                  <c:v>0.11967833333333333</c:v>
                </c:pt>
                <c:pt idx="1704">
                  <c:v>0.12807833333333332</c:v>
                </c:pt>
                <c:pt idx="1705">
                  <c:v>0.13929833333333333</c:v>
                </c:pt>
                <c:pt idx="1706">
                  <c:v>0.15409666666666666</c:v>
                </c:pt>
                <c:pt idx="1707">
                  <c:v>0.17311666666666667</c:v>
                </c:pt>
                <c:pt idx="1708">
                  <c:v>0.19576666666666664</c:v>
                </c:pt>
                <c:pt idx="1709">
                  <c:v>0.218975</c:v>
                </c:pt>
                <c:pt idx="1710">
                  <c:v>0.23610166666666665</c:v>
                </c:pt>
                <c:pt idx="1711">
                  <c:v>0.23988166666666666</c:v>
                </c:pt>
                <c:pt idx="1712">
                  <c:v>0.229105</c:v>
                </c:pt>
                <c:pt idx="1713">
                  <c:v>0.20975999999999997</c:v>
                </c:pt>
                <c:pt idx="1714">
                  <c:v>0.18903166666666668</c:v>
                </c:pt>
                <c:pt idx="1715">
                  <c:v>0.17111000000000001</c:v>
                </c:pt>
                <c:pt idx="1716">
                  <c:v>0.15722666666666665</c:v>
                </c:pt>
                <c:pt idx="1717">
                  <c:v>0.14723333333333333</c:v>
                </c:pt>
                <c:pt idx="1718">
                  <c:v>0.14056833333333332</c:v>
                </c:pt>
                <c:pt idx="1719">
                  <c:v>0.13614333333333337</c:v>
                </c:pt>
                <c:pt idx="1720">
                  <c:v>0.13250500000000001</c:v>
                </c:pt>
                <c:pt idx="1721">
                  <c:v>0.12930833333333333</c:v>
                </c:pt>
                <c:pt idx="1722">
                  <c:v>0.12787999999999999</c:v>
                </c:pt>
                <c:pt idx="1723">
                  <c:v>0.12809666666666666</c:v>
                </c:pt>
                <c:pt idx="1724">
                  <c:v>0.12647166666666668</c:v>
                </c:pt>
                <c:pt idx="1725">
                  <c:v>0.12293999999999999</c:v>
                </c:pt>
                <c:pt idx="1726">
                  <c:v>0.12412833333333333</c:v>
                </c:pt>
                <c:pt idx="1727">
                  <c:v>0.12933333333333333</c:v>
                </c:pt>
                <c:pt idx="1728">
                  <c:v>0.131275</c:v>
                </c:pt>
                <c:pt idx="1729">
                  <c:v>0.12994</c:v>
                </c:pt>
                <c:pt idx="1730">
                  <c:v>0.13045833333333332</c:v>
                </c:pt>
                <c:pt idx="1731">
                  <c:v>0.13457166666666667</c:v>
                </c:pt>
                <c:pt idx="1732">
                  <c:v>0.14086333333333334</c:v>
                </c:pt>
                <c:pt idx="1733">
                  <c:v>0.14797333333333332</c:v>
                </c:pt>
                <c:pt idx="1734">
                  <c:v>0.15489</c:v>
                </c:pt>
                <c:pt idx="1735">
                  <c:v>0.16046333333333332</c:v>
                </c:pt>
                <c:pt idx="1736">
                  <c:v>0.16405500000000001</c:v>
                </c:pt>
                <c:pt idx="1737">
                  <c:v>0.16628333333333334</c:v>
                </c:pt>
                <c:pt idx="1738">
                  <c:v>0.16797833333333334</c:v>
                </c:pt>
                <c:pt idx="1739">
                  <c:v>0.16941166666666665</c:v>
                </c:pt>
                <c:pt idx="1740">
                  <c:v>0.17096999999999998</c:v>
                </c:pt>
                <c:pt idx="1741">
                  <c:v>0.1728666666666667</c:v>
                </c:pt>
                <c:pt idx="1742">
                  <c:v>0.17480666666666667</c:v>
                </c:pt>
                <c:pt idx="1743">
                  <c:v>0.17603333333333335</c:v>
                </c:pt>
                <c:pt idx="1744">
                  <c:v>0.17606666666666668</c:v>
                </c:pt>
                <c:pt idx="1745">
                  <c:v>0.17595000000000002</c:v>
                </c:pt>
                <c:pt idx="1746">
                  <c:v>0.176925</c:v>
                </c:pt>
                <c:pt idx="1747">
                  <c:v>0.17879999999999999</c:v>
                </c:pt>
                <c:pt idx="1748">
                  <c:v>0.18077500000000002</c:v>
                </c:pt>
                <c:pt idx="1749">
                  <c:v>0.18364666666666665</c:v>
                </c:pt>
                <c:pt idx="1750">
                  <c:v>0.18739333333333333</c:v>
                </c:pt>
                <c:pt idx="1751">
                  <c:v>0.19205333333333333</c:v>
                </c:pt>
                <c:pt idx="1752">
                  <c:v>0.19822333333333333</c:v>
                </c:pt>
                <c:pt idx="1753">
                  <c:v>0.20469833333333334</c:v>
                </c:pt>
                <c:pt idx="1754">
                  <c:v>0.20902333333333334</c:v>
                </c:pt>
                <c:pt idx="1755">
                  <c:v>0.21133333333333335</c:v>
                </c:pt>
                <c:pt idx="1756">
                  <c:v>0.21359499999999998</c:v>
                </c:pt>
                <c:pt idx="1757">
                  <c:v>0.21550833333333333</c:v>
                </c:pt>
                <c:pt idx="1758">
                  <c:v>0.21447333333333332</c:v>
                </c:pt>
                <c:pt idx="1759">
                  <c:v>0.21021500000000001</c:v>
                </c:pt>
                <c:pt idx="1760">
                  <c:v>0.20720999999999998</c:v>
                </c:pt>
                <c:pt idx="1761">
                  <c:v>0.20910500000000001</c:v>
                </c:pt>
                <c:pt idx="1762">
                  <c:v>0.21370833333333336</c:v>
                </c:pt>
                <c:pt idx="1763">
                  <c:v>0.21741666666666662</c:v>
                </c:pt>
                <c:pt idx="1764">
                  <c:v>0.22008666666666665</c:v>
                </c:pt>
                <c:pt idx="1765">
                  <c:v>0.22313000000000002</c:v>
                </c:pt>
                <c:pt idx="1766">
                  <c:v>0.22756333333333334</c:v>
                </c:pt>
                <c:pt idx="1767">
                  <c:v>0.23277333333333336</c:v>
                </c:pt>
                <c:pt idx="1768">
                  <c:v>0.23784000000000002</c:v>
                </c:pt>
                <c:pt idx="1769">
                  <c:v>0.24413499999999999</c:v>
                </c:pt>
                <c:pt idx="1770">
                  <c:v>0.25187333333333334</c:v>
                </c:pt>
                <c:pt idx="1771">
                  <c:v>0.25876166666666667</c:v>
                </c:pt>
                <c:pt idx="1772">
                  <c:v>0.26340000000000002</c:v>
                </c:pt>
                <c:pt idx="1773">
                  <c:v>0.26564166666666672</c:v>
                </c:pt>
                <c:pt idx="1774">
                  <c:v>0.26791333333333334</c:v>
                </c:pt>
                <c:pt idx="1775">
                  <c:v>0.27249333333333337</c:v>
                </c:pt>
                <c:pt idx="1776">
                  <c:v>0.27720666666666666</c:v>
                </c:pt>
                <c:pt idx="1777">
                  <c:v>0.27997500000000003</c:v>
                </c:pt>
                <c:pt idx="1778">
                  <c:v>0.28096666666666664</c:v>
                </c:pt>
                <c:pt idx="1779">
                  <c:v>0.27985500000000002</c:v>
                </c:pt>
                <c:pt idx="1780">
                  <c:v>0.27631500000000003</c:v>
                </c:pt>
                <c:pt idx="1781">
                  <c:v>0.27116333333333337</c:v>
                </c:pt>
                <c:pt idx="1782">
                  <c:v>0.26453666666666664</c:v>
                </c:pt>
                <c:pt idx="1783">
                  <c:v>0.25561000000000006</c:v>
                </c:pt>
                <c:pt idx="1784">
                  <c:v>0.24424999999999999</c:v>
                </c:pt>
                <c:pt idx="1785">
                  <c:v>0.23187166666666667</c:v>
                </c:pt>
                <c:pt idx="1786">
                  <c:v>0.22073666666666666</c:v>
                </c:pt>
                <c:pt idx="1787">
                  <c:v>0.21073666666666666</c:v>
                </c:pt>
                <c:pt idx="1788">
                  <c:v>0.20038333333333333</c:v>
                </c:pt>
                <c:pt idx="1789">
                  <c:v>0.19130999999999998</c:v>
                </c:pt>
                <c:pt idx="1790">
                  <c:v>0.18497166666666667</c:v>
                </c:pt>
                <c:pt idx="1791">
                  <c:v>0.17923500000000001</c:v>
                </c:pt>
                <c:pt idx="1792">
                  <c:v>0.173065</c:v>
                </c:pt>
                <c:pt idx="1793">
                  <c:v>0.16856333333333332</c:v>
                </c:pt>
                <c:pt idx="1794">
                  <c:v>0.16732666666666665</c:v>
                </c:pt>
                <c:pt idx="1795">
                  <c:v>0.16858166666666666</c:v>
                </c:pt>
                <c:pt idx="1796">
                  <c:v>0.17053500000000002</c:v>
                </c:pt>
                <c:pt idx="1797">
                  <c:v>0.17159000000000002</c:v>
                </c:pt>
                <c:pt idx="1798">
                  <c:v>0.17158333333333334</c:v>
                </c:pt>
                <c:pt idx="1799">
                  <c:v>0.17169000000000001</c:v>
                </c:pt>
                <c:pt idx="1800">
                  <c:v>0.17119000000000004</c:v>
                </c:pt>
                <c:pt idx="1801">
                  <c:v>0.16902666666666666</c:v>
                </c:pt>
                <c:pt idx="1802">
                  <c:v>0.16648499999999999</c:v>
                </c:pt>
                <c:pt idx="1803">
                  <c:v>0.16489333333333334</c:v>
                </c:pt>
                <c:pt idx="1804">
                  <c:v>0.16397999999999999</c:v>
                </c:pt>
                <c:pt idx="1805">
                  <c:v>0.16095000000000001</c:v>
                </c:pt>
                <c:pt idx="1806">
                  <c:v>0.15414166666666665</c:v>
                </c:pt>
                <c:pt idx="1807">
                  <c:v>0.14526666666666668</c:v>
                </c:pt>
                <c:pt idx="1808">
                  <c:v>0.1351</c:v>
                </c:pt>
                <c:pt idx="1809">
                  <c:v>0.12292166666666665</c:v>
                </c:pt>
                <c:pt idx="1810">
                  <c:v>0.10983500000000002</c:v>
                </c:pt>
                <c:pt idx="1811">
                  <c:v>9.7963333333333333E-2</c:v>
                </c:pt>
                <c:pt idx="1812">
                  <c:v>8.8224999999999998E-2</c:v>
                </c:pt>
                <c:pt idx="1813">
                  <c:v>8.0376666666666666E-2</c:v>
                </c:pt>
                <c:pt idx="1814">
                  <c:v>7.3873333333333333E-2</c:v>
                </c:pt>
                <c:pt idx="1815">
                  <c:v>6.8011666666666665E-2</c:v>
                </c:pt>
                <c:pt idx="1816">
                  <c:v>6.0903333333333337E-2</c:v>
                </c:pt>
                <c:pt idx="1817">
                  <c:v>5.1576666666666666E-2</c:v>
                </c:pt>
                <c:pt idx="1818">
                  <c:v>4.2869999999999998E-2</c:v>
                </c:pt>
                <c:pt idx="1819">
                  <c:v>3.7136666666666672E-2</c:v>
                </c:pt>
                <c:pt idx="1820">
                  <c:v>3.2813333333333333E-2</c:v>
                </c:pt>
                <c:pt idx="1821">
                  <c:v>2.76E-2</c:v>
                </c:pt>
                <c:pt idx="1822">
                  <c:v>2.2278333333333331E-2</c:v>
                </c:pt>
                <c:pt idx="1823">
                  <c:v>1.9338333333333336E-2</c:v>
                </c:pt>
                <c:pt idx="1824">
                  <c:v>1.8191666666666665E-2</c:v>
                </c:pt>
                <c:pt idx="1825">
                  <c:v>1.6401666666666665E-2</c:v>
                </c:pt>
                <c:pt idx="1826">
                  <c:v>1.3186666666666666E-2</c:v>
                </c:pt>
                <c:pt idx="1827">
                  <c:v>1.0508333333333335E-2</c:v>
                </c:pt>
                <c:pt idx="1828">
                  <c:v>1.0106666666666667E-2</c:v>
                </c:pt>
                <c:pt idx="1829">
                  <c:v>1.0145E-2</c:v>
                </c:pt>
                <c:pt idx="1830">
                  <c:v>9.4483333333333329E-3</c:v>
                </c:pt>
                <c:pt idx="1831">
                  <c:v>9.3833333333333338E-3</c:v>
                </c:pt>
                <c:pt idx="1832">
                  <c:v>1.0013333333333332E-2</c:v>
                </c:pt>
                <c:pt idx="1833">
                  <c:v>9.5466666666666668E-3</c:v>
                </c:pt>
                <c:pt idx="1834">
                  <c:v>7.8399999999999997E-3</c:v>
                </c:pt>
                <c:pt idx="1835">
                  <c:v>6.7783333333333333E-3</c:v>
                </c:pt>
                <c:pt idx="1836">
                  <c:v>5.6649999999999999E-3</c:v>
                </c:pt>
                <c:pt idx="1837">
                  <c:v>4.2383333333333327E-3</c:v>
                </c:pt>
                <c:pt idx="1838">
                  <c:v>6.0733333333333334E-3</c:v>
                </c:pt>
                <c:pt idx="1839">
                  <c:v>1.1841666666666667E-2</c:v>
                </c:pt>
                <c:pt idx="1840">
                  <c:v>1.7633333333333331E-2</c:v>
                </c:pt>
                <c:pt idx="1841">
                  <c:v>2.1551666666666667E-2</c:v>
                </c:pt>
                <c:pt idx="1842">
                  <c:v>2.7296666666666667E-2</c:v>
                </c:pt>
                <c:pt idx="1843">
                  <c:v>3.3878333333333337E-2</c:v>
                </c:pt>
                <c:pt idx="1844">
                  <c:v>3.4538333333333331E-2</c:v>
                </c:pt>
                <c:pt idx="1845">
                  <c:v>2.9829999999999999E-2</c:v>
                </c:pt>
                <c:pt idx="1846">
                  <c:v>2.7010000000000003E-2</c:v>
                </c:pt>
                <c:pt idx="1847">
                  <c:v>2.8836666666666663E-2</c:v>
                </c:pt>
                <c:pt idx="1848">
                  <c:v>3.0023333333333332E-2</c:v>
                </c:pt>
                <c:pt idx="1849">
                  <c:v>2.709333333333333E-2</c:v>
                </c:pt>
                <c:pt idx="1850">
                  <c:v>2.3533333333333337E-2</c:v>
                </c:pt>
                <c:pt idx="1851">
                  <c:v>2.2214999999999999E-2</c:v>
                </c:pt>
                <c:pt idx="1852">
                  <c:v>2.1531666666666668E-2</c:v>
                </c:pt>
                <c:pt idx="1853">
                  <c:v>2.020166666666667E-2</c:v>
                </c:pt>
                <c:pt idx="1854">
                  <c:v>1.7241666666666669E-2</c:v>
                </c:pt>
                <c:pt idx="1855">
                  <c:v>1.2686666666666667E-2</c:v>
                </c:pt>
                <c:pt idx="1856">
                  <c:v>1.2036666666666668E-2</c:v>
                </c:pt>
                <c:pt idx="1857">
                  <c:v>1.4688333333333333E-2</c:v>
                </c:pt>
                <c:pt idx="1858">
                  <c:v>1.7815000000000001E-2</c:v>
                </c:pt>
                <c:pt idx="1859">
                  <c:v>2.2409999999999999E-2</c:v>
                </c:pt>
                <c:pt idx="1860">
                  <c:v>2.9778333333333334E-2</c:v>
                </c:pt>
                <c:pt idx="1861">
                  <c:v>3.8878333333333327E-2</c:v>
                </c:pt>
                <c:pt idx="1862">
                  <c:v>4.388333333333333E-2</c:v>
                </c:pt>
                <c:pt idx="1863">
                  <c:v>3.7869999999999994E-2</c:v>
                </c:pt>
                <c:pt idx="1864">
                  <c:v>2.2096666666666664E-2</c:v>
                </c:pt>
                <c:pt idx="1865">
                  <c:v>0</c:v>
                </c:pt>
              </c:numCache>
            </c:numRef>
          </c:yVal>
          <c:smooth val="0"/>
          <c:extLst>
            <c:ext xmlns:c16="http://schemas.microsoft.com/office/drawing/2014/chart" uri="{C3380CC4-5D6E-409C-BE32-E72D297353CC}">
              <c16:uniqueId val="{00000004-0C7E-4CBC-BE89-0327F99C27D0}"/>
            </c:ext>
          </c:extLst>
        </c:ser>
        <c:ser>
          <c:idx val="5"/>
          <c:order val="5"/>
          <c:tx>
            <c:strRef>
              <c:f>'after IF'!$BO$1:$BO$3</c:f>
              <c:strCache>
                <c:ptCount val="3"/>
                <c:pt idx="2">
                  <c:v>WN1</c:v>
                </c:pt>
              </c:strCache>
            </c:strRef>
          </c:tx>
          <c:spPr>
            <a:ln w="19050" cap="rnd">
              <a:solidFill>
                <a:schemeClr val="accent6"/>
              </a:solidFill>
              <a:round/>
            </a:ln>
            <a:effectLst/>
          </c:spPr>
          <c:marker>
            <c:symbol val="circle"/>
            <c:size val="2"/>
            <c:spPr>
              <a:solidFill>
                <a:schemeClr val="accent6"/>
              </a:solidFill>
              <a:ln w="9525">
                <a:solidFill>
                  <a:schemeClr val="accent6"/>
                </a:solidFill>
              </a:ln>
              <a:effectLst/>
            </c:spPr>
          </c:marker>
          <c:xVal>
            <c:numRef>
              <c:f>'after IF'!$A$4:$A$3765</c:f>
              <c:numCache>
                <c:formatCode>General</c:formatCode>
                <c:ptCount val="3762"/>
                <c:pt idx="0">
                  <c:v>3996.3734599999998</c:v>
                </c:pt>
                <c:pt idx="1">
                  <c:v>3994.4447100000002</c:v>
                </c:pt>
                <c:pt idx="2">
                  <c:v>3992.5159600000002</c:v>
                </c:pt>
                <c:pt idx="3">
                  <c:v>3990.5871999999999</c:v>
                </c:pt>
                <c:pt idx="4">
                  <c:v>3988.6584499999999</c:v>
                </c:pt>
                <c:pt idx="5">
                  <c:v>3986.7296999999999</c:v>
                </c:pt>
                <c:pt idx="6">
                  <c:v>3984.8009499999998</c:v>
                </c:pt>
                <c:pt idx="7">
                  <c:v>3982.8721999999998</c:v>
                </c:pt>
                <c:pt idx="8">
                  <c:v>3980.9434500000002</c:v>
                </c:pt>
                <c:pt idx="9">
                  <c:v>3979.01469</c:v>
                </c:pt>
                <c:pt idx="10">
                  <c:v>3977.0859399999999</c:v>
                </c:pt>
                <c:pt idx="11">
                  <c:v>3975.1571899999999</c:v>
                </c:pt>
                <c:pt idx="12">
                  <c:v>3973.2284399999999</c:v>
                </c:pt>
                <c:pt idx="13">
                  <c:v>3971.2996899999998</c:v>
                </c:pt>
                <c:pt idx="14">
                  <c:v>3969.3709399999998</c:v>
                </c:pt>
                <c:pt idx="15">
                  <c:v>3967.44218</c:v>
                </c:pt>
                <c:pt idx="16">
                  <c:v>3965.51343</c:v>
                </c:pt>
                <c:pt idx="17">
                  <c:v>3963.5846799999999</c:v>
                </c:pt>
                <c:pt idx="18">
                  <c:v>3961.6559299999999</c:v>
                </c:pt>
                <c:pt idx="19">
                  <c:v>3959.7271799999999</c:v>
                </c:pt>
                <c:pt idx="20">
                  <c:v>3957.7984299999998</c:v>
                </c:pt>
                <c:pt idx="21">
                  <c:v>3955.86967</c:v>
                </c:pt>
                <c:pt idx="22">
                  <c:v>3953.94092</c:v>
                </c:pt>
                <c:pt idx="23">
                  <c:v>3952.01217</c:v>
                </c:pt>
                <c:pt idx="24">
                  <c:v>3950.0834199999999</c:v>
                </c:pt>
                <c:pt idx="25">
                  <c:v>3948.1546699999999</c:v>
                </c:pt>
                <c:pt idx="26">
                  <c:v>3946.2259199999999</c:v>
                </c:pt>
                <c:pt idx="27">
                  <c:v>3944.2971600000001</c:v>
                </c:pt>
                <c:pt idx="28">
                  <c:v>3942.36841</c:v>
                </c:pt>
                <c:pt idx="29">
                  <c:v>3940.43966</c:v>
                </c:pt>
                <c:pt idx="30">
                  <c:v>3938.51091</c:v>
                </c:pt>
                <c:pt idx="31">
                  <c:v>3936.5821599999999</c:v>
                </c:pt>
                <c:pt idx="32">
                  <c:v>3934.6534099999999</c:v>
                </c:pt>
                <c:pt idx="33">
                  <c:v>3932.7246500000001</c:v>
                </c:pt>
                <c:pt idx="34">
                  <c:v>3930.7959000000001</c:v>
                </c:pt>
                <c:pt idx="35">
                  <c:v>3928.86715</c:v>
                </c:pt>
                <c:pt idx="36">
                  <c:v>3926.9384</c:v>
                </c:pt>
                <c:pt idx="37">
                  <c:v>3925.00965</c:v>
                </c:pt>
                <c:pt idx="38">
                  <c:v>3923.0808999999999</c:v>
                </c:pt>
                <c:pt idx="39">
                  <c:v>3921.1521400000001</c:v>
                </c:pt>
                <c:pt idx="40">
                  <c:v>3919.2233900000001</c:v>
                </c:pt>
                <c:pt idx="41">
                  <c:v>3917.2946400000001</c:v>
                </c:pt>
                <c:pt idx="42">
                  <c:v>3915.36589</c:v>
                </c:pt>
                <c:pt idx="43">
                  <c:v>3913.43714</c:v>
                </c:pt>
                <c:pt idx="44">
                  <c:v>3911.50839</c:v>
                </c:pt>
                <c:pt idx="45">
                  <c:v>3909.5796300000002</c:v>
                </c:pt>
                <c:pt idx="46">
                  <c:v>3907.6508800000001</c:v>
                </c:pt>
                <c:pt idx="47">
                  <c:v>3905.7221300000001</c:v>
                </c:pt>
                <c:pt idx="48">
                  <c:v>3903.7933800000001</c:v>
                </c:pt>
                <c:pt idx="49">
                  <c:v>3901.86463</c:v>
                </c:pt>
                <c:pt idx="50">
                  <c:v>3899.93588</c:v>
                </c:pt>
                <c:pt idx="51">
                  <c:v>3898.0071200000002</c:v>
                </c:pt>
                <c:pt idx="52">
                  <c:v>3896.0783700000002</c:v>
                </c:pt>
                <c:pt idx="53">
                  <c:v>3894.1496200000001</c:v>
                </c:pt>
                <c:pt idx="54">
                  <c:v>3892.2208700000001</c:v>
                </c:pt>
                <c:pt idx="55">
                  <c:v>3890.2921200000001</c:v>
                </c:pt>
                <c:pt idx="56">
                  <c:v>3888.36337</c:v>
                </c:pt>
                <c:pt idx="57">
                  <c:v>3886.4346099999998</c:v>
                </c:pt>
                <c:pt idx="58">
                  <c:v>3884.5058600000002</c:v>
                </c:pt>
                <c:pt idx="59">
                  <c:v>3882.5771100000002</c:v>
                </c:pt>
                <c:pt idx="60">
                  <c:v>3880.6483600000001</c:v>
                </c:pt>
                <c:pt idx="61">
                  <c:v>3878.7196100000001</c:v>
                </c:pt>
                <c:pt idx="62">
                  <c:v>3876.7908600000001</c:v>
                </c:pt>
                <c:pt idx="63">
                  <c:v>3874.8620999999998</c:v>
                </c:pt>
                <c:pt idx="64">
                  <c:v>3872.9333499999998</c:v>
                </c:pt>
                <c:pt idx="65">
                  <c:v>3871.0046000000002</c:v>
                </c:pt>
                <c:pt idx="66">
                  <c:v>3869.0758500000002</c:v>
                </c:pt>
                <c:pt idx="67">
                  <c:v>3867.1471000000001</c:v>
                </c:pt>
                <c:pt idx="68">
                  <c:v>3865.2183500000001</c:v>
                </c:pt>
                <c:pt idx="69">
                  <c:v>3863.2895899999999</c:v>
                </c:pt>
                <c:pt idx="70">
                  <c:v>3861.3608399999998</c:v>
                </c:pt>
                <c:pt idx="71">
                  <c:v>3859.4320899999998</c:v>
                </c:pt>
                <c:pt idx="72">
                  <c:v>3857.5033400000002</c:v>
                </c:pt>
                <c:pt idx="73">
                  <c:v>3855.5745900000002</c:v>
                </c:pt>
                <c:pt idx="74">
                  <c:v>3853.6458400000001</c:v>
                </c:pt>
                <c:pt idx="75">
                  <c:v>3851.7170799999999</c:v>
                </c:pt>
                <c:pt idx="76">
                  <c:v>3849.7883299999999</c:v>
                </c:pt>
                <c:pt idx="77">
                  <c:v>3847.8595799999998</c:v>
                </c:pt>
                <c:pt idx="78">
                  <c:v>3845.9308299999998</c:v>
                </c:pt>
                <c:pt idx="79">
                  <c:v>3844.0020800000002</c:v>
                </c:pt>
                <c:pt idx="80">
                  <c:v>3842.0733300000002</c:v>
                </c:pt>
                <c:pt idx="81">
                  <c:v>3840.1445699999999</c:v>
                </c:pt>
                <c:pt idx="82">
                  <c:v>3838.2158199999999</c:v>
                </c:pt>
                <c:pt idx="83">
                  <c:v>3836.2870699999999</c:v>
                </c:pt>
                <c:pt idx="84">
                  <c:v>3834.3583199999998</c:v>
                </c:pt>
                <c:pt idx="85">
                  <c:v>3832.4295699999998</c:v>
                </c:pt>
                <c:pt idx="86">
                  <c:v>3830.5008200000002</c:v>
                </c:pt>
                <c:pt idx="87">
                  <c:v>3828.57206</c:v>
                </c:pt>
                <c:pt idx="88">
                  <c:v>3826.6433099999999</c:v>
                </c:pt>
                <c:pt idx="89">
                  <c:v>3824.7145599999999</c:v>
                </c:pt>
                <c:pt idx="90">
                  <c:v>3822.7858099999999</c:v>
                </c:pt>
                <c:pt idx="91">
                  <c:v>3820.8570599999998</c:v>
                </c:pt>
                <c:pt idx="92">
                  <c:v>3818.9283099999998</c:v>
                </c:pt>
                <c:pt idx="93">
                  <c:v>3816.99955</c:v>
                </c:pt>
                <c:pt idx="94">
                  <c:v>3815.0708</c:v>
                </c:pt>
                <c:pt idx="95">
                  <c:v>3813.1420499999999</c:v>
                </c:pt>
                <c:pt idx="96">
                  <c:v>3811.2132999999999</c:v>
                </c:pt>
                <c:pt idx="97">
                  <c:v>3809.2845499999999</c:v>
                </c:pt>
                <c:pt idx="98">
                  <c:v>3807.3557999999998</c:v>
                </c:pt>
                <c:pt idx="99">
                  <c:v>3805.42704</c:v>
                </c:pt>
                <c:pt idx="100">
                  <c:v>3803.49829</c:v>
                </c:pt>
                <c:pt idx="101">
                  <c:v>3801.56954</c:v>
                </c:pt>
                <c:pt idx="102">
                  <c:v>3799.6407899999999</c:v>
                </c:pt>
                <c:pt idx="103">
                  <c:v>3797.7120399999999</c:v>
                </c:pt>
                <c:pt idx="104">
                  <c:v>3795.7832899999999</c:v>
                </c:pt>
                <c:pt idx="105">
                  <c:v>3793.8545300000001</c:v>
                </c:pt>
                <c:pt idx="106">
                  <c:v>3791.92578</c:v>
                </c:pt>
                <c:pt idx="107">
                  <c:v>3789.99703</c:v>
                </c:pt>
                <c:pt idx="108">
                  <c:v>3788.06828</c:v>
                </c:pt>
                <c:pt idx="109">
                  <c:v>3786.1395299999999</c:v>
                </c:pt>
                <c:pt idx="110">
                  <c:v>3784.2107799999999</c:v>
                </c:pt>
                <c:pt idx="111">
                  <c:v>3782.2820200000001</c:v>
                </c:pt>
                <c:pt idx="112">
                  <c:v>3780.3532700000001</c:v>
                </c:pt>
                <c:pt idx="113">
                  <c:v>3778.42452</c:v>
                </c:pt>
                <c:pt idx="114">
                  <c:v>3776.49577</c:v>
                </c:pt>
                <c:pt idx="115">
                  <c:v>3774.56702</c:v>
                </c:pt>
                <c:pt idx="116">
                  <c:v>3772.6382699999999</c:v>
                </c:pt>
                <c:pt idx="117">
                  <c:v>3770.7095100000001</c:v>
                </c:pt>
                <c:pt idx="118">
                  <c:v>3768.7807600000001</c:v>
                </c:pt>
                <c:pt idx="119">
                  <c:v>3766.8520100000001</c:v>
                </c:pt>
                <c:pt idx="120">
                  <c:v>3764.92326</c:v>
                </c:pt>
                <c:pt idx="121">
                  <c:v>3762.99451</c:v>
                </c:pt>
                <c:pt idx="122">
                  <c:v>3761.06576</c:v>
                </c:pt>
                <c:pt idx="123">
                  <c:v>3759.1370000000002</c:v>
                </c:pt>
                <c:pt idx="124">
                  <c:v>3757.2082500000001</c:v>
                </c:pt>
                <c:pt idx="125">
                  <c:v>3755.2795000000001</c:v>
                </c:pt>
                <c:pt idx="126">
                  <c:v>3753.3507500000001</c:v>
                </c:pt>
                <c:pt idx="127">
                  <c:v>3751.422</c:v>
                </c:pt>
                <c:pt idx="128">
                  <c:v>3749.49325</c:v>
                </c:pt>
                <c:pt idx="129">
                  <c:v>3747.5644900000002</c:v>
                </c:pt>
                <c:pt idx="130">
                  <c:v>3745.6357400000002</c:v>
                </c:pt>
                <c:pt idx="131">
                  <c:v>3743.7069900000001</c:v>
                </c:pt>
                <c:pt idx="132">
                  <c:v>3741.7782400000001</c:v>
                </c:pt>
                <c:pt idx="133">
                  <c:v>3739.8494900000001</c:v>
                </c:pt>
                <c:pt idx="134">
                  <c:v>3737.92074</c:v>
                </c:pt>
                <c:pt idx="135">
                  <c:v>3735.9919799999998</c:v>
                </c:pt>
                <c:pt idx="136">
                  <c:v>3734.0632300000002</c:v>
                </c:pt>
                <c:pt idx="137">
                  <c:v>3732.1344800000002</c:v>
                </c:pt>
                <c:pt idx="138">
                  <c:v>3730.2057300000001</c:v>
                </c:pt>
                <c:pt idx="139">
                  <c:v>3728.2769800000001</c:v>
                </c:pt>
                <c:pt idx="140">
                  <c:v>3726.3482300000001</c:v>
                </c:pt>
                <c:pt idx="141">
                  <c:v>3724.4194699999998</c:v>
                </c:pt>
                <c:pt idx="142">
                  <c:v>3722.4907199999998</c:v>
                </c:pt>
                <c:pt idx="143">
                  <c:v>3720.5619700000002</c:v>
                </c:pt>
                <c:pt idx="144">
                  <c:v>3718.6332200000002</c:v>
                </c:pt>
                <c:pt idx="145">
                  <c:v>3716.7044700000001</c:v>
                </c:pt>
                <c:pt idx="146">
                  <c:v>3714.7757200000001</c:v>
                </c:pt>
                <c:pt idx="147">
                  <c:v>3712.8469599999999</c:v>
                </c:pt>
                <c:pt idx="148">
                  <c:v>3710.9182099999998</c:v>
                </c:pt>
                <c:pt idx="149">
                  <c:v>3708.9894599999998</c:v>
                </c:pt>
                <c:pt idx="150">
                  <c:v>3707.0607100000002</c:v>
                </c:pt>
                <c:pt idx="151">
                  <c:v>3705.1319600000002</c:v>
                </c:pt>
                <c:pt idx="152">
                  <c:v>3703.2032100000001</c:v>
                </c:pt>
                <c:pt idx="153">
                  <c:v>3701.2744499999999</c:v>
                </c:pt>
                <c:pt idx="154">
                  <c:v>3699.3456999999999</c:v>
                </c:pt>
                <c:pt idx="155">
                  <c:v>3697.4169499999998</c:v>
                </c:pt>
                <c:pt idx="156">
                  <c:v>3695.4881999999998</c:v>
                </c:pt>
                <c:pt idx="157">
                  <c:v>3693.5594500000002</c:v>
                </c:pt>
                <c:pt idx="158">
                  <c:v>3691.6307000000002</c:v>
                </c:pt>
                <c:pt idx="159">
                  <c:v>3689.7019399999999</c:v>
                </c:pt>
                <c:pt idx="160">
                  <c:v>3687.7731899999999</c:v>
                </c:pt>
                <c:pt idx="161">
                  <c:v>3685.8444399999998</c:v>
                </c:pt>
                <c:pt idx="162">
                  <c:v>3683.9156899999998</c:v>
                </c:pt>
                <c:pt idx="163">
                  <c:v>3681.9869399999998</c:v>
                </c:pt>
                <c:pt idx="164">
                  <c:v>3680.0581900000002</c:v>
                </c:pt>
                <c:pt idx="165">
                  <c:v>3678.12943</c:v>
                </c:pt>
                <c:pt idx="166">
                  <c:v>3676.2006799999999</c:v>
                </c:pt>
                <c:pt idx="167">
                  <c:v>3674.2719299999999</c:v>
                </c:pt>
                <c:pt idx="168">
                  <c:v>3672.3431799999998</c:v>
                </c:pt>
                <c:pt idx="169">
                  <c:v>3670.4144299999998</c:v>
                </c:pt>
                <c:pt idx="170">
                  <c:v>3668.4856799999998</c:v>
                </c:pt>
                <c:pt idx="171">
                  <c:v>3666.55692</c:v>
                </c:pt>
                <c:pt idx="172">
                  <c:v>3664.62817</c:v>
                </c:pt>
                <c:pt idx="173">
                  <c:v>3662.6994199999999</c:v>
                </c:pt>
                <c:pt idx="174">
                  <c:v>3660.7706699999999</c:v>
                </c:pt>
                <c:pt idx="175">
                  <c:v>3658.8419199999998</c:v>
                </c:pt>
                <c:pt idx="176">
                  <c:v>3656.9131699999998</c:v>
                </c:pt>
                <c:pt idx="177">
                  <c:v>3654.98441</c:v>
                </c:pt>
                <c:pt idx="178">
                  <c:v>3653.05566</c:v>
                </c:pt>
                <c:pt idx="179">
                  <c:v>3651.12691</c:v>
                </c:pt>
                <c:pt idx="180">
                  <c:v>3649.1981599999999</c:v>
                </c:pt>
                <c:pt idx="181">
                  <c:v>3647.2694099999999</c:v>
                </c:pt>
                <c:pt idx="182">
                  <c:v>3645.3406599999998</c:v>
                </c:pt>
                <c:pt idx="183">
                  <c:v>3643.4119000000001</c:v>
                </c:pt>
                <c:pt idx="184">
                  <c:v>3641.48315</c:v>
                </c:pt>
                <c:pt idx="185">
                  <c:v>3639.5544</c:v>
                </c:pt>
                <c:pt idx="186">
                  <c:v>3637.62565</c:v>
                </c:pt>
                <c:pt idx="187">
                  <c:v>3635.6968999999999</c:v>
                </c:pt>
                <c:pt idx="188">
                  <c:v>3633.7681499999999</c:v>
                </c:pt>
                <c:pt idx="189">
                  <c:v>3631.8393900000001</c:v>
                </c:pt>
                <c:pt idx="190">
                  <c:v>3629.9106400000001</c:v>
                </c:pt>
                <c:pt idx="191">
                  <c:v>3627.98189</c:v>
                </c:pt>
                <c:pt idx="192">
                  <c:v>3626.05314</c:v>
                </c:pt>
                <c:pt idx="193">
                  <c:v>3624.1243899999999</c:v>
                </c:pt>
                <c:pt idx="194">
                  <c:v>3622.1956399999999</c:v>
                </c:pt>
                <c:pt idx="195">
                  <c:v>3620.2668800000001</c:v>
                </c:pt>
                <c:pt idx="196">
                  <c:v>3618.3381300000001</c:v>
                </c:pt>
                <c:pt idx="197">
                  <c:v>3616.4093800000001</c:v>
                </c:pt>
                <c:pt idx="198">
                  <c:v>3614.48063</c:v>
                </c:pt>
                <c:pt idx="199">
                  <c:v>3612.55188</c:v>
                </c:pt>
                <c:pt idx="200">
                  <c:v>3610.6231299999999</c:v>
                </c:pt>
                <c:pt idx="201">
                  <c:v>3608.6943700000002</c:v>
                </c:pt>
                <c:pt idx="202">
                  <c:v>3606.7656200000001</c:v>
                </c:pt>
                <c:pt idx="203">
                  <c:v>3604.8368700000001</c:v>
                </c:pt>
                <c:pt idx="204">
                  <c:v>3602.9081200000001</c:v>
                </c:pt>
                <c:pt idx="205">
                  <c:v>3600.97937</c:v>
                </c:pt>
                <c:pt idx="206">
                  <c:v>3599.05062</c:v>
                </c:pt>
                <c:pt idx="207">
                  <c:v>3597.1218600000002</c:v>
                </c:pt>
                <c:pt idx="208">
                  <c:v>3595.1931100000002</c:v>
                </c:pt>
                <c:pt idx="209">
                  <c:v>3593.2643600000001</c:v>
                </c:pt>
                <c:pt idx="210">
                  <c:v>3591.3356100000001</c:v>
                </c:pt>
                <c:pt idx="211">
                  <c:v>3589.4068600000001</c:v>
                </c:pt>
                <c:pt idx="212">
                  <c:v>3587.47811</c:v>
                </c:pt>
                <c:pt idx="213">
                  <c:v>3585.5493499999998</c:v>
                </c:pt>
                <c:pt idx="214">
                  <c:v>3583.6206000000002</c:v>
                </c:pt>
                <c:pt idx="215">
                  <c:v>3581.6918500000002</c:v>
                </c:pt>
                <c:pt idx="216">
                  <c:v>3579.7631000000001</c:v>
                </c:pt>
                <c:pt idx="217">
                  <c:v>3577.8343500000001</c:v>
                </c:pt>
                <c:pt idx="218">
                  <c:v>3575.9056</c:v>
                </c:pt>
                <c:pt idx="219">
                  <c:v>3573.9768399999998</c:v>
                </c:pt>
                <c:pt idx="220">
                  <c:v>3572.0480899999998</c:v>
                </c:pt>
                <c:pt idx="221">
                  <c:v>3570.1193400000002</c:v>
                </c:pt>
                <c:pt idx="222">
                  <c:v>3568.1905900000002</c:v>
                </c:pt>
                <c:pt idx="223">
                  <c:v>3566.2618400000001</c:v>
                </c:pt>
                <c:pt idx="224">
                  <c:v>3564.3330900000001</c:v>
                </c:pt>
                <c:pt idx="225">
                  <c:v>3562.4043299999998</c:v>
                </c:pt>
                <c:pt idx="226">
                  <c:v>3560.4755799999998</c:v>
                </c:pt>
                <c:pt idx="227">
                  <c:v>3558.5468300000002</c:v>
                </c:pt>
                <c:pt idx="228">
                  <c:v>3556.6180800000002</c:v>
                </c:pt>
                <c:pt idx="229">
                  <c:v>3554.6893300000002</c:v>
                </c:pt>
                <c:pt idx="230">
                  <c:v>3552.7605800000001</c:v>
                </c:pt>
                <c:pt idx="231">
                  <c:v>3550.8318199999999</c:v>
                </c:pt>
                <c:pt idx="232">
                  <c:v>3548.9030699999998</c:v>
                </c:pt>
                <c:pt idx="233">
                  <c:v>3546.9743199999998</c:v>
                </c:pt>
                <c:pt idx="234">
                  <c:v>3545.0455700000002</c:v>
                </c:pt>
                <c:pt idx="235">
                  <c:v>3543.1168200000002</c:v>
                </c:pt>
                <c:pt idx="236">
                  <c:v>3541.1880700000002</c:v>
                </c:pt>
                <c:pt idx="237">
                  <c:v>3539.2593099999999</c:v>
                </c:pt>
                <c:pt idx="238">
                  <c:v>3537.3305599999999</c:v>
                </c:pt>
                <c:pt idx="239">
                  <c:v>3535.4018099999998</c:v>
                </c:pt>
                <c:pt idx="240">
                  <c:v>3533.4730599999998</c:v>
                </c:pt>
                <c:pt idx="241">
                  <c:v>3531.5443100000002</c:v>
                </c:pt>
                <c:pt idx="242">
                  <c:v>3529.6155600000002</c:v>
                </c:pt>
                <c:pt idx="243">
                  <c:v>3527.6867999999999</c:v>
                </c:pt>
                <c:pt idx="244">
                  <c:v>3525.7580499999999</c:v>
                </c:pt>
                <c:pt idx="245">
                  <c:v>3523.8292999999999</c:v>
                </c:pt>
                <c:pt idx="246">
                  <c:v>3521.9005499999998</c:v>
                </c:pt>
                <c:pt idx="247">
                  <c:v>3519.9717999999998</c:v>
                </c:pt>
                <c:pt idx="248">
                  <c:v>3518.0430500000002</c:v>
                </c:pt>
                <c:pt idx="249">
                  <c:v>3516.11429</c:v>
                </c:pt>
                <c:pt idx="250">
                  <c:v>3514.1855399999999</c:v>
                </c:pt>
                <c:pt idx="251">
                  <c:v>3512.2567899999999</c:v>
                </c:pt>
                <c:pt idx="252">
                  <c:v>3510.3280399999999</c:v>
                </c:pt>
                <c:pt idx="253">
                  <c:v>3508.3992899999998</c:v>
                </c:pt>
                <c:pt idx="254">
                  <c:v>3506.4705399999998</c:v>
                </c:pt>
                <c:pt idx="255">
                  <c:v>3504.54178</c:v>
                </c:pt>
                <c:pt idx="256">
                  <c:v>3502.61303</c:v>
                </c:pt>
                <c:pt idx="257">
                  <c:v>3500.6842799999999</c:v>
                </c:pt>
                <c:pt idx="258">
                  <c:v>3498.7555299999999</c:v>
                </c:pt>
                <c:pt idx="259">
                  <c:v>3496.8267799999999</c:v>
                </c:pt>
                <c:pt idx="260">
                  <c:v>3494.8980299999998</c:v>
                </c:pt>
                <c:pt idx="261">
                  <c:v>3492.9692700000001</c:v>
                </c:pt>
                <c:pt idx="262">
                  <c:v>3491.04052</c:v>
                </c:pt>
                <c:pt idx="263">
                  <c:v>3489.11177</c:v>
                </c:pt>
                <c:pt idx="264">
                  <c:v>3487.1830199999999</c:v>
                </c:pt>
                <c:pt idx="265">
                  <c:v>3485.2542699999999</c:v>
                </c:pt>
                <c:pt idx="266">
                  <c:v>3483.3255199999999</c:v>
                </c:pt>
                <c:pt idx="267">
                  <c:v>3481.3967600000001</c:v>
                </c:pt>
                <c:pt idx="268">
                  <c:v>3479.46801</c:v>
                </c:pt>
                <c:pt idx="269">
                  <c:v>3477.53926</c:v>
                </c:pt>
                <c:pt idx="270">
                  <c:v>3475.61051</c:v>
                </c:pt>
                <c:pt idx="271">
                  <c:v>3473.6817599999999</c:v>
                </c:pt>
                <c:pt idx="272">
                  <c:v>3471.7530099999999</c:v>
                </c:pt>
                <c:pt idx="273">
                  <c:v>3469.8242500000001</c:v>
                </c:pt>
                <c:pt idx="274">
                  <c:v>3467.8955000000001</c:v>
                </c:pt>
                <c:pt idx="275">
                  <c:v>3465.96675</c:v>
                </c:pt>
                <c:pt idx="276">
                  <c:v>3464.038</c:v>
                </c:pt>
                <c:pt idx="277">
                  <c:v>3462.10925</c:v>
                </c:pt>
                <c:pt idx="278">
                  <c:v>3460.1804999999999</c:v>
                </c:pt>
                <c:pt idx="279">
                  <c:v>3458.2517400000002</c:v>
                </c:pt>
                <c:pt idx="280">
                  <c:v>3456.3229900000001</c:v>
                </c:pt>
                <c:pt idx="281">
                  <c:v>3454.3942400000001</c:v>
                </c:pt>
                <c:pt idx="282">
                  <c:v>3452.46549</c:v>
                </c:pt>
                <c:pt idx="283">
                  <c:v>3450.53674</c:v>
                </c:pt>
                <c:pt idx="284">
                  <c:v>3448.60799</c:v>
                </c:pt>
                <c:pt idx="285">
                  <c:v>3446.6792300000002</c:v>
                </c:pt>
                <c:pt idx="286">
                  <c:v>3444.7504800000002</c:v>
                </c:pt>
                <c:pt idx="287">
                  <c:v>3442.8217300000001</c:v>
                </c:pt>
                <c:pt idx="288">
                  <c:v>3440.8929800000001</c:v>
                </c:pt>
                <c:pt idx="289">
                  <c:v>3438.96423</c:v>
                </c:pt>
                <c:pt idx="290">
                  <c:v>3437.03548</c:v>
                </c:pt>
                <c:pt idx="291">
                  <c:v>3435.1067200000002</c:v>
                </c:pt>
                <c:pt idx="292">
                  <c:v>3433.1779700000002</c:v>
                </c:pt>
                <c:pt idx="293">
                  <c:v>3431.2492200000002</c:v>
                </c:pt>
                <c:pt idx="294">
                  <c:v>3429.3204700000001</c:v>
                </c:pt>
                <c:pt idx="295">
                  <c:v>3427.3917200000001</c:v>
                </c:pt>
                <c:pt idx="296">
                  <c:v>3425.46297</c:v>
                </c:pt>
                <c:pt idx="297">
                  <c:v>3423.5342099999998</c:v>
                </c:pt>
                <c:pt idx="298">
                  <c:v>3421.6054600000002</c:v>
                </c:pt>
                <c:pt idx="299">
                  <c:v>3419.6767100000002</c:v>
                </c:pt>
                <c:pt idx="300">
                  <c:v>3417.7479600000001</c:v>
                </c:pt>
                <c:pt idx="301">
                  <c:v>3415.8192100000001</c:v>
                </c:pt>
                <c:pt idx="302">
                  <c:v>3413.8904600000001</c:v>
                </c:pt>
                <c:pt idx="303">
                  <c:v>3411.9616999999998</c:v>
                </c:pt>
                <c:pt idx="304">
                  <c:v>3410.0329499999998</c:v>
                </c:pt>
                <c:pt idx="305">
                  <c:v>3408.1042000000002</c:v>
                </c:pt>
                <c:pt idx="306">
                  <c:v>3406.1754500000002</c:v>
                </c:pt>
                <c:pt idx="307">
                  <c:v>3404.2467000000001</c:v>
                </c:pt>
                <c:pt idx="308">
                  <c:v>3402.3179500000001</c:v>
                </c:pt>
                <c:pt idx="309">
                  <c:v>3400.3891899999999</c:v>
                </c:pt>
                <c:pt idx="310">
                  <c:v>3398.4604399999998</c:v>
                </c:pt>
                <c:pt idx="311">
                  <c:v>3396.5316899999998</c:v>
                </c:pt>
                <c:pt idx="312">
                  <c:v>3394.6029400000002</c:v>
                </c:pt>
                <c:pt idx="313">
                  <c:v>3392.6741900000002</c:v>
                </c:pt>
                <c:pt idx="314">
                  <c:v>3390.7454400000001</c:v>
                </c:pt>
                <c:pt idx="315">
                  <c:v>3388.8166799999999</c:v>
                </c:pt>
                <c:pt idx="316">
                  <c:v>3386.8879299999999</c:v>
                </c:pt>
                <c:pt idx="317">
                  <c:v>3384.9591799999998</c:v>
                </c:pt>
                <c:pt idx="318">
                  <c:v>3383.0304299999998</c:v>
                </c:pt>
                <c:pt idx="319">
                  <c:v>3381.1016800000002</c:v>
                </c:pt>
                <c:pt idx="320">
                  <c:v>3379.1729300000002</c:v>
                </c:pt>
                <c:pt idx="321">
                  <c:v>3377.2441699999999</c:v>
                </c:pt>
                <c:pt idx="322">
                  <c:v>3375.3154199999999</c:v>
                </c:pt>
                <c:pt idx="323">
                  <c:v>3373.3866699999999</c:v>
                </c:pt>
                <c:pt idx="324">
                  <c:v>3371.4579199999998</c:v>
                </c:pt>
                <c:pt idx="325">
                  <c:v>3369.5291699999998</c:v>
                </c:pt>
                <c:pt idx="326">
                  <c:v>3367.6004200000002</c:v>
                </c:pt>
                <c:pt idx="327">
                  <c:v>3365.67166</c:v>
                </c:pt>
                <c:pt idx="328">
                  <c:v>3363.7429099999999</c:v>
                </c:pt>
                <c:pt idx="329">
                  <c:v>3361.8141599999999</c:v>
                </c:pt>
                <c:pt idx="330">
                  <c:v>3359.8854099999999</c:v>
                </c:pt>
                <c:pt idx="331">
                  <c:v>3357.9566599999998</c:v>
                </c:pt>
                <c:pt idx="332">
                  <c:v>3356.0279099999998</c:v>
                </c:pt>
                <c:pt idx="333">
                  <c:v>3354.09915</c:v>
                </c:pt>
                <c:pt idx="334">
                  <c:v>3352.1704</c:v>
                </c:pt>
                <c:pt idx="335">
                  <c:v>3350.2416499999999</c:v>
                </c:pt>
                <c:pt idx="336">
                  <c:v>3348.3128999999999</c:v>
                </c:pt>
                <c:pt idx="337">
                  <c:v>3346.3841499999999</c:v>
                </c:pt>
                <c:pt idx="338">
                  <c:v>3344.4553999999998</c:v>
                </c:pt>
                <c:pt idx="339">
                  <c:v>3342.52664</c:v>
                </c:pt>
                <c:pt idx="340">
                  <c:v>3340.59789</c:v>
                </c:pt>
                <c:pt idx="341">
                  <c:v>3338.66914</c:v>
                </c:pt>
                <c:pt idx="342">
                  <c:v>3336.7403899999999</c:v>
                </c:pt>
                <c:pt idx="343">
                  <c:v>3334.8116399999999</c:v>
                </c:pt>
                <c:pt idx="344">
                  <c:v>3332.8828800000001</c:v>
                </c:pt>
                <c:pt idx="345">
                  <c:v>3330.9541300000001</c:v>
                </c:pt>
                <c:pt idx="346">
                  <c:v>3329.02538</c:v>
                </c:pt>
                <c:pt idx="347">
                  <c:v>3327.09663</c:v>
                </c:pt>
                <c:pt idx="348">
                  <c:v>3325.16788</c:v>
                </c:pt>
                <c:pt idx="349">
                  <c:v>3323.2391299999999</c:v>
                </c:pt>
                <c:pt idx="350">
                  <c:v>3321.3103700000001</c:v>
                </c:pt>
                <c:pt idx="351">
                  <c:v>3319.3816200000001</c:v>
                </c:pt>
                <c:pt idx="352">
                  <c:v>3317.4528700000001</c:v>
                </c:pt>
                <c:pt idx="353">
                  <c:v>3315.52412</c:v>
                </c:pt>
                <c:pt idx="354">
                  <c:v>3313.59537</c:v>
                </c:pt>
                <c:pt idx="355">
                  <c:v>3311.66662</c:v>
                </c:pt>
                <c:pt idx="356">
                  <c:v>3309.7378600000002</c:v>
                </c:pt>
                <c:pt idx="357">
                  <c:v>3307.8091100000001</c:v>
                </c:pt>
                <c:pt idx="358">
                  <c:v>3305.8803600000001</c:v>
                </c:pt>
                <c:pt idx="359">
                  <c:v>3303.9516100000001</c:v>
                </c:pt>
                <c:pt idx="360">
                  <c:v>3302.02286</c:v>
                </c:pt>
                <c:pt idx="361">
                  <c:v>3300.09411</c:v>
                </c:pt>
                <c:pt idx="362">
                  <c:v>3298.1653500000002</c:v>
                </c:pt>
                <c:pt idx="363">
                  <c:v>3296.2366000000002</c:v>
                </c:pt>
                <c:pt idx="364">
                  <c:v>3294.3078500000001</c:v>
                </c:pt>
                <c:pt idx="365">
                  <c:v>3292.3791000000001</c:v>
                </c:pt>
                <c:pt idx="366">
                  <c:v>3290.4503500000001</c:v>
                </c:pt>
                <c:pt idx="367">
                  <c:v>3288.5216</c:v>
                </c:pt>
                <c:pt idx="368">
                  <c:v>3286.5928399999998</c:v>
                </c:pt>
                <c:pt idx="369">
                  <c:v>3284.6640900000002</c:v>
                </c:pt>
                <c:pt idx="370">
                  <c:v>3282.7353400000002</c:v>
                </c:pt>
                <c:pt idx="371">
                  <c:v>3280.8065900000001</c:v>
                </c:pt>
                <c:pt idx="372">
                  <c:v>3278.8778400000001</c:v>
                </c:pt>
                <c:pt idx="373">
                  <c:v>3276.9490900000001</c:v>
                </c:pt>
                <c:pt idx="374">
                  <c:v>3275.0203299999998</c:v>
                </c:pt>
                <c:pt idx="375">
                  <c:v>3273.0915799999998</c:v>
                </c:pt>
                <c:pt idx="376">
                  <c:v>3271.1628300000002</c:v>
                </c:pt>
                <c:pt idx="377">
                  <c:v>3269.2340800000002</c:v>
                </c:pt>
                <c:pt idx="378">
                  <c:v>3267.3053300000001</c:v>
                </c:pt>
                <c:pt idx="379">
                  <c:v>3265.3765800000001</c:v>
                </c:pt>
                <c:pt idx="380">
                  <c:v>3263.4478199999999</c:v>
                </c:pt>
                <c:pt idx="381">
                  <c:v>3261.5190699999998</c:v>
                </c:pt>
                <c:pt idx="382">
                  <c:v>3259.5903199999998</c:v>
                </c:pt>
                <c:pt idx="383">
                  <c:v>3257.6615700000002</c:v>
                </c:pt>
                <c:pt idx="384">
                  <c:v>3255.7328200000002</c:v>
                </c:pt>
                <c:pt idx="385">
                  <c:v>3253.8040700000001</c:v>
                </c:pt>
                <c:pt idx="386">
                  <c:v>3251.8753099999999</c:v>
                </c:pt>
                <c:pt idx="387">
                  <c:v>3249.9465599999999</c:v>
                </c:pt>
                <c:pt idx="388">
                  <c:v>3248.0178099999998</c:v>
                </c:pt>
                <c:pt idx="389">
                  <c:v>3246.0890599999998</c:v>
                </c:pt>
                <c:pt idx="390">
                  <c:v>3244.1603100000002</c:v>
                </c:pt>
                <c:pt idx="391">
                  <c:v>3242.2315600000002</c:v>
                </c:pt>
                <c:pt idx="392">
                  <c:v>3240.3027999999999</c:v>
                </c:pt>
                <c:pt idx="393">
                  <c:v>3238.3740499999999</c:v>
                </c:pt>
                <c:pt idx="394">
                  <c:v>3236.4452999999999</c:v>
                </c:pt>
                <c:pt idx="395">
                  <c:v>3234.5165499999998</c:v>
                </c:pt>
                <c:pt idx="396">
                  <c:v>3232.5877999999998</c:v>
                </c:pt>
                <c:pt idx="397">
                  <c:v>3230.6590500000002</c:v>
                </c:pt>
                <c:pt idx="398">
                  <c:v>3228.73029</c:v>
                </c:pt>
                <c:pt idx="399">
                  <c:v>3226.8015399999999</c:v>
                </c:pt>
                <c:pt idx="400">
                  <c:v>3224.8727899999999</c:v>
                </c:pt>
                <c:pt idx="401">
                  <c:v>3222.9440399999999</c:v>
                </c:pt>
                <c:pt idx="402">
                  <c:v>3221.0152899999998</c:v>
                </c:pt>
                <c:pt idx="403">
                  <c:v>3219.0865399999998</c:v>
                </c:pt>
                <c:pt idx="404">
                  <c:v>3217.15778</c:v>
                </c:pt>
                <c:pt idx="405">
                  <c:v>3215.22903</c:v>
                </c:pt>
                <c:pt idx="406">
                  <c:v>3213.3002799999999</c:v>
                </c:pt>
                <c:pt idx="407">
                  <c:v>3211.3715299999999</c:v>
                </c:pt>
                <c:pt idx="408">
                  <c:v>3209.4427799999999</c:v>
                </c:pt>
                <c:pt idx="409">
                  <c:v>3207.5140299999998</c:v>
                </c:pt>
                <c:pt idx="410">
                  <c:v>3205.58527</c:v>
                </c:pt>
                <c:pt idx="411">
                  <c:v>3203.65652</c:v>
                </c:pt>
                <c:pt idx="412">
                  <c:v>3201.72777</c:v>
                </c:pt>
                <c:pt idx="413">
                  <c:v>3199.7990199999999</c:v>
                </c:pt>
                <c:pt idx="414">
                  <c:v>3197.8702699999999</c:v>
                </c:pt>
                <c:pt idx="415">
                  <c:v>3195.9415199999999</c:v>
                </c:pt>
                <c:pt idx="416">
                  <c:v>3194.0127600000001</c:v>
                </c:pt>
                <c:pt idx="417">
                  <c:v>3192.08401</c:v>
                </c:pt>
                <c:pt idx="418">
                  <c:v>3190.15526</c:v>
                </c:pt>
                <c:pt idx="419">
                  <c:v>3188.22651</c:v>
                </c:pt>
                <c:pt idx="420">
                  <c:v>3186.2977599999999</c:v>
                </c:pt>
                <c:pt idx="421">
                  <c:v>3184.3690099999999</c:v>
                </c:pt>
                <c:pt idx="422">
                  <c:v>3182.4402500000001</c:v>
                </c:pt>
                <c:pt idx="423">
                  <c:v>3180.5115000000001</c:v>
                </c:pt>
                <c:pt idx="424">
                  <c:v>3178.58275</c:v>
                </c:pt>
                <c:pt idx="425">
                  <c:v>3176.654</c:v>
                </c:pt>
                <c:pt idx="426">
                  <c:v>3174.72525</c:v>
                </c:pt>
                <c:pt idx="427">
                  <c:v>3172.7964999999999</c:v>
                </c:pt>
                <c:pt idx="428">
                  <c:v>3170.8677400000001</c:v>
                </c:pt>
                <c:pt idx="429">
                  <c:v>3168.9389900000001</c:v>
                </c:pt>
                <c:pt idx="430">
                  <c:v>3167.0102400000001</c:v>
                </c:pt>
                <c:pt idx="431">
                  <c:v>3165.08149</c:v>
                </c:pt>
                <c:pt idx="432">
                  <c:v>3163.15274</c:v>
                </c:pt>
                <c:pt idx="433">
                  <c:v>3161.22399</c:v>
                </c:pt>
                <c:pt idx="434">
                  <c:v>3159.2952300000002</c:v>
                </c:pt>
                <c:pt idx="435">
                  <c:v>3157.3664800000001</c:v>
                </c:pt>
                <c:pt idx="436">
                  <c:v>3155.4377300000001</c:v>
                </c:pt>
                <c:pt idx="437">
                  <c:v>3153.5089800000001</c:v>
                </c:pt>
                <c:pt idx="438">
                  <c:v>3151.58023</c:v>
                </c:pt>
                <c:pt idx="439">
                  <c:v>3149.65148</c:v>
                </c:pt>
                <c:pt idx="440">
                  <c:v>3147.7227200000002</c:v>
                </c:pt>
                <c:pt idx="441">
                  <c:v>3145.7939700000002</c:v>
                </c:pt>
                <c:pt idx="442">
                  <c:v>3143.8652200000001</c:v>
                </c:pt>
                <c:pt idx="443">
                  <c:v>3141.9364700000001</c:v>
                </c:pt>
                <c:pt idx="444">
                  <c:v>3140.0077200000001</c:v>
                </c:pt>
                <c:pt idx="445">
                  <c:v>3138.07897</c:v>
                </c:pt>
                <c:pt idx="446">
                  <c:v>3136.1502099999998</c:v>
                </c:pt>
                <c:pt idx="447">
                  <c:v>3134.2214600000002</c:v>
                </c:pt>
                <c:pt idx="448">
                  <c:v>3132.2927100000002</c:v>
                </c:pt>
                <c:pt idx="449">
                  <c:v>3130.3639600000001</c:v>
                </c:pt>
                <c:pt idx="450">
                  <c:v>3128.4352100000001</c:v>
                </c:pt>
                <c:pt idx="451">
                  <c:v>3126.5064600000001</c:v>
                </c:pt>
                <c:pt idx="452">
                  <c:v>3124.5776999999998</c:v>
                </c:pt>
                <c:pt idx="453">
                  <c:v>3122.6489499999998</c:v>
                </c:pt>
                <c:pt idx="454">
                  <c:v>3120.7202000000002</c:v>
                </c:pt>
                <c:pt idx="455">
                  <c:v>3118.7914500000002</c:v>
                </c:pt>
                <c:pt idx="456">
                  <c:v>3116.8627000000001</c:v>
                </c:pt>
                <c:pt idx="457">
                  <c:v>3114.9339500000001</c:v>
                </c:pt>
                <c:pt idx="458">
                  <c:v>3113.0051899999999</c:v>
                </c:pt>
                <c:pt idx="459">
                  <c:v>3111.0764399999998</c:v>
                </c:pt>
                <c:pt idx="460">
                  <c:v>3109.1476899999998</c:v>
                </c:pt>
                <c:pt idx="461">
                  <c:v>3107.2189400000002</c:v>
                </c:pt>
                <c:pt idx="462">
                  <c:v>3105.2901900000002</c:v>
                </c:pt>
                <c:pt idx="463">
                  <c:v>3103.3614400000001</c:v>
                </c:pt>
                <c:pt idx="464">
                  <c:v>3101.4326799999999</c:v>
                </c:pt>
                <c:pt idx="465">
                  <c:v>3099.5039299999999</c:v>
                </c:pt>
                <c:pt idx="466">
                  <c:v>3097.5751799999998</c:v>
                </c:pt>
                <c:pt idx="467">
                  <c:v>3095.6464299999998</c:v>
                </c:pt>
                <c:pt idx="468">
                  <c:v>3093.7176800000002</c:v>
                </c:pt>
                <c:pt idx="469">
                  <c:v>3091.7889300000002</c:v>
                </c:pt>
                <c:pt idx="470">
                  <c:v>3089.8601699999999</c:v>
                </c:pt>
                <c:pt idx="471">
                  <c:v>3087.9314199999999</c:v>
                </c:pt>
                <c:pt idx="472">
                  <c:v>3086.0026699999999</c:v>
                </c:pt>
                <c:pt idx="473">
                  <c:v>3084.0739199999998</c:v>
                </c:pt>
                <c:pt idx="474">
                  <c:v>3082.1451699999998</c:v>
                </c:pt>
                <c:pt idx="475">
                  <c:v>3080.2164200000002</c:v>
                </c:pt>
                <c:pt idx="476">
                  <c:v>3078.28766</c:v>
                </c:pt>
                <c:pt idx="477">
                  <c:v>3076.3589099999999</c:v>
                </c:pt>
                <c:pt idx="478">
                  <c:v>3074.4301599999999</c:v>
                </c:pt>
                <c:pt idx="479">
                  <c:v>3072.5014099999999</c:v>
                </c:pt>
                <c:pt idx="480">
                  <c:v>3070.5726599999998</c:v>
                </c:pt>
                <c:pt idx="481">
                  <c:v>3068.6439099999998</c:v>
                </c:pt>
                <c:pt idx="482">
                  <c:v>3066.71515</c:v>
                </c:pt>
                <c:pt idx="483">
                  <c:v>3064.7864</c:v>
                </c:pt>
                <c:pt idx="484">
                  <c:v>3062.8576499999999</c:v>
                </c:pt>
                <c:pt idx="485">
                  <c:v>3060.9288999999999</c:v>
                </c:pt>
                <c:pt idx="486">
                  <c:v>3059.0001499999998</c:v>
                </c:pt>
                <c:pt idx="487">
                  <c:v>3057.0713999999998</c:v>
                </c:pt>
                <c:pt idx="488">
                  <c:v>3055.14264</c:v>
                </c:pt>
                <c:pt idx="489">
                  <c:v>3053.21389</c:v>
                </c:pt>
                <c:pt idx="490">
                  <c:v>3051.28514</c:v>
                </c:pt>
                <c:pt idx="491">
                  <c:v>3049.3563899999999</c:v>
                </c:pt>
                <c:pt idx="492">
                  <c:v>3047.4276399999999</c:v>
                </c:pt>
                <c:pt idx="493">
                  <c:v>3045.4988899999998</c:v>
                </c:pt>
                <c:pt idx="494">
                  <c:v>3043.5701300000001</c:v>
                </c:pt>
                <c:pt idx="495">
                  <c:v>3041.64138</c:v>
                </c:pt>
                <c:pt idx="496">
                  <c:v>3039.71263</c:v>
                </c:pt>
                <c:pt idx="497">
                  <c:v>3037.78388</c:v>
                </c:pt>
                <c:pt idx="498">
                  <c:v>3035.8551299999999</c:v>
                </c:pt>
                <c:pt idx="499">
                  <c:v>3033.9263799999999</c:v>
                </c:pt>
                <c:pt idx="500">
                  <c:v>3031.9976200000001</c:v>
                </c:pt>
                <c:pt idx="501">
                  <c:v>3030.0688700000001</c:v>
                </c:pt>
                <c:pt idx="502">
                  <c:v>3028.14012</c:v>
                </c:pt>
                <c:pt idx="503">
                  <c:v>3026.21137</c:v>
                </c:pt>
                <c:pt idx="504">
                  <c:v>3024.28262</c:v>
                </c:pt>
                <c:pt idx="505">
                  <c:v>3022.3538699999999</c:v>
                </c:pt>
                <c:pt idx="506">
                  <c:v>3020.4251100000001</c:v>
                </c:pt>
                <c:pt idx="507">
                  <c:v>3018.4963600000001</c:v>
                </c:pt>
                <c:pt idx="508">
                  <c:v>3016.5676100000001</c:v>
                </c:pt>
                <c:pt idx="509">
                  <c:v>3014.63886</c:v>
                </c:pt>
                <c:pt idx="510">
                  <c:v>3012.71011</c:v>
                </c:pt>
                <c:pt idx="511">
                  <c:v>3010.7813599999999</c:v>
                </c:pt>
                <c:pt idx="512">
                  <c:v>3008.8526000000002</c:v>
                </c:pt>
                <c:pt idx="513">
                  <c:v>3006.9238500000001</c:v>
                </c:pt>
                <c:pt idx="514">
                  <c:v>3004.9951000000001</c:v>
                </c:pt>
                <c:pt idx="515">
                  <c:v>3003.0663500000001</c:v>
                </c:pt>
                <c:pt idx="516">
                  <c:v>3001.1376</c:v>
                </c:pt>
                <c:pt idx="517">
                  <c:v>2999.20885</c:v>
                </c:pt>
                <c:pt idx="518">
                  <c:v>2997.2800900000002</c:v>
                </c:pt>
                <c:pt idx="519">
                  <c:v>2995.3513400000002</c:v>
                </c:pt>
                <c:pt idx="520">
                  <c:v>2993.4225900000001</c:v>
                </c:pt>
                <c:pt idx="521">
                  <c:v>2991.4938400000001</c:v>
                </c:pt>
                <c:pt idx="522">
                  <c:v>2989.5650900000001</c:v>
                </c:pt>
                <c:pt idx="523">
                  <c:v>2987.63634</c:v>
                </c:pt>
                <c:pt idx="524">
                  <c:v>2985.7075799999998</c:v>
                </c:pt>
                <c:pt idx="525">
                  <c:v>2983.7788300000002</c:v>
                </c:pt>
                <c:pt idx="526">
                  <c:v>2981.8500800000002</c:v>
                </c:pt>
                <c:pt idx="527">
                  <c:v>2979.9213300000001</c:v>
                </c:pt>
                <c:pt idx="528">
                  <c:v>2977.9925800000001</c:v>
                </c:pt>
                <c:pt idx="529">
                  <c:v>2976.0638300000001</c:v>
                </c:pt>
                <c:pt idx="530">
                  <c:v>2974.1350699999998</c:v>
                </c:pt>
                <c:pt idx="531">
                  <c:v>2972.2063199999998</c:v>
                </c:pt>
                <c:pt idx="532">
                  <c:v>2970.2775700000002</c:v>
                </c:pt>
                <c:pt idx="533">
                  <c:v>2968.3488200000002</c:v>
                </c:pt>
                <c:pt idx="534">
                  <c:v>2966.4200700000001</c:v>
                </c:pt>
                <c:pt idx="535">
                  <c:v>2964.4913200000001</c:v>
                </c:pt>
                <c:pt idx="536">
                  <c:v>2962.5625599999998</c:v>
                </c:pt>
                <c:pt idx="537">
                  <c:v>2960.6338099999998</c:v>
                </c:pt>
                <c:pt idx="538">
                  <c:v>2958.7050599999998</c:v>
                </c:pt>
                <c:pt idx="539">
                  <c:v>2956.7763100000002</c:v>
                </c:pt>
                <c:pt idx="540">
                  <c:v>2954.8475600000002</c:v>
                </c:pt>
                <c:pt idx="541">
                  <c:v>2952.9188100000001</c:v>
                </c:pt>
                <c:pt idx="542">
                  <c:v>2950.9900499999999</c:v>
                </c:pt>
                <c:pt idx="543">
                  <c:v>2949.0612999999998</c:v>
                </c:pt>
                <c:pt idx="544">
                  <c:v>2947.1325499999998</c:v>
                </c:pt>
                <c:pt idx="545">
                  <c:v>2945.2037999999998</c:v>
                </c:pt>
                <c:pt idx="546">
                  <c:v>2943.2750500000002</c:v>
                </c:pt>
                <c:pt idx="547">
                  <c:v>2941.3463000000002</c:v>
                </c:pt>
                <c:pt idx="548">
                  <c:v>2939.4175399999999</c:v>
                </c:pt>
                <c:pt idx="549">
                  <c:v>2937.4887899999999</c:v>
                </c:pt>
                <c:pt idx="550">
                  <c:v>2935.5600399999998</c:v>
                </c:pt>
                <c:pt idx="551">
                  <c:v>2933.6312899999998</c:v>
                </c:pt>
                <c:pt idx="552">
                  <c:v>2931.7025400000002</c:v>
                </c:pt>
                <c:pt idx="553">
                  <c:v>2929.7737900000002</c:v>
                </c:pt>
                <c:pt idx="554">
                  <c:v>2927.84503</c:v>
                </c:pt>
                <c:pt idx="555">
                  <c:v>2925.9162799999999</c:v>
                </c:pt>
                <c:pt idx="556">
                  <c:v>2923.9875299999999</c:v>
                </c:pt>
                <c:pt idx="557">
                  <c:v>2922.0587799999998</c:v>
                </c:pt>
                <c:pt idx="558">
                  <c:v>2920.1300299999998</c:v>
                </c:pt>
                <c:pt idx="559">
                  <c:v>2918.2012800000002</c:v>
                </c:pt>
                <c:pt idx="560">
                  <c:v>2916.27252</c:v>
                </c:pt>
                <c:pt idx="561">
                  <c:v>2914.3437699999999</c:v>
                </c:pt>
                <c:pt idx="562">
                  <c:v>2912.4150199999999</c:v>
                </c:pt>
                <c:pt idx="563">
                  <c:v>2910.4862699999999</c:v>
                </c:pt>
                <c:pt idx="564">
                  <c:v>2908.5575199999998</c:v>
                </c:pt>
                <c:pt idx="565">
                  <c:v>2906.6287699999998</c:v>
                </c:pt>
                <c:pt idx="566">
                  <c:v>2904.70001</c:v>
                </c:pt>
                <c:pt idx="567">
                  <c:v>2902.77126</c:v>
                </c:pt>
                <c:pt idx="568">
                  <c:v>2900.8425099999999</c:v>
                </c:pt>
                <c:pt idx="569">
                  <c:v>2898.9137599999999</c:v>
                </c:pt>
                <c:pt idx="570">
                  <c:v>2896.9850099999999</c:v>
                </c:pt>
                <c:pt idx="571">
                  <c:v>2895.0562599999998</c:v>
                </c:pt>
                <c:pt idx="572">
                  <c:v>2893.1275000000001</c:v>
                </c:pt>
                <c:pt idx="573">
                  <c:v>2891.19875</c:v>
                </c:pt>
                <c:pt idx="574">
                  <c:v>2889.27</c:v>
                </c:pt>
                <c:pt idx="575">
                  <c:v>2887.3412499999999</c:v>
                </c:pt>
                <c:pt idx="576">
                  <c:v>2885.4124999999999</c:v>
                </c:pt>
                <c:pt idx="577">
                  <c:v>2883.4837499999999</c:v>
                </c:pt>
                <c:pt idx="578">
                  <c:v>2881.5549900000001</c:v>
                </c:pt>
                <c:pt idx="579">
                  <c:v>2879.6262400000001</c:v>
                </c:pt>
                <c:pt idx="580">
                  <c:v>2877.69749</c:v>
                </c:pt>
                <c:pt idx="581">
                  <c:v>2875.76874</c:v>
                </c:pt>
                <c:pt idx="582">
                  <c:v>2873.8399899999999</c:v>
                </c:pt>
                <c:pt idx="583">
                  <c:v>2871.9112399999999</c:v>
                </c:pt>
                <c:pt idx="584">
                  <c:v>2869.9824800000001</c:v>
                </c:pt>
                <c:pt idx="585">
                  <c:v>2868.0537300000001</c:v>
                </c:pt>
                <c:pt idx="586">
                  <c:v>2866.1249800000001</c:v>
                </c:pt>
                <c:pt idx="587">
                  <c:v>2864.19623</c:v>
                </c:pt>
                <c:pt idx="588">
                  <c:v>2862.26748</c:v>
                </c:pt>
                <c:pt idx="589">
                  <c:v>2860.3387299999999</c:v>
                </c:pt>
                <c:pt idx="590">
                  <c:v>2858.4099700000002</c:v>
                </c:pt>
                <c:pt idx="591">
                  <c:v>2856.4812200000001</c:v>
                </c:pt>
                <c:pt idx="592">
                  <c:v>2854.5524700000001</c:v>
                </c:pt>
                <c:pt idx="593">
                  <c:v>2852.62372</c:v>
                </c:pt>
                <c:pt idx="594">
                  <c:v>2850.69497</c:v>
                </c:pt>
                <c:pt idx="595">
                  <c:v>2848.76622</c:v>
                </c:pt>
                <c:pt idx="596">
                  <c:v>2846.8374600000002</c:v>
                </c:pt>
                <c:pt idx="597">
                  <c:v>2844.9087100000002</c:v>
                </c:pt>
                <c:pt idx="598">
                  <c:v>2842.9799600000001</c:v>
                </c:pt>
                <c:pt idx="599">
                  <c:v>2841.0512100000001</c:v>
                </c:pt>
                <c:pt idx="600">
                  <c:v>2839.12246</c:v>
                </c:pt>
                <c:pt idx="601">
                  <c:v>2837.19371</c:v>
                </c:pt>
                <c:pt idx="602">
                  <c:v>2835.2649500000002</c:v>
                </c:pt>
                <c:pt idx="603">
                  <c:v>2833.3362000000002</c:v>
                </c:pt>
                <c:pt idx="604">
                  <c:v>2831.4074500000002</c:v>
                </c:pt>
                <c:pt idx="605">
                  <c:v>2829.4787000000001</c:v>
                </c:pt>
                <c:pt idx="606">
                  <c:v>2827.5499500000001</c:v>
                </c:pt>
                <c:pt idx="607">
                  <c:v>2825.6212</c:v>
                </c:pt>
                <c:pt idx="608">
                  <c:v>2823.6924399999998</c:v>
                </c:pt>
                <c:pt idx="609">
                  <c:v>2821.7636900000002</c:v>
                </c:pt>
                <c:pt idx="610">
                  <c:v>2819.8349400000002</c:v>
                </c:pt>
                <c:pt idx="611">
                  <c:v>2817.9061900000002</c:v>
                </c:pt>
                <c:pt idx="612">
                  <c:v>2815.9774400000001</c:v>
                </c:pt>
                <c:pt idx="613">
                  <c:v>2814.0486900000001</c:v>
                </c:pt>
                <c:pt idx="614">
                  <c:v>2812.1199299999998</c:v>
                </c:pt>
                <c:pt idx="615">
                  <c:v>2810.1911799999998</c:v>
                </c:pt>
                <c:pt idx="616">
                  <c:v>2808.2624300000002</c:v>
                </c:pt>
                <c:pt idx="617">
                  <c:v>2806.3336800000002</c:v>
                </c:pt>
                <c:pt idx="618">
                  <c:v>2804.4049300000001</c:v>
                </c:pt>
                <c:pt idx="619">
                  <c:v>2802.4761800000001</c:v>
                </c:pt>
                <c:pt idx="620">
                  <c:v>2800.5474199999999</c:v>
                </c:pt>
                <c:pt idx="621">
                  <c:v>2798.6186699999998</c:v>
                </c:pt>
                <c:pt idx="622">
                  <c:v>2796.6899199999998</c:v>
                </c:pt>
                <c:pt idx="623">
                  <c:v>2794.7611700000002</c:v>
                </c:pt>
                <c:pt idx="624">
                  <c:v>2792.8324200000002</c:v>
                </c:pt>
                <c:pt idx="625">
                  <c:v>2790.9036700000001</c:v>
                </c:pt>
                <c:pt idx="626">
                  <c:v>2788.9749099999999</c:v>
                </c:pt>
                <c:pt idx="627">
                  <c:v>2787.0461599999999</c:v>
                </c:pt>
                <c:pt idx="628">
                  <c:v>2785.1174099999998</c:v>
                </c:pt>
                <c:pt idx="629">
                  <c:v>2783.1886599999998</c:v>
                </c:pt>
                <c:pt idx="630">
                  <c:v>2781.2599100000002</c:v>
                </c:pt>
                <c:pt idx="631">
                  <c:v>2779.3311600000002</c:v>
                </c:pt>
                <c:pt idx="632">
                  <c:v>2777.4023999999999</c:v>
                </c:pt>
                <c:pt idx="633">
                  <c:v>2775.4736499999999</c:v>
                </c:pt>
                <c:pt idx="634">
                  <c:v>2773.5448999999999</c:v>
                </c:pt>
                <c:pt idx="635">
                  <c:v>2771.6161499999998</c:v>
                </c:pt>
                <c:pt idx="636">
                  <c:v>2769.6873999999998</c:v>
                </c:pt>
                <c:pt idx="637">
                  <c:v>2767.7586500000002</c:v>
                </c:pt>
                <c:pt idx="638">
                  <c:v>2765.82989</c:v>
                </c:pt>
                <c:pt idx="639">
                  <c:v>2763.9011399999999</c:v>
                </c:pt>
                <c:pt idx="640">
                  <c:v>2761.9723899999999</c:v>
                </c:pt>
                <c:pt idx="641">
                  <c:v>2760.0436399999999</c:v>
                </c:pt>
                <c:pt idx="642">
                  <c:v>2758.1148899999998</c:v>
                </c:pt>
                <c:pt idx="643">
                  <c:v>2756.1861399999998</c:v>
                </c:pt>
                <c:pt idx="644">
                  <c:v>2754.25738</c:v>
                </c:pt>
                <c:pt idx="645">
                  <c:v>2752.32863</c:v>
                </c:pt>
                <c:pt idx="646">
                  <c:v>2750.3998799999999</c:v>
                </c:pt>
                <c:pt idx="647">
                  <c:v>2748.4711299999999</c:v>
                </c:pt>
                <c:pt idx="648">
                  <c:v>2746.5423799999999</c:v>
                </c:pt>
                <c:pt idx="649">
                  <c:v>2744.6136299999998</c:v>
                </c:pt>
                <c:pt idx="650">
                  <c:v>2742.68487</c:v>
                </c:pt>
                <c:pt idx="651">
                  <c:v>2740.75612</c:v>
                </c:pt>
                <c:pt idx="652">
                  <c:v>2738.82737</c:v>
                </c:pt>
                <c:pt idx="653">
                  <c:v>2736.8986199999999</c:v>
                </c:pt>
                <c:pt idx="654">
                  <c:v>2734.9698699999999</c:v>
                </c:pt>
                <c:pt idx="655">
                  <c:v>2733.0411199999999</c:v>
                </c:pt>
                <c:pt idx="656">
                  <c:v>2731.1123600000001</c:v>
                </c:pt>
                <c:pt idx="657">
                  <c:v>2729.18361</c:v>
                </c:pt>
                <c:pt idx="658">
                  <c:v>2727.25486</c:v>
                </c:pt>
                <c:pt idx="659">
                  <c:v>2725.32611</c:v>
                </c:pt>
                <c:pt idx="660">
                  <c:v>2723.3973599999999</c:v>
                </c:pt>
                <c:pt idx="661">
                  <c:v>2721.4686099999999</c:v>
                </c:pt>
                <c:pt idx="662">
                  <c:v>2719.5398500000001</c:v>
                </c:pt>
                <c:pt idx="663">
                  <c:v>2717.6111000000001</c:v>
                </c:pt>
                <c:pt idx="664">
                  <c:v>2715.68235</c:v>
                </c:pt>
                <c:pt idx="665">
                  <c:v>2713.7536</c:v>
                </c:pt>
                <c:pt idx="666">
                  <c:v>2711.82485</c:v>
                </c:pt>
                <c:pt idx="667">
                  <c:v>2709.8960999999999</c:v>
                </c:pt>
                <c:pt idx="668">
                  <c:v>2707.9673400000001</c:v>
                </c:pt>
                <c:pt idx="669">
                  <c:v>2706.0385900000001</c:v>
                </c:pt>
                <c:pt idx="670">
                  <c:v>2704.1098400000001</c:v>
                </c:pt>
                <c:pt idx="671">
                  <c:v>2702.18109</c:v>
                </c:pt>
                <c:pt idx="672">
                  <c:v>2700.25234</c:v>
                </c:pt>
                <c:pt idx="673">
                  <c:v>2698.32359</c:v>
                </c:pt>
                <c:pt idx="674">
                  <c:v>2696.3948300000002</c:v>
                </c:pt>
                <c:pt idx="675">
                  <c:v>2694.4660800000001</c:v>
                </c:pt>
                <c:pt idx="676">
                  <c:v>2692.5373300000001</c:v>
                </c:pt>
                <c:pt idx="677">
                  <c:v>2690.6085800000001</c:v>
                </c:pt>
                <c:pt idx="678">
                  <c:v>2688.67983</c:v>
                </c:pt>
                <c:pt idx="679">
                  <c:v>2686.75108</c:v>
                </c:pt>
                <c:pt idx="680">
                  <c:v>2684.8223200000002</c:v>
                </c:pt>
                <c:pt idx="681">
                  <c:v>2682.8935700000002</c:v>
                </c:pt>
                <c:pt idx="682">
                  <c:v>2680.9648200000001</c:v>
                </c:pt>
                <c:pt idx="683">
                  <c:v>2679.0360700000001</c:v>
                </c:pt>
                <c:pt idx="684">
                  <c:v>2677.1073200000001</c:v>
                </c:pt>
                <c:pt idx="685">
                  <c:v>2675.17857</c:v>
                </c:pt>
                <c:pt idx="686">
                  <c:v>2673.2498099999998</c:v>
                </c:pt>
                <c:pt idx="687">
                  <c:v>2671.3210600000002</c:v>
                </c:pt>
                <c:pt idx="688">
                  <c:v>2669.3923100000002</c:v>
                </c:pt>
                <c:pt idx="689">
                  <c:v>2667.4635600000001</c:v>
                </c:pt>
                <c:pt idx="690">
                  <c:v>2665.5348100000001</c:v>
                </c:pt>
                <c:pt idx="691">
                  <c:v>2663.6060600000001</c:v>
                </c:pt>
                <c:pt idx="692">
                  <c:v>2661.6772999999998</c:v>
                </c:pt>
                <c:pt idx="693">
                  <c:v>2659.7485499999998</c:v>
                </c:pt>
                <c:pt idx="694">
                  <c:v>2657.8198000000002</c:v>
                </c:pt>
                <c:pt idx="695">
                  <c:v>2655.8910500000002</c:v>
                </c:pt>
                <c:pt idx="696">
                  <c:v>2653.9623000000001</c:v>
                </c:pt>
                <c:pt idx="697">
                  <c:v>2652.0335500000001</c:v>
                </c:pt>
                <c:pt idx="698">
                  <c:v>2650.1047899999999</c:v>
                </c:pt>
                <c:pt idx="699">
                  <c:v>2648.1760399999998</c:v>
                </c:pt>
                <c:pt idx="700">
                  <c:v>2646.2472899999998</c:v>
                </c:pt>
                <c:pt idx="701">
                  <c:v>2644.3185400000002</c:v>
                </c:pt>
                <c:pt idx="702">
                  <c:v>2642.3897900000002</c:v>
                </c:pt>
                <c:pt idx="703">
                  <c:v>2640.4610400000001</c:v>
                </c:pt>
                <c:pt idx="704">
                  <c:v>2638.5322799999999</c:v>
                </c:pt>
                <c:pt idx="705">
                  <c:v>2636.6035299999999</c:v>
                </c:pt>
                <c:pt idx="706">
                  <c:v>2634.6747799999998</c:v>
                </c:pt>
                <c:pt idx="707">
                  <c:v>2632.7460299999998</c:v>
                </c:pt>
                <c:pt idx="708">
                  <c:v>2630.8172800000002</c:v>
                </c:pt>
                <c:pt idx="709">
                  <c:v>2628.8885300000002</c:v>
                </c:pt>
                <c:pt idx="710">
                  <c:v>2626.9597699999999</c:v>
                </c:pt>
                <c:pt idx="711">
                  <c:v>2625.0310199999999</c:v>
                </c:pt>
                <c:pt idx="712">
                  <c:v>2623.1022699999999</c:v>
                </c:pt>
                <c:pt idx="713">
                  <c:v>2621.1735199999998</c:v>
                </c:pt>
                <c:pt idx="714">
                  <c:v>2619.2447699999998</c:v>
                </c:pt>
                <c:pt idx="715">
                  <c:v>2617.3160200000002</c:v>
                </c:pt>
                <c:pt idx="716">
                  <c:v>2615.38726</c:v>
                </c:pt>
                <c:pt idx="717">
                  <c:v>2613.4585099999999</c:v>
                </c:pt>
                <c:pt idx="718">
                  <c:v>2611.5297599999999</c:v>
                </c:pt>
                <c:pt idx="719">
                  <c:v>2609.6010099999999</c:v>
                </c:pt>
                <c:pt idx="720">
                  <c:v>2607.6722599999998</c:v>
                </c:pt>
                <c:pt idx="721">
                  <c:v>2605.7435099999998</c:v>
                </c:pt>
                <c:pt idx="722">
                  <c:v>2603.81475</c:v>
                </c:pt>
                <c:pt idx="723">
                  <c:v>2601.886</c:v>
                </c:pt>
                <c:pt idx="724">
                  <c:v>2599.9572499999999</c:v>
                </c:pt>
                <c:pt idx="725">
                  <c:v>2598.0284999999999</c:v>
                </c:pt>
                <c:pt idx="726">
                  <c:v>2596.0997499999999</c:v>
                </c:pt>
                <c:pt idx="727">
                  <c:v>2594.1709999999998</c:v>
                </c:pt>
                <c:pt idx="728">
                  <c:v>2592.24224</c:v>
                </c:pt>
                <c:pt idx="729">
                  <c:v>2590.31349</c:v>
                </c:pt>
                <c:pt idx="730">
                  <c:v>2588.38474</c:v>
                </c:pt>
                <c:pt idx="731">
                  <c:v>2586.4559899999999</c:v>
                </c:pt>
                <c:pt idx="732">
                  <c:v>2584.5272399999999</c:v>
                </c:pt>
                <c:pt idx="733">
                  <c:v>2582.5984899999999</c:v>
                </c:pt>
                <c:pt idx="734">
                  <c:v>2580.6697300000001</c:v>
                </c:pt>
                <c:pt idx="735">
                  <c:v>2578.74098</c:v>
                </c:pt>
                <c:pt idx="736">
                  <c:v>2576.81223</c:v>
                </c:pt>
                <c:pt idx="737">
                  <c:v>2574.88348</c:v>
                </c:pt>
                <c:pt idx="738">
                  <c:v>2572.9547299999999</c:v>
                </c:pt>
                <c:pt idx="739">
                  <c:v>2571.0259799999999</c:v>
                </c:pt>
                <c:pt idx="740">
                  <c:v>2569.0972200000001</c:v>
                </c:pt>
                <c:pt idx="741">
                  <c:v>2567.1684700000001</c:v>
                </c:pt>
                <c:pt idx="742">
                  <c:v>2565.23972</c:v>
                </c:pt>
                <c:pt idx="743">
                  <c:v>2563.31097</c:v>
                </c:pt>
                <c:pt idx="744">
                  <c:v>2561.38222</c:v>
                </c:pt>
                <c:pt idx="745">
                  <c:v>2559.4534699999999</c:v>
                </c:pt>
                <c:pt idx="746">
                  <c:v>2557.5247100000001</c:v>
                </c:pt>
                <c:pt idx="747">
                  <c:v>2555.5959600000001</c:v>
                </c:pt>
                <c:pt idx="748">
                  <c:v>2553.6672100000001</c:v>
                </c:pt>
                <c:pt idx="749">
                  <c:v>2551.73846</c:v>
                </c:pt>
                <c:pt idx="750">
                  <c:v>2549.80971</c:v>
                </c:pt>
                <c:pt idx="751">
                  <c:v>2547.88096</c:v>
                </c:pt>
                <c:pt idx="752">
                  <c:v>2545.9522000000002</c:v>
                </c:pt>
                <c:pt idx="753">
                  <c:v>2544.0234500000001</c:v>
                </c:pt>
                <c:pt idx="754">
                  <c:v>2542.0947000000001</c:v>
                </c:pt>
                <c:pt idx="755">
                  <c:v>2540.1659500000001</c:v>
                </c:pt>
                <c:pt idx="756">
                  <c:v>2538.2372</c:v>
                </c:pt>
                <c:pt idx="757">
                  <c:v>2536.30845</c:v>
                </c:pt>
                <c:pt idx="758">
                  <c:v>2534.3796900000002</c:v>
                </c:pt>
                <c:pt idx="759">
                  <c:v>2532.4509400000002</c:v>
                </c:pt>
                <c:pt idx="760">
                  <c:v>2530.5221900000001</c:v>
                </c:pt>
                <c:pt idx="761">
                  <c:v>2528.5934400000001</c:v>
                </c:pt>
                <c:pt idx="762">
                  <c:v>2526.6646900000001</c:v>
                </c:pt>
                <c:pt idx="763">
                  <c:v>2524.73594</c:v>
                </c:pt>
                <c:pt idx="764">
                  <c:v>2522.8071799999998</c:v>
                </c:pt>
                <c:pt idx="765">
                  <c:v>2520.8784300000002</c:v>
                </c:pt>
                <c:pt idx="766">
                  <c:v>2518.9496800000002</c:v>
                </c:pt>
                <c:pt idx="767">
                  <c:v>2517.0209300000001</c:v>
                </c:pt>
                <c:pt idx="768">
                  <c:v>2515.0921800000001</c:v>
                </c:pt>
                <c:pt idx="769">
                  <c:v>2513.1634300000001</c:v>
                </c:pt>
                <c:pt idx="770">
                  <c:v>2511.2346699999998</c:v>
                </c:pt>
                <c:pt idx="771">
                  <c:v>2509.3059199999998</c:v>
                </c:pt>
                <c:pt idx="772">
                  <c:v>2507.3771700000002</c:v>
                </c:pt>
                <c:pt idx="773">
                  <c:v>2505.4484200000002</c:v>
                </c:pt>
                <c:pt idx="774">
                  <c:v>2503.5196700000001</c:v>
                </c:pt>
                <c:pt idx="775">
                  <c:v>2501.5909200000001</c:v>
                </c:pt>
                <c:pt idx="776">
                  <c:v>2499.6621599999999</c:v>
                </c:pt>
                <c:pt idx="777">
                  <c:v>2497.7334099999998</c:v>
                </c:pt>
                <c:pt idx="778">
                  <c:v>2495.8046599999998</c:v>
                </c:pt>
                <c:pt idx="779">
                  <c:v>2493.8759100000002</c:v>
                </c:pt>
                <c:pt idx="780">
                  <c:v>2491.9471600000002</c:v>
                </c:pt>
                <c:pt idx="781">
                  <c:v>2490.0184100000001</c:v>
                </c:pt>
                <c:pt idx="782">
                  <c:v>2488.0896499999999</c:v>
                </c:pt>
                <c:pt idx="783">
                  <c:v>2486.1608999999999</c:v>
                </c:pt>
                <c:pt idx="784">
                  <c:v>2484.2321499999998</c:v>
                </c:pt>
                <c:pt idx="785">
                  <c:v>2482.3033999999998</c:v>
                </c:pt>
                <c:pt idx="786">
                  <c:v>2480.3746500000002</c:v>
                </c:pt>
                <c:pt idx="787">
                  <c:v>2478.4459000000002</c:v>
                </c:pt>
                <c:pt idx="788">
                  <c:v>2476.5171399999999</c:v>
                </c:pt>
                <c:pt idx="789">
                  <c:v>2474.5883899999999</c:v>
                </c:pt>
                <c:pt idx="790">
                  <c:v>2472.6596399999999</c:v>
                </c:pt>
                <c:pt idx="791">
                  <c:v>2470.7308899999998</c:v>
                </c:pt>
                <c:pt idx="792">
                  <c:v>2468.8021399999998</c:v>
                </c:pt>
                <c:pt idx="793">
                  <c:v>2466.8733900000002</c:v>
                </c:pt>
                <c:pt idx="794">
                  <c:v>2464.94463</c:v>
                </c:pt>
                <c:pt idx="795">
                  <c:v>2463.0158799999999</c:v>
                </c:pt>
                <c:pt idx="796">
                  <c:v>2461.0871299999999</c:v>
                </c:pt>
                <c:pt idx="797">
                  <c:v>2459.1583799999999</c:v>
                </c:pt>
                <c:pt idx="798">
                  <c:v>2457.2296299999998</c:v>
                </c:pt>
                <c:pt idx="799">
                  <c:v>2455.3008799999998</c:v>
                </c:pt>
                <c:pt idx="800">
                  <c:v>2453.37212</c:v>
                </c:pt>
                <c:pt idx="801">
                  <c:v>2451.44337</c:v>
                </c:pt>
                <c:pt idx="802">
                  <c:v>2449.5146199999999</c:v>
                </c:pt>
                <c:pt idx="803">
                  <c:v>2447.5858699999999</c:v>
                </c:pt>
                <c:pt idx="804">
                  <c:v>2445.6571199999998</c:v>
                </c:pt>
                <c:pt idx="805">
                  <c:v>2443.7283699999998</c:v>
                </c:pt>
                <c:pt idx="806">
                  <c:v>2441.79961</c:v>
                </c:pt>
                <c:pt idx="807">
                  <c:v>2439.87086</c:v>
                </c:pt>
                <c:pt idx="808">
                  <c:v>2437.94211</c:v>
                </c:pt>
                <c:pt idx="809">
                  <c:v>2436.0133599999999</c:v>
                </c:pt>
                <c:pt idx="810">
                  <c:v>2434.0846099999999</c:v>
                </c:pt>
                <c:pt idx="811">
                  <c:v>2432.1558599999998</c:v>
                </c:pt>
                <c:pt idx="812">
                  <c:v>2430.2271000000001</c:v>
                </c:pt>
                <c:pt idx="813">
                  <c:v>2428.29835</c:v>
                </c:pt>
                <c:pt idx="814">
                  <c:v>2426.3696</c:v>
                </c:pt>
                <c:pt idx="815">
                  <c:v>2424.44085</c:v>
                </c:pt>
                <c:pt idx="816">
                  <c:v>2422.5120999999999</c:v>
                </c:pt>
                <c:pt idx="817">
                  <c:v>2420.5833499999999</c:v>
                </c:pt>
                <c:pt idx="818">
                  <c:v>2418.6545900000001</c:v>
                </c:pt>
                <c:pt idx="819">
                  <c:v>2416.7258400000001</c:v>
                </c:pt>
                <c:pt idx="820">
                  <c:v>2414.79709</c:v>
                </c:pt>
                <c:pt idx="821">
                  <c:v>2412.86834</c:v>
                </c:pt>
                <c:pt idx="822">
                  <c:v>2410.93959</c:v>
                </c:pt>
                <c:pt idx="823">
                  <c:v>2409.0108399999999</c:v>
                </c:pt>
                <c:pt idx="824">
                  <c:v>2407.0820800000001</c:v>
                </c:pt>
                <c:pt idx="825">
                  <c:v>2405.1533300000001</c:v>
                </c:pt>
                <c:pt idx="826">
                  <c:v>2403.2245800000001</c:v>
                </c:pt>
                <c:pt idx="827">
                  <c:v>2401.29583</c:v>
                </c:pt>
                <c:pt idx="828">
                  <c:v>2399.36708</c:v>
                </c:pt>
                <c:pt idx="829">
                  <c:v>2397.43833</c:v>
                </c:pt>
                <c:pt idx="830">
                  <c:v>2395.5095700000002</c:v>
                </c:pt>
                <c:pt idx="831">
                  <c:v>2393.5808200000001</c:v>
                </c:pt>
                <c:pt idx="832">
                  <c:v>2391.6520700000001</c:v>
                </c:pt>
                <c:pt idx="833">
                  <c:v>2389.7233200000001</c:v>
                </c:pt>
                <c:pt idx="834">
                  <c:v>2387.79457</c:v>
                </c:pt>
                <c:pt idx="835">
                  <c:v>2385.86582</c:v>
                </c:pt>
                <c:pt idx="836">
                  <c:v>2383.9370600000002</c:v>
                </c:pt>
                <c:pt idx="837">
                  <c:v>2382.0083100000002</c:v>
                </c:pt>
                <c:pt idx="838">
                  <c:v>2380.0795600000001</c:v>
                </c:pt>
                <c:pt idx="839">
                  <c:v>2378.1508100000001</c:v>
                </c:pt>
                <c:pt idx="840">
                  <c:v>2376.2220600000001</c:v>
                </c:pt>
                <c:pt idx="841">
                  <c:v>2374.29331</c:v>
                </c:pt>
                <c:pt idx="842">
                  <c:v>2372.3645499999998</c:v>
                </c:pt>
                <c:pt idx="843">
                  <c:v>2370.4358000000002</c:v>
                </c:pt>
                <c:pt idx="844">
                  <c:v>2368.5070500000002</c:v>
                </c:pt>
                <c:pt idx="845">
                  <c:v>2366.5783000000001</c:v>
                </c:pt>
                <c:pt idx="846">
                  <c:v>2364.6495500000001</c:v>
                </c:pt>
                <c:pt idx="847">
                  <c:v>2362.7208000000001</c:v>
                </c:pt>
                <c:pt idx="848">
                  <c:v>2360.7920399999998</c:v>
                </c:pt>
                <c:pt idx="849">
                  <c:v>2358.8632899999998</c:v>
                </c:pt>
                <c:pt idx="850">
                  <c:v>2356.9345400000002</c:v>
                </c:pt>
                <c:pt idx="851">
                  <c:v>2355.0057900000002</c:v>
                </c:pt>
                <c:pt idx="852">
                  <c:v>2353.0770400000001</c:v>
                </c:pt>
                <c:pt idx="853">
                  <c:v>2351.1482900000001</c:v>
                </c:pt>
                <c:pt idx="854">
                  <c:v>2349.2195299999998</c:v>
                </c:pt>
                <c:pt idx="855">
                  <c:v>2347.2907799999998</c:v>
                </c:pt>
                <c:pt idx="856">
                  <c:v>2345.3620299999998</c:v>
                </c:pt>
                <c:pt idx="857">
                  <c:v>2343.4332800000002</c:v>
                </c:pt>
                <c:pt idx="858">
                  <c:v>2341.5045300000002</c:v>
                </c:pt>
                <c:pt idx="859">
                  <c:v>2339.5757800000001</c:v>
                </c:pt>
                <c:pt idx="860">
                  <c:v>2337.6470199999999</c:v>
                </c:pt>
                <c:pt idx="861">
                  <c:v>2335.7182699999998</c:v>
                </c:pt>
                <c:pt idx="862">
                  <c:v>2333.7895199999998</c:v>
                </c:pt>
                <c:pt idx="863">
                  <c:v>2331.8607699999998</c:v>
                </c:pt>
                <c:pt idx="864">
                  <c:v>2329.9320200000002</c:v>
                </c:pt>
                <c:pt idx="865">
                  <c:v>2328.0032700000002</c:v>
                </c:pt>
                <c:pt idx="866">
                  <c:v>2326.0745099999999</c:v>
                </c:pt>
                <c:pt idx="867">
                  <c:v>2324.1457599999999</c:v>
                </c:pt>
                <c:pt idx="868">
                  <c:v>2322.2170099999998</c:v>
                </c:pt>
                <c:pt idx="869">
                  <c:v>2320.2882599999998</c:v>
                </c:pt>
                <c:pt idx="870">
                  <c:v>2318.3595099999998</c:v>
                </c:pt>
                <c:pt idx="871">
                  <c:v>2316.4307600000002</c:v>
                </c:pt>
                <c:pt idx="872">
                  <c:v>2314.502</c:v>
                </c:pt>
                <c:pt idx="873">
                  <c:v>2312.5732499999999</c:v>
                </c:pt>
                <c:pt idx="874">
                  <c:v>2310.6444999999999</c:v>
                </c:pt>
                <c:pt idx="875">
                  <c:v>2308.7157499999998</c:v>
                </c:pt>
                <c:pt idx="876">
                  <c:v>2306.7869999999998</c:v>
                </c:pt>
                <c:pt idx="877">
                  <c:v>2304.8582500000002</c:v>
                </c:pt>
                <c:pt idx="878">
                  <c:v>2302.92949</c:v>
                </c:pt>
                <c:pt idx="879">
                  <c:v>2301.00074</c:v>
                </c:pt>
                <c:pt idx="880">
                  <c:v>2299.0719899999999</c:v>
                </c:pt>
                <c:pt idx="881">
                  <c:v>2297.1432399999999</c:v>
                </c:pt>
                <c:pt idx="882">
                  <c:v>2295.2144899999998</c:v>
                </c:pt>
                <c:pt idx="883">
                  <c:v>2293.2857399999998</c:v>
                </c:pt>
                <c:pt idx="884">
                  <c:v>2291.35698</c:v>
                </c:pt>
                <c:pt idx="885">
                  <c:v>2289.42823</c:v>
                </c:pt>
                <c:pt idx="886">
                  <c:v>2287.4994799999999</c:v>
                </c:pt>
                <c:pt idx="887">
                  <c:v>2285.5707299999999</c:v>
                </c:pt>
                <c:pt idx="888">
                  <c:v>2283.6419799999999</c:v>
                </c:pt>
                <c:pt idx="889">
                  <c:v>2281.7132299999998</c:v>
                </c:pt>
                <c:pt idx="890">
                  <c:v>2279.7844700000001</c:v>
                </c:pt>
                <c:pt idx="891">
                  <c:v>2277.85572</c:v>
                </c:pt>
                <c:pt idx="892">
                  <c:v>2275.92697</c:v>
                </c:pt>
                <c:pt idx="893">
                  <c:v>2273.9982199999999</c:v>
                </c:pt>
                <c:pt idx="894">
                  <c:v>2272.0694699999999</c:v>
                </c:pt>
                <c:pt idx="895">
                  <c:v>2270.1407199999999</c:v>
                </c:pt>
                <c:pt idx="896">
                  <c:v>2268.2119600000001</c:v>
                </c:pt>
                <c:pt idx="897">
                  <c:v>2266.2832100000001</c:v>
                </c:pt>
                <c:pt idx="898">
                  <c:v>2264.35446</c:v>
                </c:pt>
                <c:pt idx="899">
                  <c:v>2262.42571</c:v>
                </c:pt>
                <c:pt idx="900">
                  <c:v>2260.4969599999999</c:v>
                </c:pt>
                <c:pt idx="901">
                  <c:v>2258.5682099999999</c:v>
                </c:pt>
                <c:pt idx="902">
                  <c:v>2256.6394500000001</c:v>
                </c:pt>
                <c:pt idx="903">
                  <c:v>2254.7107000000001</c:v>
                </c:pt>
                <c:pt idx="904">
                  <c:v>2252.7819500000001</c:v>
                </c:pt>
                <c:pt idx="905">
                  <c:v>2250.8532</c:v>
                </c:pt>
                <c:pt idx="906">
                  <c:v>2248.92445</c:v>
                </c:pt>
                <c:pt idx="907">
                  <c:v>2246.9956999999999</c:v>
                </c:pt>
                <c:pt idx="908">
                  <c:v>2245.0669400000002</c:v>
                </c:pt>
                <c:pt idx="909">
                  <c:v>2243.1381900000001</c:v>
                </c:pt>
                <c:pt idx="910">
                  <c:v>2241.2094400000001</c:v>
                </c:pt>
                <c:pt idx="911">
                  <c:v>2239.28069</c:v>
                </c:pt>
                <c:pt idx="912">
                  <c:v>2237.35194</c:v>
                </c:pt>
                <c:pt idx="913">
                  <c:v>2235.42319</c:v>
                </c:pt>
                <c:pt idx="914">
                  <c:v>2233.4944300000002</c:v>
                </c:pt>
                <c:pt idx="915">
                  <c:v>2231.5656800000002</c:v>
                </c:pt>
                <c:pt idx="916">
                  <c:v>2229.6369300000001</c:v>
                </c:pt>
                <c:pt idx="917">
                  <c:v>2227.7081800000001</c:v>
                </c:pt>
                <c:pt idx="918">
                  <c:v>2225.77943</c:v>
                </c:pt>
                <c:pt idx="919">
                  <c:v>2223.8506699999998</c:v>
                </c:pt>
                <c:pt idx="920">
                  <c:v>2221.9219199999998</c:v>
                </c:pt>
                <c:pt idx="921">
                  <c:v>2219.9931700000002</c:v>
                </c:pt>
                <c:pt idx="922">
                  <c:v>2218.0644200000002</c:v>
                </c:pt>
                <c:pt idx="923">
                  <c:v>2216.1356700000001</c:v>
                </c:pt>
                <c:pt idx="924">
                  <c:v>2214.2069200000001</c:v>
                </c:pt>
                <c:pt idx="925">
                  <c:v>2212.2781599999998</c:v>
                </c:pt>
                <c:pt idx="926">
                  <c:v>2210.3494099999998</c:v>
                </c:pt>
                <c:pt idx="927">
                  <c:v>2208.4206600000002</c:v>
                </c:pt>
                <c:pt idx="928">
                  <c:v>2206.4919100000002</c:v>
                </c:pt>
                <c:pt idx="929">
                  <c:v>2204.5631600000002</c:v>
                </c:pt>
                <c:pt idx="930">
                  <c:v>2202.6344100000001</c:v>
                </c:pt>
                <c:pt idx="931">
                  <c:v>2200.7056499999999</c:v>
                </c:pt>
                <c:pt idx="932">
                  <c:v>2198.7768999999998</c:v>
                </c:pt>
                <c:pt idx="933">
                  <c:v>2196.8481499999998</c:v>
                </c:pt>
                <c:pt idx="934">
                  <c:v>2194.9194000000002</c:v>
                </c:pt>
                <c:pt idx="935">
                  <c:v>2192.9906500000002</c:v>
                </c:pt>
                <c:pt idx="936">
                  <c:v>2191.0619000000002</c:v>
                </c:pt>
                <c:pt idx="937">
                  <c:v>2189.1331399999999</c:v>
                </c:pt>
                <c:pt idx="938">
                  <c:v>2187.2043899999999</c:v>
                </c:pt>
                <c:pt idx="939">
                  <c:v>2185.2756399999998</c:v>
                </c:pt>
                <c:pt idx="940">
                  <c:v>2183.3468899999998</c:v>
                </c:pt>
                <c:pt idx="941">
                  <c:v>2181.4181400000002</c:v>
                </c:pt>
                <c:pt idx="942">
                  <c:v>2179.4893900000002</c:v>
                </c:pt>
                <c:pt idx="943">
                  <c:v>2177.5606299999999</c:v>
                </c:pt>
                <c:pt idx="944">
                  <c:v>2175.6318799999999</c:v>
                </c:pt>
                <c:pt idx="945">
                  <c:v>2173.7031299999999</c:v>
                </c:pt>
                <c:pt idx="946">
                  <c:v>2171.7743799999998</c:v>
                </c:pt>
                <c:pt idx="947">
                  <c:v>2169.8456299999998</c:v>
                </c:pt>
                <c:pt idx="948">
                  <c:v>2167.9168800000002</c:v>
                </c:pt>
                <c:pt idx="949">
                  <c:v>2165.98812</c:v>
                </c:pt>
                <c:pt idx="950">
                  <c:v>2164.0593699999999</c:v>
                </c:pt>
                <c:pt idx="951">
                  <c:v>2162.1306199999999</c:v>
                </c:pt>
                <c:pt idx="952">
                  <c:v>2160.2018699999999</c:v>
                </c:pt>
                <c:pt idx="953">
                  <c:v>2158.2731199999998</c:v>
                </c:pt>
                <c:pt idx="954">
                  <c:v>2156.3443699999998</c:v>
                </c:pt>
                <c:pt idx="955">
                  <c:v>2154.41561</c:v>
                </c:pt>
                <c:pt idx="956">
                  <c:v>2152.48686</c:v>
                </c:pt>
                <c:pt idx="957">
                  <c:v>2150.5581099999999</c:v>
                </c:pt>
                <c:pt idx="958">
                  <c:v>2148.6293599999999</c:v>
                </c:pt>
                <c:pt idx="959">
                  <c:v>2146.7006099999999</c:v>
                </c:pt>
                <c:pt idx="960">
                  <c:v>2144.7718599999998</c:v>
                </c:pt>
                <c:pt idx="961">
                  <c:v>2142.8431</c:v>
                </c:pt>
                <c:pt idx="962">
                  <c:v>2140.91435</c:v>
                </c:pt>
                <c:pt idx="963">
                  <c:v>2138.9856</c:v>
                </c:pt>
                <c:pt idx="964">
                  <c:v>2137.0568499999999</c:v>
                </c:pt>
                <c:pt idx="965">
                  <c:v>2135.1280999999999</c:v>
                </c:pt>
                <c:pt idx="966">
                  <c:v>2133.1993499999999</c:v>
                </c:pt>
                <c:pt idx="967">
                  <c:v>2131.2705900000001</c:v>
                </c:pt>
                <c:pt idx="968">
                  <c:v>2129.34184</c:v>
                </c:pt>
                <c:pt idx="969">
                  <c:v>2127.41309</c:v>
                </c:pt>
                <c:pt idx="970">
                  <c:v>2125.48434</c:v>
                </c:pt>
                <c:pt idx="971">
                  <c:v>2123.5555899999999</c:v>
                </c:pt>
                <c:pt idx="972">
                  <c:v>2121.6268399999999</c:v>
                </c:pt>
                <c:pt idx="973">
                  <c:v>2119.6980800000001</c:v>
                </c:pt>
                <c:pt idx="974">
                  <c:v>2117.7693300000001</c:v>
                </c:pt>
                <c:pt idx="975">
                  <c:v>2115.84058</c:v>
                </c:pt>
                <c:pt idx="976">
                  <c:v>2113.91183</c:v>
                </c:pt>
                <c:pt idx="977">
                  <c:v>2111.98308</c:v>
                </c:pt>
                <c:pt idx="978">
                  <c:v>2110.0543299999999</c:v>
                </c:pt>
                <c:pt idx="979">
                  <c:v>2108.1255700000002</c:v>
                </c:pt>
                <c:pt idx="980">
                  <c:v>2106.1968200000001</c:v>
                </c:pt>
                <c:pt idx="981">
                  <c:v>2104.2680700000001</c:v>
                </c:pt>
                <c:pt idx="982">
                  <c:v>2102.33932</c:v>
                </c:pt>
                <c:pt idx="983">
                  <c:v>2100.41057</c:v>
                </c:pt>
                <c:pt idx="984">
                  <c:v>2098.48182</c:v>
                </c:pt>
                <c:pt idx="985">
                  <c:v>2096.5530600000002</c:v>
                </c:pt>
                <c:pt idx="986">
                  <c:v>2094.6243100000002</c:v>
                </c:pt>
                <c:pt idx="987">
                  <c:v>2092.6955600000001</c:v>
                </c:pt>
                <c:pt idx="988">
                  <c:v>2090.7668100000001</c:v>
                </c:pt>
                <c:pt idx="989">
                  <c:v>2088.83806</c:v>
                </c:pt>
                <c:pt idx="990">
                  <c:v>2086.90931</c:v>
                </c:pt>
                <c:pt idx="991">
                  <c:v>2084.9805500000002</c:v>
                </c:pt>
                <c:pt idx="992">
                  <c:v>2083.0518000000002</c:v>
                </c:pt>
                <c:pt idx="993">
                  <c:v>2081.1230500000001</c:v>
                </c:pt>
                <c:pt idx="994">
                  <c:v>2079.1943000000001</c:v>
                </c:pt>
                <c:pt idx="995">
                  <c:v>2077.2655500000001</c:v>
                </c:pt>
                <c:pt idx="996">
                  <c:v>2075.3368</c:v>
                </c:pt>
                <c:pt idx="997">
                  <c:v>2073.4080399999998</c:v>
                </c:pt>
                <c:pt idx="998">
                  <c:v>2071.4792900000002</c:v>
                </c:pt>
                <c:pt idx="999">
                  <c:v>2069.5505400000002</c:v>
                </c:pt>
                <c:pt idx="1000">
                  <c:v>2067.6217900000001</c:v>
                </c:pt>
                <c:pt idx="1001">
                  <c:v>2065.6930400000001</c:v>
                </c:pt>
                <c:pt idx="1002">
                  <c:v>2063.7642900000001</c:v>
                </c:pt>
                <c:pt idx="1003">
                  <c:v>2061.8355299999998</c:v>
                </c:pt>
                <c:pt idx="1004">
                  <c:v>2059.9067799999998</c:v>
                </c:pt>
                <c:pt idx="1005">
                  <c:v>2057.9780300000002</c:v>
                </c:pt>
                <c:pt idx="1006">
                  <c:v>2056.0492800000002</c:v>
                </c:pt>
                <c:pt idx="1007">
                  <c:v>2054.1205300000001</c:v>
                </c:pt>
                <c:pt idx="1008">
                  <c:v>2052.1917800000001</c:v>
                </c:pt>
                <c:pt idx="1009">
                  <c:v>2050.2630199999999</c:v>
                </c:pt>
                <c:pt idx="1010">
                  <c:v>2048.3342699999998</c:v>
                </c:pt>
                <c:pt idx="1011">
                  <c:v>2046.40552</c:v>
                </c:pt>
                <c:pt idx="1012">
                  <c:v>2044.47677</c:v>
                </c:pt>
                <c:pt idx="1013">
                  <c:v>2042.54802</c:v>
                </c:pt>
                <c:pt idx="1014">
                  <c:v>2040.6192699999999</c:v>
                </c:pt>
                <c:pt idx="1015">
                  <c:v>2038.6905099999999</c:v>
                </c:pt>
                <c:pt idx="1016">
                  <c:v>2036.7617600000001</c:v>
                </c:pt>
                <c:pt idx="1017">
                  <c:v>2034.8330100000001</c:v>
                </c:pt>
                <c:pt idx="1018">
                  <c:v>2032.90426</c:v>
                </c:pt>
                <c:pt idx="1019">
                  <c:v>2030.97551</c:v>
                </c:pt>
                <c:pt idx="1020">
                  <c:v>2029.0467599999999</c:v>
                </c:pt>
                <c:pt idx="1021">
                  <c:v>2027.1179999999999</c:v>
                </c:pt>
                <c:pt idx="1022">
                  <c:v>2025.1892499999999</c:v>
                </c:pt>
                <c:pt idx="1023">
                  <c:v>2023.2605000000001</c:v>
                </c:pt>
                <c:pt idx="1024">
                  <c:v>2021.3317500000001</c:v>
                </c:pt>
                <c:pt idx="1025">
                  <c:v>2019.403</c:v>
                </c:pt>
                <c:pt idx="1026">
                  <c:v>2017.47425</c:v>
                </c:pt>
                <c:pt idx="1027">
                  <c:v>2015.54549</c:v>
                </c:pt>
                <c:pt idx="1028">
                  <c:v>2013.6167399999999</c:v>
                </c:pt>
                <c:pt idx="1029">
                  <c:v>2011.6879899999999</c:v>
                </c:pt>
                <c:pt idx="1030">
                  <c:v>2009.7592400000001</c:v>
                </c:pt>
                <c:pt idx="1031">
                  <c:v>2007.8304900000001</c:v>
                </c:pt>
                <c:pt idx="1032">
                  <c:v>2005.90174</c:v>
                </c:pt>
                <c:pt idx="1033">
                  <c:v>2003.97298</c:v>
                </c:pt>
                <c:pt idx="1034">
                  <c:v>2002.04423</c:v>
                </c:pt>
                <c:pt idx="1035">
                  <c:v>2000.1154799999999</c:v>
                </c:pt>
                <c:pt idx="1036">
                  <c:v>1998.1867299999999</c:v>
                </c:pt>
                <c:pt idx="1037">
                  <c:v>1996.2579800000001</c:v>
                </c:pt>
                <c:pt idx="1038">
                  <c:v>1994.3292300000001</c:v>
                </c:pt>
                <c:pt idx="1039">
                  <c:v>1992.40047</c:v>
                </c:pt>
                <c:pt idx="1040">
                  <c:v>1990.47172</c:v>
                </c:pt>
                <c:pt idx="1041">
                  <c:v>1988.54297</c:v>
                </c:pt>
                <c:pt idx="1042">
                  <c:v>1986.6142199999999</c:v>
                </c:pt>
                <c:pt idx="1043">
                  <c:v>1984.6854699999999</c:v>
                </c:pt>
                <c:pt idx="1044">
                  <c:v>1982.7567200000001</c:v>
                </c:pt>
                <c:pt idx="1045">
                  <c:v>1980.8279600000001</c:v>
                </c:pt>
                <c:pt idx="1046">
                  <c:v>1978.89921</c:v>
                </c:pt>
                <c:pt idx="1047">
                  <c:v>1976.97046</c:v>
                </c:pt>
                <c:pt idx="1048">
                  <c:v>1975.04171</c:v>
                </c:pt>
                <c:pt idx="1049">
                  <c:v>1973.1129599999999</c:v>
                </c:pt>
                <c:pt idx="1050">
                  <c:v>1971.1842099999999</c:v>
                </c:pt>
                <c:pt idx="1051">
                  <c:v>1969.2554500000001</c:v>
                </c:pt>
                <c:pt idx="1052">
                  <c:v>1967.3267000000001</c:v>
                </c:pt>
                <c:pt idx="1053">
                  <c:v>1965.39795</c:v>
                </c:pt>
                <c:pt idx="1054">
                  <c:v>1963.4692</c:v>
                </c:pt>
                <c:pt idx="1055">
                  <c:v>1961.54045</c:v>
                </c:pt>
                <c:pt idx="1056">
                  <c:v>1959.6116999999999</c:v>
                </c:pt>
                <c:pt idx="1057">
                  <c:v>1957.6829399999999</c:v>
                </c:pt>
                <c:pt idx="1058">
                  <c:v>1955.7541900000001</c:v>
                </c:pt>
                <c:pt idx="1059">
                  <c:v>1953.8254400000001</c:v>
                </c:pt>
                <c:pt idx="1060">
                  <c:v>1951.89669</c:v>
                </c:pt>
                <c:pt idx="1061">
                  <c:v>1949.96794</c:v>
                </c:pt>
                <c:pt idx="1062">
                  <c:v>1948.03919</c:v>
                </c:pt>
                <c:pt idx="1063">
                  <c:v>1946.11043</c:v>
                </c:pt>
                <c:pt idx="1064">
                  <c:v>1944.1816799999999</c:v>
                </c:pt>
                <c:pt idx="1065">
                  <c:v>1942.2529300000001</c:v>
                </c:pt>
                <c:pt idx="1066">
                  <c:v>1940.3241800000001</c:v>
                </c:pt>
                <c:pt idx="1067">
                  <c:v>1938.39543</c:v>
                </c:pt>
                <c:pt idx="1068">
                  <c:v>1936.46668</c:v>
                </c:pt>
                <c:pt idx="1069">
                  <c:v>1934.53792</c:v>
                </c:pt>
                <c:pt idx="1070">
                  <c:v>1932.6091699999999</c:v>
                </c:pt>
                <c:pt idx="1071">
                  <c:v>1930.6804199999999</c:v>
                </c:pt>
                <c:pt idx="1072">
                  <c:v>1928.7516700000001</c:v>
                </c:pt>
                <c:pt idx="1073">
                  <c:v>1926.8229200000001</c:v>
                </c:pt>
                <c:pt idx="1074">
                  <c:v>1924.89417</c:v>
                </c:pt>
                <c:pt idx="1075">
                  <c:v>1922.96541</c:v>
                </c:pt>
                <c:pt idx="1076">
                  <c:v>1921.03666</c:v>
                </c:pt>
                <c:pt idx="1077">
                  <c:v>1919.1079099999999</c:v>
                </c:pt>
                <c:pt idx="1078">
                  <c:v>1917.1791599999999</c:v>
                </c:pt>
                <c:pt idx="1079">
                  <c:v>1915.2504100000001</c:v>
                </c:pt>
                <c:pt idx="1080">
                  <c:v>1913.3216600000001</c:v>
                </c:pt>
                <c:pt idx="1081">
                  <c:v>1911.3929000000001</c:v>
                </c:pt>
                <c:pt idx="1082">
                  <c:v>1909.46415</c:v>
                </c:pt>
                <c:pt idx="1083">
                  <c:v>1907.5354</c:v>
                </c:pt>
                <c:pt idx="1084">
                  <c:v>1905.6066499999999</c:v>
                </c:pt>
                <c:pt idx="1085">
                  <c:v>1903.6778999999999</c:v>
                </c:pt>
                <c:pt idx="1086">
                  <c:v>1901.7491500000001</c:v>
                </c:pt>
                <c:pt idx="1087">
                  <c:v>1899.8203900000001</c:v>
                </c:pt>
                <c:pt idx="1088">
                  <c:v>1897.8916400000001</c:v>
                </c:pt>
                <c:pt idx="1089">
                  <c:v>1895.96289</c:v>
                </c:pt>
                <c:pt idx="1090">
                  <c:v>1894.03414</c:v>
                </c:pt>
                <c:pt idx="1091">
                  <c:v>1892.1053899999999</c:v>
                </c:pt>
                <c:pt idx="1092">
                  <c:v>1890.1766399999999</c:v>
                </c:pt>
                <c:pt idx="1093">
                  <c:v>1888.2478799999999</c:v>
                </c:pt>
                <c:pt idx="1094">
                  <c:v>1886.3191300000001</c:v>
                </c:pt>
                <c:pt idx="1095">
                  <c:v>1884.3903800000001</c:v>
                </c:pt>
                <c:pt idx="1096">
                  <c:v>1882.46163</c:v>
                </c:pt>
                <c:pt idx="1097">
                  <c:v>1880.53288</c:v>
                </c:pt>
                <c:pt idx="1098">
                  <c:v>1878.6041299999999</c:v>
                </c:pt>
                <c:pt idx="1099">
                  <c:v>1876.6753699999999</c:v>
                </c:pt>
                <c:pt idx="1100">
                  <c:v>1874.7466199999999</c:v>
                </c:pt>
                <c:pt idx="1101">
                  <c:v>1872.8178700000001</c:v>
                </c:pt>
                <c:pt idx="1102">
                  <c:v>1870.88912</c:v>
                </c:pt>
                <c:pt idx="1103">
                  <c:v>1868.96037</c:v>
                </c:pt>
                <c:pt idx="1104">
                  <c:v>1867.03162</c:v>
                </c:pt>
                <c:pt idx="1105">
                  <c:v>1865.10286</c:v>
                </c:pt>
                <c:pt idx="1106">
                  <c:v>1863.1741099999999</c:v>
                </c:pt>
                <c:pt idx="1107">
                  <c:v>1861.2453599999999</c:v>
                </c:pt>
                <c:pt idx="1108">
                  <c:v>1859.3166100000001</c:v>
                </c:pt>
                <c:pt idx="1109">
                  <c:v>1857.38786</c:v>
                </c:pt>
                <c:pt idx="1110">
                  <c:v>1855.45911</c:v>
                </c:pt>
                <c:pt idx="1111">
                  <c:v>1853.53035</c:v>
                </c:pt>
                <c:pt idx="1112">
                  <c:v>1851.6016</c:v>
                </c:pt>
                <c:pt idx="1113">
                  <c:v>1849.6728499999999</c:v>
                </c:pt>
                <c:pt idx="1114">
                  <c:v>1847.7440999999999</c:v>
                </c:pt>
                <c:pt idx="1115">
                  <c:v>1845.8153500000001</c:v>
                </c:pt>
                <c:pt idx="1116">
                  <c:v>1843.8866</c:v>
                </c:pt>
                <c:pt idx="1117">
                  <c:v>1841.95784</c:v>
                </c:pt>
                <c:pt idx="1118">
                  <c:v>1840.02909</c:v>
                </c:pt>
                <c:pt idx="1119">
                  <c:v>1838.10034</c:v>
                </c:pt>
                <c:pt idx="1120">
                  <c:v>1836.1715899999999</c:v>
                </c:pt>
                <c:pt idx="1121">
                  <c:v>1834.2428399999999</c:v>
                </c:pt>
                <c:pt idx="1122">
                  <c:v>1832.3140900000001</c:v>
                </c:pt>
                <c:pt idx="1123">
                  <c:v>1830.3853300000001</c:v>
                </c:pt>
                <c:pt idx="1124">
                  <c:v>1828.45658</c:v>
                </c:pt>
                <c:pt idx="1125">
                  <c:v>1826.52783</c:v>
                </c:pt>
                <c:pt idx="1126">
                  <c:v>1824.59908</c:v>
                </c:pt>
                <c:pt idx="1127">
                  <c:v>1822.6703299999999</c:v>
                </c:pt>
                <c:pt idx="1128">
                  <c:v>1820.7415800000001</c:v>
                </c:pt>
                <c:pt idx="1129">
                  <c:v>1818.8128200000001</c:v>
                </c:pt>
                <c:pt idx="1130">
                  <c:v>1816.8840700000001</c:v>
                </c:pt>
                <c:pt idx="1131">
                  <c:v>1814.95532</c:v>
                </c:pt>
                <c:pt idx="1132">
                  <c:v>1813.02657</c:v>
                </c:pt>
                <c:pt idx="1133">
                  <c:v>1811.09782</c:v>
                </c:pt>
                <c:pt idx="1134">
                  <c:v>1809.1690699999999</c:v>
                </c:pt>
                <c:pt idx="1135">
                  <c:v>1807.2403099999999</c:v>
                </c:pt>
                <c:pt idx="1136">
                  <c:v>1805.3115600000001</c:v>
                </c:pt>
                <c:pt idx="1137">
                  <c:v>1803.3828100000001</c:v>
                </c:pt>
                <c:pt idx="1138">
                  <c:v>1801.45406</c:v>
                </c:pt>
                <c:pt idx="1139">
                  <c:v>1799.52531</c:v>
                </c:pt>
                <c:pt idx="1140">
                  <c:v>1797.59656</c:v>
                </c:pt>
                <c:pt idx="1141">
                  <c:v>1795.6677999999999</c:v>
                </c:pt>
                <c:pt idx="1142">
                  <c:v>1793.7390499999999</c:v>
                </c:pt>
                <c:pt idx="1143">
                  <c:v>1791.8103000000001</c:v>
                </c:pt>
                <c:pt idx="1144">
                  <c:v>1789.8815500000001</c:v>
                </c:pt>
                <c:pt idx="1145">
                  <c:v>1787.9528</c:v>
                </c:pt>
                <c:pt idx="1146">
                  <c:v>1786.02405</c:v>
                </c:pt>
                <c:pt idx="1147">
                  <c:v>1784.09529</c:v>
                </c:pt>
                <c:pt idx="1148">
                  <c:v>1782.1665399999999</c:v>
                </c:pt>
                <c:pt idx="1149">
                  <c:v>1780.2377899999999</c:v>
                </c:pt>
                <c:pt idx="1150">
                  <c:v>1778.3090400000001</c:v>
                </c:pt>
                <c:pt idx="1151">
                  <c:v>1776.3802900000001</c:v>
                </c:pt>
                <c:pt idx="1152">
                  <c:v>1774.45154</c:v>
                </c:pt>
                <c:pt idx="1153">
                  <c:v>1772.52278</c:v>
                </c:pt>
                <c:pt idx="1154">
                  <c:v>1770.59403</c:v>
                </c:pt>
                <c:pt idx="1155">
                  <c:v>1768.6652799999999</c:v>
                </c:pt>
                <c:pt idx="1156">
                  <c:v>1766.7365299999999</c:v>
                </c:pt>
                <c:pt idx="1157">
                  <c:v>1764.8077800000001</c:v>
                </c:pt>
                <c:pt idx="1158">
                  <c:v>1762.8790300000001</c:v>
                </c:pt>
                <c:pt idx="1159">
                  <c:v>1760.95027</c:v>
                </c:pt>
                <c:pt idx="1160">
                  <c:v>1759.02152</c:v>
                </c:pt>
                <c:pt idx="1161">
                  <c:v>1757.09277</c:v>
                </c:pt>
                <c:pt idx="1162">
                  <c:v>1755.1640199999999</c:v>
                </c:pt>
                <c:pt idx="1163">
                  <c:v>1753.2352699999999</c:v>
                </c:pt>
                <c:pt idx="1164">
                  <c:v>1751.3065200000001</c:v>
                </c:pt>
                <c:pt idx="1165">
                  <c:v>1749.3777600000001</c:v>
                </c:pt>
                <c:pt idx="1166">
                  <c:v>1747.44901</c:v>
                </c:pt>
                <c:pt idx="1167">
                  <c:v>1745.52026</c:v>
                </c:pt>
                <c:pt idx="1168">
                  <c:v>1743.59151</c:v>
                </c:pt>
                <c:pt idx="1169">
                  <c:v>1741.6627599999999</c:v>
                </c:pt>
                <c:pt idx="1170">
                  <c:v>1739.7340099999999</c:v>
                </c:pt>
                <c:pt idx="1171">
                  <c:v>1737.8052499999999</c:v>
                </c:pt>
                <c:pt idx="1172">
                  <c:v>1735.8765000000001</c:v>
                </c:pt>
                <c:pt idx="1173">
                  <c:v>1733.94775</c:v>
                </c:pt>
                <c:pt idx="1174">
                  <c:v>1732.019</c:v>
                </c:pt>
                <c:pt idx="1175">
                  <c:v>1730.09025</c:v>
                </c:pt>
                <c:pt idx="1176">
                  <c:v>1728.1614999999999</c:v>
                </c:pt>
                <c:pt idx="1177">
                  <c:v>1726.2327399999999</c:v>
                </c:pt>
                <c:pt idx="1178">
                  <c:v>1724.3039900000001</c:v>
                </c:pt>
                <c:pt idx="1179">
                  <c:v>1722.3752400000001</c:v>
                </c:pt>
                <c:pt idx="1180">
                  <c:v>1720.44649</c:v>
                </c:pt>
                <c:pt idx="1181">
                  <c:v>1718.51774</c:v>
                </c:pt>
                <c:pt idx="1182">
                  <c:v>1716.58899</c:v>
                </c:pt>
                <c:pt idx="1183">
                  <c:v>1714.66023</c:v>
                </c:pt>
                <c:pt idx="1184">
                  <c:v>1712.7314799999999</c:v>
                </c:pt>
                <c:pt idx="1185">
                  <c:v>1710.8027300000001</c:v>
                </c:pt>
                <c:pt idx="1186">
                  <c:v>1708.8739800000001</c:v>
                </c:pt>
                <c:pt idx="1187">
                  <c:v>1706.94523</c:v>
                </c:pt>
                <c:pt idx="1188">
                  <c:v>1705.01648</c:v>
                </c:pt>
                <c:pt idx="1189">
                  <c:v>1703.08772</c:v>
                </c:pt>
                <c:pt idx="1190">
                  <c:v>1701.15897</c:v>
                </c:pt>
                <c:pt idx="1191">
                  <c:v>1699.2302199999999</c:v>
                </c:pt>
                <c:pt idx="1192">
                  <c:v>1697.3014700000001</c:v>
                </c:pt>
                <c:pt idx="1193">
                  <c:v>1695.3727200000001</c:v>
                </c:pt>
                <c:pt idx="1194">
                  <c:v>1693.44397</c:v>
                </c:pt>
                <c:pt idx="1195">
                  <c:v>1691.51521</c:v>
                </c:pt>
                <c:pt idx="1196">
                  <c:v>1689.58646</c:v>
                </c:pt>
                <c:pt idx="1197">
                  <c:v>1687.65771</c:v>
                </c:pt>
                <c:pt idx="1198">
                  <c:v>1685.7289599999999</c:v>
                </c:pt>
                <c:pt idx="1199">
                  <c:v>1683.8002100000001</c:v>
                </c:pt>
                <c:pt idx="1200">
                  <c:v>1681.8714600000001</c:v>
                </c:pt>
                <c:pt idx="1201">
                  <c:v>1679.9427000000001</c:v>
                </c:pt>
                <c:pt idx="1202">
                  <c:v>1678.01395</c:v>
                </c:pt>
                <c:pt idx="1203">
                  <c:v>1676.0852</c:v>
                </c:pt>
                <c:pt idx="1204">
                  <c:v>1674.1564499999999</c:v>
                </c:pt>
                <c:pt idx="1205">
                  <c:v>1672.2276999999999</c:v>
                </c:pt>
                <c:pt idx="1206">
                  <c:v>1670.2989500000001</c:v>
                </c:pt>
                <c:pt idx="1207">
                  <c:v>1668.3701900000001</c:v>
                </c:pt>
                <c:pt idx="1208">
                  <c:v>1666.4414400000001</c:v>
                </c:pt>
                <c:pt idx="1209">
                  <c:v>1664.51269</c:v>
                </c:pt>
                <c:pt idx="1210">
                  <c:v>1662.58394</c:v>
                </c:pt>
                <c:pt idx="1211">
                  <c:v>1660.6551899999999</c:v>
                </c:pt>
                <c:pt idx="1212">
                  <c:v>1658.7264399999999</c:v>
                </c:pt>
                <c:pt idx="1213">
                  <c:v>1656.7976799999999</c:v>
                </c:pt>
                <c:pt idx="1214">
                  <c:v>1654.8689300000001</c:v>
                </c:pt>
                <c:pt idx="1215">
                  <c:v>1652.9401800000001</c:v>
                </c:pt>
                <c:pt idx="1216">
                  <c:v>1651.01143</c:v>
                </c:pt>
                <c:pt idx="1217">
                  <c:v>1649.08268</c:v>
                </c:pt>
                <c:pt idx="1218">
                  <c:v>1647.1539299999999</c:v>
                </c:pt>
                <c:pt idx="1219">
                  <c:v>1645.2251699999999</c:v>
                </c:pt>
                <c:pt idx="1220">
                  <c:v>1643.2964199999999</c:v>
                </c:pt>
                <c:pt idx="1221">
                  <c:v>1641.3676700000001</c:v>
                </c:pt>
                <c:pt idx="1222">
                  <c:v>1639.4389200000001</c:v>
                </c:pt>
                <c:pt idx="1223">
                  <c:v>1637.51017</c:v>
                </c:pt>
                <c:pt idx="1224">
                  <c:v>1635.58142</c:v>
                </c:pt>
                <c:pt idx="1225">
                  <c:v>1633.65266</c:v>
                </c:pt>
                <c:pt idx="1226">
                  <c:v>1631.7239099999999</c:v>
                </c:pt>
                <c:pt idx="1227">
                  <c:v>1629.7951599999999</c:v>
                </c:pt>
                <c:pt idx="1228">
                  <c:v>1627.8664100000001</c:v>
                </c:pt>
                <c:pt idx="1229">
                  <c:v>1625.9376600000001</c:v>
                </c:pt>
                <c:pt idx="1230">
                  <c:v>1624.00891</c:v>
                </c:pt>
                <c:pt idx="1231">
                  <c:v>1622.08015</c:v>
                </c:pt>
                <c:pt idx="1232">
                  <c:v>1620.1514</c:v>
                </c:pt>
                <c:pt idx="1233">
                  <c:v>1618.2226499999999</c:v>
                </c:pt>
                <c:pt idx="1234">
                  <c:v>1616.2938999999999</c:v>
                </c:pt>
                <c:pt idx="1235">
                  <c:v>1614.3651500000001</c:v>
                </c:pt>
                <c:pt idx="1236">
                  <c:v>1612.4364</c:v>
                </c:pt>
                <c:pt idx="1237">
                  <c:v>1610.50764</c:v>
                </c:pt>
                <c:pt idx="1238">
                  <c:v>1608.57889</c:v>
                </c:pt>
                <c:pt idx="1239">
                  <c:v>1606.65014</c:v>
                </c:pt>
                <c:pt idx="1240">
                  <c:v>1604.7213899999999</c:v>
                </c:pt>
                <c:pt idx="1241">
                  <c:v>1602.7926399999999</c:v>
                </c:pt>
                <c:pt idx="1242">
                  <c:v>1600.8638900000001</c:v>
                </c:pt>
                <c:pt idx="1243">
                  <c:v>1598.9351300000001</c:v>
                </c:pt>
                <c:pt idx="1244">
                  <c:v>1597.00638</c:v>
                </c:pt>
                <c:pt idx="1245">
                  <c:v>1595.07763</c:v>
                </c:pt>
                <c:pt idx="1246">
                  <c:v>1593.14888</c:v>
                </c:pt>
                <c:pt idx="1247">
                  <c:v>1591.2201299999999</c:v>
                </c:pt>
                <c:pt idx="1248">
                  <c:v>1589.2913799999999</c:v>
                </c:pt>
                <c:pt idx="1249">
                  <c:v>1587.3626200000001</c:v>
                </c:pt>
                <c:pt idx="1250">
                  <c:v>1585.4338700000001</c:v>
                </c:pt>
                <c:pt idx="1251">
                  <c:v>1583.50512</c:v>
                </c:pt>
                <c:pt idx="1252">
                  <c:v>1581.57637</c:v>
                </c:pt>
                <c:pt idx="1253">
                  <c:v>1579.64762</c:v>
                </c:pt>
                <c:pt idx="1254">
                  <c:v>1577.7188699999999</c:v>
                </c:pt>
                <c:pt idx="1255">
                  <c:v>1575.7901099999999</c:v>
                </c:pt>
                <c:pt idx="1256">
                  <c:v>1573.8613600000001</c:v>
                </c:pt>
                <c:pt idx="1257">
                  <c:v>1571.9326100000001</c:v>
                </c:pt>
                <c:pt idx="1258">
                  <c:v>1570.00386</c:v>
                </c:pt>
                <c:pt idx="1259">
                  <c:v>1568.07511</c:v>
                </c:pt>
                <c:pt idx="1260">
                  <c:v>1566.14636</c:v>
                </c:pt>
                <c:pt idx="1261">
                  <c:v>1564.2175999999999</c:v>
                </c:pt>
                <c:pt idx="1262">
                  <c:v>1562.2888499999999</c:v>
                </c:pt>
                <c:pt idx="1263">
                  <c:v>1560.3601000000001</c:v>
                </c:pt>
                <c:pt idx="1264">
                  <c:v>1558.4313500000001</c:v>
                </c:pt>
                <c:pt idx="1265">
                  <c:v>1556.5026</c:v>
                </c:pt>
                <c:pt idx="1266">
                  <c:v>1554.57385</c:v>
                </c:pt>
                <c:pt idx="1267">
                  <c:v>1552.64509</c:v>
                </c:pt>
                <c:pt idx="1268">
                  <c:v>1550.7163399999999</c:v>
                </c:pt>
                <c:pt idx="1269">
                  <c:v>1548.7875899999999</c:v>
                </c:pt>
                <c:pt idx="1270">
                  <c:v>1546.8588400000001</c:v>
                </c:pt>
                <c:pt idx="1271">
                  <c:v>1544.9300900000001</c:v>
                </c:pt>
                <c:pt idx="1272">
                  <c:v>1543.00134</c:v>
                </c:pt>
                <c:pt idx="1273">
                  <c:v>1541.07258</c:v>
                </c:pt>
                <c:pt idx="1274">
                  <c:v>1539.14383</c:v>
                </c:pt>
                <c:pt idx="1275">
                  <c:v>1537.2150799999999</c:v>
                </c:pt>
                <c:pt idx="1276">
                  <c:v>1535.2863299999999</c:v>
                </c:pt>
                <c:pt idx="1277">
                  <c:v>1533.3575800000001</c:v>
                </c:pt>
                <c:pt idx="1278">
                  <c:v>1531.4288300000001</c:v>
                </c:pt>
                <c:pt idx="1279">
                  <c:v>1529.5000700000001</c:v>
                </c:pt>
                <c:pt idx="1280">
                  <c:v>1527.57132</c:v>
                </c:pt>
                <c:pt idx="1281">
                  <c:v>1525.64257</c:v>
                </c:pt>
                <c:pt idx="1282">
                  <c:v>1523.7138199999999</c:v>
                </c:pt>
                <c:pt idx="1283">
                  <c:v>1521.7850699999999</c:v>
                </c:pt>
                <c:pt idx="1284">
                  <c:v>1519.8563200000001</c:v>
                </c:pt>
                <c:pt idx="1285">
                  <c:v>1517.9275600000001</c:v>
                </c:pt>
                <c:pt idx="1286">
                  <c:v>1515.99881</c:v>
                </c:pt>
                <c:pt idx="1287">
                  <c:v>1514.07006</c:v>
                </c:pt>
                <c:pt idx="1288">
                  <c:v>1512.14131</c:v>
                </c:pt>
                <c:pt idx="1289">
                  <c:v>1510.2125599999999</c:v>
                </c:pt>
                <c:pt idx="1290">
                  <c:v>1508.2838099999999</c:v>
                </c:pt>
                <c:pt idx="1291">
                  <c:v>1506.3550499999999</c:v>
                </c:pt>
                <c:pt idx="1292">
                  <c:v>1504.4263000000001</c:v>
                </c:pt>
                <c:pt idx="1293">
                  <c:v>1502.49755</c:v>
                </c:pt>
                <c:pt idx="1294">
                  <c:v>1500.5688</c:v>
                </c:pt>
                <c:pt idx="1295">
                  <c:v>1498.64005</c:v>
                </c:pt>
                <c:pt idx="1296">
                  <c:v>1496.7112999999999</c:v>
                </c:pt>
                <c:pt idx="1297">
                  <c:v>1494.7825399999999</c:v>
                </c:pt>
                <c:pt idx="1298">
                  <c:v>1492.8537899999999</c:v>
                </c:pt>
                <c:pt idx="1299">
                  <c:v>1490.9250400000001</c:v>
                </c:pt>
                <c:pt idx="1300">
                  <c:v>1488.99629</c:v>
                </c:pt>
                <c:pt idx="1301">
                  <c:v>1487.06754</c:v>
                </c:pt>
                <c:pt idx="1302">
                  <c:v>1485.13879</c:v>
                </c:pt>
                <c:pt idx="1303">
                  <c:v>1483.21003</c:v>
                </c:pt>
                <c:pt idx="1304">
                  <c:v>1481.2812799999999</c:v>
                </c:pt>
                <c:pt idx="1305">
                  <c:v>1479.3525299999999</c:v>
                </c:pt>
                <c:pt idx="1306">
                  <c:v>1477.4237800000001</c:v>
                </c:pt>
                <c:pt idx="1307">
                  <c:v>1475.49503</c:v>
                </c:pt>
                <c:pt idx="1308">
                  <c:v>1473.56628</c:v>
                </c:pt>
                <c:pt idx="1309">
                  <c:v>1471.63752</c:v>
                </c:pt>
                <c:pt idx="1310">
                  <c:v>1469.70877</c:v>
                </c:pt>
                <c:pt idx="1311">
                  <c:v>1467.7800199999999</c:v>
                </c:pt>
                <c:pt idx="1312">
                  <c:v>1465.8512700000001</c:v>
                </c:pt>
                <c:pt idx="1313">
                  <c:v>1463.9225200000001</c:v>
                </c:pt>
                <c:pt idx="1314">
                  <c:v>1461.99377</c:v>
                </c:pt>
                <c:pt idx="1315">
                  <c:v>1460.06501</c:v>
                </c:pt>
                <c:pt idx="1316">
                  <c:v>1458.13626</c:v>
                </c:pt>
                <c:pt idx="1317">
                  <c:v>1456.20751</c:v>
                </c:pt>
                <c:pt idx="1318">
                  <c:v>1454.2787599999999</c:v>
                </c:pt>
                <c:pt idx="1319">
                  <c:v>1452.3500100000001</c:v>
                </c:pt>
                <c:pt idx="1320">
                  <c:v>1450.4212600000001</c:v>
                </c:pt>
                <c:pt idx="1321">
                  <c:v>1448.4925000000001</c:v>
                </c:pt>
                <c:pt idx="1322">
                  <c:v>1446.56375</c:v>
                </c:pt>
                <c:pt idx="1323">
                  <c:v>1444.635</c:v>
                </c:pt>
                <c:pt idx="1324">
                  <c:v>1442.70625</c:v>
                </c:pt>
                <c:pt idx="1325">
                  <c:v>1440.7774999999999</c:v>
                </c:pt>
                <c:pt idx="1326">
                  <c:v>1438.8487500000001</c:v>
                </c:pt>
                <c:pt idx="1327">
                  <c:v>1436.9199900000001</c:v>
                </c:pt>
                <c:pt idx="1328">
                  <c:v>1434.9912400000001</c:v>
                </c:pt>
                <c:pt idx="1329">
                  <c:v>1433.06249</c:v>
                </c:pt>
                <c:pt idx="1330">
                  <c:v>1431.13374</c:v>
                </c:pt>
                <c:pt idx="1331">
                  <c:v>1429.20499</c:v>
                </c:pt>
                <c:pt idx="1332">
                  <c:v>1427.2762399999999</c:v>
                </c:pt>
                <c:pt idx="1333">
                  <c:v>1425.3474799999999</c:v>
                </c:pt>
                <c:pt idx="1334">
                  <c:v>1423.4187300000001</c:v>
                </c:pt>
                <c:pt idx="1335">
                  <c:v>1421.4899800000001</c:v>
                </c:pt>
                <c:pt idx="1336">
                  <c:v>1419.56123</c:v>
                </c:pt>
                <c:pt idx="1337">
                  <c:v>1417.63248</c:v>
                </c:pt>
                <c:pt idx="1338">
                  <c:v>1415.70373</c:v>
                </c:pt>
                <c:pt idx="1339">
                  <c:v>1413.7749699999999</c:v>
                </c:pt>
                <c:pt idx="1340">
                  <c:v>1411.8462199999999</c:v>
                </c:pt>
                <c:pt idx="1341">
                  <c:v>1409.9174700000001</c:v>
                </c:pt>
                <c:pt idx="1342">
                  <c:v>1407.9887200000001</c:v>
                </c:pt>
                <c:pt idx="1343">
                  <c:v>1406.05997</c:v>
                </c:pt>
                <c:pt idx="1344">
                  <c:v>1404.13122</c:v>
                </c:pt>
                <c:pt idx="1345">
                  <c:v>1402.20246</c:v>
                </c:pt>
                <c:pt idx="1346">
                  <c:v>1400.2737099999999</c:v>
                </c:pt>
                <c:pt idx="1347">
                  <c:v>1398.3449599999999</c:v>
                </c:pt>
                <c:pt idx="1348">
                  <c:v>1396.4162100000001</c:v>
                </c:pt>
                <c:pt idx="1349">
                  <c:v>1394.4874600000001</c:v>
                </c:pt>
                <c:pt idx="1350">
                  <c:v>1392.55871</c:v>
                </c:pt>
                <c:pt idx="1351">
                  <c:v>1390.62995</c:v>
                </c:pt>
                <c:pt idx="1352">
                  <c:v>1388.7012</c:v>
                </c:pt>
                <c:pt idx="1353">
                  <c:v>1386.7724499999999</c:v>
                </c:pt>
                <c:pt idx="1354">
                  <c:v>1384.8436999999999</c:v>
                </c:pt>
                <c:pt idx="1355">
                  <c:v>1382.9149500000001</c:v>
                </c:pt>
                <c:pt idx="1356">
                  <c:v>1380.9862000000001</c:v>
                </c:pt>
                <c:pt idx="1357">
                  <c:v>1379.05744</c:v>
                </c:pt>
                <c:pt idx="1358">
                  <c:v>1377.12869</c:v>
                </c:pt>
                <c:pt idx="1359">
                  <c:v>1375.19994</c:v>
                </c:pt>
                <c:pt idx="1360">
                  <c:v>1373.2711899999999</c:v>
                </c:pt>
                <c:pt idx="1361">
                  <c:v>1371.3424399999999</c:v>
                </c:pt>
                <c:pt idx="1362">
                  <c:v>1369.4136900000001</c:v>
                </c:pt>
                <c:pt idx="1363">
                  <c:v>1367.4849300000001</c:v>
                </c:pt>
                <c:pt idx="1364">
                  <c:v>1365.55618</c:v>
                </c:pt>
                <c:pt idx="1365">
                  <c:v>1363.62743</c:v>
                </c:pt>
                <c:pt idx="1366">
                  <c:v>1361.69868</c:v>
                </c:pt>
                <c:pt idx="1367">
                  <c:v>1359.7699299999999</c:v>
                </c:pt>
                <c:pt idx="1368">
                  <c:v>1357.8411799999999</c:v>
                </c:pt>
                <c:pt idx="1369">
                  <c:v>1355.9124200000001</c:v>
                </c:pt>
                <c:pt idx="1370">
                  <c:v>1353.9836700000001</c:v>
                </c:pt>
                <c:pt idx="1371">
                  <c:v>1352.05492</c:v>
                </c:pt>
                <c:pt idx="1372">
                  <c:v>1350.12617</c:v>
                </c:pt>
                <c:pt idx="1373">
                  <c:v>1348.19742</c:v>
                </c:pt>
                <c:pt idx="1374">
                  <c:v>1346.2686699999999</c:v>
                </c:pt>
                <c:pt idx="1375">
                  <c:v>1344.3399099999999</c:v>
                </c:pt>
                <c:pt idx="1376">
                  <c:v>1342.4111600000001</c:v>
                </c:pt>
                <c:pt idx="1377">
                  <c:v>1340.4824100000001</c:v>
                </c:pt>
                <c:pt idx="1378">
                  <c:v>1338.55366</c:v>
                </c:pt>
                <c:pt idx="1379">
                  <c:v>1336.62491</c:v>
                </c:pt>
                <c:pt idx="1380">
                  <c:v>1334.69616</c:v>
                </c:pt>
                <c:pt idx="1381">
                  <c:v>1332.7674</c:v>
                </c:pt>
                <c:pt idx="1382">
                  <c:v>1330.8386499999999</c:v>
                </c:pt>
                <c:pt idx="1383">
                  <c:v>1328.9099000000001</c:v>
                </c:pt>
                <c:pt idx="1384">
                  <c:v>1326.9811500000001</c:v>
                </c:pt>
                <c:pt idx="1385">
                  <c:v>1325.0524</c:v>
                </c:pt>
                <c:pt idx="1386">
                  <c:v>1323.12365</c:v>
                </c:pt>
                <c:pt idx="1387">
                  <c:v>1321.19489</c:v>
                </c:pt>
                <c:pt idx="1388">
                  <c:v>1319.26614</c:v>
                </c:pt>
                <c:pt idx="1389">
                  <c:v>1317.3373899999999</c:v>
                </c:pt>
                <c:pt idx="1390">
                  <c:v>1315.4086400000001</c:v>
                </c:pt>
                <c:pt idx="1391">
                  <c:v>1313.4798900000001</c:v>
                </c:pt>
                <c:pt idx="1392">
                  <c:v>1311.55114</c:v>
                </c:pt>
                <c:pt idx="1393">
                  <c:v>1309.62238</c:v>
                </c:pt>
                <c:pt idx="1394">
                  <c:v>1307.69363</c:v>
                </c:pt>
                <c:pt idx="1395">
                  <c:v>1305.7648799999999</c:v>
                </c:pt>
                <c:pt idx="1396">
                  <c:v>1303.8361299999999</c:v>
                </c:pt>
                <c:pt idx="1397">
                  <c:v>1301.9073800000001</c:v>
                </c:pt>
                <c:pt idx="1398">
                  <c:v>1299.9786300000001</c:v>
                </c:pt>
                <c:pt idx="1399">
                  <c:v>1298.0498700000001</c:v>
                </c:pt>
                <c:pt idx="1400">
                  <c:v>1296.12112</c:v>
                </c:pt>
                <c:pt idx="1401">
                  <c:v>1294.19237</c:v>
                </c:pt>
                <c:pt idx="1402">
                  <c:v>1292.2636199999999</c:v>
                </c:pt>
                <c:pt idx="1403">
                  <c:v>1290.3348699999999</c:v>
                </c:pt>
                <c:pt idx="1404">
                  <c:v>1288.4061200000001</c:v>
                </c:pt>
                <c:pt idx="1405">
                  <c:v>1286.4773600000001</c:v>
                </c:pt>
                <c:pt idx="1406">
                  <c:v>1284.5486100000001</c:v>
                </c:pt>
                <c:pt idx="1407">
                  <c:v>1282.61986</c:v>
                </c:pt>
                <c:pt idx="1408">
                  <c:v>1280.69111</c:v>
                </c:pt>
                <c:pt idx="1409">
                  <c:v>1278.7623599999999</c:v>
                </c:pt>
                <c:pt idx="1410">
                  <c:v>1276.8336099999999</c:v>
                </c:pt>
                <c:pt idx="1411">
                  <c:v>1274.9048499999999</c:v>
                </c:pt>
                <c:pt idx="1412">
                  <c:v>1272.9761000000001</c:v>
                </c:pt>
                <c:pt idx="1413">
                  <c:v>1271.0473500000001</c:v>
                </c:pt>
                <c:pt idx="1414">
                  <c:v>1269.1186</c:v>
                </c:pt>
                <c:pt idx="1415">
                  <c:v>1267.18985</c:v>
                </c:pt>
                <c:pt idx="1416">
                  <c:v>1265.2610999999999</c:v>
                </c:pt>
                <c:pt idx="1417">
                  <c:v>1263.3323399999999</c:v>
                </c:pt>
                <c:pt idx="1418">
                  <c:v>1261.4035899999999</c:v>
                </c:pt>
                <c:pt idx="1419">
                  <c:v>1259.4748400000001</c:v>
                </c:pt>
                <c:pt idx="1420">
                  <c:v>1257.54609</c:v>
                </c:pt>
                <c:pt idx="1421">
                  <c:v>1255.61734</c:v>
                </c:pt>
                <c:pt idx="1422">
                  <c:v>1253.68859</c:v>
                </c:pt>
                <c:pt idx="1423">
                  <c:v>1251.75983</c:v>
                </c:pt>
                <c:pt idx="1424">
                  <c:v>1249.8310799999999</c:v>
                </c:pt>
                <c:pt idx="1425">
                  <c:v>1247.9023299999999</c:v>
                </c:pt>
                <c:pt idx="1426">
                  <c:v>1245.9735800000001</c:v>
                </c:pt>
                <c:pt idx="1427">
                  <c:v>1244.04483</c:v>
                </c:pt>
                <c:pt idx="1428">
                  <c:v>1242.11608</c:v>
                </c:pt>
                <c:pt idx="1429">
                  <c:v>1240.18732</c:v>
                </c:pt>
                <c:pt idx="1430">
                  <c:v>1238.25857</c:v>
                </c:pt>
                <c:pt idx="1431">
                  <c:v>1236.3298199999999</c:v>
                </c:pt>
                <c:pt idx="1432">
                  <c:v>1234.4010699999999</c:v>
                </c:pt>
                <c:pt idx="1433">
                  <c:v>1232.4723200000001</c:v>
                </c:pt>
                <c:pt idx="1434">
                  <c:v>1230.54357</c:v>
                </c:pt>
                <c:pt idx="1435">
                  <c:v>1228.61481</c:v>
                </c:pt>
                <c:pt idx="1436">
                  <c:v>1226.68606</c:v>
                </c:pt>
                <c:pt idx="1437">
                  <c:v>1224.75731</c:v>
                </c:pt>
                <c:pt idx="1438">
                  <c:v>1222.8285599999999</c:v>
                </c:pt>
                <c:pt idx="1439">
                  <c:v>1220.8998099999999</c:v>
                </c:pt>
                <c:pt idx="1440">
                  <c:v>1218.9710600000001</c:v>
                </c:pt>
                <c:pt idx="1441">
                  <c:v>1217.0423000000001</c:v>
                </c:pt>
                <c:pt idx="1442">
                  <c:v>1215.11355</c:v>
                </c:pt>
                <c:pt idx="1443">
                  <c:v>1213.1848</c:v>
                </c:pt>
                <c:pt idx="1444">
                  <c:v>1211.25605</c:v>
                </c:pt>
                <c:pt idx="1445">
                  <c:v>1209.3272999999999</c:v>
                </c:pt>
                <c:pt idx="1446">
                  <c:v>1207.3985499999999</c:v>
                </c:pt>
                <c:pt idx="1447">
                  <c:v>1205.4697900000001</c:v>
                </c:pt>
                <c:pt idx="1448">
                  <c:v>1203.5410400000001</c:v>
                </c:pt>
                <c:pt idx="1449">
                  <c:v>1201.61229</c:v>
                </c:pt>
                <c:pt idx="1450">
                  <c:v>1199.68354</c:v>
                </c:pt>
                <c:pt idx="1451">
                  <c:v>1197.75479</c:v>
                </c:pt>
                <c:pt idx="1452">
                  <c:v>1195.8260399999999</c:v>
                </c:pt>
                <c:pt idx="1453">
                  <c:v>1193.8972799999999</c:v>
                </c:pt>
                <c:pt idx="1454">
                  <c:v>1191.9685300000001</c:v>
                </c:pt>
                <c:pt idx="1455">
                  <c:v>1190.0397800000001</c:v>
                </c:pt>
                <c:pt idx="1456">
                  <c:v>1188.11103</c:v>
                </c:pt>
                <c:pt idx="1457">
                  <c:v>1186.18228</c:v>
                </c:pt>
                <c:pt idx="1458">
                  <c:v>1184.25353</c:v>
                </c:pt>
                <c:pt idx="1459">
                  <c:v>1182.3247699999999</c:v>
                </c:pt>
                <c:pt idx="1460">
                  <c:v>1180.3960199999999</c:v>
                </c:pt>
                <c:pt idx="1461">
                  <c:v>1178.4672700000001</c:v>
                </c:pt>
                <c:pt idx="1462">
                  <c:v>1176.5385200000001</c:v>
                </c:pt>
                <c:pt idx="1463">
                  <c:v>1174.60977</c:v>
                </c:pt>
                <c:pt idx="1464">
                  <c:v>1172.68102</c:v>
                </c:pt>
                <c:pt idx="1465">
                  <c:v>1170.75226</c:v>
                </c:pt>
                <c:pt idx="1466">
                  <c:v>1168.8235099999999</c:v>
                </c:pt>
                <c:pt idx="1467">
                  <c:v>1166.8947599999999</c:v>
                </c:pt>
                <c:pt idx="1468">
                  <c:v>1164.9660100000001</c:v>
                </c:pt>
                <c:pt idx="1469">
                  <c:v>1163.0372600000001</c:v>
                </c:pt>
                <c:pt idx="1470">
                  <c:v>1161.10851</c:v>
                </c:pt>
                <c:pt idx="1471">
                  <c:v>1159.17975</c:v>
                </c:pt>
                <c:pt idx="1472">
                  <c:v>1157.251</c:v>
                </c:pt>
                <c:pt idx="1473">
                  <c:v>1155.3222499999999</c:v>
                </c:pt>
                <c:pt idx="1474">
                  <c:v>1153.3934999999999</c:v>
                </c:pt>
                <c:pt idx="1475">
                  <c:v>1151.4647500000001</c:v>
                </c:pt>
                <c:pt idx="1476">
                  <c:v>1149.5360000000001</c:v>
                </c:pt>
                <c:pt idx="1477">
                  <c:v>1147.60724</c:v>
                </c:pt>
                <c:pt idx="1478">
                  <c:v>1145.67849</c:v>
                </c:pt>
                <c:pt idx="1479">
                  <c:v>1143.74974</c:v>
                </c:pt>
                <c:pt idx="1480">
                  <c:v>1141.8209899999999</c:v>
                </c:pt>
                <c:pt idx="1481">
                  <c:v>1139.8922399999999</c:v>
                </c:pt>
                <c:pt idx="1482">
                  <c:v>1137.9634900000001</c:v>
                </c:pt>
                <c:pt idx="1483">
                  <c:v>1136.0347300000001</c:v>
                </c:pt>
                <c:pt idx="1484">
                  <c:v>1134.10598</c:v>
                </c:pt>
                <c:pt idx="1485">
                  <c:v>1132.17723</c:v>
                </c:pt>
                <c:pt idx="1486">
                  <c:v>1130.24848</c:v>
                </c:pt>
                <c:pt idx="1487">
                  <c:v>1128.3197299999999</c:v>
                </c:pt>
                <c:pt idx="1488">
                  <c:v>1126.3909799999999</c:v>
                </c:pt>
                <c:pt idx="1489">
                  <c:v>1124.4622199999999</c:v>
                </c:pt>
                <c:pt idx="1490">
                  <c:v>1122.5334700000001</c:v>
                </c:pt>
                <c:pt idx="1491">
                  <c:v>1120.60472</c:v>
                </c:pt>
                <c:pt idx="1492">
                  <c:v>1118.67597</c:v>
                </c:pt>
                <c:pt idx="1493">
                  <c:v>1116.74722</c:v>
                </c:pt>
                <c:pt idx="1494">
                  <c:v>1114.8184699999999</c:v>
                </c:pt>
                <c:pt idx="1495">
                  <c:v>1112.8897099999999</c:v>
                </c:pt>
                <c:pt idx="1496">
                  <c:v>1110.9609599999999</c:v>
                </c:pt>
                <c:pt idx="1497">
                  <c:v>1109.0322100000001</c:v>
                </c:pt>
                <c:pt idx="1498">
                  <c:v>1107.10346</c:v>
                </c:pt>
                <c:pt idx="1499">
                  <c:v>1105.17471</c:v>
                </c:pt>
                <c:pt idx="1500">
                  <c:v>1103.24595</c:v>
                </c:pt>
                <c:pt idx="1501">
                  <c:v>1101.3172</c:v>
                </c:pt>
                <c:pt idx="1502">
                  <c:v>1099.3884499999999</c:v>
                </c:pt>
                <c:pt idx="1503">
                  <c:v>1097.4597000000001</c:v>
                </c:pt>
                <c:pt idx="1504">
                  <c:v>1095.5309500000001</c:v>
                </c:pt>
                <c:pt idx="1505">
                  <c:v>1093.6022</c:v>
                </c:pt>
                <c:pt idx="1506">
                  <c:v>1091.67344</c:v>
                </c:pt>
                <c:pt idx="1507">
                  <c:v>1089.74469</c:v>
                </c:pt>
                <c:pt idx="1508">
                  <c:v>1087.81594</c:v>
                </c:pt>
                <c:pt idx="1509">
                  <c:v>1085.8871899999999</c:v>
                </c:pt>
                <c:pt idx="1510">
                  <c:v>1083.9584400000001</c:v>
                </c:pt>
                <c:pt idx="1511">
                  <c:v>1082.0296900000001</c:v>
                </c:pt>
                <c:pt idx="1512">
                  <c:v>1080.1009300000001</c:v>
                </c:pt>
                <c:pt idx="1513">
                  <c:v>1078.17218</c:v>
                </c:pt>
                <c:pt idx="1514">
                  <c:v>1076.24343</c:v>
                </c:pt>
                <c:pt idx="1515">
                  <c:v>1074.31468</c:v>
                </c:pt>
                <c:pt idx="1516">
                  <c:v>1072.3859299999999</c:v>
                </c:pt>
                <c:pt idx="1517">
                  <c:v>1070.4571800000001</c:v>
                </c:pt>
                <c:pt idx="1518">
                  <c:v>1068.5284200000001</c:v>
                </c:pt>
                <c:pt idx="1519">
                  <c:v>1066.5996700000001</c:v>
                </c:pt>
                <c:pt idx="1520">
                  <c:v>1064.67092</c:v>
                </c:pt>
                <c:pt idx="1521">
                  <c:v>1062.74217</c:v>
                </c:pt>
                <c:pt idx="1522">
                  <c:v>1060.81342</c:v>
                </c:pt>
                <c:pt idx="1523">
                  <c:v>1058.8846699999999</c:v>
                </c:pt>
                <c:pt idx="1524">
                  <c:v>1056.9559099999999</c:v>
                </c:pt>
                <c:pt idx="1525">
                  <c:v>1055.0271600000001</c:v>
                </c:pt>
                <c:pt idx="1526">
                  <c:v>1053.0984100000001</c:v>
                </c:pt>
                <c:pt idx="1527">
                  <c:v>1051.16966</c:v>
                </c:pt>
                <c:pt idx="1528">
                  <c:v>1049.24091</c:v>
                </c:pt>
                <c:pt idx="1529">
                  <c:v>1047.3121599999999</c:v>
                </c:pt>
                <c:pt idx="1530">
                  <c:v>1045.3833999999999</c:v>
                </c:pt>
                <c:pt idx="1531">
                  <c:v>1043.4546499999999</c:v>
                </c:pt>
                <c:pt idx="1532">
                  <c:v>1041.5259000000001</c:v>
                </c:pt>
                <c:pt idx="1533">
                  <c:v>1039.5971500000001</c:v>
                </c:pt>
                <c:pt idx="1534">
                  <c:v>1037.6684</c:v>
                </c:pt>
                <c:pt idx="1535">
                  <c:v>1035.73965</c:v>
                </c:pt>
                <c:pt idx="1536">
                  <c:v>1033.81089</c:v>
                </c:pt>
                <c:pt idx="1537">
                  <c:v>1031.8821399999999</c:v>
                </c:pt>
                <c:pt idx="1538">
                  <c:v>1029.9533899999999</c:v>
                </c:pt>
                <c:pt idx="1539">
                  <c:v>1028.0246400000001</c:v>
                </c:pt>
                <c:pt idx="1540">
                  <c:v>1026.0958900000001</c:v>
                </c:pt>
                <c:pt idx="1541">
                  <c:v>1024.16714</c:v>
                </c:pt>
                <c:pt idx="1542">
                  <c:v>1022.23838</c:v>
                </c:pt>
                <c:pt idx="1543">
                  <c:v>1020.30963</c:v>
                </c:pt>
                <c:pt idx="1544">
                  <c:v>1018.38088</c:v>
                </c:pt>
                <c:pt idx="1545">
                  <c:v>1016.45213</c:v>
                </c:pt>
                <c:pt idx="1546">
                  <c:v>1014.52338</c:v>
                </c:pt>
                <c:pt idx="1547">
                  <c:v>1012.5946300000001</c:v>
                </c:pt>
                <c:pt idx="1548">
                  <c:v>1010.66587</c:v>
                </c:pt>
                <c:pt idx="1549">
                  <c:v>1008.73712</c:v>
                </c:pt>
                <c:pt idx="1550">
                  <c:v>1006.80837</c:v>
                </c:pt>
                <c:pt idx="1551">
                  <c:v>1004.87962</c:v>
                </c:pt>
                <c:pt idx="1552">
                  <c:v>1002.95087</c:v>
                </c:pt>
                <c:pt idx="1553">
                  <c:v>1001.02212</c:v>
                </c:pt>
                <c:pt idx="1554">
                  <c:v>999.09335999999996</c:v>
                </c:pt>
                <c:pt idx="1555">
                  <c:v>997.16461000000004</c:v>
                </c:pt>
                <c:pt idx="1556">
                  <c:v>995.23586</c:v>
                </c:pt>
                <c:pt idx="1557">
                  <c:v>993.30710999999997</c:v>
                </c:pt>
                <c:pt idx="1558">
                  <c:v>991.37836000000004</c:v>
                </c:pt>
                <c:pt idx="1559">
                  <c:v>989.44961000000001</c:v>
                </c:pt>
                <c:pt idx="1560">
                  <c:v>987.52085</c:v>
                </c:pt>
                <c:pt idx="1561">
                  <c:v>985.59209999999996</c:v>
                </c:pt>
                <c:pt idx="1562">
                  <c:v>983.66335000000004</c:v>
                </c:pt>
                <c:pt idx="1563">
                  <c:v>981.7346</c:v>
                </c:pt>
                <c:pt idx="1564">
                  <c:v>979.80584999999996</c:v>
                </c:pt>
                <c:pt idx="1565">
                  <c:v>977.87710000000004</c:v>
                </c:pt>
                <c:pt idx="1566">
                  <c:v>975.94834000000003</c:v>
                </c:pt>
                <c:pt idx="1567">
                  <c:v>974.01958999999999</c:v>
                </c:pt>
                <c:pt idx="1568">
                  <c:v>972.09083999999996</c:v>
                </c:pt>
                <c:pt idx="1569">
                  <c:v>970.16209000000003</c:v>
                </c:pt>
                <c:pt idx="1570">
                  <c:v>968.23334</c:v>
                </c:pt>
                <c:pt idx="1571">
                  <c:v>966.30458999999996</c:v>
                </c:pt>
                <c:pt idx="1572">
                  <c:v>964.37582999999995</c:v>
                </c:pt>
                <c:pt idx="1573">
                  <c:v>962.44708000000003</c:v>
                </c:pt>
                <c:pt idx="1574">
                  <c:v>960.51832999999999</c:v>
                </c:pt>
                <c:pt idx="1575">
                  <c:v>958.58957999999996</c:v>
                </c:pt>
                <c:pt idx="1576">
                  <c:v>956.66083000000003</c:v>
                </c:pt>
                <c:pt idx="1577">
                  <c:v>954.73208</c:v>
                </c:pt>
                <c:pt idx="1578">
                  <c:v>952.80331999999999</c:v>
                </c:pt>
                <c:pt idx="1579">
                  <c:v>950.87456999999995</c:v>
                </c:pt>
                <c:pt idx="1580">
                  <c:v>948.94582000000003</c:v>
                </c:pt>
                <c:pt idx="1581">
                  <c:v>947.01706999999999</c:v>
                </c:pt>
                <c:pt idx="1582">
                  <c:v>945.08831999999995</c:v>
                </c:pt>
                <c:pt idx="1583">
                  <c:v>943.15957000000003</c:v>
                </c:pt>
                <c:pt idx="1584">
                  <c:v>941.23081000000002</c:v>
                </c:pt>
                <c:pt idx="1585">
                  <c:v>939.30205999999998</c:v>
                </c:pt>
                <c:pt idx="1586">
                  <c:v>937.37330999999995</c:v>
                </c:pt>
                <c:pt idx="1587">
                  <c:v>935.44456000000002</c:v>
                </c:pt>
                <c:pt idx="1588">
                  <c:v>933.51580999999999</c:v>
                </c:pt>
                <c:pt idx="1589">
                  <c:v>931.58705999999995</c:v>
                </c:pt>
                <c:pt idx="1590">
                  <c:v>929.65830000000005</c:v>
                </c:pt>
                <c:pt idx="1591">
                  <c:v>927.72955000000002</c:v>
                </c:pt>
                <c:pt idx="1592">
                  <c:v>925.80079999999998</c:v>
                </c:pt>
                <c:pt idx="1593">
                  <c:v>923.87204999999994</c:v>
                </c:pt>
                <c:pt idx="1594">
                  <c:v>921.94330000000002</c:v>
                </c:pt>
                <c:pt idx="1595">
                  <c:v>920.01454999999999</c:v>
                </c:pt>
                <c:pt idx="1596">
                  <c:v>918.08578999999997</c:v>
                </c:pt>
                <c:pt idx="1597">
                  <c:v>916.15704000000005</c:v>
                </c:pt>
                <c:pt idx="1598">
                  <c:v>914.22829000000002</c:v>
                </c:pt>
                <c:pt idx="1599">
                  <c:v>912.29953999999998</c:v>
                </c:pt>
                <c:pt idx="1600">
                  <c:v>910.37079000000006</c:v>
                </c:pt>
                <c:pt idx="1601">
                  <c:v>908.44204000000002</c:v>
                </c:pt>
                <c:pt idx="1602">
                  <c:v>906.51328000000001</c:v>
                </c:pt>
                <c:pt idx="1603">
                  <c:v>904.58452999999997</c:v>
                </c:pt>
                <c:pt idx="1604">
                  <c:v>902.65578000000005</c:v>
                </c:pt>
                <c:pt idx="1605">
                  <c:v>900.72703000000001</c:v>
                </c:pt>
                <c:pt idx="1606">
                  <c:v>898.79827999999998</c:v>
                </c:pt>
                <c:pt idx="1607">
                  <c:v>896.86953000000005</c:v>
                </c:pt>
                <c:pt idx="1608">
                  <c:v>894.94077000000004</c:v>
                </c:pt>
                <c:pt idx="1609">
                  <c:v>893.01202000000001</c:v>
                </c:pt>
                <c:pt idx="1610">
                  <c:v>891.08326999999997</c:v>
                </c:pt>
                <c:pt idx="1611">
                  <c:v>889.15452000000005</c:v>
                </c:pt>
                <c:pt idx="1612">
                  <c:v>887.22577000000001</c:v>
                </c:pt>
                <c:pt idx="1613">
                  <c:v>885.29701999999997</c:v>
                </c:pt>
                <c:pt idx="1614">
                  <c:v>883.36825999999996</c:v>
                </c:pt>
                <c:pt idx="1615">
                  <c:v>881.43951000000004</c:v>
                </c:pt>
                <c:pt idx="1616">
                  <c:v>879.51076</c:v>
                </c:pt>
                <c:pt idx="1617">
                  <c:v>877.58200999999997</c:v>
                </c:pt>
                <c:pt idx="1618">
                  <c:v>875.65326000000005</c:v>
                </c:pt>
                <c:pt idx="1619">
                  <c:v>873.72451000000001</c:v>
                </c:pt>
                <c:pt idx="1620">
                  <c:v>871.79575</c:v>
                </c:pt>
                <c:pt idx="1621">
                  <c:v>869.86699999999996</c:v>
                </c:pt>
                <c:pt idx="1622">
                  <c:v>867.93825000000004</c:v>
                </c:pt>
                <c:pt idx="1623">
                  <c:v>866.0095</c:v>
                </c:pt>
                <c:pt idx="1624">
                  <c:v>864.08074999999997</c:v>
                </c:pt>
                <c:pt idx="1625">
                  <c:v>862.15200000000004</c:v>
                </c:pt>
                <c:pt idx="1626">
                  <c:v>860.22324000000003</c:v>
                </c:pt>
                <c:pt idx="1627">
                  <c:v>858.29449</c:v>
                </c:pt>
                <c:pt idx="1628">
                  <c:v>856.36573999999996</c:v>
                </c:pt>
                <c:pt idx="1629">
                  <c:v>854.43699000000004</c:v>
                </c:pt>
                <c:pt idx="1630">
                  <c:v>852.50824</c:v>
                </c:pt>
                <c:pt idx="1631">
                  <c:v>850.57948999999996</c:v>
                </c:pt>
                <c:pt idx="1632">
                  <c:v>848.65072999999995</c:v>
                </c:pt>
                <c:pt idx="1633">
                  <c:v>846.72198000000003</c:v>
                </c:pt>
                <c:pt idx="1634">
                  <c:v>844.79322999999999</c:v>
                </c:pt>
                <c:pt idx="1635">
                  <c:v>842.86447999999996</c:v>
                </c:pt>
                <c:pt idx="1636">
                  <c:v>840.93573000000004</c:v>
                </c:pt>
                <c:pt idx="1637">
                  <c:v>839.00698</c:v>
                </c:pt>
                <c:pt idx="1638">
                  <c:v>837.07821999999999</c:v>
                </c:pt>
                <c:pt idx="1639">
                  <c:v>835.14946999999995</c:v>
                </c:pt>
                <c:pt idx="1640">
                  <c:v>833.22072000000003</c:v>
                </c:pt>
                <c:pt idx="1641">
                  <c:v>831.29196999999999</c:v>
                </c:pt>
                <c:pt idx="1642">
                  <c:v>829.36321999999996</c:v>
                </c:pt>
                <c:pt idx="1643">
                  <c:v>827.43447000000003</c:v>
                </c:pt>
                <c:pt idx="1644">
                  <c:v>825.50571000000002</c:v>
                </c:pt>
                <c:pt idx="1645">
                  <c:v>823.57695999999999</c:v>
                </c:pt>
                <c:pt idx="1646">
                  <c:v>821.64820999999995</c:v>
                </c:pt>
                <c:pt idx="1647">
                  <c:v>819.71946000000003</c:v>
                </c:pt>
                <c:pt idx="1648">
                  <c:v>817.79070999999999</c:v>
                </c:pt>
                <c:pt idx="1649">
                  <c:v>815.86195999999995</c:v>
                </c:pt>
                <c:pt idx="1650">
                  <c:v>813.93320000000006</c:v>
                </c:pt>
                <c:pt idx="1651">
                  <c:v>812.00445000000002</c:v>
                </c:pt>
                <c:pt idx="1652">
                  <c:v>810.07569999999998</c:v>
                </c:pt>
                <c:pt idx="1653">
                  <c:v>808.14694999999995</c:v>
                </c:pt>
                <c:pt idx="1654">
                  <c:v>806.21820000000002</c:v>
                </c:pt>
                <c:pt idx="1655">
                  <c:v>804.28944999999999</c:v>
                </c:pt>
                <c:pt idx="1656">
                  <c:v>802.36068999999998</c:v>
                </c:pt>
                <c:pt idx="1657">
                  <c:v>800.43194000000005</c:v>
                </c:pt>
                <c:pt idx="1658">
                  <c:v>798.50319000000002</c:v>
                </c:pt>
                <c:pt idx="1659">
                  <c:v>796.57443999999998</c:v>
                </c:pt>
                <c:pt idx="1660">
                  <c:v>794.64568999999995</c:v>
                </c:pt>
                <c:pt idx="1661">
                  <c:v>792.71694000000002</c:v>
                </c:pt>
                <c:pt idx="1662">
                  <c:v>790.78818000000001</c:v>
                </c:pt>
                <c:pt idx="1663">
                  <c:v>788.85942999999997</c:v>
                </c:pt>
                <c:pt idx="1664">
                  <c:v>786.93068000000005</c:v>
                </c:pt>
                <c:pt idx="1665">
                  <c:v>785.00193000000002</c:v>
                </c:pt>
                <c:pt idx="1666">
                  <c:v>783.07317999999998</c:v>
                </c:pt>
                <c:pt idx="1667">
                  <c:v>781.14443000000006</c:v>
                </c:pt>
                <c:pt idx="1668">
                  <c:v>779.21567000000005</c:v>
                </c:pt>
                <c:pt idx="1669">
                  <c:v>777.28692000000001</c:v>
                </c:pt>
                <c:pt idx="1670">
                  <c:v>775.35816999999997</c:v>
                </c:pt>
                <c:pt idx="1671">
                  <c:v>773.42942000000005</c:v>
                </c:pt>
                <c:pt idx="1672">
                  <c:v>771.50067000000001</c:v>
                </c:pt>
                <c:pt idx="1673">
                  <c:v>769.57191999999998</c:v>
                </c:pt>
                <c:pt idx="1674">
                  <c:v>767.64315999999997</c:v>
                </c:pt>
                <c:pt idx="1675">
                  <c:v>765.71441000000004</c:v>
                </c:pt>
                <c:pt idx="1676">
                  <c:v>763.78566000000001</c:v>
                </c:pt>
                <c:pt idx="1677">
                  <c:v>761.85690999999997</c:v>
                </c:pt>
                <c:pt idx="1678">
                  <c:v>759.92816000000005</c:v>
                </c:pt>
                <c:pt idx="1679">
                  <c:v>757.99941000000001</c:v>
                </c:pt>
                <c:pt idx="1680">
                  <c:v>756.07065</c:v>
                </c:pt>
                <c:pt idx="1681">
                  <c:v>754.14189999999996</c:v>
                </c:pt>
                <c:pt idx="1682">
                  <c:v>752.21315000000004</c:v>
                </c:pt>
                <c:pt idx="1683">
                  <c:v>750.28440000000001</c:v>
                </c:pt>
                <c:pt idx="1684">
                  <c:v>748.35564999999997</c:v>
                </c:pt>
                <c:pt idx="1685">
                  <c:v>746.42690000000005</c:v>
                </c:pt>
                <c:pt idx="1686">
                  <c:v>744.49814000000003</c:v>
                </c:pt>
                <c:pt idx="1687">
                  <c:v>742.56939</c:v>
                </c:pt>
                <c:pt idx="1688">
                  <c:v>740.64063999999996</c:v>
                </c:pt>
                <c:pt idx="1689">
                  <c:v>738.71189000000004</c:v>
                </c:pt>
                <c:pt idx="1690">
                  <c:v>736.78314</c:v>
                </c:pt>
                <c:pt idx="1691">
                  <c:v>734.85438999999997</c:v>
                </c:pt>
                <c:pt idx="1692">
                  <c:v>732.92562999999996</c:v>
                </c:pt>
                <c:pt idx="1693">
                  <c:v>730.99688000000003</c:v>
                </c:pt>
                <c:pt idx="1694">
                  <c:v>729.06813</c:v>
                </c:pt>
                <c:pt idx="1695">
                  <c:v>727.13937999999996</c:v>
                </c:pt>
                <c:pt idx="1696">
                  <c:v>725.21063000000004</c:v>
                </c:pt>
                <c:pt idx="1697">
                  <c:v>723.28188</c:v>
                </c:pt>
                <c:pt idx="1698">
                  <c:v>721.35311999999999</c:v>
                </c:pt>
                <c:pt idx="1699">
                  <c:v>719.42436999999995</c:v>
                </c:pt>
                <c:pt idx="1700">
                  <c:v>717.49562000000003</c:v>
                </c:pt>
                <c:pt idx="1701">
                  <c:v>715.56686999999999</c:v>
                </c:pt>
                <c:pt idx="1702">
                  <c:v>713.63811999999996</c:v>
                </c:pt>
                <c:pt idx="1703">
                  <c:v>711.70937000000004</c:v>
                </c:pt>
                <c:pt idx="1704">
                  <c:v>709.78061000000002</c:v>
                </c:pt>
                <c:pt idx="1705">
                  <c:v>707.85185999999999</c:v>
                </c:pt>
                <c:pt idx="1706">
                  <c:v>705.92310999999995</c:v>
                </c:pt>
                <c:pt idx="1707">
                  <c:v>703.99436000000003</c:v>
                </c:pt>
                <c:pt idx="1708">
                  <c:v>702.06560999999999</c:v>
                </c:pt>
                <c:pt idx="1709">
                  <c:v>700.13685999999996</c:v>
                </c:pt>
                <c:pt idx="1710">
                  <c:v>698.20809999999994</c:v>
                </c:pt>
                <c:pt idx="1711">
                  <c:v>696.27935000000002</c:v>
                </c:pt>
                <c:pt idx="1712">
                  <c:v>694.35059999999999</c:v>
                </c:pt>
                <c:pt idx="1713">
                  <c:v>692.42184999999995</c:v>
                </c:pt>
                <c:pt idx="1714">
                  <c:v>690.49310000000003</c:v>
                </c:pt>
                <c:pt idx="1715">
                  <c:v>688.56434999999999</c:v>
                </c:pt>
                <c:pt idx="1716">
                  <c:v>686.63558999999998</c:v>
                </c:pt>
                <c:pt idx="1717">
                  <c:v>684.70684000000006</c:v>
                </c:pt>
                <c:pt idx="1718">
                  <c:v>682.77809000000002</c:v>
                </c:pt>
                <c:pt idx="1719">
                  <c:v>680.84933999999998</c:v>
                </c:pt>
                <c:pt idx="1720">
                  <c:v>678.92058999999995</c:v>
                </c:pt>
                <c:pt idx="1721">
                  <c:v>676.99184000000002</c:v>
                </c:pt>
                <c:pt idx="1722">
                  <c:v>675.06308000000001</c:v>
                </c:pt>
                <c:pt idx="1723">
                  <c:v>673.13432999999998</c:v>
                </c:pt>
                <c:pt idx="1724">
                  <c:v>671.20558000000005</c:v>
                </c:pt>
                <c:pt idx="1725">
                  <c:v>669.27683000000002</c:v>
                </c:pt>
                <c:pt idx="1726">
                  <c:v>667.34807999999998</c:v>
                </c:pt>
                <c:pt idx="1727">
                  <c:v>665.41932999999995</c:v>
                </c:pt>
                <c:pt idx="1728">
                  <c:v>663.49057000000005</c:v>
                </c:pt>
                <c:pt idx="1729">
                  <c:v>661.56182000000001</c:v>
                </c:pt>
                <c:pt idx="1730">
                  <c:v>659.63306999999998</c:v>
                </c:pt>
                <c:pt idx="1731">
                  <c:v>657.70432000000005</c:v>
                </c:pt>
                <c:pt idx="1732">
                  <c:v>655.77557000000002</c:v>
                </c:pt>
                <c:pt idx="1733">
                  <c:v>653.84681999999998</c:v>
                </c:pt>
                <c:pt idx="1734">
                  <c:v>651.91805999999997</c:v>
                </c:pt>
                <c:pt idx="1735">
                  <c:v>649.98931000000005</c:v>
                </c:pt>
                <c:pt idx="1736">
                  <c:v>648.06056000000001</c:v>
                </c:pt>
                <c:pt idx="1737">
                  <c:v>646.13180999999997</c:v>
                </c:pt>
                <c:pt idx="1738">
                  <c:v>644.20306000000005</c:v>
                </c:pt>
                <c:pt idx="1739">
                  <c:v>642.27431000000001</c:v>
                </c:pt>
                <c:pt idx="1740">
                  <c:v>640.34555</c:v>
                </c:pt>
                <c:pt idx="1741">
                  <c:v>638.41679999999997</c:v>
                </c:pt>
                <c:pt idx="1742">
                  <c:v>636.48805000000004</c:v>
                </c:pt>
                <c:pt idx="1743">
                  <c:v>634.55930000000001</c:v>
                </c:pt>
                <c:pt idx="1744">
                  <c:v>632.63054999999997</c:v>
                </c:pt>
                <c:pt idx="1745">
                  <c:v>630.70180000000005</c:v>
                </c:pt>
                <c:pt idx="1746">
                  <c:v>628.77304000000004</c:v>
                </c:pt>
                <c:pt idx="1747">
                  <c:v>626.84429</c:v>
                </c:pt>
                <c:pt idx="1748">
                  <c:v>624.91553999999996</c:v>
                </c:pt>
                <c:pt idx="1749">
                  <c:v>622.98679000000004</c:v>
                </c:pt>
                <c:pt idx="1750">
                  <c:v>621.05804000000001</c:v>
                </c:pt>
                <c:pt idx="1751">
                  <c:v>619.12928999999997</c:v>
                </c:pt>
                <c:pt idx="1752">
                  <c:v>617.20052999999996</c:v>
                </c:pt>
                <c:pt idx="1753">
                  <c:v>615.27178000000004</c:v>
                </c:pt>
                <c:pt idx="1754">
                  <c:v>613.34303</c:v>
                </c:pt>
                <c:pt idx="1755">
                  <c:v>611.41427999999996</c:v>
                </c:pt>
                <c:pt idx="1756">
                  <c:v>609.48553000000004</c:v>
                </c:pt>
                <c:pt idx="1757">
                  <c:v>607.55678</c:v>
                </c:pt>
                <c:pt idx="1758">
                  <c:v>605.62801999999999</c:v>
                </c:pt>
                <c:pt idx="1759">
                  <c:v>603.69926999999996</c:v>
                </c:pt>
                <c:pt idx="1760">
                  <c:v>601.77052000000003</c:v>
                </c:pt>
                <c:pt idx="1761">
                  <c:v>599.84177</c:v>
                </c:pt>
                <c:pt idx="1762">
                  <c:v>597.91301999999996</c:v>
                </c:pt>
                <c:pt idx="1763">
                  <c:v>595.98427000000004</c:v>
                </c:pt>
                <c:pt idx="1764">
                  <c:v>594.05551000000003</c:v>
                </c:pt>
                <c:pt idx="1765">
                  <c:v>592.12675999999999</c:v>
                </c:pt>
                <c:pt idx="1766">
                  <c:v>590.19800999999995</c:v>
                </c:pt>
                <c:pt idx="1767">
                  <c:v>588.26926000000003</c:v>
                </c:pt>
                <c:pt idx="1768">
                  <c:v>586.34050999999999</c:v>
                </c:pt>
                <c:pt idx="1769">
                  <c:v>584.41175999999996</c:v>
                </c:pt>
                <c:pt idx="1770">
                  <c:v>582.48299999999995</c:v>
                </c:pt>
                <c:pt idx="1771">
                  <c:v>580.55425000000002</c:v>
                </c:pt>
                <c:pt idx="1772">
                  <c:v>578.62549999999999</c:v>
                </c:pt>
                <c:pt idx="1773">
                  <c:v>576.69674999999995</c:v>
                </c:pt>
                <c:pt idx="1774">
                  <c:v>574.76800000000003</c:v>
                </c:pt>
                <c:pt idx="1775">
                  <c:v>572.83924999999999</c:v>
                </c:pt>
                <c:pt idx="1776">
                  <c:v>570.91048999999998</c:v>
                </c:pt>
                <c:pt idx="1777">
                  <c:v>568.98173999999995</c:v>
                </c:pt>
                <c:pt idx="1778">
                  <c:v>567.05299000000002</c:v>
                </c:pt>
                <c:pt idx="1779">
                  <c:v>565.12423999999999</c:v>
                </c:pt>
                <c:pt idx="1780">
                  <c:v>563.19548999999995</c:v>
                </c:pt>
                <c:pt idx="1781">
                  <c:v>561.26674000000003</c:v>
                </c:pt>
                <c:pt idx="1782">
                  <c:v>559.33798000000002</c:v>
                </c:pt>
                <c:pt idx="1783">
                  <c:v>557.40922999999998</c:v>
                </c:pt>
                <c:pt idx="1784">
                  <c:v>555.48047999999994</c:v>
                </c:pt>
                <c:pt idx="1785">
                  <c:v>553.55173000000002</c:v>
                </c:pt>
                <c:pt idx="1786">
                  <c:v>551.62297999999998</c:v>
                </c:pt>
                <c:pt idx="1787">
                  <c:v>549.69422999999995</c:v>
                </c:pt>
                <c:pt idx="1788">
                  <c:v>547.76547000000005</c:v>
                </c:pt>
                <c:pt idx="1789">
                  <c:v>545.83672000000001</c:v>
                </c:pt>
                <c:pt idx="1790">
                  <c:v>543.90796999999998</c:v>
                </c:pt>
                <c:pt idx="1791">
                  <c:v>541.97922000000005</c:v>
                </c:pt>
                <c:pt idx="1792">
                  <c:v>540.05047000000002</c:v>
                </c:pt>
                <c:pt idx="1793">
                  <c:v>538.12171999999998</c:v>
                </c:pt>
                <c:pt idx="1794">
                  <c:v>536.19295999999997</c:v>
                </c:pt>
                <c:pt idx="1795">
                  <c:v>534.26421000000005</c:v>
                </c:pt>
                <c:pt idx="1796">
                  <c:v>532.33546000000001</c:v>
                </c:pt>
                <c:pt idx="1797">
                  <c:v>530.40670999999998</c:v>
                </c:pt>
                <c:pt idx="1798">
                  <c:v>528.47796000000005</c:v>
                </c:pt>
                <c:pt idx="1799">
                  <c:v>526.54921000000002</c:v>
                </c:pt>
                <c:pt idx="1800">
                  <c:v>524.62045000000001</c:v>
                </c:pt>
                <c:pt idx="1801">
                  <c:v>522.69169999999997</c:v>
                </c:pt>
                <c:pt idx="1802">
                  <c:v>520.76295000000005</c:v>
                </c:pt>
                <c:pt idx="1803">
                  <c:v>518.83420000000001</c:v>
                </c:pt>
                <c:pt idx="1804">
                  <c:v>516.90544999999997</c:v>
                </c:pt>
                <c:pt idx="1805">
                  <c:v>514.97670000000005</c:v>
                </c:pt>
                <c:pt idx="1806">
                  <c:v>513.04794000000004</c:v>
                </c:pt>
                <c:pt idx="1807">
                  <c:v>511.11919</c:v>
                </c:pt>
                <c:pt idx="1808">
                  <c:v>509.19044000000002</c:v>
                </c:pt>
                <c:pt idx="1809">
                  <c:v>507.26168999999999</c:v>
                </c:pt>
                <c:pt idx="1810">
                  <c:v>505.33294000000001</c:v>
                </c:pt>
                <c:pt idx="1811">
                  <c:v>503.40419000000003</c:v>
                </c:pt>
                <c:pt idx="1812">
                  <c:v>501.47543000000002</c:v>
                </c:pt>
                <c:pt idx="1813">
                  <c:v>499.54667999999998</c:v>
                </c:pt>
                <c:pt idx="1814">
                  <c:v>497.61793</c:v>
                </c:pt>
                <c:pt idx="1815">
                  <c:v>495.68918000000002</c:v>
                </c:pt>
                <c:pt idx="1816">
                  <c:v>493.76042999999999</c:v>
                </c:pt>
                <c:pt idx="1817">
                  <c:v>491.83168000000001</c:v>
                </c:pt>
                <c:pt idx="1818">
                  <c:v>489.90291999999999</c:v>
                </c:pt>
                <c:pt idx="1819">
                  <c:v>487.97417000000002</c:v>
                </c:pt>
                <c:pt idx="1820">
                  <c:v>486.04541999999998</c:v>
                </c:pt>
                <c:pt idx="1821">
                  <c:v>484.11667</c:v>
                </c:pt>
                <c:pt idx="1822">
                  <c:v>482.18792000000002</c:v>
                </c:pt>
                <c:pt idx="1823">
                  <c:v>480.25916999999998</c:v>
                </c:pt>
                <c:pt idx="1824">
                  <c:v>478.33040999999997</c:v>
                </c:pt>
                <c:pt idx="1825">
                  <c:v>476.40165999999999</c:v>
                </c:pt>
                <c:pt idx="1826">
                  <c:v>474.47291000000001</c:v>
                </c:pt>
                <c:pt idx="1827">
                  <c:v>472.54415999999998</c:v>
                </c:pt>
                <c:pt idx="1828">
                  <c:v>470.61541</c:v>
                </c:pt>
                <c:pt idx="1829">
                  <c:v>468.68666000000002</c:v>
                </c:pt>
                <c:pt idx="1830">
                  <c:v>466.75790000000001</c:v>
                </c:pt>
                <c:pt idx="1831">
                  <c:v>464.82915000000003</c:v>
                </c:pt>
                <c:pt idx="1832">
                  <c:v>462.90039999999999</c:v>
                </c:pt>
                <c:pt idx="1833">
                  <c:v>460.97165000000001</c:v>
                </c:pt>
                <c:pt idx="1834">
                  <c:v>459.04289999999997</c:v>
                </c:pt>
                <c:pt idx="1835">
                  <c:v>457.11415</c:v>
                </c:pt>
                <c:pt idx="1836">
                  <c:v>455.18538999999998</c:v>
                </c:pt>
                <c:pt idx="1837">
                  <c:v>453.25664</c:v>
                </c:pt>
                <c:pt idx="1838">
                  <c:v>451.32789000000002</c:v>
                </c:pt>
                <c:pt idx="1839">
                  <c:v>449.39913999999999</c:v>
                </c:pt>
                <c:pt idx="1840">
                  <c:v>447.47039000000001</c:v>
                </c:pt>
                <c:pt idx="1841">
                  <c:v>445.54163999999997</c:v>
                </c:pt>
                <c:pt idx="1842">
                  <c:v>443.61288000000002</c:v>
                </c:pt>
                <c:pt idx="1843">
                  <c:v>441.68412999999998</c:v>
                </c:pt>
                <c:pt idx="1844">
                  <c:v>439.75538</c:v>
                </c:pt>
                <c:pt idx="1845">
                  <c:v>437.82663000000002</c:v>
                </c:pt>
                <c:pt idx="1846">
                  <c:v>435.89787999999999</c:v>
                </c:pt>
                <c:pt idx="1847">
                  <c:v>433.96913000000001</c:v>
                </c:pt>
                <c:pt idx="1848">
                  <c:v>432.04037</c:v>
                </c:pt>
                <c:pt idx="1849">
                  <c:v>430.11162000000002</c:v>
                </c:pt>
                <c:pt idx="1850">
                  <c:v>428.18286999999998</c:v>
                </c:pt>
                <c:pt idx="1851">
                  <c:v>426.25412</c:v>
                </c:pt>
                <c:pt idx="1852">
                  <c:v>424.32537000000002</c:v>
                </c:pt>
                <c:pt idx="1853">
                  <c:v>422.39661999999998</c:v>
                </c:pt>
                <c:pt idx="1854">
                  <c:v>420.46785999999997</c:v>
                </c:pt>
                <c:pt idx="1855">
                  <c:v>418.53910999999999</c:v>
                </c:pt>
                <c:pt idx="1856">
                  <c:v>416.61036000000001</c:v>
                </c:pt>
                <c:pt idx="1857">
                  <c:v>414.68160999999998</c:v>
                </c:pt>
                <c:pt idx="1858">
                  <c:v>412.75286</c:v>
                </c:pt>
                <c:pt idx="1859">
                  <c:v>410.82411000000002</c:v>
                </c:pt>
                <c:pt idx="1860">
                  <c:v>408.89535000000001</c:v>
                </c:pt>
                <c:pt idx="1861">
                  <c:v>406.96660000000003</c:v>
                </c:pt>
                <c:pt idx="1862">
                  <c:v>405.03784999999999</c:v>
                </c:pt>
                <c:pt idx="1863">
                  <c:v>403.10910000000001</c:v>
                </c:pt>
                <c:pt idx="1864">
                  <c:v>401.18034999999998</c:v>
                </c:pt>
                <c:pt idx="1865">
                  <c:v>399.2516</c:v>
                </c:pt>
              </c:numCache>
            </c:numRef>
          </c:xVal>
          <c:yVal>
            <c:numRef>
              <c:f>'after IF'!$BO$4:$BO$3765</c:f>
              <c:numCache>
                <c:formatCode>General</c:formatCode>
                <c:ptCount val="3762"/>
                <c:pt idx="0">
                  <c:v>6.4666666666666659E-4</c:v>
                </c:pt>
                <c:pt idx="1">
                  <c:v>1.2916666666666667E-3</c:v>
                </c:pt>
                <c:pt idx="2">
                  <c:v>1.6133333333333336E-3</c:v>
                </c:pt>
                <c:pt idx="3">
                  <c:v>1.235E-3</c:v>
                </c:pt>
                <c:pt idx="4">
                  <c:v>1.0399999999999999E-3</c:v>
                </c:pt>
                <c:pt idx="5">
                  <c:v>1.8916666666666665E-3</c:v>
                </c:pt>
                <c:pt idx="6">
                  <c:v>2.9999999999999996E-3</c:v>
                </c:pt>
                <c:pt idx="7">
                  <c:v>2.4916666666666668E-3</c:v>
                </c:pt>
                <c:pt idx="8">
                  <c:v>1.2449999999999998E-3</c:v>
                </c:pt>
                <c:pt idx="9">
                  <c:v>8.566666666666666E-4</c:v>
                </c:pt>
                <c:pt idx="10">
                  <c:v>1.2533333333333331E-3</c:v>
                </c:pt>
                <c:pt idx="11">
                  <c:v>2.571666666666667E-3</c:v>
                </c:pt>
                <c:pt idx="12">
                  <c:v>3.8533333333333332E-3</c:v>
                </c:pt>
                <c:pt idx="13">
                  <c:v>3.4216666666666666E-3</c:v>
                </c:pt>
                <c:pt idx="14">
                  <c:v>2.5249999999999999E-3</c:v>
                </c:pt>
                <c:pt idx="15">
                  <c:v>3.2866666666666669E-3</c:v>
                </c:pt>
                <c:pt idx="16">
                  <c:v>4.174999999999999E-3</c:v>
                </c:pt>
                <c:pt idx="17">
                  <c:v>3.0816666666666666E-3</c:v>
                </c:pt>
                <c:pt idx="18">
                  <c:v>8.4999999999999995E-4</c:v>
                </c:pt>
                <c:pt idx="19">
                  <c:v>0</c:v>
                </c:pt>
                <c:pt idx="20">
                  <c:v>1.4266666666666666E-3</c:v>
                </c:pt>
                <c:pt idx="21">
                  <c:v>3.4183333333333327E-3</c:v>
                </c:pt>
                <c:pt idx="22">
                  <c:v>4.3033333333333335E-3</c:v>
                </c:pt>
                <c:pt idx="23">
                  <c:v>4.1866666666666667E-3</c:v>
                </c:pt>
                <c:pt idx="24">
                  <c:v>3.5566666666666663E-3</c:v>
                </c:pt>
                <c:pt idx="25">
                  <c:v>2.5400000000000002E-3</c:v>
                </c:pt>
                <c:pt idx="26">
                  <c:v>2.48E-3</c:v>
                </c:pt>
                <c:pt idx="27">
                  <c:v>3.2699999999999999E-3</c:v>
                </c:pt>
                <c:pt idx="28">
                  <c:v>3.1283333333333332E-3</c:v>
                </c:pt>
                <c:pt idx="29">
                  <c:v>3.106666666666666E-3</c:v>
                </c:pt>
                <c:pt idx="30">
                  <c:v>4.4900000000000001E-3</c:v>
                </c:pt>
                <c:pt idx="31">
                  <c:v>5.4616666666666668E-3</c:v>
                </c:pt>
                <c:pt idx="32">
                  <c:v>4.5650000000000005E-3</c:v>
                </c:pt>
                <c:pt idx="33">
                  <c:v>2.7616666666666662E-3</c:v>
                </c:pt>
                <c:pt idx="34">
                  <c:v>1.7649999999999999E-3</c:v>
                </c:pt>
                <c:pt idx="35">
                  <c:v>2.6416666666666667E-3</c:v>
                </c:pt>
                <c:pt idx="36">
                  <c:v>4.4549999999999998E-3</c:v>
                </c:pt>
                <c:pt idx="37">
                  <c:v>4.8966666666666664E-3</c:v>
                </c:pt>
                <c:pt idx="38">
                  <c:v>4.1666666666666666E-3</c:v>
                </c:pt>
                <c:pt idx="39">
                  <c:v>4.1450000000000002E-3</c:v>
                </c:pt>
                <c:pt idx="40">
                  <c:v>4.3366666666666666E-3</c:v>
                </c:pt>
                <c:pt idx="41">
                  <c:v>4.1099999999999999E-3</c:v>
                </c:pt>
                <c:pt idx="42">
                  <c:v>4.8166666666666661E-3</c:v>
                </c:pt>
                <c:pt idx="43">
                  <c:v>6.4000000000000003E-3</c:v>
                </c:pt>
                <c:pt idx="44">
                  <c:v>6.595000000000001E-3</c:v>
                </c:pt>
                <c:pt idx="45">
                  <c:v>5.3483333333333334E-3</c:v>
                </c:pt>
                <c:pt idx="46">
                  <c:v>4.7516666666666671E-3</c:v>
                </c:pt>
                <c:pt idx="47">
                  <c:v>4.5466666666666667E-3</c:v>
                </c:pt>
                <c:pt idx="48">
                  <c:v>3.6649999999999999E-3</c:v>
                </c:pt>
                <c:pt idx="49">
                  <c:v>3.4483333333333332E-3</c:v>
                </c:pt>
                <c:pt idx="50">
                  <c:v>3.0083333333333333E-3</c:v>
                </c:pt>
                <c:pt idx="51">
                  <c:v>1.7783333333333334E-3</c:v>
                </c:pt>
                <c:pt idx="52">
                  <c:v>2.0416666666666665E-3</c:v>
                </c:pt>
                <c:pt idx="53">
                  <c:v>3.055E-3</c:v>
                </c:pt>
                <c:pt idx="54">
                  <c:v>1.6366666666666667E-3</c:v>
                </c:pt>
                <c:pt idx="55">
                  <c:v>1.2800000000000001E-3</c:v>
                </c:pt>
                <c:pt idx="56">
                  <c:v>4.0049999999999999E-3</c:v>
                </c:pt>
                <c:pt idx="57">
                  <c:v>5.8116666666666664E-3</c:v>
                </c:pt>
                <c:pt idx="58">
                  <c:v>4.6600000000000001E-3</c:v>
                </c:pt>
                <c:pt idx="59">
                  <c:v>4.0066666666666662E-3</c:v>
                </c:pt>
                <c:pt idx="60">
                  <c:v>3.2000000000000002E-3</c:v>
                </c:pt>
                <c:pt idx="61">
                  <c:v>3.7916666666666671E-3</c:v>
                </c:pt>
                <c:pt idx="62">
                  <c:v>7.2016666666666661E-3</c:v>
                </c:pt>
                <c:pt idx="63">
                  <c:v>9.0900000000000009E-3</c:v>
                </c:pt>
                <c:pt idx="64">
                  <c:v>7.626666666666667E-3</c:v>
                </c:pt>
                <c:pt idx="65">
                  <c:v>4.4533333333333334E-3</c:v>
                </c:pt>
                <c:pt idx="66">
                  <c:v>2.3616666666666669E-3</c:v>
                </c:pt>
                <c:pt idx="67">
                  <c:v>4.7783333333333332E-3</c:v>
                </c:pt>
                <c:pt idx="68">
                  <c:v>7.4133333333333334E-3</c:v>
                </c:pt>
                <c:pt idx="69">
                  <c:v>6.1116666666666654E-3</c:v>
                </c:pt>
                <c:pt idx="70">
                  <c:v>5.1333333333333335E-3</c:v>
                </c:pt>
                <c:pt idx="71">
                  <c:v>6.4600000000000005E-3</c:v>
                </c:pt>
                <c:pt idx="72">
                  <c:v>8.3849999999999984E-3</c:v>
                </c:pt>
                <c:pt idx="73">
                  <c:v>8.4650000000000003E-3</c:v>
                </c:pt>
                <c:pt idx="74">
                  <c:v>3.1816666666666673E-3</c:v>
                </c:pt>
                <c:pt idx="75">
                  <c:v>0</c:v>
                </c:pt>
                <c:pt idx="76">
                  <c:v>1.9683333333333332E-3</c:v>
                </c:pt>
                <c:pt idx="77">
                  <c:v>6.4516666666666672E-3</c:v>
                </c:pt>
                <c:pt idx="78">
                  <c:v>9.396666666666666E-3</c:v>
                </c:pt>
                <c:pt idx="79">
                  <c:v>9.9683333333333325E-3</c:v>
                </c:pt>
                <c:pt idx="80">
                  <c:v>8.8700000000000011E-3</c:v>
                </c:pt>
                <c:pt idx="81">
                  <c:v>6.9666666666666661E-3</c:v>
                </c:pt>
                <c:pt idx="82">
                  <c:v>3.9183333333333336E-3</c:v>
                </c:pt>
                <c:pt idx="83">
                  <c:v>2.075E-3</c:v>
                </c:pt>
                <c:pt idx="84">
                  <c:v>2.5566666666666667E-3</c:v>
                </c:pt>
                <c:pt idx="85">
                  <c:v>4.1783333333333334E-3</c:v>
                </c:pt>
                <c:pt idx="86">
                  <c:v>6.5300000000000002E-3</c:v>
                </c:pt>
                <c:pt idx="87">
                  <c:v>7.9433333333333335E-3</c:v>
                </c:pt>
                <c:pt idx="88">
                  <c:v>7.5816666666666671E-3</c:v>
                </c:pt>
                <c:pt idx="89">
                  <c:v>7.0950000000000006E-3</c:v>
                </c:pt>
                <c:pt idx="90">
                  <c:v>5.6266666666666661E-3</c:v>
                </c:pt>
                <c:pt idx="91">
                  <c:v>1.5866666666666668E-3</c:v>
                </c:pt>
                <c:pt idx="92">
                  <c:v>7.2333333333333332E-4</c:v>
                </c:pt>
                <c:pt idx="93">
                  <c:v>1.3366666666666666E-3</c:v>
                </c:pt>
                <c:pt idx="94">
                  <c:v>1.4800000000000002E-3</c:v>
                </c:pt>
                <c:pt idx="95">
                  <c:v>3.4283333333333336E-3</c:v>
                </c:pt>
                <c:pt idx="96">
                  <c:v>6.5116666666666665E-3</c:v>
                </c:pt>
                <c:pt idx="97">
                  <c:v>7.2249999999999997E-3</c:v>
                </c:pt>
                <c:pt idx="98">
                  <c:v>3.8766666666666667E-3</c:v>
                </c:pt>
                <c:pt idx="99">
                  <c:v>1.555E-3</c:v>
                </c:pt>
                <c:pt idx="100">
                  <c:v>1.5866666666666668E-3</c:v>
                </c:pt>
                <c:pt idx="101">
                  <c:v>8.2333333333333336E-4</c:v>
                </c:pt>
                <c:pt idx="102">
                  <c:v>3.1999999999999997E-4</c:v>
                </c:pt>
                <c:pt idx="103">
                  <c:v>6.5166666666666661E-4</c:v>
                </c:pt>
                <c:pt idx="104">
                  <c:v>8.5833333333333334E-4</c:v>
                </c:pt>
                <c:pt idx="105">
                  <c:v>1.5566666666666665E-3</c:v>
                </c:pt>
                <c:pt idx="106">
                  <c:v>2.9433333333333338E-3</c:v>
                </c:pt>
                <c:pt idx="107">
                  <c:v>3.241666666666667E-3</c:v>
                </c:pt>
                <c:pt idx="108">
                  <c:v>2.5999999999999999E-3</c:v>
                </c:pt>
                <c:pt idx="109">
                  <c:v>2.1649999999999998E-3</c:v>
                </c:pt>
                <c:pt idx="110">
                  <c:v>2.6516666666666668E-3</c:v>
                </c:pt>
                <c:pt idx="111">
                  <c:v>3.7033333333333332E-3</c:v>
                </c:pt>
                <c:pt idx="112">
                  <c:v>3.0349999999999999E-3</c:v>
                </c:pt>
                <c:pt idx="113">
                  <c:v>1.08E-3</c:v>
                </c:pt>
                <c:pt idx="114">
                  <c:v>1.3283333333333333E-3</c:v>
                </c:pt>
                <c:pt idx="115">
                  <c:v>3.1033333333333334E-3</c:v>
                </c:pt>
                <c:pt idx="116">
                  <c:v>4.5799999999999999E-3</c:v>
                </c:pt>
                <c:pt idx="117">
                  <c:v>4.6416666666666663E-3</c:v>
                </c:pt>
                <c:pt idx="118">
                  <c:v>3.0450000000000004E-3</c:v>
                </c:pt>
                <c:pt idx="119">
                  <c:v>1.5666666666666667E-3</c:v>
                </c:pt>
                <c:pt idx="120">
                  <c:v>1.825E-3</c:v>
                </c:pt>
                <c:pt idx="121">
                  <c:v>3.9133333333333329E-3</c:v>
                </c:pt>
                <c:pt idx="122">
                  <c:v>5.0066666666666662E-3</c:v>
                </c:pt>
                <c:pt idx="123">
                  <c:v>3.7033333333333332E-3</c:v>
                </c:pt>
                <c:pt idx="124">
                  <c:v>3.7983333333333328E-3</c:v>
                </c:pt>
                <c:pt idx="125">
                  <c:v>6.1799999999999989E-3</c:v>
                </c:pt>
                <c:pt idx="126">
                  <c:v>6.5466666666666659E-3</c:v>
                </c:pt>
                <c:pt idx="127">
                  <c:v>2.4466666666666664E-3</c:v>
                </c:pt>
                <c:pt idx="128">
                  <c:v>0</c:v>
                </c:pt>
                <c:pt idx="129">
                  <c:v>2.2966666666666669E-3</c:v>
                </c:pt>
                <c:pt idx="130">
                  <c:v>4.5183333333333334E-3</c:v>
                </c:pt>
                <c:pt idx="131">
                  <c:v>3.9950000000000003E-3</c:v>
                </c:pt>
                <c:pt idx="132">
                  <c:v>5.3950000000000005E-3</c:v>
                </c:pt>
                <c:pt idx="133">
                  <c:v>9.3600000000000003E-3</c:v>
                </c:pt>
                <c:pt idx="134">
                  <c:v>1.3086666666666665E-2</c:v>
                </c:pt>
                <c:pt idx="135">
                  <c:v>1.3040000000000001E-2</c:v>
                </c:pt>
                <c:pt idx="136">
                  <c:v>9.4183333333333324E-3</c:v>
                </c:pt>
                <c:pt idx="137">
                  <c:v>9.7949999999999999E-3</c:v>
                </c:pt>
                <c:pt idx="138">
                  <c:v>1.4818333333333334E-2</c:v>
                </c:pt>
                <c:pt idx="139">
                  <c:v>2.018E-2</c:v>
                </c:pt>
                <c:pt idx="140">
                  <c:v>2.3721666666666669E-2</c:v>
                </c:pt>
                <c:pt idx="141">
                  <c:v>2.6778333333333335E-2</c:v>
                </c:pt>
                <c:pt idx="142">
                  <c:v>3.1721666666666669E-2</c:v>
                </c:pt>
                <c:pt idx="143">
                  <c:v>3.8136666666666666E-2</c:v>
                </c:pt>
                <c:pt idx="144">
                  <c:v>4.6150000000000004E-2</c:v>
                </c:pt>
                <c:pt idx="145">
                  <c:v>5.6364999999999998E-2</c:v>
                </c:pt>
                <c:pt idx="146">
                  <c:v>6.7741666666666672E-2</c:v>
                </c:pt>
                <c:pt idx="147">
                  <c:v>7.9115000000000005E-2</c:v>
                </c:pt>
                <c:pt idx="148">
                  <c:v>9.1264999999999999E-2</c:v>
                </c:pt>
                <c:pt idx="149">
                  <c:v>0.10595166666666667</c:v>
                </c:pt>
                <c:pt idx="150">
                  <c:v>0.12206</c:v>
                </c:pt>
                <c:pt idx="151">
                  <c:v>0.13851333333333335</c:v>
                </c:pt>
                <c:pt idx="152">
                  <c:v>0.15596333333333331</c:v>
                </c:pt>
                <c:pt idx="153">
                  <c:v>0.17374833333333331</c:v>
                </c:pt>
                <c:pt idx="154">
                  <c:v>0.18799333333333332</c:v>
                </c:pt>
                <c:pt idx="155">
                  <c:v>0.19711999999999999</c:v>
                </c:pt>
                <c:pt idx="156">
                  <c:v>0.20200666666666667</c:v>
                </c:pt>
                <c:pt idx="157">
                  <c:v>0.20249666666666669</c:v>
                </c:pt>
                <c:pt idx="158">
                  <c:v>0.19782666666666668</c:v>
                </c:pt>
                <c:pt idx="159">
                  <c:v>0.18968666666666664</c:v>
                </c:pt>
                <c:pt idx="160">
                  <c:v>0.18640333333333334</c:v>
                </c:pt>
                <c:pt idx="161">
                  <c:v>0.19073999999999999</c:v>
                </c:pt>
                <c:pt idx="162">
                  <c:v>0.19782666666666668</c:v>
                </c:pt>
                <c:pt idx="163">
                  <c:v>0.20520833333333333</c:v>
                </c:pt>
                <c:pt idx="164">
                  <c:v>0.21294166666666667</c:v>
                </c:pt>
                <c:pt idx="165">
                  <c:v>0.22264666666666666</c:v>
                </c:pt>
                <c:pt idx="166">
                  <c:v>0.23587</c:v>
                </c:pt>
                <c:pt idx="167">
                  <c:v>0.25041833333333335</c:v>
                </c:pt>
                <c:pt idx="168">
                  <c:v>0.26305833333333334</c:v>
                </c:pt>
                <c:pt idx="169">
                  <c:v>0.27660999999999997</c:v>
                </c:pt>
                <c:pt idx="170">
                  <c:v>0.29352666666666666</c:v>
                </c:pt>
                <c:pt idx="171">
                  <c:v>0.31056333333333336</c:v>
                </c:pt>
                <c:pt idx="172">
                  <c:v>0.326235</c:v>
                </c:pt>
                <c:pt idx="173">
                  <c:v>0.34165333333333336</c:v>
                </c:pt>
                <c:pt idx="174">
                  <c:v>0.35691000000000001</c:v>
                </c:pt>
                <c:pt idx="175">
                  <c:v>0.36955833333333338</c:v>
                </c:pt>
                <c:pt idx="176">
                  <c:v>0.37964500000000001</c:v>
                </c:pt>
                <c:pt idx="177">
                  <c:v>0.39131500000000002</c:v>
                </c:pt>
                <c:pt idx="178">
                  <c:v>0.40443333333333326</c:v>
                </c:pt>
                <c:pt idx="179">
                  <c:v>0.41468166666666667</c:v>
                </c:pt>
                <c:pt idx="180">
                  <c:v>0.41971333333333333</c:v>
                </c:pt>
                <c:pt idx="181">
                  <c:v>0.42766666666666664</c:v>
                </c:pt>
                <c:pt idx="182">
                  <c:v>0.4401916666666667</c:v>
                </c:pt>
                <c:pt idx="183">
                  <c:v>0.45071</c:v>
                </c:pt>
                <c:pt idx="184">
                  <c:v>0.45821500000000004</c:v>
                </c:pt>
                <c:pt idx="185">
                  <c:v>0.46505000000000002</c:v>
                </c:pt>
                <c:pt idx="186">
                  <c:v>0.47240500000000002</c:v>
                </c:pt>
                <c:pt idx="187">
                  <c:v>0.4798466666666667</c:v>
                </c:pt>
                <c:pt idx="188">
                  <c:v>0.48769333333333337</c:v>
                </c:pt>
                <c:pt idx="189">
                  <c:v>0.49554999999999999</c:v>
                </c:pt>
                <c:pt idx="190">
                  <c:v>0.50094166666666662</c:v>
                </c:pt>
                <c:pt idx="191">
                  <c:v>0.50509333333333328</c:v>
                </c:pt>
                <c:pt idx="192">
                  <c:v>0.51316499999999998</c:v>
                </c:pt>
                <c:pt idx="193">
                  <c:v>0.52238166666666663</c:v>
                </c:pt>
                <c:pt idx="194">
                  <c:v>0.52749666666666661</c:v>
                </c:pt>
                <c:pt idx="195">
                  <c:v>0.52496500000000001</c:v>
                </c:pt>
                <c:pt idx="196">
                  <c:v>0.51595500000000005</c:v>
                </c:pt>
                <c:pt idx="197">
                  <c:v>0.50700166666666668</c:v>
                </c:pt>
                <c:pt idx="198">
                  <c:v>0.49988166666666672</c:v>
                </c:pt>
                <c:pt idx="199">
                  <c:v>0.49402999999999997</c:v>
                </c:pt>
                <c:pt idx="200">
                  <c:v>0.48954666666666663</c:v>
                </c:pt>
                <c:pt idx="201">
                  <c:v>0.48404000000000003</c:v>
                </c:pt>
                <c:pt idx="202">
                  <c:v>0.47791333333333336</c:v>
                </c:pt>
                <c:pt idx="203">
                  <c:v>0.4742650000000001</c:v>
                </c:pt>
                <c:pt idx="204">
                  <c:v>0.47149333333333332</c:v>
                </c:pt>
                <c:pt idx="205">
                  <c:v>0.46712833333333331</c:v>
                </c:pt>
                <c:pt idx="206">
                  <c:v>0.46315166666666663</c:v>
                </c:pt>
                <c:pt idx="207">
                  <c:v>0.46107666666666675</c:v>
                </c:pt>
                <c:pt idx="208">
                  <c:v>0.458285</c:v>
                </c:pt>
                <c:pt idx="209">
                  <c:v>0.45505500000000004</c:v>
                </c:pt>
                <c:pt idx="210">
                  <c:v>0.45374666666666658</c:v>
                </c:pt>
                <c:pt idx="211">
                  <c:v>0.45132500000000003</c:v>
                </c:pt>
                <c:pt idx="212">
                  <c:v>0.44449333333333335</c:v>
                </c:pt>
                <c:pt idx="213">
                  <c:v>0.43968999999999997</c:v>
                </c:pt>
                <c:pt idx="214">
                  <c:v>0.44036833333333325</c:v>
                </c:pt>
                <c:pt idx="215">
                  <c:v>0.44162166666666663</c:v>
                </c:pt>
                <c:pt idx="216">
                  <c:v>0.44130333333333333</c:v>
                </c:pt>
                <c:pt idx="217">
                  <c:v>0.44034499999999993</c:v>
                </c:pt>
                <c:pt idx="218">
                  <c:v>0.43901166666666663</c:v>
                </c:pt>
                <c:pt idx="219">
                  <c:v>0.43827666666666665</c:v>
                </c:pt>
                <c:pt idx="220">
                  <c:v>0.43965666666666658</c:v>
                </c:pt>
                <c:pt idx="221">
                  <c:v>0.44159333333333334</c:v>
                </c:pt>
                <c:pt idx="222">
                  <c:v>0.44035333333333332</c:v>
                </c:pt>
                <c:pt idx="223">
                  <c:v>0.43661833333333333</c:v>
                </c:pt>
                <c:pt idx="224">
                  <c:v>0.43564833333333325</c:v>
                </c:pt>
                <c:pt idx="225">
                  <c:v>0.43697333333333338</c:v>
                </c:pt>
                <c:pt idx="226">
                  <c:v>0.43868666666666667</c:v>
                </c:pt>
                <c:pt idx="227">
                  <c:v>0.44070666666666658</c:v>
                </c:pt>
                <c:pt idx="228">
                  <c:v>0.44330833333333336</c:v>
                </c:pt>
                <c:pt idx="229">
                  <c:v>0.44552833333333336</c:v>
                </c:pt>
                <c:pt idx="230">
                  <c:v>0.44455833333333333</c:v>
                </c:pt>
                <c:pt idx="231">
                  <c:v>0.4417416666666667</c:v>
                </c:pt>
                <c:pt idx="232">
                  <c:v>0.44176333333333334</c:v>
                </c:pt>
                <c:pt idx="233">
                  <c:v>0.44327333333333324</c:v>
                </c:pt>
                <c:pt idx="234">
                  <c:v>0.44268833333333335</c:v>
                </c:pt>
                <c:pt idx="235">
                  <c:v>0.44113833333333341</c:v>
                </c:pt>
                <c:pt idx="236">
                  <c:v>0.44060166666666661</c:v>
                </c:pt>
                <c:pt idx="237">
                  <c:v>0.44120166666666671</c:v>
                </c:pt>
                <c:pt idx="238">
                  <c:v>0.44155499999999992</c:v>
                </c:pt>
                <c:pt idx="239">
                  <c:v>0.44048166666666666</c:v>
                </c:pt>
                <c:pt idx="240">
                  <c:v>0.43983</c:v>
                </c:pt>
                <c:pt idx="241">
                  <c:v>0.44111666666666666</c:v>
                </c:pt>
                <c:pt idx="242">
                  <c:v>0.44226500000000007</c:v>
                </c:pt>
                <c:pt idx="243">
                  <c:v>0.44122666666666666</c:v>
                </c:pt>
                <c:pt idx="244">
                  <c:v>0.43944833333333327</c:v>
                </c:pt>
                <c:pt idx="245">
                  <c:v>0.43914333333333327</c:v>
                </c:pt>
                <c:pt idx="246">
                  <c:v>0.44117499999999993</c:v>
                </c:pt>
                <c:pt idx="247">
                  <c:v>0.44436500000000007</c:v>
                </c:pt>
                <c:pt idx="248">
                  <c:v>0.44627499999999998</c:v>
                </c:pt>
                <c:pt idx="249">
                  <c:v>0.4466033333333333</c:v>
                </c:pt>
                <c:pt idx="250">
                  <c:v>0.44687999999999994</c:v>
                </c:pt>
                <c:pt idx="251">
                  <c:v>0.44726833333333338</c:v>
                </c:pt>
                <c:pt idx="252">
                  <c:v>0.44740666666666656</c:v>
                </c:pt>
                <c:pt idx="253">
                  <c:v>0.44809833333333332</c:v>
                </c:pt>
                <c:pt idx="254">
                  <c:v>0.4493583333333333</c:v>
                </c:pt>
                <c:pt idx="255">
                  <c:v>0.44912000000000002</c:v>
                </c:pt>
                <c:pt idx="256">
                  <c:v>0.44699</c:v>
                </c:pt>
                <c:pt idx="257">
                  <c:v>0.44598333333333334</c:v>
                </c:pt>
                <c:pt idx="258">
                  <c:v>0.44708166666666666</c:v>
                </c:pt>
                <c:pt idx="259">
                  <c:v>0.44888499999999998</c:v>
                </c:pt>
                <c:pt idx="260">
                  <c:v>0.45077499999999998</c:v>
                </c:pt>
                <c:pt idx="261">
                  <c:v>0.45204666666666671</c:v>
                </c:pt>
                <c:pt idx="262">
                  <c:v>0.45265666666666665</c:v>
                </c:pt>
                <c:pt idx="263">
                  <c:v>0.4536316666666666</c:v>
                </c:pt>
                <c:pt idx="264">
                  <c:v>0.45440166666666665</c:v>
                </c:pt>
                <c:pt idx="265">
                  <c:v>0.45444833333333334</c:v>
                </c:pt>
                <c:pt idx="266">
                  <c:v>0.45472666666666667</c:v>
                </c:pt>
                <c:pt idx="267">
                  <c:v>0.45493166666666668</c:v>
                </c:pt>
                <c:pt idx="268">
                  <c:v>0.45397499999999996</c:v>
                </c:pt>
                <c:pt idx="269">
                  <c:v>0.45260166666666662</c:v>
                </c:pt>
                <c:pt idx="270">
                  <c:v>0.453015</c:v>
                </c:pt>
                <c:pt idx="271">
                  <c:v>0.4558166666666667</c:v>
                </c:pt>
                <c:pt idx="272">
                  <c:v>0.45892166666666662</c:v>
                </c:pt>
                <c:pt idx="273">
                  <c:v>0.46130166666666667</c:v>
                </c:pt>
                <c:pt idx="274">
                  <c:v>0.46279000000000003</c:v>
                </c:pt>
                <c:pt idx="275">
                  <c:v>0.46242499999999992</c:v>
                </c:pt>
                <c:pt idx="276">
                  <c:v>0.46127833333333329</c:v>
                </c:pt>
                <c:pt idx="277">
                  <c:v>0.46141999999999994</c:v>
                </c:pt>
                <c:pt idx="278">
                  <c:v>0.4622633333333333</c:v>
                </c:pt>
                <c:pt idx="279">
                  <c:v>0.46278833333333336</c:v>
                </c:pt>
                <c:pt idx="280">
                  <c:v>0.46338000000000007</c:v>
                </c:pt>
                <c:pt idx="281">
                  <c:v>0.46337666666666671</c:v>
                </c:pt>
                <c:pt idx="282">
                  <c:v>0.46313666666666659</c:v>
                </c:pt>
                <c:pt idx="283">
                  <c:v>0.46478999999999998</c:v>
                </c:pt>
                <c:pt idx="284">
                  <c:v>0.46699833333333324</c:v>
                </c:pt>
                <c:pt idx="285">
                  <c:v>0.46697000000000005</c:v>
                </c:pt>
                <c:pt idx="286">
                  <c:v>0.46560666666666672</c:v>
                </c:pt>
                <c:pt idx="287">
                  <c:v>0.46491999999999994</c:v>
                </c:pt>
                <c:pt idx="288">
                  <c:v>0.46491166666666667</c:v>
                </c:pt>
                <c:pt idx="289">
                  <c:v>0.46476333333333336</c:v>
                </c:pt>
                <c:pt idx="290">
                  <c:v>0.46500999999999998</c:v>
                </c:pt>
                <c:pt idx="291">
                  <c:v>0.46621666666666667</c:v>
                </c:pt>
                <c:pt idx="292">
                  <c:v>0.46725833333333333</c:v>
                </c:pt>
                <c:pt idx="293">
                  <c:v>0.46742166666666668</c:v>
                </c:pt>
                <c:pt idx="294">
                  <c:v>0.46756833333333336</c:v>
                </c:pt>
                <c:pt idx="295">
                  <c:v>0.46754500000000004</c:v>
                </c:pt>
                <c:pt idx="296">
                  <c:v>0.46661666666666668</c:v>
                </c:pt>
                <c:pt idx="297">
                  <c:v>0.46604166666666669</c:v>
                </c:pt>
                <c:pt idx="298">
                  <c:v>0.46595000000000003</c:v>
                </c:pt>
                <c:pt idx="299">
                  <c:v>0.46489666666666674</c:v>
                </c:pt>
                <c:pt idx="300">
                  <c:v>0.46409499999999998</c:v>
                </c:pt>
                <c:pt idx="301">
                  <c:v>0.46432500000000004</c:v>
                </c:pt>
                <c:pt idx="302">
                  <c:v>0.46421333333333331</c:v>
                </c:pt>
                <c:pt idx="303">
                  <c:v>0.4636966666666667</c:v>
                </c:pt>
                <c:pt idx="304">
                  <c:v>0.46300666666666673</c:v>
                </c:pt>
                <c:pt idx="305">
                  <c:v>0.46238000000000001</c:v>
                </c:pt>
                <c:pt idx="306">
                  <c:v>0.46288333333333331</c:v>
                </c:pt>
                <c:pt idx="307">
                  <c:v>0.46412333333333339</c:v>
                </c:pt>
                <c:pt idx="308">
                  <c:v>0.46439833333333341</c:v>
                </c:pt>
                <c:pt idx="309">
                  <c:v>0.46325999999999995</c:v>
                </c:pt>
                <c:pt idx="310">
                  <c:v>0.4618066666666667</c:v>
                </c:pt>
                <c:pt idx="311">
                  <c:v>0.46118666666666663</c:v>
                </c:pt>
                <c:pt idx="312">
                  <c:v>0.46130333333333323</c:v>
                </c:pt>
                <c:pt idx="313">
                  <c:v>0.46109666666666665</c:v>
                </c:pt>
                <c:pt idx="314">
                  <c:v>0.46032833333333328</c:v>
                </c:pt>
                <c:pt idx="315">
                  <c:v>0.45963166666666666</c:v>
                </c:pt>
                <c:pt idx="316">
                  <c:v>0.45861999999999997</c:v>
                </c:pt>
                <c:pt idx="317">
                  <c:v>0.45739666666666667</c:v>
                </c:pt>
                <c:pt idx="318">
                  <c:v>0.45659999999999995</c:v>
                </c:pt>
                <c:pt idx="319">
                  <c:v>0.45548166666666673</c:v>
                </c:pt>
                <c:pt idx="320">
                  <c:v>0.4545433333333333</c:v>
                </c:pt>
                <c:pt idx="321">
                  <c:v>0.45437166666666667</c:v>
                </c:pt>
                <c:pt idx="322">
                  <c:v>0.45337999999999995</c:v>
                </c:pt>
                <c:pt idx="323">
                  <c:v>0.45169666666666664</c:v>
                </c:pt>
                <c:pt idx="324">
                  <c:v>0.45100666666666672</c:v>
                </c:pt>
                <c:pt idx="325">
                  <c:v>0.45079666666666673</c:v>
                </c:pt>
                <c:pt idx="326">
                  <c:v>0.44991999999999993</c:v>
                </c:pt>
                <c:pt idx="327">
                  <c:v>0.44863499999999995</c:v>
                </c:pt>
                <c:pt idx="328">
                  <c:v>0.44761000000000001</c:v>
                </c:pt>
                <c:pt idx="329">
                  <c:v>0.4467133333333333</c:v>
                </c:pt>
                <c:pt idx="330">
                  <c:v>0.44619666666666663</c:v>
                </c:pt>
                <c:pt idx="331">
                  <c:v>0.44695666666666672</c:v>
                </c:pt>
                <c:pt idx="332">
                  <c:v>0.44748833333333332</c:v>
                </c:pt>
                <c:pt idx="333">
                  <c:v>0.44619666666666663</c:v>
                </c:pt>
                <c:pt idx="334">
                  <c:v>0.44436833333333342</c:v>
                </c:pt>
                <c:pt idx="335">
                  <c:v>0.44262333333333331</c:v>
                </c:pt>
                <c:pt idx="336">
                  <c:v>0.44062166666666663</c:v>
                </c:pt>
                <c:pt idx="337">
                  <c:v>0.43824333333333332</c:v>
                </c:pt>
                <c:pt idx="338">
                  <c:v>0.43575000000000003</c:v>
                </c:pt>
                <c:pt idx="339">
                  <c:v>0.43462333333333336</c:v>
                </c:pt>
                <c:pt idx="340">
                  <c:v>0.4353116666666666</c:v>
                </c:pt>
                <c:pt idx="341">
                  <c:v>0.43639833333333328</c:v>
                </c:pt>
                <c:pt idx="342">
                  <c:v>0.4361283333333334</c:v>
                </c:pt>
                <c:pt idx="343">
                  <c:v>0.43392999999999998</c:v>
                </c:pt>
                <c:pt idx="344">
                  <c:v>0.43191000000000002</c:v>
                </c:pt>
                <c:pt idx="345">
                  <c:v>0.43168166666666657</c:v>
                </c:pt>
                <c:pt idx="346">
                  <c:v>0.43131333333333338</c:v>
                </c:pt>
                <c:pt idx="347">
                  <c:v>0.42950500000000003</c:v>
                </c:pt>
                <c:pt idx="348">
                  <c:v>0.42815166666666671</c:v>
                </c:pt>
                <c:pt idx="349">
                  <c:v>0.42759499999999995</c:v>
                </c:pt>
                <c:pt idx="350">
                  <c:v>0.42611333333333334</c:v>
                </c:pt>
                <c:pt idx="351">
                  <c:v>0.42388833333333337</c:v>
                </c:pt>
                <c:pt idx="352">
                  <c:v>0.42241333333333331</c:v>
                </c:pt>
                <c:pt idx="353">
                  <c:v>0.42232666666666668</c:v>
                </c:pt>
                <c:pt idx="354">
                  <c:v>0.42246000000000006</c:v>
                </c:pt>
                <c:pt idx="355">
                  <c:v>0.42124333333333336</c:v>
                </c:pt>
                <c:pt idx="356">
                  <c:v>0.41940499999999997</c:v>
                </c:pt>
                <c:pt idx="357">
                  <c:v>0.41839500000000002</c:v>
                </c:pt>
                <c:pt idx="358">
                  <c:v>0.4173466666666667</c:v>
                </c:pt>
                <c:pt idx="359">
                  <c:v>0.41457166666666662</c:v>
                </c:pt>
                <c:pt idx="360">
                  <c:v>0.41142666666666666</c:v>
                </c:pt>
                <c:pt idx="361">
                  <c:v>0.41013166666666662</c:v>
                </c:pt>
                <c:pt idx="362">
                  <c:v>0.40992500000000004</c:v>
                </c:pt>
                <c:pt idx="363">
                  <c:v>0.4091933333333333</c:v>
                </c:pt>
                <c:pt idx="364">
                  <c:v>0.40755499999999995</c:v>
                </c:pt>
                <c:pt idx="365">
                  <c:v>0.40553</c:v>
                </c:pt>
                <c:pt idx="366">
                  <c:v>0.40373999999999999</c:v>
                </c:pt>
                <c:pt idx="367">
                  <c:v>0.40251166666666666</c:v>
                </c:pt>
                <c:pt idx="368">
                  <c:v>0.40155833333333329</c:v>
                </c:pt>
                <c:pt idx="369">
                  <c:v>0.39999833333333329</c:v>
                </c:pt>
                <c:pt idx="370">
                  <c:v>0.39839833333333335</c:v>
                </c:pt>
                <c:pt idx="371">
                  <c:v>0.39791333333333334</c:v>
                </c:pt>
                <c:pt idx="372">
                  <c:v>0.39767333333333332</c:v>
                </c:pt>
                <c:pt idx="373">
                  <c:v>0.39616500000000004</c:v>
                </c:pt>
                <c:pt idx="374">
                  <c:v>0.39338166666666669</c:v>
                </c:pt>
                <c:pt idx="375">
                  <c:v>0.39033666666666672</c:v>
                </c:pt>
                <c:pt idx="376">
                  <c:v>0.388185</c:v>
                </c:pt>
                <c:pt idx="377">
                  <c:v>0.38711666666666661</c:v>
                </c:pt>
                <c:pt idx="378">
                  <c:v>0.38521333333333335</c:v>
                </c:pt>
                <c:pt idx="379">
                  <c:v>0.38203000000000004</c:v>
                </c:pt>
                <c:pt idx="380">
                  <c:v>0.379745</c:v>
                </c:pt>
                <c:pt idx="381">
                  <c:v>0.37803666666666663</c:v>
                </c:pt>
                <c:pt idx="382">
                  <c:v>0.37506833333333334</c:v>
                </c:pt>
                <c:pt idx="383">
                  <c:v>0.37171833333333332</c:v>
                </c:pt>
                <c:pt idx="384">
                  <c:v>0.36980666666666667</c:v>
                </c:pt>
                <c:pt idx="385">
                  <c:v>0.36886000000000002</c:v>
                </c:pt>
                <c:pt idx="386">
                  <c:v>0.36724333333333337</c:v>
                </c:pt>
                <c:pt idx="387">
                  <c:v>0.36498999999999998</c:v>
                </c:pt>
                <c:pt idx="388">
                  <c:v>0.36298999999999998</c:v>
                </c:pt>
                <c:pt idx="389">
                  <c:v>0.36119166666666663</c:v>
                </c:pt>
                <c:pt idx="390">
                  <c:v>0.35887833333333335</c:v>
                </c:pt>
                <c:pt idx="391">
                  <c:v>0.35564333333333331</c:v>
                </c:pt>
                <c:pt idx="392">
                  <c:v>0.35227000000000003</c:v>
                </c:pt>
                <c:pt idx="393">
                  <c:v>0.35011999999999999</c:v>
                </c:pt>
                <c:pt idx="394">
                  <c:v>0.34919499999999992</c:v>
                </c:pt>
                <c:pt idx="395">
                  <c:v>0.34809666666666655</c:v>
                </c:pt>
                <c:pt idx="396">
                  <c:v>0.34642333333333336</c:v>
                </c:pt>
                <c:pt idx="397">
                  <c:v>0.34460166666666669</c:v>
                </c:pt>
                <c:pt idx="398">
                  <c:v>0.34209000000000001</c:v>
                </c:pt>
                <c:pt idx="399">
                  <c:v>0.33885166666666661</c:v>
                </c:pt>
                <c:pt idx="400">
                  <c:v>0.33578833333333336</c:v>
                </c:pt>
                <c:pt idx="401">
                  <c:v>0.33335333333333333</c:v>
                </c:pt>
                <c:pt idx="402">
                  <c:v>0.3321216666666667</c:v>
                </c:pt>
                <c:pt idx="403">
                  <c:v>0.33187</c:v>
                </c:pt>
                <c:pt idx="404">
                  <c:v>0.33104666666666666</c:v>
                </c:pt>
                <c:pt idx="405">
                  <c:v>0.32898833333333327</c:v>
                </c:pt>
                <c:pt idx="406">
                  <c:v>0.32602833333333336</c:v>
                </c:pt>
                <c:pt idx="407">
                  <c:v>0.32270833333333332</c:v>
                </c:pt>
                <c:pt idx="408">
                  <c:v>0.31984333333333331</c:v>
                </c:pt>
                <c:pt idx="409">
                  <c:v>0.31805833333333328</c:v>
                </c:pt>
                <c:pt idx="410">
                  <c:v>0.31677666666666665</c:v>
                </c:pt>
                <c:pt idx="411">
                  <c:v>0.31482166666666667</c:v>
                </c:pt>
                <c:pt idx="412">
                  <c:v>0.3126383333333333</c:v>
                </c:pt>
                <c:pt idx="413">
                  <c:v>0.31089499999999998</c:v>
                </c:pt>
                <c:pt idx="414">
                  <c:v>0.30834833333333328</c:v>
                </c:pt>
                <c:pt idx="415">
                  <c:v>0.30448999999999998</c:v>
                </c:pt>
                <c:pt idx="416">
                  <c:v>0.30126500000000001</c:v>
                </c:pt>
                <c:pt idx="417">
                  <c:v>0.2999566666666667</c:v>
                </c:pt>
                <c:pt idx="418">
                  <c:v>0.29923</c:v>
                </c:pt>
                <c:pt idx="419">
                  <c:v>0.29761333333333334</c:v>
                </c:pt>
                <c:pt idx="420">
                  <c:v>0.29527166666666665</c:v>
                </c:pt>
                <c:pt idx="421">
                  <c:v>0.29314666666666672</c:v>
                </c:pt>
                <c:pt idx="422">
                  <c:v>0.29153500000000004</c:v>
                </c:pt>
                <c:pt idx="423">
                  <c:v>0.28967166666666666</c:v>
                </c:pt>
                <c:pt idx="424">
                  <c:v>0.28711333333333333</c:v>
                </c:pt>
                <c:pt idx="425">
                  <c:v>0.28433333333333333</c:v>
                </c:pt>
                <c:pt idx="426">
                  <c:v>0.28159499999999998</c:v>
                </c:pt>
                <c:pt idx="427">
                  <c:v>0.27875833333333339</c:v>
                </c:pt>
                <c:pt idx="428">
                  <c:v>0.27620666666666666</c:v>
                </c:pt>
                <c:pt idx="429">
                  <c:v>0.27436166666666667</c:v>
                </c:pt>
                <c:pt idx="430">
                  <c:v>0.27251500000000001</c:v>
                </c:pt>
                <c:pt idx="431">
                  <c:v>0.27013833333333331</c:v>
                </c:pt>
                <c:pt idx="432">
                  <c:v>0.26802333333333334</c:v>
                </c:pt>
                <c:pt idx="433">
                  <c:v>0.266455</c:v>
                </c:pt>
                <c:pt idx="434">
                  <c:v>0.26446166666666665</c:v>
                </c:pt>
                <c:pt idx="435">
                  <c:v>0.26185166666666665</c:v>
                </c:pt>
                <c:pt idx="436">
                  <c:v>0.25973499999999999</c:v>
                </c:pt>
                <c:pt idx="437">
                  <c:v>0.25832833333333333</c:v>
                </c:pt>
                <c:pt idx="438">
                  <c:v>0.25656499999999999</c:v>
                </c:pt>
                <c:pt idx="439">
                  <c:v>0.25403000000000003</c:v>
                </c:pt>
                <c:pt idx="440">
                  <c:v>0.25162999999999996</c:v>
                </c:pt>
                <c:pt idx="441">
                  <c:v>0.24978166666666671</c:v>
                </c:pt>
                <c:pt idx="442">
                  <c:v>0.24797500000000003</c:v>
                </c:pt>
                <c:pt idx="443">
                  <c:v>0.24592666666666665</c:v>
                </c:pt>
                <c:pt idx="444">
                  <c:v>0.24335666666666667</c:v>
                </c:pt>
                <c:pt idx="445">
                  <c:v>0.24091666666666667</c:v>
                </c:pt>
                <c:pt idx="446">
                  <c:v>0.23966166666666666</c:v>
                </c:pt>
                <c:pt idx="447">
                  <c:v>0.23841666666666664</c:v>
                </c:pt>
                <c:pt idx="448">
                  <c:v>0.23597666666666664</c:v>
                </c:pt>
                <c:pt idx="449">
                  <c:v>0.23325499999999999</c:v>
                </c:pt>
                <c:pt idx="450">
                  <c:v>0.23082499999999997</c:v>
                </c:pt>
                <c:pt idx="451">
                  <c:v>0.22846</c:v>
                </c:pt>
                <c:pt idx="452">
                  <c:v>0.22636000000000001</c:v>
                </c:pt>
                <c:pt idx="453">
                  <c:v>0.22494166666666668</c:v>
                </c:pt>
                <c:pt idx="454">
                  <c:v>0.22417666666666666</c:v>
                </c:pt>
                <c:pt idx="455">
                  <c:v>0.22345833333333334</c:v>
                </c:pt>
                <c:pt idx="456">
                  <c:v>0.22239833333333336</c:v>
                </c:pt>
                <c:pt idx="457">
                  <c:v>0.22103833333333334</c:v>
                </c:pt>
                <c:pt idx="458">
                  <c:v>0.21976666666666664</c:v>
                </c:pt>
                <c:pt idx="459">
                  <c:v>0.21870166666666666</c:v>
                </c:pt>
                <c:pt idx="460">
                  <c:v>0.21716833333333332</c:v>
                </c:pt>
                <c:pt idx="461">
                  <c:v>0.21500833333333333</c:v>
                </c:pt>
                <c:pt idx="462">
                  <c:v>0.21293833333333331</c:v>
                </c:pt>
                <c:pt idx="463">
                  <c:v>0.21098833333333333</c:v>
                </c:pt>
                <c:pt idx="464">
                  <c:v>0.2087566666666667</c:v>
                </c:pt>
                <c:pt idx="465">
                  <c:v>0.20666499999999999</c:v>
                </c:pt>
                <c:pt idx="466">
                  <c:v>0.20512833333333333</c:v>
                </c:pt>
                <c:pt idx="467">
                  <c:v>0.20402833333333334</c:v>
                </c:pt>
                <c:pt idx="468">
                  <c:v>0.20335833333333334</c:v>
                </c:pt>
                <c:pt idx="469">
                  <c:v>0.20285833333333336</c:v>
                </c:pt>
                <c:pt idx="470">
                  <c:v>0.20192666666666667</c:v>
                </c:pt>
                <c:pt idx="471">
                  <c:v>0.20030666666666666</c:v>
                </c:pt>
                <c:pt idx="472">
                  <c:v>0.19866166666666665</c:v>
                </c:pt>
                <c:pt idx="473">
                  <c:v>0.19778666666666667</c:v>
                </c:pt>
                <c:pt idx="474">
                  <c:v>0.19710333333333332</c:v>
                </c:pt>
                <c:pt idx="475">
                  <c:v>0.19562166666666667</c:v>
                </c:pt>
                <c:pt idx="476">
                  <c:v>0.19361500000000001</c:v>
                </c:pt>
                <c:pt idx="477">
                  <c:v>0.19192833333333334</c:v>
                </c:pt>
                <c:pt idx="478">
                  <c:v>0.19079833333333332</c:v>
                </c:pt>
                <c:pt idx="479">
                  <c:v>0.18933666666666671</c:v>
                </c:pt>
                <c:pt idx="480">
                  <c:v>0.18702666666666667</c:v>
                </c:pt>
                <c:pt idx="481">
                  <c:v>0.18504000000000001</c:v>
                </c:pt>
                <c:pt idx="482">
                  <c:v>0.18387833333333334</c:v>
                </c:pt>
                <c:pt idx="483">
                  <c:v>0.18224499999999999</c:v>
                </c:pt>
                <c:pt idx="484">
                  <c:v>0.17981666666666665</c:v>
                </c:pt>
                <c:pt idx="485">
                  <c:v>0.17759666666666665</c:v>
                </c:pt>
                <c:pt idx="486">
                  <c:v>0.17549000000000001</c:v>
                </c:pt>
                <c:pt idx="487">
                  <c:v>0.17305666666666666</c:v>
                </c:pt>
                <c:pt idx="488">
                  <c:v>0.17115166666666667</c:v>
                </c:pt>
                <c:pt idx="489">
                  <c:v>0.17023166666666667</c:v>
                </c:pt>
                <c:pt idx="490">
                  <c:v>0.16910166666666668</c:v>
                </c:pt>
                <c:pt idx="491">
                  <c:v>0.16700000000000001</c:v>
                </c:pt>
                <c:pt idx="492">
                  <c:v>0.16498500000000002</c:v>
                </c:pt>
                <c:pt idx="493">
                  <c:v>0.16381000000000001</c:v>
                </c:pt>
                <c:pt idx="494">
                  <c:v>0.16252166666666665</c:v>
                </c:pt>
                <c:pt idx="495">
                  <c:v>0.16037333333333334</c:v>
                </c:pt>
                <c:pt idx="496">
                  <c:v>0.15782500000000002</c:v>
                </c:pt>
                <c:pt idx="497">
                  <c:v>0.15549833333333335</c:v>
                </c:pt>
                <c:pt idx="498">
                  <c:v>0.15379499999999999</c:v>
                </c:pt>
                <c:pt idx="499">
                  <c:v>0.15248499999999998</c:v>
                </c:pt>
                <c:pt idx="500">
                  <c:v>0.15102499999999999</c:v>
                </c:pt>
                <c:pt idx="501">
                  <c:v>0.14963000000000001</c:v>
                </c:pt>
                <c:pt idx="502">
                  <c:v>0.14860833333333334</c:v>
                </c:pt>
                <c:pt idx="503">
                  <c:v>0.147645</c:v>
                </c:pt>
                <c:pt idx="504">
                  <c:v>0.14638833333333331</c:v>
                </c:pt>
                <c:pt idx="505">
                  <c:v>0.14484833333333336</c:v>
                </c:pt>
                <c:pt idx="506">
                  <c:v>0.14342999999999997</c:v>
                </c:pt>
                <c:pt idx="507">
                  <c:v>0.14242666666666667</c:v>
                </c:pt>
                <c:pt idx="508">
                  <c:v>0.14168666666666666</c:v>
                </c:pt>
                <c:pt idx="509">
                  <c:v>0.14067000000000002</c:v>
                </c:pt>
                <c:pt idx="510">
                  <c:v>0.13924</c:v>
                </c:pt>
                <c:pt idx="511">
                  <c:v>0.13814166666666666</c:v>
                </c:pt>
                <c:pt idx="512">
                  <c:v>0.13769333333333333</c:v>
                </c:pt>
                <c:pt idx="513">
                  <c:v>0.13742666666666667</c:v>
                </c:pt>
                <c:pt idx="514">
                  <c:v>0.13712833333333332</c:v>
                </c:pt>
                <c:pt idx="515">
                  <c:v>0.13698666666666667</c:v>
                </c:pt>
                <c:pt idx="516">
                  <c:v>0.13716833333333331</c:v>
                </c:pt>
                <c:pt idx="517">
                  <c:v>0.13738666666666666</c:v>
                </c:pt>
                <c:pt idx="518">
                  <c:v>0.13725000000000001</c:v>
                </c:pt>
                <c:pt idx="519">
                  <c:v>0.13756333333333334</c:v>
                </c:pt>
                <c:pt idx="520">
                  <c:v>0.13916666666666669</c:v>
                </c:pt>
                <c:pt idx="521">
                  <c:v>0.14080666666666666</c:v>
                </c:pt>
                <c:pt idx="522">
                  <c:v>0.14162166666666667</c:v>
                </c:pt>
                <c:pt idx="523">
                  <c:v>0.14250333333333334</c:v>
                </c:pt>
                <c:pt idx="524">
                  <c:v>0.14383500000000002</c:v>
                </c:pt>
                <c:pt idx="525">
                  <c:v>0.14574333333333336</c:v>
                </c:pt>
                <c:pt idx="526">
                  <c:v>0.14806666666666665</c:v>
                </c:pt>
                <c:pt idx="527">
                  <c:v>0.14997166666666667</c:v>
                </c:pt>
                <c:pt idx="528">
                  <c:v>0.15144833333333332</c:v>
                </c:pt>
                <c:pt idx="529">
                  <c:v>0.15301166666666668</c:v>
                </c:pt>
                <c:pt idx="530">
                  <c:v>0.15441166666666667</c:v>
                </c:pt>
                <c:pt idx="531">
                  <c:v>0.15527666666666665</c:v>
                </c:pt>
                <c:pt idx="532">
                  <c:v>0.15603166666666668</c:v>
                </c:pt>
                <c:pt idx="533">
                  <c:v>0.15713833333333332</c:v>
                </c:pt>
                <c:pt idx="534">
                  <c:v>0.15869666666666665</c:v>
                </c:pt>
                <c:pt idx="535">
                  <c:v>0.16076833333333332</c:v>
                </c:pt>
                <c:pt idx="536">
                  <c:v>0.16274666666666668</c:v>
                </c:pt>
                <c:pt idx="537">
                  <c:v>0.16406166666666669</c:v>
                </c:pt>
                <c:pt idx="538">
                  <c:v>0.16545333333333334</c:v>
                </c:pt>
                <c:pt idx="539">
                  <c:v>0.16718166666666667</c:v>
                </c:pt>
                <c:pt idx="540">
                  <c:v>0.16838500000000001</c:v>
                </c:pt>
                <c:pt idx="541">
                  <c:v>0.16949166666666662</c:v>
                </c:pt>
                <c:pt idx="542">
                  <c:v>0.17162166666666667</c:v>
                </c:pt>
                <c:pt idx="543">
                  <c:v>0.17443</c:v>
                </c:pt>
                <c:pt idx="544">
                  <c:v>0.17717333333333332</c:v>
                </c:pt>
                <c:pt idx="545">
                  <c:v>0.17972166666666667</c:v>
                </c:pt>
                <c:pt idx="546">
                  <c:v>0.18221499999999999</c:v>
                </c:pt>
                <c:pt idx="547">
                  <c:v>0.18493499999999999</c:v>
                </c:pt>
                <c:pt idx="548">
                  <c:v>0.18775500000000001</c:v>
                </c:pt>
                <c:pt idx="549">
                  <c:v>0.19032499999999999</c:v>
                </c:pt>
                <c:pt idx="550">
                  <c:v>0.19289000000000001</c:v>
                </c:pt>
                <c:pt idx="551">
                  <c:v>0.19584333333333334</c:v>
                </c:pt>
                <c:pt idx="552">
                  <c:v>0.19853499999999999</c:v>
                </c:pt>
                <c:pt idx="553">
                  <c:v>0.19990166666666664</c:v>
                </c:pt>
                <c:pt idx="554">
                  <c:v>0.19987666666666667</c:v>
                </c:pt>
                <c:pt idx="555">
                  <c:v>0.19927666666666666</c:v>
                </c:pt>
                <c:pt idx="556">
                  <c:v>0.19841833333333334</c:v>
                </c:pt>
                <c:pt idx="557">
                  <c:v>0.19642499999999999</c:v>
                </c:pt>
                <c:pt idx="558">
                  <c:v>0.19281833333333334</c:v>
                </c:pt>
                <c:pt idx="559">
                  <c:v>0.18831166666666665</c:v>
                </c:pt>
                <c:pt idx="560">
                  <c:v>0.18379333333333334</c:v>
                </c:pt>
                <c:pt idx="561">
                  <c:v>0.17913166666666669</c:v>
                </c:pt>
                <c:pt idx="562">
                  <c:v>0.17352999999999999</c:v>
                </c:pt>
                <c:pt idx="563">
                  <c:v>0.16750833333333334</c:v>
                </c:pt>
                <c:pt idx="564">
                  <c:v>0.16200000000000001</c:v>
                </c:pt>
                <c:pt idx="565">
                  <c:v>0.15713166666666667</c:v>
                </c:pt>
                <c:pt idx="566">
                  <c:v>0.15354166666666666</c:v>
                </c:pt>
                <c:pt idx="567">
                  <c:v>0.15109833333333333</c:v>
                </c:pt>
                <c:pt idx="568">
                  <c:v>0.14859166666666668</c:v>
                </c:pt>
                <c:pt idx="569">
                  <c:v>0.14609666666666668</c:v>
                </c:pt>
                <c:pt idx="570">
                  <c:v>0.14420166666666667</c:v>
                </c:pt>
                <c:pt idx="571">
                  <c:v>0.14252166666666669</c:v>
                </c:pt>
                <c:pt idx="572">
                  <c:v>0.14055499999999999</c:v>
                </c:pt>
                <c:pt idx="573">
                  <c:v>0.13835</c:v>
                </c:pt>
                <c:pt idx="574">
                  <c:v>0.13638500000000001</c:v>
                </c:pt>
                <c:pt idx="575">
                  <c:v>0.13477666666666666</c:v>
                </c:pt>
                <c:pt idx="576">
                  <c:v>0.13286000000000001</c:v>
                </c:pt>
                <c:pt idx="577">
                  <c:v>0.13062166666666666</c:v>
                </c:pt>
                <c:pt idx="578">
                  <c:v>0.12883000000000003</c:v>
                </c:pt>
                <c:pt idx="579">
                  <c:v>0.12744999999999998</c:v>
                </c:pt>
                <c:pt idx="580">
                  <c:v>0.12597166666666668</c:v>
                </c:pt>
                <c:pt idx="581">
                  <c:v>0.12440000000000002</c:v>
                </c:pt>
                <c:pt idx="582">
                  <c:v>0.12278666666666667</c:v>
                </c:pt>
                <c:pt idx="583">
                  <c:v>0.12097666666666668</c:v>
                </c:pt>
                <c:pt idx="584">
                  <c:v>0.11905166666666667</c:v>
                </c:pt>
                <c:pt idx="585">
                  <c:v>0.11744500000000001</c:v>
                </c:pt>
                <c:pt idx="586">
                  <c:v>0.11665500000000001</c:v>
                </c:pt>
                <c:pt idx="587">
                  <c:v>0.11661500000000001</c:v>
                </c:pt>
                <c:pt idx="588">
                  <c:v>0.11670666666666667</c:v>
                </c:pt>
                <c:pt idx="589">
                  <c:v>0.11690666666666666</c:v>
                </c:pt>
                <c:pt idx="590">
                  <c:v>0.11783333333333333</c:v>
                </c:pt>
                <c:pt idx="591">
                  <c:v>0.11927833333333333</c:v>
                </c:pt>
                <c:pt idx="592">
                  <c:v>0.12013333333333333</c:v>
                </c:pt>
                <c:pt idx="593">
                  <c:v>0.11934333333333334</c:v>
                </c:pt>
                <c:pt idx="594">
                  <c:v>0.11632666666666665</c:v>
                </c:pt>
                <c:pt idx="595">
                  <c:v>0.11111333333333333</c:v>
                </c:pt>
                <c:pt idx="596">
                  <c:v>0.10428166666666668</c:v>
                </c:pt>
                <c:pt idx="597">
                  <c:v>9.685666666666666E-2</c:v>
                </c:pt>
                <c:pt idx="598">
                  <c:v>9.0249999999999997E-2</c:v>
                </c:pt>
                <c:pt idx="599">
                  <c:v>8.5005000000000011E-2</c:v>
                </c:pt>
                <c:pt idx="600">
                  <c:v>8.0233333333333323E-2</c:v>
                </c:pt>
                <c:pt idx="601">
                  <c:v>7.563333333333333E-2</c:v>
                </c:pt>
                <c:pt idx="602">
                  <c:v>7.1811666666666663E-2</c:v>
                </c:pt>
                <c:pt idx="603">
                  <c:v>6.8586666666666671E-2</c:v>
                </c:pt>
                <c:pt idx="604">
                  <c:v>6.554666666666667E-2</c:v>
                </c:pt>
                <c:pt idx="605">
                  <c:v>6.2945000000000001E-2</c:v>
                </c:pt>
                <c:pt idx="606">
                  <c:v>6.0719999999999996E-2</c:v>
                </c:pt>
                <c:pt idx="607">
                  <c:v>5.8498333333333326E-2</c:v>
                </c:pt>
                <c:pt idx="608">
                  <c:v>5.6270000000000008E-2</c:v>
                </c:pt>
                <c:pt idx="609">
                  <c:v>5.4171666666666667E-2</c:v>
                </c:pt>
                <c:pt idx="610">
                  <c:v>5.2248333333333341E-2</c:v>
                </c:pt>
                <c:pt idx="611">
                  <c:v>5.0373333333333332E-2</c:v>
                </c:pt>
                <c:pt idx="612">
                  <c:v>4.8579999999999991E-2</c:v>
                </c:pt>
                <c:pt idx="613">
                  <c:v>4.6880000000000005E-2</c:v>
                </c:pt>
                <c:pt idx="614">
                  <c:v>4.500333333333334E-2</c:v>
                </c:pt>
                <c:pt idx="615">
                  <c:v>4.3345000000000002E-2</c:v>
                </c:pt>
                <c:pt idx="616">
                  <c:v>4.2448333333333338E-2</c:v>
                </c:pt>
                <c:pt idx="617">
                  <c:v>4.1871666666666661E-2</c:v>
                </c:pt>
                <c:pt idx="618">
                  <c:v>4.0996666666666674E-2</c:v>
                </c:pt>
                <c:pt idx="619">
                  <c:v>3.9945000000000001E-2</c:v>
                </c:pt>
                <c:pt idx="620">
                  <c:v>3.8893333333333328E-2</c:v>
                </c:pt>
                <c:pt idx="621">
                  <c:v>3.7451666666666668E-2</c:v>
                </c:pt>
                <c:pt idx="622">
                  <c:v>3.5581666666666664E-2</c:v>
                </c:pt>
                <c:pt idx="623">
                  <c:v>3.4005000000000007E-2</c:v>
                </c:pt>
                <c:pt idx="624">
                  <c:v>3.3201666666666664E-2</c:v>
                </c:pt>
                <c:pt idx="625">
                  <c:v>3.2783333333333331E-2</c:v>
                </c:pt>
                <c:pt idx="626">
                  <c:v>3.2201666666666663E-2</c:v>
                </c:pt>
                <c:pt idx="627">
                  <c:v>3.1593333333333334E-2</c:v>
                </c:pt>
                <c:pt idx="628">
                  <c:v>3.0970000000000001E-2</c:v>
                </c:pt>
                <c:pt idx="629">
                  <c:v>3.002666666666667E-2</c:v>
                </c:pt>
                <c:pt idx="630">
                  <c:v>2.8749999999999998E-2</c:v>
                </c:pt>
                <c:pt idx="631">
                  <c:v>2.7258333333333329E-2</c:v>
                </c:pt>
                <c:pt idx="632">
                  <c:v>2.6056666666666662E-2</c:v>
                </c:pt>
                <c:pt idx="633">
                  <c:v>2.5635000000000002E-2</c:v>
                </c:pt>
                <c:pt idx="634">
                  <c:v>2.5693333333333332E-2</c:v>
                </c:pt>
                <c:pt idx="635">
                  <c:v>2.5533333333333335E-2</c:v>
                </c:pt>
                <c:pt idx="636">
                  <c:v>2.4738333333333334E-2</c:v>
                </c:pt>
                <c:pt idx="637">
                  <c:v>2.359E-2</c:v>
                </c:pt>
                <c:pt idx="638">
                  <c:v>2.2800000000000001E-2</c:v>
                </c:pt>
                <c:pt idx="639">
                  <c:v>2.2448333333333334E-2</c:v>
                </c:pt>
                <c:pt idx="640">
                  <c:v>2.1881666666666664E-2</c:v>
                </c:pt>
                <c:pt idx="641">
                  <c:v>2.0863333333333331E-2</c:v>
                </c:pt>
                <c:pt idx="642">
                  <c:v>1.9886666666666667E-2</c:v>
                </c:pt>
                <c:pt idx="643">
                  <c:v>1.9368333333333331E-2</c:v>
                </c:pt>
                <c:pt idx="644">
                  <c:v>1.9088333333333332E-2</c:v>
                </c:pt>
                <c:pt idx="645">
                  <c:v>1.8780000000000002E-2</c:v>
                </c:pt>
                <c:pt idx="646">
                  <c:v>1.8466666666666666E-2</c:v>
                </c:pt>
                <c:pt idx="647">
                  <c:v>1.8056666666666669E-2</c:v>
                </c:pt>
                <c:pt idx="648">
                  <c:v>1.7684999999999999E-2</c:v>
                </c:pt>
                <c:pt idx="649">
                  <c:v>1.7365000000000002E-2</c:v>
                </c:pt>
                <c:pt idx="650">
                  <c:v>1.6721666666666666E-2</c:v>
                </c:pt>
                <c:pt idx="651">
                  <c:v>1.5908333333333333E-2</c:v>
                </c:pt>
                <c:pt idx="652">
                  <c:v>1.526833333333333E-2</c:v>
                </c:pt>
                <c:pt idx="653">
                  <c:v>1.4830000000000001E-2</c:v>
                </c:pt>
                <c:pt idx="654">
                  <c:v>1.4488333333333334E-2</c:v>
                </c:pt>
                <c:pt idx="655">
                  <c:v>1.4019999999999999E-2</c:v>
                </c:pt>
                <c:pt idx="656">
                  <c:v>1.3524999999999997E-2</c:v>
                </c:pt>
                <c:pt idx="657">
                  <c:v>1.3443333333333335E-2</c:v>
                </c:pt>
                <c:pt idx="658">
                  <c:v>1.3543333333333333E-2</c:v>
                </c:pt>
                <c:pt idx="659">
                  <c:v>1.3123333333333332E-2</c:v>
                </c:pt>
                <c:pt idx="660">
                  <c:v>1.2391666666666667E-2</c:v>
                </c:pt>
                <c:pt idx="661">
                  <c:v>1.1986666666666668E-2</c:v>
                </c:pt>
                <c:pt idx="662">
                  <c:v>1.1944999999999999E-2</c:v>
                </c:pt>
                <c:pt idx="663">
                  <c:v>1.2051666666666667E-2</c:v>
                </c:pt>
                <c:pt idx="664">
                  <c:v>1.1941666666666665E-2</c:v>
                </c:pt>
                <c:pt idx="665">
                  <c:v>1.1264999999999999E-2</c:v>
                </c:pt>
                <c:pt idx="666">
                  <c:v>1.0500000000000001E-2</c:v>
                </c:pt>
                <c:pt idx="667">
                  <c:v>1.0096666666666669E-2</c:v>
                </c:pt>
                <c:pt idx="668">
                  <c:v>9.7050000000000001E-3</c:v>
                </c:pt>
                <c:pt idx="669">
                  <c:v>9.2566666666666665E-3</c:v>
                </c:pt>
                <c:pt idx="670">
                  <c:v>8.8733333333333338E-3</c:v>
                </c:pt>
                <c:pt idx="671">
                  <c:v>8.398333333333334E-3</c:v>
                </c:pt>
                <c:pt idx="672">
                  <c:v>8.0716666666666662E-3</c:v>
                </c:pt>
                <c:pt idx="673">
                  <c:v>8.069999999999999E-3</c:v>
                </c:pt>
                <c:pt idx="674">
                  <c:v>8.0216666666666665E-3</c:v>
                </c:pt>
                <c:pt idx="675">
                  <c:v>7.678333333333333E-3</c:v>
                </c:pt>
                <c:pt idx="676">
                  <c:v>7.1816666666666669E-3</c:v>
                </c:pt>
                <c:pt idx="677">
                  <c:v>6.8899999999999994E-3</c:v>
                </c:pt>
                <c:pt idx="678">
                  <c:v>6.8033333333333322E-3</c:v>
                </c:pt>
                <c:pt idx="679">
                  <c:v>6.4866666666666675E-3</c:v>
                </c:pt>
                <c:pt idx="680">
                  <c:v>5.9950000000000003E-3</c:v>
                </c:pt>
                <c:pt idx="681">
                  <c:v>5.8199999999999997E-3</c:v>
                </c:pt>
                <c:pt idx="682">
                  <c:v>6.0866666666666664E-3</c:v>
                </c:pt>
                <c:pt idx="683">
                  <c:v>6.5133333333333336E-3</c:v>
                </c:pt>
                <c:pt idx="684">
                  <c:v>6.6666666666666671E-3</c:v>
                </c:pt>
                <c:pt idx="685">
                  <c:v>6.2383333333333327E-3</c:v>
                </c:pt>
                <c:pt idx="686">
                  <c:v>5.3033333333333335E-3</c:v>
                </c:pt>
                <c:pt idx="687">
                  <c:v>4.4383333333333332E-3</c:v>
                </c:pt>
                <c:pt idx="688">
                  <c:v>4.3016666666666663E-3</c:v>
                </c:pt>
                <c:pt idx="689">
                  <c:v>4.5683333333333331E-3</c:v>
                </c:pt>
                <c:pt idx="690">
                  <c:v>4.4850000000000003E-3</c:v>
                </c:pt>
                <c:pt idx="691">
                  <c:v>4.1533333333333335E-3</c:v>
                </c:pt>
                <c:pt idx="692">
                  <c:v>3.9116666666666666E-3</c:v>
                </c:pt>
                <c:pt idx="693">
                  <c:v>3.5966666666666668E-3</c:v>
                </c:pt>
                <c:pt idx="694">
                  <c:v>3.1366666666666661E-3</c:v>
                </c:pt>
                <c:pt idx="695">
                  <c:v>2.858333333333333E-3</c:v>
                </c:pt>
                <c:pt idx="696">
                  <c:v>2.7300000000000002E-3</c:v>
                </c:pt>
                <c:pt idx="697">
                  <c:v>2.6683333333333338E-3</c:v>
                </c:pt>
                <c:pt idx="698">
                  <c:v>2.6466666666666665E-3</c:v>
                </c:pt>
                <c:pt idx="699">
                  <c:v>2.8983333333333331E-3</c:v>
                </c:pt>
                <c:pt idx="700">
                  <c:v>3.0900000000000003E-3</c:v>
                </c:pt>
                <c:pt idx="701">
                  <c:v>2.9466666666666669E-3</c:v>
                </c:pt>
                <c:pt idx="702">
                  <c:v>2.5316666666666669E-3</c:v>
                </c:pt>
                <c:pt idx="703">
                  <c:v>2.0449999999999999E-3</c:v>
                </c:pt>
                <c:pt idx="704">
                  <c:v>1.5966666666666666E-3</c:v>
                </c:pt>
                <c:pt idx="705">
                  <c:v>1.2033333333333334E-3</c:v>
                </c:pt>
                <c:pt idx="706">
                  <c:v>9.9166666666666674E-4</c:v>
                </c:pt>
                <c:pt idx="707">
                  <c:v>1.0633333333333334E-3</c:v>
                </c:pt>
                <c:pt idx="708">
                  <c:v>1.3566666666666668E-3</c:v>
                </c:pt>
                <c:pt idx="709">
                  <c:v>1.7016666666666666E-3</c:v>
                </c:pt>
                <c:pt idx="710">
                  <c:v>1.8583333333333334E-3</c:v>
                </c:pt>
                <c:pt idx="711">
                  <c:v>1.81E-3</c:v>
                </c:pt>
                <c:pt idx="712">
                  <c:v>1.9149999999999998E-3</c:v>
                </c:pt>
                <c:pt idx="713">
                  <c:v>2.2116666666666669E-3</c:v>
                </c:pt>
                <c:pt idx="714">
                  <c:v>2.2650000000000001E-3</c:v>
                </c:pt>
                <c:pt idx="715">
                  <c:v>1.8933333333333337E-3</c:v>
                </c:pt>
                <c:pt idx="716">
                  <c:v>1.2999999999999999E-3</c:v>
                </c:pt>
                <c:pt idx="717">
                  <c:v>8.1999999999999998E-4</c:v>
                </c:pt>
                <c:pt idx="718">
                  <c:v>6.1833333333333326E-4</c:v>
                </c:pt>
                <c:pt idx="719">
                  <c:v>5.0833333333333329E-4</c:v>
                </c:pt>
                <c:pt idx="720">
                  <c:v>5.5666666666666668E-4</c:v>
                </c:pt>
                <c:pt idx="721">
                  <c:v>7.049999999999999E-4</c:v>
                </c:pt>
                <c:pt idx="722">
                  <c:v>7.3499999999999998E-4</c:v>
                </c:pt>
                <c:pt idx="723">
                  <c:v>6.9666666666666661E-4</c:v>
                </c:pt>
                <c:pt idx="724">
                  <c:v>6.9666666666666672E-4</c:v>
                </c:pt>
                <c:pt idx="725">
                  <c:v>7.4999999999999991E-4</c:v>
                </c:pt>
                <c:pt idx="726">
                  <c:v>8.966666666666666E-4</c:v>
                </c:pt>
                <c:pt idx="727">
                  <c:v>1.1883333333333333E-3</c:v>
                </c:pt>
                <c:pt idx="728">
                  <c:v>1.2466666666666668E-3</c:v>
                </c:pt>
                <c:pt idx="729">
                  <c:v>8.9333333333333333E-4</c:v>
                </c:pt>
                <c:pt idx="730">
                  <c:v>6.0333333333333333E-4</c:v>
                </c:pt>
                <c:pt idx="731">
                  <c:v>5.1333333333333341E-4</c:v>
                </c:pt>
                <c:pt idx="732">
                  <c:v>3.5166666666666663E-4</c:v>
                </c:pt>
                <c:pt idx="733">
                  <c:v>8.833333333333333E-5</c:v>
                </c:pt>
                <c:pt idx="734">
                  <c:v>1.4833333333333332E-4</c:v>
                </c:pt>
                <c:pt idx="735">
                  <c:v>7.5833333333333341E-4</c:v>
                </c:pt>
                <c:pt idx="736">
                  <c:v>1.2900000000000001E-3</c:v>
                </c:pt>
                <c:pt idx="737">
                  <c:v>1.2716666666666668E-3</c:v>
                </c:pt>
                <c:pt idx="738">
                  <c:v>8.5666666666666671E-4</c:v>
                </c:pt>
                <c:pt idx="739">
                  <c:v>4.4166666666666665E-4</c:v>
                </c:pt>
                <c:pt idx="740">
                  <c:v>2.4666666666666668E-4</c:v>
                </c:pt>
                <c:pt idx="741">
                  <c:v>4.9166666666666662E-4</c:v>
                </c:pt>
                <c:pt idx="742">
                  <c:v>9.3999999999999997E-4</c:v>
                </c:pt>
                <c:pt idx="743">
                  <c:v>1.0966666666666666E-3</c:v>
                </c:pt>
                <c:pt idx="744">
                  <c:v>7.2333333333333332E-4</c:v>
                </c:pt>
                <c:pt idx="745">
                  <c:v>4.75E-4</c:v>
                </c:pt>
                <c:pt idx="746">
                  <c:v>4.3666666666666658E-4</c:v>
                </c:pt>
                <c:pt idx="747">
                  <c:v>3.7333333333333332E-4</c:v>
                </c:pt>
                <c:pt idx="748">
                  <c:v>3.3500000000000001E-4</c:v>
                </c:pt>
                <c:pt idx="749">
                  <c:v>4.4000000000000002E-4</c:v>
                </c:pt>
                <c:pt idx="750">
                  <c:v>4.999999999999999E-4</c:v>
                </c:pt>
                <c:pt idx="751">
                  <c:v>4.4333333333333329E-4</c:v>
                </c:pt>
                <c:pt idx="752">
                  <c:v>4.9333333333333336E-4</c:v>
                </c:pt>
                <c:pt idx="753">
                  <c:v>5.3000000000000009E-4</c:v>
                </c:pt>
                <c:pt idx="754">
                  <c:v>4.9833333333333338E-4</c:v>
                </c:pt>
                <c:pt idx="755">
                  <c:v>6.333333333333334E-4</c:v>
                </c:pt>
                <c:pt idx="756">
                  <c:v>7.45E-4</c:v>
                </c:pt>
                <c:pt idx="757">
                  <c:v>6.0833333333333323E-4</c:v>
                </c:pt>
                <c:pt idx="758">
                  <c:v>3.7000000000000005E-4</c:v>
                </c:pt>
                <c:pt idx="759">
                  <c:v>8.9999999999999979E-5</c:v>
                </c:pt>
                <c:pt idx="760">
                  <c:v>1.1666666666666666E-5</c:v>
                </c:pt>
                <c:pt idx="761">
                  <c:v>3.9999999999999996E-5</c:v>
                </c:pt>
                <c:pt idx="762">
                  <c:v>3.366666666666667E-4</c:v>
                </c:pt>
                <c:pt idx="763">
                  <c:v>5.533333333333333E-4</c:v>
                </c:pt>
                <c:pt idx="764">
                  <c:v>5.8333333333333327E-4</c:v>
                </c:pt>
                <c:pt idx="765">
                  <c:v>6.7500000000000014E-4</c:v>
                </c:pt>
                <c:pt idx="766">
                  <c:v>6.4833333333333334E-4</c:v>
                </c:pt>
                <c:pt idx="767">
                  <c:v>4.4666666666666666E-4</c:v>
                </c:pt>
                <c:pt idx="768">
                  <c:v>4.9833333333333338E-4</c:v>
                </c:pt>
                <c:pt idx="769">
                  <c:v>8.0833333333333332E-4</c:v>
                </c:pt>
                <c:pt idx="770">
                  <c:v>8.0666666666666658E-4</c:v>
                </c:pt>
                <c:pt idx="771">
                  <c:v>6.0499999999999996E-4</c:v>
                </c:pt>
                <c:pt idx="772">
                  <c:v>7.3833333333333335E-4</c:v>
                </c:pt>
                <c:pt idx="773">
                  <c:v>1.0350000000000001E-3</c:v>
                </c:pt>
                <c:pt idx="774">
                  <c:v>9.3166666666666669E-4</c:v>
                </c:pt>
                <c:pt idx="775">
                  <c:v>7.0666666666666675E-4</c:v>
                </c:pt>
                <c:pt idx="776">
                  <c:v>7.6333333333333331E-4</c:v>
                </c:pt>
                <c:pt idx="777">
                  <c:v>7.2333333333333332E-4</c:v>
                </c:pt>
                <c:pt idx="778">
                  <c:v>5.5500000000000005E-4</c:v>
                </c:pt>
                <c:pt idx="779">
                  <c:v>5.7666666666666663E-4</c:v>
                </c:pt>
                <c:pt idx="780">
                  <c:v>6.1166666666666672E-4</c:v>
                </c:pt>
                <c:pt idx="781">
                  <c:v>4.2666666666666672E-4</c:v>
                </c:pt>
                <c:pt idx="782">
                  <c:v>2.7E-4</c:v>
                </c:pt>
                <c:pt idx="783">
                  <c:v>2.2500000000000002E-4</c:v>
                </c:pt>
                <c:pt idx="784">
                  <c:v>2.1833333333333332E-4</c:v>
                </c:pt>
                <c:pt idx="785">
                  <c:v>4.4000000000000007E-4</c:v>
                </c:pt>
                <c:pt idx="786">
                  <c:v>5.533333333333333E-4</c:v>
                </c:pt>
                <c:pt idx="787">
                  <c:v>5.0000000000000001E-4</c:v>
                </c:pt>
                <c:pt idx="788">
                  <c:v>4.1500000000000006E-4</c:v>
                </c:pt>
                <c:pt idx="789">
                  <c:v>3.6666666666666667E-4</c:v>
                </c:pt>
                <c:pt idx="790">
                  <c:v>3.0333333333333335E-4</c:v>
                </c:pt>
                <c:pt idx="791">
                  <c:v>3.5E-4</c:v>
                </c:pt>
                <c:pt idx="792">
                  <c:v>4.1166666666666673E-4</c:v>
                </c:pt>
                <c:pt idx="793">
                  <c:v>3.0666666666666668E-4</c:v>
                </c:pt>
                <c:pt idx="794">
                  <c:v>2.2833333333333334E-4</c:v>
                </c:pt>
                <c:pt idx="795">
                  <c:v>1.8333333333333334E-4</c:v>
                </c:pt>
                <c:pt idx="796">
                  <c:v>1.8000000000000001E-4</c:v>
                </c:pt>
                <c:pt idx="797">
                  <c:v>1.3833333333333333E-4</c:v>
                </c:pt>
                <c:pt idx="798">
                  <c:v>2.4333333333333336E-4</c:v>
                </c:pt>
                <c:pt idx="799">
                  <c:v>5.2333333333333322E-4</c:v>
                </c:pt>
                <c:pt idx="800">
                  <c:v>7.5500000000000003E-4</c:v>
                </c:pt>
                <c:pt idx="801">
                  <c:v>8.4666666666666657E-4</c:v>
                </c:pt>
                <c:pt idx="802">
                  <c:v>9.0333333333333335E-4</c:v>
                </c:pt>
                <c:pt idx="803">
                  <c:v>9.5333333333333327E-4</c:v>
                </c:pt>
                <c:pt idx="804">
                  <c:v>8.8833333333333331E-4</c:v>
                </c:pt>
                <c:pt idx="805">
                  <c:v>7.049999999999999E-4</c:v>
                </c:pt>
                <c:pt idx="806">
                  <c:v>6.2666666666666676E-4</c:v>
                </c:pt>
                <c:pt idx="807">
                  <c:v>6.649999999999999E-4</c:v>
                </c:pt>
                <c:pt idx="808">
                  <c:v>5.8833333333333329E-4</c:v>
                </c:pt>
                <c:pt idx="809">
                  <c:v>3.8499999999999998E-4</c:v>
                </c:pt>
                <c:pt idx="810">
                  <c:v>1.7000000000000001E-4</c:v>
                </c:pt>
                <c:pt idx="811">
                  <c:v>4.0000000000000003E-5</c:v>
                </c:pt>
                <c:pt idx="812">
                  <c:v>1.6666666666666669E-6</c:v>
                </c:pt>
                <c:pt idx="813">
                  <c:v>7.8333333333333331E-5</c:v>
                </c:pt>
                <c:pt idx="814">
                  <c:v>1.2166666666666668E-4</c:v>
                </c:pt>
                <c:pt idx="815">
                  <c:v>3.6166666666666666E-4</c:v>
                </c:pt>
                <c:pt idx="816">
                  <c:v>5.9666666666666657E-4</c:v>
                </c:pt>
                <c:pt idx="817">
                  <c:v>7.1166666666666655E-4</c:v>
                </c:pt>
                <c:pt idx="818">
                  <c:v>6.5666666666666662E-4</c:v>
                </c:pt>
                <c:pt idx="819">
                  <c:v>4.1666666666666669E-4</c:v>
                </c:pt>
                <c:pt idx="820">
                  <c:v>3.3499999999999996E-4</c:v>
                </c:pt>
                <c:pt idx="821">
                  <c:v>5.8E-4</c:v>
                </c:pt>
                <c:pt idx="822">
                  <c:v>8.6666666666666663E-4</c:v>
                </c:pt>
                <c:pt idx="823">
                  <c:v>9.5833333333333328E-4</c:v>
                </c:pt>
                <c:pt idx="824">
                  <c:v>9.0833333333333315E-4</c:v>
                </c:pt>
                <c:pt idx="825">
                  <c:v>6.5500000000000009E-4</c:v>
                </c:pt>
                <c:pt idx="826">
                  <c:v>2.416666666666667E-4</c:v>
                </c:pt>
                <c:pt idx="827">
                  <c:v>8.3333333333333337E-6</c:v>
                </c:pt>
                <c:pt idx="828">
                  <c:v>0</c:v>
                </c:pt>
                <c:pt idx="829">
                  <c:v>0</c:v>
                </c:pt>
                <c:pt idx="830">
                  <c:v>0</c:v>
                </c:pt>
                <c:pt idx="831">
                  <c:v>0</c:v>
                </c:pt>
                <c:pt idx="832">
                  <c:v>0</c:v>
                </c:pt>
                <c:pt idx="833">
                  <c:v>0</c:v>
                </c:pt>
                <c:pt idx="834">
                  <c:v>0</c:v>
                </c:pt>
                <c:pt idx="835">
                  <c:v>0</c:v>
                </c:pt>
                <c:pt idx="836">
                  <c:v>1.7166666666666667E-4</c:v>
                </c:pt>
                <c:pt idx="837">
                  <c:v>1.0333333333333334E-3</c:v>
                </c:pt>
                <c:pt idx="838">
                  <c:v>2.085E-3</c:v>
                </c:pt>
                <c:pt idx="839">
                  <c:v>3.2049999999999999E-3</c:v>
                </c:pt>
                <c:pt idx="840">
                  <c:v>4.188333333333333E-3</c:v>
                </c:pt>
                <c:pt idx="841">
                  <c:v>4.7750000000000006E-3</c:v>
                </c:pt>
                <c:pt idx="842">
                  <c:v>5.2250000000000005E-3</c:v>
                </c:pt>
                <c:pt idx="843">
                  <c:v>5.6833333333333328E-3</c:v>
                </c:pt>
                <c:pt idx="844">
                  <c:v>5.6733333333333332E-3</c:v>
                </c:pt>
                <c:pt idx="845">
                  <c:v>5.0250000000000008E-3</c:v>
                </c:pt>
                <c:pt idx="846">
                  <c:v>4.1833333333333332E-3</c:v>
                </c:pt>
                <c:pt idx="847">
                  <c:v>3.4083333333333331E-3</c:v>
                </c:pt>
                <c:pt idx="848">
                  <c:v>2.5500000000000002E-3</c:v>
                </c:pt>
                <c:pt idx="849">
                  <c:v>1.9650000000000002E-3</c:v>
                </c:pt>
                <c:pt idx="850">
                  <c:v>1.3166666666666667E-3</c:v>
                </c:pt>
                <c:pt idx="851">
                  <c:v>6.0999999999999997E-4</c:v>
                </c:pt>
                <c:pt idx="852">
                  <c:v>5.5000000000000003E-4</c:v>
                </c:pt>
                <c:pt idx="853">
                  <c:v>2.0883333333333331E-3</c:v>
                </c:pt>
                <c:pt idx="854">
                  <c:v>4.8500000000000001E-3</c:v>
                </c:pt>
                <c:pt idx="855">
                  <c:v>5.6649999999999999E-3</c:v>
                </c:pt>
                <c:pt idx="856">
                  <c:v>4.521666666666666E-3</c:v>
                </c:pt>
                <c:pt idx="857">
                  <c:v>3.4350000000000006E-3</c:v>
                </c:pt>
                <c:pt idx="858">
                  <c:v>3.3516666666666664E-3</c:v>
                </c:pt>
                <c:pt idx="859">
                  <c:v>3.7733333333333334E-3</c:v>
                </c:pt>
                <c:pt idx="860">
                  <c:v>3.8200000000000005E-3</c:v>
                </c:pt>
                <c:pt idx="861">
                  <c:v>2.8750000000000004E-3</c:v>
                </c:pt>
                <c:pt idx="862">
                  <c:v>1.305E-3</c:v>
                </c:pt>
                <c:pt idx="863">
                  <c:v>1.55E-4</c:v>
                </c:pt>
                <c:pt idx="864">
                  <c:v>0</c:v>
                </c:pt>
                <c:pt idx="865">
                  <c:v>0</c:v>
                </c:pt>
                <c:pt idx="866">
                  <c:v>2.4333333333333333E-4</c:v>
                </c:pt>
                <c:pt idx="867">
                  <c:v>2.9833333333333334E-4</c:v>
                </c:pt>
                <c:pt idx="868">
                  <c:v>1.35E-4</c:v>
                </c:pt>
                <c:pt idx="869">
                  <c:v>1.3333333333333335E-5</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2.833333333333333E-4</c:v>
                </c:pt>
                <c:pt idx="895">
                  <c:v>4.2999999999999999E-4</c:v>
                </c:pt>
                <c:pt idx="896">
                  <c:v>4.1166666666666668E-4</c:v>
                </c:pt>
                <c:pt idx="897">
                  <c:v>4.9333333333333336E-4</c:v>
                </c:pt>
                <c:pt idx="898">
                  <c:v>8.4666666666666668E-4</c:v>
                </c:pt>
                <c:pt idx="899">
                  <c:v>1.2800000000000001E-3</c:v>
                </c:pt>
                <c:pt idx="900">
                  <c:v>1.495E-3</c:v>
                </c:pt>
                <c:pt idx="901">
                  <c:v>1.47E-3</c:v>
                </c:pt>
                <c:pt idx="902">
                  <c:v>1.4500000000000001E-3</c:v>
                </c:pt>
                <c:pt idx="903">
                  <c:v>1.5950000000000001E-3</c:v>
                </c:pt>
                <c:pt idx="904">
                  <c:v>1.8000000000000002E-3</c:v>
                </c:pt>
                <c:pt idx="905">
                  <c:v>2.0899999999999998E-3</c:v>
                </c:pt>
                <c:pt idx="906">
                  <c:v>2.5850000000000001E-3</c:v>
                </c:pt>
                <c:pt idx="907">
                  <c:v>3.0233333333333332E-3</c:v>
                </c:pt>
                <c:pt idx="908">
                  <c:v>3.1900000000000001E-3</c:v>
                </c:pt>
                <c:pt idx="909">
                  <c:v>3.368333333333333E-3</c:v>
                </c:pt>
                <c:pt idx="910">
                  <c:v>3.82E-3</c:v>
                </c:pt>
                <c:pt idx="911">
                  <c:v>4.1916666666666665E-3</c:v>
                </c:pt>
                <c:pt idx="912">
                  <c:v>4.2366666666666664E-3</c:v>
                </c:pt>
                <c:pt idx="913">
                  <c:v>4.2366666666666672E-3</c:v>
                </c:pt>
                <c:pt idx="914">
                  <c:v>4.3683333333333343E-3</c:v>
                </c:pt>
                <c:pt idx="915">
                  <c:v>4.5299999999999993E-3</c:v>
                </c:pt>
                <c:pt idx="916">
                  <c:v>4.6600000000000001E-3</c:v>
                </c:pt>
                <c:pt idx="917">
                  <c:v>4.6749999999999995E-3</c:v>
                </c:pt>
                <c:pt idx="918">
                  <c:v>4.5083333333333338E-3</c:v>
                </c:pt>
                <c:pt idx="919">
                  <c:v>4.2433333333333325E-3</c:v>
                </c:pt>
                <c:pt idx="920">
                  <c:v>3.9683333333333333E-3</c:v>
                </c:pt>
                <c:pt idx="921">
                  <c:v>3.6799999999999997E-3</c:v>
                </c:pt>
                <c:pt idx="922">
                  <c:v>3.241666666666667E-3</c:v>
                </c:pt>
                <c:pt idx="923">
                  <c:v>2.558333333333333E-3</c:v>
                </c:pt>
                <c:pt idx="924">
                  <c:v>1.8483333333333336E-3</c:v>
                </c:pt>
                <c:pt idx="925">
                  <c:v>1.4116666666666668E-3</c:v>
                </c:pt>
                <c:pt idx="926">
                  <c:v>1.2600000000000001E-3</c:v>
                </c:pt>
                <c:pt idx="927">
                  <c:v>1.2066666666666667E-3</c:v>
                </c:pt>
                <c:pt idx="928">
                  <c:v>1.0966666666666666E-3</c:v>
                </c:pt>
                <c:pt idx="929">
                  <c:v>9.6666666666666656E-4</c:v>
                </c:pt>
                <c:pt idx="930">
                  <c:v>9.1666666666666676E-4</c:v>
                </c:pt>
                <c:pt idx="931">
                  <c:v>8.3166666666666664E-4</c:v>
                </c:pt>
                <c:pt idx="932">
                  <c:v>6.0499999999999996E-4</c:v>
                </c:pt>
                <c:pt idx="933">
                  <c:v>4.1333333333333342E-4</c:v>
                </c:pt>
                <c:pt idx="934">
                  <c:v>3.3833333333333334E-4</c:v>
                </c:pt>
                <c:pt idx="935">
                  <c:v>3.2166666666666666E-4</c:v>
                </c:pt>
                <c:pt idx="936">
                  <c:v>3.1500000000000001E-4</c:v>
                </c:pt>
                <c:pt idx="937">
                  <c:v>2.9999999999999997E-4</c:v>
                </c:pt>
                <c:pt idx="938">
                  <c:v>2.2166666666666667E-4</c:v>
                </c:pt>
                <c:pt idx="939">
                  <c:v>2.1000000000000001E-4</c:v>
                </c:pt>
                <c:pt idx="940">
                  <c:v>3.3833333333333334E-4</c:v>
                </c:pt>
                <c:pt idx="941">
                  <c:v>5.8833333333333339E-4</c:v>
                </c:pt>
                <c:pt idx="942">
                  <c:v>8.4000000000000003E-4</c:v>
                </c:pt>
                <c:pt idx="943">
                  <c:v>9.6666666666666678E-4</c:v>
                </c:pt>
                <c:pt idx="944">
                  <c:v>8.4999999999999995E-4</c:v>
                </c:pt>
                <c:pt idx="945">
                  <c:v>7.3499999999999998E-4</c:v>
                </c:pt>
                <c:pt idx="946">
                  <c:v>4.5833333333333338E-4</c:v>
                </c:pt>
                <c:pt idx="947">
                  <c:v>2.4499999999999999E-4</c:v>
                </c:pt>
                <c:pt idx="948">
                  <c:v>5.1666666666666668E-4</c:v>
                </c:pt>
                <c:pt idx="949">
                  <c:v>1.0033333333333333E-3</c:v>
                </c:pt>
                <c:pt idx="950">
                  <c:v>1.225E-3</c:v>
                </c:pt>
                <c:pt idx="951">
                  <c:v>1.2966666666666667E-3</c:v>
                </c:pt>
                <c:pt idx="952">
                  <c:v>1.4933333333333333E-3</c:v>
                </c:pt>
                <c:pt idx="953">
                  <c:v>1.8550000000000001E-3</c:v>
                </c:pt>
                <c:pt idx="954">
                  <c:v>2.2550000000000001E-3</c:v>
                </c:pt>
                <c:pt idx="955">
                  <c:v>2.6033333333333329E-3</c:v>
                </c:pt>
                <c:pt idx="956">
                  <c:v>2.8816666666666665E-3</c:v>
                </c:pt>
                <c:pt idx="957">
                  <c:v>3.0566666666666672E-3</c:v>
                </c:pt>
                <c:pt idx="958">
                  <c:v>3.1766666666666666E-3</c:v>
                </c:pt>
                <c:pt idx="959">
                  <c:v>3.3733333333333328E-3</c:v>
                </c:pt>
                <c:pt idx="960">
                  <c:v>3.7633333333333334E-3</c:v>
                </c:pt>
                <c:pt idx="961">
                  <c:v>4.3066666666666661E-3</c:v>
                </c:pt>
                <c:pt idx="962">
                  <c:v>4.7483333333333327E-3</c:v>
                </c:pt>
                <c:pt idx="963">
                  <c:v>4.991666666666666E-3</c:v>
                </c:pt>
                <c:pt idx="964">
                  <c:v>5.1466666666666666E-3</c:v>
                </c:pt>
                <c:pt idx="965">
                  <c:v>5.1350000000000007E-3</c:v>
                </c:pt>
                <c:pt idx="966">
                  <c:v>4.7666666666666664E-3</c:v>
                </c:pt>
                <c:pt idx="967">
                  <c:v>4.2033333333333341E-3</c:v>
                </c:pt>
                <c:pt idx="968">
                  <c:v>3.7733333333333334E-3</c:v>
                </c:pt>
                <c:pt idx="969">
                  <c:v>3.5166666666666666E-3</c:v>
                </c:pt>
                <c:pt idx="970">
                  <c:v>3.2966666666666665E-3</c:v>
                </c:pt>
                <c:pt idx="971">
                  <c:v>3.055E-3</c:v>
                </c:pt>
                <c:pt idx="972">
                  <c:v>2.6866666666666666E-3</c:v>
                </c:pt>
                <c:pt idx="973">
                  <c:v>2.2699999999999999E-3</c:v>
                </c:pt>
                <c:pt idx="974">
                  <c:v>2.0683333333333335E-3</c:v>
                </c:pt>
                <c:pt idx="975">
                  <c:v>2.0500000000000002E-3</c:v>
                </c:pt>
                <c:pt idx="976">
                  <c:v>2.068333333333333E-3</c:v>
                </c:pt>
                <c:pt idx="977">
                  <c:v>2.0666666666666667E-3</c:v>
                </c:pt>
                <c:pt idx="978">
                  <c:v>2.0233333333333336E-3</c:v>
                </c:pt>
                <c:pt idx="979">
                  <c:v>2.1066666666666664E-3</c:v>
                </c:pt>
                <c:pt idx="980">
                  <c:v>2.4200000000000003E-3</c:v>
                </c:pt>
                <c:pt idx="981">
                  <c:v>2.7600000000000003E-3</c:v>
                </c:pt>
                <c:pt idx="982">
                  <c:v>2.9083333333333335E-3</c:v>
                </c:pt>
                <c:pt idx="983">
                  <c:v>2.9566666666666665E-3</c:v>
                </c:pt>
                <c:pt idx="984">
                  <c:v>3.1350000000000002E-3</c:v>
                </c:pt>
                <c:pt idx="985">
                  <c:v>3.4933333333333331E-3</c:v>
                </c:pt>
                <c:pt idx="986">
                  <c:v>3.8616666666666673E-3</c:v>
                </c:pt>
                <c:pt idx="987">
                  <c:v>4.0233333333333328E-3</c:v>
                </c:pt>
                <c:pt idx="988">
                  <c:v>4.0549999999999996E-3</c:v>
                </c:pt>
                <c:pt idx="989">
                  <c:v>4.215E-3</c:v>
                </c:pt>
                <c:pt idx="990">
                  <c:v>3.8316666666666659E-3</c:v>
                </c:pt>
                <c:pt idx="991">
                  <c:v>3.2699999999999999E-3</c:v>
                </c:pt>
                <c:pt idx="992">
                  <c:v>2.5783333333333331E-3</c:v>
                </c:pt>
                <c:pt idx="993">
                  <c:v>2.0583333333333335E-3</c:v>
                </c:pt>
                <c:pt idx="994">
                  <c:v>1.74E-3</c:v>
                </c:pt>
                <c:pt idx="995">
                  <c:v>1.318333333333333E-3</c:v>
                </c:pt>
                <c:pt idx="996">
                  <c:v>6.9333333333333324E-4</c:v>
                </c:pt>
                <c:pt idx="997">
                  <c:v>3.7166666666666663E-4</c:v>
                </c:pt>
                <c:pt idx="998">
                  <c:v>5.216666666666667E-4</c:v>
                </c:pt>
                <c:pt idx="999">
                  <c:v>5.9666666666666668E-4</c:v>
                </c:pt>
                <c:pt idx="1000">
                  <c:v>3.6000000000000002E-4</c:v>
                </c:pt>
                <c:pt idx="1001">
                  <c:v>7.8333333333333331E-5</c:v>
                </c:pt>
                <c:pt idx="1002">
                  <c:v>0</c:v>
                </c:pt>
                <c:pt idx="1003">
                  <c:v>5.1666666666666664E-5</c:v>
                </c:pt>
                <c:pt idx="1004">
                  <c:v>1.4333333333333334E-4</c:v>
                </c:pt>
                <c:pt idx="1005">
                  <c:v>1.7333333333333331E-4</c:v>
                </c:pt>
                <c:pt idx="1006">
                  <c:v>3.1E-4</c:v>
                </c:pt>
                <c:pt idx="1007">
                  <c:v>5.8833333333333339E-4</c:v>
                </c:pt>
                <c:pt idx="1008">
                  <c:v>8.1333333333333333E-4</c:v>
                </c:pt>
                <c:pt idx="1009">
                  <c:v>1.2849999999999999E-3</c:v>
                </c:pt>
                <c:pt idx="1010">
                  <c:v>2.3033333333333334E-3</c:v>
                </c:pt>
                <c:pt idx="1011">
                  <c:v>3.7383333333333335E-3</c:v>
                </c:pt>
                <c:pt idx="1012">
                  <c:v>5.3699999999999998E-3</c:v>
                </c:pt>
                <c:pt idx="1013">
                  <c:v>7.2883333333333333E-3</c:v>
                </c:pt>
                <c:pt idx="1014">
                  <c:v>9.6649999999999982E-3</c:v>
                </c:pt>
                <c:pt idx="1015">
                  <c:v>1.2180000000000002E-2</c:v>
                </c:pt>
                <c:pt idx="1016">
                  <c:v>1.4493333333333335E-2</c:v>
                </c:pt>
                <c:pt idx="1017">
                  <c:v>1.6611666666666667E-2</c:v>
                </c:pt>
                <c:pt idx="1018">
                  <c:v>1.8413333333333334E-2</c:v>
                </c:pt>
                <c:pt idx="1019">
                  <c:v>1.9728333333333334E-2</c:v>
                </c:pt>
                <c:pt idx="1020">
                  <c:v>2.0661666666666665E-2</c:v>
                </c:pt>
                <c:pt idx="1021">
                  <c:v>2.1285000000000002E-2</c:v>
                </c:pt>
                <c:pt idx="1022">
                  <c:v>2.1465000000000001E-2</c:v>
                </c:pt>
                <c:pt idx="1023">
                  <c:v>2.1495E-2</c:v>
                </c:pt>
                <c:pt idx="1024">
                  <c:v>2.1873333333333331E-2</c:v>
                </c:pt>
                <c:pt idx="1025">
                  <c:v>2.2511666666666666E-2</c:v>
                </c:pt>
                <c:pt idx="1026">
                  <c:v>2.3438333333333335E-2</c:v>
                </c:pt>
                <c:pt idx="1027">
                  <c:v>2.5250000000000005E-2</c:v>
                </c:pt>
                <c:pt idx="1028">
                  <c:v>2.8003333333333335E-2</c:v>
                </c:pt>
                <c:pt idx="1029">
                  <c:v>3.0886666666666663E-2</c:v>
                </c:pt>
                <c:pt idx="1030">
                  <c:v>3.3369999999999997E-2</c:v>
                </c:pt>
                <c:pt idx="1031">
                  <c:v>3.5495000000000006E-2</c:v>
                </c:pt>
                <c:pt idx="1032">
                  <c:v>3.718833333333333E-2</c:v>
                </c:pt>
                <c:pt idx="1033">
                  <c:v>3.8321666666666671E-2</c:v>
                </c:pt>
                <c:pt idx="1034">
                  <c:v>3.898833333333334E-2</c:v>
                </c:pt>
                <c:pt idx="1035">
                  <c:v>3.9285E-2</c:v>
                </c:pt>
                <c:pt idx="1036">
                  <c:v>3.927166666666667E-2</c:v>
                </c:pt>
                <c:pt idx="1037">
                  <c:v>3.9070000000000001E-2</c:v>
                </c:pt>
                <c:pt idx="1038">
                  <c:v>3.8398333333333333E-2</c:v>
                </c:pt>
                <c:pt idx="1039">
                  <c:v>3.6938333333333337E-2</c:v>
                </c:pt>
                <c:pt idx="1040">
                  <c:v>3.5380000000000002E-2</c:v>
                </c:pt>
                <c:pt idx="1041">
                  <c:v>3.4369999999999998E-2</c:v>
                </c:pt>
                <c:pt idx="1042">
                  <c:v>3.3538333333333337E-2</c:v>
                </c:pt>
                <c:pt idx="1043">
                  <c:v>3.2683333333333335E-2</c:v>
                </c:pt>
                <c:pt idx="1044">
                  <c:v>3.1901666666666668E-2</c:v>
                </c:pt>
                <c:pt idx="1045">
                  <c:v>3.1044999999999993E-2</c:v>
                </c:pt>
                <c:pt idx="1046">
                  <c:v>3.0031666666666668E-2</c:v>
                </c:pt>
                <c:pt idx="1047">
                  <c:v>2.8996666666666671E-2</c:v>
                </c:pt>
                <c:pt idx="1048">
                  <c:v>2.7840000000000004E-2</c:v>
                </c:pt>
                <c:pt idx="1049">
                  <c:v>2.6516666666666671E-2</c:v>
                </c:pt>
                <c:pt idx="1050">
                  <c:v>2.5116666666666666E-2</c:v>
                </c:pt>
                <c:pt idx="1051">
                  <c:v>2.3200000000000002E-2</c:v>
                </c:pt>
                <c:pt idx="1052">
                  <c:v>2.0588333333333333E-2</c:v>
                </c:pt>
                <c:pt idx="1053">
                  <c:v>1.8143333333333334E-2</c:v>
                </c:pt>
                <c:pt idx="1054">
                  <c:v>1.6306666666666664E-2</c:v>
                </c:pt>
                <c:pt idx="1055">
                  <c:v>1.4598333333333333E-2</c:v>
                </c:pt>
                <c:pt idx="1056">
                  <c:v>1.2979999999999998E-2</c:v>
                </c:pt>
                <c:pt idx="1057">
                  <c:v>1.1749999999999998E-2</c:v>
                </c:pt>
                <c:pt idx="1058">
                  <c:v>1.0924999999999999E-2</c:v>
                </c:pt>
                <c:pt idx="1059">
                  <c:v>1.0403333333333334E-2</c:v>
                </c:pt>
                <c:pt idx="1060">
                  <c:v>9.951666666666666E-3</c:v>
                </c:pt>
                <c:pt idx="1061">
                  <c:v>9.2933333333333323E-3</c:v>
                </c:pt>
                <c:pt idx="1062">
                  <c:v>8.4516666666666681E-3</c:v>
                </c:pt>
                <c:pt idx="1063">
                  <c:v>7.5916666666666667E-3</c:v>
                </c:pt>
                <c:pt idx="1064">
                  <c:v>6.4049999999999984E-3</c:v>
                </c:pt>
                <c:pt idx="1065">
                  <c:v>4.8899999999999994E-3</c:v>
                </c:pt>
                <c:pt idx="1066">
                  <c:v>4.1050000000000001E-3</c:v>
                </c:pt>
                <c:pt idx="1067">
                  <c:v>4.0566666666666668E-3</c:v>
                </c:pt>
                <c:pt idx="1068">
                  <c:v>3.8533333333333332E-3</c:v>
                </c:pt>
                <c:pt idx="1069">
                  <c:v>3.3299999999999996E-3</c:v>
                </c:pt>
                <c:pt idx="1070">
                  <c:v>2.65E-3</c:v>
                </c:pt>
                <c:pt idx="1071">
                  <c:v>1.8733333333333336E-3</c:v>
                </c:pt>
                <c:pt idx="1072">
                  <c:v>1.1849999999999999E-3</c:v>
                </c:pt>
                <c:pt idx="1073">
                  <c:v>8.3333333333333339E-4</c:v>
                </c:pt>
                <c:pt idx="1074">
                  <c:v>4.8833333333333335E-4</c:v>
                </c:pt>
                <c:pt idx="1075">
                  <c:v>0</c:v>
                </c:pt>
                <c:pt idx="1076">
                  <c:v>2.3499999999999997E-4</c:v>
                </c:pt>
                <c:pt idx="1077">
                  <c:v>1.4466666666666666E-3</c:v>
                </c:pt>
                <c:pt idx="1078">
                  <c:v>3.5083333333333334E-3</c:v>
                </c:pt>
                <c:pt idx="1079">
                  <c:v>6.9566666666666657E-3</c:v>
                </c:pt>
                <c:pt idx="1080">
                  <c:v>1.1198333333333333E-2</c:v>
                </c:pt>
                <c:pt idx="1081">
                  <c:v>1.5260000000000001E-2</c:v>
                </c:pt>
                <c:pt idx="1082">
                  <c:v>1.9413333333333335E-2</c:v>
                </c:pt>
                <c:pt idx="1083">
                  <c:v>2.4211666666666663E-2</c:v>
                </c:pt>
                <c:pt idx="1084">
                  <c:v>2.9350000000000001E-2</c:v>
                </c:pt>
                <c:pt idx="1085">
                  <c:v>3.4256666666666664E-2</c:v>
                </c:pt>
                <c:pt idx="1086">
                  <c:v>3.8813333333333339E-2</c:v>
                </c:pt>
                <c:pt idx="1087">
                  <c:v>4.3088333333333333E-2</c:v>
                </c:pt>
                <c:pt idx="1088">
                  <c:v>4.6788333333333341E-2</c:v>
                </c:pt>
                <c:pt idx="1089">
                  <c:v>4.9996666666666668E-2</c:v>
                </c:pt>
                <c:pt idx="1090">
                  <c:v>5.3354999999999993E-2</c:v>
                </c:pt>
                <c:pt idx="1091">
                  <c:v>5.6586666666666674E-2</c:v>
                </c:pt>
                <c:pt idx="1092">
                  <c:v>5.8888333333333327E-2</c:v>
                </c:pt>
                <c:pt idx="1093">
                  <c:v>6.0928333333333327E-2</c:v>
                </c:pt>
                <c:pt idx="1094">
                  <c:v>6.3431666666666678E-2</c:v>
                </c:pt>
                <c:pt idx="1095">
                  <c:v>6.5468333333333337E-2</c:v>
                </c:pt>
                <c:pt idx="1096">
                  <c:v>6.6866666666666671E-2</c:v>
                </c:pt>
                <c:pt idx="1097">
                  <c:v>6.8203333333333324E-2</c:v>
                </c:pt>
                <c:pt idx="1098">
                  <c:v>6.9529999999999995E-2</c:v>
                </c:pt>
                <c:pt idx="1099">
                  <c:v>7.0671666666666674E-2</c:v>
                </c:pt>
                <c:pt idx="1100">
                  <c:v>7.1601666666666661E-2</c:v>
                </c:pt>
                <c:pt idx="1101">
                  <c:v>7.2290000000000007E-2</c:v>
                </c:pt>
                <c:pt idx="1102">
                  <c:v>7.1653333333333333E-2</c:v>
                </c:pt>
                <c:pt idx="1103">
                  <c:v>6.8906666666666672E-2</c:v>
                </c:pt>
                <c:pt idx="1104">
                  <c:v>6.6326666666666673E-2</c:v>
                </c:pt>
                <c:pt idx="1105">
                  <c:v>6.5180000000000002E-2</c:v>
                </c:pt>
                <c:pt idx="1106">
                  <c:v>6.3356666666666672E-2</c:v>
                </c:pt>
                <c:pt idx="1107">
                  <c:v>5.9549999999999999E-2</c:v>
                </c:pt>
                <c:pt idx="1108">
                  <c:v>5.4121666666666672E-2</c:v>
                </c:pt>
                <c:pt idx="1109">
                  <c:v>4.7720000000000005E-2</c:v>
                </c:pt>
                <c:pt idx="1110">
                  <c:v>4.0989999999999999E-2</c:v>
                </c:pt>
                <c:pt idx="1111">
                  <c:v>3.4306666666666666E-2</c:v>
                </c:pt>
                <c:pt idx="1112">
                  <c:v>2.7846666666666669E-2</c:v>
                </c:pt>
                <c:pt idx="1113">
                  <c:v>2.1715000000000002E-2</c:v>
                </c:pt>
                <c:pt idx="1114">
                  <c:v>1.6205000000000001E-2</c:v>
                </c:pt>
                <c:pt idx="1115">
                  <c:v>1.0786666666666667E-2</c:v>
                </c:pt>
                <c:pt idx="1116">
                  <c:v>5.188333333333333E-3</c:v>
                </c:pt>
                <c:pt idx="1117">
                  <c:v>2.2666666666666664E-3</c:v>
                </c:pt>
                <c:pt idx="1118">
                  <c:v>1.7283333333333335E-3</c:v>
                </c:pt>
                <c:pt idx="1119">
                  <c:v>1.0266666666666668E-3</c:v>
                </c:pt>
                <c:pt idx="1120">
                  <c:v>2.5999999999999998E-4</c:v>
                </c:pt>
                <c:pt idx="1121">
                  <c:v>3.3333333333333332E-4</c:v>
                </c:pt>
                <c:pt idx="1122">
                  <c:v>6.2E-4</c:v>
                </c:pt>
                <c:pt idx="1123">
                  <c:v>5.8333333333333333E-5</c:v>
                </c:pt>
                <c:pt idx="1124">
                  <c:v>6.0000000000000002E-5</c:v>
                </c:pt>
                <c:pt idx="1125">
                  <c:v>1.665E-3</c:v>
                </c:pt>
                <c:pt idx="1126">
                  <c:v>3.5583333333333335E-3</c:v>
                </c:pt>
                <c:pt idx="1127">
                  <c:v>5.8299999999999992E-3</c:v>
                </c:pt>
                <c:pt idx="1128">
                  <c:v>8.776666666666667E-3</c:v>
                </c:pt>
                <c:pt idx="1129">
                  <c:v>1.1621666666666667E-2</c:v>
                </c:pt>
                <c:pt idx="1130">
                  <c:v>1.4225E-2</c:v>
                </c:pt>
                <c:pt idx="1131">
                  <c:v>1.7101666666666668E-2</c:v>
                </c:pt>
                <c:pt idx="1132">
                  <c:v>2.0055E-2</c:v>
                </c:pt>
                <c:pt idx="1133">
                  <c:v>2.3029999999999998E-2</c:v>
                </c:pt>
                <c:pt idx="1134">
                  <c:v>2.667333333333333E-2</c:v>
                </c:pt>
                <c:pt idx="1135">
                  <c:v>3.1060000000000001E-2</c:v>
                </c:pt>
                <c:pt idx="1136">
                  <c:v>3.5475E-2</c:v>
                </c:pt>
                <c:pt idx="1137">
                  <c:v>3.9234999999999999E-2</c:v>
                </c:pt>
                <c:pt idx="1138">
                  <c:v>4.2445000000000004E-2</c:v>
                </c:pt>
                <c:pt idx="1139">
                  <c:v>4.6106666666666664E-2</c:v>
                </c:pt>
                <c:pt idx="1140">
                  <c:v>5.0625000000000003E-2</c:v>
                </c:pt>
                <c:pt idx="1141">
                  <c:v>5.488666666666666E-2</c:v>
                </c:pt>
                <c:pt idx="1142">
                  <c:v>5.7911666666666674E-2</c:v>
                </c:pt>
                <c:pt idx="1143">
                  <c:v>6.0554999999999998E-2</c:v>
                </c:pt>
                <c:pt idx="1144">
                  <c:v>6.4751666666666666E-2</c:v>
                </c:pt>
                <c:pt idx="1145">
                  <c:v>6.974166666666666E-2</c:v>
                </c:pt>
                <c:pt idx="1146">
                  <c:v>7.3923333333333327E-2</c:v>
                </c:pt>
                <c:pt idx="1147">
                  <c:v>7.7146666666666683E-2</c:v>
                </c:pt>
                <c:pt idx="1148">
                  <c:v>7.9866666666666683E-2</c:v>
                </c:pt>
                <c:pt idx="1149">
                  <c:v>8.241833333333333E-2</c:v>
                </c:pt>
                <c:pt idx="1150">
                  <c:v>8.5256666666666661E-2</c:v>
                </c:pt>
                <c:pt idx="1151">
                  <c:v>8.8093333333333315E-2</c:v>
                </c:pt>
                <c:pt idx="1152">
                  <c:v>8.9720000000000022E-2</c:v>
                </c:pt>
                <c:pt idx="1153">
                  <c:v>8.9706666666666671E-2</c:v>
                </c:pt>
                <c:pt idx="1154">
                  <c:v>9.0834999999999999E-2</c:v>
                </c:pt>
                <c:pt idx="1155">
                  <c:v>9.4211666666666652E-2</c:v>
                </c:pt>
                <c:pt idx="1156">
                  <c:v>9.8296666666666657E-2</c:v>
                </c:pt>
                <c:pt idx="1157">
                  <c:v>0.10229333333333333</c:v>
                </c:pt>
                <c:pt idx="1158">
                  <c:v>0.105895</c:v>
                </c:pt>
                <c:pt idx="1159">
                  <c:v>0.11002333333333332</c:v>
                </c:pt>
                <c:pt idx="1160">
                  <c:v>0.11557666666666667</c:v>
                </c:pt>
                <c:pt idx="1161">
                  <c:v>0.12238500000000001</c:v>
                </c:pt>
                <c:pt idx="1162">
                  <c:v>0.13011833333333334</c:v>
                </c:pt>
                <c:pt idx="1163">
                  <c:v>0.13796166666666668</c:v>
                </c:pt>
                <c:pt idx="1164">
                  <c:v>0.14552499999999999</c:v>
                </c:pt>
                <c:pt idx="1165">
                  <c:v>0.153585</c:v>
                </c:pt>
                <c:pt idx="1166">
                  <c:v>0.16301333333333334</c:v>
                </c:pt>
                <c:pt idx="1167">
                  <c:v>0.17283000000000001</c:v>
                </c:pt>
                <c:pt idx="1168">
                  <c:v>0.18182333333333334</c:v>
                </c:pt>
                <c:pt idx="1169">
                  <c:v>0.18968166666666667</c:v>
                </c:pt>
                <c:pt idx="1170">
                  <c:v>0.19733166666666668</c:v>
                </c:pt>
                <c:pt idx="1171">
                  <c:v>0.20495166666666664</c:v>
                </c:pt>
                <c:pt idx="1172">
                  <c:v>0.21100833333333333</c:v>
                </c:pt>
                <c:pt idx="1173">
                  <c:v>0.21489000000000003</c:v>
                </c:pt>
                <c:pt idx="1174">
                  <c:v>0.21964166666666665</c:v>
                </c:pt>
                <c:pt idx="1175">
                  <c:v>0.22666666666666666</c:v>
                </c:pt>
                <c:pt idx="1176">
                  <c:v>0.23400499999999999</c:v>
                </c:pt>
                <c:pt idx="1177">
                  <c:v>0.24029166666666668</c:v>
                </c:pt>
                <c:pt idx="1178">
                  <c:v>0.24546166666666669</c:v>
                </c:pt>
                <c:pt idx="1179">
                  <c:v>0.25021000000000004</c:v>
                </c:pt>
                <c:pt idx="1180">
                  <c:v>0.25433499999999998</c:v>
                </c:pt>
                <c:pt idx="1181">
                  <c:v>0.25647833333333331</c:v>
                </c:pt>
                <c:pt idx="1182">
                  <c:v>0.25839499999999999</c:v>
                </c:pt>
                <c:pt idx="1183">
                  <c:v>0.26467999999999997</c:v>
                </c:pt>
                <c:pt idx="1184">
                  <c:v>0.27324666666666664</c:v>
                </c:pt>
                <c:pt idx="1185">
                  <c:v>0.2810266666666667</c:v>
                </c:pt>
                <c:pt idx="1186">
                  <c:v>0.28727333333333327</c:v>
                </c:pt>
                <c:pt idx="1187">
                  <c:v>0.29288333333333327</c:v>
                </c:pt>
                <c:pt idx="1188">
                  <c:v>0.29982166666666665</c:v>
                </c:pt>
                <c:pt idx="1189">
                  <c:v>0.30783833333333338</c:v>
                </c:pt>
                <c:pt idx="1190">
                  <c:v>0.31503666666666669</c:v>
                </c:pt>
                <c:pt idx="1191">
                  <c:v>0.32223666666666667</c:v>
                </c:pt>
                <c:pt idx="1192">
                  <c:v>0.3322316666666667</c:v>
                </c:pt>
                <c:pt idx="1193">
                  <c:v>0.34566333333333327</c:v>
                </c:pt>
                <c:pt idx="1194">
                  <c:v>0.35841333333333342</c:v>
                </c:pt>
                <c:pt idx="1195">
                  <c:v>0.36884666666666671</c:v>
                </c:pt>
                <c:pt idx="1196">
                  <c:v>0.37864999999999993</c:v>
                </c:pt>
                <c:pt idx="1197">
                  <c:v>0.38721999999999995</c:v>
                </c:pt>
                <c:pt idx="1198">
                  <c:v>0.39382999999999996</c:v>
                </c:pt>
                <c:pt idx="1199">
                  <c:v>0.40005333333333337</c:v>
                </c:pt>
                <c:pt idx="1200">
                  <c:v>0.4083316666666667</c:v>
                </c:pt>
                <c:pt idx="1201">
                  <c:v>0.416995</c:v>
                </c:pt>
                <c:pt idx="1202">
                  <c:v>0.42417499999999997</c:v>
                </c:pt>
                <c:pt idx="1203">
                  <c:v>0.42931333333333327</c:v>
                </c:pt>
                <c:pt idx="1204">
                  <c:v>0.43324333333333337</c:v>
                </c:pt>
                <c:pt idx="1205">
                  <c:v>0.4366283333333334</c:v>
                </c:pt>
                <c:pt idx="1206">
                  <c:v>0.43900499999999992</c:v>
                </c:pt>
                <c:pt idx="1207">
                  <c:v>0.44306166666666669</c:v>
                </c:pt>
                <c:pt idx="1208">
                  <c:v>0.44916666666666666</c:v>
                </c:pt>
                <c:pt idx="1209">
                  <c:v>0.45376833333333333</c:v>
                </c:pt>
                <c:pt idx="1210">
                  <c:v>0.45625166666666667</c:v>
                </c:pt>
                <c:pt idx="1211">
                  <c:v>0.45907833333333325</c:v>
                </c:pt>
                <c:pt idx="1212">
                  <c:v>0.4625266666666667</c:v>
                </c:pt>
                <c:pt idx="1213">
                  <c:v>0.46466166666666658</c:v>
                </c:pt>
                <c:pt idx="1214">
                  <c:v>0.46309</c:v>
                </c:pt>
                <c:pt idx="1215">
                  <c:v>0.45615000000000006</c:v>
                </c:pt>
                <c:pt idx="1216">
                  <c:v>0.45500999999999997</c:v>
                </c:pt>
                <c:pt idx="1217">
                  <c:v>0.45758166666666672</c:v>
                </c:pt>
                <c:pt idx="1218">
                  <c:v>0.45732833333333334</c:v>
                </c:pt>
                <c:pt idx="1219">
                  <c:v>0.45784666666666674</c:v>
                </c:pt>
                <c:pt idx="1220">
                  <c:v>0.46114666666666665</c:v>
                </c:pt>
                <c:pt idx="1221">
                  <c:v>0.46369499999999997</c:v>
                </c:pt>
                <c:pt idx="1222">
                  <c:v>0.4645516666666667</c:v>
                </c:pt>
                <c:pt idx="1223">
                  <c:v>0.46329500000000001</c:v>
                </c:pt>
                <c:pt idx="1224">
                  <c:v>0.45970833333333333</c:v>
                </c:pt>
                <c:pt idx="1225">
                  <c:v>0.459115</c:v>
                </c:pt>
                <c:pt idx="1226">
                  <c:v>0.46150333333333332</c:v>
                </c:pt>
                <c:pt idx="1227">
                  <c:v>0.46269333333333335</c:v>
                </c:pt>
                <c:pt idx="1228">
                  <c:v>0.46230500000000002</c:v>
                </c:pt>
                <c:pt idx="1229">
                  <c:v>0.46157833333333337</c:v>
                </c:pt>
                <c:pt idx="1230">
                  <c:v>0.45962500000000001</c:v>
                </c:pt>
                <c:pt idx="1231">
                  <c:v>0.45750166666666664</c:v>
                </c:pt>
                <c:pt idx="1232">
                  <c:v>0.45744166666666669</c:v>
                </c:pt>
                <c:pt idx="1233">
                  <c:v>0.45648500000000003</c:v>
                </c:pt>
                <c:pt idx="1234">
                  <c:v>0.45228166666666664</c:v>
                </c:pt>
                <c:pt idx="1235">
                  <c:v>0.44972166666666674</c:v>
                </c:pt>
                <c:pt idx="1236">
                  <c:v>0.44904833333333333</c:v>
                </c:pt>
                <c:pt idx="1237">
                  <c:v>0.4469433333333333</c:v>
                </c:pt>
                <c:pt idx="1238">
                  <c:v>0.44350000000000001</c:v>
                </c:pt>
                <c:pt idx="1239">
                  <c:v>0.44052333333333338</c:v>
                </c:pt>
                <c:pt idx="1240">
                  <c:v>0.43805166666666667</c:v>
                </c:pt>
                <c:pt idx="1241">
                  <c:v>0.43424500000000005</c:v>
                </c:pt>
                <c:pt idx="1242">
                  <c:v>0.42849833333333337</c:v>
                </c:pt>
                <c:pt idx="1243">
                  <c:v>0.42180333333333331</c:v>
                </c:pt>
                <c:pt idx="1244">
                  <c:v>0.41508833333333328</c:v>
                </c:pt>
                <c:pt idx="1245">
                  <c:v>0.40868333333333329</c:v>
                </c:pt>
                <c:pt idx="1246">
                  <c:v>0.4023316666666667</c:v>
                </c:pt>
                <c:pt idx="1247">
                  <c:v>0.39582333333333336</c:v>
                </c:pt>
                <c:pt idx="1248">
                  <c:v>0.38941833333333326</c:v>
                </c:pt>
                <c:pt idx="1249">
                  <c:v>0.38318999999999998</c:v>
                </c:pt>
                <c:pt idx="1250">
                  <c:v>0.37619833333333336</c:v>
                </c:pt>
                <c:pt idx="1251">
                  <c:v>0.36824833333333334</c:v>
                </c:pt>
                <c:pt idx="1252">
                  <c:v>0.36082166666666665</c:v>
                </c:pt>
                <c:pt idx="1253">
                  <c:v>0.3550166666666667</c:v>
                </c:pt>
                <c:pt idx="1254">
                  <c:v>0.34769500000000003</c:v>
                </c:pt>
                <c:pt idx="1255">
                  <c:v>0.33624166666666661</c:v>
                </c:pt>
                <c:pt idx="1256">
                  <c:v>0.32949666666666672</c:v>
                </c:pt>
                <c:pt idx="1257">
                  <c:v>0.32697666666666664</c:v>
                </c:pt>
                <c:pt idx="1258">
                  <c:v>0.32089666666666666</c:v>
                </c:pt>
                <c:pt idx="1259">
                  <c:v>0.31319999999999998</c:v>
                </c:pt>
                <c:pt idx="1260">
                  <c:v>0.30885166666666664</c:v>
                </c:pt>
                <c:pt idx="1261">
                  <c:v>0.30614333333333332</c:v>
                </c:pt>
                <c:pt idx="1262">
                  <c:v>0.30441000000000001</c:v>
                </c:pt>
                <c:pt idx="1263">
                  <c:v>0.29951999999999995</c:v>
                </c:pt>
                <c:pt idx="1264">
                  <c:v>0.28646333333333329</c:v>
                </c:pt>
                <c:pt idx="1265">
                  <c:v>0.2816433333333333</c:v>
                </c:pt>
                <c:pt idx="1266">
                  <c:v>0.28277666666666668</c:v>
                </c:pt>
                <c:pt idx="1267">
                  <c:v>0.28333999999999998</c:v>
                </c:pt>
                <c:pt idx="1268">
                  <c:v>0.28275166666666668</c:v>
                </c:pt>
                <c:pt idx="1269">
                  <c:v>0.280945</c:v>
                </c:pt>
                <c:pt idx="1270">
                  <c:v>0.2785016666666667</c:v>
                </c:pt>
                <c:pt idx="1271">
                  <c:v>0.27454666666666666</c:v>
                </c:pt>
                <c:pt idx="1272">
                  <c:v>0.26862333333333338</c:v>
                </c:pt>
                <c:pt idx="1273">
                  <c:v>0.26121166666666668</c:v>
                </c:pt>
                <c:pt idx="1274">
                  <c:v>0.2575216666666667</c:v>
                </c:pt>
                <c:pt idx="1275">
                  <c:v>0.26034833333333335</c:v>
                </c:pt>
                <c:pt idx="1276">
                  <c:v>0.26180666666666669</c:v>
                </c:pt>
                <c:pt idx="1277">
                  <c:v>0.25904833333333338</c:v>
                </c:pt>
                <c:pt idx="1278">
                  <c:v>0.25681833333333332</c:v>
                </c:pt>
                <c:pt idx="1279">
                  <c:v>0.25631166666666666</c:v>
                </c:pt>
                <c:pt idx="1280">
                  <c:v>0.25322166666666668</c:v>
                </c:pt>
                <c:pt idx="1281">
                  <c:v>0.24765499999999999</c:v>
                </c:pt>
                <c:pt idx="1282">
                  <c:v>0.24240333333333333</c:v>
                </c:pt>
                <c:pt idx="1283">
                  <c:v>0.23590166666666668</c:v>
                </c:pt>
                <c:pt idx="1284">
                  <c:v>0.23001666666666667</c:v>
                </c:pt>
                <c:pt idx="1285">
                  <c:v>0.2260466666666667</c:v>
                </c:pt>
                <c:pt idx="1286">
                  <c:v>0.221965</c:v>
                </c:pt>
                <c:pt idx="1287">
                  <c:v>0.21889</c:v>
                </c:pt>
                <c:pt idx="1288">
                  <c:v>0.2158866666666667</c:v>
                </c:pt>
                <c:pt idx="1289">
                  <c:v>0.21122000000000005</c:v>
                </c:pt>
                <c:pt idx="1290">
                  <c:v>0.20188833333333334</c:v>
                </c:pt>
                <c:pt idx="1291">
                  <c:v>0.18765833333333334</c:v>
                </c:pt>
                <c:pt idx="1292">
                  <c:v>0.18302166666666664</c:v>
                </c:pt>
                <c:pt idx="1293">
                  <c:v>0.18301833333333337</c:v>
                </c:pt>
                <c:pt idx="1294">
                  <c:v>0.18068333333333331</c:v>
                </c:pt>
                <c:pt idx="1295">
                  <c:v>0.17493</c:v>
                </c:pt>
                <c:pt idx="1296">
                  <c:v>0.16794666666666666</c:v>
                </c:pt>
                <c:pt idx="1297">
                  <c:v>0.16430666666666666</c:v>
                </c:pt>
                <c:pt idx="1298">
                  <c:v>0.16297666666666666</c:v>
                </c:pt>
                <c:pt idx="1299">
                  <c:v>0.15955666666666668</c:v>
                </c:pt>
                <c:pt idx="1300">
                  <c:v>0.15429000000000001</c:v>
                </c:pt>
                <c:pt idx="1301">
                  <c:v>0.15265999999999999</c:v>
                </c:pt>
                <c:pt idx="1302">
                  <c:v>0.15412999999999999</c:v>
                </c:pt>
                <c:pt idx="1303">
                  <c:v>0.15595333333333333</c:v>
                </c:pt>
                <c:pt idx="1304">
                  <c:v>0.15812000000000001</c:v>
                </c:pt>
                <c:pt idx="1305">
                  <c:v>0.16142999999999999</c:v>
                </c:pt>
                <c:pt idx="1306">
                  <c:v>0.16545833333333335</c:v>
                </c:pt>
                <c:pt idx="1307">
                  <c:v>0.16949166666666668</c:v>
                </c:pt>
                <c:pt idx="1308">
                  <c:v>0.175065</c:v>
                </c:pt>
                <c:pt idx="1309">
                  <c:v>0.184945</c:v>
                </c:pt>
                <c:pt idx="1310">
                  <c:v>0.19599166666666668</c:v>
                </c:pt>
                <c:pt idx="1311">
                  <c:v>0.20467833333333332</c:v>
                </c:pt>
                <c:pt idx="1312">
                  <c:v>0.21071166666666666</c:v>
                </c:pt>
                <c:pt idx="1313">
                  <c:v>0.21570500000000001</c:v>
                </c:pt>
                <c:pt idx="1314">
                  <c:v>0.22088999999999995</c:v>
                </c:pt>
                <c:pt idx="1315">
                  <c:v>0.22506166666666669</c:v>
                </c:pt>
                <c:pt idx="1316">
                  <c:v>0.22754833333333332</c:v>
                </c:pt>
                <c:pt idx="1317">
                  <c:v>0.2317383333333333</c:v>
                </c:pt>
                <c:pt idx="1318">
                  <c:v>0.23902166666666669</c:v>
                </c:pt>
                <c:pt idx="1319">
                  <c:v>0.24561333333333332</c:v>
                </c:pt>
                <c:pt idx="1320">
                  <c:v>0.25046499999999999</c:v>
                </c:pt>
                <c:pt idx="1321">
                  <c:v>0.25399499999999997</c:v>
                </c:pt>
                <c:pt idx="1322">
                  <c:v>0.25751833333333329</c:v>
                </c:pt>
                <c:pt idx="1323">
                  <c:v>0.26190166666666664</c:v>
                </c:pt>
                <c:pt idx="1324">
                  <c:v>0.26646166666666665</c:v>
                </c:pt>
                <c:pt idx="1325">
                  <c:v>0.270675</c:v>
                </c:pt>
                <c:pt idx="1326">
                  <c:v>0.27429666666666663</c:v>
                </c:pt>
                <c:pt idx="1327">
                  <c:v>0.27733500000000005</c:v>
                </c:pt>
                <c:pt idx="1328">
                  <c:v>0.28104499999999999</c:v>
                </c:pt>
                <c:pt idx="1329">
                  <c:v>0.28566666666666668</c:v>
                </c:pt>
                <c:pt idx="1330">
                  <c:v>0.28956999999999994</c:v>
                </c:pt>
                <c:pt idx="1331">
                  <c:v>0.29262333333333329</c:v>
                </c:pt>
                <c:pt idx="1332">
                  <c:v>0.29626166666666665</c:v>
                </c:pt>
                <c:pt idx="1333">
                  <c:v>0.30013666666666666</c:v>
                </c:pt>
                <c:pt idx="1334">
                  <c:v>0.30333833333333332</c:v>
                </c:pt>
                <c:pt idx="1335">
                  <c:v>0.30527166666666666</c:v>
                </c:pt>
                <c:pt idx="1336">
                  <c:v>0.305315</c:v>
                </c:pt>
                <c:pt idx="1337">
                  <c:v>0.30546833333333329</c:v>
                </c:pt>
                <c:pt idx="1338">
                  <c:v>0.30761333333333335</c:v>
                </c:pt>
                <c:pt idx="1339">
                  <c:v>0.30954999999999999</c:v>
                </c:pt>
                <c:pt idx="1340">
                  <c:v>0.30980000000000002</c:v>
                </c:pt>
                <c:pt idx="1341">
                  <c:v>0.30887333333333333</c:v>
                </c:pt>
                <c:pt idx="1342">
                  <c:v>0.30734666666666671</c:v>
                </c:pt>
                <c:pt idx="1343">
                  <c:v>0.30497999999999997</c:v>
                </c:pt>
                <c:pt idx="1344">
                  <c:v>0.30265333333333327</c:v>
                </c:pt>
                <c:pt idx="1345">
                  <c:v>0.3018783333333333</c:v>
                </c:pt>
                <c:pt idx="1346">
                  <c:v>0.30141333333333337</c:v>
                </c:pt>
                <c:pt idx="1347">
                  <c:v>0.29972500000000002</c:v>
                </c:pt>
                <c:pt idx="1348">
                  <c:v>0.29747666666666667</c:v>
                </c:pt>
                <c:pt idx="1349">
                  <c:v>0.29580000000000001</c:v>
                </c:pt>
                <c:pt idx="1350">
                  <c:v>0.29550500000000002</c:v>
                </c:pt>
                <c:pt idx="1351">
                  <c:v>0.29499500000000001</c:v>
                </c:pt>
                <c:pt idx="1352">
                  <c:v>0.29141333333333336</c:v>
                </c:pt>
                <c:pt idx="1353">
                  <c:v>0.28538166666666664</c:v>
                </c:pt>
                <c:pt idx="1354">
                  <c:v>0.28239500000000001</c:v>
                </c:pt>
                <c:pt idx="1355">
                  <c:v>0.28452833333333333</c:v>
                </c:pt>
                <c:pt idx="1356">
                  <c:v>0.28895333333333334</c:v>
                </c:pt>
                <c:pt idx="1357">
                  <c:v>0.29252</c:v>
                </c:pt>
                <c:pt idx="1358">
                  <c:v>0.29330499999999998</c:v>
                </c:pt>
                <c:pt idx="1359">
                  <c:v>0.29075999999999996</c:v>
                </c:pt>
                <c:pt idx="1360">
                  <c:v>0.28724833333333338</c:v>
                </c:pt>
                <c:pt idx="1361">
                  <c:v>0.28527999999999998</c:v>
                </c:pt>
                <c:pt idx="1362">
                  <c:v>0.2834733333333333</c:v>
                </c:pt>
                <c:pt idx="1363">
                  <c:v>0.28073333333333333</c:v>
                </c:pt>
                <c:pt idx="1364">
                  <c:v>0.27749833333333335</c:v>
                </c:pt>
                <c:pt idx="1365">
                  <c:v>0.27296166666666666</c:v>
                </c:pt>
                <c:pt idx="1366">
                  <c:v>0.26791833333333331</c:v>
                </c:pt>
                <c:pt idx="1367">
                  <c:v>0.26498166666666667</c:v>
                </c:pt>
                <c:pt idx="1368">
                  <c:v>0.26329166666666665</c:v>
                </c:pt>
                <c:pt idx="1369">
                  <c:v>0.26128333333333337</c:v>
                </c:pt>
                <c:pt idx="1370">
                  <c:v>0.25896666666666668</c:v>
                </c:pt>
                <c:pt idx="1371">
                  <c:v>0.256685</c:v>
                </c:pt>
                <c:pt idx="1372">
                  <c:v>0.25432500000000002</c:v>
                </c:pt>
                <c:pt idx="1373">
                  <c:v>0.25200166666666668</c:v>
                </c:pt>
                <c:pt idx="1374">
                  <c:v>0.25013833333333335</c:v>
                </c:pt>
                <c:pt idx="1375">
                  <c:v>0.24856166666666665</c:v>
                </c:pt>
                <c:pt idx="1376">
                  <c:v>0.24658999999999998</c:v>
                </c:pt>
                <c:pt idx="1377">
                  <c:v>0.24380000000000002</c:v>
                </c:pt>
                <c:pt idx="1378">
                  <c:v>0.24105000000000001</c:v>
                </c:pt>
                <c:pt idx="1379">
                  <c:v>0.23933666666666664</c:v>
                </c:pt>
                <c:pt idx="1380">
                  <c:v>0.23802500000000001</c:v>
                </c:pt>
                <c:pt idx="1381">
                  <c:v>0.23619166666666666</c:v>
                </c:pt>
                <c:pt idx="1382">
                  <c:v>0.23393166666666668</c:v>
                </c:pt>
                <c:pt idx="1383">
                  <c:v>0.23203333333333334</c:v>
                </c:pt>
                <c:pt idx="1384">
                  <c:v>0.23072666666666666</c:v>
                </c:pt>
                <c:pt idx="1385">
                  <c:v>0.22947166666666666</c:v>
                </c:pt>
                <c:pt idx="1386">
                  <c:v>0.22780833333333331</c:v>
                </c:pt>
                <c:pt idx="1387">
                  <c:v>0.2256566666666667</c:v>
                </c:pt>
                <c:pt idx="1388">
                  <c:v>0.22332666666666667</c:v>
                </c:pt>
                <c:pt idx="1389">
                  <c:v>0.22142499999999998</c:v>
                </c:pt>
                <c:pt idx="1390">
                  <c:v>0.21983333333333333</c:v>
                </c:pt>
                <c:pt idx="1391">
                  <c:v>0.21770833333333336</c:v>
                </c:pt>
                <c:pt idx="1392">
                  <c:v>0.21490166666666666</c:v>
                </c:pt>
                <c:pt idx="1393">
                  <c:v>0.21202500000000002</c:v>
                </c:pt>
                <c:pt idx="1394">
                  <c:v>0.20922166666666664</c:v>
                </c:pt>
                <c:pt idx="1395">
                  <c:v>0.20619166666666666</c:v>
                </c:pt>
                <c:pt idx="1396">
                  <c:v>0.20313166666666663</c:v>
                </c:pt>
                <c:pt idx="1397">
                  <c:v>0.20048666666666667</c:v>
                </c:pt>
                <c:pt idx="1398">
                  <c:v>0.19827166666666662</c:v>
                </c:pt>
                <c:pt idx="1399">
                  <c:v>0.19638999999999998</c:v>
                </c:pt>
                <c:pt idx="1400">
                  <c:v>0.19478499999999999</c:v>
                </c:pt>
                <c:pt idx="1401">
                  <c:v>0.19333833333333331</c:v>
                </c:pt>
                <c:pt idx="1402">
                  <c:v>0.19204333333333332</c:v>
                </c:pt>
                <c:pt idx="1403">
                  <c:v>0.19095999999999999</c:v>
                </c:pt>
                <c:pt idx="1404">
                  <c:v>0.19024333333333332</c:v>
                </c:pt>
                <c:pt idx="1405">
                  <c:v>0.19025833333333333</c:v>
                </c:pt>
                <c:pt idx="1406">
                  <c:v>0.19089333333333333</c:v>
                </c:pt>
                <c:pt idx="1407">
                  <c:v>0.19138333333333335</c:v>
                </c:pt>
                <c:pt idx="1408">
                  <c:v>0.19099666666666668</c:v>
                </c:pt>
                <c:pt idx="1409">
                  <c:v>0.18946333333333334</c:v>
                </c:pt>
                <c:pt idx="1410">
                  <c:v>0.18722333333333332</c:v>
                </c:pt>
                <c:pt idx="1411">
                  <c:v>0.18456333333333333</c:v>
                </c:pt>
                <c:pt idx="1412">
                  <c:v>0.18087</c:v>
                </c:pt>
                <c:pt idx="1413">
                  <c:v>0.17590833333333333</c:v>
                </c:pt>
                <c:pt idx="1414">
                  <c:v>0.17038833333333334</c:v>
                </c:pt>
                <c:pt idx="1415">
                  <c:v>0.16466</c:v>
                </c:pt>
                <c:pt idx="1416">
                  <c:v>0.15836500000000001</c:v>
                </c:pt>
                <c:pt idx="1417">
                  <c:v>0.15137666666666669</c:v>
                </c:pt>
                <c:pt idx="1418">
                  <c:v>0.14427833333333331</c:v>
                </c:pt>
                <c:pt idx="1419">
                  <c:v>0.13769333333333333</c:v>
                </c:pt>
                <c:pt idx="1420">
                  <c:v>0.13173499999999999</c:v>
                </c:pt>
                <c:pt idx="1421">
                  <c:v>0.12619</c:v>
                </c:pt>
                <c:pt idx="1422">
                  <c:v>0.12088666666666666</c:v>
                </c:pt>
                <c:pt idx="1423">
                  <c:v>0.11587166666666666</c:v>
                </c:pt>
                <c:pt idx="1424">
                  <c:v>0.11139666666666666</c:v>
                </c:pt>
                <c:pt idx="1425">
                  <c:v>0.10751166666666667</c:v>
                </c:pt>
                <c:pt idx="1426">
                  <c:v>0.10388000000000001</c:v>
                </c:pt>
                <c:pt idx="1427">
                  <c:v>9.9988333333333332E-2</c:v>
                </c:pt>
                <c:pt idx="1428">
                  <c:v>9.536E-2</c:v>
                </c:pt>
                <c:pt idx="1429">
                  <c:v>8.9838333333333339E-2</c:v>
                </c:pt>
                <c:pt idx="1430">
                  <c:v>8.3683333333333332E-2</c:v>
                </c:pt>
                <c:pt idx="1431">
                  <c:v>7.7553333333333321E-2</c:v>
                </c:pt>
                <c:pt idx="1432">
                  <c:v>7.1771666666666678E-2</c:v>
                </c:pt>
                <c:pt idx="1433">
                  <c:v>6.5928333333333325E-2</c:v>
                </c:pt>
                <c:pt idx="1434">
                  <c:v>5.9835000000000006E-2</c:v>
                </c:pt>
                <c:pt idx="1435">
                  <c:v>5.3954999999999996E-2</c:v>
                </c:pt>
                <c:pt idx="1436">
                  <c:v>4.876833333333333E-2</c:v>
                </c:pt>
                <c:pt idx="1437">
                  <c:v>4.4758333333333337E-2</c:v>
                </c:pt>
                <c:pt idx="1438">
                  <c:v>4.2476666666666663E-2</c:v>
                </c:pt>
                <c:pt idx="1439">
                  <c:v>4.1800000000000004E-2</c:v>
                </c:pt>
                <c:pt idx="1440">
                  <c:v>4.2321666666666674E-2</c:v>
                </c:pt>
                <c:pt idx="1441">
                  <c:v>4.4246666666666663E-2</c:v>
                </c:pt>
                <c:pt idx="1442">
                  <c:v>4.7801666666666666E-2</c:v>
                </c:pt>
                <c:pt idx="1443">
                  <c:v>5.2503333333333325E-2</c:v>
                </c:pt>
                <c:pt idx="1444">
                  <c:v>5.7678333333333331E-2</c:v>
                </c:pt>
                <c:pt idx="1445">
                  <c:v>6.3143333333333343E-2</c:v>
                </c:pt>
                <c:pt idx="1446">
                  <c:v>6.8820000000000006E-2</c:v>
                </c:pt>
                <c:pt idx="1447">
                  <c:v>7.4236666666666673E-2</c:v>
                </c:pt>
                <c:pt idx="1448">
                  <c:v>7.9026666666666662E-2</c:v>
                </c:pt>
                <c:pt idx="1449">
                  <c:v>8.3296666666666658E-2</c:v>
                </c:pt>
                <c:pt idx="1450">
                  <c:v>8.7428333333333344E-2</c:v>
                </c:pt>
                <c:pt idx="1451">
                  <c:v>9.1676666666666642E-2</c:v>
                </c:pt>
                <c:pt idx="1452">
                  <c:v>9.5803333333333338E-2</c:v>
                </c:pt>
                <c:pt idx="1453">
                  <c:v>9.9561666666666673E-2</c:v>
                </c:pt>
                <c:pt idx="1454">
                  <c:v>0.10323333333333333</c:v>
                </c:pt>
                <c:pt idx="1455">
                  <c:v>0.10703499999999999</c:v>
                </c:pt>
                <c:pt idx="1456">
                  <c:v>0.11065999999999999</c:v>
                </c:pt>
                <c:pt idx="1457">
                  <c:v>0.11364166666666665</c:v>
                </c:pt>
                <c:pt idx="1458">
                  <c:v>0.11594833333333333</c:v>
                </c:pt>
                <c:pt idx="1459">
                  <c:v>0.11842166666666666</c:v>
                </c:pt>
                <c:pt idx="1460">
                  <c:v>0.12206166666666667</c:v>
                </c:pt>
                <c:pt idx="1461">
                  <c:v>0.12664666666666669</c:v>
                </c:pt>
                <c:pt idx="1462">
                  <c:v>0.13135166666666667</c:v>
                </c:pt>
                <c:pt idx="1463">
                  <c:v>0.13594166666666666</c:v>
                </c:pt>
                <c:pt idx="1464">
                  <c:v>0.14061999999999999</c:v>
                </c:pt>
                <c:pt idx="1465">
                  <c:v>0.14591499999999999</c:v>
                </c:pt>
                <c:pt idx="1466">
                  <c:v>0.15281500000000001</c:v>
                </c:pt>
                <c:pt idx="1467">
                  <c:v>0.16224833333333333</c:v>
                </c:pt>
                <c:pt idx="1468">
                  <c:v>0.17492000000000005</c:v>
                </c:pt>
                <c:pt idx="1469">
                  <c:v>0.19052500000000003</c:v>
                </c:pt>
                <c:pt idx="1470">
                  <c:v>0.20488166666666666</c:v>
                </c:pt>
                <c:pt idx="1471">
                  <c:v>0.21084999999999998</c:v>
                </c:pt>
                <c:pt idx="1472">
                  <c:v>0.20531166666666667</c:v>
                </c:pt>
                <c:pt idx="1473">
                  <c:v>0.19294666666666668</c:v>
                </c:pt>
                <c:pt idx="1474">
                  <c:v>0.18082000000000001</c:v>
                </c:pt>
                <c:pt idx="1475">
                  <c:v>0.17212666666666668</c:v>
                </c:pt>
                <c:pt idx="1476">
                  <c:v>0.16656333333333331</c:v>
                </c:pt>
                <c:pt idx="1477">
                  <c:v>0.16287166666666666</c:v>
                </c:pt>
                <c:pt idx="1478">
                  <c:v>0.16037999999999999</c:v>
                </c:pt>
                <c:pt idx="1479">
                  <c:v>0.15922166666666668</c:v>
                </c:pt>
                <c:pt idx="1480">
                  <c:v>0.15887333333333334</c:v>
                </c:pt>
                <c:pt idx="1481">
                  <c:v>0.15816833333333333</c:v>
                </c:pt>
                <c:pt idx="1482">
                  <c:v>0.156865</c:v>
                </c:pt>
                <c:pt idx="1483">
                  <c:v>0.15549500000000002</c:v>
                </c:pt>
                <c:pt idx="1484">
                  <c:v>0.15419833333333333</c:v>
                </c:pt>
                <c:pt idx="1485">
                  <c:v>0.15296999999999999</c:v>
                </c:pt>
                <c:pt idx="1486">
                  <c:v>0.15219833333333335</c:v>
                </c:pt>
                <c:pt idx="1487">
                  <c:v>0.15194500000000002</c:v>
                </c:pt>
                <c:pt idx="1488">
                  <c:v>0.15193999999999999</c:v>
                </c:pt>
                <c:pt idx="1489">
                  <c:v>0.15180166666666664</c:v>
                </c:pt>
                <c:pt idx="1490">
                  <c:v>0.15102666666666667</c:v>
                </c:pt>
                <c:pt idx="1491">
                  <c:v>0.14960999999999999</c:v>
                </c:pt>
                <c:pt idx="1492">
                  <c:v>0.14839333333333335</c:v>
                </c:pt>
                <c:pt idx="1493">
                  <c:v>0.14802000000000001</c:v>
                </c:pt>
                <c:pt idx="1494">
                  <c:v>0.14756166666666665</c:v>
                </c:pt>
                <c:pt idx="1495">
                  <c:v>0.1460983333333333</c:v>
                </c:pt>
                <c:pt idx="1496">
                  <c:v>0.14434833333333333</c:v>
                </c:pt>
                <c:pt idx="1497">
                  <c:v>0.14289333333333334</c:v>
                </c:pt>
                <c:pt idx="1498">
                  <c:v>0.14146499999999998</c:v>
                </c:pt>
                <c:pt idx="1499">
                  <c:v>0.14015999999999998</c:v>
                </c:pt>
                <c:pt idx="1500">
                  <c:v>0.13909666666666667</c:v>
                </c:pt>
                <c:pt idx="1501">
                  <c:v>0.137625</c:v>
                </c:pt>
                <c:pt idx="1502">
                  <c:v>0.13567833333333332</c:v>
                </c:pt>
                <c:pt idx="1503">
                  <c:v>0.13448499999999999</c:v>
                </c:pt>
                <c:pt idx="1504">
                  <c:v>0.13459833333333335</c:v>
                </c:pt>
                <c:pt idx="1505">
                  <c:v>0.1353033333333333</c:v>
                </c:pt>
                <c:pt idx="1506">
                  <c:v>0.13653833333333334</c:v>
                </c:pt>
                <c:pt idx="1507">
                  <c:v>0.13832666666666665</c:v>
                </c:pt>
                <c:pt idx="1508">
                  <c:v>0.13950333333333334</c:v>
                </c:pt>
                <c:pt idx="1509">
                  <c:v>0.13994999999999999</c:v>
                </c:pt>
                <c:pt idx="1510">
                  <c:v>0.14073333333333332</c:v>
                </c:pt>
                <c:pt idx="1511">
                  <c:v>0.14202333333333331</c:v>
                </c:pt>
                <c:pt idx="1512">
                  <c:v>0.14396500000000001</c:v>
                </c:pt>
                <c:pt idx="1513">
                  <c:v>0.14717666666666665</c:v>
                </c:pt>
                <c:pt idx="1514">
                  <c:v>0.15157499999999999</c:v>
                </c:pt>
                <c:pt idx="1515">
                  <c:v>0.157025</c:v>
                </c:pt>
                <c:pt idx="1516">
                  <c:v>0.16421333333333335</c:v>
                </c:pt>
                <c:pt idx="1517">
                  <c:v>0.17360666666666669</c:v>
                </c:pt>
                <c:pt idx="1518">
                  <c:v>0.18482833333333334</c:v>
                </c:pt>
                <c:pt idx="1519">
                  <c:v>0.19706166666666669</c:v>
                </c:pt>
                <c:pt idx="1520">
                  <c:v>0.20920999999999998</c:v>
                </c:pt>
                <c:pt idx="1521">
                  <c:v>0.22013333333333332</c:v>
                </c:pt>
                <c:pt idx="1522">
                  <c:v>0.229105</c:v>
                </c:pt>
                <c:pt idx="1523">
                  <c:v>0.23546833333333336</c:v>
                </c:pt>
                <c:pt idx="1524">
                  <c:v>0.23909499999999997</c:v>
                </c:pt>
                <c:pt idx="1525">
                  <c:v>0.24079500000000001</c:v>
                </c:pt>
                <c:pt idx="1526">
                  <c:v>0.24095000000000003</c:v>
                </c:pt>
                <c:pt idx="1527">
                  <c:v>0.24015166666666668</c:v>
                </c:pt>
                <c:pt idx="1528">
                  <c:v>0.23942333333333332</c:v>
                </c:pt>
                <c:pt idx="1529">
                  <c:v>0.23838999999999999</c:v>
                </c:pt>
                <c:pt idx="1530">
                  <c:v>0.23691166666666666</c:v>
                </c:pt>
                <c:pt idx="1531">
                  <c:v>0.23602833333333331</c:v>
                </c:pt>
                <c:pt idx="1532">
                  <c:v>0.23587666666666665</c:v>
                </c:pt>
                <c:pt idx="1533">
                  <c:v>0.2360966666666667</c:v>
                </c:pt>
                <c:pt idx="1534">
                  <c:v>0.23679333333333333</c:v>
                </c:pt>
                <c:pt idx="1535">
                  <c:v>0.23807999999999999</c:v>
                </c:pt>
                <c:pt idx="1536">
                  <c:v>0.24025666666666665</c:v>
                </c:pt>
                <c:pt idx="1537">
                  <c:v>0.24371666666666666</c:v>
                </c:pt>
                <c:pt idx="1538">
                  <c:v>0.2478866666666667</c:v>
                </c:pt>
                <c:pt idx="1539">
                  <c:v>0.25171833333333332</c:v>
                </c:pt>
                <c:pt idx="1540">
                  <c:v>0.25526500000000002</c:v>
                </c:pt>
                <c:pt idx="1541">
                  <c:v>0.2588833333333333</c:v>
                </c:pt>
                <c:pt idx="1542">
                  <c:v>0.26131333333333334</c:v>
                </c:pt>
                <c:pt idx="1543">
                  <c:v>0.26130333333333339</c:v>
                </c:pt>
                <c:pt idx="1544">
                  <c:v>0.26022000000000001</c:v>
                </c:pt>
                <c:pt idx="1545">
                  <c:v>0.26006500000000005</c:v>
                </c:pt>
                <c:pt idx="1546">
                  <c:v>0.26034333333333332</c:v>
                </c:pt>
                <c:pt idx="1547">
                  <c:v>0.25960166666666668</c:v>
                </c:pt>
                <c:pt idx="1548">
                  <c:v>0.25848499999999996</c:v>
                </c:pt>
                <c:pt idx="1549">
                  <c:v>0.25800499999999998</c:v>
                </c:pt>
                <c:pt idx="1550">
                  <c:v>0.25750333333333336</c:v>
                </c:pt>
                <c:pt idx="1551">
                  <c:v>0.25683999999999996</c:v>
                </c:pt>
                <c:pt idx="1552">
                  <c:v>0.25701833333333329</c:v>
                </c:pt>
                <c:pt idx="1553">
                  <c:v>0.25742500000000001</c:v>
                </c:pt>
                <c:pt idx="1554">
                  <c:v>0.25675833333333326</c:v>
                </c:pt>
                <c:pt idx="1555">
                  <c:v>0.25564333333333339</c:v>
                </c:pt>
                <c:pt idx="1556">
                  <c:v>0.25466499999999997</c:v>
                </c:pt>
                <c:pt idx="1557">
                  <c:v>0.25315833333333332</c:v>
                </c:pt>
                <c:pt idx="1558">
                  <c:v>0.25127499999999997</c:v>
                </c:pt>
                <c:pt idx="1559">
                  <c:v>0.24956</c:v>
                </c:pt>
                <c:pt idx="1560">
                  <c:v>0.24739333333333335</c:v>
                </c:pt>
                <c:pt idx="1561">
                  <c:v>0.24385999999999999</c:v>
                </c:pt>
                <c:pt idx="1562">
                  <c:v>0.23918333333333333</c:v>
                </c:pt>
                <c:pt idx="1563">
                  <c:v>0.23446833333333331</c:v>
                </c:pt>
                <c:pt idx="1564">
                  <c:v>0.23034833333333329</c:v>
                </c:pt>
                <c:pt idx="1565">
                  <c:v>0.22604500000000002</c:v>
                </c:pt>
                <c:pt idx="1566">
                  <c:v>0.22040666666666667</c:v>
                </c:pt>
                <c:pt idx="1567">
                  <c:v>0.21356166666666665</c:v>
                </c:pt>
                <c:pt idx="1568">
                  <c:v>0.2064</c:v>
                </c:pt>
                <c:pt idx="1569">
                  <c:v>0.19951833333333333</c:v>
                </c:pt>
                <c:pt idx="1570">
                  <c:v>0.19275500000000001</c:v>
                </c:pt>
                <c:pt idx="1571">
                  <c:v>0.18608500000000003</c:v>
                </c:pt>
                <c:pt idx="1572">
                  <c:v>0.179925</c:v>
                </c:pt>
                <c:pt idx="1573">
                  <c:v>0.17375499999999999</c:v>
                </c:pt>
                <c:pt idx="1574">
                  <c:v>0.16750833333333337</c:v>
                </c:pt>
                <c:pt idx="1575">
                  <c:v>0.16190833333333332</c:v>
                </c:pt>
                <c:pt idx="1576">
                  <c:v>0.15690333333333331</c:v>
                </c:pt>
                <c:pt idx="1577">
                  <c:v>0.15244166666666667</c:v>
                </c:pt>
                <c:pt idx="1578">
                  <c:v>0.14860666666666666</c:v>
                </c:pt>
                <c:pt idx="1579">
                  <c:v>0.14529500000000001</c:v>
                </c:pt>
                <c:pt idx="1580">
                  <c:v>0.14260666666666666</c:v>
                </c:pt>
                <c:pt idx="1581">
                  <c:v>0.14100833333333335</c:v>
                </c:pt>
                <c:pt idx="1582">
                  <c:v>0.14054833333333336</c:v>
                </c:pt>
                <c:pt idx="1583">
                  <c:v>0.13988333333333333</c:v>
                </c:pt>
                <c:pt idx="1584">
                  <c:v>0.13843333333333332</c:v>
                </c:pt>
                <c:pt idx="1585">
                  <c:v>0.13735166666666665</c:v>
                </c:pt>
                <c:pt idx="1586">
                  <c:v>0.13676666666666668</c:v>
                </c:pt>
                <c:pt idx="1587">
                  <c:v>0.13573833333333335</c:v>
                </c:pt>
                <c:pt idx="1588">
                  <c:v>0.13440666666666667</c:v>
                </c:pt>
                <c:pt idx="1589">
                  <c:v>0.13334833333333332</c:v>
                </c:pt>
                <c:pt idx="1590">
                  <c:v>0.13247</c:v>
                </c:pt>
                <c:pt idx="1591">
                  <c:v>0.13153999999999999</c:v>
                </c:pt>
                <c:pt idx="1592">
                  <c:v>0.13043833333333335</c:v>
                </c:pt>
                <c:pt idx="1593">
                  <c:v>0.12954000000000002</c:v>
                </c:pt>
                <c:pt idx="1594">
                  <c:v>0.12945666666666666</c:v>
                </c:pt>
                <c:pt idx="1595">
                  <c:v>0.13025666666666666</c:v>
                </c:pt>
                <c:pt idx="1596">
                  <c:v>0.13131166666666669</c:v>
                </c:pt>
                <c:pt idx="1597">
                  <c:v>0.131385</c:v>
                </c:pt>
                <c:pt idx="1598">
                  <c:v>0.12965333333333334</c:v>
                </c:pt>
                <c:pt idx="1599">
                  <c:v>0.12621166666666669</c:v>
                </c:pt>
                <c:pt idx="1600">
                  <c:v>0.12111</c:v>
                </c:pt>
                <c:pt idx="1601">
                  <c:v>0.11415666666666668</c:v>
                </c:pt>
                <c:pt idx="1602">
                  <c:v>0.10551666666666666</c:v>
                </c:pt>
                <c:pt idx="1603">
                  <c:v>9.5941666666666661E-2</c:v>
                </c:pt>
                <c:pt idx="1604">
                  <c:v>8.6153333333333318E-2</c:v>
                </c:pt>
                <c:pt idx="1605">
                  <c:v>7.6276666666666659E-2</c:v>
                </c:pt>
                <c:pt idx="1606">
                  <c:v>6.6453333333333336E-2</c:v>
                </c:pt>
                <c:pt idx="1607">
                  <c:v>5.7360000000000001E-2</c:v>
                </c:pt>
                <c:pt idx="1608">
                  <c:v>4.9515000000000003E-2</c:v>
                </c:pt>
                <c:pt idx="1609">
                  <c:v>4.2791666666666665E-2</c:v>
                </c:pt>
                <c:pt idx="1610">
                  <c:v>3.6883333333333337E-2</c:v>
                </c:pt>
                <c:pt idx="1611">
                  <c:v>3.1510000000000003E-2</c:v>
                </c:pt>
                <c:pt idx="1612">
                  <c:v>2.6773333333333333E-2</c:v>
                </c:pt>
                <c:pt idx="1613">
                  <c:v>2.3253333333333338E-2</c:v>
                </c:pt>
                <c:pt idx="1614">
                  <c:v>2.0861666666666667E-2</c:v>
                </c:pt>
                <c:pt idx="1615">
                  <c:v>1.8541666666666668E-2</c:v>
                </c:pt>
                <c:pt idx="1616">
                  <c:v>1.5706666666666667E-2</c:v>
                </c:pt>
                <c:pt idx="1617">
                  <c:v>1.2678333333333333E-2</c:v>
                </c:pt>
                <c:pt idx="1618">
                  <c:v>9.7466666666666656E-3</c:v>
                </c:pt>
                <c:pt idx="1619">
                  <c:v>7.0716666666666671E-3</c:v>
                </c:pt>
                <c:pt idx="1620">
                  <c:v>4.9616666666666672E-3</c:v>
                </c:pt>
                <c:pt idx="1621">
                  <c:v>3.4666666666666665E-3</c:v>
                </c:pt>
                <c:pt idx="1622">
                  <c:v>2.2549999999999996E-3</c:v>
                </c:pt>
                <c:pt idx="1623">
                  <c:v>1.1933333333333334E-3</c:v>
                </c:pt>
                <c:pt idx="1624">
                  <c:v>3.5666666666666664E-4</c:v>
                </c:pt>
                <c:pt idx="1625">
                  <c:v>2.4499999999999994E-4</c:v>
                </c:pt>
                <c:pt idx="1626">
                  <c:v>4.5166666666666668E-4</c:v>
                </c:pt>
                <c:pt idx="1627">
                  <c:v>9.4833333333333325E-4</c:v>
                </c:pt>
                <c:pt idx="1628">
                  <c:v>2.3E-3</c:v>
                </c:pt>
                <c:pt idx="1629">
                  <c:v>5.1749999999999999E-3</c:v>
                </c:pt>
                <c:pt idx="1630">
                  <c:v>9.1066666666666657E-3</c:v>
                </c:pt>
                <c:pt idx="1631">
                  <c:v>1.3820000000000001E-2</c:v>
                </c:pt>
                <c:pt idx="1632">
                  <c:v>1.9406666666666666E-2</c:v>
                </c:pt>
                <c:pt idx="1633">
                  <c:v>2.5745000000000001E-2</c:v>
                </c:pt>
                <c:pt idx="1634">
                  <c:v>3.3215000000000001E-2</c:v>
                </c:pt>
                <c:pt idx="1635">
                  <c:v>4.2703333333333336E-2</c:v>
                </c:pt>
                <c:pt idx="1636">
                  <c:v>5.4138333333333323E-2</c:v>
                </c:pt>
                <c:pt idx="1637">
                  <c:v>6.6015000000000004E-2</c:v>
                </c:pt>
                <c:pt idx="1638">
                  <c:v>7.7104999999999993E-2</c:v>
                </c:pt>
                <c:pt idx="1639">
                  <c:v>8.7578333333333327E-2</c:v>
                </c:pt>
                <c:pt idx="1640">
                  <c:v>9.799833333333334E-2</c:v>
                </c:pt>
                <c:pt idx="1641">
                  <c:v>0.1079</c:v>
                </c:pt>
                <c:pt idx="1642">
                  <c:v>0.11625333333333333</c:v>
                </c:pt>
                <c:pt idx="1643">
                  <c:v>0.12359666666666667</c:v>
                </c:pt>
                <c:pt idx="1644">
                  <c:v>0.13158166666666668</c:v>
                </c:pt>
                <c:pt idx="1645">
                  <c:v>0.14065166666666667</c:v>
                </c:pt>
                <c:pt idx="1646">
                  <c:v>0.150145</c:v>
                </c:pt>
                <c:pt idx="1647">
                  <c:v>0.16044166666666668</c:v>
                </c:pt>
                <c:pt idx="1648">
                  <c:v>0.17259166666666667</c:v>
                </c:pt>
                <c:pt idx="1649">
                  <c:v>0.18550666666666668</c:v>
                </c:pt>
                <c:pt idx="1650">
                  <c:v>0.19722166666666666</c:v>
                </c:pt>
                <c:pt idx="1651">
                  <c:v>0.20734333333333332</c:v>
                </c:pt>
                <c:pt idx="1652">
                  <c:v>0.21554666666666666</c:v>
                </c:pt>
                <c:pt idx="1653">
                  <c:v>0.22079833333333332</c:v>
                </c:pt>
                <c:pt idx="1654">
                  <c:v>0.22305</c:v>
                </c:pt>
                <c:pt idx="1655">
                  <c:v>0.2237233333333333</c:v>
                </c:pt>
                <c:pt idx="1656">
                  <c:v>0.22388499999999997</c:v>
                </c:pt>
                <c:pt idx="1657">
                  <c:v>0.22305666666666665</c:v>
                </c:pt>
                <c:pt idx="1658">
                  <c:v>0.22059833333333331</c:v>
                </c:pt>
                <c:pt idx="1659">
                  <c:v>0.21669333333333332</c:v>
                </c:pt>
                <c:pt idx="1660">
                  <c:v>0.21233666666666665</c:v>
                </c:pt>
                <c:pt idx="1661">
                  <c:v>0.20864666666666665</c:v>
                </c:pt>
                <c:pt idx="1662">
                  <c:v>0.20533833333333332</c:v>
                </c:pt>
                <c:pt idx="1663">
                  <c:v>0.200735</c:v>
                </c:pt>
                <c:pt idx="1664">
                  <c:v>0.19413333333333335</c:v>
                </c:pt>
                <c:pt idx="1665">
                  <c:v>0.18743999999999997</c:v>
                </c:pt>
                <c:pt idx="1666">
                  <c:v>0.18238499999999999</c:v>
                </c:pt>
                <c:pt idx="1667">
                  <c:v>0.17811999999999997</c:v>
                </c:pt>
                <c:pt idx="1668">
                  <c:v>0.17392833333333335</c:v>
                </c:pt>
                <c:pt idx="1669">
                  <c:v>0.16991500000000001</c:v>
                </c:pt>
                <c:pt idx="1670">
                  <c:v>0.16498666666666667</c:v>
                </c:pt>
                <c:pt idx="1671">
                  <c:v>0.15875333333333333</c:v>
                </c:pt>
                <c:pt idx="1672">
                  <c:v>0.15202499999999999</c:v>
                </c:pt>
                <c:pt idx="1673">
                  <c:v>0.14512</c:v>
                </c:pt>
                <c:pt idx="1674">
                  <c:v>0.13935</c:v>
                </c:pt>
                <c:pt idx="1675">
                  <c:v>0.13633999999999999</c:v>
                </c:pt>
                <c:pt idx="1676">
                  <c:v>0.13527333333333333</c:v>
                </c:pt>
                <c:pt idx="1677">
                  <c:v>0.13411500000000001</c:v>
                </c:pt>
                <c:pt idx="1678">
                  <c:v>0.13198333333333334</c:v>
                </c:pt>
                <c:pt idx="1679">
                  <c:v>0.12927833333333336</c:v>
                </c:pt>
                <c:pt idx="1680">
                  <c:v>0.12693666666666667</c:v>
                </c:pt>
                <c:pt idx="1681">
                  <c:v>0.12562833333333334</c:v>
                </c:pt>
                <c:pt idx="1682">
                  <c:v>0.12455333333333334</c:v>
                </c:pt>
                <c:pt idx="1683">
                  <c:v>0.12247000000000001</c:v>
                </c:pt>
                <c:pt idx="1684">
                  <c:v>0.12004999999999999</c:v>
                </c:pt>
                <c:pt idx="1685">
                  <c:v>0.11783166666666667</c:v>
                </c:pt>
                <c:pt idx="1686">
                  <c:v>0.11464166666666668</c:v>
                </c:pt>
                <c:pt idx="1687">
                  <c:v>0.11040999999999999</c:v>
                </c:pt>
                <c:pt idx="1688">
                  <c:v>0.10674166666666667</c:v>
                </c:pt>
                <c:pt idx="1689">
                  <c:v>0.10470666666666667</c:v>
                </c:pt>
                <c:pt idx="1690">
                  <c:v>0.10403666666666667</c:v>
                </c:pt>
                <c:pt idx="1691">
                  <c:v>0.10386499999999999</c:v>
                </c:pt>
                <c:pt idx="1692">
                  <c:v>0.10384500000000001</c:v>
                </c:pt>
                <c:pt idx="1693">
                  <c:v>0.10468000000000001</c:v>
                </c:pt>
                <c:pt idx="1694">
                  <c:v>0.10727166666666665</c:v>
                </c:pt>
                <c:pt idx="1695">
                  <c:v>0.11095333333333333</c:v>
                </c:pt>
                <c:pt idx="1696">
                  <c:v>0.11408333333333333</c:v>
                </c:pt>
                <c:pt idx="1697">
                  <c:v>0.11640333333333334</c:v>
                </c:pt>
                <c:pt idx="1698">
                  <c:v>0.11721666666666665</c:v>
                </c:pt>
                <c:pt idx="1699">
                  <c:v>0.11706333333333334</c:v>
                </c:pt>
                <c:pt idx="1700">
                  <c:v>0.11773</c:v>
                </c:pt>
                <c:pt idx="1701">
                  <c:v>0.12043</c:v>
                </c:pt>
                <c:pt idx="1702">
                  <c:v>0.12501833333333334</c:v>
                </c:pt>
                <c:pt idx="1703">
                  <c:v>0.13136666666666666</c:v>
                </c:pt>
                <c:pt idx="1704">
                  <c:v>0.13985499999999998</c:v>
                </c:pt>
                <c:pt idx="1705">
                  <c:v>0.15092666666666665</c:v>
                </c:pt>
                <c:pt idx="1706">
                  <c:v>0.16534833333333335</c:v>
                </c:pt>
                <c:pt idx="1707">
                  <c:v>0.18380166666666667</c:v>
                </c:pt>
                <c:pt idx="1708">
                  <c:v>0.20543166666666665</c:v>
                </c:pt>
                <c:pt idx="1709">
                  <c:v>0.22682999999999998</c:v>
                </c:pt>
                <c:pt idx="1710">
                  <c:v>0.24207833333333337</c:v>
                </c:pt>
                <c:pt idx="1711">
                  <c:v>0.24509666666666663</c:v>
                </c:pt>
                <c:pt idx="1712">
                  <c:v>0.23486499999999999</c:v>
                </c:pt>
                <c:pt idx="1713">
                  <c:v>0.21710499999999999</c:v>
                </c:pt>
                <c:pt idx="1714">
                  <c:v>0.19871333333333333</c:v>
                </c:pt>
                <c:pt idx="1715">
                  <c:v>0.18304499999999999</c:v>
                </c:pt>
                <c:pt idx="1716">
                  <c:v>0.17101833333333336</c:v>
                </c:pt>
                <c:pt idx="1717">
                  <c:v>0.16294999999999998</c:v>
                </c:pt>
                <c:pt idx="1718">
                  <c:v>0.15803500000000001</c:v>
                </c:pt>
                <c:pt idx="1719">
                  <c:v>0.15474666666666667</c:v>
                </c:pt>
                <c:pt idx="1720">
                  <c:v>0.15241666666666667</c:v>
                </c:pt>
                <c:pt idx="1721">
                  <c:v>0.15144833333333332</c:v>
                </c:pt>
                <c:pt idx="1722">
                  <c:v>0.15225666666666668</c:v>
                </c:pt>
                <c:pt idx="1723">
                  <c:v>0.15359500000000001</c:v>
                </c:pt>
                <c:pt idx="1724">
                  <c:v>0.15238333333333334</c:v>
                </c:pt>
                <c:pt idx="1725">
                  <c:v>0.14907999999999999</c:v>
                </c:pt>
                <c:pt idx="1726">
                  <c:v>0.14984666666666666</c:v>
                </c:pt>
                <c:pt idx="1727">
                  <c:v>0.15453833333333333</c:v>
                </c:pt>
                <c:pt idx="1728">
                  <c:v>0.1566133333333333</c:v>
                </c:pt>
                <c:pt idx="1729">
                  <c:v>0.15593166666666666</c:v>
                </c:pt>
                <c:pt idx="1730">
                  <c:v>0.15699666666666665</c:v>
                </c:pt>
                <c:pt idx="1731">
                  <c:v>0.16105166666666668</c:v>
                </c:pt>
                <c:pt idx="1732">
                  <c:v>0.16685666666666665</c:v>
                </c:pt>
                <c:pt idx="1733">
                  <c:v>0.17362</c:v>
                </c:pt>
                <c:pt idx="1734">
                  <c:v>0.18064333333333335</c:v>
                </c:pt>
                <c:pt idx="1735">
                  <c:v>0.18662999999999999</c:v>
                </c:pt>
                <c:pt idx="1736">
                  <c:v>0.19036833333333333</c:v>
                </c:pt>
                <c:pt idx="1737">
                  <c:v>0.19194333333333335</c:v>
                </c:pt>
                <c:pt idx="1738">
                  <c:v>0.19295499999999999</c:v>
                </c:pt>
                <c:pt idx="1739">
                  <c:v>0.19502666666666665</c:v>
                </c:pt>
                <c:pt idx="1740">
                  <c:v>0.19802</c:v>
                </c:pt>
                <c:pt idx="1741">
                  <c:v>0.20052333333333336</c:v>
                </c:pt>
                <c:pt idx="1742">
                  <c:v>0.20216666666666669</c:v>
                </c:pt>
                <c:pt idx="1743">
                  <c:v>0.20365999999999998</c:v>
                </c:pt>
                <c:pt idx="1744">
                  <c:v>0.20481166666666664</c:v>
                </c:pt>
                <c:pt idx="1745">
                  <c:v>0.20490666666666665</c:v>
                </c:pt>
                <c:pt idx="1746">
                  <c:v>0.20476666666666665</c:v>
                </c:pt>
                <c:pt idx="1747">
                  <c:v>0.20610499999999998</c:v>
                </c:pt>
                <c:pt idx="1748">
                  <c:v>0.20890666666666666</c:v>
                </c:pt>
                <c:pt idx="1749">
                  <c:v>0.21180500000000002</c:v>
                </c:pt>
                <c:pt idx="1750">
                  <c:v>0.21495166666666665</c:v>
                </c:pt>
                <c:pt idx="1751">
                  <c:v>0.2201316666666667</c:v>
                </c:pt>
                <c:pt idx="1752">
                  <c:v>0.2268</c:v>
                </c:pt>
                <c:pt idx="1753">
                  <c:v>0.23237166666666667</c:v>
                </c:pt>
                <c:pt idx="1754">
                  <c:v>0.23536500000000002</c:v>
                </c:pt>
                <c:pt idx="1755">
                  <c:v>0.23597499999999996</c:v>
                </c:pt>
                <c:pt idx="1756">
                  <c:v>0.23616166666666669</c:v>
                </c:pt>
                <c:pt idx="1757">
                  <c:v>0.23662666666666668</c:v>
                </c:pt>
                <c:pt idx="1758">
                  <c:v>0.23669500000000002</c:v>
                </c:pt>
                <c:pt idx="1759">
                  <c:v>0.23717666666666667</c:v>
                </c:pt>
                <c:pt idx="1760">
                  <c:v>0.23890833333333336</c:v>
                </c:pt>
                <c:pt idx="1761">
                  <c:v>0.24066333333333331</c:v>
                </c:pt>
                <c:pt idx="1762">
                  <c:v>0.24071833333333334</c:v>
                </c:pt>
                <c:pt idx="1763">
                  <c:v>0.24064166666666667</c:v>
                </c:pt>
                <c:pt idx="1764">
                  <c:v>0.24372666666666665</c:v>
                </c:pt>
                <c:pt idx="1765">
                  <c:v>0.24968500000000002</c:v>
                </c:pt>
                <c:pt idx="1766">
                  <c:v>0.25570999999999999</c:v>
                </c:pt>
                <c:pt idx="1767">
                  <c:v>0.26167666666666661</c:v>
                </c:pt>
                <c:pt idx="1768">
                  <c:v>0.26798499999999997</c:v>
                </c:pt>
                <c:pt idx="1769">
                  <c:v>0.27194499999999999</c:v>
                </c:pt>
                <c:pt idx="1770">
                  <c:v>0.272455</c:v>
                </c:pt>
                <c:pt idx="1771">
                  <c:v>0.273115</c:v>
                </c:pt>
                <c:pt idx="1772">
                  <c:v>0.27751500000000001</c:v>
                </c:pt>
                <c:pt idx="1773">
                  <c:v>0.28506333333333334</c:v>
                </c:pt>
                <c:pt idx="1774">
                  <c:v>0.29196333333333335</c:v>
                </c:pt>
                <c:pt idx="1775">
                  <c:v>0.29542000000000002</c:v>
                </c:pt>
                <c:pt idx="1776">
                  <c:v>0.29632333333333333</c:v>
                </c:pt>
                <c:pt idx="1777">
                  <c:v>0.29647833333333334</c:v>
                </c:pt>
                <c:pt idx="1778">
                  <c:v>0.29549500000000001</c:v>
                </c:pt>
                <c:pt idx="1779">
                  <c:v>0.2925233333333333</c:v>
                </c:pt>
                <c:pt idx="1780">
                  <c:v>0.28806333333333334</c:v>
                </c:pt>
                <c:pt idx="1781">
                  <c:v>0.28299500000000005</c:v>
                </c:pt>
                <c:pt idx="1782">
                  <c:v>0.27734666666666669</c:v>
                </c:pt>
                <c:pt idx="1783">
                  <c:v>0.26937166666666668</c:v>
                </c:pt>
                <c:pt idx="1784">
                  <c:v>0.25859333333333329</c:v>
                </c:pt>
                <c:pt idx="1785">
                  <c:v>0.24754500000000002</c:v>
                </c:pt>
                <c:pt idx="1786">
                  <c:v>0.2379</c:v>
                </c:pt>
                <c:pt idx="1787">
                  <c:v>0.22896833333333333</c:v>
                </c:pt>
                <c:pt idx="1788">
                  <c:v>0.21868499999999999</c:v>
                </c:pt>
                <c:pt idx="1789">
                  <c:v>0.20686666666666664</c:v>
                </c:pt>
                <c:pt idx="1790">
                  <c:v>0.19689666666666669</c:v>
                </c:pt>
                <c:pt idx="1791">
                  <c:v>0.19031666666666669</c:v>
                </c:pt>
                <c:pt idx="1792">
                  <c:v>0.18474166666666667</c:v>
                </c:pt>
                <c:pt idx="1793">
                  <c:v>0.17865500000000001</c:v>
                </c:pt>
                <c:pt idx="1794">
                  <c:v>0.17357999999999998</c:v>
                </c:pt>
                <c:pt idx="1795">
                  <c:v>0.171405</c:v>
                </c:pt>
                <c:pt idx="1796">
                  <c:v>0.17157666666666668</c:v>
                </c:pt>
                <c:pt idx="1797">
                  <c:v>0.17174</c:v>
                </c:pt>
                <c:pt idx="1798">
                  <c:v>0.17120333333333335</c:v>
                </c:pt>
                <c:pt idx="1799">
                  <c:v>0.17168833333333333</c:v>
                </c:pt>
                <c:pt idx="1800">
                  <c:v>0.17345666666666668</c:v>
                </c:pt>
                <c:pt idx="1801">
                  <c:v>0.17408833333333332</c:v>
                </c:pt>
                <c:pt idx="1802">
                  <c:v>0.17314833333333332</c:v>
                </c:pt>
                <c:pt idx="1803">
                  <c:v>0.17141333333333331</c:v>
                </c:pt>
                <c:pt idx="1804">
                  <c:v>0.16753666666666667</c:v>
                </c:pt>
                <c:pt idx="1805">
                  <c:v>0.16206999999999999</c:v>
                </c:pt>
                <c:pt idx="1806">
                  <c:v>0.15590333333333334</c:v>
                </c:pt>
                <c:pt idx="1807">
                  <c:v>0.14754500000000001</c:v>
                </c:pt>
                <c:pt idx="1808">
                  <c:v>0.13865333333333332</c:v>
                </c:pt>
                <c:pt idx="1809">
                  <c:v>0.13078999999999999</c:v>
                </c:pt>
                <c:pt idx="1810">
                  <c:v>0.12191000000000002</c:v>
                </c:pt>
                <c:pt idx="1811">
                  <c:v>0.11115666666666667</c:v>
                </c:pt>
                <c:pt idx="1812">
                  <c:v>0.10101</c:v>
                </c:pt>
                <c:pt idx="1813">
                  <c:v>9.4508333333333319E-2</c:v>
                </c:pt>
                <c:pt idx="1814">
                  <c:v>8.8858333333333331E-2</c:v>
                </c:pt>
                <c:pt idx="1815">
                  <c:v>8.0009999999999998E-2</c:v>
                </c:pt>
                <c:pt idx="1816">
                  <c:v>6.8961666666666671E-2</c:v>
                </c:pt>
                <c:pt idx="1817">
                  <c:v>5.9613333333333331E-2</c:v>
                </c:pt>
                <c:pt idx="1818">
                  <c:v>5.4323333333333335E-2</c:v>
                </c:pt>
                <c:pt idx="1819">
                  <c:v>4.9859999999999995E-2</c:v>
                </c:pt>
                <c:pt idx="1820">
                  <c:v>4.2995000000000005E-2</c:v>
                </c:pt>
                <c:pt idx="1821">
                  <c:v>3.6236666666666667E-2</c:v>
                </c:pt>
                <c:pt idx="1822">
                  <c:v>3.2228333333333331E-2</c:v>
                </c:pt>
                <c:pt idx="1823">
                  <c:v>2.9381666666666667E-2</c:v>
                </c:pt>
                <c:pt idx="1824">
                  <c:v>2.5580000000000002E-2</c:v>
                </c:pt>
                <c:pt idx="1825">
                  <c:v>2.0410000000000001E-2</c:v>
                </c:pt>
                <c:pt idx="1826">
                  <c:v>1.5260000000000001E-2</c:v>
                </c:pt>
                <c:pt idx="1827">
                  <c:v>1.4136666666666667E-2</c:v>
                </c:pt>
                <c:pt idx="1828">
                  <c:v>1.8246666666666665E-2</c:v>
                </c:pt>
                <c:pt idx="1829">
                  <c:v>2.1820000000000003E-2</c:v>
                </c:pt>
                <c:pt idx="1830">
                  <c:v>2.1265000000000003E-2</c:v>
                </c:pt>
                <c:pt idx="1831">
                  <c:v>1.7579999999999998E-2</c:v>
                </c:pt>
                <c:pt idx="1832">
                  <c:v>1.251E-2</c:v>
                </c:pt>
                <c:pt idx="1833">
                  <c:v>8.5649999999999997E-3</c:v>
                </c:pt>
                <c:pt idx="1834">
                  <c:v>7.6716666666666669E-3</c:v>
                </c:pt>
                <c:pt idx="1835">
                  <c:v>7.8866666666666668E-3</c:v>
                </c:pt>
                <c:pt idx="1836">
                  <c:v>6.4016666666666666E-3</c:v>
                </c:pt>
                <c:pt idx="1837">
                  <c:v>4.9283333333333332E-3</c:v>
                </c:pt>
                <c:pt idx="1838">
                  <c:v>6.9883333333333334E-3</c:v>
                </c:pt>
                <c:pt idx="1839">
                  <c:v>1.359E-2</c:v>
                </c:pt>
                <c:pt idx="1840">
                  <c:v>2.1628333333333333E-2</c:v>
                </c:pt>
                <c:pt idx="1841">
                  <c:v>2.8258333333333333E-2</c:v>
                </c:pt>
                <c:pt idx="1842">
                  <c:v>3.2388333333333331E-2</c:v>
                </c:pt>
                <c:pt idx="1843">
                  <c:v>3.4616666666666664E-2</c:v>
                </c:pt>
                <c:pt idx="1844">
                  <c:v>3.5910000000000004E-2</c:v>
                </c:pt>
                <c:pt idx="1845">
                  <c:v>3.4606666666666668E-2</c:v>
                </c:pt>
                <c:pt idx="1846">
                  <c:v>3.097666666666667E-2</c:v>
                </c:pt>
                <c:pt idx="1847">
                  <c:v>2.8545000000000001E-2</c:v>
                </c:pt>
                <c:pt idx="1848">
                  <c:v>2.8636666666666661E-2</c:v>
                </c:pt>
                <c:pt idx="1849">
                  <c:v>2.9991666666666666E-2</c:v>
                </c:pt>
                <c:pt idx="1850">
                  <c:v>3.0628333333333341E-2</c:v>
                </c:pt>
                <c:pt idx="1851">
                  <c:v>3.002666666666667E-2</c:v>
                </c:pt>
                <c:pt idx="1852">
                  <c:v>2.9678333333333334E-2</c:v>
                </c:pt>
                <c:pt idx="1853">
                  <c:v>3.007333333333333E-2</c:v>
                </c:pt>
                <c:pt idx="1854">
                  <c:v>2.8146666666666664E-2</c:v>
                </c:pt>
                <c:pt idx="1855">
                  <c:v>2.3584999999999998E-2</c:v>
                </c:pt>
                <c:pt idx="1856">
                  <c:v>2.3119999999999998E-2</c:v>
                </c:pt>
                <c:pt idx="1857">
                  <c:v>2.5654999999999997E-2</c:v>
                </c:pt>
                <c:pt idx="1858">
                  <c:v>2.7933333333333327E-2</c:v>
                </c:pt>
                <c:pt idx="1859">
                  <c:v>2.9630000000000004E-2</c:v>
                </c:pt>
                <c:pt idx="1860">
                  <c:v>3.1655000000000003E-2</c:v>
                </c:pt>
                <c:pt idx="1861">
                  <c:v>3.5591666666666667E-2</c:v>
                </c:pt>
                <c:pt idx="1862">
                  <c:v>4.0538333333333336E-2</c:v>
                </c:pt>
                <c:pt idx="1863">
                  <c:v>3.9884999999999997E-2</c:v>
                </c:pt>
                <c:pt idx="1864">
                  <c:v>2.7143333333333335E-2</c:v>
                </c:pt>
                <c:pt idx="1865">
                  <c:v>0</c:v>
                </c:pt>
              </c:numCache>
            </c:numRef>
          </c:yVal>
          <c:smooth val="0"/>
          <c:extLst>
            <c:ext xmlns:c16="http://schemas.microsoft.com/office/drawing/2014/chart" uri="{C3380CC4-5D6E-409C-BE32-E72D297353CC}">
              <c16:uniqueId val="{00000005-0C7E-4CBC-BE89-0327F99C27D0}"/>
            </c:ext>
          </c:extLst>
        </c:ser>
        <c:ser>
          <c:idx val="6"/>
          <c:order val="6"/>
          <c:tx>
            <c:strRef>
              <c:f>'after IF'!$BP$1:$BP$3</c:f>
              <c:strCache>
                <c:ptCount val="3"/>
                <c:pt idx="2">
                  <c:v>WN2</c:v>
                </c:pt>
              </c:strCache>
            </c:strRef>
          </c:tx>
          <c:spPr>
            <a:ln w="19050" cap="rnd">
              <a:solidFill>
                <a:schemeClr val="accent1">
                  <a:lumMod val="60000"/>
                </a:schemeClr>
              </a:solidFill>
              <a:round/>
            </a:ln>
            <a:effectLst/>
          </c:spPr>
          <c:marker>
            <c:symbol val="circle"/>
            <c:size val="2"/>
            <c:spPr>
              <a:solidFill>
                <a:schemeClr val="accent1">
                  <a:lumMod val="60000"/>
                </a:schemeClr>
              </a:solidFill>
              <a:ln w="9525">
                <a:solidFill>
                  <a:schemeClr val="accent1">
                    <a:lumMod val="60000"/>
                  </a:schemeClr>
                </a:solidFill>
              </a:ln>
              <a:effectLst/>
            </c:spPr>
          </c:marker>
          <c:xVal>
            <c:numRef>
              <c:f>'after IF'!$A$4:$A$3765</c:f>
              <c:numCache>
                <c:formatCode>General</c:formatCode>
                <c:ptCount val="3762"/>
                <c:pt idx="0">
                  <c:v>3996.3734599999998</c:v>
                </c:pt>
                <c:pt idx="1">
                  <c:v>3994.4447100000002</c:v>
                </c:pt>
                <c:pt idx="2">
                  <c:v>3992.5159600000002</c:v>
                </c:pt>
                <c:pt idx="3">
                  <c:v>3990.5871999999999</c:v>
                </c:pt>
                <c:pt idx="4">
                  <c:v>3988.6584499999999</c:v>
                </c:pt>
                <c:pt idx="5">
                  <c:v>3986.7296999999999</c:v>
                </c:pt>
                <c:pt idx="6">
                  <c:v>3984.8009499999998</c:v>
                </c:pt>
                <c:pt idx="7">
                  <c:v>3982.8721999999998</c:v>
                </c:pt>
                <c:pt idx="8">
                  <c:v>3980.9434500000002</c:v>
                </c:pt>
                <c:pt idx="9">
                  <c:v>3979.01469</c:v>
                </c:pt>
                <c:pt idx="10">
                  <c:v>3977.0859399999999</c:v>
                </c:pt>
                <c:pt idx="11">
                  <c:v>3975.1571899999999</c:v>
                </c:pt>
                <c:pt idx="12">
                  <c:v>3973.2284399999999</c:v>
                </c:pt>
                <c:pt idx="13">
                  <c:v>3971.2996899999998</c:v>
                </c:pt>
                <c:pt idx="14">
                  <c:v>3969.3709399999998</c:v>
                </c:pt>
                <c:pt idx="15">
                  <c:v>3967.44218</c:v>
                </c:pt>
                <c:pt idx="16">
                  <c:v>3965.51343</c:v>
                </c:pt>
                <c:pt idx="17">
                  <c:v>3963.5846799999999</c:v>
                </c:pt>
                <c:pt idx="18">
                  <c:v>3961.6559299999999</c:v>
                </c:pt>
                <c:pt idx="19">
                  <c:v>3959.7271799999999</c:v>
                </c:pt>
                <c:pt idx="20">
                  <c:v>3957.7984299999998</c:v>
                </c:pt>
                <c:pt idx="21">
                  <c:v>3955.86967</c:v>
                </c:pt>
                <c:pt idx="22">
                  <c:v>3953.94092</c:v>
                </c:pt>
                <c:pt idx="23">
                  <c:v>3952.01217</c:v>
                </c:pt>
                <c:pt idx="24">
                  <c:v>3950.0834199999999</c:v>
                </c:pt>
                <c:pt idx="25">
                  <c:v>3948.1546699999999</c:v>
                </c:pt>
                <c:pt idx="26">
                  <c:v>3946.2259199999999</c:v>
                </c:pt>
                <c:pt idx="27">
                  <c:v>3944.2971600000001</c:v>
                </c:pt>
                <c:pt idx="28">
                  <c:v>3942.36841</c:v>
                </c:pt>
                <c:pt idx="29">
                  <c:v>3940.43966</c:v>
                </c:pt>
                <c:pt idx="30">
                  <c:v>3938.51091</c:v>
                </c:pt>
                <c:pt idx="31">
                  <c:v>3936.5821599999999</c:v>
                </c:pt>
                <c:pt idx="32">
                  <c:v>3934.6534099999999</c:v>
                </c:pt>
                <c:pt idx="33">
                  <c:v>3932.7246500000001</c:v>
                </c:pt>
                <c:pt idx="34">
                  <c:v>3930.7959000000001</c:v>
                </c:pt>
                <c:pt idx="35">
                  <c:v>3928.86715</c:v>
                </c:pt>
                <c:pt idx="36">
                  <c:v>3926.9384</c:v>
                </c:pt>
                <c:pt idx="37">
                  <c:v>3925.00965</c:v>
                </c:pt>
                <c:pt idx="38">
                  <c:v>3923.0808999999999</c:v>
                </c:pt>
                <c:pt idx="39">
                  <c:v>3921.1521400000001</c:v>
                </c:pt>
                <c:pt idx="40">
                  <c:v>3919.2233900000001</c:v>
                </c:pt>
                <c:pt idx="41">
                  <c:v>3917.2946400000001</c:v>
                </c:pt>
                <c:pt idx="42">
                  <c:v>3915.36589</c:v>
                </c:pt>
                <c:pt idx="43">
                  <c:v>3913.43714</c:v>
                </c:pt>
                <c:pt idx="44">
                  <c:v>3911.50839</c:v>
                </c:pt>
                <c:pt idx="45">
                  <c:v>3909.5796300000002</c:v>
                </c:pt>
                <c:pt idx="46">
                  <c:v>3907.6508800000001</c:v>
                </c:pt>
                <c:pt idx="47">
                  <c:v>3905.7221300000001</c:v>
                </c:pt>
                <c:pt idx="48">
                  <c:v>3903.7933800000001</c:v>
                </c:pt>
                <c:pt idx="49">
                  <c:v>3901.86463</c:v>
                </c:pt>
                <c:pt idx="50">
                  <c:v>3899.93588</c:v>
                </c:pt>
                <c:pt idx="51">
                  <c:v>3898.0071200000002</c:v>
                </c:pt>
                <c:pt idx="52">
                  <c:v>3896.0783700000002</c:v>
                </c:pt>
                <c:pt idx="53">
                  <c:v>3894.1496200000001</c:v>
                </c:pt>
                <c:pt idx="54">
                  <c:v>3892.2208700000001</c:v>
                </c:pt>
                <c:pt idx="55">
                  <c:v>3890.2921200000001</c:v>
                </c:pt>
                <c:pt idx="56">
                  <c:v>3888.36337</c:v>
                </c:pt>
                <c:pt idx="57">
                  <c:v>3886.4346099999998</c:v>
                </c:pt>
                <c:pt idx="58">
                  <c:v>3884.5058600000002</c:v>
                </c:pt>
                <c:pt idx="59">
                  <c:v>3882.5771100000002</c:v>
                </c:pt>
                <c:pt idx="60">
                  <c:v>3880.6483600000001</c:v>
                </c:pt>
                <c:pt idx="61">
                  <c:v>3878.7196100000001</c:v>
                </c:pt>
                <c:pt idx="62">
                  <c:v>3876.7908600000001</c:v>
                </c:pt>
                <c:pt idx="63">
                  <c:v>3874.8620999999998</c:v>
                </c:pt>
                <c:pt idx="64">
                  <c:v>3872.9333499999998</c:v>
                </c:pt>
                <c:pt idx="65">
                  <c:v>3871.0046000000002</c:v>
                </c:pt>
                <c:pt idx="66">
                  <c:v>3869.0758500000002</c:v>
                </c:pt>
                <c:pt idx="67">
                  <c:v>3867.1471000000001</c:v>
                </c:pt>
                <c:pt idx="68">
                  <c:v>3865.2183500000001</c:v>
                </c:pt>
                <c:pt idx="69">
                  <c:v>3863.2895899999999</c:v>
                </c:pt>
                <c:pt idx="70">
                  <c:v>3861.3608399999998</c:v>
                </c:pt>
                <c:pt idx="71">
                  <c:v>3859.4320899999998</c:v>
                </c:pt>
                <c:pt idx="72">
                  <c:v>3857.5033400000002</c:v>
                </c:pt>
                <c:pt idx="73">
                  <c:v>3855.5745900000002</c:v>
                </c:pt>
                <c:pt idx="74">
                  <c:v>3853.6458400000001</c:v>
                </c:pt>
                <c:pt idx="75">
                  <c:v>3851.7170799999999</c:v>
                </c:pt>
                <c:pt idx="76">
                  <c:v>3849.7883299999999</c:v>
                </c:pt>
                <c:pt idx="77">
                  <c:v>3847.8595799999998</c:v>
                </c:pt>
                <c:pt idx="78">
                  <c:v>3845.9308299999998</c:v>
                </c:pt>
                <c:pt idx="79">
                  <c:v>3844.0020800000002</c:v>
                </c:pt>
                <c:pt idx="80">
                  <c:v>3842.0733300000002</c:v>
                </c:pt>
                <c:pt idx="81">
                  <c:v>3840.1445699999999</c:v>
                </c:pt>
                <c:pt idx="82">
                  <c:v>3838.2158199999999</c:v>
                </c:pt>
                <c:pt idx="83">
                  <c:v>3836.2870699999999</c:v>
                </c:pt>
                <c:pt idx="84">
                  <c:v>3834.3583199999998</c:v>
                </c:pt>
                <c:pt idx="85">
                  <c:v>3832.4295699999998</c:v>
                </c:pt>
                <c:pt idx="86">
                  <c:v>3830.5008200000002</c:v>
                </c:pt>
                <c:pt idx="87">
                  <c:v>3828.57206</c:v>
                </c:pt>
                <c:pt idx="88">
                  <c:v>3826.6433099999999</c:v>
                </c:pt>
                <c:pt idx="89">
                  <c:v>3824.7145599999999</c:v>
                </c:pt>
                <c:pt idx="90">
                  <c:v>3822.7858099999999</c:v>
                </c:pt>
                <c:pt idx="91">
                  <c:v>3820.8570599999998</c:v>
                </c:pt>
                <c:pt idx="92">
                  <c:v>3818.9283099999998</c:v>
                </c:pt>
                <c:pt idx="93">
                  <c:v>3816.99955</c:v>
                </c:pt>
                <c:pt idx="94">
                  <c:v>3815.0708</c:v>
                </c:pt>
                <c:pt idx="95">
                  <c:v>3813.1420499999999</c:v>
                </c:pt>
                <c:pt idx="96">
                  <c:v>3811.2132999999999</c:v>
                </c:pt>
                <c:pt idx="97">
                  <c:v>3809.2845499999999</c:v>
                </c:pt>
                <c:pt idx="98">
                  <c:v>3807.3557999999998</c:v>
                </c:pt>
                <c:pt idx="99">
                  <c:v>3805.42704</c:v>
                </c:pt>
                <c:pt idx="100">
                  <c:v>3803.49829</c:v>
                </c:pt>
                <c:pt idx="101">
                  <c:v>3801.56954</c:v>
                </c:pt>
                <c:pt idx="102">
                  <c:v>3799.6407899999999</c:v>
                </c:pt>
                <c:pt idx="103">
                  <c:v>3797.7120399999999</c:v>
                </c:pt>
                <c:pt idx="104">
                  <c:v>3795.7832899999999</c:v>
                </c:pt>
                <c:pt idx="105">
                  <c:v>3793.8545300000001</c:v>
                </c:pt>
                <c:pt idx="106">
                  <c:v>3791.92578</c:v>
                </c:pt>
                <c:pt idx="107">
                  <c:v>3789.99703</c:v>
                </c:pt>
                <c:pt idx="108">
                  <c:v>3788.06828</c:v>
                </c:pt>
                <c:pt idx="109">
                  <c:v>3786.1395299999999</c:v>
                </c:pt>
                <c:pt idx="110">
                  <c:v>3784.2107799999999</c:v>
                </c:pt>
                <c:pt idx="111">
                  <c:v>3782.2820200000001</c:v>
                </c:pt>
                <c:pt idx="112">
                  <c:v>3780.3532700000001</c:v>
                </c:pt>
                <c:pt idx="113">
                  <c:v>3778.42452</c:v>
                </c:pt>
                <c:pt idx="114">
                  <c:v>3776.49577</c:v>
                </c:pt>
                <c:pt idx="115">
                  <c:v>3774.56702</c:v>
                </c:pt>
                <c:pt idx="116">
                  <c:v>3772.6382699999999</c:v>
                </c:pt>
                <c:pt idx="117">
                  <c:v>3770.7095100000001</c:v>
                </c:pt>
                <c:pt idx="118">
                  <c:v>3768.7807600000001</c:v>
                </c:pt>
                <c:pt idx="119">
                  <c:v>3766.8520100000001</c:v>
                </c:pt>
                <c:pt idx="120">
                  <c:v>3764.92326</c:v>
                </c:pt>
                <c:pt idx="121">
                  <c:v>3762.99451</c:v>
                </c:pt>
                <c:pt idx="122">
                  <c:v>3761.06576</c:v>
                </c:pt>
                <c:pt idx="123">
                  <c:v>3759.1370000000002</c:v>
                </c:pt>
                <c:pt idx="124">
                  <c:v>3757.2082500000001</c:v>
                </c:pt>
                <c:pt idx="125">
                  <c:v>3755.2795000000001</c:v>
                </c:pt>
                <c:pt idx="126">
                  <c:v>3753.3507500000001</c:v>
                </c:pt>
                <c:pt idx="127">
                  <c:v>3751.422</c:v>
                </c:pt>
                <c:pt idx="128">
                  <c:v>3749.49325</c:v>
                </c:pt>
                <c:pt idx="129">
                  <c:v>3747.5644900000002</c:v>
                </c:pt>
                <c:pt idx="130">
                  <c:v>3745.6357400000002</c:v>
                </c:pt>
                <c:pt idx="131">
                  <c:v>3743.7069900000001</c:v>
                </c:pt>
                <c:pt idx="132">
                  <c:v>3741.7782400000001</c:v>
                </c:pt>
                <c:pt idx="133">
                  <c:v>3739.8494900000001</c:v>
                </c:pt>
                <c:pt idx="134">
                  <c:v>3737.92074</c:v>
                </c:pt>
                <c:pt idx="135">
                  <c:v>3735.9919799999998</c:v>
                </c:pt>
                <c:pt idx="136">
                  <c:v>3734.0632300000002</c:v>
                </c:pt>
                <c:pt idx="137">
                  <c:v>3732.1344800000002</c:v>
                </c:pt>
                <c:pt idx="138">
                  <c:v>3730.2057300000001</c:v>
                </c:pt>
                <c:pt idx="139">
                  <c:v>3728.2769800000001</c:v>
                </c:pt>
                <c:pt idx="140">
                  <c:v>3726.3482300000001</c:v>
                </c:pt>
                <c:pt idx="141">
                  <c:v>3724.4194699999998</c:v>
                </c:pt>
                <c:pt idx="142">
                  <c:v>3722.4907199999998</c:v>
                </c:pt>
                <c:pt idx="143">
                  <c:v>3720.5619700000002</c:v>
                </c:pt>
                <c:pt idx="144">
                  <c:v>3718.6332200000002</c:v>
                </c:pt>
                <c:pt idx="145">
                  <c:v>3716.7044700000001</c:v>
                </c:pt>
                <c:pt idx="146">
                  <c:v>3714.7757200000001</c:v>
                </c:pt>
                <c:pt idx="147">
                  <c:v>3712.8469599999999</c:v>
                </c:pt>
                <c:pt idx="148">
                  <c:v>3710.9182099999998</c:v>
                </c:pt>
                <c:pt idx="149">
                  <c:v>3708.9894599999998</c:v>
                </c:pt>
                <c:pt idx="150">
                  <c:v>3707.0607100000002</c:v>
                </c:pt>
                <c:pt idx="151">
                  <c:v>3705.1319600000002</c:v>
                </c:pt>
                <c:pt idx="152">
                  <c:v>3703.2032100000001</c:v>
                </c:pt>
                <c:pt idx="153">
                  <c:v>3701.2744499999999</c:v>
                </c:pt>
                <c:pt idx="154">
                  <c:v>3699.3456999999999</c:v>
                </c:pt>
                <c:pt idx="155">
                  <c:v>3697.4169499999998</c:v>
                </c:pt>
                <c:pt idx="156">
                  <c:v>3695.4881999999998</c:v>
                </c:pt>
                <c:pt idx="157">
                  <c:v>3693.5594500000002</c:v>
                </c:pt>
                <c:pt idx="158">
                  <c:v>3691.6307000000002</c:v>
                </c:pt>
                <c:pt idx="159">
                  <c:v>3689.7019399999999</c:v>
                </c:pt>
                <c:pt idx="160">
                  <c:v>3687.7731899999999</c:v>
                </c:pt>
                <c:pt idx="161">
                  <c:v>3685.8444399999998</c:v>
                </c:pt>
                <c:pt idx="162">
                  <c:v>3683.9156899999998</c:v>
                </c:pt>
                <c:pt idx="163">
                  <c:v>3681.9869399999998</c:v>
                </c:pt>
                <c:pt idx="164">
                  <c:v>3680.0581900000002</c:v>
                </c:pt>
                <c:pt idx="165">
                  <c:v>3678.12943</c:v>
                </c:pt>
                <c:pt idx="166">
                  <c:v>3676.2006799999999</c:v>
                </c:pt>
                <c:pt idx="167">
                  <c:v>3674.2719299999999</c:v>
                </c:pt>
                <c:pt idx="168">
                  <c:v>3672.3431799999998</c:v>
                </c:pt>
                <c:pt idx="169">
                  <c:v>3670.4144299999998</c:v>
                </c:pt>
                <c:pt idx="170">
                  <c:v>3668.4856799999998</c:v>
                </c:pt>
                <c:pt idx="171">
                  <c:v>3666.55692</c:v>
                </c:pt>
                <c:pt idx="172">
                  <c:v>3664.62817</c:v>
                </c:pt>
                <c:pt idx="173">
                  <c:v>3662.6994199999999</c:v>
                </c:pt>
                <c:pt idx="174">
                  <c:v>3660.7706699999999</c:v>
                </c:pt>
                <c:pt idx="175">
                  <c:v>3658.8419199999998</c:v>
                </c:pt>
                <c:pt idx="176">
                  <c:v>3656.9131699999998</c:v>
                </c:pt>
                <c:pt idx="177">
                  <c:v>3654.98441</c:v>
                </c:pt>
                <c:pt idx="178">
                  <c:v>3653.05566</c:v>
                </c:pt>
                <c:pt idx="179">
                  <c:v>3651.12691</c:v>
                </c:pt>
                <c:pt idx="180">
                  <c:v>3649.1981599999999</c:v>
                </c:pt>
                <c:pt idx="181">
                  <c:v>3647.2694099999999</c:v>
                </c:pt>
                <c:pt idx="182">
                  <c:v>3645.3406599999998</c:v>
                </c:pt>
                <c:pt idx="183">
                  <c:v>3643.4119000000001</c:v>
                </c:pt>
                <c:pt idx="184">
                  <c:v>3641.48315</c:v>
                </c:pt>
                <c:pt idx="185">
                  <c:v>3639.5544</c:v>
                </c:pt>
                <c:pt idx="186">
                  <c:v>3637.62565</c:v>
                </c:pt>
                <c:pt idx="187">
                  <c:v>3635.6968999999999</c:v>
                </c:pt>
                <c:pt idx="188">
                  <c:v>3633.7681499999999</c:v>
                </c:pt>
                <c:pt idx="189">
                  <c:v>3631.8393900000001</c:v>
                </c:pt>
                <c:pt idx="190">
                  <c:v>3629.9106400000001</c:v>
                </c:pt>
                <c:pt idx="191">
                  <c:v>3627.98189</c:v>
                </c:pt>
                <c:pt idx="192">
                  <c:v>3626.05314</c:v>
                </c:pt>
                <c:pt idx="193">
                  <c:v>3624.1243899999999</c:v>
                </c:pt>
                <c:pt idx="194">
                  <c:v>3622.1956399999999</c:v>
                </c:pt>
                <c:pt idx="195">
                  <c:v>3620.2668800000001</c:v>
                </c:pt>
                <c:pt idx="196">
                  <c:v>3618.3381300000001</c:v>
                </c:pt>
                <c:pt idx="197">
                  <c:v>3616.4093800000001</c:v>
                </c:pt>
                <c:pt idx="198">
                  <c:v>3614.48063</c:v>
                </c:pt>
                <c:pt idx="199">
                  <c:v>3612.55188</c:v>
                </c:pt>
                <c:pt idx="200">
                  <c:v>3610.6231299999999</c:v>
                </c:pt>
                <c:pt idx="201">
                  <c:v>3608.6943700000002</c:v>
                </c:pt>
                <c:pt idx="202">
                  <c:v>3606.7656200000001</c:v>
                </c:pt>
                <c:pt idx="203">
                  <c:v>3604.8368700000001</c:v>
                </c:pt>
                <c:pt idx="204">
                  <c:v>3602.9081200000001</c:v>
                </c:pt>
                <c:pt idx="205">
                  <c:v>3600.97937</c:v>
                </c:pt>
                <c:pt idx="206">
                  <c:v>3599.05062</c:v>
                </c:pt>
                <c:pt idx="207">
                  <c:v>3597.1218600000002</c:v>
                </c:pt>
                <c:pt idx="208">
                  <c:v>3595.1931100000002</c:v>
                </c:pt>
                <c:pt idx="209">
                  <c:v>3593.2643600000001</c:v>
                </c:pt>
                <c:pt idx="210">
                  <c:v>3591.3356100000001</c:v>
                </c:pt>
                <c:pt idx="211">
                  <c:v>3589.4068600000001</c:v>
                </c:pt>
                <c:pt idx="212">
                  <c:v>3587.47811</c:v>
                </c:pt>
                <c:pt idx="213">
                  <c:v>3585.5493499999998</c:v>
                </c:pt>
                <c:pt idx="214">
                  <c:v>3583.6206000000002</c:v>
                </c:pt>
                <c:pt idx="215">
                  <c:v>3581.6918500000002</c:v>
                </c:pt>
                <c:pt idx="216">
                  <c:v>3579.7631000000001</c:v>
                </c:pt>
                <c:pt idx="217">
                  <c:v>3577.8343500000001</c:v>
                </c:pt>
                <c:pt idx="218">
                  <c:v>3575.9056</c:v>
                </c:pt>
                <c:pt idx="219">
                  <c:v>3573.9768399999998</c:v>
                </c:pt>
                <c:pt idx="220">
                  <c:v>3572.0480899999998</c:v>
                </c:pt>
                <c:pt idx="221">
                  <c:v>3570.1193400000002</c:v>
                </c:pt>
                <c:pt idx="222">
                  <c:v>3568.1905900000002</c:v>
                </c:pt>
                <c:pt idx="223">
                  <c:v>3566.2618400000001</c:v>
                </c:pt>
                <c:pt idx="224">
                  <c:v>3564.3330900000001</c:v>
                </c:pt>
                <c:pt idx="225">
                  <c:v>3562.4043299999998</c:v>
                </c:pt>
                <c:pt idx="226">
                  <c:v>3560.4755799999998</c:v>
                </c:pt>
                <c:pt idx="227">
                  <c:v>3558.5468300000002</c:v>
                </c:pt>
                <c:pt idx="228">
                  <c:v>3556.6180800000002</c:v>
                </c:pt>
                <c:pt idx="229">
                  <c:v>3554.6893300000002</c:v>
                </c:pt>
                <c:pt idx="230">
                  <c:v>3552.7605800000001</c:v>
                </c:pt>
                <c:pt idx="231">
                  <c:v>3550.8318199999999</c:v>
                </c:pt>
                <c:pt idx="232">
                  <c:v>3548.9030699999998</c:v>
                </c:pt>
                <c:pt idx="233">
                  <c:v>3546.9743199999998</c:v>
                </c:pt>
                <c:pt idx="234">
                  <c:v>3545.0455700000002</c:v>
                </c:pt>
                <c:pt idx="235">
                  <c:v>3543.1168200000002</c:v>
                </c:pt>
                <c:pt idx="236">
                  <c:v>3541.1880700000002</c:v>
                </c:pt>
                <c:pt idx="237">
                  <c:v>3539.2593099999999</c:v>
                </c:pt>
                <c:pt idx="238">
                  <c:v>3537.3305599999999</c:v>
                </c:pt>
                <c:pt idx="239">
                  <c:v>3535.4018099999998</c:v>
                </c:pt>
                <c:pt idx="240">
                  <c:v>3533.4730599999998</c:v>
                </c:pt>
                <c:pt idx="241">
                  <c:v>3531.5443100000002</c:v>
                </c:pt>
                <c:pt idx="242">
                  <c:v>3529.6155600000002</c:v>
                </c:pt>
                <c:pt idx="243">
                  <c:v>3527.6867999999999</c:v>
                </c:pt>
                <c:pt idx="244">
                  <c:v>3525.7580499999999</c:v>
                </c:pt>
                <c:pt idx="245">
                  <c:v>3523.8292999999999</c:v>
                </c:pt>
                <c:pt idx="246">
                  <c:v>3521.9005499999998</c:v>
                </c:pt>
                <c:pt idx="247">
                  <c:v>3519.9717999999998</c:v>
                </c:pt>
                <c:pt idx="248">
                  <c:v>3518.0430500000002</c:v>
                </c:pt>
                <c:pt idx="249">
                  <c:v>3516.11429</c:v>
                </c:pt>
                <c:pt idx="250">
                  <c:v>3514.1855399999999</c:v>
                </c:pt>
                <c:pt idx="251">
                  <c:v>3512.2567899999999</c:v>
                </c:pt>
                <c:pt idx="252">
                  <c:v>3510.3280399999999</c:v>
                </c:pt>
                <c:pt idx="253">
                  <c:v>3508.3992899999998</c:v>
                </c:pt>
                <c:pt idx="254">
                  <c:v>3506.4705399999998</c:v>
                </c:pt>
                <c:pt idx="255">
                  <c:v>3504.54178</c:v>
                </c:pt>
                <c:pt idx="256">
                  <c:v>3502.61303</c:v>
                </c:pt>
                <c:pt idx="257">
                  <c:v>3500.6842799999999</c:v>
                </c:pt>
                <c:pt idx="258">
                  <c:v>3498.7555299999999</c:v>
                </c:pt>
                <c:pt idx="259">
                  <c:v>3496.8267799999999</c:v>
                </c:pt>
                <c:pt idx="260">
                  <c:v>3494.8980299999998</c:v>
                </c:pt>
                <c:pt idx="261">
                  <c:v>3492.9692700000001</c:v>
                </c:pt>
                <c:pt idx="262">
                  <c:v>3491.04052</c:v>
                </c:pt>
                <c:pt idx="263">
                  <c:v>3489.11177</c:v>
                </c:pt>
                <c:pt idx="264">
                  <c:v>3487.1830199999999</c:v>
                </c:pt>
                <c:pt idx="265">
                  <c:v>3485.2542699999999</c:v>
                </c:pt>
                <c:pt idx="266">
                  <c:v>3483.3255199999999</c:v>
                </c:pt>
                <c:pt idx="267">
                  <c:v>3481.3967600000001</c:v>
                </c:pt>
                <c:pt idx="268">
                  <c:v>3479.46801</c:v>
                </c:pt>
                <c:pt idx="269">
                  <c:v>3477.53926</c:v>
                </c:pt>
                <c:pt idx="270">
                  <c:v>3475.61051</c:v>
                </c:pt>
                <c:pt idx="271">
                  <c:v>3473.6817599999999</c:v>
                </c:pt>
                <c:pt idx="272">
                  <c:v>3471.7530099999999</c:v>
                </c:pt>
                <c:pt idx="273">
                  <c:v>3469.8242500000001</c:v>
                </c:pt>
                <c:pt idx="274">
                  <c:v>3467.8955000000001</c:v>
                </c:pt>
                <c:pt idx="275">
                  <c:v>3465.96675</c:v>
                </c:pt>
                <c:pt idx="276">
                  <c:v>3464.038</c:v>
                </c:pt>
                <c:pt idx="277">
                  <c:v>3462.10925</c:v>
                </c:pt>
                <c:pt idx="278">
                  <c:v>3460.1804999999999</c:v>
                </c:pt>
                <c:pt idx="279">
                  <c:v>3458.2517400000002</c:v>
                </c:pt>
                <c:pt idx="280">
                  <c:v>3456.3229900000001</c:v>
                </c:pt>
                <c:pt idx="281">
                  <c:v>3454.3942400000001</c:v>
                </c:pt>
                <c:pt idx="282">
                  <c:v>3452.46549</c:v>
                </c:pt>
                <c:pt idx="283">
                  <c:v>3450.53674</c:v>
                </c:pt>
                <c:pt idx="284">
                  <c:v>3448.60799</c:v>
                </c:pt>
                <c:pt idx="285">
                  <c:v>3446.6792300000002</c:v>
                </c:pt>
                <c:pt idx="286">
                  <c:v>3444.7504800000002</c:v>
                </c:pt>
                <c:pt idx="287">
                  <c:v>3442.8217300000001</c:v>
                </c:pt>
                <c:pt idx="288">
                  <c:v>3440.8929800000001</c:v>
                </c:pt>
                <c:pt idx="289">
                  <c:v>3438.96423</c:v>
                </c:pt>
                <c:pt idx="290">
                  <c:v>3437.03548</c:v>
                </c:pt>
                <c:pt idx="291">
                  <c:v>3435.1067200000002</c:v>
                </c:pt>
                <c:pt idx="292">
                  <c:v>3433.1779700000002</c:v>
                </c:pt>
                <c:pt idx="293">
                  <c:v>3431.2492200000002</c:v>
                </c:pt>
                <c:pt idx="294">
                  <c:v>3429.3204700000001</c:v>
                </c:pt>
                <c:pt idx="295">
                  <c:v>3427.3917200000001</c:v>
                </c:pt>
                <c:pt idx="296">
                  <c:v>3425.46297</c:v>
                </c:pt>
                <c:pt idx="297">
                  <c:v>3423.5342099999998</c:v>
                </c:pt>
                <c:pt idx="298">
                  <c:v>3421.6054600000002</c:v>
                </c:pt>
                <c:pt idx="299">
                  <c:v>3419.6767100000002</c:v>
                </c:pt>
                <c:pt idx="300">
                  <c:v>3417.7479600000001</c:v>
                </c:pt>
                <c:pt idx="301">
                  <c:v>3415.8192100000001</c:v>
                </c:pt>
                <c:pt idx="302">
                  <c:v>3413.8904600000001</c:v>
                </c:pt>
                <c:pt idx="303">
                  <c:v>3411.9616999999998</c:v>
                </c:pt>
                <c:pt idx="304">
                  <c:v>3410.0329499999998</c:v>
                </c:pt>
                <c:pt idx="305">
                  <c:v>3408.1042000000002</c:v>
                </c:pt>
                <c:pt idx="306">
                  <c:v>3406.1754500000002</c:v>
                </c:pt>
                <c:pt idx="307">
                  <c:v>3404.2467000000001</c:v>
                </c:pt>
                <c:pt idx="308">
                  <c:v>3402.3179500000001</c:v>
                </c:pt>
                <c:pt idx="309">
                  <c:v>3400.3891899999999</c:v>
                </c:pt>
                <c:pt idx="310">
                  <c:v>3398.4604399999998</c:v>
                </c:pt>
                <c:pt idx="311">
                  <c:v>3396.5316899999998</c:v>
                </c:pt>
                <c:pt idx="312">
                  <c:v>3394.6029400000002</c:v>
                </c:pt>
                <c:pt idx="313">
                  <c:v>3392.6741900000002</c:v>
                </c:pt>
                <c:pt idx="314">
                  <c:v>3390.7454400000001</c:v>
                </c:pt>
                <c:pt idx="315">
                  <c:v>3388.8166799999999</c:v>
                </c:pt>
                <c:pt idx="316">
                  <c:v>3386.8879299999999</c:v>
                </c:pt>
                <c:pt idx="317">
                  <c:v>3384.9591799999998</c:v>
                </c:pt>
                <c:pt idx="318">
                  <c:v>3383.0304299999998</c:v>
                </c:pt>
                <c:pt idx="319">
                  <c:v>3381.1016800000002</c:v>
                </c:pt>
                <c:pt idx="320">
                  <c:v>3379.1729300000002</c:v>
                </c:pt>
                <c:pt idx="321">
                  <c:v>3377.2441699999999</c:v>
                </c:pt>
                <c:pt idx="322">
                  <c:v>3375.3154199999999</c:v>
                </c:pt>
                <c:pt idx="323">
                  <c:v>3373.3866699999999</c:v>
                </c:pt>
                <c:pt idx="324">
                  <c:v>3371.4579199999998</c:v>
                </c:pt>
                <c:pt idx="325">
                  <c:v>3369.5291699999998</c:v>
                </c:pt>
                <c:pt idx="326">
                  <c:v>3367.6004200000002</c:v>
                </c:pt>
                <c:pt idx="327">
                  <c:v>3365.67166</c:v>
                </c:pt>
                <c:pt idx="328">
                  <c:v>3363.7429099999999</c:v>
                </c:pt>
                <c:pt idx="329">
                  <c:v>3361.8141599999999</c:v>
                </c:pt>
                <c:pt idx="330">
                  <c:v>3359.8854099999999</c:v>
                </c:pt>
                <c:pt idx="331">
                  <c:v>3357.9566599999998</c:v>
                </c:pt>
                <c:pt idx="332">
                  <c:v>3356.0279099999998</c:v>
                </c:pt>
                <c:pt idx="333">
                  <c:v>3354.09915</c:v>
                </c:pt>
                <c:pt idx="334">
                  <c:v>3352.1704</c:v>
                </c:pt>
                <c:pt idx="335">
                  <c:v>3350.2416499999999</c:v>
                </c:pt>
                <c:pt idx="336">
                  <c:v>3348.3128999999999</c:v>
                </c:pt>
                <c:pt idx="337">
                  <c:v>3346.3841499999999</c:v>
                </c:pt>
                <c:pt idx="338">
                  <c:v>3344.4553999999998</c:v>
                </c:pt>
                <c:pt idx="339">
                  <c:v>3342.52664</c:v>
                </c:pt>
                <c:pt idx="340">
                  <c:v>3340.59789</c:v>
                </c:pt>
                <c:pt idx="341">
                  <c:v>3338.66914</c:v>
                </c:pt>
                <c:pt idx="342">
                  <c:v>3336.7403899999999</c:v>
                </c:pt>
                <c:pt idx="343">
                  <c:v>3334.8116399999999</c:v>
                </c:pt>
                <c:pt idx="344">
                  <c:v>3332.8828800000001</c:v>
                </c:pt>
                <c:pt idx="345">
                  <c:v>3330.9541300000001</c:v>
                </c:pt>
                <c:pt idx="346">
                  <c:v>3329.02538</c:v>
                </c:pt>
                <c:pt idx="347">
                  <c:v>3327.09663</c:v>
                </c:pt>
                <c:pt idx="348">
                  <c:v>3325.16788</c:v>
                </c:pt>
                <c:pt idx="349">
                  <c:v>3323.2391299999999</c:v>
                </c:pt>
                <c:pt idx="350">
                  <c:v>3321.3103700000001</c:v>
                </c:pt>
                <c:pt idx="351">
                  <c:v>3319.3816200000001</c:v>
                </c:pt>
                <c:pt idx="352">
                  <c:v>3317.4528700000001</c:v>
                </c:pt>
                <c:pt idx="353">
                  <c:v>3315.52412</c:v>
                </c:pt>
                <c:pt idx="354">
                  <c:v>3313.59537</c:v>
                </c:pt>
                <c:pt idx="355">
                  <c:v>3311.66662</c:v>
                </c:pt>
                <c:pt idx="356">
                  <c:v>3309.7378600000002</c:v>
                </c:pt>
                <c:pt idx="357">
                  <c:v>3307.8091100000001</c:v>
                </c:pt>
                <c:pt idx="358">
                  <c:v>3305.8803600000001</c:v>
                </c:pt>
                <c:pt idx="359">
                  <c:v>3303.9516100000001</c:v>
                </c:pt>
                <c:pt idx="360">
                  <c:v>3302.02286</c:v>
                </c:pt>
                <c:pt idx="361">
                  <c:v>3300.09411</c:v>
                </c:pt>
                <c:pt idx="362">
                  <c:v>3298.1653500000002</c:v>
                </c:pt>
                <c:pt idx="363">
                  <c:v>3296.2366000000002</c:v>
                </c:pt>
                <c:pt idx="364">
                  <c:v>3294.3078500000001</c:v>
                </c:pt>
                <c:pt idx="365">
                  <c:v>3292.3791000000001</c:v>
                </c:pt>
                <c:pt idx="366">
                  <c:v>3290.4503500000001</c:v>
                </c:pt>
                <c:pt idx="367">
                  <c:v>3288.5216</c:v>
                </c:pt>
                <c:pt idx="368">
                  <c:v>3286.5928399999998</c:v>
                </c:pt>
                <c:pt idx="369">
                  <c:v>3284.6640900000002</c:v>
                </c:pt>
                <c:pt idx="370">
                  <c:v>3282.7353400000002</c:v>
                </c:pt>
                <c:pt idx="371">
                  <c:v>3280.8065900000001</c:v>
                </c:pt>
                <c:pt idx="372">
                  <c:v>3278.8778400000001</c:v>
                </c:pt>
                <c:pt idx="373">
                  <c:v>3276.9490900000001</c:v>
                </c:pt>
                <c:pt idx="374">
                  <c:v>3275.0203299999998</c:v>
                </c:pt>
                <c:pt idx="375">
                  <c:v>3273.0915799999998</c:v>
                </c:pt>
                <c:pt idx="376">
                  <c:v>3271.1628300000002</c:v>
                </c:pt>
                <c:pt idx="377">
                  <c:v>3269.2340800000002</c:v>
                </c:pt>
                <c:pt idx="378">
                  <c:v>3267.3053300000001</c:v>
                </c:pt>
                <c:pt idx="379">
                  <c:v>3265.3765800000001</c:v>
                </c:pt>
                <c:pt idx="380">
                  <c:v>3263.4478199999999</c:v>
                </c:pt>
                <c:pt idx="381">
                  <c:v>3261.5190699999998</c:v>
                </c:pt>
                <c:pt idx="382">
                  <c:v>3259.5903199999998</c:v>
                </c:pt>
                <c:pt idx="383">
                  <c:v>3257.6615700000002</c:v>
                </c:pt>
                <c:pt idx="384">
                  <c:v>3255.7328200000002</c:v>
                </c:pt>
                <c:pt idx="385">
                  <c:v>3253.8040700000001</c:v>
                </c:pt>
                <c:pt idx="386">
                  <c:v>3251.8753099999999</c:v>
                </c:pt>
                <c:pt idx="387">
                  <c:v>3249.9465599999999</c:v>
                </c:pt>
                <c:pt idx="388">
                  <c:v>3248.0178099999998</c:v>
                </c:pt>
                <c:pt idx="389">
                  <c:v>3246.0890599999998</c:v>
                </c:pt>
                <c:pt idx="390">
                  <c:v>3244.1603100000002</c:v>
                </c:pt>
                <c:pt idx="391">
                  <c:v>3242.2315600000002</c:v>
                </c:pt>
                <c:pt idx="392">
                  <c:v>3240.3027999999999</c:v>
                </c:pt>
                <c:pt idx="393">
                  <c:v>3238.3740499999999</c:v>
                </c:pt>
                <c:pt idx="394">
                  <c:v>3236.4452999999999</c:v>
                </c:pt>
                <c:pt idx="395">
                  <c:v>3234.5165499999998</c:v>
                </c:pt>
                <c:pt idx="396">
                  <c:v>3232.5877999999998</c:v>
                </c:pt>
                <c:pt idx="397">
                  <c:v>3230.6590500000002</c:v>
                </c:pt>
                <c:pt idx="398">
                  <c:v>3228.73029</c:v>
                </c:pt>
                <c:pt idx="399">
                  <c:v>3226.8015399999999</c:v>
                </c:pt>
                <c:pt idx="400">
                  <c:v>3224.8727899999999</c:v>
                </c:pt>
                <c:pt idx="401">
                  <c:v>3222.9440399999999</c:v>
                </c:pt>
                <c:pt idx="402">
                  <c:v>3221.0152899999998</c:v>
                </c:pt>
                <c:pt idx="403">
                  <c:v>3219.0865399999998</c:v>
                </c:pt>
                <c:pt idx="404">
                  <c:v>3217.15778</c:v>
                </c:pt>
                <c:pt idx="405">
                  <c:v>3215.22903</c:v>
                </c:pt>
                <c:pt idx="406">
                  <c:v>3213.3002799999999</c:v>
                </c:pt>
                <c:pt idx="407">
                  <c:v>3211.3715299999999</c:v>
                </c:pt>
                <c:pt idx="408">
                  <c:v>3209.4427799999999</c:v>
                </c:pt>
                <c:pt idx="409">
                  <c:v>3207.5140299999998</c:v>
                </c:pt>
                <c:pt idx="410">
                  <c:v>3205.58527</c:v>
                </c:pt>
                <c:pt idx="411">
                  <c:v>3203.65652</c:v>
                </c:pt>
                <c:pt idx="412">
                  <c:v>3201.72777</c:v>
                </c:pt>
                <c:pt idx="413">
                  <c:v>3199.7990199999999</c:v>
                </c:pt>
                <c:pt idx="414">
                  <c:v>3197.8702699999999</c:v>
                </c:pt>
                <c:pt idx="415">
                  <c:v>3195.9415199999999</c:v>
                </c:pt>
                <c:pt idx="416">
                  <c:v>3194.0127600000001</c:v>
                </c:pt>
                <c:pt idx="417">
                  <c:v>3192.08401</c:v>
                </c:pt>
                <c:pt idx="418">
                  <c:v>3190.15526</c:v>
                </c:pt>
                <c:pt idx="419">
                  <c:v>3188.22651</c:v>
                </c:pt>
                <c:pt idx="420">
                  <c:v>3186.2977599999999</c:v>
                </c:pt>
                <c:pt idx="421">
                  <c:v>3184.3690099999999</c:v>
                </c:pt>
                <c:pt idx="422">
                  <c:v>3182.4402500000001</c:v>
                </c:pt>
                <c:pt idx="423">
                  <c:v>3180.5115000000001</c:v>
                </c:pt>
                <c:pt idx="424">
                  <c:v>3178.58275</c:v>
                </c:pt>
                <c:pt idx="425">
                  <c:v>3176.654</c:v>
                </c:pt>
                <c:pt idx="426">
                  <c:v>3174.72525</c:v>
                </c:pt>
                <c:pt idx="427">
                  <c:v>3172.7964999999999</c:v>
                </c:pt>
                <c:pt idx="428">
                  <c:v>3170.8677400000001</c:v>
                </c:pt>
                <c:pt idx="429">
                  <c:v>3168.9389900000001</c:v>
                </c:pt>
                <c:pt idx="430">
                  <c:v>3167.0102400000001</c:v>
                </c:pt>
                <c:pt idx="431">
                  <c:v>3165.08149</c:v>
                </c:pt>
                <c:pt idx="432">
                  <c:v>3163.15274</c:v>
                </c:pt>
                <c:pt idx="433">
                  <c:v>3161.22399</c:v>
                </c:pt>
                <c:pt idx="434">
                  <c:v>3159.2952300000002</c:v>
                </c:pt>
                <c:pt idx="435">
                  <c:v>3157.3664800000001</c:v>
                </c:pt>
                <c:pt idx="436">
                  <c:v>3155.4377300000001</c:v>
                </c:pt>
                <c:pt idx="437">
                  <c:v>3153.5089800000001</c:v>
                </c:pt>
                <c:pt idx="438">
                  <c:v>3151.58023</c:v>
                </c:pt>
                <c:pt idx="439">
                  <c:v>3149.65148</c:v>
                </c:pt>
                <c:pt idx="440">
                  <c:v>3147.7227200000002</c:v>
                </c:pt>
                <c:pt idx="441">
                  <c:v>3145.7939700000002</c:v>
                </c:pt>
                <c:pt idx="442">
                  <c:v>3143.8652200000001</c:v>
                </c:pt>
                <c:pt idx="443">
                  <c:v>3141.9364700000001</c:v>
                </c:pt>
                <c:pt idx="444">
                  <c:v>3140.0077200000001</c:v>
                </c:pt>
                <c:pt idx="445">
                  <c:v>3138.07897</c:v>
                </c:pt>
                <c:pt idx="446">
                  <c:v>3136.1502099999998</c:v>
                </c:pt>
                <c:pt idx="447">
                  <c:v>3134.2214600000002</c:v>
                </c:pt>
                <c:pt idx="448">
                  <c:v>3132.2927100000002</c:v>
                </c:pt>
                <c:pt idx="449">
                  <c:v>3130.3639600000001</c:v>
                </c:pt>
                <c:pt idx="450">
                  <c:v>3128.4352100000001</c:v>
                </c:pt>
                <c:pt idx="451">
                  <c:v>3126.5064600000001</c:v>
                </c:pt>
                <c:pt idx="452">
                  <c:v>3124.5776999999998</c:v>
                </c:pt>
                <c:pt idx="453">
                  <c:v>3122.6489499999998</c:v>
                </c:pt>
                <c:pt idx="454">
                  <c:v>3120.7202000000002</c:v>
                </c:pt>
                <c:pt idx="455">
                  <c:v>3118.7914500000002</c:v>
                </c:pt>
                <c:pt idx="456">
                  <c:v>3116.8627000000001</c:v>
                </c:pt>
                <c:pt idx="457">
                  <c:v>3114.9339500000001</c:v>
                </c:pt>
                <c:pt idx="458">
                  <c:v>3113.0051899999999</c:v>
                </c:pt>
                <c:pt idx="459">
                  <c:v>3111.0764399999998</c:v>
                </c:pt>
                <c:pt idx="460">
                  <c:v>3109.1476899999998</c:v>
                </c:pt>
                <c:pt idx="461">
                  <c:v>3107.2189400000002</c:v>
                </c:pt>
                <c:pt idx="462">
                  <c:v>3105.2901900000002</c:v>
                </c:pt>
                <c:pt idx="463">
                  <c:v>3103.3614400000001</c:v>
                </c:pt>
                <c:pt idx="464">
                  <c:v>3101.4326799999999</c:v>
                </c:pt>
                <c:pt idx="465">
                  <c:v>3099.5039299999999</c:v>
                </c:pt>
                <c:pt idx="466">
                  <c:v>3097.5751799999998</c:v>
                </c:pt>
                <c:pt idx="467">
                  <c:v>3095.6464299999998</c:v>
                </c:pt>
                <c:pt idx="468">
                  <c:v>3093.7176800000002</c:v>
                </c:pt>
                <c:pt idx="469">
                  <c:v>3091.7889300000002</c:v>
                </c:pt>
                <c:pt idx="470">
                  <c:v>3089.8601699999999</c:v>
                </c:pt>
                <c:pt idx="471">
                  <c:v>3087.9314199999999</c:v>
                </c:pt>
                <c:pt idx="472">
                  <c:v>3086.0026699999999</c:v>
                </c:pt>
                <c:pt idx="473">
                  <c:v>3084.0739199999998</c:v>
                </c:pt>
                <c:pt idx="474">
                  <c:v>3082.1451699999998</c:v>
                </c:pt>
                <c:pt idx="475">
                  <c:v>3080.2164200000002</c:v>
                </c:pt>
                <c:pt idx="476">
                  <c:v>3078.28766</c:v>
                </c:pt>
                <c:pt idx="477">
                  <c:v>3076.3589099999999</c:v>
                </c:pt>
                <c:pt idx="478">
                  <c:v>3074.4301599999999</c:v>
                </c:pt>
                <c:pt idx="479">
                  <c:v>3072.5014099999999</c:v>
                </c:pt>
                <c:pt idx="480">
                  <c:v>3070.5726599999998</c:v>
                </c:pt>
                <c:pt idx="481">
                  <c:v>3068.6439099999998</c:v>
                </c:pt>
                <c:pt idx="482">
                  <c:v>3066.71515</c:v>
                </c:pt>
                <c:pt idx="483">
                  <c:v>3064.7864</c:v>
                </c:pt>
                <c:pt idx="484">
                  <c:v>3062.8576499999999</c:v>
                </c:pt>
                <c:pt idx="485">
                  <c:v>3060.9288999999999</c:v>
                </c:pt>
                <c:pt idx="486">
                  <c:v>3059.0001499999998</c:v>
                </c:pt>
                <c:pt idx="487">
                  <c:v>3057.0713999999998</c:v>
                </c:pt>
                <c:pt idx="488">
                  <c:v>3055.14264</c:v>
                </c:pt>
                <c:pt idx="489">
                  <c:v>3053.21389</c:v>
                </c:pt>
                <c:pt idx="490">
                  <c:v>3051.28514</c:v>
                </c:pt>
                <c:pt idx="491">
                  <c:v>3049.3563899999999</c:v>
                </c:pt>
                <c:pt idx="492">
                  <c:v>3047.4276399999999</c:v>
                </c:pt>
                <c:pt idx="493">
                  <c:v>3045.4988899999998</c:v>
                </c:pt>
                <c:pt idx="494">
                  <c:v>3043.5701300000001</c:v>
                </c:pt>
                <c:pt idx="495">
                  <c:v>3041.64138</c:v>
                </c:pt>
                <c:pt idx="496">
                  <c:v>3039.71263</c:v>
                </c:pt>
                <c:pt idx="497">
                  <c:v>3037.78388</c:v>
                </c:pt>
                <c:pt idx="498">
                  <c:v>3035.8551299999999</c:v>
                </c:pt>
                <c:pt idx="499">
                  <c:v>3033.9263799999999</c:v>
                </c:pt>
                <c:pt idx="500">
                  <c:v>3031.9976200000001</c:v>
                </c:pt>
                <c:pt idx="501">
                  <c:v>3030.0688700000001</c:v>
                </c:pt>
                <c:pt idx="502">
                  <c:v>3028.14012</c:v>
                </c:pt>
                <c:pt idx="503">
                  <c:v>3026.21137</c:v>
                </c:pt>
                <c:pt idx="504">
                  <c:v>3024.28262</c:v>
                </c:pt>
                <c:pt idx="505">
                  <c:v>3022.3538699999999</c:v>
                </c:pt>
                <c:pt idx="506">
                  <c:v>3020.4251100000001</c:v>
                </c:pt>
                <c:pt idx="507">
                  <c:v>3018.4963600000001</c:v>
                </c:pt>
                <c:pt idx="508">
                  <c:v>3016.5676100000001</c:v>
                </c:pt>
                <c:pt idx="509">
                  <c:v>3014.63886</c:v>
                </c:pt>
                <c:pt idx="510">
                  <c:v>3012.71011</c:v>
                </c:pt>
                <c:pt idx="511">
                  <c:v>3010.7813599999999</c:v>
                </c:pt>
                <c:pt idx="512">
                  <c:v>3008.8526000000002</c:v>
                </c:pt>
                <c:pt idx="513">
                  <c:v>3006.9238500000001</c:v>
                </c:pt>
                <c:pt idx="514">
                  <c:v>3004.9951000000001</c:v>
                </c:pt>
                <c:pt idx="515">
                  <c:v>3003.0663500000001</c:v>
                </c:pt>
                <c:pt idx="516">
                  <c:v>3001.1376</c:v>
                </c:pt>
                <c:pt idx="517">
                  <c:v>2999.20885</c:v>
                </c:pt>
                <c:pt idx="518">
                  <c:v>2997.2800900000002</c:v>
                </c:pt>
                <c:pt idx="519">
                  <c:v>2995.3513400000002</c:v>
                </c:pt>
                <c:pt idx="520">
                  <c:v>2993.4225900000001</c:v>
                </c:pt>
                <c:pt idx="521">
                  <c:v>2991.4938400000001</c:v>
                </c:pt>
                <c:pt idx="522">
                  <c:v>2989.5650900000001</c:v>
                </c:pt>
                <c:pt idx="523">
                  <c:v>2987.63634</c:v>
                </c:pt>
                <c:pt idx="524">
                  <c:v>2985.7075799999998</c:v>
                </c:pt>
                <c:pt idx="525">
                  <c:v>2983.7788300000002</c:v>
                </c:pt>
                <c:pt idx="526">
                  <c:v>2981.8500800000002</c:v>
                </c:pt>
                <c:pt idx="527">
                  <c:v>2979.9213300000001</c:v>
                </c:pt>
                <c:pt idx="528">
                  <c:v>2977.9925800000001</c:v>
                </c:pt>
                <c:pt idx="529">
                  <c:v>2976.0638300000001</c:v>
                </c:pt>
                <c:pt idx="530">
                  <c:v>2974.1350699999998</c:v>
                </c:pt>
                <c:pt idx="531">
                  <c:v>2972.2063199999998</c:v>
                </c:pt>
                <c:pt idx="532">
                  <c:v>2970.2775700000002</c:v>
                </c:pt>
                <c:pt idx="533">
                  <c:v>2968.3488200000002</c:v>
                </c:pt>
                <c:pt idx="534">
                  <c:v>2966.4200700000001</c:v>
                </c:pt>
                <c:pt idx="535">
                  <c:v>2964.4913200000001</c:v>
                </c:pt>
                <c:pt idx="536">
                  <c:v>2962.5625599999998</c:v>
                </c:pt>
                <c:pt idx="537">
                  <c:v>2960.6338099999998</c:v>
                </c:pt>
                <c:pt idx="538">
                  <c:v>2958.7050599999998</c:v>
                </c:pt>
                <c:pt idx="539">
                  <c:v>2956.7763100000002</c:v>
                </c:pt>
                <c:pt idx="540">
                  <c:v>2954.8475600000002</c:v>
                </c:pt>
                <c:pt idx="541">
                  <c:v>2952.9188100000001</c:v>
                </c:pt>
                <c:pt idx="542">
                  <c:v>2950.9900499999999</c:v>
                </c:pt>
                <c:pt idx="543">
                  <c:v>2949.0612999999998</c:v>
                </c:pt>
                <c:pt idx="544">
                  <c:v>2947.1325499999998</c:v>
                </c:pt>
                <c:pt idx="545">
                  <c:v>2945.2037999999998</c:v>
                </c:pt>
                <c:pt idx="546">
                  <c:v>2943.2750500000002</c:v>
                </c:pt>
                <c:pt idx="547">
                  <c:v>2941.3463000000002</c:v>
                </c:pt>
                <c:pt idx="548">
                  <c:v>2939.4175399999999</c:v>
                </c:pt>
                <c:pt idx="549">
                  <c:v>2937.4887899999999</c:v>
                </c:pt>
                <c:pt idx="550">
                  <c:v>2935.5600399999998</c:v>
                </c:pt>
                <c:pt idx="551">
                  <c:v>2933.6312899999998</c:v>
                </c:pt>
                <c:pt idx="552">
                  <c:v>2931.7025400000002</c:v>
                </c:pt>
                <c:pt idx="553">
                  <c:v>2929.7737900000002</c:v>
                </c:pt>
                <c:pt idx="554">
                  <c:v>2927.84503</c:v>
                </c:pt>
                <c:pt idx="555">
                  <c:v>2925.9162799999999</c:v>
                </c:pt>
                <c:pt idx="556">
                  <c:v>2923.9875299999999</c:v>
                </c:pt>
                <c:pt idx="557">
                  <c:v>2922.0587799999998</c:v>
                </c:pt>
                <c:pt idx="558">
                  <c:v>2920.1300299999998</c:v>
                </c:pt>
                <c:pt idx="559">
                  <c:v>2918.2012800000002</c:v>
                </c:pt>
                <c:pt idx="560">
                  <c:v>2916.27252</c:v>
                </c:pt>
                <c:pt idx="561">
                  <c:v>2914.3437699999999</c:v>
                </c:pt>
                <c:pt idx="562">
                  <c:v>2912.4150199999999</c:v>
                </c:pt>
                <c:pt idx="563">
                  <c:v>2910.4862699999999</c:v>
                </c:pt>
                <c:pt idx="564">
                  <c:v>2908.5575199999998</c:v>
                </c:pt>
                <c:pt idx="565">
                  <c:v>2906.6287699999998</c:v>
                </c:pt>
                <c:pt idx="566">
                  <c:v>2904.70001</c:v>
                </c:pt>
                <c:pt idx="567">
                  <c:v>2902.77126</c:v>
                </c:pt>
                <c:pt idx="568">
                  <c:v>2900.8425099999999</c:v>
                </c:pt>
                <c:pt idx="569">
                  <c:v>2898.9137599999999</c:v>
                </c:pt>
                <c:pt idx="570">
                  <c:v>2896.9850099999999</c:v>
                </c:pt>
                <c:pt idx="571">
                  <c:v>2895.0562599999998</c:v>
                </c:pt>
                <c:pt idx="572">
                  <c:v>2893.1275000000001</c:v>
                </c:pt>
                <c:pt idx="573">
                  <c:v>2891.19875</c:v>
                </c:pt>
                <c:pt idx="574">
                  <c:v>2889.27</c:v>
                </c:pt>
                <c:pt idx="575">
                  <c:v>2887.3412499999999</c:v>
                </c:pt>
                <c:pt idx="576">
                  <c:v>2885.4124999999999</c:v>
                </c:pt>
                <c:pt idx="577">
                  <c:v>2883.4837499999999</c:v>
                </c:pt>
                <c:pt idx="578">
                  <c:v>2881.5549900000001</c:v>
                </c:pt>
                <c:pt idx="579">
                  <c:v>2879.6262400000001</c:v>
                </c:pt>
                <c:pt idx="580">
                  <c:v>2877.69749</c:v>
                </c:pt>
                <c:pt idx="581">
                  <c:v>2875.76874</c:v>
                </c:pt>
                <c:pt idx="582">
                  <c:v>2873.8399899999999</c:v>
                </c:pt>
                <c:pt idx="583">
                  <c:v>2871.9112399999999</c:v>
                </c:pt>
                <c:pt idx="584">
                  <c:v>2869.9824800000001</c:v>
                </c:pt>
                <c:pt idx="585">
                  <c:v>2868.0537300000001</c:v>
                </c:pt>
                <c:pt idx="586">
                  <c:v>2866.1249800000001</c:v>
                </c:pt>
                <c:pt idx="587">
                  <c:v>2864.19623</c:v>
                </c:pt>
                <c:pt idx="588">
                  <c:v>2862.26748</c:v>
                </c:pt>
                <c:pt idx="589">
                  <c:v>2860.3387299999999</c:v>
                </c:pt>
                <c:pt idx="590">
                  <c:v>2858.4099700000002</c:v>
                </c:pt>
                <c:pt idx="591">
                  <c:v>2856.4812200000001</c:v>
                </c:pt>
                <c:pt idx="592">
                  <c:v>2854.5524700000001</c:v>
                </c:pt>
                <c:pt idx="593">
                  <c:v>2852.62372</c:v>
                </c:pt>
                <c:pt idx="594">
                  <c:v>2850.69497</c:v>
                </c:pt>
                <c:pt idx="595">
                  <c:v>2848.76622</c:v>
                </c:pt>
                <c:pt idx="596">
                  <c:v>2846.8374600000002</c:v>
                </c:pt>
                <c:pt idx="597">
                  <c:v>2844.9087100000002</c:v>
                </c:pt>
                <c:pt idx="598">
                  <c:v>2842.9799600000001</c:v>
                </c:pt>
                <c:pt idx="599">
                  <c:v>2841.0512100000001</c:v>
                </c:pt>
                <c:pt idx="600">
                  <c:v>2839.12246</c:v>
                </c:pt>
                <c:pt idx="601">
                  <c:v>2837.19371</c:v>
                </c:pt>
                <c:pt idx="602">
                  <c:v>2835.2649500000002</c:v>
                </c:pt>
                <c:pt idx="603">
                  <c:v>2833.3362000000002</c:v>
                </c:pt>
                <c:pt idx="604">
                  <c:v>2831.4074500000002</c:v>
                </c:pt>
                <c:pt idx="605">
                  <c:v>2829.4787000000001</c:v>
                </c:pt>
                <c:pt idx="606">
                  <c:v>2827.5499500000001</c:v>
                </c:pt>
                <c:pt idx="607">
                  <c:v>2825.6212</c:v>
                </c:pt>
                <c:pt idx="608">
                  <c:v>2823.6924399999998</c:v>
                </c:pt>
                <c:pt idx="609">
                  <c:v>2821.7636900000002</c:v>
                </c:pt>
                <c:pt idx="610">
                  <c:v>2819.8349400000002</c:v>
                </c:pt>
                <c:pt idx="611">
                  <c:v>2817.9061900000002</c:v>
                </c:pt>
                <c:pt idx="612">
                  <c:v>2815.9774400000001</c:v>
                </c:pt>
                <c:pt idx="613">
                  <c:v>2814.0486900000001</c:v>
                </c:pt>
                <c:pt idx="614">
                  <c:v>2812.1199299999998</c:v>
                </c:pt>
                <c:pt idx="615">
                  <c:v>2810.1911799999998</c:v>
                </c:pt>
                <c:pt idx="616">
                  <c:v>2808.2624300000002</c:v>
                </c:pt>
                <c:pt idx="617">
                  <c:v>2806.3336800000002</c:v>
                </c:pt>
                <c:pt idx="618">
                  <c:v>2804.4049300000001</c:v>
                </c:pt>
                <c:pt idx="619">
                  <c:v>2802.4761800000001</c:v>
                </c:pt>
                <c:pt idx="620">
                  <c:v>2800.5474199999999</c:v>
                </c:pt>
                <c:pt idx="621">
                  <c:v>2798.6186699999998</c:v>
                </c:pt>
                <c:pt idx="622">
                  <c:v>2796.6899199999998</c:v>
                </c:pt>
                <c:pt idx="623">
                  <c:v>2794.7611700000002</c:v>
                </c:pt>
                <c:pt idx="624">
                  <c:v>2792.8324200000002</c:v>
                </c:pt>
                <c:pt idx="625">
                  <c:v>2790.9036700000001</c:v>
                </c:pt>
                <c:pt idx="626">
                  <c:v>2788.9749099999999</c:v>
                </c:pt>
                <c:pt idx="627">
                  <c:v>2787.0461599999999</c:v>
                </c:pt>
                <c:pt idx="628">
                  <c:v>2785.1174099999998</c:v>
                </c:pt>
                <c:pt idx="629">
                  <c:v>2783.1886599999998</c:v>
                </c:pt>
                <c:pt idx="630">
                  <c:v>2781.2599100000002</c:v>
                </c:pt>
                <c:pt idx="631">
                  <c:v>2779.3311600000002</c:v>
                </c:pt>
                <c:pt idx="632">
                  <c:v>2777.4023999999999</c:v>
                </c:pt>
                <c:pt idx="633">
                  <c:v>2775.4736499999999</c:v>
                </c:pt>
                <c:pt idx="634">
                  <c:v>2773.5448999999999</c:v>
                </c:pt>
                <c:pt idx="635">
                  <c:v>2771.6161499999998</c:v>
                </c:pt>
                <c:pt idx="636">
                  <c:v>2769.6873999999998</c:v>
                </c:pt>
                <c:pt idx="637">
                  <c:v>2767.7586500000002</c:v>
                </c:pt>
                <c:pt idx="638">
                  <c:v>2765.82989</c:v>
                </c:pt>
                <c:pt idx="639">
                  <c:v>2763.9011399999999</c:v>
                </c:pt>
                <c:pt idx="640">
                  <c:v>2761.9723899999999</c:v>
                </c:pt>
                <c:pt idx="641">
                  <c:v>2760.0436399999999</c:v>
                </c:pt>
                <c:pt idx="642">
                  <c:v>2758.1148899999998</c:v>
                </c:pt>
                <c:pt idx="643">
                  <c:v>2756.1861399999998</c:v>
                </c:pt>
                <c:pt idx="644">
                  <c:v>2754.25738</c:v>
                </c:pt>
                <c:pt idx="645">
                  <c:v>2752.32863</c:v>
                </c:pt>
                <c:pt idx="646">
                  <c:v>2750.3998799999999</c:v>
                </c:pt>
                <c:pt idx="647">
                  <c:v>2748.4711299999999</c:v>
                </c:pt>
                <c:pt idx="648">
                  <c:v>2746.5423799999999</c:v>
                </c:pt>
                <c:pt idx="649">
                  <c:v>2744.6136299999998</c:v>
                </c:pt>
                <c:pt idx="650">
                  <c:v>2742.68487</c:v>
                </c:pt>
                <c:pt idx="651">
                  <c:v>2740.75612</c:v>
                </c:pt>
                <c:pt idx="652">
                  <c:v>2738.82737</c:v>
                </c:pt>
                <c:pt idx="653">
                  <c:v>2736.8986199999999</c:v>
                </c:pt>
                <c:pt idx="654">
                  <c:v>2734.9698699999999</c:v>
                </c:pt>
                <c:pt idx="655">
                  <c:v>2733.0411199999999</c:v>
                </c:pt>
                <c:pt idx="656">
                  <c:v>2731.1123600000001</c:v>
                </c:pt>
                <c:pt idx="657">
                  <c:v>2729.18361</c:v>
                </c:pt>
                <c:pt idx="658">
                  <c:v>2727.25486</c:v>
                </c:pt>
                <c:pt idx="659">
                  <c:v>2725.32611</c:v>
                </c:pt>
                <c:pt idx="660">
                  <c:v>2723.3973599999999</c:v>
                </c:pt>
                <c:pt idx="661">
                  <c:v>2721.4686099999999</c:v>
                </c:pt>
                <c:pt idx="662">
                  <c:v>2719.5398500000001</c:v>
                </c:pt>
                <c:pt idx="663">
                  <c:v>2717.6111000000001</c:v>
                </c:pt>
                <c:pt idx="664">
                  <c:v>2715.68235</c:v>
                </c:pt>
                <c:pt idx="665">
                  <c:v>2713.7536</c:v>
                </c:pt>
                <c:pt idx="666">
                  <c:v>2711.82485</c:v>
                </c:pt>
                <c:pt idx="667">
                  <c:v>2709.8960999999999</c:v>
                </c:pt>
                <c:pt idx="668">
                  <c:v>2707.9673400000001</c:v>
                </c:pt>
                <c:pt idx="669">
                  <c:v>2706.0385900000001</c:v>
                </c:pt>
                <c:pt idx="670">
                  <c:v>2704.1098400000001</c:v>
                </c:pt>
                <c:pt idx="671">
                  <c:v>2702.18109</c:v>
                </c:pt>
                <c:pt idx="672">
                  <c:v>2700.25234</c:v>
                </c:pt>
                <c:pt idx="673">
                  <c:v>2698.32359</c:v>
                </c:pt>
                <c:pt idx="674">
                  <c:v>2696.3948300000002</c:v>
                </c:pt>
                <c:pt idx="675">
                  <c:v>2694.4660800000001</c:v>
                </c:pt>
                <c:pt idx="676">
                  <c:v>2692.5373300000001</c:v>
                </c:pt>
                <c:pt idx="677">
                  <c:v>2690.6085800000001</c:v>
                </c:pt>
                <c:pt idx="678">
                  <c:v>2688.67983</c:v>
                </c:pt>
                <c:pt idx="679">
                  <c:v>2686.75108</c:v>
                </c:pt>
                <c:pt idx="680">
                  <c:v>2684.8223200000002</c:v>
                </c:pt>
                <c:pt idx="681">
                  <c:v>2682.8935700000002</c:v>
                </c:pt>
                <c:pt idx="682">
                  <c:v>2680.9648200000001</c:v>
                </c:pt>
                <c:pt idx="683">
                  <c:v>2679.0360700000001</c:v>
                </c:pt>
                <c:pt idx="684">
                  <c:v>2677.1073200000001</c:v>
                </c:pt>
                <c:pt idx="685">
                  <c:v>2675.17857</c:v>
                </c:pt>
                <c:pt idx="686">
                  <c:v>2673.2498099999998</c:v>
                </c:pt>
                <c:pt idx="687">
                  <c:v>2671.3210600000002</c:v>
                </c:pt>
                <c:pt idx="688">
                  <c:v>2669.3923100000002</c:v>
                </c:pt>
                <c:pt idx="689">
                  <c:v>2667.4635600000001</c:v>
                </c:pt>
                <c:pt idx="690">
                  <c:v>2665.5348100000001</c:v>
                </c:pt>
                <c:pt idx="691">
                  <c:v>2663.6060600000001</c:v>
                </c:pt>
                <c:pt idx="692">
                  <c:v>2661.6772999999998</c:v>
                </c:pt>
                <c:pt idx="693">
                  <c:v>2659.7485499999998</c:v>
                </c:pt>
                <c:pt idx="694">
                  <c:v>2657.8198000000002</c:v>
                </c:pt>
                <c:pt idx="695">
                  <c:v>2655.8910500000002</c:v>
                </c:pt>
                <c:pt idx="696">
                  <c:v>2653.9623000000001</c:v>
                </c:pt>
                <c:pt idx="697">
                  <c:v>2652.0335500000001</c:v>
                </c:pt>
                <c:pt idx="698">
                  <c:v>2650.1047899999999</c:v>
                </c:pt>
                <c:pt idx="699">
                  <c:v>2648.1760399999998</c:v>
                </c:pt>
                <c:pt idx="700">
                  <c:v>2646.2472899999998</c:v>
                </c:pt>
                <c:pt idx="701">
                  <c:v>2644.3185400000002</c:v>
                </c:pt>
                <c:pt idx="702">
                  <c:v>2642.3897900000002</c:v>
                </c:pt>
                <c:pt idx="703">
                  <c:v>2640.4610400000001</c:v>
                </c:pt>
                <c:pt idx="704">
                  <c:v>2638.5322799999999</c:v>
                </c:pt>
                <c:pt idx="705">
                  <c:v>2636.6035299999999</c:v>
                </c:pt>
                <c:pt idx="706">
                  <c:v>2634.6747799999998</c:v>
                </c:pt>
                <c:pt idx="707">
                  <c:v>2632.7460299999998</c:v>
                </c:pt>
                <c:pt idx="708">
                  <c:v>2630.8172800000002</c:v>
                </c:pt>
                <c:pt idx="709">
                  <c:v>2628.8885300000002</c:v>
                </c:pt>
                <c:pt idx="710">
                  <c:v>2626.9597699999999</c:v>
                </c:pt>
                <c:pt idx="711">
                  <c:v>2625.0310199999999</c:v>
                </c:pt>
                <c:pt idx="712">
                  <c:v>2623.1022699999999</c:v>
                </c:pt>
                <c:pt idx="713">
                  <c:v>2621.1735199999998</c:v>
                </c:pt>
                <c:pt idx="714">
                  <c:v>2619.2447699999998</c:v>
                </c:pt>
                <c:pt idx="715">
                  <c:v>2617.3160200000002</c:v>
                </c:pt>
                <c:pt idx="716">
                  <c:v>2615.38726</c:v>
                </c:pt>
                <c:pt idx="717">
                  <c:v>2613.4585099999999</c:v>
                </c:pt>
                <c:pt idx="718">
                  <c:v>2611.5297599999999</c:v>
                </c:pt>
                <c:pt idx="719">
                  <c:v>2609.6010099999999</c:v>
                </c:pt>
                <c:pt idx="720">
                  <c:v>2607.6722599999998</c:v>
                </c:pt>
                <c:pt idx="721">
                  <c:v>2605.7435099999998</c:v>
                </c:pt>
                <c:pt idx="722">
                  <c:v>2603.81475</c:v>
                </c:pt>
                <c:pt idx="723">
                  <c:v>2601.886</c:v>
                </c:pt>
                <c:pt idx="724">
                  <c:v>2599.9572499999999</c:v>
                </c:pt>
                <c:pt idx="725">
                  <c:v>2598.0284999999999</c:v>
                </c:pt>
                <c:pt idx="726">
                  <c:v>2596.0997499999999</c:v>
                </c:pt>
                <c:pt idx="727">
                  <c:v>2594.1709999999998</c:v>
                </c:pt>
                <c:pt idx="728">
                  <c:v>2592.24224</c:v>
                </c:pt>
                <c:pt idx="729">
                  <c:v>2590.31349</c:v>
                </c:pt>
                <c:pt idx="730">
                  <c:v>2588.38474</c:v>
                </c:pt>
                <c:pt idx="731">
                  <c:v>2586.4559899999999</c:v>
                </c:pt>
                <c:pt idx="732">
                  <c:v>2584.5272399999999</c:v>
                </c:pt>
                <c:pt idx="733">
                  <c:v>2582.5984899999999</c:v>
                </c:pt>
                <c:pt idx="734">
                  <c:v>2580.6697300000001</c:v>
                </c:pt>
                <c:pt idx="735">
                  <c:v>2578.74098</c:v>
                </c:pt>
                <c:pt idx="736">
                  <c:v>2576.81223</c:v>
                </c:pt>
                <c:pt idx="737">
                  <c:v>2574.88348</c:v>
                </c:pt>
                <c:pt idx="738">
                  <c:v>2572.9547299999999</c:v>
                </c:pt>
                <c:pt idx="739">
                  <c:v>2571.0259799999999</c:v>
                </c:pt>
                <c:pt idx="740">
                  <c:v>2569.0972200000001</c:v>
                </c:pt>
                <c:pt idx="741">
                  <c:v>2567.1684700000001</c:v>
                </c:pt>
                <c:pt idx="742">
                  <c:v>2565.23972</c:v>
                </c:pt>
                <c:pt idx="743">
                  <c:v>2563.31097</c:v>
                </c:pt>
                <c:pt idx="744">
                  <c:v>2561.38222</c:v>
                </c:pt>
                <c:pt idx="745">
                  <c:v>2559.4534699999999</c:v>
                </c:pt>
                <c:pt idx="746">
                  <c:v>2557.5247100000001</c:v>
                </c:pt>
                <c:pt idx="747">
                  <c:v>2555.5959600000001</c:v>
                </c:pt>
                <c:pt idx="748">
                  <c:v>2553.6672100000001</c:v>
                </c:pt>
                <c:pt idx="749">
                  <c:v>2551.73846</c:v>
                </c:pt>
                <c:pt idx="750">
                  <c:v>2549.80971</c:v>
                </c:pt>
                <c:pt idx="751">
                  <c:v>2547.88096</c:v>
                </c:pt>
                <c:pt idx="752">
                  <c:v>2545.9522000000002</c:v>
                </c:pt>
                <c:pt idx="753">
                  <c:v>2544.0234500000001</c:v>
                </c:pt>
                <c:pt idx="754">
                  <c:v>2542.0947000000001</c:v>
                </c:pt>
                <c:pt idx="755">
                  <c:v>2540.1659500000001</c:v>
                </c:pt>
                <c:pt idx="756">
                  <c:v>2538.2372</c:v>
                </c:pt>
                <c:pt idx="757">
                  <c:v>2536.30845</c:v>
                </c:pt>
                <c:pt idx="758">
                  <c:v>2534.3796900000002</c:v>
                </c:pt>
                <c:pt idx="759">
                  <c:v>2532.4509400000002</c:v>
                </c:pt>
                <c:pt idx="760">
                  <c:v>2530.5221900000001</c:v>
                </c:pt>
                <c:pt idx="761">
                  <c:v>2528.5934400000001</c:v>
                </c:pt>
                <c:pt idx="762">
                  <c:v>2526.6646900000001</c:v>
                </c:pt>
                <c:pt idx="763">
                  <c:v>2524.73594</c:v>
                </c:pt>
                <c:pt idx="764">
                  <c:v>2522.8071799999998</c:v>
                </c:pt>
                <c:pt idx="765">
                  <c:v>2520.8784300000002</c:v>
                </c:pt>
                <c:pt idx="766">
                  <c:v>2518.9496800000002</c:v>
                </c:pt>
                <c:pt idx="767">
                  <c:v>2517.0209300000001</c:v>
                </c:pt>
                <c:pt idx="768">
                  <c:v>2515.0921800000001</c:v>
                </c:pt>
                <c:pt idx="769">
                  <c:v>2513.1634300000001</c:v>
                </c:pt>
                <c:pt idx="770">
                  <c:v>2511.2346699999998</c:v>
                </c:pt>
                <c:pt idx="771">
                  <c:v>2509.3059199999998</c:v>
                </c:pt>
                <c:pt idx="772">
                  <c:v>2507.3771700000002</c:v>
                </c:pt>
                <c:pt idx="773">
                  <c:v>2505.4484200000002</c:v>
                </c:pt>
                <c:pt idx="774">
                  <c:v>2503.5196700000001</c:v>
                </c:pt>
                <c:pt idx="775">
                  <c:v>2501.5909200000001</c:v>
                </c:pt>
                <c:pt idx="776">
                  <c:v>2499.6621599999999</c:v>
                </c:pt>
                <c:pt idx="777">
                  <c:v>2497.7334099999998</c:v>
                </c:pt>
                <c:pt idx="778">
                  <c:v>2495.8046599999998</c:v>
                </c:pt>
                <c:pt idx="779">
                  <c:v>2493.8759100000002</c:v>
                </c:pt>
                <c:pt idx="780">
                  <c:v>2491.9471600000002</c:v>
                </c:pt>
                <c:pt idx="781">
                  <c:v>2490.0184100000001</c:v>
                </c:pt>
                <c:pt idx="782">
                  <c:v>2488.0896499999999</c:v>
                </c:pt>
                <c:pt idx="783">
                  <c:v>2486.1608999999999</c:v>
                </c:pt>
                <c:pt idx="784">
                  <c:v>2484.2321499999998</c:v>
                </c:pt>
                <c:pt idx="785">
                  <c:v>2482.3033999999998</c:v>
                </c:pt>
                <c:pt idx="786">
                  <c:v>2480.3746500000002</c:v>
                </c:pt>
                <c:pt idx="787">
                  <c:v>2478.4459000000002</c:v>
                </c:pt>
                <c:pt idx="788">
                  <c:v>2476.5171399999999</c:v>
                </c:pt>
                <c:pt idx="789">
                  <c:v>2474.5883899999999</c:v>
                </c:pt>
                <c:pt idx="790">
                  <c:v>2472.6596399999999</c:v>
                </c:pt>
                <c:pt idx="791">
                  <c:v>2470.7308899999998</c:v>
                </c:pt>
                <c:pt idx="792">
                  <c:v>2468.8021399999998</c:v>
                </c:pt>
                <c:pt idx="793">
                  <c:v>2466.8733900000002</c:v>
                </c:pt>
                <c:pt idx="794">
                  <c:v>2464.94463</c:v>
                </c:pt>
                <c:pt idx="795">
                  <c:v>2463.0158799999999</c:v>
                </c:pt>
                <c:pt idx="796">
                  <c:v>2461.0871299999999</c:v>
                </c:pt>
                <c:pt idx="797">
                  <c:v>2459.1583799999999</c:v>
                </c:pt>
                <c:pt idx="798">
                  <c:v>2457.2296299999998</c:v>
                </c:pt>
                <c:pt idx="799">
                  <c:v>2455.3008799999998</c:v>
                </c:pt>
                <c:pt idx="800">
                  <c:v>2453.37212</c:v>
                </c:pt>
                <c:pt idx="801">
                  <c:v>2451.44337</c:v>
                </c:pt>
                <c:pt idx="802">
                  <c:v>2449.5146199999999</c:v>
                </c:pt>
                <c:pt idx="803">
                  <c:v>2447.5858699999999</c:v>
                </c:pt>
                <c:pt idx="804">
                  <c:v>2445.6571199999998</c:v>
                </c:pt>
                <c:pt idx="805">
                  <c:v>2443.7283699999998</c:v>
                </c:pt>
                <c:pt idx="806">
                  <c:v>2441.79961</c:v>
                </c:pt>
                <c:pt idx="807">
                  <c:v>2439.87086</c:v>
                </c:pt>
                <c:pt idx="808">
                  <c:v>2437.94211</c:v>
                </c:pt>
                <c:pt idx="809">
                  <c:v>2436.0133599999999</c:v>
                </c:pt>
                <c:pt idx="810">
                  <c:v>2434.0846099999999</c:v>
                </c:pt>
                <c:pt idx="811">
                  <c:v>2432.1558599999998</c:v>
                </c:pt>
                <c:pt idx="812">
                  <c:v>2430.2271000000001</c:v>
                </c:pt>
                <c:pt idx="813">
                  <c:v>2428.29835</c:v>
                </c:pt>
                <c:pt idx="814">
                  <c:v>2426.3696</c:v>
                </c:pt>
                <c:pt idx="815">
                  <c:v>2424.44085</c:v>
                </c:pt>
                <c:pt idx="816">
                  <c:v>2422.5120999999999</c:v>
                </c:pt>
                <c:pt idx="817">
                  <c:v>2420.5833499999999</c:v>
                </c:pt>
                <c:pt idx="818">
                  <c:v>2418.6545900000001</c:v>
                </c:pt>
                <c:pt idx="819">
                  <c:v>2416.7258400000001</c:v>
                </c:pt>
                <c:pt idx="820">
                  <c:v>2414.79709</c:v>
                </c:pt>
                <c:pt idx="821">
                  <c:v>2412.86834</c:v>
                </c:pt>
                <c:pt idx="822">
                  <c:v>2410.93959</c:v>
                </c:pt>
                <c:pt idx="823">
                  <c:v>2409.0108399999999</c:v>
                </c:pt>
                <c:pt idx="824">
                  <c:v>2407.0820800000001</c:v>
                </c:pt>
                <c:pt idx="825">
                  <c:v>2405.1533300000001</c:v>
                </c:pt>
                <c:pt idx="826">
                  <c:v>2403.2245800000001</c:v>
                </c:pt>
                <c:pt idx="827">
                  <c:v>2401.29583</c:v>
                </c:pt>
                <c:pt idx="828">
                  <c:v>2399.36708</c:v>
                </c:pt>
                <c:pt idx="829">
                  <c:v>2397.43833</c:v>
                </c:pt>
                <c:pt idx="830">
                  <c:v>2395.5095700000002</c:v>
                </c:pt>
                <c:pt idx="831">
                  <c:v>2393.5808200000001</c:v>
                </c:pt>
                <c:pt idx="832">
                  <c:v>2391.6520700000001</c:v>
                </c:pt>
                <c:pt idx="833">
                  <c:v>2389.7233200000001</c:v>
                </c:pt>
                <c:pt idx="834">
                  <c:v>2387.79457</c:v>
                </c:pt>
                <c:pt idx="835">
                  <c:v>2385.86582</c:v>
                </c:pt>
                <c:pt idx="836">
                  <c:v>2383.9370600000002</c:v>
                </c:pt>
                <c:pt idx="837">
                  <c:v>2382.0083100000002</c:v>
                </c:pt>
                <c:pt idx="838">
                  <c:v>2380.0795600000001</c:v>
                </c:pt>
                <c:pt idx="839">
                  <c:v>2378.1508100000001</c:v>
                </c:pt>
                <c:pt idx="840">
                  <c:v>2376.2220600000001</c:v>
                </c:pt>
                <c:pt idx="841">
                  <c:v>2374.29331</c:v>
                </c:pt>
                <c:pt idx="842">
                  <c:v>2372.3645499999998</c:v>
                </c:pt>
                <c:pt idx="843">
                  <c:v>2370.4358000000002</c:v>
                </c:pt>
                <c:pt idx="844">
                  <c:v>2368.5070500000002</c:v>
                </c:pt>
                <c:pt idx="845">
                  <c:v>2366.5783000000001</c:v>
                </c:pt>
                <c:pt idx="846">
                  <c:v>2364.6495500000001</c:v>
                </c:pt>
                <c:pt idx="847">
                  <c:v>2362.7208000000001</c:v>
                </c:pt>
                <c:pt idx="848">
                  <c:v>2360.7920399999998</c:v>
                </c:pt>
                <c:pt idx="849">
                  <c:v>2358.8632899999998</c:v>
                </c:pt>
                <c:pt idx="850">
                  <c:v>2356.9345400000002</c:v>
                </c:pt>
                <c:pt idx="851">
                  <c:v>2355.0057900000002</c:v>
                </c:pt>
                <c:pt idx="852">
                  <c:v>2353.0770400000001</c:v>
                </c:pt>
                <c:pt idx="853">
                  <c:v>2351.1482900000001</c:v>
                </c:pt>
                <c:pt idx="854">
                  <c:v>2349.2195299999998</c:v>
                </c:pt>
                <c:pt idx="855">
                  <c:v>2347.2907799999998</c:v>
                </c:pt>
                <c:pt idx="856">
                  <c:v>2345.3620299999998</c:v>
                </c:pt>
                <c:pt idx="857">
                  <c:v>2343.4332800000002</c:v>
                </c:pt>
                <c:pt idx="858">
                  <c:v>2341.5045300000002</c:v>
                </c:pt>
                <c:pt idx="859">
                  <c:v>2339.5757800000001</c:v>
                </c:pt>
                <c:pt idx="860">
                  <c:v>2337.6470199999999</c:v>
                </c:pt>
                <c:pt idx="861">
                  <c:v>2335.7182699999998</c:v>
                </c:pt>
                <c:pt idx="862">
                  <c:v>2333.7895199999998</c:v>
                </c:pt>
                <c:pt idx="863">
                  <c:v>2331.8607699999998</c:v>
                </c:pt>
                <c:pt idx="864">
                  <c:v>2329.9320200000002</c:v>
                </c:pt>
                <c:pt idx="865">
                  <c:v>2328.0032700000002</c:v>
                </c:pt>
                <c:pt idx="866">
                  <c:v>2326.0745099999999</c:v>
                </c:pt>
                <c:pt idx="867">
                  <c:v>2324.1457599999999</c:v>
                </c:pt>
                <c:pt idx="868">
                  <c:v>2322.2170099999998</c:v>
                </c:pt>
                <c:pt idx="869">
                  <c:v>2320.2882599999998</c:v>
                </c:pt>
                <c:pt idx="870">
                  <c:v>2318.3595099999998</c:v>
                </c:pt>
                <c:pt idx="871">
                  <c:v>2316.4307600000002</c:v>
                </c:pt>
                <c:pt idx="872">
                  <c:v>2314.502</c:v>
                </c:pt>
                <c:pt idx="873">
                  <c:v>2312.5732499999999</c:v>
                </c:pt>
                <c:pt idx="874">
                  <c:v>2310.6444999999999</c:v>
                </c:pt>
                <c:pt idx="875">
                  <c:v>2308.7157499999998</c:v>
                </c:pt>
                <c:pt idx="876">
                  <c:v>2306.7869999999998</c:v>
                </c:pt>
                <c:pt idx="877">
                  <c:v>2304.8582500000002</c:v>
                </c:pt>
                <c:pt idx="878">
                  <c:v>2302.92949</c:v>
                </c:pt>
                <c:pt idx="879">
                  <c:v>2301.00074</c:v>
                </c:pt>
                <c:pt idx="880">
                  <c:v>2299.0719899999999</c:v>
                </c:pt>
                <c:pt idx="881">
                  <c:v>2297.1432399999999</c:v>
                </c:pt>
                <c:pt idx="882">
                  <c:v>2295.2144899999998</c:v>
                </c:pt>
                <c:pt idx="883">
                  <c:v>2293.2857399999998</c:v>
                </c:pt>
                <c:pt idx="884">
                  <c:v>2291.35698</c:v>
                </c:pt>
                <c:pt idx="885">
                  <c:v>2289.42823</c:v>
                </c:pt>
                <c:pt idx="886">
                  <c:v>2287.4994799999999</c:v>
                </c:pt>
                <c:pt idx="887">
                  <c:v>2285.5707299999999</c:v>
                </c:pt>
                <c:pt idx="888">
                  <c:v>2283.6419799999999</c:v>
                </c:pt>
                <c:pt idx="889">
                  <c:v>2281.7132299999998</c:v>
                </c:pt>
                <c:pt idx="890">
                  <c:v>2279.7844700000001</c:v>
                </c:pt>
                <c:pt idx="891">
                  <c:v>2277.85572</c:v>
                </c:pt>
                <c:pt idx="892">
                  <c:v>2275.92697</c:v>
                </c:pt>
                <c:pt idx="893">
                  <c:v>2273.9982199999999</c:v>
                </c:pt>
                <c:pt idx="894">
                  <c:v>2272.0694699999999</c:v>
                </c:pt>
                <c:pt idx="895">
                  <c:v>2270.1407199999999</c:v>
                </c:pt>
                <c:pt idx="896">
                  <c:v>2268.2119600000001</c:v>
                </c:pt>
                <c:pt idx="897">
                  <c:v>2266.2832100000001</c:v>
                </c:pt>
                <c:pt idx="898">
                  <c:v>2264.35446</c:v>
                </c:pt>
                <c:pt idx="899">
                  <c:v>2262.42571</c:v>
                </c:pt>
                <c:pt idx="900">
                  <c:v>2260.4969599999999</c:v>
                </c:pt>
                <c:pt idx="901">
                  <c:v>2258.5682099999999</c:v>
                </c:pt>
                <c:pt idx="902">
                  <c:v>2256.6394500000001</c:v>
                </c:pt>
                <c:pt idx="903">
                  <c:v>2254.7107000000001</c:v>
                </c:pt>
                <c:pt idx="904">
                  <c:v>2252.7819500000001</c:v>
                </c:pt>
                <c:pt idx="905">
                  <c:v>2250.8532</c:v>
                </c:pt>
                <c:pt idx="906">
                  <c:v>2248.92445</c:v>
                </c:pt>
                <c:pt idx="907">
                  <c:v>2246.9956999999999</c:v>
                </c:pt>
                <c:pt idx="908">
                  <c:v>2245.0669400000002</c:v>
                </c:pt>
                <c:pt idx="909">
                  <c:v>2243.1381900000001</c:v>
                </c:pt>
                <c:pt idx="910">
                  <c:v>2241.2094400000001</c:v>
                </c:pt>
                <c:pt idx="911">
                  <c:v>2239.28069</c:v>
                </c:pt>
                <c:pt idx="912">
                  <c:v>2237.35194</c:v>
                </c:pt>
                <c:pt idx="913">
                  <c:v>2235.42319</c:v>
                </c:pt>
                <c:pt idx="914">
                  <c:v>2233.4944300000002</c:v>
                </c:pt>
                <c:pt idx="915">
                  <c:v>2231.5656800000002</c:v>
                </c:pt>
                <c:pt idx="916">
                  <c:v>2229.6369300000001</c:v>
                </c:pt>
                <c:pt idx="917">
                  <c:v>2227.7081800000001</c:v>
                </c:pt>
                <c:pt idx="918">
                  <c:v>2225.77943</c:v>
                </c:pt>
                <c:pt idx="919">
                  <c:v>2223.8506699999998</c:v>
                </c:pt>
                <c:pt idx="920">
                  <c:v>2221.9219199999998</c:v>
                </c:pt>
                <c:pt idx="921">
                  <c:v>2219.9931700000002</c:v>
                </c:pt>
                <c:pt idx="922">
                  <c:v>2218.0644200000002</c:v>
                </c:pt>
                <c:pt idx="923">
                  <c:v>2216.1356700000001</c:v>
                </c:pt>
                <c:pt idx="924">
                  <c:v>2214.2069200000001</c:v>
                </c:pt>
                <c:pt idx="925">
                  <c:v>2212.2781599999998</c:v>
                </c:pt>
                <c:pt idx="926">
                  <c:v>2210.3494099999998</c:v>
                </c:pt>
                <c:pt idx="927">
                  <c:v>2208.4206600000002</c:v>
                </c:pt>
                <c:pt idx="928">
                  <c:v>2206.4919100000002</c:v>
                </c:pt>
                <c:pt idx="929">
                  <c:v>2204.5631600000002</c:v>
                </c:pt>
                <c:pt idx="930">
                  <c:v>2202.6344100000001</c:v>
                </c:pt>
                <c:pt idx="931">
                  <c:v>2200.7056499999999</c:v>
                </c:pt>
                <c:pt idx="932">
                  <c:v>2198.7768999999998</c:v>
                </c:pt>
                <c:pt idx="933">
                  <c:v>2196.8481499999998</c:v>
                </c:pt>
                <c:pt idx="934">
                  <c:v>2194.9194000000002</c:v>
                </c:pt>
                <c:pt idx="935">
                  <c:v>2192.9906500000002</c:v>
                </c:pt>
                <c:pt idx="936">
                  <c:v>2191.0619000000002</c:v>
                </c:pt>
                <c:pt idx="937">
                  <c:v>2189.1331399999999</c:v>
                </c:pt>
                <c:pt idx="938">
                  <c:v>2187.2043899999999</c:v>
                </c:pt>
                <c:pt idx="939">
                  <c:v>2185.2756399999998</c:v>
                </c:pt>
                <c:pt idx="940">
                  <c:v>2183.3468899999998</c:v>
                </c:pt>
                <c:pt idx="941">
                  <c:v>2181.4181400000002</c:v>
                </c:pt>
                <c:pt idx="942">
                  <c:v>2179.4893900000002</c:v>
                </c:pt>
                <c:pt idx="943">
                  <c:v>2177.5606299999999</c:v>
                </c:pt>
                <c:pt idx="944">
                  <c:v>2175.6318799999999</c:v>
                </c:pt>
                <c:pt idx="945">
                  <c:v>2173.7031299999999</c:v>
                </c:pt>
                <c:pt idx="946">
                  <c:v>2171.7743799999998</c:v>
                </c:pt>
                <c:pt idx="947">
                  <c:v>2169.8456299999998</c:v>
                </c:pt>
                <c:pt idx="948">
                  <c:v>2167.9168800000002</c:v>
                </c:pt>
                <c:pt idx="949">
                  <c:v>2165.98812</c:v>
                </c:pt>
                <c:pt idx="950">
                  <c:v>2164.0593699999999</c:v>
                </c:pt>
                <c:pt idx="951">
                  <c:v>2162.1306199999999</c:v>
                </c:pt>
                <c:pt idx="952">
                  <c:v>2160.2018699999999</c:v>
                </c:pt>
                <c:pt idx="953">
                  <c:v>2158.2731199999998</c:v>
                </c:pt>
                <c:pt idx="954">
                  <c:v>2156.3443699999998</c:v>
                </c:pt>
                <c:pt idx="955">
                  <c:v>2154.41561</c:v>
                </c:pt>
                <c:pt idx="956">
                  <c:v>2152.48686</c:v>
                </c:pt>
                <c:pt idx="957">
                  <c:v>2150.5581099999999</c:v>
                </c:pt>
                <c:pt idx="958">
                  <c:v>2148.6293599999999</c:v>
                </c:pt>
                <c:pt idx="959">
                  <c:v>2146.7006099999999</c:v>
                </c:pt>
                <c:pt idx="960">
                  <c:v>2144.7718599999998</c:v>
                </c:pt>
                <c:pt idx="961">
                  <c:v>2142.8431</c:v>
                </c:pt>
                <c:pt idx="962">
                  <c:v>2140.91435</c:v>
                </c:pt>
                <c:pt idx="963">
                  <c:v>2138.9856</c:v>
                </c:pt>
                <c:pt idx="964">
                  <c:v>2137.0568499999999</c:v>
                </c:pt>
                <c:pt idx="965">
                  <c:v>2135.1280999999999</c:v>
                </c:pt>
                <c:pt idx="966">
                  <c:v>2133.1993499999999</c:v>
                </c:pt>
                <c:pt idx="967">
                  <c:v>2131.2705900000001</c:v>
                </c:pt>
                <c:pt idx="968">
                  <c:v>2129.34184</c:v>
                </c:pt>
                <c:pt idx="969">
                  <c:v>2127.41309</c:v>
                </c:pt>
                <c:pt idx="970">
                  <c:v>2125.48434</c:v>
                </c:pt>
                <c:pt idx="971">
                  <c:v>2123.5555899999999</c:v>
                </c:pt>
                <c:pt idx="972">
                  <c:v>2121.6268399999999</c:v>
                </c:pt>
                <c:pt idx="973">
                  <c:v>2119.6980800000001</c:v>
                </c:pt>
                <c:pt idx="974">
                  <c:v>2117.7693300000001</c:v>
                </c:pt>
                <c:pt idx="975">
                  <c:v>2115.84058</c:v>
                </c:pt>
                <c:pt idx="976">
                  <c:v>2113.91183</c:v>
                </c:pt>
                <c:pt idx="977">
                  <c:v>2111.98308</c:v>
                </c:pt>
                <c:pt idx="978">
                  <c:v>2110.0543299999999</c:v>
                </c:pt>
                <c:pt idx="979">
                  <c:v>2108.1255700000002</c:v>
                </c:pt>
                <c:pt idx="980">
                  <c:v>2106.1968200000001</c:v>
                </c:pt>
                <c:pt idx="981">
                  <c:v>2104.2680700000001</c:v>
                </c:pt>
                <c:pt idx="982">
                  <c:v>2102.33932</c:v>
                </c:pt>
                <c:pt idx="983">
                  <c:v>2100.41057</c:v>
                </c:pt>
                <c:pt idx="984">
                  <c:v>2098.48182</c:v>
                </c:pt>
                <c:pt idx="985">
                  <c:v>2096.5530600000002</c:v>
                </c:pt>
                <c:pt idx="986">
                  <c:v>2094.6243100000002</c:v>
                </c:pt>
                <c:pt idx="987">
                  <c:v>2092.6955600000001</c:v>
                </c:pt>
                <c:pt idx="988">
                  <c:v>2090.7668100000001</c:v>
                </c:pt>
                <c:pt idx="989">
                  <c:v>2088.83806</c:v>
                </c:pt>
                <c:pt idx="990">
                  <c:v>2086.90931</c:v>
                </c:pt>
                <c:pt idx="991">
                  <c:v>2084.9805500000002</c:v>
                </c:pt>
                <c:pt idx="992">
                  <c:v>2083.0518000000002</c:v>
                </c:pt>
                <c:pt idx="993">
                  <c:v>2081.1230500000001</c:v>
                </c:pt>
                <c:pt idx="994">
                  <c:v>2079.1943000000001</c:v>
                </c:pt>
                <c:pt idx="995">
                  <c:v>2077.2655500000001</c:v>
                </c:pt>
                <c:pt idx="996">
                  <c:v>2075.3368</c:v>
                </c:pt>
                <c:pt idx="997">
                  <c:v>2073.4080399999998</c:v>
                </c:pt>
                <c:pt idx="998">
                  <c:v>2071.4792900000002</c:v>
                </c:pt>
                <c:pt idx="999">
                  <c:v>2069.5505400000002</c:v>
                </c:pt>
                <c:pt idx="1000">
                  <c:v>2067.6217900000001</c:v>
                </c:pt>
                <c:pt idx="1001">
                  <c:v>2065.6930400000001</c:v>
                </c:pt>
                <c:pt idx="1002">
                  <c:v>2063.7642900000001</c:v>
                </c:pt>
                <c:pt idx="1003">
                  <c:v>2061.8355299999998</c:v>
                </c:pt>
                <c:pt idx="1004">
                  <c:v>2059.9067799999998</c:v>
                </c:pt>
                <c:pt idx="1005">
                  <c:v>2057.9780300000002</c:v>
                </c:pt>
                <c:pt idx="1006">
                  <c:v>2056.0492800000002</c:v>
                </c:pt>
                <c:pt idx="1007">
                  <c:v>2054.1205300000001</c:v>
                </c:pt>
                <c:pt idx="1008">
                  <c:v>2052.1917800000001</c:v>
                </c:pt>
                <c:pt idx="1009">
                  <c:v>2050.2630199999999</c:v>
                </c:pt>
                <c:pt idx="1010">
                  <c:v>2048.3342699999998</c:v>
                </c:pt>
                <c:pt idx="1011">
                  <c:v>2046.40552</c:v>
                </c:pt>
                <c:pt idx="1012">
                  <c:v>2044.47677</c:v>
                </c:pt>
                <c:pt idx="1013">
                  <c:v>2042.54802</c:v>
                </c:pt>
                <c:pt idx="1014">
                  <c:v>2040.6192699999999</c:v>
                </c:pt>
                <c:pt idx="1015">
                  <c:v>2038.6905099999999</c:v>
                </c:pt>
                <c:pt idx="1016">
                  <c:v>2036.7617600000001</c:v>
                </c:pt>
                <c:pt idx="1017">
                  <c:v>2034.8330100000001</c:v>
                </c:pt>
                <c:pt idx="1018">
                  <c:v>2032.90426</c:v>
                </c:pt>
                <c:pt idx="1019">
                  <c:v>2030.97551</c:v>
                </c:pt>
                <c:pt idx="1020">
                  <c:v>2029.0467599999999</c:v>
                </c:pt>
                <c:pt idx="1021">
                  <c:v>2027.1179999999999</c:v>
                </c:pt>
                <c:pt idx="1022">
                  <c:v>2025.1892499999999</c:v>
                </c:pt>
                <c:pt idx="1023">
                  <c:v>2023.2605000000001</c:v>
                </c:pt>
                <c:pt idx="1024">
                  <c:v>2021.3317500000001</c:v>
                </c:pt>
                <c:pt idx="1025">
                  <c:v>2019.403</c:v>
                </c:pt>
                <c:pt idx="1026">
                  <c:v>2017.47425</c:v>
                </c:pt>
                <c:pt idx="1027">
                  <c:v>2015.54549</c:v>
                </c:pt>
                <c:pt idx="1028">
                  <c:v>2013.6167399999999</c:v>
                </c:pt>
                <c:pt idx="1029">
                  <c:v>2011.6879899999999</c:v>
                </c:pt>
                <c:pt idx="1030">
                  <c:v>2009.7592400000001</c:v>
                </c:pt>
                <c:pt idx="1031">
                  <c:v>2007.8304900000001</c:v>
                </c:pt>
                <c:pt idx="1032">
                  <c:v>2005.90174</c:v>
                </c:pt>
                <c:pt idx="1033">
                  <c:v>2003.97298</c:v>
                </c:pt>
                <c:pt idx="1034">
                  <c:v>2002.04423</c:v>
                </c:pt>
                <c:pt idx="1035">
                  <c:v>2000.1154799999999</c:v>
                </c:pt>
                <c:pt idx="1036">
                  <c:v>1998.1867299999999</c:v>
                </c:pt>
                <c:pt idx="1037">
                  <c:v>1996.2579800000001</c:v>
                </c:pt>
                <c:pt idx="1038">
                  <c:v>1994.3292300000001</c:v>
                </c:pt>
                <c:pt idx="1039">
                  <c:v>1992.40047</c:v>
                </c:pt>
                <c:pt idx="1040">
                  <c:v>1990.47172</c:v>
                </c:pt>
                <c:pt idx="1041">
                  <c:v>1988.54297</c:v>
                </c:pt>
                <c:pt idx="1042">
                  <c:v>1986.6142199999999</c:v>
                </c:pt>
                <c:pt idx="1043">
                  <c:v>1984.6854699999999</c:v>
                </c:pt>
                <c:pt idx="1044">
                  <c:v>1982.7567200000001</c:v>
                </c:pt>
                <c:pt idx="1045">
                  <c:v>1980.8279600000001</c:v>
                </c:pt>
                <c:pt idx="1046">
                  <c:v>1978.89921</c:v>
                </c:pt>
                <c:pt idx="1047">
                  <c:v>1976.97046</c:v>
                </c:pt>
                <c:pt idx="1048">
                  <c:v>1975.04171</c:v>
                </c:pt>
                <c:pt idx="1049">
                  <c:v>1973.1129599999999</c:v>
                </c:pt>
                <c:pt idx="1050">
                  <c:v>1971.1842099999999</c:v>
                </c:pt>
                <c:pt idx="1051">
                  <c:v>1969.2554500000001</c:v>
                </c:pt>
                <c:pt idx="1052">
                  <c:v>1967.3267000000001</c:v>
                </c:pt>
                <c:pt idx="1053">
                  <c:v>1965.39795</c:v>
                </c:pt>
                <c:pt idx="1054">
                  <c:v>1963.4692</c:v>
                </c:pt>
                <c:pt idx="1055">
                  <c:v>1961.54045</c:v>
                </c:pt>
                <c:pt idx="1056">
                  <c:v>1959.6116999999999</c:v>
                </c:pt>
                <c:pt idx="1057">
                  <c:v>1957.6829399999999</c:v>
                </c:pt>
                <c:pt idx="1058">
                  <c:v>1955.7541900000001</c:v>
                </c:pt>
                <c:pt idx="1059">
                  <c:v>1953.8254400000001</c:v>
                </c:pt>
                <c:pt idx="1060">
                  <c:v>1951.89669</c:v>
                </c:pt>
                <c:pt idx="1061">
                  <c:v>1949.96794</c:v>
                </c:pt>
                <c:pt idx="1062">
                  <c:v>1948.03919</c:v>
                </c:pt>
                <c:pt idx="1063">
                  <c:v>1946.11043</c:v>
                </c:pt>
                <c:pt idx="1064">
                  <c:v>1944.1816799999999</c:v>
                </c:pt>
                <c:pt idx="1065">
                  <c:v>1942.2529300000001</c:v>
                </c:pt>
                <c:pt idx="1066">
                  <c:v>1940.3241800000001</c:v>
                </c:pt>
                <c:pt idx="1067">
                  <c:v>1938.39543</c:v>
                </c:pt>
                <c:pt idx="1068">
                  <c:v>1936.46668</c:v>
                </c:pt>
                <c:pt idx="1069">
                  <c:v>1934.53792</c:v>
                </c:pt>
                <c:pt idx="1070">
                  <c:v>1932.6091699999999</c:v>
                </c:pt>
                <c:pt idx="1071">
                  <c:v>1930.6804199999999</c:v>
                </c:pt>
                <c:pt idx="1072">
                  <c:v>1928.7516700000001</c:v>
                </c:pt>
                <c:pt idx="1073">
                  <c:v>1926.8229200000001</c:v>
                </c:pt>
                <c:pt idx="1074">
                  <c:v>1924.89417</c:v>
                </c:pt>
                <c:pt idx="1075">
                  <c:v>1922.96541</c:v>
                </c:pt>
                <c:pt idx="1076">
                  <c:v>1921.03666</c:v>
                </c:pt>
                <c:pt idx="1077">
                  <c:v>1919.1079099999999</c:v>
                </c:pt>
                <c:pt idx="1078">
                  <c:v>1917.1791599999999</c:v>
                </c:pt>
                <c:pt idx="1079">
                  <c:v>1915.2504100000001</c:v>
                </c:pt>
                <c:pt idx="1080">
                  <c:v>1913.3216600000001</c:v>
                </c:pt>
                <c:pt idx="1081">
                  <c:v>1911.3929000000001</c:v>
                </c:pt>
                <c:pt idx="1082">
                  <c:v>1909.46415</c:v>
                </c:pt>
                <c:pt idx="1083">
                  <c:v>1907.5354</c:v>
                </c:pt>
                <c:pt idx="1084">
                  <c:v>1905.6066499999999</c:v>
                </c:pt>
                <c:pt idx="1085">
                  <c:v>1903.6778999999999</c:v>
                </c:pt>
                <c:pt idx="1086">
                  <c:v>1901.7491500000001</c:v>
                </c:pt>
                <c:pt idx="1087">
                  <c:v>1899.8203900000001</c:v>
                </c:pt>
                <c:pt idx="1088">
                  <c:v>1897.8916400000001</c:v>
                </c:pt>
                <c:pt idx="1089">
                  <c:v>1895.96289</c:v>
                </c:pt>
                <c:pt idx="1090">
                  <c:v>1894.03414</c:v>
                </c:pt>
                <c:pt idx="1091">
                  <c:v>1892.1053899999999</c:v>
                </c:pt>
                <c:pt idx="1092">
                  <c:v>1890.1766399999999</c:v>
                </c:pt>
                <c:pt idx="1093">
                  <c:v>1888.2478799999999</c:v>
                </c:pt>
                <c:pt idx="1094">
                  <c:v>1886.3191300000001</c:v>
                </c:pt>
                <c:pt idx="1095">
                  <c:v>1884.3903800000001</c:v>
                </c:pt>
                <c:pt idx="1096">
                  <c:v>1882.46163</c:v>
                </c:pt>
                <c:pt idx="1097">
                  <c:v>1880.53288</c:v>
                </c:pt>
                <c:pt idx="1098">
                  <c:v>1878.6041299999999</c:v>
                </c:pt>
                <c:pt idx="1099">
                  <c:v>1876.6753699999999</c:v>
                </c:pt>
                <c:pt idx="1100">
                  <c:v>1874.7466199999999</c:v>
                </c:pt>
                <c:pt idx="1101">
                  <c:v>1872.8178700000001</c:v>
                </c:pt>
                <c:pt idx="1102">
                  <c:v>1870.88912</c:v>
                </c:pt>
                <c:pt idx="1103">
                  <c:v>1868.96037</c:v>
                </c:pt>
                <c:pt idx="1104">
                  <c:v>1867.03162</c:v>
                </c:pt>
                <c:pt idx="1105">
                  <c:v>1865.10286</c:v>
                </c:pt>
                <c:pt idx="1106">
                  <c:v>1863.1741099999999</c:v>
                </c:pt>
                <c:pt idx="1107">
                  <c:v>1861.2453599999999</c:v>
                </c:pt>
                <c:pt idx="1108">
                  <c:v>1859.3166100000001</c:v>
                </c:pt>
                <c:pt idx="1109">
                  <c:v>1857.38786</c:v>
                </c:pt>
                <c:pt idx="1110">
                  <c:v>1855.45911</c:v>
                </c:pt>
                <c:pt idx="1111">
                  <c:v>1853.53035</c:v>
                </c:pt>
                <c:pt idx="1112">
                  <c:v>1851.6016</c:v>
                </c:pt>
                <c:pt idx="1113">
                  <c:v>1849.6728499999999</c:v>
                </c:pt>
                <c:pt idx="1114">
                  <c:v>1847.7440999999999</c:v>
                </c:pt>
                <c:pt idx="1115">
                  <c:v>1845.8153500000001</c:v>
                </c:pt>
                <c:pt idx="1116">
                  <c:v>1843.8866</c:v>
                </c:pt>
                <c:pt idx="1117">
                  <c:v>1841.95784</c:v>
                </c:pt>
                <c:pt idx="1118">
                  <c:v>1840.02909</c:v>
                </c:pt>
                <c:pt idx="1119">
                  <c:v>1838.10034</c:v>
                </c:pt>
                <c:pt idx="1120">
                  <c:v>1836.1715899999999</c:v>
                </c:pt>
                <c:pt idx="1121">
                  <c:v>1834.2428399999999</c:v>
                </c:pt>
                <c:pt idx="1122">
                  <c:v>1832.3140900000001</c:v>
                </c:pt>
                <c:pt idx="1123">
                  <c:v>1830.3853300000001</c:v>
                </c:pt>
                <c:pt idx="1124">
                  <c:v>1828.45658</c:v>
                </c:pt>
                <c:pt idx="1125">
                  <c:v>1826.52783</c:v>
                </c:pt>
                <c:pt idx="1126">
                  <c:v>1824.59908</c:v>
                </c:pt>
                <c:pt idx="1127">
                  <c:v>1822.6703299999999</c:v>
                </c:pt>
                <c:pt idx="1128">
                  <c:v>1820.7415800000001</c:v>
                </c:pt>
                <c:pt idx="1129">
                  <c:v>1818.8128200000001</c:v>
                </c:pt>
                <c:pt idx="1130">
                  <c:v>1816.8840700000001</c:v>
                </c:pt>
                <c:pt idx="1131">
                  <c:v>1814.95532</c:v>
                </c:pt>
                <c:pt idx="1132">
                  <c:v>1813.02657</c:v>
                </c:pt>
                <c:pt idx="1133">
                  <c:v>1811.09782</c:v>
                </c:pt>
                <c:pt idx="1134">
                  <c:v>1809.1690699999999</c:v>
                </c:pt>
                <c:pt idx="1135">
                  <c:v>1807.2403099999999</c:v>
                </c:pt>
                <c:pt idx="1136">
                  <c:v>1805.3115600000001</c:v>
                </c:pt>
                <c:pt idx="1137">
                  <c:v>1803.3828100000001</c:v>
                </c:pt>
                <c:pt idx="1138">
                  <c:v>1801.45406</c:v>
                </c:pt>
                <c:pt idx="1139">
                  <c:v>1799.52531</c:v>
                </c:pt>
                <c:pt idx="1140">
                  <c:v>1797.59656</c:v>
                </c:pt>
                <c:pt idx="1141">
                  <c:v>1795.6677999999999</c:v>
                </c:pt>
                <c:pt idx="1142">
                  <c:v>1793.7390499999999</c:v>
                </c:pt>
                <c:pt idx="1143">
                  <c:v>1791.8103000000001</c:v>
                </c:pt>
                <c:pt idx="1144">
                  <c:v>1789.8815500000001</c:v>
                </c:pt>
                <c:pt idx="1145">
                  <c:v>1787.9528</c:v>
                </c:pt>
                <c:pt idx="1146">
                  <c:v>1786.02405</c:v>
                </c:pt>
                <c:pt idx="1147">
                  <c:v>1784.09529</c:v>
                </c:pt>
                <c:pt idx="1148">
                  <c:v>1782.1665399999999</c:v>
                </c:pt>
                <c:pt idx="1149">
                  <c:v>1780.2377899999999</c:v>
                </c:pt>
                <c:pt idx="1150">
                  <c:v>1778.3090400000001</c:v>
                </c:pt>
                <c:pt idx="1151">
                  <c:v>1776.3802900000001</c:v>
                </c:pt>
                <c:pt idx="1152">
                  <c:v>1774.45154</c:v>
                </c:pt>
                <c:pt idx="1153">
                  <c:v>1772.52278</c:v>
                </c:pt>
                <c:pt idx="1154">
                  <c:v>1770.59403</c:v>
                </c:pt>
                <c:pt idx="1155">
                  <c:v>1768.6652799999999</c:v>
                </c:pt>
                <c:pt idx="1156">
                  <c:v>1766.7365299999999</c:v>
                </c:pt>
                <c:pt idx="1157">
                  <c:v>1764.8077800000001</c:v>
                </c:pt>
                <c:pt idx="1158">
                  <c:v>1762.8790300000001</c:v>
                </c:pt>
                <c:pt idx="1159">
                  <c:v>1760.95027</c:v>
                </c:pt>
                <c:pt idx="1160">
                  <c:v>1759.02152</c:v>
                </c:pt>
                <c:pt idx="1161">
                  <c:v>1757.09277</c:v>
                </c:pt>
                <c:pt idx="1162">
                  <c:v>1755.1640199999999</c:v>
                </c:pt>
                <c:pt idx="1163">
                  <c:v>1753.2352699999999</c:v>
                </c:pt>
                <c:pt idx="1164">
                  <c:v>1751.3065200000001</c:v>
                </c:pt>
                <c:pt idx="1165">
                  <c:v>1749.3777600000001</c:v>
                </c:pt>
                <c:pt idx="1166">
                  <c:v>1747.44901</c:v>
                </c:pt>
                <c:pt idx="1167">
                  <c:v>1745.52026</c:v>
                </c:pt>
                <c:pt idx="1168">
                  <c:v>1743.59151</c:v>
                </c:pt>
                <c:pt idx="1169">
                  <c:v>1741.6627599999999</c:v>
                </c:pt>
                <c:pt idx="1170">
                  <c:v>1739.7340099999999</c:v>
                </c:pt>
                <c:pt idx="1171">
                  <c:v>1737.8052499999999</c:v>
                </c:pt>
                <c:pt idx="1172">
                  <c:v>1735.8765000000001</c:v>
                </c:pt>
                <c:pt idx="1173">
                  <c:v>1733.94775</c:v>
                </c:pt>
                <c:pt idx="1174">
                  <c:v>1732.019</c:v>
                </c:pt>
                <c:pt idx="1175">
                  <c:v>1730.09025</c:v>
                </c:pt>
                <c:pt idx="1176">
                  <c:v>1728.1614999999999</c:v>
                </c:pt>
                <c:pt idx="1177">
                  <c:v>1726.2327399999999</c:v>
                </c:pt>
                <c:pt idx="1178">
                  <c:v>1724.3039900000001</c:v>
                </c:pt>
                <c:pt idx="1179">
                  <c:v>1722.3752400000001</c:v>
                </c:pt>
                <c:pt idx="1180">
                  <c:v>1720.44649</c:v>
                </c:pt>
                <c:pt idx="1181">
                  <c:v>1718.51774</c:v>
                </c:pt>
                <c:pt idx="1182">
                  <c:v>1716.58899</c:v>
                </c:pt>
                <c:pt idx="1183">
                  <c:v>1714.66023</c:v>
                </c:pt>
                <c:pt idx="1184">
                  <c:v>1712.7314799999999</c:v>
                </c:pt>
                <c:pt idx="1185">
                  <c:v>1710.8027300000001</c:v>
                </c:pt>
                <c:pt idx="1186">
                  <c:v>1708.8739800000001</c:v>
                </c:pt>
                <c:pt idx="1187">
                  <c:v>1706.94523</c:v>
                </c:pt>
                <c:pt idx="1188">
                  <c:v>1705.01648</c:v>
                </c:pt>
                <c:pt idx="1189">
                  <c:v>1703.08772</c:v>
                </c:pt>
                <c:pt idx="1190">
                  <c:v>1701.15897</c:v>
                </c:pt>
                <c:pt idx="1191">
                  <c:v>1699.2302199999999</c:v>
                </c:pt>
                <c:pt idx="1192">
                  <c:v>1697.3014700000001</c:v>
                </c:pt>
                <c:pt idx="1193">
                  <c:v>1695.3727200000001</c:v>
                </c:pt>
                <c:pt idx="1194">
                  <c:v>1693.44397</c:v>
                </c:pt>
                <c:pt idx="1195">
                  <c:v>1691.51521</c:v>
                </c:pt>
                <c:pt idx="1196">
                  <c:v>1689.58646</c:v>
                </c:pt>
                <c:pt idx="1197">
                  <c:v>1687.65771</c:v>
                </c:pt>
                <c:pt idx="1198">
                  <c:v>1685.7289599999999</c:v>
                </c:pt>
                <c:pt idx="1199">
                  <c:v>1683.8002100000001</c:v>
                </c:pt>
                <c:pt idx="1200">
                  <c:v>1681.8714600000001</c:v>
                </c:pt>
                <c:pt idx="1201">
                  <c:v>1679.9427000000001</c:v>
                </c:pt>
                <c:pt idx="1202">
                  <c:v>1678.01395</c:v>
                </c:pt>
                <c:pt idx="1203">
                  <c:v>1676.0852</c:v>
                </c:pt>
                <c:pt idx="1204">
                  <c:v>1674.1564499999999</c:v>
                </c:pt>
                <c:pt idx="1205">
                  <c:v>1672.2276999999999</c:v>
                </c:pt>
                <c:pt idx="1206">
                  <c:v>1670.2989500000001</c:v>
                </c:pt>
                <c:pt idx="1207">
                  <c:v>1668.3701900000001</c:v>
                </c:pt>
                <c:pt idx="1208">
                  <c:v>1666.4414400000001</c:v>
                </c:pt>
                <c:pt idx="1209">
                  <c:v>1664.51269</c:v>
                </c:pt>
                <c:pt idx="1210">
                  <c:v>1662.58394</c:v>
                </c:pt>
                <c:pt idx="1211">
                  <c:v>1660.6551899999999</c:v>
                </c:pt>
                <c:pt idx="1212">
                  <c:v>1658.7264399999999</c:v>
                </c:pt>
                <c:pt idx="1213">
                  <c:v>1656.7976799999999</c:v>
                </c:pt>
                <c:pt idx="1214">
                  <c:v>1654.8689300000001</c:v>
                </c:pt>
                <c:pt idx="1215">
                  <c:v>1652.9401800000001</c:v>
                </c:pt>
                <c:pt idx="1216">
                  <c:v>1651.01143</c:v>
                </c:pt>
                <c:pt idx="1217">
                  <c:v>1649.08268</c:v>
                </c:pt>
                <c:pt idx="1218">
                  <c:v>1647.1539299999999</c:v>
                </c:pt>
                <c:pt idx="1219">
                  <c:v>1645.2251699999999</c:v>
                </c:pt>
                <c:pt idx="1220">
                  <c:v>1643.2964199999999</c:v>
                </c:pt>
                <c:pt idx="1221">
                  <c:v>1641.3676700000001</c:v>
                </c:pt>
                <c:pt idx="1222">
                  <c:v>1639.4389200000001</c:v>
                </c:pt>
                <c:pt idx="1223">
                  <c:v>1637.51017</c:v>
                </c:pt>
                <c:pt idx="1224">
                  <c:v>1635.58142</c:v>
                </c:pt>
                <c:pt idx="1225">
                  <c:v>1633.65266</c:v>
                </c:pt>
                <c:pt idx="1226">
                  <c:v>1631.7239099999999</c:v>
                </c:pt>
                <c:pt idx="1227">
                  <c:v>1629.7951599999999</c:v>
                </c:pt>
                <c:pt idx="1228">
                  <c:v>1627.8664100000001</c:v>
                </c:pt>
                <c:pt idx="1229">
                  <c:v>1625.9376600000001</c:v>
                </c:pt>
                <c:pt idx="1230">
                  <c:v>1624.00891</c:v>
                </c:pt>
                <c:pt idx="1231">
                  <c:v>1622.08015</c:v>
                </c:pt>
                <c:pt idx="1232">
                  <c:v>1620.1514</c:v>
                </c:pt>
                <c:pt idx="1233">
                  <c:v>1618.2226499999999</c:v>
                </c:pt>
                <c:pt idx="1234">
                  <c:v>1616.2938999999999</c:v>
                </c:pt>
                <c:pt idx="1235">
                  <c:v>1614.3651500000001</c:v>
                </c:pt>
                <c:pt idx="1236">
                  <c:v>1612.4364</c:v>
                </c:pt>
                <c:pt idx="1237">
                  <c:v>1610.50764</c:v>
                </c:pt>
                <c:pt idx="1238">
                  <c:v>1608.57889</c:v>
                </c:pt>
                <c:pt idx="1239">
                  <c:v>1606.65014</c:v>
                </c:pt>
                <c:pt idx="1240">
                  <c:v>1604.7213899999999</c:v>
                </c:pt>
                <c:pt idx="1241">
                  <c:v>1602.7926399999999</c:v>
                </c:pt>
                <c:pt idx="1242">
                  <c:v>1600.8638900000001</c:v>
                </c:pt>
                <c:pt idx="1243">
                  <c:v>1598.9351300000001</c:v>
                </c:pt>
                <c:pt idx="1244">
                  <c:v>1597.00638</c:v>
                </c:pt>
                <c:pt idx="1245">
                  <c:v>1595.07763</c:v>
                </c:pt>
                <c:pt idx="1246">
                  <c:v>1593.14888</c:v>
                </c:pt>
                <c:pt idx="1247">
                  <c:v>1591.2201299999999</c:v>
                </c:pt>
                <c:pt idx="1248">
                  <c:v>1589.2913799999999</c:v>
                </c:pt>
                <c:pt idx="1249">
                  <c:v>1587.3626200000001</c:v>
                </c:pt>
                <c:pt idx="1250">
                  <c:v>1585.4338700000001</c:v>
                </c:pt>
                <c:pt idx="1251">
                  <c:v>1583.50512</c:v>
                </c:pt>
                <c:pt idx="1252">
                  <c:v>1581.57637</c:v>
                </c:pt>
                <c:pt idx="1253">
                  <c:v>1579.64762</c:v>
                </c:pt>
                <c:pt idx="1254">
                  <c:v>1577.7188699999999</c:v>
                </c:pt>
                <c:pt idx="1255">
                  <c:v>1575.7901099999999</c:v>
                </c:pt>
                <c:pt idx="1256">
                  <c:v>1573.8613600000001</c:v>
                </c:pt>
                <c:pt idx="1257">
                  <c:v>1571.9326100000001</c:v>
                </c:pt>
                <c:pt idx="1258">
                  <c:v>1570.00386</c:v>
                </c:pt>
                <c:pt idx="1259">
                  <c:v>1568.07511</c:v>
                </c:pt>
                <c:pt idx="1260">
                  <c:v>1566.14636</c:v>
                </c:pt>
                <c:pt idx="1261">
                  <c:v>1564.2175999999999</c:v>
                </c:pt>
                <c:pt idx="1262">
                  <c:v>1562.2888499999999</c:v>
                </c:pt>
                <c:pt idx="1263">
                  <c:v>1560.3601000000001</c:v>
                </c:pt>
                <c:pt idx="1264">
                  <c:v>1558.4313500000001</c:v>
                </c:pt>
                <c:pt idx="1265">
                  <c:v>1556.5026</c:v>
                </c:pt>
                <c:pt idx="1266">
                  <c:v>1554.57385</c:v>
                </c:pt>
                <c:pt idx="1267">
                  <c:v>1552.64509</c:v>
                </c:pt>
                <c:pt idx="1268">
                  <c:v>1550.7163399999999</c:v>
                </c:pt>
                <c:pt idx="1269">
                  <c:v>1548.7875899999999</c:v>
                </c:pt>
                <c:pt idx="1270">
                  <c:v>1546.8588400000001</c:v>
                </c:pt>
                <c:pt idx="1271">
                  <c:v>1544.9300900000001</c:v>
                </c:pt>
                <c:pt idx="1272">
                  <c:v>1543.00134</c:v>
                </c:pt>
                <c:pt idx="1273">
                  <c:v>1541.07258</c:v>
                </c:pt>
                <c:pt idx="1274">
                  <c:v>1539.14383</c:v>
                </c:pt>
                <c:pt idx="1275">
                  <c:v>1537.2150799999999</c:v>
                </c:pt>
                <c:pt idx="1276">
                  <c:v>1535.2863299999999</c:v>
                </c:pt>
                <c:pt idx="1277">
                  <c:v>1533.3575800000001</c:v>
                </c:pt>
                <c:pt idx="1278">
                  <c:v>1531.4288300000001</c:v>
                </c:pt>
                <c:pt idx="1279">
                  <c:v>1529.5000700000001</c:v>
                </c:pt>
                <c:pt idx="1280">
                  <c:v>1527.57132</c:v>
                </c:pt>
                <c:pt idx="1281">
                  <c:v>1525.64257</c:v>
                </c:pt>
                <c:pt idx="1282">
                  <c:v>1523.7138199999999</c:v>
                </c:pt>
                <c:pt idx="1283">
                  <c:v>1521.7850699999999</c:v>
                </c:pt>
                <c:pt idx="1284">
                  <c:v>1519.8563200000001</c:v>
                </c:pt>
                <c:pt idx="1285">
                  <c:v>1517.9275600000001</c:v>
                </c:pt>
                <c:pt idx="1286">
                  <c:v>1515.99881</c:v>
                </c:pt>
                <c:pt idx="1287">
                  <c:v>1514.07006</c:v>
                </c:pt>
                <c:pt idx="1288">
                  <c:v>1512.14131</c:v>
                </c:pt>
                <c:pt idx="1289">
                  <c:v>1510.2125599999999</c:v>
                </c:pt>
                <c:pt idx="1290">
                  <c:v>1508.2838099999999</c:v>
                </c:pt>
                <c:pt idx="1291">
                  <c:v>1506.3550499999999</c:v>
                </c:pt>
                <c:pt idx="1292">
                  <c:v>1504.4263000000001</c:v>
                </c:pt>
                <c:pt idx="1293">
                  <c:v>1502.49755</c:v>
                </c:pt>
                <c:pt idx="1294">
                  <c:v>1500.5688</c:v>
                </c:pt>
                <c:pt idx="1295">
                  <c:v>1498.64005</c:v>
                </c:pt>
                <c:pt idx="1296">
                  <c:v>1496.7112999999999</c:v>
                </c:pt>
                <c:pt idx="1297">
                  <c:v>1494.7825399999999</c:v>
                </c:pt>
                <c:pt idx="1298">
                  <c:v>1492.8537899999999</c:v>
                </c:pt>
                <c:pt idx="1299">
                  <c:v>1490.9250400000001</c:v>
                </c:pt>
                <c:pt idx="1300">
                  <c:v>1488.99629</c:v>
                </c:pt>
                <c:pt idx="1301">
                  <c:v>1487.06754</c:v>
                </c:pt>
                <c:pt idx="1302">
                  <c:v>1485.13879</c:v>
                </c:pt>
                <c:pt idx="1303">
                  <c:v>1483.21003</c:v>
                </c:pt>
                <c:pt idx="1304">
                  <c:v>1481.2812799999999</c:v>
                </c:pt>
                <c:pt idx="1305">
                  <c:v>1479.3525299999999</c:v>
                </c:pt>
                <c:pt idx="1306">
                  <c:v>1477.4237800000001</c:v>
                </c:pt>
                <c:pt idx="1307">
                  <c:v>1475.49503</c:v>
                </c:pt>
                <c:pt idx="1308">
                  <c:v>1473.56628</c:v>
                </c:pt>
                <c:pt idx="1309">
                  <c:v>1471.63752</c:v>
                </c:pt>
                <c:pt idx="1310">
                  <c:v>1469.70877</c:v>
                </c:pt>
                <c:pt idx="1311">
                  <c:v>1467.7800199999999</c:v>
                </c:pt>
                <c:pt idx="1312">
                  <c:v>1465.8512700000001</c:v>
                </c:pt>
                <c:pt idx="1313">
                  <c:v>1463.9225200000001</c:v>
                </c:pt>
                <c:pt idx="1314">
                  <c:v>1461.99377</c:v>
                </c:pt>
                <c:pt idx="1315">
                  <c:v>1460.06501</c:v>
                </c:pt>
                <c:pt idx="1316">
                  <c:v>1458.13626</c:v>
                </c:pt>
                <c:pt idx="1317">
                  <c:v>1456.20751</c:v>
                </c:pt>
                <c:pt idx="1318">
                  <c:v>1454.2787599999999</c:v>
                </c:pt>
                <c:pt idx="1319">
                  <c:v>1452.3500100000001</c:v>
                </c:pt>
                <c:pt idx="1320">
                  <c:v>1450.4212600000001</c:v>
                </c:pt>
                <c:pt idx="1321">
                  <c:v>1448.4925000000001</c:v>
                </c:pt>
                <c:pt idx="1322">
                  <c:v>1446.56375</c:v>
                </c:pt>
                <c:pt idx="1323">
                  <c:v>1444.635</c:v>
                </c:pt>
                <c:pt idx="1324">
                  <c:v>1442.70625</c:v>
                </c:pt>
                <c:pt idx="1325">
                  <c:v>1440.7774999999999</c:v>
                </c:pt>
                <c:pt idx="1326">
                  <c:v>1438.8487500000001</c:v>
                </c:pt>
                <c:pt idx="1327">
                  <c:v>1436.9199900000001</c:v>
                </c:pt>
                <c:pt idx="1328">
                  <c:v>1434.9912400000001</c:v>
                </c:pt>
                <c:pt idx="1329">
                  <c:v>1433.06249</c:v>
                </c:pt>
                <c:pt idx="1330">
                  <c:v>1431.13374</c:v>
                </c:pt>
                <c:pt idx="1331">
                  <c:v>1429.20499</c:v>
                </c:pt>
                <c:pt idx="1332">
                  <c:v>1427.2762399999999</c:v>
                </c:pt>
                <c:pt idx="1333">
                  <c:v>1425.3474799999999</c:v>
                </c:pt>
                <c:pt idx="1334">
                  <c:v>1423.4187300000001</c:v>
                </c:pt>
                <c:pt idx="1335">
                  <c:v>1421.4899800000001</c:v>
                </c:pt>
                <c:pt idx="1336">
                  <c:v>1419.56123</c:v>
                </c:pt>
                <c:pt idx="1337">
                  <c:v>1417.63248</c:v>
                </c:pt>
                <c:pt idx="1338">
                  <c:v>1415.70373</c:v>
                </c:pt>
                <c:pt idx="1339">
                  <c:v>1413.7749699999999</c:v>
                </c:pt>
                <c:pt idx="1340">
                  <c:v>1411.8462199999999</c:v>
                </c:pt>
                <c:pt idx="1341">
                  <c:v>1409.9174700000001</c:v>
                </c:pt>
                <c:pt idx="1342">
                  <c:v>1407.9887200000001</c:v>
                </c:pt>
                <c:pt idx="1343">
                  <c:v>1406.05997</c:v>
                </c:pt>
                <c:pt idx="1344">
                  <c:v>1404.13122</c:v>
                </c:pt>
                <c:pt idx="1345">
                  <c:v>1402.20246</c:v>
                </c:pt>
                <c:pt idx="1346">
                  <c:v>1400.2737099999999</c:v>
                </c:pt>
                <c:pt idx="1347">
                  <c:v>1398.3449599999999</c:v>
                </c:pt>
                <c:pt idx="1348">
                  <c:v>1396.4162100000001</c:v>
                </c:pt>
                <c:pt idx="1349">
                  <c:v>1394.4874600000001</c:v>
                </c:pt>
                <c:pt idx="1350">
                  <c:v>1392.55871</c:v>
                </c:pt>
                <c:pt idx="1351">
                  <c:v>1390.62995</c:v>
                </c:pt>
                <c:pt idx="1352">
                  <c:v>1388.7012</c:v>
                </c:pt>
                <c:pt idx="1353">
                  <c:v>1386.7724499999999</c:v>
                </c:pt>
                <c:pt idx="1354">
                  <c:v>1384.8436999999999</c:v>
                </c:pt>
                <c:pt idx="1355">
                  <c:v>1382.9149500000001</c:v>
                </c:pt>
                <c:pt idx="1356">
                  <c:v>1380.9862000000001</c:v>
                </c:pt>
                <c:pt idx="1357">
                  <c:v>1379.05744</c:v>
                </c:pt>
                <c:pt idx="1358">
                  <c:v>1377.12869</c:v>
                </c:pt>
                <c:pt idx="1359">
                  <c:v>1375.19994</c:v>
                </c:pt>
                <c:pt idx="1360">
                  <c:v>1373.2711899999999</c:v>
                </c:pt>
                <c:pt idx="1361">
                  <c:v>1371.3424399999999</c:v>
                </c:pt>
                <c:pt idx="1362">
                  <c:v>1369.4136900000001</c:v>
                </c:pt>
                <c:pt idx="1363">
                  <c:v>1367.4849300000001</c:v>
                </c:pt>
                <c:pt idx="1364">
                  <c:v>1365.55618</c:v>
                </c:pt>
                <c:pt idx="1365">
                  <c:v>1363.62743</c:v>
                </c:pt>
                <c:pt idx="1366">
                  <c:v>1361.69868</c:v>
                </c:pt>
                <c:pt idx="1367">
                  <c:v>1359.7699299999999</c:v>
                </c:pt>
                <c:pt idx="1368">
                  <c:v>1357.8411799999999</c:v>
                </c:pt>
                <c:pt idx="1369">
                  <c:v>1355.9124200000001</c:v>
                </c:pt>
                <c:pt idx="1370">
                  <c:v>1353.9836700000001</c:v>
                </c:pt>
                <c:pt idx="1371">
                  <c:v>1352.05492</c:v>
                </c:pt>
                <c:pt idx="1372">
                  <c:v>1350.12617</c:v>
                </c:pt>
                <c:pt idx="1373">
                  <c:v>1348.19742</c:v>
                </c:pt>
                <c:pt idx="1374">
                  <c:v>1346.2686699999999</c:v>
                </c:pt>
                <c:pt idx="1375">
                  <c:v>1344.3399099999999</c:v>
                </c:pt>
                <c:pt idx="1376">
                  <c:v>1342.4111600000001</c:v>
                </c:pt>
                <c:pt idx="1377">
                  <c:v>1340.4824100000001</c:v>
                </c:pt>
                <c:pt idx="1378">
                  <c:v>1338.55366</c:v>
                </c:pt>
                <c:pt idx="1379">
                  <c:v>1336.62491</c:v>
                </c:pt>
                <c:pt idx="1380">
                  <c:v>1334.69616</c:v>
                </c:pt>
                <c:pt idx="1381">
                  <c:v>1332.7674</c:v>
                </c:pt>
                <c:pt idx="1382">
                  <c:v>1330.8386499999999</c:v>
                </c:pt>
                <c:pt idx="1383">
                  <c:v>1328.9099000000001</c:v>
                </c:pt>
                <c:pt idx="1384">
                  <c:v>1326.9811500000001</c:v>
                </c:pt>
                <c:pt idx="1385">
                  <c:v>1325.0524</c:v>
                </c:pt>
                <c:pt idx="1386">
                  <c:v>1323.12365</c:v>
                </c:pt>
                <c:pt idx="1387">
                  <c:v>1321.19489</c:v>
                </c:pt>
                <c:pt idx="1388">
                  <c:v>1319.26614</c:v>
                </c:pt>
                <c:pt idx="1389">
                  <c:v>1317.3373899999999</c:v>
                </c:pt>
                <c:pt idx="1390">
                  <c:v>1315.4086400000001</c:v>
                </c:pt>
                <c:pt idx="1391">
                  <c:v>1313.4798900000001</c:v>
                </c:pt>
                <c:pt idx="1392">
                  <c:v>1311.55114</c:v>
                </c:pt>
                <c:pt idx="1393">
                  <c:v>1309.62238</c:v>
                </c:pt>
                <c:pt idx="1394">
                  <c:v>1307.69363</c:v>
                </c:pt>
                <c:pt idx="1395">
                  <c:v>1305.7648799999999</c:v>
                </c:pt>
                <c:pt idx="1396">
                  <c:v>1303.8361299999999</c:v>
                </c:pt>
                <c:pt idx="1397">
                  <c:v>1301.9073800000001</c:v>
                </c:pt>
                <c:pt idx="1398">
                  <c:v>1299.9786300000001</c:v>
                </c:pt>
                <c:pt idx="1399">
                  <c:v>1298.0498700000001</c:v>
                </c:pt>
                <c:pt idx="1400">
                  <c:v>1296.12112</c:v>
                </c:pt>
                <c:pt idx="1401">
                  <c:v>1294.19237</c:v>
                </c:pt>
                <c:pt idx="1402">
                  <c:v>1292.2636199999999</c:v>
                </c:pt>
                <c:pt idx="1403">
                  <c:v>1290.3348699999999</c:v>
                </c:pt>
                <c:pt idx="1404">
                  <c:v>1288.4061200000001</c:v>
                </c:pt>
                <c:pt idx="1405">
                  <c:v>1286.4773600000001</c:v>
                </c:pt>
                <c:pt idx="1406">
                  <c:v>1284.5486100000001</c:v>
                </c:pt>
                <c:pt idx="1407">
                  <c:v>1282.61986</c:v>
                </c:pt>
                <c:pt idx="1408">
                  <c:v>1280.69111</c:v>
                </c:pt>
                <c:pt idx="1409">
                  <c:v>1278.7623599999999</c:v>
                </c:pt>
                <c:pt idx="1410">
                  <c:v>1276.8336099999999</c:v>
                </c:pt>
                <c:pt idx="1411">
                  <c:v>1274.9048499999999</c:v>
                </c:pt>
                <c:pt idx="1412">
                  <c:v>1272.9761000000001</c:v>
                </c:pt>
                <c:pt idx="1413">
                  <c:v>1271.0473500000001</c:v>
                </c:pt>
                <c:pt idx="1414">
                  <c:v>1269.1186</c:v>
                </c:pt>
                <c:pt idx="1415">
                  <c:v>1267.18985</c:v>
                </c:pt>
                <c:pt idx="1416">
                  <c:v>1265.2610999999999</c:v>
                </c:pt>
                <c:pt idx="1417">
                  <c:v>1263.3323399999999</c:v>
                </c:pt>
                <c:pt idx="1418">
                  <c:v>1261.4035899999999</c:v>
                </c:pt>
                <c:pt idx="1419">
                  <c:v>1259.4748400000001</c:v>
                </c:pt>
                <c:pt idx="1420">
                  <c:v>1257.54609</c:v>
                </c:pt>
                <c:pt idx="1421">
                  <c:v>1255.61734</c:v>
                </c:pt>
                <c:pt idx="1422">
                  <c:v>1253.68859</c:v>
                </c:pt>
                <c:pt idx="1423">
                  <c:v>1251.75983</c:v>
                </c:pt>
                <c:pt idx="1424">
                  <c:v>1249.8310799999999</c:v>
                </c:pt>
                <c:pt idx="1425">
                  <c:v>1247.9023299999999</c:v>
                </c:pt>
                <c:pt idx="1426">
                  <c:v>1245.9735800000001</c:v>
                </c:pt>
                <c:pt idx="1427">
                  <c:v>1244.04483</c:v>
                </c:pt>
                <c:pt idx="1428">
                  <c:v>1242.11608</c:v>
                </c:pt>
                <c:pt idx="1429">
                  <c:v>1240.18732</c:v>
                </c:pt>
                <c:pt idx="1430">
                  <c:v>1238.25857</c:v>
                </c:pt>
                <c:pt idx="1431">
                  <c:v>1236.3298199999999</c:v>
                </c:pt>
                <c:pt idx="1432">
                  <c:v>1234.4010699999999</c:v>
                </c:pt>
                <c:pt idx="1433">
                  <c:v>1232.4723200000001</c:v>
                </c:pt>
                <c:pt idx="1434">
                  <c:v>1230.54357</c:v>
                </c:pt>
                <c:pt idx="1435">
                  <c:v>1228.61481</c:v>
                </c:pt>
                <c:pt idx="1436">
                  <c:v>1226.68606</c:v>
                </c:pt>
                <c:pt idx="1437">
                  <c:v>1224.75731</c:v>
                </c:pt>
                <c:pt idx="1438">
                  <c:v>1222.8285599999999</c:v>
                </c:pt>
                <c:pt idx="1439">
                  <c:v>1220.8998099999999</c:v>
                </c:pt>
                <c:pt idx="1440">
                  <c:v>1218.9710600000001</c:v>
                </c:pt>
                <c:pt idx="1441">
                  <c:v>1217.0423000000001</c:v>
                </c:pt>
                <c:pt idx="1442">
                  <c:v>1215.11355</c:v>
                </c:pt>
                <c:pt idx="1443">
                  <c:v>1213.1848</c:v>
                </c:pt>
                <c:pt idx="1444">
                  <c:v>1211.25605</c:v>
                </c:pt>
                <c:pt idx="1445">
                  <c:v>1209.3272999999999</c:v>
                </c:pt>
                <c:pt idx="1446">
                  <c:v>1207.3985499999999</c:v>
                </c:pt>
                <c:pt idx="1447">
                  <c:v>1205.4697900000001</c:v>
                </c:pt>
                <c:pt idx="1448">
                  <c:v>1203.5410400000001</c:v>
                </c:pt>
                <c:pt idx="1449">
                  <c:v>1201.61229</c:v>
                </c:pt>
                <c:pt idx="1450">
                  <c:v>1199.68354</c:v>
                </c:pt>
                <c:pt idx="1451">
                  <c:v>1197.75479</c:v>
                </c:pt>
                <c:pt idx="1452">
                  <c:v>1195.8260399999999</c:v>
                </c:pt>
                <c:pt idx="1453">
                  <c:v>1193.8972799999999</c:v>
                </c:pt>
                <c:pt idx="1454">
                  <c:v>1191.9685300000001</c:v>
                </c:pt>
                <c:pt idx="1455">
                  <c:v>1190.0397800000001</c:v>
                </c:pt>
                <c:pt idx="1456">
                  <c:v>1188.11103</c:v>
                </c:pt>
                <c:pt idx="1457">
                  <c:v>1186.18228</c:v>
                </c:pt>
                <c:pt idx="1458">
                  <c:v>1184.25353</c:v>
                </c:pt>
                <c:pt idx="1459">
                  <c:v>1182.3247699999999</c:v>
                </c:pt>
                <c:pt idx="1460">
                  <c:v>1180.3960199999999</c:v>
                </c:pt>
                <c:pt idx="1461">
                  <c:v>1178.4672700000001</c:v>
                </c:pt>
                <c:pt idx="1462">
                  <c:v>1176.5385200000001</c:v>
                </c:pt>
                <c:pt idx="1463">
                  <c:v>1174.60977</c:v>
                </c:pt>
                <c:pt idx="1464">
                  <c:v>1172.68102</c:v>
                </c:pt>
                <c:pt idx="1465">
                  <c:v>1170.75226</c:v>
                </c:pt>
                <c:pt idx="1466">
                  <c:v>1168.8235099999999</c:v>
                </c:pt>
                <c:pt idx="1467">
                  <c:v>1166.8947599999999</c:v>
                </c:pt>
                <c:pt idx="1468">
                  <c:v>1164.9660100000001</c:v>
                </c:pt>
                <c:pt idx="1469">
                  <c:v>1163.0372600000001</c:v>
                </c:pt>
                <c:pt idx="1470">
                  <c:v>1161.10851</c:v>
                </c:pt>
                <c:pt idx="1471">
                  <c:v>1159.17975</c:v>
                </c:pt>
                <c:pt idx="1472">
                  <c:v>1157.251</c:v>
                </c:pt>
                <c:pt idx="1473">
                  <c:v>1155.3222499999999</c:v>
                </c:pt>
                <c:pt idx="1474">
                  <c:v>1153.3934999999999</c:v>
                </c:pt>
                <c:pt idx="1475">
                  <c:v>1151.4647500000001</c:v>
                </c:pt>
                <c:pt idx="1476">
                  <c:v>1149.5360000000001</c:v>
                </c:pt>
                <c:pt idx="1477">
                  <c:v>1147.60724</c:v>
                </c:pt>
                <c:pt idx="1478">
                  <c:v>1145.67849</c:v>
                </c:pt>
                <c:pt idx="1479">
                  <c:v>1143.74974</c:v>
                </c:pt>
                <c:pt idx="1480">
                  <c:v>1141.8209899999999</c:v>
                </c:pt>
                <c:pt idx="1481">
                  <c:v>1139.8922399999999</c:v>
                </c:pt>
                <c:pt idx="1482">
                  <c:v>1137.9634900000001</c:v>
                </c:pt>
                <c:pt idx="1483">
                  <c:v>1136.0347300000001</c:v>
                </c:pt>
                <c:pt idx="1484">
                  <c:v>1134.10598</c:v>
                </c:pt>
                <c:pt idx="1485">
                  <c:v>1132.17723</c:v>
                </c:pt>
                <c:pt idx="1486">
                  <c:v>1130.24848</c:v>
                </c:pt>
                <c:pt idx="1487">
                  <c:v>1128.3197299999999</c:v>
                </c:pt>
                <c:pt idx="1488">
                  <c:v>1126.3909799999999</c:v>
                </c:pt>
                <c:pt idx="1489">
                  <c:v>1124.4622199999999</c:v>
                </c:pt>
                <c:pt idx="1490">
                  <c:v>1122.5334700000001</c:v>
                </c:pt>
                <c:pt idx="1491">
                  <c:v>1120.60472</c:v>
                </c:pt>
                <c:pt idx="1492">
                  <c:v>1118.67597</c:v>
                </c:pt>
                <c:pt idx="1493">
                  <c:v>1116.74722</c:v>
                </c:pt>
                <c:pt idx="1494">
                  <c:v>1114.8184699999999</c:v>
                </c:pt>
                <c:pt idx="1495">
                  <c:v>1112.8897099999999</c:v>
                </c:pt>
                <c:pt idx="1496">
                  <c:v>1110.9609599999999</c:v>
                </c:pt>
                <c:pt idx="1497">
                  <c:v>1109.0322100000001</c:v>
                </c:pt>
                <c:pt idx="1498">
                  <c:v>1107.10346</c:v>
                </c:pt>
                <c:pt idx="1499">
                  <c:v>1105.17471</c:v>
                </c:pt>
                <c:pt idx="1500">
                  <c:v>1103.24595</c:v>
                </c:pt>
                <c:pt idx="1501">
                  <c:v>1101.3172</c:v>
                </c:pt>
                <c:pt idx="1502">
                  <c:v>1099.3884499999999</c:v>
                </c:pt>
                <c:pt idx="1503">
                  <c:v>1097.4597000000001</c:v>
                </c:pt>
                <c:pt idx="1504">
                  <c:v>1095.5309500000001</c:v>
                </c:pt>
                <c:pt idx="1505">
                  <c:v>1093.6022</c:v>
                </c:pt>
                <c:pt idx="1506">
                  <c:v>1091.67344</c:v>
                </c:pt>
                <c:pt idx="1507">
                  <c:v>1089.74469</c:v>
                </c:pt>
                <c:pt idx="1508">
                  <c:v>1087.81594</c:v>
                </c:pt>
                <c:pt idx="1509">
                  <c:v>1085.8871899999999</c:v>
                </c:pt>
                <c:pt idx="1510">
                  <c:v>1083.9584400000001</c:v>
                </c:pt>
                <c:pt idx="1511">
                  <c:v>1082.0296900000001</c:v>
                </c:pt>
                <c:pt idx="1512">
                  <c:v>1080.1009300000001</c:v>
                </c:pt>
                <c:pt idx="1513">
                  <c:v>1078.17218</c:v>
                </c:pt>
                <c:pt idx="1514">
                  <c:v>1076.24343</c:v>
                </c:pt>
                <c:pt idx="1515">
                  <c:v>1074.31468</c:v>
                </c:pt>
                <c:pt idx="1516">
                  <c:v>1072.3859299999999</c:v>
                </c:pt>
                <c:pt idx="1517">
                  <c:v>1070.4571800000001</c:v>
                </c:pt>
                <c:pt idx="1518">
                  <c:v>1068.5284200000001</c:v>
                </c:pt>
                <c:pt idx="1519">
                  <c:v>1066.5996700000001</c:v>
                </c:pt>
                <c:pt idx="1520">
                  <c:v>1064.67092</c:v>
                </c:pt>
                <c:pt idx="1521">
                  <c:v>1062.74217</c:v>
                </c:pt>
                <c:pt idx="1522">
                  <c:v>1060.81342</c:v>
                </c:pt>
                <c:pt idx="1523">
                  <c:v>1058.8846699999999</c:v>
                </c:pt>
                <c:pt idx="1524">
                  <c:v>1056.9559099999999</c:v>
                </c:pt>
                <c:pt idx="1525">
                  <c:v>1055.0271600000001</c:v>
                </c:pt>
                <c:pt idx="1526">
                  <c:v>1053.0984100000001</c:v>
                </c:pt>
                <c:pt idx="1527">
                  <c:v>1051.16966</c:v>
                </c:pt>
                <c:pt idx="1528">
                  <c:v>1049.24091</c:v>
                </c:pt>
                <c:pt idx="1529">
                  <c:v>1047.3121599999999</c:v>
                </c:pt>
                <c:pt idx="1530">
                  <c:v>1045.3833999999999</c:v>
                </c:pt>
                <c:pt idx="1531">
                  <c:v>1043.4546499999999</c:v>
                </c:pt>
                <c:pt idx="1532">
                  <c:v>1041.5259000000001</c:v>
                </c:pt>
                <c:pt idx="1533">
                  <c:v>1039.5971500000001</c:v>
                </c:pt>
                <c:pt idx="1534">
                  <c:v>1037.6684</c:v>
                </c:pt>
                <c:pt idx="1535">
                  <c:v>1035.73965</c:v>
                </c:pt>
                <c:pt idx="1536">
                  <c:v>1033.81089</c:v>
                </c:pt>
                <c:pt idx="1537">
                  <c:v>1031.8821399999999</c:v>
                </c:pt>
                <c:pt idx="1538">
                  <c:v>1029.9533899999999</c:v>
                </c:pt>
                <c:pt idx="1539">
                  <c:v>1028.0246400000001</c:v>
                </c:pt>
                <c:pt idx="1540">
                  <c:v>1026.0958900000001</c:v>
                </c:pt>
                <c:pt idx="1541">
                  <c:v>1024.16714</c:v>
                </c:pt>
                <c:pt idx="1542">
                  <c:v>1022.23838</c:v>
                </c:pt>
                <c:pt idx="1543">
                  <c:v>1020.30963</c:v>
                </c:pt>
                <c:pt idx="1544">
                  <c:v>1018.38088</c:v>
                </c:pt>
                <c:pt idx="1545">
                  <c:v>1016.45213</c:v>
                </c:pt>
                <c:pt idx="1546">
                  <c:v>1014.52338</c:v>
                </c:pt>
                <c:pt idx="1547">
                  <c:v>1012.5946300000001</c:v>
                </c:pt>
                <c:pt idx="1548">
                  <c:v>1010.66587</c:v>
                </c:pt>
                <c:pt idx="1549">
                  <c:v>1008.73712</c:v>
                </c:pt>
                <c:pt idx="1550">
                  <c:v>1006.80837</c:v>
                </c:pt>
                <c:pt idx="1551">
                  <c:v>1004.87962</c:v>
                </c:pt>
                <c:pt idx="1552">
                  <c:v>1002.95087</c:v>
                </c:pt>
                <c:pt idx="1553">
                  <c:v>1001.02212</c:v>
                </c:pt>
                <c:pt idx="1554">
                  <c:v>999.09335999999996</c:v>
                </c:pt>
                <c:pt idx="1555">
                  <c:v>997.16461000000004</c:v>
                </c:pt>
                <c:pt idx="1556">
                  <c:v>995.23586</c:v>
                </c:pt>
                <c:pt idx="1557">
                  <c:v>993.30710999999997</c:v>
                </c:pt>
                <c:pt idx="1558">
                  <c:v>991.37836000000004</c:v>
                </c:pt>
                <c:pt idx="1559">
                  <c:v>989.44961000000001</c:v>
                </c:pt>
                <c:pt idx="1560">
                  <c:v>987.52085</c:v>
                </c:pt>
                <c:pt idx="1561">
                  <c:v>985.59209999999996</c:v>
                </c:pt>
                <c:pt idx="1562">
                  <c:v>983.66335000000004</c:v>
                </c:pt>
                <c:pt idx="1563">
                  <c:v>981.7346</c:v>
                </c:pt>
                <c:pt idx="1564">
                  <c:v>979.80584999999996</c:v>
                </c:pt>
                <c:pt idx="1565">
                  <c:v>977.87710000000004</c:v>
                </c:pt>
                <c:pt idx="1566">
                  <c:v>975.94834000000003</c:v>
                </c:pt>
                <c:pt idx="1567">
                  <c:v>974.01958999999999</c:v>
                </c:pt>
                <c:pt idx="1568">
                  <c:v>972.09083999999996</c:v>
                </c:pt>
                <c:pt idx="1569">
                  <c:v>970.16209000000003</c:v>
                </c:pt>
                <c:pt idx="1570">
                  <c:v>968.23334</c:v>
                </c:pt>
                <c:pt idx="1571">
                  <c:v>966.30458999999996</c:v>
                </c:pt>
                <c:pt idx="1572">
                  <c:v>964.37582999999995</c:v>
                </c:pt>
                <c:pt idx="1573">
                  <c:v>962.44708000000003</c:v>
                </c:pt>
                <c:pt idx="1574">
                  <c:v>960.51832999999999</c:v>
                </c:pt>
                <c:pt idx="1575">
                  <c:v>958.58957999999996</c:v>
                </c:pt>
                <c:pt idx="1576">
                  <c:v>956.66083000000003</c:v>
                </c:pt>
                <c:pt idx="1577">
                  <c:v>954.73208</c:v>
                </c:pt>
                <c:pt idx="1578">
                  <c:v>952.80331999999999</c:v>
                </c:pt>
                <c:pt idx="1579">
                  <c:v>950.87456999999995</c:v>
                </c:pt>
                <c:pt idx="1580">
                  <c:v>948.94582000000003</c:v>
                </c:pt>
                <c:pt idx="1581">
                  <c:v>947.01706999999999</c:v>
                </c:pt>
                <c:pt idx="1582">
                  <c:v>945.08831999999995</c:v>
                </c:pt>
                <c:pt idx="1583">
                  <c:v>943.15957000000003</c:v>
                </c:pt>
                <c:pt idx="1584">
                  <c:v>941.23081000000002</c:v>
                </c:pt>
                <c:pt idx="1585">
                  <c:v>939.30205999999998</c:v>
                </c:pt>
                <c:pt idx="1586">
                  <c:v>937.37330999999995</c:v>
                </c:pt>
                <c:pt idx="1587">
                  <c:v>935.44456000000002</c:v>
                </c:pt>
                <c:pt idx="1588">
                  <c:v>933.51580999999999</c:v>
                </c:pt>
                <c:pt idx="1589">
                  <c:v>931.58705999999995</c:v>
                </c:pt>
                <c:pt idx="1590">
                  <c:v>929.65830000000005</c:v>
                </c:pt>
                <c:pt idx="1591">
                  <c:v>927.72955000000002</c:v>
                </c:pt>
                <c:pt idx="1592">
                  <c:v>925.80079999999998</c:v>
                </c:pt>
                <c:pt idx="1593">
                  <c:v>923.87204999999994</c:v>
                </c:pt>
                <c:pt idx="1594">
                  <c:v>921.94330000000002</c:v>
                </c:pt>
                <c:pt idx="1595">
                  <c:v>920.01454999999999</c:v>
                </c:pt>
                <c:pt idx="1596">
                  <c:v>918.08578999999997</c:v>
                </c:pt>
                <c:pt idx="1597">
                  <c:v>916.15704000000005</c:v>
                </c:pt>
                <c:pt idx="1598">
                  <c:v>914.22829000000002</c:v>
                </c:pt>
                <c:pt idx="1599">
                  <c:v>912.29953999999998</c:v>
                </c:pt>
                <c:pt idx="1600">
                  <c:v>910.37079000000006</c:v>
                </c:pt>
                <c:pt idx="1601">
                  <c:v>908.44204000000002</c:v>
                </c:pt>
                <c:pt idx="1602">
                  <c:v>906.51328000000001</c:v>
                </c:pt>
                <c:pt idx="1603">
                  <c:v>904.58452999999997</c:v>
                </c:pt>
                <c:pt idx="1604">
                  <c:v>902.65578000000005</c:v>
                </c:pt>
                <c:pt idx="1605">
                  <c:v>900.72703000000001</c:v>
                </c:pt>
                <c:pt idx="1606">
                  <c:v>898.79827999999998</c:v>
                </c:pt>
                <c:pt idx="1607">
                  <c:v>896.86953000000005</c:v>
                </c:pt>
                <c:pt idx="1608">
                  <c:v>894.94077000000004</c:v>
                </c:pt>
                <c:pt idx="1609">
                  <c:v>893.01202000000001</c:v>
                </c:pt>
                <c:pt idx="1610">
                  <c:v>891.08326999999997</c:v>
                </c:pt>
                <c:pt idx="1611">
                  <c:v>889.15452000000005</c:v>
                </c:pt>
                <c:pt idx="1612">
                  <c:v>887.22577000000001</c:v>
                </c:pt>
                <c:pt idx="1613">
                  <c:v>885.29701999999997</c:v>
                </c:pt>
                <c:pt idx="1614">
                  <c:v>883.36825999999996</c:v>
                </c:pt>
                <c:pt idx="1615">
                  <c:v>881.43951000000004</c:v>
                </c:pt>
                <c:pt idx="1616">
                  <c:v>879.51076</c:v>
                </c:pt>
                <c:pt idx="1617">
                  <c:v>877.58200999999997</c:v>
                </c:pt>
                <c:pt idx="1618">
                  <c:v>875.65326000000005</c:v>
                </c:pt>
                <c:pt idx="1619">
                  <c:v>873.72451000000001</c:v>
                </c:pt>
                <c:pt idx="1620">
                  <c:v>871.79575</c:v>
                </c:pt>
                <c:pt idx="1621">
                  <c:v>869.86699999999996</c:v>
                </c:pt>
                <c:pt idx="1622">
                  <c:v>867.93825000000004</c:v>
                </c:pt>
                <c:pt idx="1623">
                  <c:v>866.0095</c:v>
                </c:pt>
                <c:pt idx="1624">
                  <c:v>864.08074999999997</c:v>
                </c:pt>
                <c:pt idx="1625">
                  <c:v>862.15200000000004</c:v>
                </c:pt>
                <c:pt idx="1626">
                  <c:v>860.22324000000003</c:v>
                </c:pt>
                <c:pt idx="1627">
                  <c:v>858.29449</c:v>
                </c:pt>
                <c:pt idx="1628">
                  <c:v>856.36573999999996</c:v>
                </c:pt>
                <c:pt idx="1629">
                  <c:v>854.43699000000004</c:v>
                </c:pt>
                <c:pt idx="1630">
                  <c:v>852.50824</c:v>
                </c:pt>
                <c:pt idx="1631">
                  <c:v>850.57948999999996</c:v>
                </c:pt>
                <c:pt idx="1632">
                  <c:v>848.65072999999995</c:v>
                </c:pt>
                <c:pt idx="1633">
                  <c:v>846.72198000000003</c:v>
                </c:pt>
                <c:pt idx="1634">
                  <c:v>844.79322999999999</c:v>
                </c:pt>
                <c:pt idx="1635">
                  <c:v>842.86447999999996</c:v>
                </c:pt>
                <c:pt idx="1636">
                  <c:v>840.93573000000004</c:v>
                </c:pt>
                <c:pt idx="1637">
                  <c:v>839.00698</c:v>
                </c:pt>
                <c:pt idx="1638">
                  <c:v>837.07821999999999</c:v>
                </c:pt>
                <c:pt idx="1639">
                  <c:v>835.14946999999995</c:v>
                </c:pt>
                <c:pt idx="1640">
                  <c:v>833.22072000000003</c:v>
                </c:pt>
                <c:pt idx="1641">
                  <c:v>831.29196999999999</c:v>
                </c:pt>
                <c:pt idx="1642">
                  <c:v>829.36321999999996</c:v>
                </c:pt>
                <c:pt idx="1643">
                  <c:v>827.43447000000003</c:v>
                </c:pt>
                <c:pt idx="1644">
                  <c:v>825.50571000000002</c:v>
                </c:pt>
                <c:pt idx="1645">
                  <c:v>823.57695999999999</c:v>
                </c:pt>
                <c:pt idx="1646">
                  <c:v>821.64820999999995</c:v>
                </c:pt>
                <c:pt idx="1647">
                  <c:v>819.71946000000003</c:v>
                </c:pt>
                <c:pt idx="1648">
                  <c:v>817.79070999999999</c:v>
                </c:pt>
                <c:pt idx="1649">
                  <c:v>815.86195999999995</c:v>
                </c:pt>
                <c:pt idx="1650">
                  <c:v>813.93320000000006</c:v>
                </c:pt>
                <c:pt idx="1651">
                  <c:v>812.00445000000002</c:v>
                </c:pt>
                <c:pt idx="1652">
                  <c:v>810.07569999999998</c:v>
                </c:pt>
                <c:pt idx="1653">
                  <c:v>808.14694999999995</c:v>
                </c:pt>
                <c:pt idx="1654">
                  <c:v>806.21820000000002</c:v>
                </c:pt>
                <c:pt idx="1655">
                  <c:v>804.28944999999999</c:v>
                </c:pt>
                <c:pt idx="1656">
                  <c:v>802.36068999999998</c:v>
                </c:pt>
                <c:pt idx="1657">
                  <c:v>800.43194000000005</c:v>
                </c:pt>
                <c:pt idx="1658">
                  <c:v>798.50319000000002</c:v>
                </c:pt>
                <c:pt idx="1659">
                  <c:v>796.57443999999998</c:v>
                </c:pt>
                <c:pt idx="1660">
                  <c:v>794.64568999999995</c:v>
                </c:pt>
                <c:pt idx="1661">
                  <c:v>792.71694000000002</c:v>
                </c:pt>
                <c:pt idx="1662">
                  <c:v>790.78818000000001</c:v>
                </c:pt>
                <c:pt idx="1663">
                  <c:v>788.85942999999997</c:v>
                </c:pt>
                <c:pt idx="1664">
                  <c:v>786.93068000000005</c:v>
                </c:pt>
                <c:pt idx="1665">
                  <c:v>785.00193000000002</c:v>
                </c:pt>
                <c:pt idx="1666">
                  <c:v>783.07317999999998</c:v>
                </c:pt>
                <c:pt idx="1667">
                  <c:v>781.14443000000006</c:v>
                </c:pt>
                <c:pt idx="1668">
                  <c:v>779.21567000000005</c:v>
                </c:pt>
                <c:pt idx="1669">
                  <c:v>777.28692000000001</c:v>
                </c:pt>
                <c:pt idx="1670">
                  <c:v>775.35816999999997</c:v>
                </c:pt>
                <c:pt idx="1671">
                  <c:v>773.42942000000005</c:v>
                </c:pt>
                <c:pt idx="1672">
                  <c:v>771.50067000000001</c:v>
                </c:pt>
                <c:pt idx="1673">
                  <c:v>769.57191999999998</c:v>
                </c:pt>
                <c:pt idx="1674">
                  <c:v>767.64315999999997</c:v>
                </c:pt>
                <c:pt idx="1675">
                  <c:v>765.71441000000004</c:v>
                </c:pt>
                <c:pt idx="1676">
                  <c:v>763.78566000000001</c:v>
                </c:pt>
                <c:pt idx="1677">
                  <c:v>761.85690999999997</c:v>
                </c:pt>
                <c:pt idx="1678">
                  <c:v>759.92816000000005</c:v>
                </c:pt>
                <c:pt idx="1679">
                  <c:v>757.99941000000001</c:v>
                </c:pt>
                <c:pt idx="1680">
                  <c:v>756.07065</c:v>
                </c:pt>
                <c:pt idx="1681">
                  <c:v>754.14189999999996</c:v>
                </c:pt>
                <c:pt idx="1682">
                  <c:v>752.21315000000004</c:v>
                </c:pt>
                <c:pt idx="1683">
                  <c:v>750.28440000000001</c:v>
                </c:pt>
                <c:pt idx="1684">
                  <c:v>748.35564999999997</c:v>
                </c:pt>
                <c:pt idx="1685">
                  <c:v>746.42690000000005</c:v>
                </c:pt>
                <c:pt idx="1686">
                  <c:v>744.49814000000003</c:v>
                </c:pt>
                <c:pt idx="1687">
                  <c:v>742.56939</c:v>
                </c:pt>
                <c:pt idx="1688">
                  <c:v>740.64063999999996</c:v>
                </c:pt>
                <c:pt idx="1689">
                  <c:v>738.71189000000004</c:v>
                </c:pt>
                <c:pt idx="1690">
                  <c:v>736.78314</c:v>
                </c:pt>
                <c:pt idx="1691">
                  <c:v>734.85438999999997</c:v>
                </c:pt>
                <c:pt idx="1692">
                  <c:v>732.92562999999996</c:v>
                </c:pt>
                <c:pt idx="1693">
                  <c:v>730.99688000000003</c:v>
                </c:pt>
                <c:pt idx="1694">
                  <c:v>729.06813</c:v>
                </c:pt>
                <c:pt idx="1695">
                  <c:v>727.13937999999996</c:v>
                </c:pt>
                <c:pt idx="1696">
                  <c:v>725.21063000000004</c:v>
                </c:pt>
                <c:pt idx="1697">
                  <c:v>723.28188</c:v>
                </c:pt>
                <c:pt idx="1698">
                  <c:v>721.35311999999999</c:v>
                </c:pt>
                <c:pt idx="1699">
                  <c:v>719.42436999999995</c:v>
                </c:pt>
                <c:pt idx="1700">
                  <c:v>717.49562000000003</c:v>
                </c:pt>
                <c:pt idx="1701">
                  <c:v>715.56686999999999</c:v>
                </c:pt>
                <c:pt idx="1702">
                  <c:v>713.63811999999996</c:v>
                </c:pt>
                <c:pt idx="1703">
                  <c:v>711.70937000000004</c:v>
                </c:pt>
                <c:pt idx="1704">
                  <c:v>709.78061000000002</c:v>
                </c:pt>
                <c:pt idx="1705">
                  <c:v>707.85185999999999</c:v>
                </c:pt>
                <c:pt idx="1706">
                  <c:v>705.92310999999995</c:v>
                </c:pt>
                <c:pt idx="1707">
                  <c:v>703.99436000000003</c:v>
                </c:pt>
                <c:pt idx="1708">
                  <c:v>702.06560999999999</c:v>
                </c:pt>
                <c:pt idx="1709">
                  <c:v>700.13685999999996</c:v>
                </c:pt>
                <c:pt idx="1710">
                  <c:v>698.20809999999994</c:v>
                </c:pt>
                <c:pt idx="1711">
                  <c:v>696.27935000000002</c:v>
                </c:pt>
                <c:pt idx="1712">
                  <c:v>694.35059999999999</c:v>
                </c:pt>
                <c:pt idx="1713">
                  <c:v>692.42184999999995</c:v>
                </c:pt>
                <c:pt idx="1714">
                  <c:v>690.49310000000003</c:v>
                </c:pt>
                <c:pt idx="1715">
                  <c:v>688.56434999999999</c:v>
                </c:pt>
                <c:pt idx="1716">
                  <c:v>686.63558999999998</c:v>
                </c:pt>
                <c:pt idx="1717">
                  <c:v>684.70684000000006</c:v>
                </c:pt>
                <c:pt idx="1718">
                  <c:v>682.77809000000002</c:v>
                </c:pt>
                <c:pt idx="1719">
                  <c:v>680.84933999999998</c:v>
                </c:pt>
                <c:pt idx="1720">
                  <c:v>678.92058999999995</c:v>
                </c:pt>
                <c:pt idx="1721">
                  <c:v>676.99184000000002</c:v>
                </c:pt>
                <c:pt idx="1722">
                  <c:v>675.06308000000001</c:v>
                </c:pt>
                <c:pt idx="1723">
                  <c:v>673.13432999999998</c:v>
                </c:pt>
                <c:pt idx="1724">
                  <c:v>671.20558000000005</c:v>
                </c:pt>
                <c:pt idx="1725">
                  <c:v>669.27683000000002</c:v>
                </c:pt>
                <c:pt idx="1726">
                  <c:v>667.34807999999998</c:v>
                </c:pt>
                <c:pt idx="1727">
                  <c:v>665.41932999999995</c:v>
                </c:pt>
                <c:pt idx="1728">
                  <c:v>663.49057000000005</c:v>
                </c:pt>
                <c:pt idx="1729">
                  <c:v>661.56182000000001</c:v>
                </c:pt>
                <c:pt idx="1730">
                  <c:v>659.63306999999998</c:v>
                </c:pt>
                <c:pt idx="1731">
                  <c:v>657.70432000000005</c:v>
                </c:pt>
                <c:pt idx="1732">
                  <c:v>655.77557000000002</c:v>
                </c:pt>
                <c:pt idx="1733">
                  <c:v>653.84681999999998</c:v>
                </c:pt>
                <c:pt idx="1734">
                  <c:v>651.91805999999997</c:v>
                </c:pt>
                <c:pt idx="1735">
                  <c:v>649.98931000000005</c:v>
                </c:pt>
                <c:pt idx="1736">
                  <c:v>648.06056000000001</c:v>
                </c:pt>
                <c:pt idx="1737">
                  <c:v>646.13180999999997</c:v>
                </c:pt>
                <c:pt idx="1738">
                  <c:v>644.20306000000005</c:v>
                </c:pt>
                <c:pt idx="1739">
                  <c:v>642.27431000000001</c:v>
                </c:pt>
                <c:pt idx="1740">
                  <c:v>640.34555</c:v>
                </c:pt>
                <c:pt idx="1741">
                  <c:v>638.41679999999997</c:v>
                </c:pt>
                <c:pt idx="1742">
                  <c:v>636.48805000000004</c:v>
                </c:pt>
                <c:pt idx="1743">
                  <c:v>634.55930000000001</c:v>
                </c:pt>
                <c:pt idx="1744">
                  <c:v>632.63054999999997</c:v>
                </c:pt>
                <c:pt idx="1745">
                  <c:v>630.70180000000005</c:v>
                </c:pt>
                <c:pt idx="1746">
                  <c:v>628.77304000000004</c:v>
                </c:pt>
                <c:pt idx="1747">
                  <c:v>626.84429</c:v>
                </c:pt>
                <c:pt idx="1748">
                  <c:v>624.91553999999996</c:v>
                </c:pt>
                <c:pt idx="1749">
                  <c:v>622.98679000000004</c:v>
                </c:pt>
                <c:pt idx="1750">
                  <c:v>621.05804000000001</c:v>
                </c:pt>
                <c:pt idx="1751">
                  <c:v>619.12928999999997</c:v>
                </c:pt>
                <c:pt idx="1752">
                  <c:v>617.20052999999996</c:v>
                </c:pt>
                <c:pt idx="1753">
                  <c:v>615.27178000000004</c:v>
                </c:pt>
                <c:pt idx="1754">
                  <c:v>613.34303</c:v>
                </c:pt>
                <c:pt idx="1755">
                  <c:v>611.41427999999996</c:v>
                </c:pt>
                <c:pt idx="1756">
                  <c:v>609.48553000000004</c:v>
                </c:pt>
                <c:pt idx="1757">
                  <c:v>607.55678</c:v>
                </c:pt>
                <c:pt idx="1758">
                  <c:v>605.62801999999999</c:v>
                </c:pt>
                <c:pt idx="1759">
                  <c:v>603.69926999999996</c:v>
                </c:pt>
                <c:pt idx="1760">
                  <c:v>601.77052000000003</c:v>
                </c:pt>
                <c:pt idx="1761">
                  <c:v>599.84177</c:v>
                </c:pt>
                <c:pt idx="1762">
                  <c:v>597.91301999999996</c:v>
                </c:pt>
                <c:pt idx="1763">
                  <c:v>595.98427000000004</c:v>
                </c:pt>
                <c:pt idx="1764">
                  <c:v>594.05551000000003</c:v>
                </c:pt>
                <c:pt idx="1765">
                  <c:v>592.12675999999999</c:v>
                </c:pt>
                <c:pt idx="1766">
                  <c:v>590.19800999999995</c:v>
                </c:pt>
                <c:pt idx="1767">
                  <c:v>588.26926000000003</c:v>
                </c:pt>
                <c:pt idx="1768">
                  <c:v>586.34050999999999</c:v>
                </c:pt>
                <c:pt idx="1769">
                  <c:v>584.41175999999996</c:v>
                </c:pt>
                <c:pt idx="1770">
                  <c:v>582.48299999999995</c:v>
                </c:pt>
                <c:pt idx="1771">
                  <c:v>580.55425000000002</c:v>
                </c:pt>
                <c:pt idx="1772">
                  <c:v>578.62549999999999</c:v>
                </c:pt>
                <c:pt idx="1773">
                  <c:v>576.69674999999995</c:v>
                </c:pt>
                <c:pt idx="1774">
                  <c:v>574.76800000000003</c:v>
                </c:pt>
                <c:pt idx="1775">
                  <c:v>572.83924999999999</c:v>
                </c:pt>
                <c:pt idx="1776">
                  <c:v>570.91048999999998</c:v>
                </c:pt>
                <c:pt idx="1777">
                  <c:v>568.98173999999995</c:v>
                </c:pt>
                <c:pt idx="1778">
                  <c:v>567.05299000000002</c:v>
                </c:pt>
                <c:pt idx="1779">
                  <c:v>565.12423999999999</c:v>
                </c:pt>
                <c:pt idx="1780">
                  <c:v>563.19548999999995</c:v>
                </c:pt>
                <c:pt idx="1781">
                  <c:v>561.26674000000003</c:v>
                </c:pt>
                <c:pt idx="1782">
                  <c:v>559.33798000000002</c:v>
                </c:pt>
                <c:pt idx="1783">
                  <c:v>557.40922999999998</c:v>
                </c:pt>
                <c:pt idx="1784">
                  <c:v>555.48047999999994</c:v>
                </c:pt>
                <c:pt idx="1785">
                  <c:v>553.55173000000002</c:v>
                </c:pt>
                <c:pt idx="1786">
                  <c:v>551.62297999999998</c:v>
                </c:pt>
                <c:pt idx="1787">
                  <c:v>549.69422999999995</c:v>
                </c:pt>
                <c:pt idx="1788">
                  <c:v>547.76547000000005</c:v>
                </c:pt>
                <c:pt idx="1789">
                  <c:v>545.83672000000001</c:v>
                </c:pt>
                <c:pt idx="1790">
                  <c:v>543.90796999999998</c:v>
                </c:pt>
                <c:pt idx="1791">
                  <c:v>541.97922000000005</c:v>
                </c:pt>
                <c:pt idx="1792">
                  <c:v>540.05047000000002</c:v>
                </c:pt>
                <c:pt idx="1793">
                  <c:v>538.12171999999998</c:v>
                </c:pt>
                <c:pt idx="1794">
                  <c:v>536.19295999999997</c:v>
                </c:pt>
                <c:pt idx="1795">
                  <c:v>534.26421000000005</c:v>
                </c:pt>
                <c:pt idx="1796">
                  <c:v>532.33546000000001</c:v>
                </c:pt>
                <c:pt idx="1797">
                  <c:v>530.40670999999998</c:v>
                </c:pt>
                <c:pt idx="1798">
                  <c:v>528.47796000000005</c:v>
                </c:pt>
                <c:pt idx="1799">
                  <c:v>526.54921000000002</c:v>
                </c:pt>
                <c:pt idx="1800">
                  <c:v>524.62045000000001</c:v>
                </c:pt>
                <c:pt idx="1801">
                  <c:v>522.69169999999997</c:v>
                </c:pt>
                <c:pt idx="1802">
                  <c:v>520.76295000000005</c:v>
                </c:pt>
                <c:pt idx="1803">
                  <c:v>518.83420000000001</c:v>
                </c:pt>
                <c:pt idx="1804">
                  <c:v>516.90544999999997</c:v>
                </c:pt>
                <c:pt idx="1805">
                  <c:v>514.97670000000005</c:v>
                </c:pt>
                <c:pt idx="1806">
                  <c:v>513.04794000000004</c:v>
                </c:pt>
                <c:pt idx="1807">
                  <c:v>511.11919</c:v>
                </c:pt>
                <c:pt idx="1808">
                  <c:v>509.19044000000002</c:v>
                </c:pt>
                <c:pt idx="1809">
                  <c:v>507.26168999999999</c:v>
                </c:pt>
                <c:pt idx="1810">
                  <c:v>505.33294000000001</c:v>
                </c:pt>
                <c:pt idx="1811">
                  <c:v>503.40419000000003</c:v>
                </c:pt>
                <c:pt idx="1812">
                  <c:v>501.47543000000002</c:v>
                </c:pt>
                <c:pt idx="1813">
                  <c:v>499.54667999999998</c:v>
                </c:pt>
                <c:pt idx="1814">
                  <c:v>497.61793</c:v>
                </c:pt>
                <c:pt idx="1815">
                  <c:v>495.68918000000002</c:v>
                </c:pt>
                <c:pt idx="1816">
                  <c:v>493.76042999999999</c:v>
                </c:pt>
                <c:pt idx="1817">
                  <c:v>491.83168000000001</c:v>
                </c:pt>
                <c:pt idx="1818">
                  <c:v>489.90291999999999</c:v>
                </c:pt>
                <c:pt idx="1819">
                  <c:v>487.97417000000002</c:v>
                </c:pt>
                <c:pt idx="1820">
                  <c:v>486.04541999999998</c:v>
                </c:pt>
                <c:pt idx="1821">
                  <c:v>484.11667</c:v>
                </c:pt>
                <c:pt idx="1822">
                  <c:v>482.18792000000002</c:v>
                </c:pt>
                <c:pt idx="1823">
                  <c:v>480.25916999999998</c:v>
                </c:pt>
                <c:pt idx="1824">
                  <c:v>478.33040999999997</c:v>
                </c:pt>
                <c:pt idx="1825">
                  <c:v>476.40165999999999</c:v>
                </c:pt>
                <c:pt idx="1826">
                  <c:v>474.47291000000001</c:v>
                </c:pt>
                <c:pt idx="1827">
                  <c:v>472.54415999999998</c:v>
                </c:pt>
                <c:pt idx="1828">
                  <c:v>470.61541</c:v>
                </c:pt>
                <c:pt idx="1829">
                  <c:v>468.68666000000002</c:v>
                </c:pt>
                <c:pt idx="1830">
                  <c:v>466.75790000000001</c:v>
                </c:pt>
                <c:pt idx="1831">
                  <c:v>464.82915000000003</c:v>
                </c:pt>
                <c:pt idx="1832">
                  <c:v>462.90039999999999</c:v>
                </c:pt>
                <c:pt idx="1833">
                  <c:v>460.97165000000001</c:v>
                </c:pt>
                <c:pt idx="1834">
                  <c:v>459.04289999999997</c:v>
                </c:pt>
                <c:pt idx="1835">
                  <c:v>457.11415</c:v>
                </c:pt>
                <c:pt idx="1836">
                  <c:v>455.18538999999998</c:v>
                </c:pt>
                <c:pt idx="1837">
                  <c:v>453.25664</c:v>
                </c:pt>
                <c:pt idx="1838">
                  <c:v>451.32789000000002</c:v>
                </c:pt>
                <c:pt idx="1839">
                  <c:v>449.39913999999999</c:v>
                </c:pt>
                <c:pt idx="1840">
                  <c:v>447.47039000000001</c:v>
                </c:pt>
                <c:pt idx="1841">
                  <c:v>445.54163999999997</c:v>
                </c:pt>
                <c:pt idx="1842">
                  <c:v>443.61288000000002</c:v>
                </c:pt>
                <c:pt idx="1843">
                  <c:v>441.68412999999998</c:v>
                </c:pt>
                <c:pt idx="1844">
                  <c:v>439.75538</c:v>
                </c:pt>
                <c:pt idx="1845">
                  <c:v>437.82663000000002</c:v>
                </c:pt>
                <c:pt idx="1846">
                  <c:v>435.89787999999999</c:v>
                </c:pt>
                <c:pt idx="1847">
                  <c:v>433.96913000000001</c:v>
                </c:pt>
                <c:pt idx="1848">
                  <c:v>432.04037</c:v>
                </c:pt>
                <c:pt idx="1849">
                  <c:v>430.11162000000002</c:v>
                </c:pt>
                <c:pt idx="1850">
                  <c:v>428.18286999999998</c:v>
                </c:pt>
                <c:pt idx="1851">
                  <c:v>426.25412</c:v>
                </c:pt>
                <c:pt idx="1852">
                  <c:v>424.32537000000002</c:v>
                </c:pt>
                <c:pt idx="1853">
                  <c:v>422.39661999999998</c:v>
                </c:pt>
                <c:pt idx="1854">
                  <c:v>420.46785999999997</c:v>
                </c:pt>
                <c:pt idx="1855">
                  <c:v>418.53910999999999</c:v>
                </c:pt>
                <c:pt idx="1856">
                  <c:v>416.61036000000001</c:v>
                </c:pt>
                <c:pt idx="1857">
                  <c:v>414.68160999999998</c:v>
                </c:pt>
                <c:pt idx="1858">
                  <c:v>412.75286</c:v>
                </c:pt>
                <c:pt idx="1859">
                  <c:v>410.82411000000002</c:v>
                </c:pt>
                <c:pt idx="1860">
                  <c:v>408.89535000000001</c:v>
                </c:pt>
                <c:pt idx="1861">
                  <c:v>406.96660000000003</c:v>
                </c:pt>
                <c:pt idx="1862">
                  <c:v>405.03784999999999</c:v>
                </c:pt>
                <c:pt idx="1863">
                  <c:v>403.10910000000001</c:v>
                </c:pt>
                <c:pt idx="1864">
                  <c:v>401.18034999999998</c:v>
                </c:pt>
                <c:pt idx="1865">
                  <c:v>399.2516</c:v>
                </c:pt>
              </c:numCache>
            </c:numRef>
          </c:xVal>
          <c:yVal>
            <c:numRef>
              <c:f>'after IF'!$BP$4:$BP$3765</c:f>
              <c:numCache>
                <c:formatCode>General</c:formatCode>
                <c:ptCount val="3762"/>
                <c:pt idx="0">
                  <c:v>2.2166666666666667E-4</c:v>
                </c:pt>
                <c:pt idx="1">
                  <c:v>1.8050000000000002E-3</c:v>
                </c:pt>
                <c:pt idx="2">
                  <c:v>4.0933333333333334E-3</c:v>
                </c:pt>
                <c:pt idx="3">
                  <c:v>3.9250000000000005E-3</c:v>
                </c:pt>
                <c:pt idx="4">
                  <c:v>2.9350000000000001E-3</c:v>
                </c:pt>
                <c:pt idx="5">
                  <c:v>3.3650000000000004E-3</c:v>
                </c:pt>
                <c:pt idx="6">
                  <c:v>3.9233333333333334E-3</c:v>
                </c:pt>
                <c:pt idx="7">
                  <c:v>3.3249999999999998E-3</c:v>
                </c:pt>
                <c:pt idx="8">
                  <c:v>2.9466666666666669E-3</c:v>
                </c:pt>
                <c:pt idx="9">
                  <c:v>3.705E-3</c:v>
                </c:pt>
                <c:pt idx="10">
                  <c:v>4.0433333333333337E-3</c:v>
                </c:pt>
                <c:pt idx="11">
                  <c:v>3.6633333333333331E-3</c:v>
                </c:pt>
                <c:pt idx="12">
                  <c:v>4.0949999999999997E-3</c:v>
                </c:pt>
                <c:pt idx="13">
                  <c:v>4.8116666666666663E-3</c:v>
                </c:pt>
                <c:pt idx="14">
                  <c:v>5.2983333333333328E-3</c:v>
                </c:pt>
                <c:pt idx="15">
                  <c:v>5.9733333333333331E-3</c:v>
                </c:pt>
                <c:pt idx="16">
                  <c:v>5.7649999999999993E-3</c:v>
                </c:pt>
                <c:pt idx="17">
                  <c:v>4.1916666666666665E-3</c:v>
                </c:pt>
                <c:pt idx="18">
                  <c:v>2.4033333333333333E-3</c:v>
                </c:pt>
                <c:pt idx="19">
                  <c:v>1.5799999999999998E-3</c:v>
                </c:pt>
                <c:pt idx="20">
                  <c:v>2.2433333333333333E-3</c:v>
                </c:pt>
                <c:pt idx="21">
                  <c:v>3.6849999999999995E-3</c:v>
                </c:pt>
                <c:pt idx="22">
                  <c:v>4.2466666666666668E-3</c:v>
                </c:pt>
                <c:pt idx="23">
                  <c:v>3.6500000000000005E-3</c:v>
                </c:pt>
                <c:pt idx="24">
                  <c:v>3.0349999999999995E-3</c:v>
                </c:pt>
                <c:pt idx="25">
                  <c:v>2.6700000000000001E-3</c:v>
                </c:pt>
                <c:pt idx="26">
                  <c:v>2.8416666666666664E-3</c:v>
                </c:pt>
                <c:pt idx="27">
                  <c:v>3.7166666666666667E-3</c:v>
                </c:pt>
                <c:pt idx="28">
                  <c:v>4.1383333333333333E-3</c:v>
                </c:pt>
                <c:pt idx="29">
                  <c:v>4.3700000000000006E-3</c:v>
                </c:pt>
                <c:pt idx="30">
                  <c:v>5.660000000000001E-3</c:v>
                </c:pt>
                <c:pt idx="31">
                  <c:v>6.96E-3</c:v>
                </c:pt>
                <c:pt idx="32">
                  <c:v>6.6983333333333339E-3</c:v>
                </c:pt>
                <c:pt idx="33">
                  <c:v>5.4299999999999999E-3</c:v>
                </c:pt>
                <c:pt idx="34">
                  <c:v>4.9716666666666668E-3</c:v>
                </c:pt>
                <c:pt idx="35">
                  <c:v>6.1383333333333333E-3</c:v>
                </c:pt>
                <c:pt idx="36">
                  <c:v>7.2750000000000002E-3</c:v>
                </c:pt>
                <c:pt idx="37">
                  <c:v>6.423333333333333E-3</c:v>
                </c:pt>
                <c:pt idx="38">
                  <c:v>5.0800000000000003E-3</c:v>
                </c:pt>
                <c:pt idx="39">
                  <c:v>5.0933333333333325E-3</c:v>
                </c:pt>
                <c:pt idx="40">
                  <c:v>5.1399999999999996E-3</c:v>
                </c:pt>
                <c:pt idx="41">
                  <c:v>4.9183333333333336E-3</c:v>
                </c:pt>
                <c:pt idx="42">
                  <c:v>6.0033333333333327E-3</c:v>
                </c:pt>
                <c:pt idx="43">
                  <c:v>7.6333333333333331E-3</c:v>
                </c:pt>
                <c:pt idx="44">
                  <c:v>7.5400000000000007E-3</c:v>
                </c:pt>
                <c:pt idx="45">
                  <c:v>6.1350000000000007E-3</c:v>
                </c:pt>
                <c:pt idx="46">
                  <c:v>5.5683333333333323E-3</c:v>
                </c:pt>
                <c:pt idx="47">
                  <c:v>5.6683333333333334E-3</c:v>
                </c:pt>
                <c:pt idx="48">
                  <c:v>5.3366666666666666E-3</c:v>
                </c:pt>
                <c:pt idx="49">
                  <c:v>5.7233333333333337E-3</c:v>
                </c:pt>
                <c:pt idx="50">
                  <c:v>6.0066666666666662E-3</c:v>
                </c:pt>
                <c:pt idx="51">
                  <c:v>4.5916666666666666E-3</c:v>
                </c:pt>
                <c:pt idx="52">
                  <c:v>3.4766666666666665E-3</c:v>
                </c:pt>
                <c:pt idx="53">
                  <c:v>3.2383333333333331E-3</c:v>
                </c:pt>
                <c:pt idx="54">
                  <c:v>2.7733333333333329E-3</c:v>
                </c:pt>
                <c:pt idx="55">
                  <c:v>2.6916666666666664E-3</c:v>
                </c:pt>
                <c:pt idx="56">
                  <c:v>5.0299999999999997E-3</c:v>
                </c:pt>
                <c:pt idx="57">
                  <c:v>6.7833333333333331E-3</c:v>
                </c:pt>
                <c:pt idx="58">
                  <c:v>5.8799999999999998E-3</c:v>
                </c:pt>
                <c:pt idx="59">
                  <c:v>4.9783333333333329E-3</c:v>
                </c:pt>
                <c:pt idx="60">
                  <c:v>5.0766666666666668E-3</c:v>
                </c:pt>
                <c:pt idx="61">
                  <c:v>6.7566666666666669E-3</c:v>
                </c:pt>
                <c:pt idx="62">
                  <c:v>9.3816666666666649E-3</c:v>
                </c:pt>
                <c:pt idx="63">
                  <c:v>9.5849999999999998E-3</c:v>
                </c:pt>
                <c:pt idx="64">
                  <c:v>7.2783333333333337E-3</c:v>
                </c:pt>
                <c:pt idx="65">
                  <c:v>5.3549999999999995E-3</c:v>
                </c:pt>
                <c:pt idx="66">
                  <c:v>5.2616666666666671E-3</c:v>
                </c:pt>
                <c:pt idx="67">
                  <c:v>7.6966666666666668E-3</c:v>
                </c:pt>
                <c:pt idx="68">
                  <c:v>9.8116666666666682E-3</c:v>
                </c:pt>
                <c:pt idx="69">
                  <c:v>9.1083333333333346E-3</c:v>
                </c:pt>
                <c:pt idx="70">
                  <c:v>8.2550000000000002E-3</c:v>
                </c:pt>
                <c:pt idx="71">
                  <c:v>8.7183333333333331E-3</c:v>
                </c:pt>
                <c:pt idx="72">
                  <c:v>9.0633333333333347E-3</c:v>
                </c:pt>
                <c:pt idx="73">
                  <c:v>7.9633333333333344E-3</c:v>
                </c:pt>
                <c:pt idx="74">
                  <c:v>4.5100000000000001E-3</c:v>
                </c:pt>
                <c:pt idx="75">
                  <c:v>3.3349999999999999E-3</c:v>
                </c:pt>
                <c:pt idx="76">
                  <c:v>4.9633333333333335E-3</c:v>
                </c:pt>
                <c:pt idx="77">
                  <c:v>8.1950000000000009E-3</c:v>
                </c:pt>
                <c:pt idx="78">
                  <c:v>1.061E-2</c:v>
                </c:pt>
                <c:pt idx="79">
                  <c:v>1.1065E-2</c:v>
                </c:pt>
                <c:pt idx="80">
                  <c:v>9.8799999999999999E-3</c:v>
                </c:pt>
                <c:pt idx="81">
                  <c:v>7.6366666666666675E-3</c:v>
                </c:pt>
                <c:pt idx="82">
                  <c:v>4.5966666666666664E-3</c:v>
                </c:pt>
                <c:pt idx="83">
                  <c:v>2.7316666666666665E-3</c:v>
                </c:pt>
                <c:pt idx="84">
                  <c:v>3.2133333333333332E-3</c:v>
                </c:pt>
                <c:pt idx="85">
                  <c:v>5.5033333333333332E-3</c:v>
                </c:pt>
                <c:pt idx="86">
                  <c:v>7.835E-3</c:v>
                </c:pt>
                <c:pt idx="87">
                  <c:v>8.868333333333334E-3</c:v>
                </c:pt>
                <c:pt idx="88">
                  <c:v>8.4349999999999998E-3</c:v>
                </c:pt>
                <c:pt idx="89">
                  <c:v>7.8466666666666667E-3</c:v>
                </c:pt>
                <c:pt idx="90">
                  <c:v>6.7483333333333327E-3</c:v>
                </c:pt>
                <c:pt idx="91">
                  <c:v>4.0483333333333335E-3</c:v>
                </c:pt>
                <c:pt idx="92">
                  <c:v>3.2883333333333336E-3</c:v>
                </c:pt>
                <c:pt idx="93">
                  <c:v>3.4933333333333331E-3</c:v>
                </c:pt>
                <c:pt idx="94">
                  <c:v>3.5416666666666665E-3</c:v>
                </c:pt>
                <c:pt idx="95">
                  <c:v>5.4966666666666662E-3</c:v>
                </c:pt>
                <c:pt idx="96">
                  <c:v>8.3783333333333331E-3</c:v>
                </c:pt>
                <c:pt idx="97">
                  <c:v>8.8533333333333328E-3</c:v>
                </c:pt>
                <c:pt idx="98">
                  <c:v>5.4433333333333321E-3</c:v>
                </c:pt>
                <c:pt idx="99">
                  <c:v>2.225E-3</c:v>
                </c:pt>
                <c:pt idx="100">
                  <c:v>1.7566666666666668E-3</c:v>
                </c:pt>
                <c:pt idx="101">
                  <c:v>1.5300000000000001E-3</c:v>
                </c:pt>
                <c:pt idx="102">
                  <c:v>1.5283333333333331E-3</c:v>
                </c:pt>
                <c:pt idx="103">
                  <c:v>2.1849999999999999E-3</c:v>
                </c:pt>
                <c:pt idx="104">
                  <c:v>2.9733333333333335E-3</c:v>
                </c:pt>
                <c:pt idx="105">
                  <c:v>3.8916666666666665E-3</c:v>
                </c:pt>
                <c:pt idx="106">
                  <c:v>4.6500000000000005E-3</c:v>
                </c:pt>
                <c:pt idx="107">
                  <c:v>4.6283333333333333E-3</c:v>
                </c:pt>
                <c:pt idx="108">
                  <c:v>3.7766666666666665E-3</c:v>
                </c:pt>
                <c:pt idx="109">
                  <c:v>2.8249999999999998E-3</c:v>
                </c:pt>
                <c:pt idx="110">
                  <c:v>3.2166666666666667E-3</c:v>
                </c:pt>
                <c:pt idx="111">
                  <c:v>4.3299999999999996E-3</c:v>
                </c:pt>
                <c:pt idx="112">
                  <c:v>3.9016666666666666E-3</c:v>
                </c:pt>
                <c:pt idx="113">
                  <c:v>2.9716666666666663E-3</c:v>
                </c:pt>
                <c:pt idx="114">
                  <c:v>3.9150000000000001E-3</c:v>
                </c:pt>
                <c:pt idx="115">
                  <c:v>5.4716666666666663E-3</c:v>
                </c:pt>
                <c:pt idx="116">
                  <c:v>6.3416666666666665E-3</c:v>
                </c:pt>
                <c:pt idx="117">
                  <c:v>6.253333333333333E-3</c:v>
                </c:pt>
                <c:pt idx="118">
                  <c:v>5.0616666666666666E-3</c:v>
                </c:pt>
                <c:pt idx="119">
                  <c:v>3.7099999999999998E-3</c:v>
                </c:pt>
                <c:pt idx="120">
                  <c:v>3.4716666666666667E-3</c:v>
                </c:pt>
                <c:pt idx="121">
                  <c:v>5.0049999999999999E-3</c:v>
                </c:pt>
                <c:pt idx="122">
                  <c:v>6.3333333333333332E-3</c:v>
                </c:pt>
                <c:pt idx="123">
                  <c:v>5.6550000000000003E-3</c:v>
                </c:pt>
                <c:pt idx="124">
                  <c:v>4.6483333333333333E-3</c:v>
                </c:pt>
                <c:pt idx="125">
                  <c:v>4.7733333333333334E-3</c:v>
                </c:pt>
                <c:pt idx="126">
                  <c:v>4.0466666666666663E-3</c:v>
                </c:pt>
                <c:pt idx="127">
                  <c:v>1.645E-3</c:v>
                </c:pt>
                <c:pt idx="128">
                  <c:v>1.4099999999999998E-3</c:v>
                </c:pt>
                <c:pt idx="129">
                  <c:v>4.123333333333333E-3</c:v>
                </c:pt>
                <c:pt idx="130">
                  <c:v>6.6766666666666667E-3</c:v>
                </c:pt>
                <c:pt idx="131">
                  <c:v>8.1033333333333322E-3</c:v>
                </c:pt>
                <c:pt idx="132">
                  <c:v>9.8316666666666674E-3</c:v>
                </c:pt>
                <c:pt idx="133">
                  <c:v>1.2271666666666667E-2</c:v>
                </c:pt>
                <c:pt idx="134">
                  <c:v>1.4858333333333335E-2</c:v>
                </c:pt>
                <c:pt idx="135">
                  <c:v>1.5441666666666668E-2</c:v>
                </c:pt>
                <c:pt idx="136">
                  <c:v>1.2815E-2</c:v>
                </c:pt>
                <c:pt idx="137">
                  <c:v>1.2885000000000001E-2</c:v>
                </c:pt>
                <c:pt idx="138">
                  <c:v>1.7396666666666668E-2</c:v>
                </c:pt>
                <c:pt idx="139">
                  <c:v>2.2831666666666667E-2</c:v>
                </c:pt>
                <c:pt idx="140">
                  <c:v>2.6885000000000003E-2</c:v>
                </c:pt>
                <c:pt idx="141">
                  <c:v>3.0391666666666668E-2</c:v>
                </c:pt>
                <c:pt idx="142">
                  <c:v>3.5580000000000001E-2</c:v>
                </c:pt>
                <c:pt idx="143">
                  <c:v>4.2808333333333337E-2</c:v>
                </c:pt>
                <c:pt idx="144">
                  <c:v>5.2129999999999989E-2</c:v>
                </c:pt>
                <c:pt idx="145">
                  <c:v>6.2754999999999991E-2</c:v>
                </c:pt>
                <c:pt idx="146">
                  <c:v>7.3228333333333326E-2</c:v>
                </c:pt>
                <c:pt idx="147">
                  <c:v>8.3563333333333337E-2</c:v>
                </c:pt>
                <c:pt idx="148">
                  <c:v>9.5803333333333338E-2</c:v>
                </c:pt>
                <c:pt idx="149">
                  <c:v>0.11144166666666666</c:v>
                </c:pt>
                <c:pt idx="150">
                  <c:v>0.12854499999999999</c:v>
                </c:pt>
                <c:pt idx="151">
                  <c:v>0.14515999999999998</c:v>
                </c:pt>
                <c:pt idx="152">
                  <c:v>0.16207833333333332</c:v>
                </c:pt>
                <c:pt idx="153">
                  <c:v>0.18056333333333333</c:v>
                </c:pt>
                <c:pt idx="154">
                  <c:v>0.19695000000000004</c:v>
                </c:pt>
                <c:pt idx="155">
                  <c:v>0.20738166666666666</c:v>
                </c:pt>
                <c:pt idx="156">
                  <c:v>0.21202500000000002</c:v>
                </c:pt>
                <c:pt idx="157">
                  <c:v>0.21197833333333335</c:v>
                </c:pt>
                <c:pt idx="158">
                  <c:v>0.20760833333333331</c:v>
                </c:pt>
                <c:pt idx="159">
                  <c:v>0.20052833333333334</c:v>
                </c:pt>
                <c:pt idx="160">
                  <c:v>0.19830999999999999</c:v>
                </c:pt>
                <c:pt idx="161">
                  <c:v>0.20311833333333332</c:v>
                </c:pt>
                <c:pt idx="162">
                  <c:v>0.20995166666666665</c:v>
                </c:pt>
                <c:pt idx="163">
                  <c:v>0.21623166666666668</c:v>
                </c:pt>
                <c:pt idx="164">
                  <c:v>0.22273666666666667</c:v>
                </c:pt>
                <c:pt idx="165">
                  <c:v>0.23246166666666665</c:v>
                </c:pt>
                <c:pt idx="166">
                  <c:v>0.24714500000000003</c:v>
                </c:pt>
                <c:pt idx="167">
                  <c:v>0.26319333333333339</c:v>
                </c:pt>
                <c:pt idx="168">
                  <c:v>0.27745833333333336</c:v>
                </c:pt>
                <c:pt idx="169">
                  <c:v>0.29327666666666663</c:v>
                </c:pt>
                <c:pt idx="170">
                  <c:v>0.31021000000000004</c:v>
                </c:pt>
                <c:pt idx="171">
                  <c:v>0.32504</c:v>
                </c:pt>
                <c:pt idx="172">
                  <c:v>0.33938166666666664</c:v>
                </c:pt>
                <c:pt idx="173">
                  <c:v>0.35486166666666663</c:v>
                </c:pt>
                <c:pt idx="174">
                  <c:v>0.37102999999999997</c:v>
                </c:pt>
                <c:pt idx="175">
                  <c:v>0.38555333333333336</c:v>
                </c:pt>
                <c:pt idx="176">
                  <c:v>0.39762000000000003</c:v>
                </c:pt>
                <c:pt idx="177">
                  <c:v>0.40907333333333334</c:v>
                </c:pt>
                <c:pt idx="178">
                  <c:v>0.41871999999999998</c:v>
                </c:pt>
                <c:pt idx="179">
                  <c:v>0.42397333333333331</c:v>
                </c:pt>
                <c:pt idx="180">
                  <c:v>0.42848166666666671</c:v>
                </c:pt>
                <c:pt idx="181">
                  <c:v>0.44068833333333329</c:v>
                </c:pt>
                <c:pt idx="182">
                  <c:v>0.45526833333333333</c:v>
                </c:pt>
                <c:pt idx="183">
                  <c:v>0.46609499999999998</c:v>
                </c:pt>
                <c:pt idx="184">
                  <c:v>0.47319333333333335</c:v>
                </c:pt>
                <c:pt idx="185">
                  <c:v>0.47944166666666671</c:v>
                </c:pt>
                <c:pt idx="186">
                  <c:v>0.48777333333333334</c:v>
                </c:pt>
                <c:pt idx="187">
                  <c:v>0.49758000000000008</c:v>
                </c:pt>
                <c:pt idx="188">
                  <c:v>0.50666833333333339</c:v>
                </c:pt>
                <c:pt idx="189">
                  <c:v>0.51459166666666667</c:v>
                </c:pt>
                <c:pt idx="190">
                  <c:v>0.52142166666666656</c:v>
                </c:pt>
                <c:pt idx="191">
                  <c:v>0.52600666666666662</c:v>
                </c:pt>
                <c:pt idx="192">
                  <c:v>0.53086833333333328</c:v>
                </c:pt>
                <c:pt idx="193">
                  <c:v>0.5376816666666665</c:v>
                </c:pt>
                <c:pt idx="194">
                  <c:v>0.54360833333333336</c:v>
                </c:pt>
                <c:pt idx="195">
                  <c:v>0.5430383333333334</c:v>
                </c:pt>
                <c:pt idx="196">
                  <c:v>0.53342166666666657</c:v>
                </c:pt>
                <c:pt idx="197">
                  <c:v>0.52312833333333331</c:v>
                </c:pt>
                <c:pt idx="198">
                  <c:v>0.51697666666666664</c:v>
                </c:pt>
                <c:pt idx="199">
                  <c:v>0.51418333333333333</c:v>
                </c:pt>
                <c:pt idx="200">
                  <c:v>0.51198833333333327</c:v>
                </c:pt>
                <c:pt idx="201">
                  <c:v>0.50485000000000002</c:v>
                </c:pt>
                <c:pt idx="202">
                  <c:v>0.49549500000000002</c:v>
                </c:pt>
                <c:pt idx="203">
                  <c:v>0.49055833333333337</c:v>
                </c:pt>
                <c:pt idx="204">
                  <c:v>0.48693333333333327</c:v>
                </c:pt>
                <c:pt idx="205">
                  <c:v>0.48159833333333335</c:v>
                </c:pt>
                <c:pt idx="206">
                  <c:v>0.47787499999999988</c:v>
                </c:pt>
                <c:pt idx="207">
                  <c:v>0.47547166666666668</c:v>
                </c:pt>
                <c:pt idx="208">
                  <c:v>0.46987333333333331</c:v>
                </c:pt>
                <c:pt idx="209">
                  <c:v>0.46375333333333341</c:v>
                </c:pt>
                <c:pt idx="210">
                  <c:v>0.46207666666666669</c:v>
                </c:pt>
                <c:pt idx="211">
                  <c:v>0.46212333333333339</c:v>
                </c:pt>
                <c:pt idx="212">
                  <c:v>0.45924000000000004</c:v>
                </c:pt>
                <c:pt idx="213">
                  <c:v>0.45640999999999998</c:v>
                </c:pt>
                <c:pt idx="214">
                  <c:v>0.45711666666666667</c:v>
                </c:pt>
                <c:pt idx="215">
                  <c:v>0.45772499999999999</c:v>
                </c:pt>
                <c:pt idx="216">
                  <c:v>0.45573166666666665</c:v>
                </c:pt>
                <c:pt idx="217">
                  <c:v>0.45330166666666666</c:v>
                </c:pt>
                <c:pt idx="218">
                  <c:v>0.45161166666666669</c:v>
                </c:pt>
                <c:pt idx="219">
                  <c:v>0.45038500000000004</c:v>
                </c:pt>
                <c:pt idx="220">
                  <c:v>0.45149833333333333</c:v>
                </c:pt>
                <c:pt idx="221">
                  <c:v>0.45404166666666668</c:v>
                </c:pt>
                <c:pt idx="222">
                  <c:v>0.45265333333333335</c:v>
                </c:pt>
                <c:pt idx="223">
                  <c:v>0.44761000000000001</c:v>
                </c:pt>
                <c:pt idx="224">
                  <c:v>0.44682833333333333</c:v>
                </c:pt>
                <c:pt idx="225">
                  <c:v>0.44947166666666666</c:v>
                </c:pt>
                <c:pt idx="226">
                  <c:v>0.45085500000000001</c:v>
                </c:pt>
                <c:pt idx="227">
                  <c:v>0.45022666666666672</c:v>
                </c:pt>
                <c:pt idx="228">
                  <c:v>0.45005833333333328</c:v>
                </c:pt>
                <c:pt idx="229">
                  <c:v>0.451015</c:v>
                </c:pt>
                <c:pt idx="230">
                  <c:v>0.4501216666666667</c:v>
                </c:pt>
                <c:pt idx="231">
                  <c:v>0.44739833333333334</c:v>
                </c:pt>
                <c:pt idx="232">
                  <c:v>0.44709833333333338</c:v>
                </c:pt>
                <c:pt idx="233">
                  <c:v>0.44817499999999999</c:v>
                </c:pt>
                <c:pt idx="234">
                  <c:v>0.44723833333333335</c:v>
                </c:pt>
                <c:pt idx="235">
                  <c:v>0.44762666666666667</c:v>
                </c:pt>
                <c:pt idx="236">
                  <c:v>0.45127666666666671</c:v>
                </c:pt>
                <c:pt idx="237">
                  <c:v>0.45478166666666664</c:v>
                </c:pt>
                <c:pt idx="238">
                  <c:v>0.45601999999999993</c:v>
                </c:pt>
                <c:pt idx="239">
                  <c:v>0.45443000000000006</c:v>
                </c:pt>
                <c:pt idx="240">
                  <c:v>0.45059999999999995</c:v>
                </c:pt>
                <c:pt idx="241">
                  <c:v>0.44817666666666667</c:v>
                </c:pt>
                <c:pt idx="242">
                  <c:v>0.44949166666666668</c:v>
                </c:pt>
                <c:pt idx="243">
                  <c:v>0.45172833333333334</c:v>
                </c:pt>
                <c:pt idx="244">
                  <c:v>0.45166166666666668</c:v>
                </c:pt>
                <c:pt idx="245">
                  <c:v>0.45126833333333338</c:v>
                </c:pt>
                <c:pt idx="246">
                  <c:v>0.45334666666666673</c:v>
                </c:pt>
                <c:pt idx="247">
                  <c:v>0.45614500000000008</c:v>
                </c:pt>
                <c:pt idx="248">
                  <c:v>0.45635333333333339</c:v>
                </c:pt>
                <c:pt idx="249">
                  <c:v>0.45427333333333331</c:v>
                </c:pt>
                <c:pt idx="250">
                  <c:v>0.45346500000000001</c:v>
                </c:pt>
                <c:pt idx="251">
                  <c:v>0.45453499999999997</c:v>
                </c:pt>
                <c:pt idx="252">
                  <c:v>0.45395499999999994</c:v>
                </c:pt>
                <c:pt idx="253">
                  <c:v>0.45188166666666668</c:v>
                </c:pt>
                <c:pt idx="254">
                  <c:v>0.45213999999999999</c:v>
                </c:pt>
                <c:pt idx="255">
                  <c:v>0.45376833333333333</c:v>
                </c:pt>
                <c:pt idx="256">
                  <c:v>0.45432</c:v>
                </c:pt>
                <c:pt idx="257">
                  <c:v>0.45515666666666665</c:v>
                </c:pt>
                <c:pt idx="258">
                  <c:v>0.45687833333333333</c:v>
                </c:pt>
                <c:pt idx="259">
                  <c:v>0.45861166666666664</c:v>
                </c:pt>
                <c:pt idx="260">
                  <c:v>0.46063999999999999</c:v>
                </c:pt>
                <c:pt idx="261">
                  <c:v>0.46231500000000003</c:v>
                </c:pt>
                <c:pt idx="262">
                  <c:v>0.46329166666666671</c:v>
                </c:pt>
                <c:pt idx="263">
                  <c:v>0.46437833333333334</c:v>
                </c:pt>
                <c:pt idx="264">
                  <c:v>0.46455333333333337</c:v>
                </c:pt>
                <c:pt idx="265">
                  <c:v>0.46262333333333339</c:v>
                </c:pt>
                <c:pt idx="266">
                  <c:v>0.46016166666666675</c:v>
                </c:pt>
                <c:pt idx="267">
                  <c:v>0.46079166666666671</c:v>
                </c:pt>
                <c:pt idx="268">
                  <c:v>0.46459833333333328</c:v>
                </c:pt>
                <c:pt idx="269">
                  <c:v>0.46644666666666668</c:v>
                </c:pt>
                <c:pt idx="270">
                  <c:v>0.46525</c:v>
                </c:pt>
                <c:pt idx="271">
                  <c:v>0.46393166666666669</c:v>
                </c:pt>
                <c:pt idx="272">
                  <c:v>0.46354333333333325</c:v>
                </c:pt>
                <c:pt idx="273">
                  <c:v>0.46553166666666662</c:v>
                </c:pt>
                <c:pt idx="274">
                  <c:v>0.46915499999999999</c:v>
                </c:pt>
                <c:pt idx="275">
                  <c:v>0.47083500000000006</c:v>
                </c:pt>
                <c:pt idx="276">
                  <c:v>0.47131166666666663</c:v>
                </c:pt>
                <c:pt idx="277">
                  <c:v>0.47249666666666662</c:v>
                </c:pt>
                <c:pt idx="278">
                  <c:v>0.47312666666666664</c:v>
                </c:pt>
                <c:pt idx="279">
                  <c:v>0.47306500000000001</c:v>
                </c:pt>
                <c:pt idx="280">
                  <c:v>0.47317166666666671</c:v>
                </c:pt>
                <c:pt idx="281">
                  <c:v>0.47342666666666661</c:v>
                </c:pt>
                <c:pt idx="282">
                  <c:v>0.47397</c:v>
                </c:pt>
                <c:pt idx="283">
                  <c:v>0.47487333333333342</c:v>
                </c:pt>
                <c:pt idx="284">
                  <c:v>0.47509333333333337</c:v>
                </c:pt>
                <c:pt idx="285">
                  <c:v>0.47370166666666663</c:v>
                </c:pt>
                <c:pt idx="286">
                  <c:v>0.47143166666666664</c:v>
                </c:pt>
                <c:pt idx="287">
                  <c:v>0.46988666666666662</c:v>
                </c:pt>
                <c:pt idx="288">
                  <c:v>0.47018833333333337</c:v>
                </c:pt>
                <c:pt idx="289">
                  <c:v>0.47154666666666661</c:v>
                </c:pt>
                <c:pt idx="290">
                  <c:v>0.47271833333333335</c:v>
                </c:pt>
                <c:pt idx="291">
                  <c:v>0.4731866666666667</c:v>
                </c:pt>
                <c:pt idx="292">
                  <c:v>0.47190833333333332</c:v>
                </c:pt>
                <c:pt idx="293">
                  <c:v>0.47039499999999995</c:v>
                </c:pt>
                <c:pt idx="294">
                  <c:v>0.47207166666666667</c:v>
                </c:pt>
                <c:pt idx="295">
                  <c:v>0.4760516666666666</c:v>
                </c:pt>
                <c:pt idx="296">
                  <c:v>0.47758333333333342</c:v>
                </c:pt>
                <c:pt idx="297">
                  <c:v>0.47521833333333335</c:v>
                </c:pt>
                <c:pt idx="298">
                  <c:v>0.47244166666666665</c:v>
                </c:pt>
                <c:pt idx="299">
                  <c:v>0.47174166666666667</c:v>
                </c:pt>
                <c:pt idx="300">
                  <c:v>0.47224333333333335</c:v>
                </c:pt>
                <c:pt idx="301">
                  <c:v>0.47147500000000003</c:v>
                </c:pt>
                <c:pt idx="302">
                  <c:v>0.46909833333333334</c:v>
                </c:pt>
                <c:pt idx="303">
                  <c:v>0.46767333333333333</c:v>
                </c:pt>
                <c:pt idx="304">
                  <c:v>0.46770833333333334</c:v>
                </c:pt>
                <c:pt idx="305">
                  <c:v>0.46764499999999992</c:v>
                </c:pt>
                <c:pt idx="306">
                  <c:v>0.46721166666666675</c:v>
                </c:pt>
                <c:pt idx="307">
                  <c:v>0.46640333333333328</c:v>
                </c:pt>
                <c:pt idx="308">
                  <c:v>0.46526000000000001</c:v>
                </c:pt>
                <c:pt idx="309">
                  <c:v>0.46436666666666665</c:v>
                </c:pt>
                <c:pt idx="310">
                  <c:v>0.46415999999999996</c:v>
                </c:pt>
                <c:pt idx="311">
                  <c:v>0.46508499999999997</c:v>
                </c:pt>
                <c:pt idx="312">
                  <c:v>0.46672833333333336</c:v>
                </c:pt>
                <c:pt idx="313">
                  <c:v>0.46804000000000001</c:v>
                </c:pt>
                <c:pt idx="314">
                  <c:v>0.4684916666666667</c:v>
                </c:pt>
                <c:pt idx="315">
                  <c:v>0.46838833333333335</c:v>
                </c:pt>
                <c:pt idx="316">
                  <c:v>0.46804833333333334</c:v>
                </c:pt>
                <c:pt idx="317">
                  <c:v>0.46662333333333339</c:v>
                </c:pt>
                <c:pt idx="318">
                  <c:v>0.46396333333333334</c:v>
                </c:pt>
                <c:pt idx="319">
                  <c:v>0.46242166666666673</c:v>
                </c:pt>
                <c:pt idx="320">
                  <c:v>0.46278999999999998</c:v>
                </c:pt>
                <c:pt idx="321">
                  <c:v>0.46152166666666666</c:v>
                </c:pt>
                <c:pt idx="322">
                  <c:v>0.4576716666666667</c:v>
                </c:pt>
                <c:pt idx="323">
                  <c:v>0.45603333333333335</c:v>
                </c:pt>
                <c:pt idx="324">
                  <c:v>0.45833833333333335</c:v>
                </c:pt>
                <c:pt idx="325">
                  <c:v>0.45988499999999993</c:v>
                </c:pt>
                <c:pt idx="326">
                  <c:v>0.45704166666666662</c:v>
                </c:pt>
                <c:pt idx="327">
                  <c:v>0.45266666666666672</c:v>
                </c:pt>
                <c:pt idx="328">
                  <c:v>0.45037166666666667</c:v>
                </c:pt>
                <c:pt idx="329">
                  <c:v>0.44987000000000005</c:v>
                </c:pt>
                <c:pt idx="330">
                  <c:v>0.45070833333333332</c:v>
                </c:pt>
                <c:pt idx="331">
                  <c:v>0.45196500000000001</c:v>
                </c:pt>
                <c:pt idx="332">
                  <c:v>0.45079000000000002</c:v>
                </c:pt>
                <c:pt idx="333">
                  <c:v>0.44725833333333331</c:v>
                </c:pt>
                <c:pt idx="334">
                  <c:v>0.44499833333333333</c:v>
                </c:pt>
                <c:pt idx="335">
                  <c:v>0.44542833333333332</c:v>
                </c:pt>
                <c:pt idx="336">
                  <c:v>0.44595166666666658</c:v>
                </c:pt>
                <c:pt idx="337">
                  <c:v>0.44448333333333334</c:v>
                </c:pt>
                <c:pt idx="338">
                  <c:v>0.44238333333333341</c:v>
                </c:pt>
                <c:pt idx="339">
                  <c:v>0.44175833333333342</c:v>
                </c:pt>
                <c:pt idx="340">
                  <c:v>0.44194166666666668</c:v>
                </c:pt>
                <c:pt idx="341">
                  <c:v>0.44159999999999999</c:v>
                </c:pt>
                <c:pt idx="342">
                  <c:v>0.44133333333333341</c:v>
                </c:pt>
                <c:pt idx="343">
                  <c:v>0.44178666666666672</c:v>
                </c:pt>
                <c:pt idx="344">
                  <c:v>0.44276000000000004</c:v>
                </c:pt>
                <c:pt idx="345">
                  <c:v>0.44285000000000002</c:v>
                </c:pt>
                <c:pt idx="346">
                  <c:v>0.440085</c:v>
                </c:pt>
                <c:pt idx="347">
                  <c:v>0.43521166666666661</c:v>
                </c:pt>
                <c:pt idx="348">
                  <c:v>0.43177833333333332</c:v>
                </c:pt>
                <c:pt idx="349">
                  <c:v>0.43167500000000003</c:v>
                </c:pt>
                <c:pt idx="350">
                  <c:v>0.43240999999999996</c:v>
                </c:pt>
                <c:pt idx="351">
                  <c:v>0.43079000000000001</c:v>
                </c:pt>
                <c:pt idx="352">
                  <c:v>0.42753000000000002</c:v>
                </c:pt>
                <c:pt idx="353">
                  <c:v>0.42564333333333332</c:v>
                </c:pt>
                <c:pt idx="354">
                  <c:v>0.4255383333333333</c:v>
                </c:pt>
                <c:pt idx="355">
                  <c:v>0.42517500000000003</c:v>
                </c:pt>
                <c:pt idx="356">
                  <c:v>0.4245316666666667</c:v>
                </c:pt>
                <c:pt idx="357">
                  <c:v>0.42435833333333323</c:v>
                </c:pt>
                <c:pt idx="358">
                  <c:v>0.42339833333333332</c:v>
                </c:pt>
                <c:pt idx="359">
                  <c:v>0.42097500000000004</c:v>
                </c:pt>
                <c:pt idx="360">
                  <c:v>0.41869166666666668</c:v>
                </c:pt>
                <c:pt idx="361">
                  <c:v>0.41766499999999995</c:v>
                </c:pt>
                <c:pt idx="362">
                  <c:v>0.4167083333333334</c:v>
                </c:pt>
                <c:pt idx="363">
                  <c:v>0.41566500000000001</c:v>
                </c:pt>
                <c:pt idx="364">
                  <c:v>0.41557666666666665</c:v>
                </c:pt>
                <c:pt idx="365">
                  <c:v>0.41521333333333338</c:v>
                </c:pt>
                <c:pt idx="366">
                  <c:v>0.41285500000000003</c:v>
                </c:pt>
                <c:pt idx="367">
                  <c:v>0.40948000000000001</c:v>
                </c:pt>
                <c:pt idx="368">
                  <c:v>0.40646833333333338</c:v>
                </c:pt>
                <c:pt idx="369">
                  <c:v>0.40398666666666666</c:v>
                </c:pt>
                <c:pt idx="370">
                  <c:v>0.4026366666666667</c:v>
                </c:pt>
                <c:pt idx="371">
                  <c:v>0.40286333333333335</c:v>
                </c:pt>
                <c:pt idx="372">
                  <c:v>0.40332833333333334</c:v>
                </c:pt>
                <c:pt idx="373">
                  <c:v>0.40190333333333333</c:v>
                </c:pt>
                <c:pt idx="374">
                  <c:v>0.39820833333333333</c:v>
                </c:pt>
                <c:pt idx="375">
                  <c:v>0.39432833333333334</c:v>
                </c:pt>
                <c:pt idx="376">
                  <c:v>0.39198500000000003</c:v>
                </c:pt>
                <c:pt idx="377">
                  <c:v>0.39104666666666671</c:v>
                </c:pt>
                <c:pt idx="378">
                  <c:v>0.39008999999999999</c:v>
                </c:pt>
                <c:pt idx="379">
                  <c:v>0.38797333333333334</c:v>
                </c:pt>
                <c:pt idx="380">
                  <c:v>0.38535333333333338</c:v>
                </c:pt>
                <c:pt idx="381">
                  <c:v>0.38291000000000003</c:v>
                </c:pt>
                <c:pt idx="382">
                  <c:v>0.38027666666666665</c:v>
                </c:pt>
                <c:pt idx="383">
                  <c:v>0.37752666666666662</c:v>
                </c:pt>
                <c:pt idx="384">
                  <c:v>0.37537999999999999</c:v>
                </c:pt>
                <c:pt idx="385">
                  <c:v>0.37404666666666664</c:v>
                </c:pt>
                <c:pt idx="386">
                  <c:v>0.37279166666666663</c:v>
                </c:pt>
                <c:pt idx="387">
                  <c:v>0.37059666666666669</c:v>
                </c:pt>
                <c:pt idx="388">
                  <c:v>0.36768499999999998</c:v>
                </c:pt>
                <c:pt idx="389">
                  <c:v>0.364485</c:v>
                </c:pt>
                <c:pt idx="390">
                  <c:v>0.36117166666666667</c:v>
                </c:pt>
                <c:pt idx="391">
                  <c:v>0.35963166666666663</c:v>
                </c:pt>
                <c:pt idx="392">
                  <c:v>0.36023333333333335</c:v>
                </c:pt>
                <c:pt idx="393">
                  <c:v>0.36024833333333334</c:v>
                </c:pt>
                <c:pt idx="394">
                  <c:v>0.35819333333333331</c:v>
                </c:pt>
                <c:pt idx="395">
                  <c:v>0.35491833333333328</c:v>
                </c:pt>
                <c:pt idx="396">
                  <c:v>0.35190666666666665</c:v>
                </c:pt>
                <c:pt idx="397">
                  <c:v>0.34926999999999997</c:v>
                </c:pt>
                <c:pt idx="398">
                  <c:v>0.34693499999999999</c:v>
                </c:pt>
                <c:pt idx="399">
                  <c:v>0.34578500000000001</c:v>
                </c:pt>
                <c:pt idx="400">
                  <c:v>0.34495999999999993</c:v>
                </c:pt>
                <c:pt idx="401">
                  <c:v>0.34308500000000003</c:v>
                </c:pt>
                <c:pt idx="402">
                  <c:v>0.34045333333333333</c:v>
                </c:pt>
                <c:pt idx="403">
                  <c:v>0.337615</c:v>
                </c:pt>
                <c:pt idx="404">
                  <c:v>0.33469333333333329</c:v>
                </c:pt>
                <c:pt idx="405">
                  <c:v>0.33166666666666661</c:v>
                </c:pt>
                <c:pt idx="406">
                  <c:v>0.32847166666666666</c:v>
                </c:pt>
                <c:pt idx="407">
                  <c:v>0.32465333333333335</c:v>
                </c:pt>
                <c:pt idx="408">
                  <c:v>0.32068000000000002</c:v>
                </c:pt>
                <c:pt idx="409">
                  <c:v>0.31897000000000003</c:v>
                </c:pt>
                <c:pt idx="410">
                  <c:v>0.32002000000000003</c:v>
                </c:pt>
                <c:pt idx="411">
                  <c:v>0.32085000000000002</c:v>
                </c:pt>
                <c:pt idx="412">
                  <c:v>0.31946000000000002</c:v>
                </c:pt>
                <c:pt idx="413">
                  <c:v>0.31616499999999997</c:v>
                </c:pt>
                <c:pt idx="414">
                  <c:v>0.31139166666666668</c:v>
                </c:pt>
                <c:pt idx="415">
                  <c:v>0.30648833333333331</c:v>
                </c:pt>
                <c:pt idx="416">
                  <c:v>0.30405833333333337</c:v>
                </c:pt>
                <c:pt idx="417">
                  <c:v>0.30442333333333332</c:v>
                </c:pt>
                <c:pt idx="418">
                  <c:v>0.30459333333333327</c:v>
                </c:pt>
                <c:pt idx="419">
                  <c:v>0.30265666666666663</c:v>
                </c:pt>
                <c:pt idx="420">
                  <c:v>0.29945833333333338</c:v>
                </c:pt>
                <c:pt idx="421">
                  <c:v>0.29648333333333338</c:v>
                </c:pt>
                <c:pt idx="422">
                  <c:v>0.29392333333333331</c:v>
                </c:pt>
                <c:pt idx="423">
                  <c:v>0.29075333333333336</c:v>
                </c:pt>
                <c:pt idx="424">
                  <c:v>0.28768500000000002</c:v>
                </c:pt>
                <c:pt idx="425">
                  <c:v>0.28641166666666668</c:v>
                </c:pt>
                <c:pt idx="426">
                  <c:v>0.28571833333333335</c:v>
                </c:pt>
                <c:pt idx="427">
                  <c:v>0.28363833333333338</c:v>
                </c:pt>
                <c:pt idx="428">
                  <c:v>0.28072666666666668</c:v>
                </c:pt>
                <c:pt idx="429">
                  <c:v>0.27811666666666662</c:v>
                </c:pt>
                <c:pt idx="430">
                  <c:v>0.27585000000000004</c:v>
                </c:pt>
                <c:pt idx="431">
                  <c:v>0.27390333333333333</c:v>
                </c:pt>
                <c:pt idx="432">
                  <c:v>0.27225666666666665</c:v>
                </c:pt>
                <c:pt idx="433">
                  <c:v>0.27054166666666662</c:v>
                </c:pt>
                <c:pt idx="434">
                  <c:v>0.26868833333333336</c:v>
                </c:pt>
                <c:pt idx="435">
                  <c:v>0.26702166666666666</c:v>
                </c:pt>
                <c:pt idx="436">
                  <c:v>0.26524166666666665</c:v>
                </c:pt>
                <c:pt idx="437">
                  <c:v>0.26197500000000001</c:v>
                </c:pt>
                <c:pt idx="438">
                  <c:v>0.2577983333333333</c:v>
                </c:pt>
                <c:pt idx="439">
                  <c:v>0.25518833333333335</c:v>
                </c:pt>
                <c:pt idx="440">
                  <c:v>0.25407333333333326</c:v>
                </c:pt>
                <c:pt idx="441">
                  <c:v>0.25228166666666668</c:v>
                </c:pt>
                <c:pt idx="442">
                  <c:v>0.24889666666666668</c:v>
                </c:pt>
                <c:pt idx="443">
                  <c:v>0.24536499999999997</c:v>
                </c:pt>
                <c:pt idx="444">
                  <c:v>0.24390499999999996</c:v>
                </c:pt>
                <c:pt idx="445">
                  <c:v>0.24438666666666664</c:v>
                </c:pt>
                <c:pt idx="446">
                  <c:v>0.24479666666666666</c:v>
                </c:pt>
                <c:pt idx="447">
                  <c:v>0.24377000000000001</c:v>
                </c:pt>
                <c:pt idx="448">
                  <c:v>0.24118999999999999</c:v>
                </c:pt>
                <c:pt idx="449">
                  <c:v>0.23777166666666663</c:v>
                </c:pt>
                <c:pt idx="450">
                  <c:v>0.23446333333333333</c:v>
                </c:pt>
                <c:pt idx="451">
                  <c:v>0.23210499999999998</c:v>
                </c:pt>
                <c:pt idx="452">
                  <c:v>0.23053166666666669</c:v>
                </c:pt>
                <c:pt idx="453">
                  <c:v>0.22897333333333333</c:v>
                </c:pt>
                <c:pt idx="454">
                  <c:v>0.22789166666666669</c:v>
                </c:pt>
                <c:pt idx="455">
                  <c:v>0.22736666666666669</c:v>
                </c:pt>
                <c:pt idx="456">
                  <c:v>0.22601833333333332</c:v>
                </c:pt>
                <c:pt idx="457">
                  <c:v>0.22336999999999999</c:v>
                </c:pt>
                <c:pt idx="458">
                  <c:v>0.22065000000000001</c:v>
                </c:pt>
                <c:pt idx="459">
                  <c:v>0.21929500000000002</c:v>
                </c:pt>
                <c:pt idx="460">
                  <c:v>0.21913166666666664</c:v>
                </c:pt>
                <c:pt idx="461">
                  <c:v>0.21823833333333334</c:v>
                </c:pt>
                <c:pt idx="462">
                  <c:v>0.21595500000000001</c:v>
                </c:pt>
                <c:pt idx="463">
                  <c:v>0.21399333333333334</c:v>
                </c:pt>
                <c:pt idx="464">
                  <c:v>0.21279999999999999</c:v>
                </c:pt>
                <c:pt idx="465">
                  <c:v>0.21113666666666672</c:v>
                </c:pt>
                <c:pt idx="466">
                  <c:v>0.209315</c:v>
                </c:pt>
                <c:pt idx="467">
                  <c:v>0.20857999999999999</c:v>
                </c:pt>
                <c:pt idx="468">
                  <c:v>0.20850666666666665</c:v>
                </c:pt>
                <c:pt idx="469">
                  <c:v>0.20739500000000002</c:v>
                </c:pt>
                <c:pt idx="470">
                  <c:v>0.20474833333333331</c:v>
                </c:pt>
                <c:pt idx="471">
                  <c:v>0.20234333333333335</c:v>
                </c:pt>
                <c:pt idx="472">
                  <c:v>0.20119333333333334</c:v>
                </c:pt>
                <c:pt idx="473">
                  <c:v>0.20010166666666665</c:v>
                </c:pt>
                <c:pt idx="474">
                  <c:v>0.19865333333333332</c:v>
                </c:pt>
                <c:pt idx="475">
                  <c:v>0.19732499999999997</c:v>
                </c:pt>
                <c:pt idx="476">
                  <c:v>0.1963216666666667</c:v>
                </c:pt>
                <c:pt idx="477">
                  <c:v>0.19605166666666665</c:v>
                </c:pt>
                <c:pt idx="478">
                  <c:v>0.1951333333333333</c:v>
                </c:pt>
                <c:pt idx="479">
                  <c:v>0.19213333333333335</c:v>
                </c:pt>
                <c:pt idx="480">
                  <c:v>0.18944166666666665</c:v>
                </c:pt>
                <c:pt idx="481">
                  <c:v>0.1887283333333333</c:v>
                </c:pt>
                <c:pt idx="482">
                  <c:v>0.18792166666666665</c:v>
                </c:pt>
                <c:pt idx="483">
                  <c:v>0.18586833333333333</c:v>
                </c:pt>
                <c:pt idx="484">
                  <c:v>0.18387833333333334</c:v>
                </c:pt>
                <c:pt idx="485">
                  <c:v>0.18215333333333336</c:v>
                </c:pt>
                <c:pt idx="486">
                  <c:v>0.179535</c:v>
                </c:pt>
                <c:pt idx="487">
                  <c:v>0.17615</c:v>
                </c:pt>
                <c:pt idx="488">
                  <c:v>0.17340666666666668</c:v>
                </c:pt>
                <c:pt idx="489">
                  <c:v>0.17243833333333333</c:v>
                </c:pt>
                <c:pt idx="490">
                  <c:v>0.17255500000000001</c:v>
                </c:pt>
                <c:pt idx="491">
                  <c:v>0.17157666666666668</c:v>
                </c:pt>
                <c:pt idx="492">
                  <c:v>0.16925166666666666</c:v>
                </c:pt>
                <c:pt idx="493">
                  <c:v>0.16706833333333329</c:v>
                </c:pt>
                <c:pt idx="494">
                  <c:v>0.16542833333333334</c:v>
                </c:pt>
                <c:pt idx="495">
                  <c:v>0.16403333333333334</c:v>
                </c:pt>
                <c:pt idx="496">
                  <c:v>0.162575</c:v>
                </c:pt>
                <c:pt idx="497">
                  <c:v>0.16079166666666667</c:v>
                </c:pt>
                <c:pt idx="498">
                  <c:v>0.15853000000000003</c:v>
                </c:pt>
                <c:pt idx="499">
                  <c:v>0.15609333333333333</c:v>
                </c:pt>
                <c:pt idx="500">
                  <c:v>0.15464</c:v>
                </c:pt>
                <c:pt idx="501">
                  <c:v>0.15399666666666667</c:v>
                </c:pt>
                <c:pt idx="502">
                  <c:v>0.15256833333333333</c:v>
                </c:pt>
                <c:pt idx="503">
                  <c:v>0.15093666666666666</c:v>
                </c:pt>
                <c:pt idx="504">
                  <c:v>0.15011833333333333</c:v>
                </c:pt>
                <c:pt idx="505">
                  <c:v>0.14916666666666667</c:v>
                </c:pt>
                <c:pt idx="506">
                  <c:v>0.14788666666666667</c:v>
                </c:pt>
                <c:pt idx="507">
                  <c:v>0.1472083333333333</c:v>
                </c:pt>
                <c:pt idx="508">
                  <c:v>0.14708666666666667</c:v>
                </c:pt>
                <c:pt idx="509">
                  <c:v>0.14650166666666667</c:v>
                </c:pt>
                <c:pt idx="510">
                  <c:v>0.144955</c:v>
                </c:pt>
                <c:pt idx="511">
                  <c:v>0.14414333333333332</c:v>
                </c:pt>
                <c:pt idx="512">
                  <c:v>0.14532999999999999</c:v>
                </c:pt>
                <c:pt idx="513">
                  <c:v>0.14658666666666667</c:v>
                </c:pt>
                <c:pt idx="514">
                  <c:v>0.14652499999999999</c:v>
                </c:pt>
                <c:pt idx="515">
                  <c:v>0.14611666666666664</c:v>
                </c:pt>
                <c:pt idx="516">
                  <c:v>0.14600166666666667</c:v>
                </c:pt>
                <c:pt idx="517">
                  <c:v>0.14597000000000002</c:v>
                </c:pt>
                <c:pt idx="518">
                  <c:v>0.14566499999999999</c:v>
                </c:pt>
                <c:pt idx="519">
                  <c:v>0.145625</c:v>
                </c:pt>
                <c:pt idx="520">
                  <c:v>0.14680000000000001</c:v>
                </c:pt>
                <c:pt idx="521">
                  <c:v>0.148365</c:v>
                </c:pt>
                <c:pt idx="522">
                  <c:v>0.14944333333333332</c:v>
                </c:pt>
                <c:pt idx="523">
                  <c:v>0.15071999999999999</c:v>
                </c:pt>
                <c:pt idx="524">
                  <c:v>0.15248666666666666</c:v>
                </c:pt>
                <c:pt idx="525">
                  <c:v>0.15444833333333333</c:v>
                </c:pt>
                <c:pt idx="526">
                  <c:v>0.15639499999999998</c:v>
                </c:pt>
                <c:pt idx="527">
                  <c:v>0.15781999999999999</c:v>
                </c:pt>
                <c:pt idx="528">
                  <c:v>0.15881166666666668</c:v>
                </c:pt>
                <c:pt idx="529">
                  <c:v>0.15999833333333335</c:v>
                </c:pt>
                <c:pt idx="530">
                  <c:v>0.16127999999999998</c:v>
                </c:pt>
                <c:pt idx="531">
                  <c:v>0.16247500000000001</c:v>
                </c:pt>
                <c:pt idx="532">
                  <c:v>0.16401833333333335</c:v>
                </c:pt>
                <c:pt idx="533">
                  <c:v>0.16591666666666668</c:v>
                </c:pt>
                <c:pt idx="534">
                  <c:v>0.16794166666666666</c:v>
                </c:pt>
                <c:pt idx="535">
                  <c:v>0.17004999999999995</c:v>
                </c:pt>
                <c:pt idx="536">
                  <c:v>0.17161999999999999</c:v>
                </c:pt>
                <c:pt idx="537">
                  <c:v>0.17261666666666667</c:v>
                </c:pt>
                <c:pt idx="538">
                  <c:v>0.17414833333333332</c:v>
                </c:pt>
                <c:pt idx="539">
                  <c:v>0.17630500000000002</c:v>
                </c:pt>
                <c:pt idx="540">
                  <c:v>0.1783916666666667</c:v>
                </c:pt>
                <c:pt idx="541">
                  <c:v>0.18050500000000003</c:v>
                </c:pt>
                <c:pt idx="542">
                  <c:v>0.18276000000000001</c:v>
                </c:pt>
                <c:pt idx="543">
                  <c:v>0.18490333333333334</c:v>
                </c:pt>
                <c:pt idx="544">
                  <c:v>0.18706</c:v>
                </c:pt>
                <c:pt idx="545">
                  <c:v>0.18927166666666664</c:v>
                </c:pt>
                <c:pt idx="546">
                  <c:v>0.19133500000000003</c:v>
                </c:pt>
                <c:pt idx="547">
                  <c:v>0.19364833333333334</c:v>
                </c:pt>
                <c:pt idx="548">
                  <c:v>0.19646833333333336</c:v>
                </c:pt>
                <c:pt idx="549">
                  <c:v>0.19917333333333334</c:v>
                </c:pt>
                <c:pt idx="550">
                  <c:v>0.20187166666666667</c:v>
                </c:pt>
                <c:pt idx="551">
                  <c:v>0.2047683333333333</c:v>
                </c:pt>
                <c:pt idx="552">
                  <c:v>0.20673833333333333</c:v>
                </c:pt>
                <c:pt idx="553">
                  <c:v>0.20791499999999999</c:v>
                </c:pt>
                <c:pt idx="554">
                  <c:v>0.20942833333333333</c:v>
                </c:pt>
                <c:pt idx="555">
                  <c:v>0.21052166666666669</c:v>
                </c:pt>
                <c:pt idx="556">
                  <c:v>0.2102516666666667</c:v>
                </c:pt>
                <c:pt idx="557">
                  <c:v>0.20831166666666667</c:v>
                </c:pt>
                <c:pt idx="558">
                  <c:v>0.20446333333333333</c:v>
                </c:pt>
                <c:pt idx="559">
                  <c:v>0.19929333333333332</c:v>
                </c:pt>
                <c:pt idx="560">
                  <c:v>0.19348333333333334</c:v>
                </c:pt>
                <c:pt idx="561">
                  <c:v>0.18720166666666668</c:v>
                </c:pt>
                <c:pt idx="562">
                  <c:v>0.18089000000000002</c:v>
                </c:pt>
                <c:pt idx="563">
                  <c:v>0.17558666666666667</c:v>
                </c:pt>
                <c:pt idx="564">
                  <c:v>0.17143833333333333</c:v>
                </c:pt>
                <c:pt idx="565">
                  <c:v>0.16753333333333331</c:v>
                </c:pt>
                <c:pt idx="566">
                  <c:v>0.16380500000000001</c:v>
                </c:pt>
                <c:pt idx="567">
                  <c:v>0.16063166666666667</c:v>
                </c:pt>
                <c:pt idx="568">
                  <c:v>0.15787500000000002</c:v>
                </c:pt>
                <c:pt idx="569">
                  <c:v>0.15549166666666667</c:v>
                </c:pt>
                <c:pt idx="570">
                  <c:v>0.15352499999999999</c:v>
                </c:pt>
                <c:pt idx="571">
                  <c:v>0.15174166666666666</c:v>
                </c:pt>
                <c:pt idx="572">
                  <c:v>0.14988499999999999</c:v>
                </c:pt>
                <c:pt idx="573">
                  <c:v>0.14784833333333333</c:v>
                </c:pt>
                <c:pt idx="574">
                  <c:v>0.14522333333333334</c:v>
                </c:pt>
                <c:pt idx="575">
                  <c:v>0.14201</c:v>
                </c:pt>
                <c:pt idx="576">
                  <c:v>0.13923833333333333</c:v>
                </c:pt>
                <c:pt idx="577">
                  <c:v>0.13715333333333332</c:v>
                </c:pt>
                <c:pt idx="578">
                  <c:v>0.13483833333333334</c:v>
                </c:pt>
                <c:pt idx="579">
                  <c:v>0.13237166666666667</c:v>
                </c:pt>
                <c:pt idx="580">
                  <c:v>0.13094833333333333</c:v>
                </c:pt>
                <c:pt idx="581">
                  <c:v>0.130575</c:v>
                </c:pt>
                <c:pt idx="582">
                  <c:v>0.12985833333333333</c:v>
                </c:pt>
                <c:pt idx="583">
                  <c:v>0.12844166666666668</c:v>
                </c:pt>
                <c:pt idx="584">
                  <c:v>0.12726499999999999</c:v>
                </c:pt>
                <c:pt idx="585">
                  <c:v>0.12621666666666664</c:v>
                </c:pt>
                <c:pt idx="586">
                  <c:v>0.12465500000000002</c:v>
                </c:pt>
                <c:pt idx="587">
                  <c:v>0.123145</c:v>
                </c:pt>
                <c:pt idx="588">
                  <c:v>0.12235166666666668</c:v>
                </c:pt>
                <c:pt idx="589">
                  <c:v>0.12231833333333332</c:v>
                </c:pt>
                <c:pt idx="590">
                  <c:v>0.12302000000000002</c:v>
                </c:pt>
                <c:pt idx="591">
                  <c:v>0.12414833333333332</c:v>
                </c:pt>
                <c:pt idx="592">
                  <c:v>0.12505333333333332</c:v>
                </c:pt>
                <c:pt idx="593">
                  <c:v>0.124975</c:v>
                </c:pt>
                <c:pt idx="594">
                  <c:v>0.12277166666666665</c:v>
                </c:pt>
                <c:pt idx="595">
                  <c:v>0.11756166666666668</c:v>
                </c:pt>
                <c:pt idx="596">
                  <c:v>0.11018833333333333</c:v>
                </c:pt>
                <c:pt idx="597">
                  <c:v>0.10254833333333331</c:v>
                </c:pt>
                <c:pt idx="598">
                  <c:v>9.5621666666666674E-2</c:v>
                </c:pt>
                <c:pt idx="599">
                  <c:v>8.9353333333333326E-2</c:v>
                </c:pt>
                <c:pt idx="600">
                  <c:v>8.4081666666666666E-2</c:v>
                </c:pt>
                <c:pt idx="601">
                  <c:v>7.9981666666666659E-2</c:v>
                </c:pt>
                <c:pt idx="602">
                  <c:v>7.6101666666666665E-2</c:v>
                </c:pt>
                <c:pt idx="603">
                  <c:v>7.2116666666666662E-2</c:v>
                </c:pt>
                <c:pt idx="604">
                  <c:v>6.869666666666667E-2</c:v>
                </c:pt>
                <c:pt idx="605">
                  <c:v>6.581999999999999E-2</c:v>
                </c:pt>
                <c:pt idx="606">
                  <c:v>6.3198333333333342E-2</c:v>
                </c:pt>
                <c:pt idx="607">
                  <c:v>6.1078333333333339E-2</c:v>
                </c:pt>
                <c:pt idx="608">
                  <c:v>5.9348333333333336E-2</c:v>
                </c:pt>
                <c:pt idx="609">
                  <c:v>5.7681666666666659E-2</c:v>
                </c:pt>
                <c:pt idx="610">
                  <c:v>5.604E-2</c:v>
                </c:pt>
                <c:pt idx="611">
                  <c:v>5.4116666666666667E-2</c:v>
                </c:pt>
                <c:pt idx="612">
                  <c:v>5.1825000000000003E-2</c:v>
                </c:pt>
                <c:pt idx="613">
                  <c:v>4.9563333333333327E-2</c:v>
                </c:pt>
                <c:pt idx="614">
                  <c:v>4.773666666666667E-2</c:v>
                </c:pt>
                <c:pt idx="615">
                  <c:v>4.6665000000000005E-2</c:v>
                </c:pt>
                <c:pt idx="616">
                  <c:v>4.5908333333333329E-2</c:v>
                </c:pt>
                <c:pt idx="617">
                  <c:v>4.4846666666666667E-2</c:v>
                </c:pt>
                <c:pt idx="618">
                  <c:v>4.3534999999999997E-2</c:v>
                </c:pt>
                <c:pt idx="619">
                  <c:v>4.2236666666666672E-2</c:v>
                </c:pt>
                <c:pt idx="620">
                  <c:v>4.1086666666666667E-2</c:v>
                </c:pt>
                <c:pt idx="621">
                  <c:v>3.9766666666666672E-2</c:v>
                </c:pt>
                <c:pt idx="622">
                  <c:v>3.8100000000000002E-2</c:v>
                </c:pt>
                <c:pt idx="623">
                  <c:v>3.6906666666666664E-2</c:v>
                </c:pt>
                <c:pt idx="624">
                  <c:v>3.6571666666666662E-2</c:v>
                </c:pt>
                <c:pt idx="625">
                  <c:v>3.5984999999999996E-2</c:v>
                </c:pt>
                <c:pt idx="626">
                  <c:v>3.4630000000000001E-2</c:v>
                </c:pt>
                <c:pt idx="627">
                  <c:v>3.3371666666666668E-2</c:v>
                </c:pt>
                <c:pt idx="628">
                  <c:v>3.243E-2</c:v>
                </c:pt>
                <c:pt idx="629">
                  <c:v>3.1471666666666662E-2</c:v>
                </c:pt>
                <c:pt idx="630">
                  <c:v>3.0428333333333335E-2</c:v>
                </c:pt>
                <c:pt idx="631">
                  <c:v>2.9266666666666667E-2</c:v>
                </c:pt>
                <c:pt idx="632">
                  <c:v>2.8213333333333337E-2</c:v>
                </c:pt>
                <c:pt idx="633">
                  <c:v>2.7613333333333333E-2</c:v>
                </c:pt>
                <c:pt idx="634">
                  <c:v>2.7521666666666667E-2</c:v>
                </c:pt>
                <c:pt idx="635">
                  <c:v>2.738666666666667E-2</c:v>
                </c:pt>
                <c:pt idx="636">
                  <c:v>2.6609999999999998E-2</c:v>
                </c:pt>
                <c:pt idx="637">
                  <c:v>2.5341666666666665E-2</c:v>
                </c:pt>
                <c:pt idx="638">
                  <c:v>2.398833333333333E-2</c:v>
                </c:pt>
                <c:pt idx="639">
                  <c:v>2.2826666666666665E-2</c:v>
                </c:pt>
                <c:pt idx="640">
                  <c:v>2.1989999999999999E-2</c:v>
                </c:pt>
                <c:pt idx="641">
                  <c:v>2.1386666666666665E-2</c:v>
                </c:pt>
                <c:pt idx="642">
                  <c:v>2.0906666666666671E-2</c:v>
                </c:pt>
                <c:pt idx="643">
                  <c:v>2.0598333333333333E-2</c:v>
                </c:pt>
                <c:pt idx="644">
                  <c:v>2.0385E-2</c:v>
                </c:pt>
                <c:pt idx="645">
                  <c:v>2.0065E-2</c:v>
                </c:pt>
                <c:pt idx="646">
                  <c:v>1.9609999999999999E-2</c:v>
                </c:pt>
                <c:pt idx="647">
                  <c:v>1.905666666666667E-2</c:v>
                </c:pt>
                <c:pt idx="648">
                  <c:v>1.8573333333333334E-2</c:v>
                </c:pt>
                <c:pt idx="649">
                  <c:v>1.8093333333333333E-2</c:v>
                </c:pt>
                <c:pt idx="650">
                  <c:v>1.6991666666666665E-2</c:v>
                </c:pt>
                <c:pt idx="651">
                  <c:v>1.5703333333333333E-2</c:v>
                </c:pt>
                <c:pt idx="652">
                  <c:v>1.52E-2</c:v>
                </c:pt>
                <c:pt idx="653">
                  <c:v>1.5083333333333331E-2</c:v>
                </c:pt>
                <c:pt idx="654">
                  <c:v>1.4858333333333333E-2</c:v>
                </c:pt>
                <c:pt idx="655">
                  <c:v>1.4428333333333333E-2</c:v>
                </c:pt>
                <c:pt idx="656">
                  <c:v>1.3668333333333333E-2</c:v>
                </c:pt>
                <c:pt idx="657">
                  <c:v>1.3188333333333335E-2</c:v>
                </c:pt>
                <c:pt idx="658">
                  <c:v>1.3316666666666666E-2</c:v>
                </c:pt>
                <c:pt idx="659">
                  <c:v>1.3448333333333333E-2</c:v>
                </c:pt>
                <c:pt idx="660">
                  <c:v>1.3251666666666669E-2</c:v>
                </c:pt>
                <c:pt idx="661">
                  <c:v>1.2643333333333335E-2</c:v>
                </c:pt>
                <c:pt idx="662">
                  <c:v>1.1881666666666667E-2</c:v>
                </c:pt>
                <c:pt idx="663">
                  <c:v>1.1720000000000001E-2</c:v>
                </c:pt>
                <c:pt idx="664">
                  <c:v>1.1923333333333333E-2</c:v>
                </c:pt>
                <c:pt idx="665">
                  <c:v>1.1630000000000001E-2</c:v>
                </c:pt>
                <c:pt idx="666">
                  <c:v>1.1205000000000001E-2</c:v>
                </c:pt>
                <c:pt idx="667">
                  <c:v>1.1041666666666667E-2</c:v>
                </c:pt>
                <c:pt idx="668">
                  <c:v>1.0678333333333333E-2</c:v>
                </c:pt>
                <c:pt idx="669">
                  <c:v>1.0108333333333332E-2</c:v>
                </c:pt>
                <c:pt idx="670">
                  <c:v>9.3466666666666681E-3</c:v>
                </c:pt>
                <c:pt idx="671">
                  <c:v>8.2616666666666672E-3</c:v>
                </c:pt>
                <c:pt idx="672">
                  <c:v>7.4783333333333334E-3</c:v>
                </c:pt>
                <c:pt idx="673">
                  <c:v>7.3099999999999997E-3</c:v>
                </c:pt>
                <c:pt idx="674">
                  <c:v>7.2983333333333329E-3</c:v>
                </c:pt>
                <c:pt idx="675">
                  <c:v>7.0649999999999992E-3</c:v>
                </c:pt>
                <c:pt idx="676">
                  <c:v>6.6183333333333337E-3</c:v>
                </c:pt>
                <c:pt idx="677">
                  <c:v>6.3E-3</c:v>
                </c:pt>
                <c:pt idx="678">
                  <c:v>6.3433333333333336E-3</c:v>
                </c:pt>
                <c:pt idx="679">
                  <c:v>6.5799999999999999E-3</c:v>
                </c:pt>
                <c:pt idx="680">
                  <c:v>6.6149999999999994E-3</c:v>
                </c:pt>
                <c:pt idx="681">
                  <c:v>6.2466666666666669E-3</c:v>
                </c:pt>
                <c:pt idx="682">
                  <c:v>5.9216666666666662E-3</c:v>
                </c:pt>
                <c:pt idx="683">
                  <c:v>6.1166666666666661E-3</c:v>
                </c:pt>
                <c:pt idx="684">
                  <c:v>6.3683333333333335E-3</c:v>
                </c:pt>
                <c:pt idx="685">
                  <c:v>6.0100000000000006E-3</c:v>
                </c:pt>
                <c:pt idx="686">
                  <c:v>5.2266666666666668E-3</c:v>
                </c:pt>
                <c:pt idx="687">
                  <c:v>4.6116666666666667E-3</c:v>
                </c:pt>
                <c:pt idx="688">
                  <c:v>4.3816666666666665E-3</c:v>
                </c:pt>
                <c:pt idx="689">
                  <c:v>4.2133333333333337E-3</c:v>
                </c:pt>
                <c:pt idx="690">
                  <c:v>3.8550000000000008E-3</c:v>
                </c:pt>
                <c:pt idx="691">
                  <c:v>3.5099999999999997E-3</c:v>
                </c:pt>
                <c:pt idx="692">
                  <c:v>3.4416666666666671E-3</c:v>
                </c:pt>
                <c:pt idx="693">
                  <c:v>3.6433333333333331E-3</c:v>
                </c:pt>
                <c:pt idx="694">
                  <c:v>3.6983333333333334E-3</c:v>
                </c:pt>
                <c:pt idx="695">
                  <c:v>3.3933333333333333E-3</c:v>
                </c:pt>
                <c:pt idx="696">
                  <c:v>2.8766666666666663E-3</c:v>
                </c:pt>
                <c:pt idx="697">
                  <c:v>2.1483333333333333E-3</c:v>
                </c:pt>
                <c:pt idx="698">
                  <c:v>1.6083333333333331E-3</c:v>
                </c:pt>
                <c:pt idx="699">
                  <c:v>1.5933333333333331E-3</c:v>
                </c:pt>
                <c:pt idx="700">
                  <c:v>1.8883333333333332E-3</c:v>
                </c:pt>
                <c:pt idx="701">
                  <c:v>2.2966666666666669E-3</c:v>
                </c:pt>
                <c:pt idx="702">
                  <c:v>2.4766666666666665E-3</c:v>
                </c:pt>
                <c:pt idx="703">
                  <c:v>2.0883333333333331E-3</c:v>
                </c:pt>
                <c:pt idx="704">
                  <c:v>1.57E-3</c:v>
                </c:pt>
                <c:pt idx="705">
                  <c:v>1.2833333333333332E-3</c:v>
                </c:pt>
                <c:pt idx="706">
                  <c:v>1.1966666666666666E-3</c:v>
                </c:pt>
                <c:pt idx="707">
                  <c:v>1.3933333333333332E-3</c:v>
                </c:pt>
                <c:pt idx="708">
                  <c:v>1.8833333333333334E-3</c:v>
                </c:pt>
                <c:pt idx="709">
                  <c:v>2.3583333333333334E-3</c:v>
                </c:pt>
                <c:pt idx="710">
                  <c:v>2.5933333333333333E-3</c:v>
                </c:pt>
                <c:pt idx="711">
                  <c:v>2.7366666666666663E-3</c:v>
                </c:pt>
                <c:pt idx="712">
                  <c:v>2.9199999999999994E-3</c:v>
                </c:pt>
                <c:pt idx="713">
                  <c:v>2.9233333333333333E-3</c:v>
                </c:pt>
                <c:pt idx="714">
                  <c:v>2.6183333333333336E-3</c:v>
                </c:pt>
                <c:pt idx="715">
                  <c:v>2.2433333333333333E-3</c:v>
                </c:pt>
                <c:pt idx="716">
                  <c:v>1.7549999999999998E-3</c:v>
                </c:pt>
                <c:pt idx="717">
                  <c:v>1.1966666666666666E-3</c:v>
                </c:pt>
                <c:pt idx="718">
                  <c:v>7.7833333333333324E-4</c:v>
                </c:pt>
                <c:pt idx="719">
                  <c:v>6.0999999999999997E-4</c:v>
                </c:pt>
                <c:pt idx="720">
                  <c:v>4.6499999999999997E-4</c:v>
                </c:pt>
                <c:pt idx="721">
                  <c:v>3.3833333333333328E-4</c:v>
                </c:pt>
                <c:pt idx="722">
                  <c:v>3.5999999999999991E-4</c:v>
                </c:pt>
                <c:pt idx="723">
                  <c:v>6.9999999999999999E-4</c:v>
                </c:pt>
                <c:pt idx="724">
                  <c:v>1.2583333333333333E-3</c:v>
                </c:pt>
                <c:pt idx="725">
                  <c:v>1.6366666666666667E-3</c:v>
                </c:pt>
                <c:pt idx="726">
                  <c:v>1.7049999999999999E-3</c:v>
                </c:pt>
                <c:pt idx="727">
                  <c:v>1.5916666666666666E-3</c:v>
                </c:pt>
                <c:pt idx="728">
                  <c:v>1.335E-3</c:v>
                </c:pt>
                <c:pt idx="729">
                  <c:v>8.3166666666666664E-4</c:v>
                </c:pt>
                <c:pt idx="730">
                  <c:v>3.1666666666666665E-4</c:v>
                </c:pt>
                <c:pt idx="731">
                  <c:v>2.2500000000000002E-4</c:v>
                </c:pt>
                <c:pt idx="732">
                  <c:v>4.1166666666666668E-4</c:v>
                </c:pt>
                <c:pt idx="733">
                  <c:v>5.8166666666666664E-4</c:v>
                </c:pt>
                <c:pt idx="734">
                  <c:v>1.0783333333333333E-3</c:v>
                </c:pt>
                <c:pt idx="735">
                  <c:v>1.8199999999999998E-3</c:v>
                </c:pt>
                <c:pt idx="736">
                  <c:v>2.0583333333333335E-3</c:v>
                </c:pt>
                <c:pt idx="737">
                  <c:v>1.6150000000000001E-3</c:v>
                </c:pt>
                <c:pt idx="738">
                  <c:v>1.0916666666666668E-3</c:v>
                </c:pt>
                <c:pt idx="739">
                  <c:v>7.0666666666666664E-4</c:v>
                </c:pt>
                <c:pt idx="740">
                  <c:v>5.9166666666666666E-4</c:v>
                </c:pt>
                <c:pt idx="741">
                  <c:v>9.1833333333333339E-4</c:v>
                </c:pt>
                <c:pt idx="742">
                  <c:v>1.4099999999999998E-3</c:v>
                </c:pt>
                <c:pt idx="743">
                  <c:v>1.2000000000000003E-3</c:v>
                </c:pt>
                <c:pt idx="744">
                  <c:v>5.9999999999999995E-4</c:v>
                </c:pt>
                <c:pt idx="745">
                  <c:v>5.6999999999999998E-4</c:v>
                </c:pt>
                <c:pt idx="746">
                  <c:v>1.07E-3</c:v>
                </c:pt>
                <c:pt idx="747">
                  <c:v>1.5033333333333333E-3</c:v>
                </c:pt>
                <c:pt idx="748">
                  <c:v>1.47E-3</c:v>
                </c:pt>
                <c:pt idx="749">
                  <c:v>1.1800000000000001E-3</c:v>
                </c:pt>
                <c:pt idx="750">
                  <c:v>1.0416666666666667E-3</c:v>
                </c:pt>
                <c:pt idx="751">
                  <c:v>1.1783333333333333E-3</c:v>
                </c:pt>
                <c:pt idx="752">
                  <c:v>1.4816666666666667E-3</c:v>
                </c:pt>
                <c:pt idx="753">
                  <c:v>1.3833333333333334E-3</c:v>
                </c:pt>
                <c:pt idx="754">
                  <c:v>8.383333333333334E-4</c:v>
                </c:pt>
                <c:pt idx="755">
                  <c:v>6.0833333333333334E-4</c:v>
                </c:pt>
                <c:pt idx="756">
                  <c:v>7.7499999999999997E-4</c:v>
                </c:pt>
                <c:pt idx="757">
                  <c:v>9.4666666666666651E-4</c:v>
                </c:pt>
                <c:pt idx="758">
                  <c:v>1.155E-3</c:v>
                </c:pt>
                <c:pt idx="759">
                  <c:v>1.1383333333333332E-3</c:v>
                </c:pt>
                <c:pt idx="760">
                  <c:v>7.3666666666666672E-4</c:v>
                </c:pt>
                <c:pt idx="761">
                  <c:v>6.7499999999999993E-4</c:v>
                </c:pt>
                <c:pt idx="762">
                  <c:v>1.3466666666666668E-3</c:v>
                </c:pt>
                <c:pt idx="763">
                  <c:v>1.9549999999999997E-3</c:v>
                </c:pt>
                <c:pt idx="764">
                  <c:v>1.5799999999999998E-3</c:v>
                </c:pt>
                <c:pt idx="765">
                  <c:v>1.0250000000000001E-3</c:v>
                </c:pt>
                <c:pt idx="766">
                  <c:v>1.0716666666666665E-3</c:v>
                </c:pt>
                <c:pt idx="767">
                  <c:v>1.2316666666666667E-3</c:v>
                </c:pt>
                <c:pt idx="768">
                  <c:v>1.1933333333333334E-3</c:v>
                </c:pt>
                <c:pt idx="769">
                  <c:v>1.1716666666666666E-3</c:v>
                </c:pt>
                <c:pt idx="770">
                  <c:v>1.1983333333333334E-3</c:v>
                </c:pt>
                <c:pt idx="771">
                  <c:v>1.2749999999999999E-3</c:v>
                </c:pt>
                <c:pt idx="772">
                  <c:v>1.5933333333333335E-3</c:v>
                </c:pt>
                <c:pt idx="773">
                  <c:v>1.9216666666666668E-3</c:v>
                </c:pt>
                <c:pt idx="774">
                  <c:v>1.7716666666666664E-3</c:v>
                </c:pt>
                <c:pt idx="775">
                  <c:v>1.475E-3</c:v>
                </c:pt>
                <c:pt idx="776">
                  <c:v>1.4549999999999999E-3</c:v>
                </c:pt>
                <c:pt idx="777">
                  <c:v>1.3383333333333335E-3</c:v>
                </c:pt>
                <c:pt idx="778">
                  <c:v>1.1333333333333332E-3</c:v>
                </c:pt>
                <c:pt idx="779">
                  <c:v>1.23E-3</c:v>
                </c:pt>
                <c:pt idx="780">
                  <c:v>1.4133333333333335E-3</c:v>
                </c:pt>
                <c:pt idx="781">
                  <c:v>1.3233333333333335E-3</c:v>
                </c:pt>
                <c:pt idx="782">
                  <c:v>1.1550000000000002E-3</c:v>
                </c:pt>
                <c:pt idx="783">
                  <c:v>1.2999999999999999E-3</c:v>
                </c:pt>
                <c:pt idx="784">
                  <c:v>1.6983333333333336E-3</c:v>
                </c:pt>
                <c:pt idx="785">
                  <c:v>1.681666666666667E-3</c:v>
                </c:pt>
                <c:pt idx="786">
                  <c:v>1.2183333333333334E-3</c:v>
                </c:pt>
                <c:pt idx="787">
                  <c:v>7.85E-4</c:v>
                </c:pt>
                <c:pt idx="788">
                  <c:v>6.6333333333333337E-4</c:v>
                </c:pt>
                <c:pt idx="789">
                  <c:v>7.5999999999999993E-4</c:v>
                </c:pt>
                <c:pt idx="790">
                  <c:v>9.5666666666666675E-4</c:v>
                </c:pt>
                <c:pt idx="791">
                  <c:v>1.0583333333333332E-3</c:v>
                </c:pt>
                <c:pt idx="792">
                  <c:v>8.166666666666666E-4</c:v>
                </c:pt>
                <c:pt idx="793">
                  <c:v>4.6333333333333339E-4</c:v>
                </c:pt>
                <c:pt idx="794">
                  <c:v>4.6833333333333335E-4</c:v>
                </c:pt>
                <c:pt idx="795">
                  <c:v>6.7499999999999993E-4</c:v>
                </c:pt>
                <c:pt idx="796">
                  <c:v>7.5666666666666677E-4</c:v>
                </c:pt>
                <c:pt idx="797">
                  <c:v>6.4833333333333334E-4</c:v>
                </c:pt>
                <c:pt idx="798">
                  <c:v>5.4166666666666664E-4</c:v>
                </c:pt>
                <c:pt idx="799">
                  <c:v>6.1666666666666673E-4</c:v>
                </c:pt>
                <c:pt idx="800">
                  <c:v>8.9000000000000006E-4</c:v>
                </c:pt>
                <c:pt idx="801">
                  <c:v>1.1483333333333335E-3</c:v>
                </c:pt>
                <c:pt idx="802">
                  <c:v>1.2616666666666668E-3</c:v>
                </c:pt>
                <c:pt idx="803">
                  <c:v>1.3183333333333335E-3</c:v>
                </c:pt>
                <c:pt idx="804">
                  <c:v>1.235E-3</c:v>
                </c:pt>
                <c:pt idx="805">
                  <c:v>9.7333333333333332E-4</c:v>
                </c:pt>
                <c:pt idx="806">
                  <c:v>8.8166666666666677E-4</c:v>
                </c:pt>
                <c:pt idx="807">
                  <c:v>9.2333333333333341E-4</c:v>
                </c:pt>
                <c:pt idx="808">
                  <c:v>8.6499999999999999E-4</c:v>
                </c:pt>
                <c:pt idx="809">
                  <c:v>7.5999999999999993E-4</c:v>
                </c:pt>
                <c:pt idx="810">
                  <c:v>6.466666666666667E-4</c:v>
                </c:pt>
                <c:pt idx="811">
                  <c:v>4.0666666666666667E-4</c:v>
                </c:pt>
                <c:pt idx="812">
                  <c:v>1.75E-4</c:v>
                </c:pt>
                <c:pt idx="813">
                  <c:v>1.9999999999999998E-4</c:v>
                </c:pt>
                <c:pt idx="814">
                  <c:v>5.533333333333333E-4</c:v>
                </c:pt>
                <c:pt idx="815">
                  <c:v>1.1616666666666668E-3</c:v>
                </c:pt>
                <c:pt idx="816">
                  <c:v>1.6799999999999999E-3</c:v>
                </c:pt>
                <c:pt idx="817">
                  <c:v>1.9766666666666669E-3</c:v>
                </c:pt>
                <c:pt idx="818">
                  <c:v>1.8766666666666665E-3</c:v>
                </c:pt>
                <c:pt idx="819">
                  <c:v>1.3616666666666666E-3</c:v>
                </c:pt>
                <c:pt idx="820">
                  <c:v>8.5833333333333334E-4</c:v>
                </c:pt>
                <c:pt idx="821">
                  <c:v>7.4666666666666664E-4</c:v>
                </c:pt>
                <c:pt idx="822">
                  <c:v>1.0249999999999999E-3</c:v>
                </c:pt>
                <c:pt idx="823">
                  <c:v>1.3366666666666666E-3</c:v>
                </c:pt>
                <c:pt idx="824">
                  <c:v>1.4149999999999998E-3</c:v>
                </c:pt>
                <c:pt idx="825">
                  <c:v>1.1583333333333335E-3</c:v>
                </c:pt>
                <c:pt idx="826">
                  <c:v>5.8333333333333338E-4</c:v>
                </c:pt>
                <c:pt idx="827">
                  <c:v>1.4999999999999999E-4</c:v>
                </c:pt>
                <c:pt idx="828">
                  <c:v>1.6666666666666666E-4</c:v>
                </c:pt>
                <c:pt idx="829">
                  <c:v>4.2666666666666672E-4</c:v>
                </c:pt>
                <c:pt idx="830">
                  <c:v>4.5000000000000004E-4</c:v>
                </c:pt>
                <c:pt idx="831">
                  <c:v>3.1666666666666665E-4</c:v>
                </c:pt>
                <c:pt idx="832">
                  <c:v>2.6666666666666668E-4</c:v>
                </c:pt>
                <c:pt idx="833">
                  <c:v>1.7666666666666666E-4</c:v>
                </c:pt>
                <c:pt idx="834">
                  <c:v>4.9999999999999996E-5</c:v>
                </c:pt>
                <c:pt idx="835">
                  <c:v>1.2999999999999999E-4</c:v>
                </c:pt>
                <c:pt idx="836">
                  <c:v>4.6999999999999999E-4</c:v>
                </c:pt>
                <c:pt idx="837">
                  <c:v>1.1133333333333334E-3</c:v>
                </c:pt>
                <c:pt idx="838">
                  <c:v>1.8866666666666667E-3</c:v>
                </c:pt>
                <c:pt idx="839">
                  <c:v>2.888333333333333E-3</c:v>
                </c:pt>
                <c:pt idx="840">
                  <c:v>4.2099999999999993E-3</c:v>
                </c:pt>
                <c:pt idx="841">
                  <c:v>5.4349999999999997E-3</c:v>
                </c:pt>
                <c:pt idx="842">
                  <c:v>6.0200000000000002E-3</c:v>
                </c:pt>
                <c:pt idx="843">
                  <c:v>5.7749999999999998E-3</c:v>
                </c:pt>
                <c:pt idx="844">
                  <c:v>5.2666666666666669E-3</c:v>
                </c:pt>
                <c:pt idx="845">
                  <c:v>4.7850000000000002E-3</c:v>
                </c:pt>
                <c:pt idx="846">
                  <c:v>3.8549999999999995E-3</c:v>
                </c:pt>
                <c:pt idx="847">
                  <c:v>3.1916666666666669E-3</c:v>
                </c:pt>
                <c:pt idx="848">
                  <c:v>3.7549999999999997E-3</c:v>
                </c:pt>
                <c:pt idx="849">
                  <c:v>4.5433333333333333E-3</c:v>
                </c:pt>
                <c:pt idx="850">
                  <c:v>3.3349999999999999E-3</c:v>
                </c:pt>
                <c:pt idx="851">
                  <c:v>1.0933333333333333E-3</c:v>
                </c:pt>
                <c:pt idx="852">
                  <c:v>8.6499999999999999E-4</c:v>
                </c:pt>
                <c:pt idx="853">
                  <c:v>2.7516666666666666E-3</c:v>
                </c:pt>
                <c:pt idx="854">
                  <c:v>5.0850000000000001E-3</c:v>
                </c:pt>
                <c:pt idx="855">
                  <c:v>5.1416666666666668E-3</c:v>
                </c:pt>
                <c:pt idx="856">
                  <c:v>3.7100000000000002E-3</c:v>
                </c:pt>
                <c:pt idx="857">
                  <c:v>2.8366666666666666E-3</c:v>
                </c:pt>
                <c:pt idx="858">
                  <c:v>2.8649999999999999E-3</c:v>
                </c:pt>
                <c:pt idx="859">
                  <c:v>3.2166666666666663E-3</c:v>
                </c:pt>
                <c:pt idx="860">
                  <c:v>3.5366666666666667E-3</c:v>
                </c:pt>
                <c:pt idx="861">
                  <c:v>3.2983333333333332E-3</c:v>
                </c:pt>
                <c:pt idx="862">
                  <c:v>2.3400000000000001E-3</c:v>
                </c:pt>
                <c:pt idx="863">
                  <c:v>1.0333333333333334E-3</c:v>
                </c:pt>
                <c:pt idx="864">
                  <c:v>2.5999999999999998E-4</c:v>
                </c:pt>
                <c:pt idx="865">
                  <c:v>0</c:v>
                </c:pt>
                <c:pt idx="866">
                  <c:v>0</c:v>
                </c:pt>
                <c:pt idx="867">
                  <c:v>9.0000000000000006E-5</c:v>
                </c:pt>
                <c:pt idx="868">
                  <c:v>2.3333333333333333E-4</c:v>
                </c:pt>
                <c:pt idx="869">
                  <c:v>3.1666666666666665E-4</c:v>
                </c:pt>
                <c:pt idx="870">
                  <c:v>4.7999999999999996E-4</c:v>
                </c:pt>
                <c:pt idx="871">
                  <c:v>2.4499999999999999E-4</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6.666666666666667E-5</c:v>
                </c:pt>
                <c:pt idx="892">
                  <c:v>2.5333333333333333E-4</c:v>
                </c:pt>
                <c:pt idx="893">
                  <c:v>2.7166666666666664E-4</c:v>
                </c:pt>
                <c:pt idx="894">
                  <c:v>5.9833333333333331E-4</c:v>
                </c:pt>
                <c:pt idx="895">
                  <c:v>7.0166666666666674E-4</c:v>
                </c:pt>
                <c:pt idx="896">
                  <c:v>5.7499999999999999E-4</c:v>
                </c:pt>
                <c:pt idx="897">
                  <c:v>5.8999999999999992E-4</c:v>
                </c:pt>
                <c:pt idx="898">
                  <c:v>9.5166666666666663E-4</c:v>
                </c:pt>
                <c:pt idx="899">
                  <c:v>1.49E-3</c:v>
                </c:pt>
                <c:pt idx="900">
                  <c:v>1.8633333333333332E-3</c:v>
                </c:pt>
                <c:pt idx="901">
                  <c:v>2.0116666666666664E-3</c:v>
                </c:pt>
                <c:pt idx="902">
                  <c:v>2.1816666666666668E-3</c:v>
                </c:pt>
                <c:pt idx="903">
                  <c:v>2.5116666666666664E-3</c:v>
                </c:pt>
                <c:pt idx="904">
                  <c:v>2.7766666666666664E-3</c:v>
                </c:pt>
                <c:pt idx="905">
                  <c:v>2.9133333333333333E-3</c:v>
                </c:pt>
                <c:pt idx="906">
                  <c:v>3.2066666666666667E-3</c:v>
                </c:pt>
                <c:pt idx="907">
                  <c:v>3.7316666666666666E-3</c:v>
                </c:pt>
                <c:pt idx="908">
                  <c:v>3.9366666666666673E-3</c:v>
                </c:pt>
                <c:pt idx="909">
                  <c:v>4.0366666666666667E-3</c:v>
                </c:pt>
                <c:pt idx="910">
                  <c:v>4.6033333333333334E-3</c:v>
                </c:pt>
                <c:pt idx="911">
                  <c:v>5.2066666666666667E-3</c:v>
                </c:pt>
                <c:pt idx="912">
                  <c:v>5.2316666666666666E-3</c:v>
                </c:pt>
                <c:pt idx="913">
                  <c:v>4.986666666666667E-3</c:v>
                </c:pt>
                <c:pt idx="914">
                  <c:v>4.9699999999999996E-3</c:v>
                </c:pt>
                <c:pt idx="915">
                  <c:v>5.2100000000000002E-3</c:v>
                </c:pt>
                <c:pt idx="916">
                  <c:v>5.541666666666667E-3</c:v>
                </c:pt>
                <c:pt idx="917">
                  <c:v>5.6816666666666656E-3</c:v>
                </c:pt>
                <c:pt idx="918">
                  <c:v>5.3883333333333326E-3</c:v>
                </c:pt>
                <c:pt idx="919">
                  <c:v>4.8349999999999999E-3</c:v>
                </c:pt>
                <c:pt idx="920">
                  <c:v>4.4583333333333332E-3</c:v>
                </c:pt>
                <c:pt idx="921">
                  <c:v>4.3783333333333339E-3</c:v>
                </c:pt>
                <c:pt idx="922">
                  <c:v>4.123333333333333E-3</c:v>
                </c:pt>
                <c:pt idx="923">
                  <c:v>3.3466666666666666E-3</c:v>
                </c:pt>
                <c:pt idx="924">
                  <c:v>2.3766666666666667E-3</c:v>
                </c:pt>
                <c:pt idx="925">
                  <c:v>1.7249999999999998E-3</c:v>
                </c:pt>
                <c:pt idx="926">
                  <c:v>1.5633333333333332E-3</c:v>
                </c:pt>
                <c:pt idx="927">
                  <c:v>1.7600000000000001E-3</c:v>
                </c:pt>
                <c:pt idx="928">
                  <c:v>1.9249999999999996E-3</c:v>
                </c:pt>
                <c:pt idx="929">
                  <c:v>1.6416666666666665E-3</c:v>
                </c:pt>
                <c:pt idx="930">
                  <c:v>9.8166666666666671E-4</c:v>
                </c:pt>
                <c:pt idx="931">
                  <c:v>4.6499999999999997E-4</c:v>
                </c:pt>
                <c:pt idx="932">
                  <c:v>3.3833333333333334E-4</c:v>
                </c:pt>
                <c:pt idx="933">
                  <c:v>5.0666666666666666E-4</c:v>
                </c:pt>
                <c:pt idx="934">
                  <c:v>5.9666666666666668E-4</c:v>
                </c:pt>
                <c:pt idx="935">
                  <c:v>4.7833333333333338E-4</c:v>
                </c:pt>
                <c:pt idx="936">
                  <c:v>3.3E-4</c:v>
                </c:pt>
                <c:pt idx="937">
                  <c:v>2.4499999999999999E-4</c:v>
                </c:pt>
                <c:pt idx="938">
                  <c:v>1.3833333333333333E-4</c:v>
                </c:pt>
                <c:pt idx="939">
                  <c:v>2.1166666666666667E-4</c:v>
                </c:pt>
                <c:pt idx="940">
                  <c:v>4.7166666666666668E-4</c:v>
                </c:pt>
                <c:pt idx="941">
                  <c:v>6.2E-4</c:v>
                </c:pt>
                <c:pt idx="942">
                  <c:v>6.2E-4</c:v>
                </c:pt>
                <c:pt idx="943">
                  <c:v>6.649999999999999E-4</c:v>
                </c:pt>
                <c:pt idx="944">
                  <c:v>6.2833333333333328E-4</c:v>
                </c:pt>
                <c:pt idx="945">
                  <c:v>6.6666666666666664E-4</c:v>
                </c:pt>
                <c:pt idx="946">
                  <c:v>6.0333333333333343E-4</c:v>
                </c:pt>
                <c:pt idx="947">
                  <c:v>5.9333333333333341E-4</c:v>
                </c:pt>
                <c:pt idx="948">
                  <c:v>9.1666666666666665E-4</c:v>
                </c:pt>
                <c:pt idx="949">
                  <c:v>1.3666666666666664E-3</c:v>
                </c:pt>
                <c:pt idx="950">
                  <c:v>1.5599999999999998E-3</c:v>
                </c:pt>
                <c:pt idx="951">
                  <c:v>1.5566666666666665E-3</c:v>
                </c:pt>
                <c:pt idx="952">
                  <c:v>1.6799999999999999E-3</c:v>
                </c:pt>
                <c:pt idx="953">
                  <c:v>1.963333333333333E-3</c:v>
                </c:pt>
                <c:pt idx="954">
                  <c:v>2.2349999999999996E-3</c:v>
                </c:pt>
                <c:pt idx="955">
                  <c:v>2.565E-3</c:v>
                </c:pt>
                <c:pt idx="956">
                  <c:v>3.0633333333333333E-3</c:v>
                </c:pt>
                <c:pt idx="957">
                  <c:v>3.5716666666666661E-3</c:v>
                </c:pt>
                <c:pt idx="958">
                  <c:v>3.8116666666666663E-3</c:v>
                </c:pt>
                <c:pt idx="959">
                  <c:v>3.8116666666666668E-3</c:v>
                </c:pt>
                <c:pt idx="960">
                  <c:v>4.0883333333333336E-3</c:v>
                </c:pt>
                <c:pt idx="961">
                  <c:v>4.7016666666666665E-3</c:v>
                </c:pt>
                <c:pt idx="962">
                  <c:v>5.0949999999999997E-3</c:v>
                </c:pt>
                <c:pt idx="963">
                  <c:v>5.1933333333333337E-3</c:v>
                </c:pt>
                <c:pt idx="964">
                  <c:v>5.3299999999999988E-3</c:v>
                </c:pt>
                <c:pt idx="965">
                  <c:v>5.3633333333333337E-3</c:v>
                </c:pt>
                <c:pt idx="966">
                  <c:v>4.9383333333333336E-3</c:v>
                </c:pt>
                <c:pt idx="967">
                  <c:v>4.2566666666666664E-3</c:v>
                </c:pt>
                <c:pt idx="968">
                  <c:v>3.7800000000000004E-3</c:v>
                </c:pt>
                <c:pt idx="969">
                  <c:v>3.5133333333333332E-3</c:v>
                </c:pt>
                <c:pt idx="970">
                  <c:v>3.2733333333333334E-3</c:v>
                </c:pt>
                <c:pt idx="971">
                  <c:v>2.9849999999999998E-3</c:v>
                </c:pt>
                <c:pt idx="972">
                  <c:v>2.5416666666666665E-3</c:v>
                </c:pt>
                <c:pt idx="973">
                  <c:v>2.065E-3</c:v>
                </c:pt>
                <c:pt idx="974">
                  <c:v>1.7866666666666667E-3</c:v>
                </c:pt>
                <c:pt idx="975">
                  <c:v>1.7133333333333332E-3</c:v>
                </c:pt>
                <c:pt idx="976">
                  <c:v>1.723333333333333E-3</c:v>
                </c:pt>
                <c:pt idx="977">
                  <c:v>1.6449999999999998E-3</c:v>
                </c:pt>
                <c:pt idx="978">
                  <c:v>1.5566666666666665E-3</c:v>
                </c:pt>
                <c:pt idx="979">
                  <c:v>1.7216666666666665E-3</c:v>
                </c:pt>
                <c:pt idx="980">
                  <c:v>2.1083333333333332E-3</c:v>
                </c:pt>
                <c:pt idx="981">
                  <c:v>2.3616666666666669E-3</c:v>
                </c:pt>
                <c:pt idx="982">
                  <c:v>2.4283333333333331E-3</c:v>
                </c:pt>
                <c:pt idx="983">
                  <c:v>2.555E-3</c:v>
                </c:pt>
                <c:pt idx="984">
                  <c:v>2.7933333333333334E-3</c:v>
                </c:pt>
                <c:pt idx="985">
                  <c:v>3.0816666666666666E-3</c:v>
                </c:pt>
                <c:pt idx="986">
                  <c:v>3.3916666666666674E-3</c:v>
                </c:pt>
                <c:pt idx="987">
                  <c:v>3.571666666666667E-3</c:v>
                </c:pt>
                <c:pt idx="988">
                  <c:v>3.6966666666666662E-3</c:v>
                </c:pt>
                <c:pt idx="989">
                  <c:v>4.0016666666666664E-3</c:v>
                </c:pt>
                <c:pt idx="990">
                  <c:v>3.7766666666666673E-3</c:v>
                </c:pt>
                <c:pt idx="991">
                  <c:v>3.4433333333333334E-3</c:v>
                </c:pt>
                <c:pt idx="992">
                  <c:v>2.9916666666666668E-3</c:v>
                </c:pt>
                <c:pt idx="993">
                  <c:v>2.4233333333333333E-3</c:v>
                </c:pt>
                <c:pt idx="994">
                  <c:v>1.9283333333333333E-3</c:v>
                </c:pt>
                <c:pt idx="995">
                  <c:v>1.495E-3</c:v>
                </c:pt>
                <c:pt idx="996">
                  <c:v>8.2166666666666662E-4</c:v>
                </c:pt>
                <c:pt idx="997">
                  <c:v>2.7833333333333334E-4</c:v>
                </c:pt>
                <c:pt idx="998">
                  <c:v>2.7166666666666664E-4</c:v>
                </c:pt>
                <c:pt idx="999">
                  <c:v>3.2666666666666667E-4</c:v>
                </c:pt>
                <c:pt idx="1000">
                  <c:v>2.416666666666667E-4</c:v>
                </c:pt>
                <c:pt idx="1001">
                  <c:v>1.6833333333333335E-4</c:v>
                </c:pt>
                <c:pt idx="1002">
                  <c:v>9.8333333333333343E-5</c:v>
                </c:pt>
                <c:pt idx="1003">
                  <c:v>8.3333333333333331E-5</c:v>
                </c:pt>
                <c:pt idx="1004">
                  <c:v>8.6666666666666655E-5</c:v>
                </c:pt>
                <c:pt idx="1005">
                  <c:v>1.7500000000000003E-4</c:v>
                </c:pt>
                <c:pt idx="1006">
                  <c:v>4.4166666666666665E-4</c:v>
                </c:pt>
                <c:pt idx="1007">
                  <c:v>7.6833333333333322E-4</c:v>
                </c:pt>
                <c:pt idx="1008">
                  <c:v>1.1183333333333334E-3</c:v>
                </c:pt>
                <c:pt idx="1009">
                  <c:v>1.8516666666666666E-3</c:v>
                </c:pt>
                <c:pt idx="1010">
                  <c:v>3.028333333333333E-3</c:v>
                </c:pt>
                <c:pt idx="1011">
                  <c:v>4.4333333333333334E-3</c:v>
                </c:pt>
                <c:pt idx="1012">
                  <c:v>6.1333333333333335E-3</c:v>
                </c:pt>
                <c:pt idx="1013">
                  <c:v>8.4116666666666663E-3</c:v>
                </c:pt>
                <c:pt idx="1014">
                  <c:v>1.1350000000000001E-2</c:v>
                </c:pt>
                <c:pt idx="1015">
                  <c:v>1.446166666666667E-2</c:v>
                </c:pt>
                <c:pt idx="1016">
                  <c:v>1.7313333333333333E-2</c:v>
                </c:pt>
                <c:pt idx="1017">
                  <c:v>1.9879999999999998E-2</c:v>
                </c:pt>
                <c:pt idx="1018">
                  <c:v>2.2031666666666668E-2</c:v>
                </c:pt>
                <c:pt idx="1019">
                  <c:v>2.3563333333333335E-2</c:v>
                </c:pt>
                <c:pt idx="1020">
                  <c:v>2.4593333333333332E-2</c:v>
                </c:pt>
                <c:pt idx="1021">
                  <c:v>2.5191666666666664E-2</c:v>
                </c:pt>
                <c:pt idx="1022">
                  <c:v>2.5333333333333336E-2</c:v>
                </c:pt>
                <c:pt idx="1023">
                  <c:v>2.548333333333333E-2</c:v>
                </c:pt>
                <c:pt idx="1024">
                  <c:v>2.5991666666666666E-2</c:v>
                </c:pt>
                <c:pt idx="1025">
                  <c:v>2.6676666666666665E-2</c:v>
                </c:pt>
                <c:pt idx="1026">
                  <c:v>2.7876666666666671E-2</c:v>
                </c:pt>
                <c:pt idx="1027">
                  <c:v>3.0178333333333331E-2</c:v>
                </c:pt>
                <c:pt idx="1028">
                  <c:v>3.3238333333333335E-2</c:v>
                </c:pt>
                <c:pt idx="1029">
                  <c:v>3.6340000000000004E-2</c:v>
                </c:pt>
                <c:pt idx="1030">
                  <c:v>3.925E-2</c:v>
                </c:pt>
                <c:pt idx="1031">
                  <c:v>4.1766666666666667E-2</c:v>
                </c:pt>
                <c:pt idx="1032">
                  <c:v>4.3618333333333335E-2</c:v>
                </c:pt>
                <c:pt idx="1033">
                  <c:v>4.4908333333333328E-2</c:v>
                </c:pt>
                <c:pt idx="1034">
                  <c:v>4.5916666666666668E-2</c:v>
                </c:pt>
                <c:pt idx="1035">
                  <c:v>4.6473333333333332E-2</c:v>
                </c:pt>
                <c:pt idx="1036">
                  <c:v>4.6301666666666665E-2</c:v>
                </c:pt>
                <c:pt idx="1037">
                  <c:v>4.5671666666666666E-2</c:v>
                </c:pt>
                <c:pt idx="1038">
                  <c:v>4.4741666666666673E-2</c:v>
                </c:pt>
                <c:pt idx="1039">
                  <c:v>4.3346666666666665E-2</c:v>
                </c:pt>
                <c:pt idx="1040">
                  <c:v>4.1895000000000009E-2</c:v>
                </c:pt>
                <c:pt idx="1041">
                  <c:v>4.0770000000000008E-2</c:v>
                </c:pt>
                <c:pt idx="1042">
                  <c:v>3.9759999999999997E-2</c:v>
                </c:pt>
                <c:pt idx="1043">
                  <c:v>3.8768333333333335E-2</c:v>
                </c:pt>
                <c:pt idx="1044">
                  <c:v>3.783333333333333E-2</c:v>
                </c:pt>
                <c:pt idx="1045">
                  <c:v>3.6923333333333336E-2</c:v>
                </c:pt>
                <c:pt idx="1046">
                  <c:v>3.6115000000000001E-2</c:v>
                </c:pt>
                <c:pt idx="1047">
                  <c:v>3.5324999999999995E-2</c:v>
                </c:pt>
                <c:pt idx="1048">
                  <c:v>3.4099999999999998E-2</c:v>
                </c:pt>
                <c:pt idx="1049">
                  <c:v>3.2476666666666668E-2</c:v>
                </c:pt>
                <c:pt idx="1050">
                  <c:v>3.0771666666666666E-2</c:v>
                </c:pt>
                <c:pt idx="1051">
                  <c:v>2.8571666666666662E-2</c:v>
                </c:pt>
                <c:pt idx="1052">
                  <c:v>2.5705000000000002E-2</c:v>
                </c:pt>
                <c:pt idx="1053">
                  <c:v>2.3001666666666667E-2</c:v>
                </c:pt>
                <c:pt idx="1054">
                  <c:v>2.0864999999999998E-2</c:v>
                </c:pt>
                <c:pt idx="1055">
                  <c:v>1.8904999999999998E-2</c:v>
                </c:pt>
                <c:pt idx="1056">
                  <c:v>1.7069999999999998E-2</c:v>
                </c:pt>
                <c:pt idx="1057">
                  <c:v>1.5643333333333332E-2</c:v>
                </c:pt>
                <c:pt idx="1058">
                  <c:v>1.4624999999999999E-2</c:v>
                </c:pt>
                <c:pt idx="1059">
                  <c:v>1.3764999999999999E-2</c:v>
                </c:pt>
                <c:pt idx="1060">
                  <c:v>1.3043333333333336E-2</c:v>
                </c:pt>
                <c:pt idx="1061">
                  <c:v>1.2508333333333335E-2</c:v>
                </c:pt>
                <c:pt idx="1062">
                  <c:v>1.1841666666666667E-2</c:v>
                </c:pt>
                <c:pt idx="1063">
                  <c:v>1.0799999999999999E-2</c:v>
                </c:pt>
                <c:pt idx="1064">
                  <c:v>9.2350000000000002E-3</c:v>
                </c:pt>
                <c:pt idx="1065">
                  <c:v>7.5850000000000006E-3</c:v>
                </c:pt>
                <c:pt idx="1066">
                  <c:v>6.8966666666666664E-3</c:v>
                </c:pt>
                <c:pt idx="1067">
                  <c:v>6.8716666666666674E-3</c:v>
                </c:pt>
                <c:pt idx="1068">
                  <c:v>6.6150000000000002E-3</c:v>
                </c:pt>
                <c:pt idx="1069">
                  <c:v>5.9166666666666673E-3</c:v>
                </c:pt>
                <c:pt idx="1070">
                  <c:v>4.9749999999999994E-3</c:v>
                </c:pt>
                <c:pt idx="1071">
                  <c:v>4.0066666666666662E-3</c:v>
                </c:pt>
                <c:pt idx="1072">
                  <c:v>3.1816666666666673E-3</c:v>
                </c:pt>
                <c:pt idx="1073">
                  <c:v>2.623333333333333E-3</c:v>
                </c:pt>
                <c:pt idx="1074">
                  <c:v>2.0149999999999999E-3</c:v>
                </c:pt>
                <c:pt idx="1075">
                  <c:v>1.4516666666666664E-3</c:v>
                </c:pt>
                <c:pt idx="1076">
                  <c:v>1.8450000000000001E-3</c:v>
                </c:pt>
                <c:pt idx="1077">
                  <c:v>3.2216666666666665E-3</c:v>
                </c:pt>
                <c:pt idx="1078">
                  <c:v>5.4183333333333332E-3</c:v>
                </c:pt>
                <c:pt idx="1079">
                  <c:v>9.1599999999999997E-3</c:v>
                </c:pt>
                <c:pt idx="1080">
                  <c:v>1.3956666666666668E-2</c:v>
                </c:pt>
                <c:pt idx="1081">
                  <c:v>1.8686666666666667E-2</c:v>
                </c:pt>
                <c:pt idx="1082">
                  <c:v>2.3493333333333335E-2</c:v>
                </c:pt>
                <c:pt idx="1083">
                  <c:v>2.8888333333333335E-2</c:v>
                </c:pt>
                <c:pt idx="1084">
                  <c:v>3.4541666666666672E-2</c:v>
                </c:pt>
                <c:pt idx="1085">
                  <c:v>4.0073333333333336E-2</c:v>
                </c:pt>
                <c:pt idx="1086">
                  <c:v>4.5238333333333332E-2</c:v>
                </c:pt>
                <c:pt idx="1087">
                  <c:v>4.9758333333333328E-2</c:v>
                </c:pt>
                <c:pt idx="1088">
                  <c:v>5.3570000000000007E-2</c:v>
                </c:pt>
                <c:pt idx="1089">
                  <c:v>5.7286666666666673E-2</c:v>
                </c:pt>
                <c:pt idx="1090">
                  <c:v>6.1433333333333333E-2</c:v>
                </c:pt>
                <c:pt idx="1091">
                  <c:v>6.5163333333333337E-2</c:v>
                </c:pt>
                <c:pt idx="1092">
                  <c:v>6.7708333333333329E-2</c:v>
                </c:pt>
                <c:pt idx="1093">
                  <c:v>7.006833333333333E-2</c:v>
                </c:pt>
                <c:pt idx="1094">
                  <c:v>7.2914999999999994E-2</c:v>
                </c:pt>
                <c:pt idx="1095">
                  <c:v>7.5405E-2</c:v>
                </c:pt>
                <c:pt idx="1096">
                  <c:v>7.7336666666666665E-2</c:v>
                </c:pt>
                <c:pt idx="1097">
                  <c:v>7.8913333333333335E-2</c:v>
                </c:pt>
                <c:pt idx="1098">
                  <c:v>8.0086666666666667E-2</c:v>
                </c:pt>
                <c:pt idx="1099">
                  <c:v>8.1004999999999994E-2</c:v>
                </c:pt>
                <c:pt idx="1100">
                  <c:v>8.1743333333333335E-2</c:v>
                </c:pt>
                <c:pt idx="1101">
                  <c:v>8.209000000000001E-2</c:v>
                </c:pt>
                <c:pt idx="1102">
                  <c:v>8.1173333333333333E-2</c:v>
                </c:pt>
                <c:pt idx="1103">
                  <c:v>7.8604999999999994E-2</c:v>
                </c:pt>
                <c:pt idx="1104">
                  <c:v>7.6091666666666669E-2</c:v>
                </c:pt>
                <c:pt idx="1105">
                  <c:v>7.4403333333333335E-2</c:v>
                </c:pt>
                <c:pt idx="1106">
                  <c:v>7.1925000000000003E-2</c:v>
                </c:pt>
                <c:pt idx="1107">
                  <c:v>6.7589999999999997E-2</c:v>
                </c:pt>
                <c:pt idx="1108">
                  <c:v>6.1634999999999995E-2</c:v>
                </c:pt>
                <c:pt idx="1109">
                  <c:v>5.4546666666666667E-2</c:v>
                </c:pt>
                <c:pt idx="1110">
                  <c:v>4.6791666666666669E-2</c:v>
                </c:pt>
                <c:pt idx="1111">
                  <c:v>3.8933333333333341E-2</c:v>
                </c:pt>
                <c:pt idx="1112">
                  <c:v>3.1651666666666668E-2</c:v>
                </c:pt>
                <c:pt idx="1113">
                  <c:v>2.4969999999999996E-2</c:v>
                </c:pt>
                <c:pt idx="1114">
                  <c:v>1.8665000000000001E-2</c:v>
                </c:pt>
                <c:pt idx="1115">
                  <c:v>1.2471666666666666E-2</c:v>
                </c:pt>
                <c:pt idx="1116">
                  <c:v>6.6616666666666664E-3</c:v>
                </c:pt>
                <c:pt idx="1117">
                  <c:v>3.5300000000000002E-3</c:v>
                </c:pt>
                <c:pt idx="1118">
                  <c:v>2.47E-3</c:v>
                </c:pt>
                <c:pt idx="1119">
                  <c:v>1.3883333333333332E-3</c:v>
                </c:pt>
                <c:pt idx="1120">
                  <c:v>4.8333333333333339E-4</c:v>
                </c:pt>
                <c:pt idx="1121">
                  <c:v>4.1666666666666669E-4</c:v>
                </c:pt>
                <c:pt idx="1122">
                  <c:v>4.5666666666666664E-4</c:v>
                </c:pt>
                <c:pt idx="1123">
                  <c:v>5.8333333333333333E-5</c:v>
                </c:pt>
                <c:pt idx="1124">
                  <c:v>7.400000000000001E-4</c:v>
                </c:pt>
                <c:pt idx="1125">
                  <c:v>2.9849999999999998E-3</c:v>
                </c:pt>
                <c:pt idx="1126">
                  <c:v>5.5033333333333332E-3</c:v>
                </c:pt>
                <c:pt idx="1127">
                  <c:v>8.235000000000001E-3</c:v>
                </c:pt>
                <c:pt idx="1128">
                  <c:v>1.1250000000000001E-2</c:v>
                </c:pt>
                <c:pt idx="1129">
                  <c:v>1.4213333333333335E-2</c:v>
                </c:pt>
                <c:pt idx="1130">
                  <c:v>1.7350000000000001E-2</c:v>
                </c:pt>
                <c:pt idx="1131">
                  <c:v>2.0915E-2</c:v>
                </c:pt>
                <c:pt idx="1132">
                  <c:v>2.4511666666666668E-2</c:v>
                </c:pt>
                <c:pt idx="1133">
                  <c:v>2.8181666666666671E-2</c:v>
                </c:pt>
                <c:pt idx="1134">
                  <c:v>3.2548333333333339E-2</c:v>
                </c:pt>
                <c:pt idx="1135">
                  <c:v>3.7769999999999998E-2</c:v>
                </c:pt>
                <c:pt idx="1136">
                  <c:v>4.3026666666666664E-2</c:v>
                </c:pt>
                <c:pt idx="1137">
                  <c:v>4.7313333333333339E-2</c:v>
                </c:pt>
                <c:pt idx="1138">
                  <c:v>5.0935000000000008E-2</c:v>
                </c:pt>
                <c:pt idx="1139">
                  <c:v>5.5093333333333334E-2</c:v>
                </c:pt>
                <c:pt idx="1140">
                  <c:v>5.9926666666666663E-2</c:v>
                </c:pt>
                <c:pt idx="1141">
                  <c:v>6.4368333333333333E-2</c:v>
                </c:pt>
                <c:pt idx="1142">
                  <c:v>6.8114999999999995E-2</c:v>
                </c:pt>
                <c:pt idx="1143">
                  <c:v>7.2430000000000008E-2</c:v>
                </c:pt>
                <c:pt idx="1144">
                  <c:v>7.8005000000000005E-2</c:v>
                </c:pt>
                <c:pt idx="1145">
                  <c:v>8.3351666666666657E-2</c:v>
                </c:pt>
                <c:pt idx="1146">
                  <c:v>8.7558333333333335E-2</c:v>
                </c:pt>
                <c:pt idx="1147">
                  <c:v>9.0958333333333322E-2</c:v>
                </c:pt>
                <c:pt idx="1148">
                  <c:v>9.4106666666666672E-2</c:v>
                </c:pt>
                <c:pt idx="1149">
                  <c:v>9.7348333333333328E-2</c:v>
                </c:pt>
                <c:pt idx="1150">
                  <c:v>0.10062166666666666</c:v>
                </c:pt>
                <c:pt idx="1151">
                  <c:v>0.10316500000000001</c:v>
                </c:pt>
                <c:pt idx="1152">
                  <c:v>0.10403333333333332</c:v>
                </c:pt>
                <c:pt idx="1153">
                  <c:v>0.10359</c:v>
                </c:pt>
                <c:pt idx="1154">
                  <c:v>0.10488666666666667</c:v>
                </c:pt>
                <c:pt idx="1155">
                  <c:v>0.10843666666666667</c:v>
                </c:pt>
                <c:pt idx="1156">
                  <c:v>0.11260833333333332</c:v>
                </c:pt>
                <c:pt idx="1157">
                  <c:v>0.11646333333333335</c:v>
                </c:pt>
                <c:pt idx="1158">
                  <c:v>0.119695</c:v>
                </c:pt>
                <c:pt idx="1159">
                  <c:v>0.12357999999999998</c:v>
                </c:pt>
                <c:pt idx="1160">
                  <c:v>0.12899666666666668</c:v>
                </c:pt>
                <c:pt idx="1161">
                  <c:v>0.13600499999999999</c:v>
                </c:pt>
                <c:pt idx="1162">
                  <c:v>0.14427999999999999</c:v>
                </c:pt>
                <c:pt idx="1163">
                  <c:v>0.15234500000000001</c:v>
                </c:pt>
                <c:pt idx="1164">
                  <c:v>0.15967166666666666</c:v>
                </c:pt>
                <c:pt idx="1165">
                  <c:v>0.16746000000000003</c:v>
                </c:pt>
                <c:pt idx="1166">
                  <c:v>0.17681500000000003</c:v>
                </c:pt>
                <c:pt idx="1167">
                  <c:v>0.18657833333333332</c:v>
                </c:pt>
                <c:pt idx="1168">
                  <c:v>0.19545333333333337</c:v>
                </c:pt>
                <c:pt idx="1169">
                  <c:v>0.20320333333333337</c:v>
                </c:pt>
                <c:pt idx="1170">
                  <c:v>0.21094166666666667</c:v>
                </c:pt>
                <c:pt idx="1171">
                  <c:v>0.21853833333333331</c:v>
                </c:pt>
                <c:pt idx="1172">
                  <c:v>0.22419</c:v>
                </c:pt>
                <c:pt idx="1173">
                  <c:v>0.22831333333333337</c:v>
                </c:pt>
                <c:pt idx="1174">
                  <c:v>0.23424833333333331</c:v>
                </c:pt>
                <c:pt idx="1175">
                  <c:v>0.24208166666666667</c:v>
                </c:pt>
                <c:pt idx="1176">
                  <c:v>0.24949166666666667</c:v>
                </c:pt>
                <c:pt idx="1177">
                  <c:v>0.25503833333333331</c:v>
                </c:pt>
                <c:pt idx="1178">
                  <c:v>0.25904333333333335</c:v>
                </c:pt>
                <c:pt idx="1179">
                  <c:v>0.26276666666666665</c:v>
                </c:pt>
                <c:pt idx="1180">
                  <c:v>0.26617499999999999</c:v>
                </c:pt>
                <c:pt idx="1181">
                  <c:v>0.26777666666666666</c:v>
                </c:pt>
                <c:pt idx="1182">
                  <c:v>0.26905999999999997</c:v>
                </c:pt>
                <c:pt idx="1183">
                  <c:v>0.27467666666666662</c:v>
                </c:pt>
                <c:pt idx="1184">
                  <c:v>0.28282666666666667</c:v>
                </c:pt>
                <c:pt idx="1185">
                  <c:v>0.29023666666666664</c:v>
                </c:pt>
                <c:pt idx="1186">
                  <c:v>0.29602500000000004</c:v>
                </c:pt>
                <c:pt idx="1187">
                  <c:v>0.30123666666666665</c:v>
                </c:pt>
                <c:pt idx="1188">
                  <c:v>0.30758666666666667</c:v>
                </c:pt>
                <c:pt idx="1189">
                  <c:v>0.31471666666666659</c:v>
                </c:pt>
                <c:pt idx="1190">
                  <c:v>0.32099333333333335</c:v>
                </c:pt>
                <c:pt idx="1191">
                  <c:v>0.32672999999999996</c:v>
                </c:pt>
                <c:pt idx="1192">
                  <c:v>0.33550333333333332</c:v>
                </c:pt>
                <c:pt idx="1193">
                  <c:v>0.34956999999999999</c:v>
                </c:pt>
                <c:pt idx="1194">
                  <c:v>0.36281999999999998</c:v>
                </c:pt>
                <c:pt idx="1195">
                  <c:v>0.37151333333333336</c:v>
                </c:pt>
                <c:pt idx="1196">
                  <c:v>0.37861833333333333</c:v>
                </c:pt>
                <c:pt idx="1197">
                  <c:v>0.38576666666666665</c:v>
                </c:pt>
                <c:pt idx="1198">
                  <c:v>0.39226000000000005</c:v>
                </c:pt>
                <c:pt idx="1199">
                  <c:v>0.39850833333333341</c:v>
                </c:pt>
                <c:pt idx="1200">
                  <c:v>0.40631166666666668</c:v>
                </c:pt>
                <c:pt idx="1201">
                  <c:v>0.41437333333333332</c:v>
                </c:pt>
                <c:pt idx="1202">
                  <c:v>0.42090999999999995</c:v>
                </c:pt>
                <c:pt idx="1203">
                  <c:v>0.42535999999999996</c:v>
                </c:pt>
                <c:pt idx="1204">
                  <c:v>0.42898333333333333</c:v>
                </c:pt>
                <c:pt idx="1205">
                  <c:v>0.43213333333333331</c:v>
                </c:pt>
                <c:pt idx="1206">
                  <c:v>0.43397000000000002</c:v>
                </c:pt>
                <c:pt idx="1207">
                  <c:v>0.43770166666666671</c:v>
                </c:pt>
                <c:pt idx="1208">
                  <c:v>0.4438583333333333</c:v>
                </c:pt>
                <c:pt idx="1209">
                  <c:v>0.44832833333333327</c:v>
                </c:pt>
                <c:pt idx="1210">
                  <c:v>0.449575</c:v>
                </c:pt>
                <c:pt idx="1211">
                  <c:v>0.45048833333333338</c:v>
                </c:pt>
                <c:pt idx="1212">
                  <c:v>0.45271499999999998</c:v>
                </c:pt>
                <c:pt idx="1213">
                  <c:v>0.45367666666666667</c:v>
                </c:pt>
                <c:pt idx="1214">
                  <c:v>0.45002999999999999</c:v>
                </c:pt>
                <c:pt idx="1215">
                  <c:v>0.44280000000000003</c:v>
                </c:pt>
                <c:pt idx="1216">
                  <c:v>0.44417833333333329</c:v>
                </c:pt>
                <c:pt idx="1217">
                  <c:v>0.44861333333333336</c:v>
                </c:pt>
                <c:pt idx="1218">
                  <c:v>0.45054499999999997</c:v>
                </c:pt>
                <c:pt idx="1219">
                  <c:v>0.4519966666666666</c:v>
                </c:pt>
                <c:pt idx="1220">
                  <c:v>0.45421666666666666</c:v>
                </c:pt>
                <c:pt idx="1221">
                  <c:v>0.45571333333333336</c:v>
                </c:pt>
                <c:pt idx="1222">
                  <c:v>0.45584000000000002</c:v>
                </c:pt>
                <c:pt idx="1223">
                  <c:v>0.45458500000000002</c:v>
                </c:pt>
                <c:pt idx="1224">
                  <c:v>0.45222833333333329</c:v>
                </c:pt>
                <c:pt idx="1225">
                  <c:v>0.45241666666666669</c:v>
                </c:pt>
                <c:pt idx="1226">
                  <c:v>0.45546999999999999</c:v>
                </c:pt>
                <c:pt idx="1227">
                  <c:v>0.45768833333333331</c:v>
                </c:pt>
                <c:pt idx="1228">
                  <c:v>0.45703666666666659</c:v>
                </c:pt>
                <c:pt idx="1229">
                  <c:v>0.45432333333333325</c:v>
                </c:pt>
                <c:pt idx="1230">
                  <c:v>0.45150666666666667</c:v>
                </c:pt>
                <c:pt idx="1231">
                  <c:v>0.45100333333333337</c:v>
                </c:pt>
                <c:pt idx="1232">
                  <c:v>0.45229333333333327</c:v>
                </c:pt>
                <c:pt idx="1233">
                  <c:v>0.4514333333333333</c:v>
                </c:pt>
                <c:pt idx="1234">
                  <c:v>0.44741500000000006</c:v>
                </c:pt>
                <c:pt idx="1235">
                  <c:v>0.44489000000000001</c:v>
                </c:pt>
                <c:pt idx="1236">
                  <c:v>0.44368666666666673</c:v>
                </c:pt>
                <c:pt idx="1237">
                  <c:v>0.44138500000000008</c:v>
                </c:pt>
                <c:pt idx="1238">
                  <c:v>0.43812000000000001</c:v>
                </c:pt>
                <c:pt idx="1239">
                  <c:v>0.43453000000000003</c:v>
                </c:pt>
                <c:pt idx="1240">
                  <c:v>0.43031666666666668</c:v>
                </c:pt>
                <c:pt idx="1241">
                  <c:v>0.42529999999999996</c:v>
                </c:pt>
                <c:pt idx="1242">
                  <c:v>0.42013666666666666</c:v>
                </c:pt>
                <c:pt idx="1243">
                  <c:v>0.41450166666666671</c:v>
                </c:pt>
                <c:pt idx="1244">
                  <c:v>0.40782666666666662</c:v>
                </c:pt>
                <c:pt idx="1245">
                  <c:v>0.40063833333333326</c:v>
                </c:pt>
                <c:pt idx="1246">
                  <c:v>0.39336333333333334</c:v>
                </c:pt>
                <c:pt idx="1247">
                  <c:v>0.38605166666666668</c:v>
                </c:pt>
                <c:pt idx="1248">
                  <c:v>0.37900166666666668</c:v>
                </c:pt>
                <c:pt idx="1249">
                  <c:v>0.37207833333333334</c:v>
                </c:pt>
                <c:pt idx="1250">
                  <c:v>0.36433833333333326</c:v>
                </c:pt>
                <c:pt idx="1251">
                  <c:v>0.35610666666666674</c:v>
                </c:pt>
                <c:pt idx="1252">
                  <c:v>0.34865499999999994</c:v>
                </c:pt>
                <c:pt idx="1253">
                  <c:v>0.3425833333333333</c:v>
                </c:pt>
                <c:pt idx="1254">
                  <c:v>0.33621833333333334</c:v>
                </c:pt>
                <c:pt idx="1255">
                  <c:v>0.32722833333333329</c:v>
                </c:pt>
                <c:pt idx="1256">
                  <c:v>0.31986500000000001</c:v>
                </c:pt>
                <c:pt idx="1257">
                  <c:v>0.31428499999999998</c:v>
                </c:pt>
                <c:pt idx="1258">
                  <c:v>0.30696833333333334</c:v>
                </c:pt>
                <c:pt idx="1259">
                  <c:v>0.30132166666666665</c:v>
                </c:pt>
                <c:pt idx="1260">
                  <c:v>0.29917499999999997</c:v>
                </c:pt>
                <c:pt idx="1261">
                  <c:v>0.29715999999999992</c:v>
                </c:pt>
                <c:pt idx="1262">
                  <c:v>0.29470000000000002</c:v>
                </c:pt>
                <c:pt idx="1263">
                  <c:v>0.28896499999999997</c:v>
                </c:pt>
                <c:pt idx="1264">
                  <c:v>0.27754000000000001</c:v>
                </c:pt>
                <c:pt idx="1265">
                  <c:v>0.27445333333333333</c:v>
                </c:pt>
                <c:pt idx="1266">
                  <c:v>0.27622333333333332</c:v>
                </c:pt>
                <c:pt idx="1267">
                  <c:v>0.27686833333333333</c:v>
                </c:pt>
                <c:pt idx="1268">
                  <c:v>0.27549999999999997</c:v>
                </c:pt>
                <c:pt idx="1269">
                  <c:v>0.27285500000000001</c:v>
                </c:pt>
                <c:pt idx="1270">
                  <c:v>0.26976999999999995</c:v>
                </c:pt>
                <c:pt idx="1271">
                  <c:v>0.26498500000000003</c:v>
                </c:pt>
                <c:pt idx="1272">
                  <c:v>0.25839166666666663</c:v>
                </c:pt>
                <c:pt idx="1273">
                  <c:v>0.25206666666666666</c:v>
                </c:pt>
                <c:pt idx="1274">
                  <c:v>0.25225833333333331</c:v>
                </c:pt>
                <c:pt idx="1275">
                  <c:v>0.25767166666666663</c:v>
                </c:pt>
                <c:pt idx="1276">
                  <c:v>0.2599083333333333</c:v>
                </c:pt>
                <c:pt idx="1277">
                  <c:v>0.25730333333333333</c:v>
                </c:pt>
                <c:pt idx="1278">
                  <c:v>0.25476333333333334</c:v>
                </c:pt>
                <c:pt idx="1279">
                  <c:v>0.25375833333333336</c:v>
                </c:pt>
                <c:pt idx="1280">
                  <c:v>0.25071666666666664</c:v>
                </c:pt>
                <c:pt idx="1281">
                  <c:v>0.24610833333333337</c:v>
                </c:pt>
                <c:pt idx="1282">
                  <c:v>0.2418733333333333</c:v>
                </c:pt>
                <c:pt idx="1283">
                  <c:v>0.23559833333333333</c:v>
                </c:pt>
                <c:pt idx="1284">
                  <c:v>0.22947833333333331</c:v>
                </c:pt>
                <c:pt idx="1285">
                  <c:v>0.22611833333333331</c:v>
                </c:pt>
                <c:pt idx="1286">
                  <c:v>0.22313666666666668</c:v>
                </c:pt>
                <c:pt idx="1287">
                  <c:v>0.22050000000000003</c:v>
                </c:pt>
                <c:pt idx="1288">
                  <c:v>0.21748000000000001</c:v>
                </c:pt>
                <c:pt idx="1289">
                  <c:v>0.21221166666666666</c:v>
                </c:pt>
                <c:pt idx="1290">
                  <c:v>0.20159000000000002</c:v>
                </c:pt>
                <c:pt idx="1291">
                  <c:v>0.18813333333333335</c:v>
                </c:pt>
                <c:pt idx="1292">
                  <c:v>0.18528333333333333</c:v>
                </c:pt>
                <c:pt idx="1293">
                  <c:v>0.18539499999999998</c:v>
                </c:pt>
                <c:pt idx="1294">
                  <c:v>0.18229500000000001</c:v>
                </c:pt>
                <c:pt idx="1295">
                  <c:v>0.175845</c:v>
                </c:pt>
                <c:pt idx="1296">
                  <c:v>0.16879333333333335</c:v>
                </c:pt>
                <c:pt idx="1297">
                  <c:v>0.16535166666666667</c:v>
                </c:pt>
                <c:pt idx="1298">
                  <c:v>0.16424666666666665</c:v>
                </c:pt>
                <c:pt idx="1299">
                  <c:v>0.16168000000000002</c:v>
                </c:pt>
                <c:pt idx="1300">
                  <c:v>0.15768499999999999</c:v>
                </c:pt>
                <c:pt idx="1301">
                  <c:v>0.15648833333333331</c:v>
                </c:pt>
                <c:pt idx="1302">
                  <c:v>0.15793500000000002</c:v>
                </c:pt>
                <c:pt idx="1303">
                  <c:v>0.16004833333333335</c:v>
                </c:pt>
                <c:pt idx="1304">
                  <c:v>0.16257833333333332</c:v>
                </c:pt>
                <c:pt idx="1305">
                  <c:v>0.16545666666666667</c:v>
                </c:pt>
                <c:pt idx="1306">
                  <c:v>0.16847000000000001</c:v>
                </c:pt>
                <c:pt idx="1307">
                  <c:v>0.17158333333333331</c:v>
                </c:pt>
                <c:pt idx="1308">
                  <c:v>0.17663500000000001</c:v>
                </c:pt>
                <c:pt idx="1309">
                  <c:v>0.18711166666666668</c:v>
                </c:pt>
                <c:pt idx="1310">
                  <c:v>0.19864666666666664</c:v>
                </c:pt>
                <c:pt idx="1311">
                  <c:v>0.20688666666666666</c:v>
                </c:pt>
                <c:pt idx="1312">
                  <c:v>0.21290000000000001</c:v>
                </c:pt>
                <c:pt idx="1313">
                  <c:v>0.21839833333333333</c:v>
                </c:pt>
                <c:pt idx="1314">
                  <c:v>0.22317833333333334</c:v>
                </c:pt>
                <c:pt idx="1315">
                  <c:v>0.22678333333333334</c:v>
                </c:pt>
                <c:pt idx="1316">
                  <c:v>0.23028999999999999</c:v>
                </c:pt>
                <c:pt idx="1317">
                  <c:v>0.23598</c:v>
                </c:pt>
                <c:pt idx="1318">
                  <c:v>0.24258333333333337</c:v>
                </c:pt>
                <c:pt idx="1319">
                  <c:v>0.24817666666666668</c:v>
                </c:pt>
                <c:pt idx="1320">
                  <c:v>0.25258333333333333</c:v>
                </c:pt>
                <c:pt idx="1321">
                  <c:v>0.25598666666666664</c:v>
                </c:pt>
                <c:pt idx="1322">
                  <c:v>0.25939500000000004</c:v>
                </c:pt>
                <c:pt idx="1323">
                  <c:v>0.26347166666666666</c:v>
                </c:pt>
                <c:pt idx="1324">
                  <c:v>0.26777499999999999</c:v>
                </c:pt>
                <c:pt idx="1325">
                  <c:v>0.27149833333333334</c:v>
                </c:pt>
                <c:pt idx="1326">
                  <c:v>0.27409333333333336</c:v>
                </c:pt>
                <c:pt idx="1327">
                  <c:v>0.27674166666666666</c:v>
                </c:pt>
                <c:pt idx="1328">
                  <c:v>0.28120666666666666</c:v>
                </c:pt>
                <c:pt idx="1329">
                  <c:v>0.28634666666666664</c:v>
                </c:pt>
                <c:pt idx="1330">
                  <c:v>0.29105666666666669</c:v>
                </c:pt>
                <c:pt idx="1331">
                  <c:v>0.29543666666666668</c:v>
                </c:pt>
                <c:pt idx="1332">
                  <c:v>0.29939833333333332</c:v>
                </c:pt>
                <c:pt idx="1333">
                  <c:v>0.30233166666666667</c:v>
                </c:pt>
                <c:pt idx="1334">
                  <c:v>0.30460000000000004</c:v>
                </c:pt>
                <c:pt idx="1335">
                  <c:v>0.30689666666666665</c:v>
                </c:pt>
                <c:pt idx="1336">
                  <c:v>0.30826333333333333</c:v>
                </c:pt>
                <c:pt idx="1337">
                  <c:v>0.30851999999999996</c:v>
                </c:pt>
                <c:pt idx="1338">
                  <c:v>0.30982499999999996</c:v>
                </c:pt>
                <c:pt idx="1339">
                  <c:v>0.31173000000000001</c:v>
                </c:pt>
                <c:pt idx="1340">
                  <c:v>0.31205500000000003</c:v>
                </c:pt>
                <c:pt idx="1341">
                  <c:v>0.31033499999999997</c:v>
                </c:pt>
                <c:pt idx="1342">
                  <c:v>0.3082266666666667</c:v>
                </c:pt>
                <c:pt idx="1343">
                  <c:v>0.30701833333333334</c:v>
                </c:pt>
                <c:pt idx="1344">
                  <c:v>0.30689499999999997</c:v>
                </c:pt>
                <c:pt idx="1345">
                  <c:v>0.30660999999999999</c:v>
                </c:pt>
                <c:pt idx="1346">
                  <c:v>0.30473833333333328</c:v>
                </c:pt>
                <c:pt idx="1347">
                  <c:v>0.30185499999999998</c:v>
                </c:pt>
                <c:pt idx="1348">
                  <c:v>0.29986000000000002</c:v>
                </c:pt>
                <c:pt idx="1349">
                  <c:v>0.29929166666666668</c:v>
                </c:pt>
                <c:pt idx="1350">
                  <c:v>0.29923833333333333</c:v>
                </c:pt>
                <c:pt idx="1351">
                  <c:v>0.29809333333333332</c:v>
                </c:pt>
                <c:pt idx="1352">
                  <c:v>0.29473833333333332</c:v>
                </c:pt>
                <c:pt idx="1353">
                  <c:v>0.29022500000000001</c:v>
                </c:pt>
                <c:pt idx="1354">
                  <c:v>0.28884166666666672</c:v>
                </c:pt>
                <c:pt idx="1355">
                  <c:v>0.29209000000000002</c:v>
                </c:pt>
                <c:pt idx="1356">
                  <c:v>0.29707166666666668</c:v>
                </c:pt>
                <c:pt idx="1357">
                  <c:v>0.30013333333333331</c:v>
                </c:pt>
                <c:pt idx="1358">
                  <c:v>0.29969333333333331</c:v>
                </c:pt>
                <c:pt idx="1359">
                  <c:v>0.297265</c:v>
                </c:pt>
                <c:pt idx="1360">
                  <c:v>0.29572000000000004</c:v>
                </c:pt>
                <c:pt idx="1361">
                  <c:v>0.29553000000000001</c:v>
                </c:pt>
                <c:pt idx="1362">
                  <c:v>0.29469666666666666</c:v>
                </c:pt>
                <c:pt idx="1363">
                  <c:v>0.29259999999999997</c:v>
                </c:pt>
                <c:pt idx="1364">
                  <c:v>0.28951666666666664</c:v>
                </c:pt>
                <c:pt idx="1365">
                  <c:v>0.28413666666666665</c:v>
                </c:pt>
                <c:pt idx="1366">
                  <c:v>0.27763833333333332</c:v>
                </c:pt>
                <c:pt idx="1367">
                  <c:v>0.27400666666666668</c:v>
                </c:pt>
                <c:pt idx="1368">
                  <c:v>0.27262333333333333</c:v>
                </c:pt>
                <c:pt idx="1369">
                  <c:v>0.27132166666666668</c:v>
                </c:pt>
                <c:pt idx="1370">
                  <c:v>0.26976499999999998</c:v>
                </c:pt>
                <c:pt idx="1371">
                  <c:v>0.26816666666666666</c:v>
                </c:pt>
                <c:pt idx="1372">
                  <c:v>0.2663733333333333</c:v>
                </c:pt>
                <c:pt idx="1373">
                  <c:v>0.26492333333333334</c:v>
                </c:pt>
                <c:pt idx="1374">
                  <c:v>0.2641883333333333</c:v>
                </c:pt>
                <c:pt idx="1375">
                  <c:v>0.26324166666666665</c:v>
                </c:pt>
                <c:pt idx="1376">
                  <c:v>0.26163666666666668</c:v>
                </c:pt>
                <c:pt idx="1377">
                  <c:v>0.26014500000000002</c:v>
                </c:pt>
                <c:pt idx="1378">
                  <c:v>0.25927833333333333</c:v>
                </c:pt>
                <c:pt idx="1379">
                  <c:v>0.258135</c:v>
                </c:pt>
                <c:pt idx="1380">
                  <c:v>0.25636666666666669</c:v>
                </c:pt>
                <c:pt idx="1381">
                  <c:v>0.25423666666666667</c:v>
                </c:pt>
                <c:pt idx="1382">
                  <c:v>0.25172</c:v>
                </c:pt>
                <c:pt idx="1383">
                  <c:v>0.24910333333333334</c:v>
                </c:pt>
                <c:pt idx="1384">
                  <c:v>0.24654333333333331</c:v>
                </c:pt>
                <c:pt idx="1385">
                  <c:v>0.24431333333333335</c:v>
                </c:pt>
                <c:pt idx="1386">
                  <c:v>0.24295166666666668</c:v>
                </c:pt>
                <c:pt idx="1387">
                  <c:v>0.24184000000000003</c:v>
                </c:pt>
                <c:pt idx="1388">
                  <c:v>0.24012</c:v>
                </c:pt>
                <c:pt idx="1389">
                  <c:v>0.23813833333333334</c:v>
                </c:pt>
                <c:pt idx="1390">
                  <c:v>0.23600499999999999</c:v>
                </c:pt>
                <c:pt idx="1391">
                  <c:v>0.23316833333333331</c:v>
                </c:pt>
                <c:pt idx="1392">
                  <c:v>0.22996666666666668</c:v>
                </c:pt>
                <c:pt idx="1393">
                  <c:v>0.227075</c:v>
                </c:pt>
                <c:pt idx="1394">
                  <c:v>0.22421666666666665</c:v>
                </c:pt>
                <c:pt idx="1395">
                  <c:v>0.22105333333333332</c:v>
                </c:pt>
                <c:pt idx="1396">
                  <c:v>0.21778166666666665</c:v>
                </c:pt>
                <c:pt idx="1397">
                  <c:v>0.21483666666666668</c:v>
                </c:pt>
                <c:pt idx="1398">
                  <c:v>0.21280166666666669</c:v>
                </c:pt>
                <c:pt idx="1399">
                  <c:v>0.2115866666666667</c:v>
                </c:pt>
                <c:pt idx="1400">
                  <c:v>0.21038166666666666</c:v>
                </c:pt>
                <c:pt idx="1401">
                  <c:v>0.20872333333333329</c:v>
                </c:pt>
                <c:pt idx="1402">
                  <c:v>0.20674833333333331</c:v>
                </c:pt>
                <c:pt idx="1403">
                  <c:v>0.20500833333333335</c:v>
                </c:pt>
                <c:pt idx="1404">
                  <c:v>0.20435833333333334</c:v>
                </c:pt>
                <c:pt idx="1405">
                  <c:v>0.20528999999999997</c:v>
                </c:pt>
                <c:pt idx="1406">
                  <c:v>0.20641333333333334</c:v>
                </c:pt>
                <c:pt idx="1407">
                  <c:v>0.2059816666666667</c:v>
                </c:pt>
                <c:pt idx="1408">
                  <c:v>0.20459166666666664</c:v>
                </c:pt>
                <c:pt idx="1409">
                  <c:v>0.20330166666666663</c:v>
                </c:pt>
                <c:pt idx="1410">
                  <c:v>0.20154999999999998</c:v>
                </c:pt>
                <c:pt idx="1411">
                  <c:v>0.19834499999999999</c:v>
                </c:pt>
                <c:pt idx="1412">
                  <c:v>0.19370999999999997</c:v>
                </c:pt>
                <c:pt idx="1413">
                  <c:v>0.18856499999999998</c:v>
                </c:pt>
                <c:pt idx="1414">
                  <c:v>0.18329166666666666</c:v>
                </c:pt>
                <c:pt idx="1415">
                  <c:v>0.17714333333333332</c:v>
                </c:pt>
                <c:pt idx="1416">
                  <c:v>0.16970833333333335</c:v>
                </c:pt>
                <c:pt idx="1417">
                  <c:v>0.16190499999999999</c:v>
                </c:pt>
                <c:pt idx="1418">
                  <c:v>0.15447166666666667</c:v>
                </c:pt>
                <c:pt idx="1419">
                  <c:v>0.14743666666666669</c:v>
                </c:pt>
                <c:pt idx="1420">
                  <c:v>0.140905</c:v>
                </c:pt>
                <c:pt idx="1421">
                  <c:v>0.135155</c:v>
                </c:pt>
                <c:pt idx="1422">
                  <c:v>0.13038000000000002</c:v>
                </c:pt>
                <c:pt idx="1423">
                  <c:v>0.12614666666666666</c:v>
                </c:pt>
                <c:pt idx="1424">
                  <c:v>0.12175999999999999</c:v>
                </c:pt>
                <c:pt idx="1425">
                  <c:v>0.11685333333333332</c:v>
                </c:pt>
                <c:pt idx="1426">
                  <c:v>0.11174833333333334</c:v>
                </c:pt>
                <c:pt idx="1427">
                  <c:v>0.10690166666666667</c:v>
                </c:pt>
                <c:pt idx="1428">
                  <c:v>0.10162833333333333</c:v>
                </c:pt>
                <c:pt idx="1429">
                  <c:v>9.529E-2</c:v>
                </c:pt>
                <c:pt idx="1430">
                  <c:v>8.8753333333333337E-2</c:v>
                </c:pt>
                <c:pt idx="1431">
                  <c:v>8.2688333333333336E-2</c:v>
                </c:pt>
                <c:pt idx="1432">
                  <c:v>7.6575000000000004E-2</c:v>
                </c:pt>
                <c:pt idx="1433">
                  <c:v>7.0279999999999995E-2</c:v>
                </c:pt>
                <c:pt idx="1434">
                  <c:v>6.4273333333333335E-2</c:v>
                </c:pt>
                <c:pt idx="1435">
                  <c:v>5.8786666666666661E-2</c:v>
                </c:pt>
                <c:pt idx="1436">
                  <c:v>5.4086666666666665E-2</c:v>
                </c:pt>
                <c:pt idx="1437">
                  <c:v>5.0338333333333325E-2</c:v>
                </c:pt>
                <c:pt idx="1438">
                  <c:v>4.7445000000000008E-2</c:v>
                </c:pt>
                <c:pt idx="1439">
                  <c:v>4.5651666666666653E-2</c:v>
                </c:pt>
                <c:pt idx="1440">
                  <c:v>4.5323333333333334E-2</c:v>
                </c:pt>
                <c:pt idx="1441">
                  <c:v>4.6206666666666674E-2</c:v>
                </c:pt>
                <c:pt idx="1442">
                  <c:v>4.813499999999999E-2</c:v>
                </c:pt>
                <c:pt idx="1443">
                  <c:v>5.1221666666666665E-2</c:v>
                </c:pt>
                <c:pt idx="1444">
                  <c:v>5.5296666666666668E-2</c:v>
                </c:pt>
                <c:pt idx="1445">
                  <c:v>6.0546666666666665E-2</c:v>
                </c:pt>
                <c:pt idx="1446">
                  <c:v>6.6808333333333331E-2</c:v>
                </c:pt>
                <c:pt idx="1447">
                  <c:v>7.279999999999999E-2</c:v>
                </c:pt>
                <c:pt idx="1448">
                  <c:v>7.7971666666666661E-2</c:v>
                </c:pt>
                <c:pt idx="1449">
                  <c:v>8.2453333333333337E-2</c:v>
                </c:pt>
                <c:pt idx="1450">
                  <c:v>8.6078333333333326E-2</c:v>
                </c:pt>
                <c:pt idx="1451">
                  <c:v>8.9593333333333344E-2</c:v>
                </c:pt>
                <c:pt idx="1452">
                  <c:v>9.378333333333333E-2</c:v>
                </c:pt>
                <c:pt idx="1453">
                  <c:v>9.772666666666667E-2</c:v>
                </c:pt>
                <c:pt idx="1454">
                  <c:v>0.10092333333333332</c:v>
                </c:pt>
                <c:pt idx="1455">
                  <c:v>0.10410999999999999</c:v>
                </c:pt>
                <c:pt idx="1456">
                  <c:v>0.10717500000000001</c:v>
                </c:pt>
                <c:pt idx="1457">
                  <c:v>0.10973333333333334</c:v>
                </c:pt>
                <c:pt idx="1458">
                  <c:v>0.11197833333333333</c:v>
                </c:pt>
                <c:pt idx="1459">
                  <c:v>0.11399666666666668</c:v>
                </c:pt>
                <c:pt idx="1460">
                  <c:v>0.11663333333333332</c:v>
                </c:pt>
                <c:pt idx="1461">
                  <c:v>0.12128499999999999</c:v>
                </c:pt>
                <c:pt idx="1462">
                  <c:v>0.12719166666666668</c:v>
                </c:pt>
                <c:pt idx="1463">
                  <c:v>0.13229666666666665</c:v>
                </c:pt>
                <c:pt idx="1464">
                  <c:v>0.13668666666666665</c:v>
                </c:pt>
                <c:pt idx="1465">
                  <c:v>0.141795</c:v>
                </c:pt>
                <c:pt idx="1466">
                  <c:v>0.148535</c:v>
                </c:pt>
                <c:pt idx="1467">
                  <c:v>0.15775333333333333</c:v>
                </c:pt>
                <c:pt idx="1468">
                  <c:v>0.17045999999999997</c:v>
                </c:pt>
                <c:pt idx="1469">
                  <c:v>0.18594833333333335</c:v>
                </c:pt>
                <c:pt idx="1470">
                  <c:v>0.1995366666666667</c:v>
                </c:pt>
                <c:pt idx="1471">
                  <c:v>0.20462833333333333</c:v>
                </c:pt>
                <c:pt idx="1472">
                  <c:v>0.19851666666666665</c:v>
                </c:pt>
                <c:pt idx="1473">
                  <c:v>0.18574166666666667</c:v>
                </c:pt>
                <c:pt idx="1474">
                  <c:v>0.17371666666666666</c:v>
                </c:pt>
                <c:pt idx="1475">
                  <c:v>0.16579833333333335</c:v>
                </c:pt>
                <c:pt idx="1476">
                  <c:v>0.16100166666666665</c:v>
                </c:pt>
                <c:pt idx="1477">
                  <c:v>0.157525</c:v>
                </c:pt>
                <c:pt idx="1478">
                  <c:v>0.15467999999999998</c:v>
                </c:pt>
                <c:pt idx="1479">
                  <c:v>0.15281999999999998</c:v>
                </c:pt>
                <c:pt idx="1480">
                  <c:v>0.15208666666666668</c:v>
                </c:pt>
                <c:pt idx="1481">
                  <c:v>0.15174333333333334</c:v>
                </c:pt>
                <c:pt idx="1482">
                  <c:v>0.15118666666666666</c:v>
                </c:pt>
                <c:pt idx="1483">
                  <c:v>0.15057833333333334</c:v>
                </c:pt>
                <c:pt idx="1484">
                  <c:v>0.14995499999999998</c:v>
                </c:pt>
                <c:pt idx="1485">
                  <c:v>0.14914333333333332</c:v>
                </c:pt>
                <c:pt idx="1486">
                  <c:v>0.148035</c:v>
                </c:pt>
                <c:pt idx="1487">
                  <c:v>0.14654500000000001</c:v>
                </c:pt>
                <c:pt idx="1488">
                  <c:v>0.14524166666666666</c:v>
                </c:pt>
                <c:pt idx="1489">
                  <c:v>0.14482500000000001</c:v>
                </c:pt>
                <c:pt idx="1490">
                  <c:v>0.14511833333333332</c:v>
                </c:pt>
                <c:pt idx="1491">
                  <c:v>0.14557833333333334</c:v>
                </c:pt>
                <c:pt idx="1492">
                  <c:v>0.14563333333333334</c:v>
                </c:pt>
                <c:pt idx="1493">
                  <c:v>0.14443499999999998</c:v>
                </c:pt>
                <c:pt idx="1494">
                  <c:v>0.14218833333333333</c:v>
                </c:pt>
                <c:pt idx="1495">
                  <c:v>0.14030833333333334</c:v>
                </c:pt>
                <c:pt idx="1496">
                  <c:v>0.13884666666666665</c:v>
                </c:pt>
                <c:pt idx="1497">
                  <c:v>0.13715666666666668</c:v>
                </c:pt>
                <c:pt idx="1498">
                  <c:v>0.13587333333333335</c:v>
                </c:pt>
                <c:pt idx="1499">
                  <c:v>0.13492333333333331</c:v>
                </c:pt>
                <c:pt idx="1500">
                  <c:v>0.13333500000000001</c:v>
                </c:pt>
                <c:pt idx="1501">
                  <c:v>0.13132166666666664</c:v>
                </c:pt>
                <c:pt idx="1502">
                  <c:v>0.12973333333333331</c:v>
                </c:pt>
                <c:pt idx="1503">
                  <c:v>0.12857333333333332</c:v>
                </c:pt>
                <c:pt idx="1504">
                  <c:v>0.12758833333333333</c:v>
                </c:pt>
                <c:pt idx="1505">
                  <c:v>0.12740166666666669</c:v>
                </c:pt>
                <c:pt idx="1506">
                  <c:v>0.128245</c:v>
                </c:pt>
                <c:pt idx="1507">
                  <c:v>0.12947833333333333</c:v>
                </c:pt>
                <c:pt idx="1508">
                  <c:v>0.13105166666666665</c:v>
                </c:pt>
                <c:pt idx="1509">
                  <c:v>0.13278333333333334</c:v>
                </c:pt>
                <c:pt idx="1510">
                  <c:v>0.13417500000000002</c:v>
                </c:pt>
                <c:pt idx="1511">
                  <c:v>0.13564833333333334</c:v>
                </c:pt>
                <c:pt idx="1512">
                  <c:v>0.13741833333333334</c:v>
                </c:pt>
                <c:pt idx="1513">
                  <c:v>0.13970666666666667</c:v>
                </c:pt>
                <c:pt idx="1514">
                  <c:v>0.14365333333333333</c:v>
                </c:pt>
                <c:pt idx="1515">
                  <c:v>0.14966666666666667</c:v>
                </c:pt>
                <c:pt idx="1516">
                  <c:v>0.15766666666666665</c:v>
                </c:pt>
                <c:pt idx="1517">
                  <c:v>0.16827</c:v>
                </c:pt>
                <c:pt idx="1518">
                  <c:v>0.18114333333333332</c:v>
                </c:pt>
                <c:pt idx="1519">
                  <c:v>0.19405166666666665</c:v>
                </c:pt>
                <c:pt idx="1520">
                  <c:v>0.20532333333333333</c:v>
                </c:pt>
                <c:pt idx="1521">
                  <c:v>0.21502833333333338</c:v>
                </c:pt>
                <c:pt idx="1522">
                  <c:v>0.22320333333333334</c:v>
                </c:pt>
                <c:pt idx="1523">
                  <c:v>0.22954833333333335</c:v>
                </c:pt>
                <c:pt idx="1524">
                  <c:v>0.23436333333333334</c:v>
                </c:pt>
                <c:pt idx="1525">
                  <c:v>0.237735</c:v>
                </c:pt>
                <c:pt idx="1526">
                  <c:v>0.23922833333333329</c:v>
                </c:pt>
                <c:pt idx="1527">
                  <c:v>0.23905000000000001</c:v>
                </c:pt>
                <c:pt idx="1528">
                  <c:v>0.23847499999999996</c:v>
                </c:pt>
                <c:pt idx="1529">
                  <c:v>0.23810333333333333</c:v>
                </c:pt>
                <c:pt idx="1530">
                  <c:v>0.23725500000000002</c:v>
                </c:pt>
                <c:pt idx="1531">
                  <c:v>0.23602333333333333</c:v>
                </c:pt>
                <c:pt idx="1532">
                  <c:v>0.23508666666666669</c:v>
                </c:pt>
                <c:pt idx="1533">
                  <c:v>0.23416000000000001</c:v>
                </c:pt>
                <c:pt idx="1534">
                  <c:v>0.23311000000000001</c:v>
                </c:pt>
                <c:pt idx="1535">
                  <c:v>0.23294500000000004</c:v>
                </c:pt>
                <c:pt idx="1536">
                  <c:v>0.23502666666666663</c:v>
                </c:pt>
                <c:pt idx="1537">
                  <c:v>0.23951166666666665</c:v>
                </c:pt>
                <c:pt idx="1538">
                  <c:v>0.244895</c:v>
                </c:pt>
                <c:pt idx="1539">
                  <c:v>0.24947</c:v>
                </c:pt>
                <c:pt idx="1540">
                  <c:v>0.25259500000000001</c:v>
                </c:pt>
                <c:pt idx="1541">
                  <c:v>0.2547633333333334</c:v>
                </c:pt>
                <c:pt idx="1542">
                  <c:v>0.25647000000000003</c:v>
                </c:pt>
                <c:pt idx="1543">
                  <c:v>0.25736166666666671</c:v>
                </c:pt>
                <c:pt idx="1544">
                  <c:v>0.25736833333333331</c:v>
                </c:pt>
                <c:pt idx="1545">
                  <c:v>0.25690166666666669</c:v>
                </c:pt>
                <c:pt idx="1546">
                  <c:v>0.255685</c:v>
                </c:pt>
                <c:pt idx="1547">
                  <c:v>0.25353333333333333</c:v>
                </c:pt>
                <c:pt idx="1548">
                  <c:v>0.25142999999999999</c:v>
                </c:pt>
                <c:pt idx="1549">
                  <c:v>0.25026999999999999</c:v>
                </c:pt>
                <c:pt idx="1550">
                  <c:v>0.25054499999999996</c:v>
                </c:pt>
                <c:pt idx="1551">
                  <c:v>0.25212166666666669</c:v>
                </c:pt>
                <c:pt idx="1552">
                  <c:v>0.25328666666666672</c:v>
                </c:pt>
                <c:pt idx="1553">
                  <c:v>0.25322499999999998</c:v>
                </c:pt>
                <c:pt idx="1554">
                  <c:v>0.25277666666666665</c:v>
                </c:pt>
                <c:pt idx="1555">
                  <c:v>0.25167</c:v>
                </c:pt>
                <c:pt idx="1556">
                  <c:v>0.24998166666666666</c:v>
                </c:pt>
                <c:pt idx="1557">
                  <c:v>0.24934166666666666</c:v>
                </c:pt>
                <c:pt idx="1558">
                  <c:v>0.24960000000000002</c:v>
                </c:pt>
                <c:pt idx="1559">
                  <c:v>0.24807999999999999</c:v>
                </c:pt>
                <c:pt idx="1560">
                  <c:v>0.24398166666666668</c:v>
                </c:pt>
                <c:pt idx="1561">
                  <c:v>0.23956</c:v>
                </c:pt>
                <c:pt idx="1562">
                  <c:v>0.23650833333333332</c:v>
                </c:pt>
                <c:pt idx="1563">
                  <c:v>0.23461500000000002</c:v>
                </c:pt>
                <c:pt idx="1564">
                  <c:v>0.23243333333333335</c:v>
                </c:pt>
                <c:pt idx="1565">
                  <c:v>0.22815166666666667</c:v>
                </c:pt>
                <c:pt idx="1566">
                  <c:v>0.22140166666666664</c:v>
                </c:pt>
                <c:pt idx="1567">
                  <c:v>0.21402666666666667</c:v>
                </c:pt>
                <c:pt idx="1568">
                  <c:v>0.20791999999999999</c:v>
                </c:pt>
                <c:pt idx="1569">
                  <c:v>0.20281833333333332</c:v>
                </c:pt>
                <c:pt idx="1570">
                  <c:v>0.19731000000000001</c:v>
                </c:pt>
                <c:pt idx="1571">
                  <c:v>0.19084666666666664</c:v>
                </c:pt>
                <c:pt idx="1572">
                  <c:v>0.18431666666666668</c:v>
                </c:pt>
                <c:pt idx="1573">
                  <c:v>0.17875833333333335</c:v>
                </c:pt>
                <c:pt idx="1574">
                  <c:v>0.17329833333333333</c:v>
                </c:pt>
                <c:pt idx="1575">
                  <c:v>0.16739166666666669</c:v>
                </c:pt>
                <c:pt idx="1576">
                  <c:v>0.16255333333333333</c:v>
                </c:pt>
                <c:pt idx="1577">
                  <c:v>0.15932499999999999</c:v>
                </c:pt>
                <c:pt idx="1578">
                  <c:v>0.156695</c:v>
                </c:pt>
                <c:pt idx="1579">
                  <c:v>0.15395833333333334</c:v>
                </c:pt>
                <c:pt idx="1580">
                  <c:v>0.15095</c:v>
                </c:pt>
                <c:pt idx="1581">
                  <c:v>0.14771166666666669</c:v>
                </c:pt>
                <c:pt idx="1582">
                  <c:v>0.14448833333333333</c:v>
                </c:pt>
                <c:pt idx="1583">
                  <c:v>0.14286166666666666</c:v>
                </c:pt>
                <c:pt idx="1584">
                  <c:v>0.14347333333333331</c:v>
                </c:pt>
                <c:pt idx="1585">
                  <c:v>0.14300166666666667</c:v>
                </c:pt>
                <c:pt idx="1586">
                  <c:v>0.14024833333333334</c:v>
                </c:pt>
                <c:pt idx="1587">
                  <c:v>0.13834333333333335</c:v>
                </c:pt>
                <c:pt idx="1588">
                  <c:v>0.1376833333333333</c:v>
                </c:pt>
                <c:pt idx="1589">
                  <c:v>0.13693</c:v>
                </c:pt>
                <c:pt idx="1590">
                  <c:v>0.13649</c:v>
                </c:pt>
                <c:pt idx="1591">
                  <c:v>0.13608833333333334</c:v>
                </c:pt>
                <c:pt idx="1592">
                  <c:v>0.13492499999999999</c:v>
                </c:pt>
                <c:pt idx="1593">
                  <c:v>0.13400833333333334</c:v>
                </c:pt>
                <c:pt idx="1594">
                  <c:v>0.13445833333333335</c:v>
                </c:pt>
                <c:pt idx="1595">
                  <c:v>0.13537333333333335</c:v>
                </c:pt>
                <c:pt idx="1596">
                  <c:v>0.13547333333333333</c:v>
                </c:pt>
                <c:pt idx="1597">
                  <c:v>0.13481499999999999</c:v>
                </c:pt>
                <c:pt idx="1598">
                  <c:v>0.13336166666666668</c:v>
                </c:pt>
                <c:pt idx="1599">
                  <c:v>0.13025999999999999</c:v>
                </c:pt>
                <c:pt idx="1600">
                  <c:v>0.12535000000000002</c:v>
                </c:pt>
                <c:pt idx="1601">
                  <c:v>0.11864166666666666</c:v>
                </c:pt>
                <c:pt idx="1602">
                  <c:v>0.10981666666666667</c:v>
                </c:pt>
                <c:pt idx="1603">
                  <c:v>9.969500000000002E-2</c:v>
                </c:pt>
                <c:pt idx="1604">
                  <c:v>8.9658333333333326E-2</c:v>
                </c:pt>
                <c:pt idx="1605">
                  <c:v>8.0210000000000004E-2</c:v>
                </c:pt>
                <c:pt idx="1606">
                  <c:v>7.136166666666667E-2</c:v>
                </c:pt>
                <c:pt idx="1607">
                  <c:v>6.3231666666666672E-2</c:v>
                </c:pt>
                <c:pt idx="1608">
                  <c:v>5.5581666666666668E-2</c:v>
                </c:pt>
                <c:pt idx="1609">
                  <c:v>4.8563333333333326E-2</c:v>
                </c:pt>
                <c:pt idx="1610">
                  <c:v>4.2943333333333333E-2</c:v>
                </c:pt>
                <c:pt idx="1611">
                  <c:v>3.8310000000000004E-2</c:v>
                </c:pt>
                <c:pt idx="1612">
                  <c:v>3.4008333333333335E-2</c:v>
                </c:pt>
                <c:pt idx="1613">
                  <c:v>3.0053333333333335E-2</c:v>
                </c:pt>
                <c:pt idx="1614">
                  <c:v>2.6224999999999998E-2</c:v>
                </c:pt>
                <c:pt idx="1615">
                  <c:v>2.2488333333333336E-2</c:v>
                </c:pt>
                <c:pt idx="1616">
                  <c:v>1.8866666666666667E-2</c:v>
                </c:pt>
                <c:pt idx="1617">
                  <c:v>1.5621666666666667E-2</c:v>
                </c:pt>
                <c:pt idx="1618">
                  <c:v>1.3035E-2</c:v>
                </c:pt>
                <c:pt idx="1619">
                  <c:v>1.0673333333333333E-2</c:v>
                </c:pt>
                <c:pt idx="1620">
                  <c:v>8.0749999999999988E-3</c:v>
                </c:pt>
                <c:pt idx="1621">
                  <c:v>5.3916666666666661E-3</c:v>
                </c:pt>
                <c:pt idx="1622">
                  <c:v>3.3433333333333336E-3</c:v>
                </c:pt>
                <c:pt idx="1623">
                  <c:v>2.075E-3</c:v>
                </c:pt>
                <c:pt idx="1624">
                  <c:v>1.1383333333333332E-3</c:v>
                </c:pt>
                <c:pt idx="1625">
                  <c:v>4.0499999999999998E-4</c:v>
                </c:pt>
                <c:pt idx="1626">
                  <c:v>2.316666666666667E-4</c:v>
                </c:pt>
                <c:pt idx="1627">
                  <c:v>1.5433333333333334E-3</c:v>
                </c:pt>
                <c:pt idx="1628">
                  <c:v>3.5883333333333327E-3</c:v>
                </c:pt>
                <c:pt idx="1629">
                  <c:v>6.2949999999999994E-3</c:v>
                </c:pt>
                <c:pt idx="1630">
                  <c:v>1.0506666666666666E-2</c:v>
                </c:pt>
                <c:pt idx="1631">
                  <c:v>1.5810000000000001E-2</c:v>
                </c:pt>
                <c:pt idx="1632">
                  <c:v>2.1344999999999999E-2</c:v>
                </c:pt>
                <c:pt idx="1633">
                  <c:v>2.7803333333333333E-2</c:v>
                </c:pt>
                <c:pt idx="1634">
                  <c:v>3.5791666666666666E-2</c:v>
                </c:pt>
                <c:pt idx="1635">
                  <c:v>4.5053333333333334E-2</c:v>
                </c:pt>
                <c:pt idx="1636">
                  <c:v>5.5780000000000003E-2</c:v>
                </c:pt>
                <c:pt idx="1637">
                  <c:v>6.7566666666666664E-2</c:v>
                </c:pt>
                <c:pt idx="1638">
                  <c:v>7.9048333333333332E-2</c:v>
                </c:pt>
                <c:pt idx="1639">
                  <c:v>8.9735000000000009E-2</c:v>
                </c:pt>
                <c:pt idx="1640">
                  <c:v>0.10015</c:v>
                </c:pt>
                <c:pt idx="1641">
                  <c:v>0.11090500000000002</c:v>
                </c:pt>
                <c:pt idx="1642">
                  <c:v>0.12077333333333334</c:v>
                </c:pt>
                <c:pt idx="1643">
                  <c:v>0.12839999999999999</c:v>
                </c:pt>
                <c:pt idx="1644">
                  <c:v>0.1359816666666667</c:v>
                </c:pt>
                <c:pt idx="1645">
                  <c:v>0.14530833333333334</c:v>
                </c:pt>
                <c:pt idx="1646">
                  <c:v>0.15547333333333332</c:v>
                </c:pt>
                <c:pt idx="1647">
                  <c:v>0.16673499999999999</c:v>
                </c:pt>
                <c:pt idx="1648">
                  <c:v>0.17953333333333332</c:v>
                </c:pt>
                <c:pt idx="1649">
                  <c:v>0.19313833333333333</c:v>
                </c:pt>
                <c:pt idx="1650">
                  <c:v>0.20789333333333335</c:v>
                </c:pt>
                <c:pt idx="1651">
                  <c:v>0.22185333333333335</c:v>
                </c:pt>
                <c:pt idx="1652">
                  <c:v>0.22936666666666664</c:v>
                </c:pt>
                <c:pt idx="1653">
                  <c:v>0.22984166666666669</c:v>
                </c:pt>
                <c:pt idx="1654">
                  <c:v>0.22972833333333334</c:v>
                </c:pt>
                <c:pt idx="1655">
                  <c:v>0.23284166666666664</c:v>
                </c:pt>
                <c:pt idx="1656">
                  <c:v>0.23567333333333332</c:v>
                </c:pt>
                <c:pt idx="1657">
                  <c:v>0.23362833333333335</c:v>
                </c:pt>
                <c:pt idx="1658">
                  <c:v>0.22802999999999998</c:v>
                </c:pt>
                <c:pt idx="1659">
                  <c:v>0.22346333333333335</c:v>
                </c:pt>
                <c:pt idx="1660">
                  <c:v>0.22216666666666662</c:v>
                </c:pt>
                <c:pt idx="1661">
                  <c:v>0.22191000000000002</c:v>
                </c:pt>
                <c:pt idx="1662">
                  <c:v>0.21799666666666664</c:v>
                </c:pt>
                <c:pt idx="1663">
                  <c:v>0.21013333333333331</c:v>
                </c:pt>
                <c:pt idx="1664">
                  <c:v>0.20330666666666666</c:v>
                </c:pt>
                <c:pt idx="1665">
                  <c:v>0.20025166666666663</c:v>
                </c:pt>
                <c:pt idx="1666">
                  <c:v>0.19886666666666664</c:v>
                </c:pt>
                <c:pt idx="1667">
                  <c:v>0.19615000000000002</c:v>
                </c:pt>
                <c:pt idx="1668">
                  <c:v>0.19110333333333332</c:v>
                </c:pt>
                <c:pt idx="1669">
                  <c:v>0.18464</c:v>
                </c:pt>
                <c:pt idx="1670">
                  <c:v>0.17769000000000001</c:v>
                </c:pt>
                <c:pt idx="1671">
                  <c:v>0.16981000000000002</c:v>
                </c:pt>
                <c:pt idx="1672">
                  <c:v>0.16193166666666667</c:v>
                </c:pt>
                <c:pt idx="1673">
                  <c:v>0.15669666666666665</c:v>
                </c:pt>
                <c:pt idx="1674">
                  <c:v>0.15350333333333332</c:v>
                </c:pt>
                <c:pt idx="1675">
                  <c:v>0.14965166666666666</c:v>
                </c:pt>
                <c:pt idx="1676">
                  <c:v>0.14638833333333331</c:v>
                </c:pt>
                <c:pt idx="1677">
                  <c:v>0.14548333333333333</c:v>
                </c:pt>
                <c:pt idx="1678">
                  <c:v>0.14409166666666665</c:v>
                </c:pt>
                <c:pt idx="1679">
                  <c:v>0.13949666666666669</c:v>
                </c:pt>
                <c:pt idx="1680">
                  <c:v>0.13400666666666669</c:v>
                </c:pt>
                <c:pt idx="1681">
                  <c:v>0.13139666666666669</c:v>
                </c:pt>
                <c:pt idx="1682">
                  <c:v>0.13099999999999998</c:v>
                </c:pt>
                <c:pt idx="1683">
                  <c:v>0.12852666666666668</c:v>
                </c:pt>
                <c:pt idx="1684">
                  <c:v>0.12445833333333332</c:v>
                </c:pt>
                <c:pt idx="1685">
                  <c:v>0.12292166666666667</c:v>
                </c:pt>
                <c:pt idx="1686">
                  <c:v>0.122695</c:v>
                </c:pt>
                <c:pt idx="1687">
                  <c:v>0.12003999999999999</c:v>
                </c:pt>
                <c:pt idx="1688">
                  <c:v>0.11491166666666665</c:v>
                </c:pt>
                <c:pt idx="1689">
                  <c:v>0.10950499999999998</c:v>
                </c:pt>
                <c:pt idx="1690">
                  <c:v>0.10564833333333333</c:v>
                </c:pt>
                <c:pt idx="1691">
                  <c:v>0.10433999999999999</c:v>
                </c:pt>
                <c:pt idx="1692">
                  <c:v>0.10574666666666667</c:v>
                </c:pt>
                <c:pt idx="1693">
                  <c:v>0.10896833333333333</c:v>
                </c:pt>
                <c:pt idx="1694">
                  <c:v>0.11244999999999998</c:v>
                </c:pt>
                <c:pt idx="1695">
                  <c:v>0.11464333333333336</c:v>
                </c:pt>
                <c:pt idx="1696">
                  <c:v>0.11519333333333333</c:v>
                </c:pt>
                <c:pt idx="1697">
                  <c:v>0.11523500000000002</c:v>
                </c:pt>
                <c:pt idx="1698">
                  <c:v>0.11527666666666665</c:v>
                </c:pt>
                <c:pt idx="1699">
                  <c:v>0.11584833333333333</c:v>
                </c:pt>
                <c:pt idx="1700">
                  <c:v>0.11772666666666666</c:v>
                </c:pt>
                <c:pt idx="1701">
                  <c:v>0.12178333333333335</c:v>
                </c:pt>
                <c:pt idx="1702">
                  <c:v>0.12841</c:v>
                </c:pt>
                <c:pt idx="1703">
                  <c:v>0.13744666666666666</c:v>
                </c:pt>
                <c:pt idx="1704">
                  <c:v>0.14840333333333333</c:v>
                </c:pt>
                <c:pt idx="1705">
                  <c:v>0.16004333333333334</c:v>
                </c:pt>
                <c:pt idx="1706">
                  <c:v>0.17245666666666667</c:v>
                </c:pt>
                <c:pt idx="1707">
                  <c:v>0.18893166666666664</c:v>
                </c:pt>
                <c:pt idx="1708">
                  <c:v>0.21085166666666669</c:v>
                </c:pt>
                <c:pt idx="1709">
                  <c:v>0.23335833333333333</c:v>
                </c:pt>
                <c:pt idx="1710">
                  <c:v>0.2487466666666667</c:v>
                </c:pt>
                <c:pt idx="1711">
                  <c:v>0.25145999999999996</c:v>
                </c:pt>
                <c:pt idx="1712">
                  <c:v>0.24147166666666664</c:v>
                </c:pt>
                <c:pt idx="1713">
                  <c:v>0.22429500000000002</c:v>
                </c:pt>
                <c:pt idx="1714">
                  <c:v>0.20580666666666669</c:v>
                </c:pt>
                <c:pt idx="1715">
                  <c:v>0.18951333333333334</c:v>
                </c:pt>
                <c:pt idx="1716">
                  <c:v>0.17685166666666663</c:v>
                </c:pt>
                <c:pt idx="1717">
                  <c:v>0.16702333333333333</c:v>
                </c:pt>
                <c:pt idx="1718">
                  <c:v>0.15925500000000001</c:v>
                </c:pt>
                <c:pt idx="1719">
                  <c:v>0.15427999999999997</c:v>
                </c:pt>
                <c:pt idx="1720">
                  <c:v>0.15139</c:v>
                </c:pt>
                <c:pt idx="1721">
                  <c:v>0.14870666666666668</c:v>
                </c:pt>
                <c:pt idx="1722">
                  <c:v>0.14735333333333334</c:v>
                </c:pt>
                <c:pt idx="1723">
                  <c:v>0.14886666666666667</c:v>
                </c:pt>
                <c:pt idx="1724">
                  <c:v>0.14967333333333335</c:v>
                </c:pt>
                <c:pt idx="1725">
                  <c:v>0.14711666666666665</c:v>
                </c:pt>
                <c:pt idx="1726">
                  <c:v>0.14680833333333335</c:v>
                </c:pt>
                <c:pt idx="1727">
                  <c:v>0.15077333333333334</c:v>
                </c:pt>
                <c:pt idx="1728">
                  <c:v>0.15292166666666665</c:v>
                </c:pt>
                <c:pt idx="1729">
                  <c:v>0.15260666666666667</c:v>
                </c:pt>
                <c:pt idx="1730">
                  <c:v>0.15427666666666667</c:v>
                </c:pt>
                <c:pt idx="1731">
                  <c:v>0.15896000000000002</c:v>
                </c:pt>
                <c:pt idx="1732">
                  <c:v>0.16472833333333331</c:v>
                </c:pt>
                <c:pt idx="1733">
                  <c:v>0.17069333333333336</c:v>
                </c:pt>
                <c:pt idx="1734">
                  <c:v>0.17683166666666669</c:v>
                </c:pt>
                <c:pt idx="1735">
                  <c:v>0.18285166666666666</c:v>
                </c:pt>
                <c:pt idx="1736">
                  <c:v>0.18854666666666667</c:v>
                </c:pt>
                <c:pt idx="1737">
                  <c:v>0.19356333333333334</c:v>
                </c:pt>
                <c:pt idx="1738">
                  <c:v>0.19691500000000003</c:v>
                </c:pt>
                <c:pt idx="1739">
                  <c:v>0.19794833333333331</c:v>
                </c:pt>
                <c:pt idx="1740">
                  <c:v>0.19759666666666667</c:v>
                </c:pt>
                <c:pt idx="1741">
                  <c:v>0.19748333333333332</c:v>
                </c:pt>
                <c:pt idx="1742">
                  <c:v>0.19844666666666666</c:v>
                </c:pt>
                <c:pt idx="1743">
                  <c:v>0.20071333333333333</c:v>
                </c:pt>
                <c:pt idx="1744">
                  <c:v>0.20359833333333333</c:v>
                </c:pt>
                <c:pt idx="1745">
                  <c:v>0.20477666666666669</c:v>
                </c:pt>
                <c:pt idx="1746">
                  <c:v>0.20294833333333337</c:v>
                </c:pt>
                <c:pt idx="1747">
                  <c:v>0.20038333333333336</c:v>
                </c:pt>
                <c:pt idx="1748">
                  <c:v>0.20064000000000001</c:v>
                </c:pt>
                <c:pt idx="1749">
                  <c:v>0.20383666666666667</c:v>
                </c:pt>
                <c:pt idx="1750">
                  <c:v>0.20864499999999997</c:v>
                </c:pt>
                <c:pt idx="1751">
                  <c:v>0.21290833333333334</c:v>
                </c:pt>
                <c:pt idx="1752">
                  <c:v>0.21583833333333333</c:v>
                </c:pt>
                <c:pt idx="1753">
                  <c:v>0.22045333333333336</c:v>
                </c:pt>
                <c:pt idx="1754">
                  <c:v>0.22701833333333335</c:v>
                </c:pt>
                <c:pt idx="1755">
                  <c:v>0.23094833333333334</c:v>
                </c:pt>
                <c:pt idx="1756">
                  <c:v>0.23165833333333333</c:v>
                </c:pt>
                <c:pt idx="1757">
                  <c:v>0.2326</c:v>
                </c:pt>
                <c:pt idx="1758">
                  <c:v>0.23426999999999998</c:v>
                </c:pt>
                <c:pt idx="1759">
                  <c:v>0.23443166666666668</c:v>
                </c:pt>
                <c:pt idx="1760">
                  <c:v>0.23332499999999998</c:v>
                </c:pt>
                <c:pt idx="1761">
                  <c:v>0.23554166666666668</c:v>
                </c:pt>
                <c:pt idx="1762">
                  <c:v>0.24123333333333333</c:v>
                </c:pt>
                <c:pt idx="1763">
                  <c:v>0.24373833333333331</c:v>
                </c:pt>
                <c:pt idx="1764">
                  <c:v>0.24305999999999997</c:v>
                </c:pt>
                <c:pt idx="1765">
                  <c:v>0.244725</c:v>
                </c:pt>
                <c:pt idx="1766">
                  <c:v>0.24829166666666666</c:v>
                </c:pt>
                <c:pt idx="1767">
                  <c:v>0.25069000000000002</c:v>
                </c:pt>
                <c:pt idx="1768">
                  <c:v>0.25406000000000001</c:v>
                </c:pt>
                <c:pt idx="1769">
                  <c:v>0.26260333333333336</c:v>
                </c:pt>
                <c:pt idx="1770">
                  <c:v>0.27375833333333333</c:v>
                </c:pt>
                <c:pt idx="1771">
                  <c:v>0.28083999999999998</c:v>
                </c:pt>
                <c:pt idx="1772">
                  <c:v>0.28506333333333339</c:v>
                </c:pt>
                <c:pt idx="1773">
                  <c:v>0.29119666666666666</c:v>
                </c:pt>
                <c:pt idx="1774">
                  <c:v>0.2976583333333333</c:v>
                </c:pt>
                <c:pt idx="1775">
                  <c:v>0.30125666666666667</c:v>
                </c:pt>
                <c:pt idx="1776">
                  <c:v>0.30360166666666671</c:v>
                </c:pt>
                <c:pt idx="1777">
                  <c:v>0.30607999999999996</c:v>
                </c:pt>
                <c:pt idx="1778">
                  <c:v>0.30559666666666668</c:v>
                </c:pt>
                <c:pt idx="1779">
                  <c:v>0.30162666666666665</c:v>
                </c:pt>
                <c:pt idx="1780">
                  <c:v>0.29844666666666669</c:v>
                </c:pt>
                <c:pt idx="1781">
                  <c:v>0.29716000000000004</c:v>
                </c:pt>
                <c:pt idx="1782">
                  <c:v>0.29276833333333335</c:v>
                </c:pt>
                <c:pt idx="1783">
                  <c:v>0.28410166666666664</c:v>
                </c:pt>
                <c:pt idx="1784">
                  <c:v>0.27490833333333331</c:v>
                </c:pt>
                <c:pt idx="1785">
                  <c:v>0.26373666666666667</c:v>
                </c:pt>
                <c:pt idx="1786">
                  <c:v>0.25138666666666665</c:v>
                </c:pt>
                <c:pt idx="1787">
                  <c:v>0.24252166666666666</c:v>
                </c:pt>
                <c:pt idx="1788">
                  <c:v>0.23523333333333329</c:v>
                </c:pt>
                <c:pt idx="1789">
                  <c:v>0.22732833333333333</c:v>
                </c:pt>
                <c:pt idx="1790">
                  <c:v>0.21894333333333335</c:v>
                </c:pt>
                <c:pt idx="1791">
                  <c:v>0.20777666666666669</c:v>
                </c:pt>
                <c:pt idx="1792">
                  <c:v>0.19679833333333333</c:v>
                </c:pt>
                <c:pt idx="1793">
                  <c:v>0.19264833333333331</c:v>
                </c:pt>
                <c:pt idx="1794">
                  <c:v>0.19331166666666666</c:v>
                </c:pt>
                <c:pt idx="1795">
                  <c:v>0.19198833333333332</c:v>
                </c:pt>
                <c:pt idx="1796">
                  <c:v>0.18923666666666664</c:v>
                </c:pt>
                <c:pt idx="1797">
                  <c:v>0.18876999999999999</c:v>
                </c:pt>
                <c:pt idx="1798">
                  <c:v>0.19164666666666666</c:v>
                </c:pt>
                <c:pt idx="1799">
                  <c:v>0.19523333333333334</c:v>
                </c:pt>
                <c:pt idx="1800">
                  <c:v>0.19374500000000003</c:v>
                </c:pt>
                <c:pt idx="1801">
                  <c:v>0.18877999999999998</c:v>
                </c:pt>
                <c:pt idx="1802">
                  <c:v>0.1861183333333333</c:v>
                </c:pt>
                <c:pt idx="1803">
                  <c:v>0.18669333333333335</c:v>
                </c:pt>
                <c:pt idx="1804">
                  <c:v>0.18507833333333332</c:v>
                </c:pt>
                <c:pt idx="1805">
                  <c:v>0.179115</c:v>
                </c:pt>
                <c:pt idx="1806">
                  <c:v>0.17360666666666666</c:v>
                </c:pt>
                <c:pt idx="1807">
                  <c:v>0.16958333333333334</c:v>
                </c:pt>
                <c:pt idx="1808">
                  <c:v>0.16391999999999998</c:v>
                </c:pt>
                <c:pt idx="1809">
                  <c:v>0.15570000000000001</c:v>
                </c:pt>
                <c:pt idx="1810">
                  <c:v>0.14455333333333331</c:v>
                </c:pt>
                <c:pt idx="1811">
                  <c:v>0.12694666666666668</c:v>
                </c:pt>
                <c:pt idx="1812">
                  <c:v>0.10921166666666667</c:v>
                </c:pt>
                <c:pt idx="1813">
                  <c:v>0.10155166666666667</c:v>
                </c:pt>
                <c:pt idx="1814">
                  <c:v>9.9386666666666679E-2</c:v>
                </c:pt>
                <c:pt idx="1815">
                  <c:v>9.3923333333333345E-2</c:v>
                </c:pt>
                <c:pt idx="1816">
                  <c:v>8.4401666666666667E-2</c:v>
                </c:pt>
                <c:pt idx="1817">
                  <c:v>7.3613333333333336E-2</c:v>
                </c:pt>
                <c:pt idx="1818">
                  <c:v>6.5768333333333331E-2</c:v>
                </c:pt>
                <c:pt idx="1819">
                  <c:v>6.1135000000000002E-2</c:v>
                </c:pt>
                <c:pt idx="1820">
                  <c:v>5.7003333333333323E-2</c:v>
                </c:pt>
                <c:pt idx="1821">
                  <c:v>5.4236666666666662E-2</c:v>
                </c:pt>
                <c:pt idx="1822">
                  <c:v>5.1568333333333348E-2</c:v>
                </c:pt>
                <c:pt idx="1823">
                  <c:v>4.6631666666666675E-2</c:v>
                </c:pt>
                <c:pt idx="1824">
                  <c:v>4.3706666666666671E-2</c:v>
                </c:pt>
                <c:pt idx="1825">
                  <c:v>4.5088333333333334E-2</c:v>
                </c:pt>
                <c:pt idx="1826">
                  <c:v>4.6393333333333321E-2</c:v>
                </c:pt>
                <c:pt idx="1827">
                  <c:v>4.3251666666666667E-2</c:v>
                </c:pt>
                <c:pt idx="1828">
                  <c:v>3.688333333333333E-2</c:v>
                </c:pt>
                <c:pt idx="1829">
                  <c:v>3.2336666666666666E-2</c:v>
                </c:pt>
                <c:pt idx="1830">
                  <c:v>3.335833333333333E-2</c:v>
                </c:pt>
                <c:pt idx="1831">
                  <c:v>3.5448333333333332E-2</c:v>
                </c:pt>
                <c:pt idx="1832">
                  <c:v>3.3488333333333335E-2</c:v>
                </c:pt>
                <c:pt idx="1833">
                  <c:v>3.0391666666666664E-2</c:v>
                </c:pt>
                <c:pt idx="1834">
                  <c:v>2.7886666666666671E-2</c:v>
                </c:pt>
                <c:pt idx="1835">
                  <c:v>2.4313333333333336E-2</c:v>
                </c:pt>
                <c:pt idx="1836">
                  <c:v>2.0838333333333334E-2</c:v>
                </c:pt>
                <c:pt idx="1837">
                  <c:v>2.1199999999999997E-2</c:v>
                </c:pt>
                <c:pt idx="1838">
                  <c:v>2.4310000000000002E-2</c:v>
                </c:pt>
                <c:pt idx="1839">
                  <c:v>2.8215E-2</c:v>
                </c:pt>
                <c:pt idx="1840">
                  <c:v>3.4973333333333328E-2</c:v>
                </c:pt>
                <c:pt idx="1841">
                  <c:v>4.4441666666666664E-2</c:v>
                </c:pt>
                <c:pt idx="1842">
                  <c:v>4.966333333333333E-2</c:v>
                </c:pt>
                <c:pt idx="1843">
                  <c:v>4.9861666666666665E-2</c:v>
                </c:pt>
                <c:pt idx="1844">
                  <c:v>5.1315000000000006E-2</c:v>
                </c:pt>
                <c:pt idx="1845">
                  <c:v>5.4251666666666663E-2</c:v>
                </c:pt>
                <c:pt idx="1846">
                  <c:v>5.5094999999999998E-2</c:v>
                </c:pt>
                <c:pt idx="1847">
                  <c:v>5.248166666666667E-2</c:v>
                </c:pt>
                <c:pt idx="1848">
                  <c:v>4.8679999999999994E-2</c:v>
                </c:pt>
                <c:pt idx="1849">
                  <c:v>4.6048333333333337E-2</c:v>
                </c:pt>
                <c:pt idx="1850">
                  <c:v>4.4806666666666668E-2</c:v>
                </c:pt>
                <c:pt idx="1851">
                  <c:v>4.2451666666666665E-2</c:v>
                </c:pt>
                <c:pt idx="1852">
                  <c:v>3.6009999999999993E-2</c:v>
                </c:pt>
                <c:pt idx="1853">
                  <c:v>2.8219999999999999E-2</c:v>
                </c:pt>
                <c:pt idx="1854">
                  <c:v>2.3411666666666667E-2</c:v>
                </c:pt>
                <c:pt idx="1855">
                  <c:v>2.1241666666666669E-2</c:v>
                </c:pt>
                <c:pt idx="1856">
                  <c:v>2.0629999999999999E-2</c:v>
                </c:pt>
                <c:pt idx="1857">
                  <c:v>2.1375000000000002E-2</c:v>
                </c:pt>
                <c:pt idx="1858">
                  <c:v>2.5198333333333333E-2</c:v>
                </c:pt>
                <c:pt idx="1859">
                  <c:v>3.0395000000000002E-2</c:v>
                </c:pt>
                <c:pt idx="1860">
                  <c:v>3.5071666666666668E-2</c:v>
                </c:pt>
                <c:pt idx="1861">
                  <c:v>4.1791666666666664E-2</c:v>
                </c:pt>
                <c:pt idx="1862">
                  <c:v>5.103166666666667E-2</c:v>
                </c:pt>
                <c:pt idx="1863">
                  <c:v>5.2815000000000001E-2</c:v>
                </c:pt>
                <c:pt idx="1864">
                  <c:v>3.5125000000000003E-2</c:v>
                </c:pt>
                <c:pt idx="1865">
                  <c:v>0</c:v>
                </c:pt>
              </c:numCache>
            </c:numRef>
          </c:yVal>
          <c:smooth val="0"/>
          <c:extLst>
            <c:ext xmlns:c16="http://schemas.microsoft.com/office/drawing/2014/chart" uri="{C3380CC4-5D6E-409C-BE32-E72D297353CC}">
              <c16:uniqueId val="{00000006-0C7E-4CBC-BE89-0327F99C27D0}"/>
            </c:ext>
          </c:extLst>
        </c:ser>
        <c:ser>
          <c:idx val="7"/>
          <c:order val="7"/>
          <c:tx>
            <c:strRef>
              <c:f>'after IF'!$BQ$1:$BQ$3</c:f>
              <c:strCache>
                <c:ptCount val="3"/>
                <c:pt idx="2">
                  <c:v>WN3</c:v>
                </c:pt>
              </c:strCache>
            </c:strRef>
          </c:tx>
          <c:spPr>
            <a:ln w="19050" cap="rnd">
              <a:solidFill>
                <a:schemeClr val="accent2">
                  <a:lumMod val="60000"/>
                </a:schemeClr>
              </a:solidFill>
              <a:round/>
            </a:ln>
            <a:effectLst/>
          </c:spPr>
          <c:marker>
            <c:symbol val="circle"/>
            <c:size val="2"/>
            <c:spPr>
              <a:solidFill>
                <a:schemeClr val="accent2">
                  <a:lumMod val="60000"/>
                </a:schemeClr>
              </a:solidFill>
              <a:ln w="9525">
                <a:solidFill>
                  <a:schemeClr val="accent2">
                    <a:lumMod val="60000"/>
                  </a:schemeClr>
                </a:solidFill>
              </a:ln>
              <a:effectLst/>
            </c:spPr>
          </c:marker>
          <c:xVal>
            <c:numRef>
              <c:f>'after IF'!$A$4:$A$3765</c:f>
              <c:numCache>
                <c:formatCode>General</c:formatCode>
                <c:ptCount val="3762"/>
                <c:pt idx="0">
                  <c:v>3996.3734599999998</c:v>
                </c:pt>
                <c:pt idx="1">
                  <c:v>3994.4447100000002</c:v>
                </c:pt>
                <c:pt idx="2">
                  <c:v>3992.5159600000002</c:v>
                </c:pt>
                <c:pt idx="3">
                  <c:v>3990.5871999999999</c:v>
                </c:pt>
                <c:pt idx="4">
                  <c:v>3988.6584499999999</c:v>
                </c:pt>
                <c:pt idx="5">
                  <c:v>3986.7296999999999</c:v>
                </c:pt>
                <c:pt idx="6">
                  <c:v>3984.8009499999998</c:v>
                </c:pt>
                <c:pt idx="7">
                  <c:v>3982.8721999999998</c:v>
                </c:pt>
                <c:pt idx="8">
                  <c:v>3980.9434500000002</c:v>
                </c:pt>
                <c:pt idx="9">
                  <c:v>3979.01469</c:v>
                </c:pt>
                <c:pt idx="10">
                  <c:v>3977.0859399999999</c:v>
                </c:pt>
                <c:pt idx="11">
                  <c:v>3975.1571899999999</c:v>
                </c:pt>
                <c:pt idx="12">
                  <c:v>3973.2284399999999</c:v>
                </c:pt>
                <c:pt idx="13">
                  <c:v>3971.2996899999998</c:v>
                </c:pt>
                <c:pt idx="14">
                  <c:v>3969.3709399999998</c:v>
                </c:pt>
                <c:pt idx="15">
                  <c:v>3967.44218</c:v>
                </c:pt>
                <c:pt idx="16">
                  <c:v>3965.51343</c:v>
                </c:pt>
                <c:pt idx="17">
                  <c:v>3963.5846799999999</c:v>
                </c:pt>
                <c:pt idx="18">
                  <c:v>3961.6559299999999</c:v>
                </c:pt>
                <c:pt idx="19">
                  <c:v>3959.7271799999999</c:v>
                </c:pt>
                <c:pt idx="20">
                  <c:v>3957.7984299999998</c:v>
                </c:pt>
                <c:pt idx="21">
                  <c:v>3955.86967</c:v>
                </c:pt>
                <c:pt idx="22">
                  <c:v>3953.94092</c:v>
                </c:pt>
                <c:pt idx="23">
                  <c:v>3952.01217</c:v>
                </c:pt>
                <c:pt idx="24">
                  <c:v>3950.0834199999999</c:v>
                </c:pt>
                <c:pt idx="25">
                  <c:v>3948.1546699999999</c:v>
                </c:pt>
                <c:pt idx="26">
                  <c:v>3946.2259199999999</c:v>
                </c:pt>
                <c:pt idx="27">
                  <c:v>3944.2971600000001</c:v>
                </c:pt>
                <c:pt idx="28">
                  <c:v>3942.36841</c:v>
                </c:pt>
                <c:pt idx="29">
                  <c:v>3940.43966</c:v>
                </c:pt>
                <c:pt idx="30">
                  <c:v>3938.51091</c:v>
                </c:pt>
                <c:pt idx="31">
                  <c:v>3936.5821599999999</c:v>
                </c:pt>
                <c:pt idx="32">
                  <c:v>3934.6534099999999</c:v>
                </c:pt>
                <c:pt idx="33">
                  <c:v>3932.7246500000001</c:v>
                </c:pt>
                <c:pt idx="34">
                  <c:v>3930.7959000000001</c:v>
                </c:pt>
                <c:pt idx="35">
                  <c:v>3928.86715</c:v>
                </c:pt>
                <c:pt idx="36">
                  <c:v>3926.9384</c:v>
                </c:pt>
                <c:pt idx="37">
                  <c:v>3925.00965</c:v>
                </c:pt>
                <c:pt idx="38">
                  <c:v>3923.0808999999999</c:v>
                </c:pt>
                <c:pt idx="39">
                  <c:v>3921.1521400000001</c:v>
                </c:pt>
                <c:pt idx="40">
                  <c:v>3919.2233900000001</c:v>
                </c:pt>
                <c:pt idx="41">
                  <c:v>3917.2946400000001</c:v>
                </c:pt>
                <c:pt idx="42">
                  <c:v>3915.36589</c:v>
                </c:pt>
                <c:pt idx="43">
                  <c:v>3913.43714</c:v>
                </c:pt>
                <c:pt idx="44">
                  <c:v>3911.50839</c:v>
                </c:pt>
                <c:pt idx="45">
                  <c:v>3909.5796300000002</c:v>
                </c:pt>
                <c:pt idx="46">
                  <c:v>3907.6508800000001</c:v>
                </c:pt>
                <c:pt idx="47">
                  <c:v>3905.7221300000001</c:v>
                </c:pt>
                <c:pt idx="48">
                  <c:v>3903.7933800000001</c:v>
                </c:pt>
                <c:pt idx="49">
                  <c:v>3901.86463</c:v>
                </c:pt>
                <c:pt idx="50">
                  <c:v>3899.93588</c:v>
                </c:pt>
                <c:pt idx="51">
                  <c:v>3898.0071200000002</c:v>
                </c:pt>
                <c:pt idx="52">
                  <c:v>3896.0783700000002</c:v>
                </c:pt>
                <c:pt idx="53">
                  <c:v>3894.1496200000001</c:v>
                </c:pt>
                <c:pt idx="54">
                  <c:v>3892.2208700000001</c:v>
                </c:pt>
                <c:pt idx="55">
                  <c:v>3890.2921200000001</c:v>
                </c:pt>
                <c:pt idx="56">
                  <c:v>3888.36337</c:v>
                </c:pt>
                <c:pt idx="57">
                  <c:v>3886.4346099999998</c:v>
                </c:pt>
                <c:pt idx="58">
                  <c:v>3884.5058600000002</c:v>
                </c:pt>
                <c:pt idx="59">
                  <c:v>3882.5771100000002</c:v>
                </c:pt>
                <c:pt idx="60">
                  <c:v>3880.6483600000001</c:v>
                </c:pt>
                <c:pt idx="61">
                  <c:v>3878.7196100000001</c:v>
                </c:pt>
                <c:pt idx="62">
                  <c:v>3876.7908600000001</c:v>
                </c:pt>
                <c:pt idx="63">
                  <c:v>3874.8620999999998</c:v>
                </c:pt>
                <c:pt idx="64">
                  <c:v>3872.9333499999998</c:v>
                </c:pt>
                <c:pt idx="65">
                  <c:v>3871.0046000000002</c:v>
                </c:pt>
                <c:pt idx="66">
                  <c:v>3869.0758500000002</c:v>
                </c:pt>
                <c:pt idx="67">
                  <c:v>3867.1471000000001</c:v>
                </c:pt>
                <c:pt idx="68">
                  <c:v>3865.2183500000001</c:v>
                </c:pt>
                <c:pt idx="69">
                  <c:v>3863.2895899999999</c:v>
                </c:pt>
                <c:pt idx="70">
                  <c:v>3861.3608399999998</c:v>
                </c:pt>
                <c:pt idx="71">
                  <c:v>3859.4320899999998</c:v>
                </c:pt>
                <c:pt idx="72">
                  <c:v>3857.5033400000002</c:v>
                </c:pt>
                <c:pt idx="73">
                  <c:v>3855.5745900000002</c:v>
                </c:pt>
                <c:pt idx="74">
                  <c:v>3853.6458400000001</c:v>
                </c:pt>
                <c:pt idx="75">
                  <c:v>3851.7170799999999</c:v>
                </c:pt>
                <c:pt idx="76">
                  <c:v>3849.7883299999999</c:v>
                </c:pt>
                <c:pt idx="77">
                  <c:v>3847.8595799999998</c:v>
                </c:pt>
                <c:pt idx="78">
                  <c:v>3845.9308299999998</c:v>
                </c:pt>
                <c:pt idx="79">
                  <c:v>3844.0020800000002</c:v>
                </c:pt>
                <c:pt idx="80">
                  <c:v>3842.0733300000002</c:v>
                </c:pt>
                <c:pt idx="81">
                  <c:v>3840.1445699999999</c:v>
                </c:pt>
                <c:pt idx="82">
                  <c:v>3838.2158199999999</c:v>
                </c:pt>
                <c:pt idx="83">
                  <c:v>3836.2870699999999</c:v>
                </c:pt>
                <c:pt idx="84">
                  <c:v>3834.3583199999998</c:v>
                </c:pt>
                <c:pt idx="85">
                  <c:v>3832.4295699999998</c:v>
                </c:pt>
                <c:pt idx="86">
                  <c:v>3830.5008200000002</c:v>
                </c:pt>
                <c:pt idx="87">
                  <c:v>3828.57206</c:v>
                </c:pt>
                <c:pt idx="88">
                  <c:v>3826.6433099999999</c:v>
                </c:pt>
                <c:pt idx="89">
                  <c:v>3824.7145599999999</c:v>
                </c:pt>
                <c:pt idx="90">
                  <c:v>3822.7858099999999</c:v>
                </c:pt>
                <c:pt idx="91">
                  <c:v>3820.8570599999998</c:v>
                </c:pt>
                <c:pt idx="92">
                  <c:v>3818.9283099999998</c:v>
                </c:pt>
                <c:pt idx="93">
                  <c:v>3816.99955</c:v>
                </c:pt>
                <c:pt idx="94">
                  <c:v>3815.0708</c:v>
                </c:pt>
                <c:pt idx="95">
                  <c:v>3813.1420499999999</c:v>
                </c:pt>
                <c:pt idx="96">
                  <c:v>3811.2132999999999</c:v>
                </c:pt>
                <c:pt idx="97">
                  <c:v>3809.2845499999999</c:v>
                </c:pt>
                <c:pt idx="98">
                  <c:v>3807.3557999999998</c:v>
                </c:pt>
                <c:pt idx="99">
                  <c:v>3805.42704</c:v>
                </c:pt>
                <c:pt idx="100">
                  <c:v>3803.49829</c:v>
                </c:pt>
                <c:pt idx="101">
                  <c:v>3801.56954</c:v>
                </c:pt>
                <c:pt idx="102">
                  <c:v>3799.6407899999999</c:v>
                </c:pt>
                <c:pt idx="103">
                  <c:v>3797.7120399999999</c:v>
                </c:pt>
                <c:pt idx="104">
                  <c:v>3795.7832899999999</c:v>
                </c:pt>
                <c:pt idx="105">
                  <c:v>3793.8545300000001</c:v>
                </c:pt>
                <c:pt idx="106">
                  <c:v>3791.92578</c:v>
                </c:pt>
                <c:pt idx="107">
                  <c:v>3789.99703</c:v>
                </c:pt>
                <c:pt idx="108">
                  <c:v>3788.06828</c:v>
                </c:pt>
                <c:pt idx="109">
                  <c:v>3786.1395299999999</c:v>
                </c:pt>
                <c:pt idx="110">
                  <c:v>3784.2107799999999</c:v>
                </c:pt>
                <c:pt idx="111">
                  <c:v>3782.2820200000001</c:v>
                </c:pt>
                <c:pt idx="112">
                  <c:v>3780.3532700000001</c:v>
                </c:pt>
                <c:pt idx="113">
                  <c:v>3778.42452</c:v>
                </c:pt>
                <c:pt idx="114">
                  <c:v>3776.49577</c:v>
                </c:pt>
                <c:pt idx="115">
                  <c:v>3774.56702</c:v>
                </c:pt>
                <c:pt idx="116">
                  <c:v>3772.6382699999999</c:v>
                </c:pt>
                <c:pt idx="117">
                  <c:v>3770.7095100000001</c:v>
                </c:pt>
                <c:pt idx="118">
                  <c:v>3768.7807600000001</c:v>
                </c:pt>
                <c:pt idx="119">
                  <c:v>3766.8520100000001</c:v>
                </c:pt>
                <c:pt idx="120">
                  <c:v>3764.92326</c:v>
                </c:pt>
                <c:pt idx="121">
                  <c:v>3762.99451</c:v>
                </c:pt>
                <c:pt idx="122">
                  <c:v>3761.06576</c:v>
                </c:pt>
                <c:pt idx="123">
                  <c:v>3759.1370000000002</c:v>
                </c:pt>
                <c:pt idx="124">
                  <c:v>3757.2082500000001</c:v>
                </c:pt>
                <c:pt idx="125">
                  <c:v>3755.2795000000001</c:v>
                </c:pt>
                <c:pt idx="126">
                  <c:v>3753.3507500000001</c:v>
                </c:pt>
                <c:pt idx="127">
                  <c:v>3751.422</c:v>
                </c:pt>
                <c:pt idx="128">
                  <c:v>3749.49325</c:v>
                </c:pt>
                <c:pt idx="129">
                  <c:v>3747.5644900000002</c:v>
                </c:pt>
                <c:pt idx="130">
                  <c:v>3745.6357400000002</c:v>
                </c:pt>
                <c:pt idx="131">
                  <c:v>3743.7069900000001</c:v>
                </c:pt>
                <c:pt idx="132">
                  <c:v>3741.7782400000001</c:v>
                </c:pt>
                <c:pt idx="133">
                  <c:v>3739.8494900000001</c:v>
                </c:pt>
                <c:pt idx="134">
                  <c:v>3737.92074</c:v>
                </c:pt>
                <c:pt idx="135">
                  <c:v>3735.9919799999998</c:v>
                </c:pt>
                <c:pt idx="136">
                  <c:v>3734.0632300000002</c:v>
                </c:pt>
                <c:pt idx="137">
                  <c:v>3732.1344800000002</c:v>
                </c:pt>
                <c:pt idx="138">
                  <c:v>3730.2057300000001</c:v>
                </c:pt>
                <c:pt idx="139">
                  <c:v>3728.2769800000001</c:v>
                </c:pt>
                <c:pt idx="140">
                  <c:v>3726.3482300000001</c:v>
                </c:pt>
                <c:pt idx="141">
                  <c:v>3724.4194699999998</c:v>
                </c:pt>
                <c:pt idx="142">
                  <c:v>3722.4907199999998</c:v>
                </c:pt>
                <c:pt idx="143">
                  <c:v>3720.5619700000002</c:v>
                </c:pt>
                <c:pt idx="144">
                  <c:v>3718.6332200000002</c:v>
                </c:pt>
                <c:pt idx="145">
                  <c:v>3716.7044700000001</c:v>
                </c:pt>
                <c:pt idx="146">
                  <c:v>3714.7757200000001</c:v>
                </c:pt>
                <c:pt idx="147">
                  <c:v>3712.8469599999999</c:v>
                </c:pt>
                <c:pt idx="148">
                  <c:v>3710.9182099999998</c:v>
                </c:pt>
                <c:pt idx="149">
                  <c:v>3708.9894599999998</c:v>
                </c:pt>
                <c:pt idx="150">
                  <c:v>3707.0607100000002</c:v>
                </c:pt>
                <c:pt idx="151">
                  <c:v>3705.1319600000002</c:v>
                </c:pt>
                <c:pt idx="152">
                  <c:v>3703.2032100000001</c:v>
                </c:pt>
                <c:pt idx="153">
                  <c:v>3701.2744499999999</c:v>
                </c:pt>
                <c:pt idx="154">
                  <c:v>3699.3456999999999</c:v>
                </c:pt>
                <c:pt idx="155">
                  <c:v>3697.4169499999998</c:v>
                </c:pt>
                <c:pt idx="156">
                  <c:v>3695.4881999999998</c:v>
                </c:pt>
                <c:pt idx="157">
                  <c:v>3693.5594500000002</c:v>
                </c:pt>
                <c:pt idx="158">
                  <c:v>3691.6307000000002</c:v>
                </c:pt>
                <c:pt idx="159">
                  <c:v>3689.7019399999999</c:v>
                </c:pt>
                <c:pt idx="160">
                  <c:v>3687.7731899999999</c:v>
                </c:pt>
                <c:pt idx="161">
                  <c:v>3685.8444399999998</c:v>
                </c:pt>
                <c:pt idx="162">
                  <c:v>3683.9156899999998</c:v>
                </c:pt>
                <c:pt idx="163">
                  <c:v>3681.9869399999998</c:v>
                </c:pt>
                <c:pt idx="164">
                  <c:v>3680.0581900000002</c:v>
                </c:pt>
                <c:pt idx="165">
                  <c:v>3678.12943</c:v>
                </c:pt>
                <c:pt idx="166">
                  <c:v>3676.2006799999999</c:v>
                </c:pt>
                <c:pt idx="167">
                  <c:v>3674.2719299999999</c:v>
                </c:pt>
                <c:pt idx="168">
                  <c:v>3672.3431799999998</c:v>
                </c:pt>
                <c:pt idx="169">
                  <c:v>3670.4144299999998</c:v>
                </c:pt>
                <c:pt idx="170">
                  <c:v>3668.4856799999998</c:v>
                </c:pt>
                <c:pt idx="171">
                  <c:v>3666.55692</c:v>
                </c:pt>
                <c:pt idx="172">
                  <c:v>3664.62817</c:v>
                </c:pt>
                <c:pt idx="173">
                  <c:v>3662.6994199999999</c:v>
                </c:pt>
                <c:pt idx="174">
                  <c:v>3660.7706699999999</c:v>
                </c:pt>
                <c:pt idx="175">
                  <c:v>3658.8419199999998</c:v>
                </c:pt>
                <c:pt idx="176">
                  <c:v>3656.9131699999998</c:v>
                </c:pt>
                <c:pt idx="177">
                  <c:v>3654.98441</c:v>
                </c:pt>
                <c:pt idx="178">
                  <c:v>3653.05566</c:v>
                </c:pt>
                <c:pt idx="179">
                  <c:v>3651.12691</c:v>
                </c:pt>
                <c:pt idx="180">
                  <c:v>3649.1981599999999</c:v>
                </c:pt>
                <c:pt idx="181">
                  <c:v>3647.2694099999999</c:v>
                </c:pt>
                <c:pt idx="182">
                  <c:v>3645.3406599999998</c:v>
                </c:pt>
                <c:pt idx="183">
                  <c:v>3643.4119000000001</c:v>
                </c:pt>
                <c:pt idx="184">
                  <c:v>3641.48315</c:v>
                </c:pt>
                <c:pt idx="185">
                  <c:v>3639.5544</c:v>
                </c:pt>
                <c:pt idx="186">
                  <c:v>3637.62565</c:v>
                </c:pt>
                <c:pt idx="187">
                  <c:v>3635.6968999999999</c:v>
                </c:pt>
                <c:pt idx="188">
                  <c:v>3633.7681499999999</c:v>
                </c:pt>
                <c:pt idx="189">
                  <c:v>3631.8393900000001</c:v>
                </c:pt>
                <c:pt idx="190">
                  <c:v>3629.9106400000001</c:v>
                </c:pt>
                <c:pt idx="191">
                  <c:v>3627.98189</c:v>
                </c:pt>
                <c:pt idx="192">
                  <c:v>3626.05314</c:v>
                </c:pt>
                <c:pt idx="193">
                  <c:v>3624.1243899999999</c:v>
                </c:pt>
                <c:pt idx="194">
                  <c:v>3622.1956399999999</c:v>
                </c:pt>
                <c:pt idx="195">
                  <c:v>3620.2668800000001</c:v>
                </c:pt>
                <c:pt idx="196">
                  <c:v>3618.3381300000001</c:v>
                </c:pt>
                <c:pt idx="197">
                  <c:v>3616.4093800000001</c:v>
                </c:pt>
                <c:pt idx="198">
                  <c:v>3614.48063</c:v>
                </c:pt>
                <c:pt idx="199">
                  <c:v>3612.55188</c:v>
                </c:pt>
                <c:pt idx="200">
                  <c:v>3610.6231299999999</c:v>
                </c:pt>
                <c:pt idx="201">
                  <c:v>3608.6943700000002</c:v>
                </c:pt>
                <c:pt idx="202">
                  <c:v>3606.7656200000001</c:v>
                </c:pt>
                <c:pt idx="203">
                  <c:v>3604.8368700000001</c:v>
                </c:pt>
                <c:pt idx="204">
                  <c:v>3602.9081200000001</c:v>
                </c:pt>
                <c:pt idx="205">
                  <c:v>3600.97937</c:v>
                </c:pt>
                <c:pt idx="206">
                  <c:v>3599.05062</c:v>
                </c:pt>
                <c:pt idx="207">
                  <c:v>3597.1218600000002</c:v>
                </c:pt>
                <c:pt idx="208">
                  <c:v>3595.1931100000002</c:v>
                </c:pt>
                <c:pt idx="209">
                  <c:v>3593.2643600000001</c:v>
                </c:pt>
                <c:pt idx="210">
                  <c:v>3591.3356100000001</c:v>
                </c:pt>
                <c:pt idx="211">
                  <c:v>3589.4068600000001</c:v>
                </c:pt>
                <c:pt idx="212">
                  <c:v>3587.47811</c:v>
                </c:pt>
                <c:pt idx="213">
                  <c:v>3585.5493499999998</c:v>
                </c:pt>
                <c:pt idx="214">
                  <c:v>3583.6206000000002</c:v>
                </c:pt>
                <c:pt idx="215">
                  <c:v>3581.6918500000002</c:v>
                </c:pt>
                <c:pt idx="216">
                  <c:v>3579.7631000000001</c:v>
                </c:pt>
                <c:pt idx="217">
                  <c:v>3577.8343500000001</c:v>
                </c:pt>
                <c:pt idx="218">
                  <c:v>3575.9056</c:v>
                </c:pt>
                <c:pt idx="219">
                  <c:v>3573.9768399999998</c:v>
                </c:pt>
                <c:pt idx="220">
                  <c:v>3572.0480899999998</c:v>
                </c:pt>
                <c:pt idx="221">
                  <c:v>3570.1193400000002</c:v>
                </c:pt>
                <c:pt idx="222">
                  <c:v>3568.1905900000002</c:v>
                </c:pt>
                <c:pt idx="223">
                  <c:v>3566.2618400000001</c:v>
                </c:pt>
                <c:pt idx="224">
                  <c:v>3564.3330900000001</c:v>
                </c:pt>
                <c:pt idx="225">
                  <c:v>3562.4043299999998</c:v>
                </c:pt>
                <c:pt idx="226">
                  <c:v>3560.4755799999998</c:v>
                </c:pt>
                <c:pt idx="227">
                  <c:v>3558.5468300000002</c:v>
                </c:pt>
                <c:pt idx="228">
                  <c:v>3556.6180800000002</c:v>
                </c:pt>
                <c:pt idx="229">
                  <c:v>3554.6893300000002</c:v>
                </c:pt>
                <c:pt idx="230">
                  <c:v>3552.7605800000001</c:v>
                </c:pt>
                <c:pt idx="231">
                  <c:v>3550.8318199999999</c:v>
                </c:pt>
                <c:pt idx="232">
                  <c:v>3548.9030699999998</c:v>
                </c:pt>
                <c:pt idx="233">
                  <c:v>3546.9743199999998</c:v>
                </c:pt>
                <c:pt idx="234">
                  <c:v>3545.0455700000002</c:v>
                </c:pt>
                <c:pt idx="235">
                  <c:v>3543.1168200000002</c:v>
                </c:pt>
                <c:pt idx="236">
                  <c:v>3541.1880700000002</c:v>
                </c:pt>
                <c:pt idx="237">
                  <c:v>3539.2593099999999</c:v>
                </c:pt>
                <c:pt idx="238">
                  <c:v>3537.3305599999999</c:v>
                </c:pt>
                <c:pt idx="239">
                  <c:v>3535.4018099999998</c:v>
                </c:pt>
                <c:pt idx="240">
                  <c:v>3533.4730599999998</c:v>
                </c:pt>
                <c:pt idx="241">
                  <c:v>3531.5443100000002</c:v>
                </c:pt>
                <c:pt idx="242">
                  <c:v>3529.6155600000002</c:v>
                </c:pt>
                <c:pt idx="243">
                  <c:v>3527.6867999999999</c:v>
                </c:pt>
                <c:pt idx="244">
                  <c:v>3525.7580499999999</c:v>
                </c:pt>
                <c:pt idx="245">
                  <c:v>3523.8292999999999</c:v>
                </c:pt>
                <c:pt idx="246">
                  <c:v>3521.9005499999998</c:v>
                </c:pt>
                <c:pt idx="247">
                  <c:v>3519.9717999999998</c:v>
                </c:pt>
                <c:pt idx="248">
                  <c:v>3518.0430500000002</c:v>
                </c:pt>
                <c:pt idx="249">
                  <c:v>3516.11429</c:v>
                </c:pt>
                <c:pt idx="250">
                  <c:v>3514.1855399999999</c:v>
                </c:pt>
                <c:pt idx="251">
                  <c:v>3512.2567899999999</c:v>
                </c:pt>
                <c:pt idx="252">
                  <c:v>3510.3280399999999</c:v>
                </c:pt>
                <c:pt idx="253">
                  <c:v>3508.3992899999998</c:v>
                </c:pt>
                <c:pt idx="254">
                  <c:v>3506.4705399999998</c:v>
                </c:pt>
                <c:pt idx="255">
                  <c:v>3504.54178</c:v>
                </c:pt>
                <c:pt idx="256">
                  <c:v>3502.61303</c:v>
                </c:pt>
                <c:pt idx="257">
                  <c:v>3500.6842799999999</c:v>
                </c:pt>
                <c:pt idx="258">
                  <c:v>3498.7555299999999</c:v>
                </c:pt>
                <c:pt idx="259">
                  <c:v>3496.8267799999999</c:v>
                </c:pt>
                <c:pt idx="260">
                  <c:v>3494.8980299999998</c:v>
                </c:pt>
                <c:pt idx="261">
                  <c:v>3492.9692700000001</c:v>
                </c:pt>
                <c:pt idx="262">
                  <c:v>3491.04052</c:v>
                </c:pt>
                <c:pt idx="263">
                  <c:v>3489.11177</c:v>
                </c:pt>
                <c:pt idx="264">
                  <c:v>3487.1830199999999</c:v>
                </c:pt>
                <c:pt idx="265">
                  <c:v>3485.2542699999999</c:v>
                </c:pt>
                <c:pt idx="266">
                  <c:v>3483.3255199999999</c:v>
                </c:pt>
                <c:pt idx="267">
                  <c:v>3481.3967600000001</c:v>
                </c:pt>
                <c:pt idx="268">
                  <c:v>3479.46801</c:v>
                </c:pt>
                <c:pt idx="269">
                  <c:v>3477.53926</c:v>
                </c:pt>
                <c:pt idx="270">
                  <c:v>3475.61051</c:v>
                </c:pt>
                <c:pt idx="271">
                  <c:v>3473.6817599999999</c:v>
                </c:pt>
                <c:pt idx="272">
                  <c:v>3471.7530099999999</c:v>
                </c:pt>
                <c:pt idx="273">
                  <c:v>3469.8242500000001</c:v>
                </c:pt>
                <c:pt idx="274">
                  <c:v>3467.8955000000001</c:v>
                </c:pt>
                <c:pt idx="275">
                  <c:v>3465.96675</c:v>
                </c:pt>
                <c:pt idx="276">
                  <c:v>3464.038</c:v>
                </c:pt>
                <c:pt idx="277">
                  <c:v>3462.10925</c:v>
                </c:pt>
                <c:pt idx="278">
                  <c:v>3460.1804999999999</c:v>
                </c:pt>
                <c:pt idx="279">
                  <c:v>3458.2517400000002</c:v>
                </c:pt>
                <c:pt idx="280">
                  <c:v>3456.3229900000001</c:v>
                </c:pt>
                <c:pt idx="281">
                  <c:v>3454.3942400000001</c:v>
                </c:pt>
                <c:pt idx="282">
                  <c:v>3452.46549</c:v>
                </c:pt>
                <c:pt idx="283">
                  <c:v>3450.53674</c:v>
                </c:pt>
                <c:pt idx="284">
                  <c:v>3448.60799</c:v>
                </c:pt>
                <c:pt idx="285">
                  <c:v>3446.6792300000002</c:v>
                </c:pt>
                <c:pt idx="286">
                  <c:v>3444.7504800000002</c:v>
                </c:pt>
                <c:pt idx="287">
                  <c:v>3442.8217300000001</c:v>
                </c:pt>
                <c:pt idx="288">
                  <c:v>3440.8929800000001</c:v>
                </c:pt>
                <c:pt idx="289">
                  <c:v>3438.96423</c:v>
                </c:pt>
                <c:pt idx="290">
                  <c:v>3437.03548</c:v>
                </c:pt>
                <c:pt idx="291">
                  <c:v>3435.1067200000002</c:v>
                </c:pt>
                <c:pt idx="292">
                  <c:v>3433.1779700000002</c:v>
                </c:pt>
                <c:pt idx="293">
                  <c:v>3431.2492200000002</c:v>
                </c:pt>
                <c:pt idx="294">
                  <c:v>3429.3204700000001</c:v>
                </c:pt>
                <c:pt idx="295">
                  <c:v>3427.3917200000001</c:v>
                </c:pt>
                <c:pt idx="296">
                  <c:v>3425.46297</c:v>
                </c:pt>
                <c:pt idx="297">
                  <c:v>3423.5342099999998</c:v>
                </c:pt>
                <c:pt idx="298">
                  <c:v>3421.6054600000002</c:v>
                </c:pt>
                <c:pt idx="299">
                  <c:v>3419.6767100000002</c:v>
                </c:pt>
                <c:pt idx="300">
                  <c:v>3417.7479600000001</c:v>
                </c:pt>
                <c:pt idx="301">
                  <c:v>3415.8192100000001</c:v>
                </c:pt>
                <c:pt idx="302">
                  <c:v>3413.8904600000001</c:v>
                </c:pt>
                <c:pt idx="303">
                  <c:v>3411.9616999999998</c:v>
                </c:pt>
                <c:pt idx="304">
                  <c:v>3410.0329499999998</c:v>
                </c:pt>
                <c:pt idx="305">
                  <c:v>3408.1042000000002</c:v>
                </c:pt>
                <c:pt idx="306">
                  <c:v>3406.1754500000002</c:v>
                </c:pt>
                <c:pt idx="307">
                  <c:v>3404.2467000000001</c:v>
                </c:pt>
                <c:pt idx="308">
                  <c:v>3402.3179500000001</c:v>
                </c:pt>
                <c:pt idx="309">
                  <c:v>3400.3891899999999</c:v>
                </c:pt>
                <c:pt idx="310">
                  <c:v>3398.4604399999998</c:v>
                </c:pt>
                <c:pt idx="311">
                  <c:v>3396.5316899999998</c:v>
                </c:pt>
                <c:pt idx="312">
                  <c:v>3394.6029400000002</c:v>
                </c:pt>
                <c:pt idx="313">
                  <c:v>3392.6741900000002</c:v>
                </c:pt>
                <c:pt idx="314">
                  <c:v>3390.7454400000001</c:v>
                </c:pt>
                <c:pt idx="315">
                  <c:v>3388.8166799999999</c:v>
                </c:pt>
                <c:pt idx="316">
                  <c:v>3386.8879299999999</c:v>
                </c:pt>
                <c:pt idx="317">
                  <c:v>3384.9591799999998</c:v>
                </c:pt>
                <c:pt idx="318">
                  <c:v>3383.0304299999998</c:v>
                </c:pt>
                <c:pt idx="319">
                  <c:v>3381.1016800000002</c:v>
                </c:pt>
                <c:pt idx="320">
                  <c:v>3379.1729300000002</c:v>
                </c:pt>
                <c:pt idx="321">
                  <c:v>3377.2441699999999</c:v>
                </c:pt>
                <c:pt idx="322">
                  <c:v>3375.3154199999999</c:v>
                </c:pt>
                <c:pt idx="323">
                  <c:v>3373.3866699999999</c:v>
                </c:pt>
                <c:pt idx="324">
                  <c:v>3371.4579199999998</c:v>
                </c:pt>
                <c:pt idx="325">
                  <c:v>3369.5291699999998</c:v>
                </c:pt>
                <c:pt idx="326">
                  <c:v>3367.6004200000002</c:v>
                </c:pt>
                <c:pt idx="327">
                  <c:v>3365.67166</c:v>
                </c:pt>
                <c:pt idx="328">
                  <c:v>3363.7429099999999</c:v>
                </c:pt>
                <c:pt idx="329">
                  <c:v>3361.8141599999999</c:v>
                </c:pt>
                <c:pt idx="330">
                  <c:v>3359.8854099999999</c:v>
                </c:pt>
                <c:pt idx="331">
                  <c:v>3357.9566599999998</c:v>
                </c:pt>
                <c:pt idx="332">
                  <c:v>3356.0279099999998</c:v>
                </c:pt>
                <c:pt idx="333">
                  <c:v>3354.09915</c:v>
                </c:pt>
                <c:pt idx="334">
                  <c:v>3352.1704</c:v>
                </c:pt>
                <c:pt idx="335">
                  <c:v>3350.2416499999999</c:v>
                </c:pt>
                <c:pt idx="336">
                  <c:v>3348.3128999999999</c:v>
                </c:pt>
                <c:pt idx="337">
                  <c:v>3346.3841499999999</c:v>
                </c:pt>
                <c:pt idx="338">
                  <c:v>3344.4553999999998</c:v>
                </c:pt>
                <c:pt idx="339">
                  <c:v>3342.52664</c:v>
                </c:pt>
                <c:pt idx="340">
                  <c:v>3340.59789</c:v>
                </c:pt>
                <c:pt idx="341">
                  <c:v>3338.66914</c:v>
                </c:pt>
                <c:pt idx="342">
                  <c:v>3336.7403899999999</c:v>
                </c:pt>
                <c:pt idx="343">
                  <c:v>3334.8116399999999</c:v>
                </c:pt>
                <c:pt idx="344">
                  <c:v>3332.8828800000001</c:v>
                </c:pt>
                <c:pt idx="345">
                  <c:v>3330.9541300000001</c:v>
                </c:pt>
                <c:pt idx="346">
                  <c:v>3329.02538</c:v>
                </c:pt>
                <c:pt idx="347">
                  <c:v>3327.09663</c:v>
                </c:pt>
                <c:pt idx="348">
                  <c:v>3325.16788</c:v>
                </c:pt>
                <c:pt idx="349">
                  <c:v>3323.2391299999999</c:v>
                </c:pt>
                <c:pt idx="350">
                  <c:v>3321.3103700000001</c:v>
                </c:pt>
                <c:pt idx="351">
                  <c:v>3319.3816200000001</c:v>
                </c:pt>
                <c:pt idx="352">
                  <c:v>3317.4528700000001</c:v>
                </c:pt>
                <c:pt idx="353">
                  <c:v>3315.52412</c:v>
                </c:pt>
                <c:pt idx="354">
                  <c:v>3313.59537</c:v>
                </c:pt>
                <c:pt idx="355">
                  <c:v>3311.66662</c:v>
                </c:pt>
                <c:pt idx="356">
                  <c:v>3309.7378600000002</c:v>
                </c:pt>
                <c:pt idx="357">
                  <c:v>3307.8091100000001</c:v>
                </c:pt>
                <c:pt idx="358">
                  <c:v>3305.8803600000001</c:v>
                </c:pt>
                <c:pt idx="359">
                  <c:v>3303.9516100000001</c:v>
                </c:pt>
                <c:pt idx="360">
                  <c:v>3302.02286</c:v>
                </c:pt>
                <c:pt idx="361">
                  <c:v>3300.09411</c:v>
                </c:pt>
                <c:pt idx="362">
                  <c:v>3298.1653500000002</c:v>
                </c:pt>
                <c:pt idx="363">
                  <c:v>3296.2366000000002</c:v>
                </c:pt>
                <c:pt idx="364">
                  <c:v>3294.3078500000001</c:v>
                </c:pt>
                <c:pt idx="365">
                  <c:v>3292.3791000000001</c:v>
                </c:pt>
                <c:pt idx="366">
                  <c:v>3290.4503500000001</c:v>
                </c:pt>
                <c:pt idx="367">
                  <c:v>3288.5216</c:v>
                </c:pt>
                <c:pt idx="368">
                  <c:v>3286.5928399999998</c:v>
                </c:pt>
                <c:pt idx="369">
                  <c:v>3284.6640900000002</c:v>
                </c:pt>
                <c:pt idx="370">
                  <c:v>3282.7353400000002</c:v>
                </c:pt>
                <c:pt idx="371">
                  <c:v>3280.8065900000001</c:v>
                </c:pt>
                <c:pt idx="372">
                  <c:v>3278.8778400000001</c:v>
                </c:pt>
                <c:pt idx="373">
                  <c:v>3276.9490900000001</c:v>
                </c:pt>
                <c:pt idx="374">
                  <c:v>3275.0203299999998</c:v>
                </c:pt>
                <c:pt idx="375">
                  <c:v>3273.0915799999998</c:v>
                </c:pt>
                <c:pt idx="376">
                  <c:v>3271.1628300000002</c:v>
                </c:pt>
                <c:pt idx="377">
                  <c:v>3269.2340800000002</c:v>
                </c:pt>
                <c:pt idx="378">
                  <c:v>3267.3053300000001</c:v>
                </c:pt>
                <c:pt idx="379">
                  <c:v>3265.3765800000001</c:v>
                </c:pt>
                <c:pt idx="380">
                  <c:v>3263.4478199999999</c:v>
                </c:pt>
                <c:pt idx="381">
                  <c:v>3261.5190699999998</c:v>
                </c:pt>
                <c:pt idx="382">
                  <c:v>3259.5903199999998</c:v>
                </c:pt>
                <c:pt idx="383">
                  <c:v>3257.6615700000002</c:v>
                </c:pt>
                <c:pt idx="384">
                  <c:v>3255.7328200000002</c:v>
                </c:pt>
                <c:pt idx="385">
                  <c:v>3253.8040700000001</c:v>
                </c:pt>
                <c:pt idx="386">
                  <c:v>3251.8753099999999</c:v>
                </c:pt>
                <c:pt idx="387">
                  <c:v>3249.9465599999999</c:v>
                </c:pt>
                <c:pt idx="388">
                  <c:v>3248.0178099999998</c:v>
                </c:pt>
                <c:pt idx="389">
                  <c:v>3246.0890599999998</c:v>
                </c:pt>
                <c:pt idx="390">
                  <c:v>3244.1603100000002</c:v>
                </c:pt>
                <c:pt idx="391">
                  <c:v>3242.2315600000002</c:v>
                </c:pt>
                <c:pt idx="392">
                  <c:v>3240.3027999999999</c:v>
                </c:pt>
                <c:pt idx="393">
                  <c:v>3238.3740499999999</c:v>
                </c:pt>
                <c:pt idx="394">
                  <c:v>3236.4452999999999</c:v>
                </c:pt>
                <c:pt idx="395">
                  <c:v>3234.5165499999998</c:v>
                </c:pt>
                <c:pt idx="396">
                  <c:v>3232.5877999999998</c:v>
                </c:pt>
                <c:pt idx="397">
                  <c:v>3230.6590500000002</c:v>
                </c:pt>
                <c:pt idx="398">
                  <c:v>3228.73029</c:v>
                </c:pt>
                <c:pt idx="399">
                  <c:v>3226.8015399999999</c:v>
                </c:pt>
                <c:pt idx="400">
                  <c:v>3224.8727899999999</c:v>
                </c:pt>
                <c:pt idx="401">
                  <c:v>3222.9440399999999</c:v>
                </c:pt>
                <c:pt idx="402">
                  <c:v>3221.0152899999998</c:v>
                </c:pt>
                <c:pt idx="403">
                  <c:v>3219.0865399999998</c:v>
                </c:pt>
                <c:pt idx="404">
                  <c:v>3217.15778</c:v>
                </c:pt>
                <c:pt idx="405">
                  <c:v>3215.22903</c:v>
                </c:pt>
                <c:pt idx="406">
                  <c:v>3213.3002799999999</c:v>
                </c:pt>
                <c:pt idx="407">
                  <c:v>3211.3715299999999</c:v>
                </c:pt>
                <c:pt idx="408">
                  <c:v>3209.4427799999999</c:v>
                </c:pt>
                <c:pt idx="409">
                  <c:v>3207.5140299999998</c:v>
                </c:pt>
                <c:pt idx="410">
                  <c:v>3205.58527</c:v>
                </c:pt>
                <c:pt idx="411">
                  <c:v>3203.65652</c:v>
                </c:pt>
                <c:pt idx="412">
                  <c:v>3201.72777</c:v>
                </c:pt>
                <c:pt idx="413">
                  <c:v>3199.7990199999999</c:v>
                </c:pt>
                <c:pt idx="414">
                  <c:v>3197.8702699999999</c:v>
                </c:pt>
                <c:pt idx="415">
                  <c:v>3195.9415199999999</c:v>
                </c:pt>
                <c:pt idx="416">
                  <c:v>3194.0127600000001</c:v>
                </c:pt>
                <c:pt idx="417">
                  <c:v>3192.08401</c:v>
                </c:pt>
                <c:pt idx="418">
                  <c:v>3190.15526</c:v>
                </c:pt>
                <c:pt idx="419">
                  <c:v>3188.22651</c:v>
                </c:pt>
                <c:pt idx="420">
                  <c:v>3186.2977599999999</c:v>
                </c:pt>
                <c:pt idx="421">
                  <c:v>3184.3690099999999</c:v>
                </c:pt>
                <c:pt idx="422">
                  <c:v>3182.4402500000001</c:v>
                </c:pt>
                <c:pt idx="423">
                  <c:v>3180.5115000000001</c:v>
                </c:pt>
                <c:pt idx="424">
                  <c:v>3178.58275</c:v>
                </c:pt>
                <c:pt idx="425">
                  <c:v>3176.654</c:v>
                </c:pt>
                <c:pt idx="426">
                  <c:v>3174.72525</c:v>
                </c:pt>
                <c:pt idx="427">
                  <c:v>3172.7964999999999</c:v>
                </c:pt>
                <c:pt idx="428">
                  <c:v>3170.8677400000001</c:v>
                </c:pt>
                <c:pt idx="429">
                  <c:v>3168.9389900000001</c:v>
                </c:pt>
                <c:pt idx="430">
                  <c:v>3167.0102400000001</c:v>
                </c:pt>
                <c:pt idx="431">
                  <c:v>3165.08149</c:v>
                </c:pt>
                <c:pt idx="432">
                  <c:v>3163.15274</c:v>
                </c:pt>
                <c:pt idx="433">
                  <c:v>3161.22399</c:v>
                </c:pt>
                <c:pt idx="434">
                  <c:v>3159.2952300000002</c:v>
                </c:pt>
                <c:pt idx="435">
                  <c:v>3157.3664800000001</c:v>
                </c:pt>
                <c:pt idx="436">
                  <c:v>3155.4377300000001</c:v>
                </c:pt>
                <c:pt idx="437">
                  <c:v>3153.5089800000001</c:v>
                </c:pt>
                <c:pt idx="438">
                  <c:v>3151.58023</c:v>
                </c:pt>
                <c:pt idx="439">
                  <c:v>3149.65148</c:v>
                </c:pt>
                <c:pt idx="440">
                  <c:v>3147.7227200000002</c:v>
                </c:pt>
                <c:pt idx="441">
                  <c:v>3145.7939700000002</c:v>
                </c:pt>
                <c:pt idx="442">
                  <c:v>3143.8652200000001</c:v>
                </c:pt>
                <c:pt idx="443">
                  <c:v>3141.9364700000001</c:v>
                </c:pt>
                <c:pt idx="444">
                  <c:v>3140.0077200000001</c:v>
                </c:pt>
                <c:pt idx="445">
                  <c:v>3138.07897</c:v>
                </c:pt>
                <c:pt idx="446">
                  <c:v>3136.1502099999998</c:v>
                </c:pt>
                <c:pt idx="447">
                  <c:v>3134.2214600000002</c:v>
                </c:pt>
                <c:pt idx="448">
                  <c:v>3132.2927100000002</c:v>
                </c:pt>
                <c:pt idx="449">
                  <c:v>3130.3639600000001</c:v>
                </c:pt>
                <c:pt idx="450">
                  <c:v>3128.4352100000001</c:v>
                </c:pt>
                <c:pt idx="451">
                  <c:v>3126.5064600000001</c:v>
                </c:pt>
                <c:pt idx="452">
                  <c:v>3124.5776999999998</c:v>
                </c:pt>
                <c:pt idx="453">
                  <c:v>3122.6489499999998</c:v>
                </c:pt>
                <c:pt idx="454">
                  <c:v>3120.7202000000002</c:v>
                </c:pt>
                <c:pt idx="455">
                  <c:v>3118.7914500000002</c:v>
                </c:pt>
                <c:pt idx="456">
                  <c:v>3116.8627000000001</c:v>
                </c:pt>
                <c:pt idx="457">
                  <c:v>3114.9339500000001</c:v>
                </c:pt>
                <c:pt idx="458">
                  <c:v>3113.0051899999999</c:v>
                </c:pt>
                <c:pt idx="459">
                  <c:v>3111.0764399999998</c:v>
                </c:pt>
                <c:pt idx="460">
                  <c:v>3109.1476899999998</c:v>
                </c:pt>
                <c:pt idx="461">
                  <c:v>3107.2189400000002</c:v>
                </c:pt>
                <c:pt idx="462">
                  <c:v>3105.2901900000002</c:v>
                </c:pt>
                <c:pt idx="463">
                  <c:v>3103.3614400000001</c:v>
                </c:pt>
                <c:pt idx="464">
                  <c:v>3101.4326799999999</c:v>
                </c:pt>
                <c:pt idx="465">
                  <c:v>3099.5039299999999</c:v>
                </c:pt>
                <c:pt idx="466">
                  <c:v>3097.5751799999998</c:v>
                </c:pt>
                <c:pt idx="467">
                  <c:v>3095.6464299999998</c:v>
                </c:pt>
                <c:pt idx="468">
                  <c:v>3093.7176800000002</c:v>
                </c:pt>
                <c:pt idx="469">
                  <c:v>3091.7889300000002</c:v>
                </c:pt>
                <c:pt idx="470">
                  <c:v>3089.8601699999999</c:v>
                </c:pt>
                <c:pt idx="471">
                  <c:v>3087.9314199999999</c:v>
                </c:pt>
                <c:pt idx="472">
                  <c:v>3086.0026699999999</c:v>
                </c:pt>
                <c:pt idx="473">
                  <c:v>3084.0739199999998</c:v>
                </c:pt>
                <c:pt idx="474">
                  <c:v>3082.1451699999998</c:v>
                </c:pt>
                <c:pt idx="475">
                  <c:v>3080.2164200000002</c:v>
                </c:pt>
                <c:pt idx="476">
                  <c:v>3078.28766</c:v>
                </c:pt>
                <c:pt idx="477">
                  <c:v>3076.3589099999999</c:v>
                </c:pt>
                <c:pt idx="478">
                  <c:v>3074.4301599999999</c:v>
                </c:pt>
                <c:pt idx="479">
                  <c:v>3072.5014099999999</c:v>
                </c:pt>
                <c:pt idx="480">
                  <c:v>3070.5726599999998</c:v>
                </c:pt>
                <c:pt idx="481">
                  <c:v>3068.6439099999998</c:v>
                </c:pt>
                <c:pt idx="482">
                  <c:v>3066.71515</c:v>
                </c:pt>
                <c:pt idx="483">
                  <c:v>3064.7864</c:v>
                </c:pt>
                <c:pt idx="484">
                  <c:v>3062.8576499999999</c:v>
                </c:pt>
                <c:pt idx="485">
                  <c:v>3060.9288999999999</c:v>
                </c:pt>
                <c:pt idx="486">
                  <c:v>3059.0001499999998</c:v>
                </c:pt>
                <c:pt idx="487">
                  <c:v>3057.0713999999998</c:v>
                </c:pt>
                <c:pt idx="488">
                  <c:v>3055.14264</c:v>
                </c:pt>
                <c:pt idx="489">
                  <c:v>3053.21389</c:v>
                </c:pt>
                <c:pt idx="490">
                  <c:v>3051.28514</c:v>
                </c:pt>
                <c:pt idx="491">
                  <c:v>3049.3563899999999</c:v>
                </c:pt>
                <c:pt idx="492">
                  <c:v>3047.4276399999999</c:v>
                </c:pt>
                <c:pt idx="493">
                  <c:v>3045.4988899999998</c:v>
                </c:pt>
                <c:pt idx="494">
                  <c:v>3043.5701300000001</c:v>
                </c:pt>
                <c:pt idx="495">
                  <c:v>3041.64138</c:v>
                </c:pt>
                <c:pt idx="496">
                  <c:v>3039.71263</c:v>
                </c:pt>
                <c:pt idx="497">
                  <c:v>3037.78388</c:v>
                </c:pt>
                <c:pt idx="498">
                  <c:v>3035.8551299999999</c:v>
                </c:pt>
                <c:pt idx="499">
                  <c:v>3033.9263799999999</c:v>
                </c:pt>
                <c:pt idx="500">
                  <c:v>3031.9976200000001</c:v>
                </c:pt>
                <c:pt idx="501">
                  <c:v>3030.0688700000001</c:v>
                </c:pt>
                <c:pt idx="502">
                  <c:v>3028.14012</c:v>
                </c:pt>
                <c:pt idx="503">
                  <c:v>3026.21137</c:v>
                </c:pt>
                <c:pt idx="504">
                  <c:v>3024.28262</c:v>
                </c:pt>
                <c:pt idx="505">
                  <c:v>3022.3538699999999</c:v>
                </c:pt>
                <c:pt idx="506">
                  <c:v>3020.4251100000001</c:v>
                </c:pt>
                <c:pt idx="507">
                  <c:v>3018.4963600000001</c:v>
                </c:pt>
                <c:pt idx="508">
                  <c:v>3016.5676100000001</c:v>
                </c:pt>
                <c:pt idx="509">
                  <c:v>3014.63886</c:v>
                </c:pt>
                <c:pt idx="510">
                  <c:v>3012.71011</c:v>
                </c:pt>
                <c:pt idx="511">
                  <c:v>3010.7813599999999</c:v>
                </c:pt>
                <c:pt idx="512">
                  <c:v>3008.8526000000002</c:v>
                </c:pt>
                <c:pt idx="513">
                  <c:v>3006.9238500000001</c:v>
                </c:pt>
                <c:pt idx="514">
                  <c:v>3004.9951000000001</c:v>
                </c:pt>
                <c:pt idx="515">
                  <c:v>3003.0663500000001</c:v>
                </c:pt>
                <c:pt idx="516">
                  <c:v>3001.1376</c:v>
                </c:pt>
                <c:pt idx="517">
                  <c:v>2999.20885</c:v>
                </c:pt>
                <c:pt idx="518">
                  <c:v>2997.2800900000002</c:v>
                </c:pt>
                <c:pt idx="519">
                  <c:v>2995.3513400000002</c:v>
                </c:pt>
                <c:pt idx="520">
                  <c:v>2993.4225900000001</c:v>
                </c:pt>
                <c:pt idx="521">
                  <c:v>2991.4938400000001</c:v>
                </c:pt>
                <c:pt idx="522">
                  <c:v>2989.5650900000001</c:v>
                </c:pt>
                <c:pt idx="523">
                  <c:v>2987.63634</c:v>
                </c:pt>
                <c:pt idx="524">
                  <c:v>2985.7075799999998</c:v>
                </c:pt>
                <c:pt idx="525">
                  <c:v>2983.7788300000002</c:v>
                </c:pt>
                <c:pt idx="526">
                  <c:v>2981.8500800000002</c:v>
                </c:pt>
                <c:pt idx="527">
                  <c:v>2979.9213300000001</c:v>
                </c:pt>
                <c:pt idx="528">
                  <c:v>2977.9925800000001</c:v>
                </c:pt>
                <c:pt idx="529">
                  <c:v>2976.0638300000001</c:v>
                </c:pt>
                <c:pt idx="530">
                  <c:v>2974.1350699999998</c:v>
                </c:pt>
                <c:pt idx="531">
                  <c:v>2972.2063199999998</c:v>
                </c:pt>
                <c:pt idx="532">
                  <c:v>2970.2775700000002</c:v>
                </c:pt>
                <c:pt idx="533">
                  <c:v>2968.3488200000002</c:v>
                </c:pt>
                <c:pt idx="534">
                  <c:v>2966.4200700000001</c:v>
                </c:pt>
                <c:pt idx="535">
                  <c:v>2964.4913200000001</c:v>
                </c:pt>
                <c:pt idx="536">
                  <c:v>2962.5625599999998</c:v>
                </c:pt>
                <c:pt idx="537">
                  <c:v>2960.6338099999998</c:v>
                </c:pt>
                <c:pt idx="538">
                  <c:v>2958.7050599999998</c:v>
                </c:pt>
                <c:pt idx="539">
                  <c:v>2956.7763100000002</c:v>
                </c:pt>
                <c:pt idx="540">
                  <c:v>2954.8475600000002</c:v>
                </c:pt>
                <c:pt idx="541">
                  <c:v>2952.9188100000001</c:v>
                </c:pt>
                <c:pt idx="542">
                  <c:v>2950.9900499999999</c:v>
                </c:pt>
                <c:pt idx="543">
                  <c:v>2949.0612999999998</c:v>
                </c:pt>
                <c:pt idx="544">
                  <c:v>2947.1325499999998</c:v>
                </c:pt>
                <c:pt idx="545">
                  <c:v>2945.2037999999998</c:v>
                </c:pt>
                <c:pt idx="546">
                  <c:v>2943.2750500000002</c:v>
                </c:pt>
                <c:pt idx="547">
                  <c:v>2941.3463000000002</c:v>
                </c:pt>
                <c:pt idx="548">
                  <c:v>2939.4175399999999</c:v>
                </c:pt>
                <c:pt idx="549">
                  <c:v>2937.4887899999999</c:v>
                </c:pt>
                <c:pt idx="550">
                  <c:v>2935.5600399999998</c:v>
                </c:pt>
                <c:pt idx="551">
                  <c:v>2933.6312899999998</c:v>
                </c:pt>
                <c:pt idx="552">
                  <c:v>2931.7025400000002</c:v>
                </c:pt>
                <c:pt idx="553">
                  <c:v>2929.7737900000002</c:v>
                </c:pt>
                <c:pt idx="554">
                  <c:v>2927.84503</c:v>
                </c:pt>
                <c:pt idx="555">
                  <c:v>2925.9162799999999</c:v>
                </c:pt>
                <c:pt idx="556">
                  <c:v>2923.9875299999999</c:v>
                </c:pt>
                <c:pt idx="557">
                  <c:v>2922.0587799999998</c:v>
                </c:pt>
                <c:pt idx="558">
                  <c:v>2920.1300299999998</c:v>
                </c:pt>
                <c:pt idx="559">
                  <c:v>2918.2012800000002</c:v>
                </c:pt>
                <c:pt idx="560">
                  <c:v>2916.27252</c:v>
                </c:pt>
                <c:pt idx="561">
                  <c:v>2914.3437699999999</c:v>
                </c:pt>
                <c:pt idx="562">
                  <c:v>2912.4150199999999</c:v>
                </c:pt>
                <c:pt idx="563">
                  <c:v>2910.4862699999999</c:v>
                </c:pt>
                <c:pt idx="564">
                  <c:v>2908.5575199999998</c:v>
                </c:pt>
                <c:pt idx="565">
                  <c:v>2906.6287699999998</c:v>
                </c:pt>
                <c:pt idx="566">
                  <c:v>2904.70001</c:v>
                </c:pt>
                <c:pt idx="567">
                  <c:v>2902.77126</c:v>
                </c:pt>
                <c:pt idx="568">
                  <c:v>2900.8425099999999</c:v>
                </c:pt>
                <c:pt idx="569">
                  <c:v>2898.9137599999999</c:v>
                </c:pt>
                <c:pt idx="570">
                  <c:v>2896.9850099999999</c:v>
                </c:pt>
                <c:pt idx="571">
                  <c:v>2895.0562599999998</c:v>
                </c:pt>
                <c:pt idx="572">
                  <c:v>2893.1275000000001</c:v>
                </c:pt>
                <c:pt idx="573">
                  <c:v>2891.19875</c:v>
                </c:pt>
                <c:pt idx="574">
                  <c:v>2889.27</c:v>
                </c:pt>
                <c:pt idx="575">
                  <c:v>2887.3412499999999</c:v>
                </c:pt>
                <c:pt idx="576">
                  <c:v>2885.4124999999999</c:v>
                </c:pt>
                <c:pt idx="577">
                  <c:v>2883.4837499999999</c:v>
                </c:pt>
                <c:pt idx="578">
                  <c:v>2881.5549900000001</c:v>
                </c:pt>
                <c:pt idx="579">
                  <c:v>2879.6262400000001</c:v>
                </c:pt>
                <c:pt idx="580">
                  <c:v>2877.69749</c:v>
                </c:pt>
                <c:pt idx="581">
                  <c:v>2875.76874</c:v>
                </c:pt>
                <c:pt idx="582">
                  <c:v>2873.8399899999999</c:v>
                </c:pt>
                <c:pt idx="583">
                  <c:v>2871.9112399999999</c:v>
                </c:pt>
                <c:pt idx="584">
                  <c:v>2869.9824800000001</c:v>
                </c:pt>
                <c:pt idx="585">
                  <c:v>2868.0537300000001</c:v>
                </c:pt>
                <c:pt idx="586">
                  <c:v>2866.1249800000001</c:v>
                </c:pt>
                <c:pt idx="587">
                  <c:v>2864.19623</c:v>
                </c:pt>
                <c:pt idx="588">
                  <c:v>2862.26748</c:v>
                </c:pt>
                <c:pt idx="589">
                  <c:v>2860.3387299999999</c:v>
                </c:pt>
                <c:pt idx="590">
                  <c:v>2858.4099700000002</c:v>
                </c:pt>
                <c:pt idx="591">
                  <c:v>2856.4812200000001</c:v>
                </c:pt>
                <c:pt idx="592">
                  <c:v>2854.5524700000001</c:v>
                </c:pt>
                <c:pt idx="593">
                  <c:v>2852.62372</c:v>
                </c:pt>
                <c:pt idx="594">
                  <c:v>2850.69497</c:v>
                </c:pt>
                <c:pt idx="595">
                  <c:v>2848.76622</c:v>
                </c:pt>
                <c:pt idx="596">
                  <c:v>2846.8374600000002</c:v>
                </c:pt>
                <c:pt idx="597">
                  <c:v>2844.9087100000002</c:v>
                </c:pt>
                <c:pt idx="598">
                  <c:v>2842.9799600000001</c:v>
                </c:pt>
                <c:pt idx="599">
                  <c:v>2841.0512100000001</c:v>
                </c:pt>
                <c:pt idx="600">
                  <c:v>2839.12246</c:v>
                </c:pt>
                <c:pt idx="601">
                  <c:v>2837.19371</c:v>
                </c:pt>
                <c:pt idx="602">
                  <c:v>2835.2649500000002</c:v>
                </c:pt>
                <c:pt idx="603">
                  <c:v>2833.3362000000002</c:v>
                </c:pt>
                <c:pt idx="604">
                  <c:v>2831.4074500000002</c:v>
                </c:pt>
                <c:pt idx="605">
                  <c:v>2829.4787000000001</c:v>
                </c:pt>
                <c:pt idx="606">
                  <c:v>2827.5499500000001</c:v>
                </c:pt>
                <c:pt idx="607">
                  <c:v>2825.6212</c:v>
                </c:pt>
                <c:pt idx="608">
                  <c:v>2823.6924399999998</c:v>
                </c:pt>
                <c:pt idx="609">
                  <c:v>2821.7636900000002</c:v>
                </c:pt>
                <c:pt idx="610">
                  <c:v>2819.8349400000002</c:v>
                </c:pt>
                <c:pt idx="611">
                  <c:v>2817.9061900000002</c:v>
                </c:pt>
                <c:pt idx="612">
                  <c:v>2815.9774400000001</c:v>
                </c:pt>
                <c:pt idx="613">
                  <c:v>2814.0486900000001</c:v>
                </c:pt>
                <c:pt idx="614">
                  <c:v>2812.1199299999998</c:v>
                </c:pt>
                <c:pt idx="615">
                  <c:v>2810.1911799999998</c:v>
                </c:pt>
                <c:pt idx="616">
                  <c:v>2808.2624300000002</c:v>
                </c:pt>
                <c:pt idx="617">
                  <c:v>2806.3336800000002</c:v>
                </c:pt>
                <c:pt idx="618">
                  <c:v>2804.4049300000001</c:v>
                </c:pt>
                <c:pt idx="619">
                  <c:v>2802.4761800000001</c:v>
                </c:pt>
                <c:pt idx="620">
                  <c:v>2800.5474199999999</c:v>
                </c:pt>
                <c:pt idx="621">
                  <c:v>2798.6186699999998</c:v>
                </c:pt>
                <c:pt idx="622">
                  <c:v>2796.6899199999998</c:v>
                </c:pt>
                <c:pt idx="623">
                  <c:v>2794.7611700000002</c:v>
                </c:pt>
                <c:pt idx="624">
                  <c:v>2792.8324200000002</c:v>
                </c:pt>
                <c:pt idx="625">
                  <c:v>2790.9036700000001</c:v>
                </c:pt>
                <c:pt idx="626">
                  <c:v>2788.9749099999999</c:v>
                </c:pt>
                <c:pt idx="627">
                  <c:v>2787.0461599999999</c:v>
                </c:pt>
                <c:pt idx="628">
                  <c:v>2785.1174099999998</c:v>
                </c:pt>
                <c:pt idx="629">
                  <c:v>2783.1886599999998</c:v>
                </c:pt>
                <c:pt idx="630">
                  <c:v>2781.2599100000002</c:v>
                </c:pt>
                <c:pt idx="631">
                  <c:v>2779.3311600000002</c:v>
                </c:pt>
                <c:pt idx="632">
                  <c:v>2777.4023999999999</c:v>
                </c:pt>
                <c:pt idx="633">
                  <c:v>2775.4736499999999</c:v>
                </c:pt>
                <c:pt idx="634">
                  <c:v>2773.5448999999999</c:v>
                </c:pt>
                <c:pt idx="635">
                  <c:v>2771.6161499999998</c:v>
                </c:pt>
                <c:pt idx="636">
                  <c:v>2769.6873999999998</c:v>
                </c:pt>
                <c:pt idx="637">
                  <c:v>2767.7586500000002</c:v>
                </c:pt>
                <c:pt idx="638">
                  <c:v>2765.82989</c:v>
                </c:pt>
                <c:pt idx="639">
                  <c:v>2763.9011399999999</c:v>
                </c:pt>
                <c:pt idx="640">
                  <c:v>2761.9723899999999</c:v>
                </c:pt>
                <c:pt idx="641">
                  <c:v>2760.0436399999999</c:v>
                </c:pt>
                <c:pt idx="642">
                  <c:v>2758.1148899999998</c:v>
                </c:pt>
                <c:pt idx="643">
                  <c:v>2756.1861399999998</c:v>
                </c:pt>
                <c:pt idx="644">
                  <c:v>2754.25738</c:v>
                </c:pt>
                <c:pt idx="645">
                  <c:v>2752.32863</c:v>
                </c:pt>
                <c:pt idx="646">
                  <c:v>2750.3998799999999</c:v>
                </c:pt>
                <c:pt idx="647">
                  <c:v>2748.4711299999999</c:v>
                </c:pt>
                <c:pt idx="648">
                  <c:v>2746.5423799999999</c:v>
                </c:pt>
                <c:pt idx="649">
                  <c:v>2744.6136299999998</c:v>
                </c:pt>
                <c:pt idx="650">
                  <c:v>2742.68487</c:v>
                </c:pt>
                <c:pt idx="651">
                  <c:v>2740.75612</c:v>
                </c:pt>
                <c:pt idx="652">
                  <c:v>2738.82737</c:v>
                </c:pt>
                <c:pt idx="653">
                  <c:v>2736.8986199999999</c:v>
                </c:pt>
                <c:pt idx="654">
                  <c:v>2734.9698699999999</c:v>
                </c:pt>
                <c:pt idx="655">
                  <c:v>2733.0411199999999</c:v>
                </c:pt>
                <c:pt idx="656">
                  <c:v>2731.1123600000001</c:v>
                </c:pt>
                <c:pt idx="657">
                  <c:v>2729.18361</c:v>
                </c:pt>
                <c:pt idx="658">
                  <c:v>2727.25486</c:v>
                </c:pt>
                <c:pt idx="659">
                  <c:v>2725.32611</c:v>
                </c:pt>
                <c:pt idx="660">
                  <c:v>2723.3973599999999</c:v>
                </c:pt>
                <c:pt idx="661">
                  <c:v>2721.4686099999999</c:v>
                </c:pt>
                <c:pt idx="662">
                  <c:v>2719.5398500000001</c:v>
                </c:pt>
                <c:pt idx="663">
                  <c:v>2717.6111000000001</c:v>
                </c:pt>
                <c:pt idx="664">
                  <c:v>2715.68235</c:v>
                </c:pt>
                <c:pt idx="665">
                  <c:v>2713.7536</c:v>
                </c:pt>
                <c:pt idx="666">
                  <c:v>2711.82485</c:v>
                </c:pt>
                <c:pt idx="667">
                  <c:v>2709.8960999999999</c:v>
                </c:pt>
                <c:pt idx="668">
                  <c:v>2707.9673400000001</c:v>
                </c:pt>
                <c:pt idx="669">
                  <c:v>2706.0385900000001</c:v>
                </c:pt>
                <c:pt idx="670">
                  <c:v>2704.1098400000001</c:v>
                </c:pt>
                <c:pt idx="671">
                  <c:v>2702.18109</c:v>
                </c:pt>
                <c:pt idx="672">
                  <c:v>2700.25234</c:v>
                </c:pt>
                <c:pt idx="673">
                  <c:v>2698.32359</c:v>
                </c:pt>
                <c:pt idx="674">
                  <c:v>2696.3948300000002</c:v>
                </c:pt>
                <c:pt idx="675">
                  <c:v>2694.4660800000001</c:v>
                </c:pt>
                <c:pt idx="676">
                  <c:v>2692.5373300000001</c:v>
                </c:pt>
                <c:pt idx="677">
                  <c:v>2690.6085800000001</c:v>
                </c:pt>
                <c:pt idx="678">
                  <c:v>2688.67983</c:v>
                </c:pt>
                <c:pt idx="679">
                  <c:v>2686.75108</c:v>
                </c:pt>
                <c:pt idx="680">
                  <c:v>2684.8223200000002</c:v>
                </c:pt>
                <c:pt idx="681">
                  <c:v>2682.8935700000002</c:v>
                </c:pt>
                <c:pt idx="682">
                  <c:v>2680.9648200000001</c:v>
                </c:pt>
                <c:pt idx="683">
                  <c:v>2679.0360700000001</c:v>
                </c:pt>
                <c:pt idx="684">
                  <c:v>2677.1073200000001</c:v>
                </c:pt>
                <c:pt idx="685">
                  <c:v>2675.17857</c:v>
                </c:pt>
                <c:pt idx="686">
                  <c:v>2673.2498099999998</c:v>
                </c:pt>
                <c:pt idx="687">
                  <c:v>2671.3210600000002</c:v>
                </c:pt>
                <c:pt idx="688">
                  <c:v>2669.3923100000002</c:v>
                </c:pt>
                <c:pt idx="689">
                  <c:v>2667.4635600000001</c:v>
                </c:pt>
                <c:pt idx="690">
                  <c:v>2665.5348100000001</c:v>
                </c:pt>
                <c:pt idx="691">
                  <c:v>2663.6060600000001</c:v>
                </c:pt>
                <c:pt idx="692">
                  <c:v>2661.6772999999998</c:v>
                </c:pt>
                <c:pt idx="693">
                  <c:v>2659.7485499999998</c:v>
                </c:pt>
                <c:pt idx="694">
                  <c:v>2657.8198000000002</c:v>
                </c:pt>
                <c:pt idx="695">
                  <c:v>2655.8910500000002</c:v>
                </c:pt>
                <c:pt idx="696">
                  <c:v>2653.9623000000001</c:v>
                </c:pt>
                <c:pt idx="697">
                  <c:v>2652.0335500000001</c:v>
                </c:pt>
                <c:pt idx="698">
                  <c:v>2650.1047899999999</c:v>
                </c:pt>
                <c:pt idx="699">
                  <c:v>2648.1760399999998</c:v>
                </c:pt>
                <c:pt idx="700">
                  <c:v>2646.2472899999998</c:v>
                </c:pt>
                <c:pt idx="701">
                  <c:v>2644.3185400000002</c:v>
                </c:pt>
                <c:pt idx="702">
                  <c:v>2642.3897900000002</c:v>
                </c:pt>
                <c:pt idx="703">
                  <c:v>2640.4610400000001</c:v>
                </c:pt>
                <c:pt idx="704">
                  <c:v>2638.5322799999999</c:v>
                </c:pt>
                <c:pt idx="705">
                  <c:v>2636.6035299999999</c:v>
                </c:pt>
                <c:pt idx="706">
                  <c:v>2634.6747799999998</c:v>
                </c:pt>
                <c:pt idx="707">
                  <c:v>2632.7460299999998</c:v>
                </c:pt>
                <c:pt idx="708">
                  <c:v>2630.8172800000002</c:v>
                </c:pt>
                <c:pt idx="709">
                  <c:v>2628.8885300000002</c:v>
                </c:pt>
                <c:pt idx="710">
                  <c:v>2626.9597699999999</c:v>
                </c:pt>
                <c:pt idx="711">
                  <c:v>2625.0310199999999</c:v>
                </c:pt>
                <c:pt idx="712">
                  <c:v>2623.1022699999999</c:v>
                </c:pt>
                <c:pt idx="713">
                  <c:v>2621.1735199999998</c:v>
                </c:pt>
                <c:pt idx="714">
                  <c:v>2619.2447699999998</c:v>
                </c:pt>
                <c:pt idx="715">
                  <c:v>2617.3160200000002</c:v>
                </c:pt>
                <c:pt idx="716">
                  <c:v>2615.38726</c:v>
                </c:pt>
                <c:pt idx="717">
                  <c:v>2613.4585099999999</c:v>
                </c:pt>
                <c:pt idx="718">
                  <c:v>2611.5297599999999</c:v>
                </c:pt>
                <c:pt idx="719">
                  <c:v>2609.6010099999999</c:v>
                </c:pt>
                <c:pt idx="720">
                  <c:v>2607.6722599999998</c:v>
                </c:pt>
                <c:pt idx="721">
                  <c:v>2605.7435099999998</c:v>
                </c:pt>
                <c:pt idx="722">
                  <c:v>2603.81475</c:v>
                </c:pt>
                <c:pt idx="723">
                  <c:v>2601.886</c:v>
                </c:pt>
                <c:pt idx="724">
                  <c:v>2599.9572499999999</c:v>
                </c:pt>
                <c:pt idx="725">
                  <c:v>2598.0284999999999</c:v>
                </c:pt>
                <c:pt idx="726">
                  <c:v>2596.0997499999999</c:v>
                </c:pt>
                <c:pt idx="727">
                  <c:v>2594.1709999999998</c:v>
                </c:pt>
                <c:pt idx="728">
                  <c:v>2592.24224</c:v>
                </c:pt>
                <c:pt idx="729">
                  <c:v>2590.31349</c:v>
                </c:pt>
                <c:pt idx="730">
                  <c:v>2588.38474</c:v>
                </c:pt>
                <c:pt idx="731">
                  <c:v>2586.4559899999999</c:v>
                </c:pt>
                <c:pt idx="732">
                  <c:v>2584.5272399999999</c:v>
                </c:pt>
                <c:pt idx="733">
                  <c:v>2582.5984899999999</c:v>
                </c:pt>
                <c:pt idx="734">
                  <c:v>2580.6697300000001</c:v>
                </c:pt>
                <c:pt idx="735">
                  <c:v>2578.74098</c:v>
                </c:pt>
                <c:pt idx="736">
                  <c:v>2576.81223</c:v>
                </c:pt>
                <c:pt idx="737">
                  <c:v>2574.88348</c:v>
                </c:pt>
                <c:pt idx="738">
                  <c:v>2572.9547299999999</c:v>
                </c:pt>
                <c:pt idx="739">
                  <c:v>2571.0259799999999</c:v>
                </c:pt>
                <c:pt idx="740">
                  <c:v>2569.0972200000001</c:v>
                </c:pt>
                <c:pt idx="741">
                  <c:v>2567.1684700000001</c:v>
                </c:pt>
                <c:pt idx="742">
                  <c:v>2565.23972</c:v>
                </c:pt>
                <c:pt idx="743">
                  <c:v>2563.31097</c:v>
                </c:pt>
                <c:pt idx="744">
                  <c:v>2561.38222</c:v>
                </c:pt>
                <c:pt idx="745">
                  <c:v>2559.4534699999999</c:v>
                </c:pt>
                <c:pt idx="746">
                  <c:v>2557.5247100000001</c:v>
                </c:pt>
                <c:pt idx="747">
                  <c:v>2555.5959600000001</c:v>
                </c:pt>
                <c:pt idx="748">
                  <c:v>2553.6672100000001</c:v>
                </c:pt>
                <c:pt idx="749">
                  <c:v>2551.73846</c:v>
                </c:pt>
                <c:pt idx="750">
                  <c:v>2549.80971</c:v>
                </c:pt>
                <c:pt idx="751">
                  <c:v>2547.88096</c:v>
                </c:pt>
                <c:pt idx="752">
                  <c:v>2545.9522000000002</c:v>
                </c:pt>
                <c:pt idx="753">
                  <c:v>2544.0234500000001</c:v>
                </c:pt>
                <c:pt idx="754">
                  <c:v>2542.0947000000001</c:v>
                </c:pt>
                <c:pt idx="755">
                  <c:v>2540.1659500000001</c:v>
                </c:pt>
                <c:pt idx="756">
                  <c:v>2538.2372</c:v>
                </c:pt>
                <c:pt idx="757">
                  <c:v>2536.30845</c:v>
                </c:pt>
                <c:pt idx="758">
                  <c:v>2534.3796900000002</c:v>
                </c:pt>
                <c:pt idx="759">
                  <c:v>2532.4509400000002</c:v>
                </c:pt>
                <c:pt idx="760">
                  <c:v>2530.5221900000001</c:v>
                </c:pt>
                <c:pt idx="761">
                  <c:v>2528.5934400000001</c:v>
                </c:pt>
                <c:pt idx="762">
                  <c:v>2526.6646900000001</c:v>
                </c:pt>
                <c:pt idx="763">
                  <c:v>2524.73594</c:v>
                </c:pt>
                <c:pt idx="764">
                  <c:v>2522.8071799999998</c:v>
                </c:pt>
                <c:pt idx="765">
                  <c:v>2520.8784300000002</c:v>
                </c:pt>
                <c:pt idx="766">
                  <c:v>2518.9496800000002</c:v>
                </c:pt>
                <c:pt idx="767">
                  <c:v>2517.0209300000001</c:v>
                </c:pt>
                <c:pt idx="768">
                  <c:v>2515.0921800000001</c:v>
                </c:pt>
                <c:pt idx="769">
                  <c:v>2513.1634300000001</c:v>
                </c:pt>
                <c:pt idx="770">
                  <c:v>2511.2346699999998</c:v>
                </c:pt>
                <c:pt idx="771">
                  <c:v>2509.3059199999998</c:v>
                </c:pt>
                <c:pt idx="772">
                  <c:v>2507.3771700000002</c:v>
                </c:pt>
                <c:pt idx="773">
                  <c:v>2505.4484200000002</c:v>
                </c:pt>
                <c:pt idx="774">
                  <c:v>2503.5196700000001</c:v>
                </c:pt>
                <c:pt idx="775">
                  <c:v>2501.5909200000001</c:v>
                </c:pt>
                <c:pt idx="776">
                  <c:v>2499.6621599999999</c:v>
                </c:pt>
                <c:pt idx="777">
                  <c:v>2497.7334099999998</c:v>
                </c:pt>
                <c:pt idx="778">
                  <c:v>2495.8046599999998</c:v>
                </c:pt>
                <c:pt idx="779">
                  <c:v>2493.8759100000002</c:v>
                </c:pt>
                <c:pt idx="780">
                  <c:v>2491.9471600000002</c:v>
                </c:pt>
                <c:pt idx="781">
                  <c:v>2490.0184100000001</c:v>
                </c:pt>
                <c:pt idx="782">
                  <c:v>2488.0896499999999</c:v>
                </c:pt>
                <c:pt idx="783">
                  <c:v>2486.1608999999999</c:v>
                </c:pt>
                <c:pt idx="784">
                  <c:v>2484.2321499999998</c:v>
                </c:pt>
                <c:pt idx="785">
                  <c:v>2482.3033999999998</c:v>
                </c:pt>
                <c:pt idx="786">
                  <c:v>2480.3746500000002</c:v>
                </c:pt>
                <c:pt idx="787">
                  <c:v>2478.4459000000002</c:v>
                </c:pt>
                <c:pt idx="788">
                  <c:v>2476.5171399999999</c:v>
                </c:pt>
                <c:pt idx="789">
                  <c:v>2474.5883899999999</c:v>
                </c:pt>
                <c:pt idx="790">
                  <c:v>2472.6596399999999</c:v>
                </c:pt>
                <c:pt idx="791">
                  <c:v>2470.7308899999998</c:v>
                </c:pt>
                <c:pt idx="792">
                  <c:v>2468.8021399999998</c:v>
                </c:pt>
                <c:pt idx="793">
                  <c:v>2466.8733900000002</c:v>
                </c:pt>
                <c:pt idx="794">
                  <c:v>2464.94463</c:v>
                </c:pt>
                <c:pt idx="795">
                  <c:v>2463.0158799999999</c:v>
                </c:pt>
                <c:pt idx="796">
                  <c:v>2461.0871299999999</c:v>
                </c:pt>
                <c:pt idx="797">
                  <c:v>2459.1583799999999</c:v>
                </c:pt>
                <c:pt idx="798">
                  <c:v>2457.2296299999998</c:v>
                </c:pt>
                <c:pt idx="799">
                  <c:v>2455.3008799999998</c:v>
                </c:pt>
                <c:pt idx="800">
                  <c:v>2453.37212</c:v>
                </c:pt>
                <c:pt idx="801">
                  <c:v>2451.44337</c:v>
                </c:pt>
                <c:pt idx="802">
                  <c:v>2449.5146199999999</c:v>
                </c:pt>
                <c:pt idx="803">
                  <c:v>2447.5858699999999</c:v>
                </c:pt>
                <c:pt idx="804">
                  <c:v>2445.6571199999998</c:v>
                </c:pt>
                <c:pt idx="805">
                  <c:v>2443.7283699999998</c:v>
                </c:pt>
                <c:pt idx="806">
                  <c:v>2441.79961</c:v>
                </c:pt>
                <c:pt idx="807">
                  <c:v>2439.87086</c:v>
                </c:pt>
                <c:pt idx="808">
                  <c:v>2437.94211</c:v>
                </c:pt>
                <c:pt idx="809">
                  <c:v>2436.0133599999999</c:v>
                </c:pt>
                <c:pt idx="810">
                  <c:v>2434.0846099999999</c:v>
                </c:pt>
                <c:pt idx="811">
                  <c:v>2432.1558599999998</c:v>
                </c:pt>
                <c:pt idx="812">
                  <c:v>2430.2271000000001</c:v>
                </c:pt>
                <c:pt idx="813">
                  <c:v>2428.29835</c:v>
                </c:pt>
                <c:pt idx="814">
                  <c:v>2426.3696</c:v>
                </c:pt>
                <c:pt idx="815">
                  <c:v>2424.44085</c:v>
                </c:pt>
                <c:pt idx="816">
                  <c:v>2422.5120999999999</c:v>
                </c:pt>
                <c:pt idx="817">
                  <c:v>2420.5833499999999</c:v>
                </c:pt>
                <c:pt idx="818">
                  <c:v>2418.6545900000001</c:v>
                </c:pt>
                <c:pt idx="819">
                  <c:v>2416.7258400000001</c:v>
                </c:pt>
                <c:pt idx="820">
                  <c:v>2414.79709</c:v>
                </c:pt>
                <c:pt idx="821">
                  <c:v>2412.86834</c:v>
                </c:pt>
                <c:pt idx="822">
                  <c:v>2410.93959</c:v>
                </c:pt>
                <c:pt idx="823">
                  <c:v>2409.0108399999999</c:v>
                </c:pt>
                <c:pt idx="824">
                  <c:v>2407.0820800000001</c:v>
                </c:pt>
                <c:pt idx="825">
                  <c:v>2405.1533300000001</c:v>
                </c:pt>
                <c:pt idx="826">
                  <c:v>2403.2245800000001</c:v>
                </c:pt>
                <c:pt idx="827">
                  <c:v>2401.29583</c:v>
                </c:pt>
                <c:pt idx="828">
                  <c:v>2399.36708</c:v>
                </c:pt>
                <c:pt idx="829">
                  <c:v>2397.43833</c:v>
                </c:pt>
                <c:pt idx="830">
                  <c:v>2395.5095700000002</c:v>
                </c:pt>
                <c:pt idx="831">
                  <c:v>2393.5808200000001</c:v>
                </c:pt>
                <c:pt idx="832">
                  <c:v>2391.6520700000001</c:v>
                </c:pt>
                <c:pt idx="833">
                  <c:v>2389.7233200000001</c:v>
                </c:pt>
                <c:pt idx="834">
                  <c:v>2387.79457</c:v>
                </c:pt>
                <c:pt idx="835">
                  <c:v>2385.86582</c:v>
                </c:pt>
                <c:pt idx="836">
                  <c:v>2383.9370600000002</c:v>
                </c:pt>
                <c:pt idx="837">
                  <c:v>2382.0083100000002</c:v>
                </c:pt>
                <c:pt idx="838">
                  <c:v>2380.0795600000001</c:v>
                </c:pt>
                <c:pt idx="839">
                  <c:v>2378.1508100000001</c:v>
                </c:pt>
                <c:pt idx="840">
                  <c:v>2376.2220600000001</c:v>
                </c:pt>
                <c:pt idx="841">
                  <c:v>2374.29331</c:v>
                </c:pt>
                <c:pt idx="842">
                  <c:v>2372.3645499999998</c:v>
                </c:pt>
                <c:pt idx="843">
                  <c:v>2370.4358000000002</c:v>
                </c:pt>
                <c:pt idx="844">
                  <c:v>2368.5070500000002</c:v>
                </c:pt>
                <c:pt idx="845">
                  <c:v>2366.5783000000001</c:v>
                </c:pt>
                <c:pt idx="846">
                  <c:v>2364.6495500000001</c:v>
                </c:pt>
                <c:pt idx="847">
                  <c:v>2362.7208000000001</c:v>
                </c:pt>
                <c:pt idx="848">
                  <c:v>2360.7920399999998</c:v>
                </c:pt>
                <c:pt idx="849">
                  <c:v>2358.8632899999998</c:v>
                </c:pt>
                <c:pt idx="850">
                  <c:v>2356.9345400000002</c:v>
                </c:pt>
                <c:pt idx="851">
                  <c:v>2355.0057900000002</c:v>
                </c:pt>
                <c:pt idx="852">
                  <c:v>2353.0770400000001</c:v>
                </c:pt>
                <c:pt idx="853">
                  <c:v>2351.1482900000001</c:v>
                </c:pt>
                <c:pt idx="854">
                  <c:v>2349.2195299999998</c:v>
                </c:pt>
                <c:pt idx="855">
                  <c:v>2347.2907799999998</c:v>
                </c:pt>
                <c:pt idx="856">
                  <c:v>2345.3620299999998</c:v>
                </c:pt>
                <c:pt idx="857">
                  <c:v>2343.4332800000002</c:v>
                </c:pt>
                <c:pt idx="858">
                  <c:v>2341.5045300000002</c:v>
                </c:pt>
                <c:pt idx="859">
                  <c:v>2339.5757800000001</c:v>
                </c:pt>
                <c:pt idx="860">
                  <c:v>2337.6470199999999</c:v>
                </c:pt>
                <c:pt idx="861">
                  <c:v>2335.7182699999998</c:v>
                </c:pt>
                <c:pt idx="862">
                  <c:v>2333.7895199999998</c:v>
                </c:pt>
                <c:pt idx="863">
                  <c:v>2331.8607699999998</c:v>
                </c:pt>
                <c:pt idx="864">
                  <c:v>2329.9320200000002</c:v>
                </c:pt>
                <c:pt idx="865">
                  <c:v>2328.0032700000002</c:v>
                </c:pt>
                <c:pt idx="866">
                  <c:v>2326.0745099999999</c:v>
                </c:pt>
                <c:pt idx="867">
                  <c:v>2324.1457599999999</c:v>
                </c:pt>
                <c:pt idx="868">
                  <c:v>2322.2170099999998</c:v>
                </c:pt>
                <c:pt idx="869">
                  <c:v>2320.2882599999998</c:v>
                </c:pt>
                <c:pt idx="870">
                  <c:v>2318.3595099999998</c:v>
                </c:pt>
                <c:pt idx="871">
                  <c:v>2316.4307600000002</c:v>
                </c:pt>
                <c:pt idx="872">
                  <c:v>2314.502</c:v>
                </c:pt>
                <c:pt idx="873">
                  <c:v>2312.5732499999999</c:v>
                </c:pt>
                <c:pt idx="874">
                  <c:v>2310.6444999999999</c:v>
                </c:pt>
                <c:pt idx="875">
                  <c:v>2308.7157499999998</c:v>
                </c:pt>
                <c:pt idx="876">
                  <c:v>2306.7869999999998</c:v>
                </c:pt>
                <c:pt idx="877">
                  <c:v>2304.8582500000002</c:v>
                </c:pt>
                <c:pt idx="878">
                  <c:v>2302.92949</c:v>
                </c:pt>
                <c:pt idx="879">
                  <c:v>2301.00074</c:v>
                </c:pt>
                <c:pt idx="880">
                  <c:v>2299.0719899999999</c:v>
                </c:pt>
                <c:pt idx="881">
                  <c:v>2297.1432399999999</c:v>
                </c:pt>
                <c:pt idx="882">
                  <c:v>2295.2144899999998</c:v>
                </c:pt>
                <c:pt idx="883">
                  <c:v>2293.2857399999998</c:v>
                </c:pt>
                <c:pt idx="884">
                  <c:v>2291.35698</c:v>
                </c:pt>
                <c:pt idx="885">
                  <c:v>2289.42823</c:v>
                </c:pt>
                <c:pt idx="886">
                  <c:v>2287.4994799999999</c:v>
                </c:pt>
                <c:pt idx="887">
                  <c:v>2285.5707299999999</c:v>
                </c:pt>
                <c:pt idx="888">
                  <c:v>2283.6419799999999</c:v>
                </c:pt>
                <c:pt idx="889">
                  <c:v>2281.7132299999998</c:v>
                </c:pt>
                <c:pt idx="890">
                  <c:v>2279.7844700000001</c:v>
                </c:pt>
                <c:pt idx="891">
                  <c:v>2277.85572</c:v>
                </c:pt>
                <c:pt idx="892">
                  <c:v>2275.92697</c:v>
                </c:pt>
                <c:pt idx="893">
                  <c:v>2273.9982199999999</c:v>
                </c:pt>
                <c:pt idx="894">
                  <c:v>2272.0694699999999</c:v>
                </c:pt>
                <c:pt idx="895">
                  <c:v>2270.1407199999999</c:v>
                </c:pt>
                <c:pt idx="896">
                  <c:v>2268.2119600000001</c:v>
                </c:pt>
                <c:pt idx="897">
                  <c:v>2266.2832100000001</c:v>
                </c:pt>
                <c:pt idx="898">
                  <c:v>2264.35446</c:v>
                </c:pt>
                <c:pt idx="899">
                  <c:v>2262.42571</c:v>
                </c:pt>
                <c:pt idx="900">
                  <c:v>2260.4969599999999</c:v>
                </c:pt>
                <c:pt idx="901">
                  <c:v>2258.5682099999999</c:v>
                </c:pt>
                <c:pt idx="902">
                  <c:v>2256.6394500000001</c:v>
                </c:pt>
                <c:pt idx="903">
                  <c:v>2254.7107000000001</c:v>
                </c:pt>
                <c:pt idx="904">
                  <c:v>2252.7819500000001</c:v>
                </c:pt>
                <c:pt idx="905">
                  <c:v>2250.8532</c:v>
                </c:pt>
                <c:pt idx="906">
                  <c:v>2248.92445</c:v>
                </c:pt>
                <c:pt idx="907">
                  <c:v>2246.9956999999999</c:v>
                </c:pt>
                <c:pt idx="908">
                  <c:v>2245.0669400000002</c:v>
                </c:pt>
                <c:pt idx="909">
                  <c:v>2243.1381900000001</c:v>
                </c:pt>
                <c:pt idx="910">
                  <c:v>2241.2094400000001</c:v>
                </c:pt>
                <c:pt idx="911">
                  <c:v>2239.28069</c:v>
                </c:pt>
                <c:pt idx="912">
                  <c:v>2237.35194</c:v>
                </c:pt>
                <c:pt idx="913">
                  <c:v>2235.42319</c:v>
                </c:pt>
                <c:pt idx="914">
                  <c:v>2233.4944300000002</c:v>
                </c:pt>
                <c:pt idx="915">
                  <c:v>2231.5656800000002</c:v>
                </c:pt>
                <c:pt idx="916">
                  <c:v>2229.6369300000001</c:v>
                </c:pt>
                <c:pt idx="917">
                  <c:v>2227.7081800000001</c:v>
                </c:pt>
                <c:pt idx="918">
                  <c:v>2225.77943</c:v>
                </c:pt>
                <c:pt idx="919">
                  <c:v>2223.8506699999998</c:v>
                </c:pt>
                <c:pt idx="920">
                  <c:v>2221.9219199999998</c:v>
                </c:pt>
                <c:pt idx="921">
                  <c:v>2219.9931700000002</c:v>
                </c:pt>
                <c:pt idx="922">
                  <c:v>2218.0644200000002</c:v>
                </c:pt>
                <c:pt idx="923">
                  <c:v>2216.1356700000001</c:v>
                </c:pt>
                <c:pt idx="924">
                  <c:v>2214.2069200000001</c:v>
                </c:pt>
                <c:pt idx="925">
                  <c:v>2212.2781599999998</c:v>
                </c:pt>
                <c:pt idx="926">
                  <c:v>2210.3494099999998</c:v>
                </c:pt>
                <c:pt idx="927">
                  <c:v>2208.4206600000002</c:v>
                </c:pt>
                <c:pt idx="928">
                  <c:v>2206.4919100000002</c:v>
                </c:pt>
                <c:pt idx="929">
                  <c:v>2204.5631600000002</c:v>
                </c:pt>
                <c:pt idx="930">
                  <c:v>2202.6344100000001</c:v>
                </c:pt>
                <c:pt idx="931">
                  <c:v>2200.7056499999999</c:v>
                </c:pt>
                <c:pt idx="932">
                  <c:v>2198.7768999999998</c:v>
                </c:pt>
                <c:pt idx="933">
                  <c:v>2196.8481499999998</c:v>
                </c:pt>
                <c:pt idx="934">
                  <c:v>2194.9194000000002</c:v>
                </c:pt>
                <c:pt idx="935">
                  <c:v>2192.9906500000002</c:v>
                </c:pt>
                <c:pt idx="936">
                  <c:v>2191.0619000000002</c:v>
                </c:pt>
                <c:pt idx="937">
                  <c:v>2189.1331399999999</c:v>
                </c:pt>
                <c:pt idx="938">
                  <c:v>2187.2043899999999</c:v>
                </c:pt>
                <c:pt idx="939">
                  <c:v>2185.2756399999998</c:v>
                </c:pt>
                <c:pt idx="940">
                  <c:v>2183.3468899999998</c:v>
                </c:pt>
                <c:pt idx="941">
                  <c:v>2181.4181400000002</c:v>
                </c:pt>
                <c:pt idx="942">
                  <c:v>2179.4893900000002</c:v>
                </c:pt>
                <c:pt idx="943">
                  <c:v>2177.5606299999999</c:v>
                </c:pt>
                <c:pt idx="944">
                  <c:v>2175.6318799999999</c:v>
                </c:pt>
                <c:pt idx="945">
                  <c:v>2173.7031299999999</c:v>
                </c:pt>
                <c:pt idx="946">
                  <c:v>2171.7743799999998</c:v>
                </c:pt>
                <c:pt idx="947">
                  <c:v>2169.8456299999998</c:v>
                </c:pt>
                <c:pt idx="948">
                  <c:v>2167.9168800000002</c:v>
                </c:pt>
                <c:pt idx="949">
                  <c:v>2165.98812</c:v>
                </c:pt>
                <c:pt idx="950">
                  <c:v>2164.0593699999999</c:v>
                </c:pt>
                <c:pt idx="951">
                  <c:v>2162.1306199999999</c:v>
                </c:pt>
                <c:pt idx="952">
                  <c:v>2160.2018699999999</c:v>
                </c:pt>
                <c:pt idx="953">
                  <c:v>2158.2731199999998</c:v>
                </c:pt>
                <c:pt idx="954">
                  <c:v>2156.3443699999998</c:v>
                </c:pt>
                <c:pt idx="955">
                  <c:v>2154.41561</c:v>
                </c:pt>
                <c:pt idx="956">
                  <c:v>2152.48686</c:v>
                </c:pt>
                <c:pt idx="957">
                  <c:v>2150.5581099999999</c:v>
                </c:pt>
                <c:pt idx="958">
                  <c:v>2148.6293599999999</c:v>
                </c:pt>
                <c:pt idx="959">
                  <c:v>2146.7006099999999</c:v>
                </c:pt>
                <c:pt idx="960">
                  <c:v>2144.7718599999998</c:v>
                </c:pt>
                <c:pt idx="961">
                  <c:v>2142.8431</c:v>
                </c:pt>
                <c:pt idx="962">
                  <c:v>2140.91435</c:v>
                </c:pt>
                <c:pt idx="963">
                  <c:v>2138.9856</c:v>
                </c:pt>
                <c:pt idx="964">
                  <c:v>2137.0568499999999</c:v>
                </c:pt>
                <c:pt idx="965">
                  <c:v>2135.1280999999999</c:v>
                </c:pt>
                <c:pt idx="966">
                  <c:v>2133.1993499999999</c:v>
                </c:pt>
                <c:pt idx="967">
                  <c:v>2131.2705900000001</c:v>
                </c:pt>
                <c:pt idx="968">
                  <c:v>2129.34184</c:v>
                </c:pt>
                <c:pt idx="969">
                  <c:v>2127.41309</c:v>
                </c:pt>
                <c:pt idx="970">
                  <c:v>2125.48434</c:v>
                </c:pt>
                <c:pt idx="971">
                  <c:v>2123.5555899999999</c:v>
                </c:pt>
                <c:pt idx="972">
                  <c:v>2121.6268399999999</c:v>
                </c:pt>
                <c:pt idx="973">
                  <c:v>2119.6980800000001</c:v>
                </c:pt>
                <c:pt idx="974">
                  <c:v>2117.7693300000001</c:v>
                </c:pt>
                <c:pt idx="975">
                  <c:v>2115.84058</c:v>
                </c:pt>
                <c:pt idx="976">
                  <c:v>2113.91183</c:v>
                </c:pt>
                <c:pt idx="977">
                  <c:v>2111.98308</c:v>
                </c:pt>
                <c:pt idx="978">
                  <c:v>2110.0543299999999</c:v>
                </c:pt>
                <c:pt idx="979">
                  <c:v>2108.1255700000002</c:v>
                </c:pt>
                <c:pt idx="980">
                  <c:v>2106.1968200000001</c:v>
                </c:pt>
                <c:pt idx="981">
                  <c:v>2104.2680700000001</c:v>
                </c:pt>
                <c:pt idx="982">
                  <c:v>2102.33932</c:v>
                </c:pt>
                <c:pt idx="983">
                  <c:v>2100.41057</c:v>
                </c:pt>
                <c:pt idx="984">
                  <c:v>2098.48182</c:v>
                </c:pt>
                <c:pt idx="985">
                  <c:v>2096.5530600000002</c:v>
                </c:pt>
                <c:pt idx="986">
                  <c:v>2094.6243100000002</c:v>
                </c:pt>
                <c:pt idx="987">
                  <c:v>2092.6955600000001</c:v>
                </c:pt>
                <c:pt idx="988">
                  <c:v>2090.7668100000001</c:v>
                </c:pt>
                <c:pt idx="989">
                  <c:v>2088.83806</c:v>
                </c:pt>
                <c:pt idx="990">
                  <c:v>2086.90931</c:v>
                </c:pt>
                <c:pt idx="991">
                  <c:v>2084.9805500000002</c:v>
                </c:pt>
                <c:pt idx="992">
                  <c:v>2083.0518000000002</c:v>
                </c:pt>
                <c:pt idx="993">
                  <c:v>2081.1230500000001</c:v>
                </c:pt>
                <c:pt idx="994">
                  <c:v>2079.1943000000001</c:v>
                </c:pt>
                <c:pt idx="995">
                  <c:v>2077.2655500000001</c:v>
                </c:pt>
                <c:pt idx="996">
                  <c:v>2075.3368</c:v>
                </c:pt>
                <c:pt idx="997">
                  <c:v>2073.4080399999998</c:v>
                </c:pt>
                <c:pt idx="998">
                  <c:v>2071.4792900000002</c:v>
                </c:pt>
                <c:pt idx="999">
                  <c:v>2069.5505400000002</c:v>
                </c:pt>
                <c:pt idx="1000">
                  <c:v>2067.6217900000001</c:v>
                </c:pt>
                <c:pt idx="1001">
                  <c:v>2065.6930400000001</c:v>
                </c:pt>
                <c:pt idx="1002">
                  <c:v>2063.7642900000001</c:v>
                </c:pt>
                <c:pt idx="1003">
                  <c:v>2061.8355299999998</c:v>
                </c:pt>
                <c:pt idx="1004">
                  <c:v>2059.9067799999998</c:v>
                </c:pt>
                <c:pt idx="1005">
                  <c:v>2057.9780300000002</c:v>
                </c:pt>
                <c:pt idx="1006">
                  <c:v>2056.0492800000002</c:v>
                </c:pt>
                <c:pt idx="1007">
                  <c:v>2054.1205300000001</c:v>
                </c:pt>
                <c:pt idx="1008">
                  <c:v>2052.1917800000001</c:v>
                </c:pt>
                <c:pt idx="1009">
                  <c:v>2050.2630199999999</c:v>
                </c:pt>
                <c:pt idx="1010">
                  <c:v>2048.3342699999998</c:v>
                </c:pt>
                <c:pt idx="1011">
                  <c:v>2046.40552</c:v>
                </c:pt>
                <c:pt idx="1012">
                  <c:v>2044.47677</c:v>
                </c:pt>
                <c:pt idx="1013">
                  <c:v>2042.54802</c:v>
                </c:pt>
                <c:pt idx="1014">
                  <c:v>2040.6192699999999</c:v>
                </c:pt>
                <c:pt idx="1015">
                  <c:v>2038.6905099999999</c:v>
                </c:pt>
                <c:pt idx="1016">
                  <c:v>2036.7617600000001</c:v>
                </c:pt>
                <c:pt idx="1017">
                  <c:v>2034.8330100000001</c:v>
                </c:pt>
                <c:pt idx="1018">
                  <c:v>2032.90426</c:v>
                </c:pt>
                <c:pt idx="1019">
                  <c:v>2030.97551</c:v>
                </c:pt>
                <c:pt idx="1020">
                  <c:v>2029.0467599999999</c:v>
                </c:pt>
                <c:pt idx="1021">
                  <c:v>2027.1179999999999</c:v>
                </c:pt>
                <c:pt idx="1022">
                  <c:v>2025.1892499999999</c:v>
                </c:pt>
                <c:pt idx="1023">
                  <c:v>2023.2605000000001</c:v>
                </c:pt>
                <c:pt idx="1024">
                  <c:v>2021.3317500000001</c:v>
                </c:pt>
                <c:pt idx="1025">
                  <c:v>2019.403</c:v>
                </c:pt>
                <c:pt idx="1026">
                  <c:v>2017.47425</c:v>
                </c:pt>
                <c:pt idx="1027">
                  <c:v>2015.54549</c:v>
                </c:pt>
                <c:pt idx="1028">
                  <c:v>2013.6167399999999</c:v>
                </c:pt>
                <c:pt idx="1029">
                  <c:v>2011.6879899999999</c:v>
                </c:pt>
                <c:pt idx="1030">
                  <c:v>2009.7592400000001</c:v>
                </c:pt>
                <c:pt idx="1031">
                  <c:v>2007.8304900000001</c:v>
                </c:pt>
                <c:pt idx="1032">
                  <c:v>2005.90174</c:v>
                </c:pt>
                <c:pt idx="1033">
                  <c:v>2003.97298</c:v>
                </c:pt>
                <c:pt idx="1034">
                  <c:v>2002.04423</c:v>
                </c:pt>
                <c:pt idx="1035">
                  <c:v>2000.1154799999999</c:v>
                </c:pt>
                <c:pt idx="1036">
                  <c:v>1998.1867299999999</c:v>
                </c:pt>
                <c:pt idx="1037">
                  <c:v>1996.2579800000001</c:v>
                </c:pt>
                <c:pt idx="1038">
                  <c:v>1994.3292300000001</c:v>
                </c:pt>
                <c:pt idx="1039">
                  <c:v>1992.40047</c:v>
                </c:pt>
                <c:pt idx="1040">
                  <c:v>1990.47172</c:v>
                </c:pt>
                <c:pt idx="1041">
                  <c:v>1988.54297</c:v>
                </c:pt>
                <c:pt idx="1042">
                  <c:v>1986.6142199999999</c:v>
                </c:pt>
                <c:pt idx="1043">
                  <c:v>1984.6854699999999</c:v>
                </c:pt>
                <c:pt idx="1044">
                  <c:v>1982.7567200000001</c:v>
                </c:pt>
                <c:pt idx="1045">
                  <c:v>1980.8279600000001</c:v>
                </c:pt>
                <c:pt idx="1046">
                  <c:v>1978.89921</c:v>
                </c:pt>
                <c:pt idx="1047">
                  <c:v>1976.97046</c:v>
                </c:pt>
                <c:pt idx="1048">
                  <c:v>1975.04171</c:v>
                </c:pt>
                <c:pt idx="1049">
                  <c:v>1973.1129599999999</c:v>
                </c:pt>
                <c:pt idx="1050">
                  <c:v>1971.1842099999999</c:v>
                </c:pt>
                <c:pt idx="1051">
                  <c:v>1969.2554500000001</c:v>
                </c:pt>
                <c:pt idx="1052">
                  <c:v>1967.3267000000001</c:v>
                </c:pt>
                <c:pt idx="1053">
                  <c:v>1965.39795</c:v>
                </c:pt>
                <c:pt idx="1054">
                  <c:v>1963.4692</c:v>
                </c:pt>
                <c:pt idx="1055">
                  <c:v>1961.54045</c:v>
                </c:pt>
                <c:pt idx="1056">
                  <c:v>1959.6116999999999</c:v>
                </c:pt>
                <c:pt idx="1057">
                  <c:v>1957.6829399999999</c:v>
                </c:pt>
                <c:pt idx="1058">
                  <c:v>1955.7541900000001</c:v>
                </c:pt>
                <c:pt idx="1059">
                  <c:v>1953.8254400000001</c:v>
                </c:pt>
                <c:pt idx="1060">
                  <c:v>1951.89669</c:v>
                </c:pt>
                <c:pt idx="1061">
                  <c:v>1949.96794</c:v>
                </c:pt>
                <c:pt idx="1062">
                  <c:v>1948.03919</c:v>
                </c:pt>
                <c:pt idx="1063">
                  <c:v>1946.11043</c:v>
                </c:pt>
                <c:pt idx="1064">
                  <c:v>1944.1816799999999</c:v>
                </c:pt>
                <c:pt idx="1065">
                  <c:v>1942.2529300000001</c:v>
                </c:pt>
                <c:pt idx="1066">
                  <c:v>1940.3241800000001</c:v>
                </c:pt>
                <c:pt idx="1067">
                  <c:v>1938.39543</c:v>
                </c:pt>
                <c:pt idx="1068">
                  <c:v>1936.46668</c:v>
                </c:pt>
                <c:pt idx="1069">
                  <c:v>1934.53792</c:v>
                </c:pt>
                <c:pt idx="1070">
                  <c:v>1932.6091699999999</c:v>
                </c:pt>
                <c:pt idx="1071">
                  <c:v>1930.6804199999999</c:v>
                </c:pt>
                <c:pt idx="1072">
                  <c:v>1928.7516700000001</c:v>
                </c:pt>
                <c:pt idx="1073">
                  <c:v>1926.8229200000001</c:v>
                </c:pt>
                <c:pt idx="1074">
                  <c:v>1924.89417</c:v>
                </c:pt>
                <c:pt idx="1075">
                  <c:v>1922.96541</c:v>
                </c:pt>
                <c:pt idx="1076">
                  <c:v>1921.03666</c:v>
                </c:pt>
                <c:pt idx="1077">
                  <c:v>1919.1079099999999</c:v>
                </c:pt>
                <c:pt idx="1078">
                  <c:v>1917.1791599999999</c:v>
                </c:pt>
                <c:pt idx="1079">
                  <c:v>1915.2504100000001</c:v>
                </c:pt>
                <c:pt idx="1080">
                  <c:v>1913.3216600000001</c:v>
                </c:pt>
                <c:pt idx="1081">
                  <c:v>1911.3929000000001</c:v>
                </c:pt>
                <c:pt idx="1082">
                  <c:v>1909.46415</c:v>
                </c:pt>
                <c:pt idx="1083">
                  <c:v>1907.5354</c:v>
                </c:pt>
                <c:pt idx="1084">
                  <c:v>1905.6066499999999</c:v>
                </c:pt>
                <c:pt idx="1085">
                  <c:v>1903.6778999999999</c:v>
                </c:pt>
                <c:pt idx="1086">
                  <c:v>1901.7491500000001</c:v>
                </c:pt>
                <c:pt idx="1087">
                  <c:v>1899.8203900000001</c:v>
                </c:pt>
                <c:pt idx="1088">
                  <c:v>1897.8916400000001</c:v>
                </c:pt>
                <c:pt idx="1089">
                  <c:v>1895.96289</c:v>
                </c:pt>
                <c:pt idx="1090">
                  <c:v>1894.03414</c:v>
                </c:pt>
                <c:pt idx="1091">
                  <c:v>1892.1053899999999</c:v>
                </c:pt>
                <c:pt idx="1092">
                  <c:v>1890.1766399999999</c:v>
                </c:pt>
                <c:pt idx="1093">
                  <c:v>1888.2478799999999</c:v>
                </c:pt>
                <c:pt idx="1094">
                  <c:v>1886.3191300000001</c:v>
                </c:pt>
                <c:pt idx="1095">
                  <c:v>1884.3903800000001</c:v>
                </c:pt>
                <c:pt idx="1096">
                  <c:v>1882.46163</c:v>
                </c:pt>
                <c:pt idx="1097">
                  <c:v>1880.53288</c:v>
                </c:pt>
                <c:pt idx="1098">
                  <c:v>1878.6041299999999</c:v>
                </c:pt>
                <c:pt idx="1099">
                  <c:v>1876.6753699999999</c:v>
                </c:pt>
                <c:pt idx="1100">
                  <c:v>1874.7466199999999</c:v>
                </c:pt>
                <c:pt idx="1101">
                  <c:v>1872.8178700000001</c:v>
                </c:pt>
                <c:pt idx="1102">
                  <c:v>1870.88912</c:v>
                </c:pt>
                <c:pt idx="1103">
                  <c:v>1868.96037</c:v>
                </c:pt>
                <c:pt idx="1104">
                  <c:v>1867.03162</c:v>
                </c:pt>
                <c:pt idx="1105">
                  <c:v>1865.10286</c:v>
                </c:pt>
                <c:pt idx="1106">
                  <c:v>1863.1741099999999</c:v>
                </c:pt>
                <c:pt idx="1107">
                  <c:v>1861.2453599999999</c:v>
                </c:pt>
                <c:pt idx="1108">
                  <c:v>1859.3166100000001</c:v>
                </c:pt>
                <c:pt idx="1109">
                  <c:v>1857.38786</c:v>
                </c:pt>
                <c:pt idx="1110">
                  <c:v>1855.45911</c:v>
                </c:pt>
                <c:pt idx="1111">
                  <c:v>1853.53035</c:v>
                </c:pt>
                <c:pt idx="1112">
                  <c:v>1851.6016</c:v>
                </c:pt>
                <c:pt idx="1113">
                  <c:v>1849.6728499999999</c:v>
                </c:pt>
                <c:pt idx="1114">
                  <c:v>1847.7440999999999</c:v>
                </c:pt>
                <c:pt idx="1115">
                  <c:v>1845.8153500000001</c:v>
                </c:pt>
                <c:pt idx="1116">
                  <c:v>1843.8866</c:v>
                </c:pt>
                <c:pt idx="1117">
                  <c:v>1841.95784</c:v>
                </c:pt>
                <c:pt idx="1118">
                  <c:v>1840.02909</c:v>
                </c:pt>
                <c:pt idx="1119">
                  <c:v>1838.10034</c:v>
                </c:pt>
                <c:pt idx="1120">
                  <c:v>1836.1715899999999</c:v>
                </c:pt>
                <c:pt idx="1121">
                  <c:v>1834.2428399999999</c:v>
                </c:pt>
                <c:pt idx="1122">
                  <c:v>1832.3140900000001</c:v>
                </c:pt>
                <c:pt idx="1123">
                  <c:v>1830.3853300000001</c:v>
                </c:pt>
                <c:pt idx="1124">
                  <c:v>1828.45658</c:v>
                </c:pt>
                <c:pt idx="1125">
                  <c:v>1826.52783</c:v>
                </c:pt>
                <c:pt idx="1126">
                  <c:v>1824.59908</c:v>
                </c:pt>
                <c:pt idx="1127">
                  <c:v>1822.6703299999999</c:v>
                </c:pt>
                <c:pt idx="1128">
                  <c:v>1820.7415800000001</c:v>
                </c:pt>
                <c:pt idx="1129">
                  <c:v>1818.8128200000001</c:v>
                </c:pt>
                <c:pt idx="1130">
                  <c:v>1816.8840700000001</c:v>
                </c:pt>
                <c:pt idx="1131">
                  <c:v>1814.95532</c:v>
                </c:pt>
                <c:pt idx="1132">
                  <c:v>1813.02657</c:v>
                </c:pt>
                <c:pt idx="1133">
                  <c:v>1811.09782</c:v>
                </c:pt>
                <c:pt idx="1134">
                  <c:v>1809.1690699999999</c:v>
                </c:pt>
                <c:pt idx="1135">
                  <c:v>1807.2403099999999</c:v>
                </c:pt>
                <c:pt idx="1136">
                  <c:v>1805.3115600000001</c:v>
                </c:pt>
                <c:pt idx="1137">
                  <c:v>1803.3828100000001</c:v>
                </c:pt>
                <c:pt idx="1138">
                  <c:v>1801.45406</c:v>
                </c:pt>
                <c:pt idx="1139">
                  <c:v>1799.52531</c:v>
                </c:pt>
                <c:pt idx="1140">
                  <c:v>1797.59656</c:v>
                </c:pt>
                <c:pt idx="1141">
                  <c:v>1795.6677999999999</c:v>
                </c:pt>
                <c:pt idx="1142">
                  <c:v>1793.7390499999999</c:v>
                </c:pt>
                <c:pt idx="1143">
                  <c:v>1791.8103000000001</c:v>
                </c:pt>
                <c:pt idx="1144">
                  <c:v>1789.8815500000001</c:v>
                </c:pt>
                <c:pt idx="1145">
                  <c:v>1787.9528</c:v>
                </c:pt>
                <c:pt idx="1146">
                  <c:v>1786.02405</c:v>
                </c:pt>
                <c:pt idx="1147">
                  <c:v>1784.09529</c:v>
                </c:pt>
                <c:pt idx="1148">
                  <c:v>1782.1665399999999</c:v>
                </c:pt>
                <c:pt idx="1149">
                  <c:v>1780.2377899999999</c:v>
                </c:pt>
                <c:pt idx="1150">
                  <c:v>1778.3090400000001</c:v>
                </c:pt>
                <c:pt idx="1151">
                  <c:v>1776.3802900000001</c:v>
                </c:pt>
                <c:pt idx="1152">
                  <c:v>1774.45154</c:v>
                </c:pt>
                <c:pt idx="1153">
                  <c:v>1772.52278</c:v>
                </c:pt>
                <c:pt idx="1154">
                  <c:v>1770.59403</c:v>
                </c:pt>
                <c:pt idx="1155">
                  <c:v>1768.6652799999999</c:v>
                </c:pt>
                <c:pt idx="1156">
                  <c:v>1766.7365299999999</c:v>
                </c:pt>
                <c:pt idx="1157">
                  <c:v>1764.8077800000001</c:v>
                </c:pt>
                <c:pt idx="1158">
                  <c:v>1762.8790300000001</c:v>
                </c:pt>
                <c:pt idx="1159">
                  <c:v>1760.95027</c:v>
                </c:pt>
                <c:pt idx="1160">
                  <c:v>1759.02152</c:v>
                </c:pt>
                <c:pt idx="1161">
                  <c:v>1757.09277</c:v>
                </c:pt>
                <c:pt idx="1162">
                  <c:v>1755.1640199999999</c:v>
                </c:pt>
                <c:pt idx="1163">
                  <c:v>1753.2352699999999</c:v>
                </c:pt>
                <c:pt idx="1164">
                  <c:v>1751.3065200000001</c:v>
                </c:pt>
                <c:pt idx="1165">
                  <c:v>1749.3777600000001</c:v>
                </c:pt>
                <c:pt idx="1166">
                  <c:v>1747.44901</c:v>
                </c:pt>
                <c:pt idx="1167">
                  <c:v>1745.52026</c:v>
                </c:pt>
                <c:pt idx="1168">
                  <c:v>1743.59151</c:v>
                </c:pt>
                <c:pt idx="1169">
                  <c:v>1741.6627599999999</c:v>
                </c:pt>
                <c:pt idx="1170">
                  <c:v>1739.7340099999999</c:v>
                </c:pt>
                <c:pt idx="1171">
                  <c:v>1737.8052499999999</c:v>
                </c:pt>
                <c:pt idx="1172">
                  <c:v>1735.8765000000001</c:v>
                </c:pt>
                <c:pt idx="1173">
                  <c:v>1733.94775</c:v>
                </c:pt>
                <c:pt idx="1174">
                  <c:v>1732.019</c:v>
                </c:pt>
                <c:pt idx="1175">
                  <c:v>1730.09025</c:v>
                </c:pt>
                <c:pt idx="1176">
                  <c:v>1728.1614999999999</c:v>
                </c:pt>
                <c:pt idx="1177">
                  <c:v>1726.2327399999999</c:v>
                </c:pt>
                <c:pt idx="1178">
                  <c:v>1724.3039900000001</c:v>
                </c:pt>
                <c:pt idx="1179">
                  <c:v>1722.3752400000001</c:v>
                </c:pt>
                <c:pt idx="1180">
                  <c:v>1720.44649</c:v>
                </c:pt>
                <c:pt idx="1181">
                  <c:v>1718.51774</c:v>
                </c:pt>
                <c:pt idx="1182">
                  <c:v>1716.58899</c:v>
                </c:pt>
                <c:pt idx="1183">
                  <c:v>1714.66023</c:v>
                </c:pt>
                <c:pt idx="1184">
                  <c:v>1712.7314799999999</c:v>
                </c:pt>
                <c:pt idx="1185">
                  <c:v>1710.8027300000001</c:v>
                </c:pt>
                <c:pt idx="1186">
                  <c:v>1708.8739800000001</c:v>
                </c:pt>
                <c:pt idx="1187">
                  <c:v>1706.94523</c:v>
                </c:pt>
                <c:pt idx="1188">
                  <c:v>1705.01648</c:v>
                </c:pt>
                <c:pt idx="1189">
                  <c:v>1703.08772</c:v>
                </c:pt>
                <c:pt idx="1190">
                  <c:v>1701.15897</c:v>
                </c:pt>
                <c:pt idx="1191">
                  <c:v>1699.2302199999999</c:v>
                </c:pt>
                <c:pt idx="1192">
                  <c:v>1697.3014700000001</c:v>
                </c:pt>
                <c:pt idx="1193">
                  <c:v>1695.3727200000001</c:v>
                </c:pt>
                <c:pt idx="1194">
                  <c:v>1693.44397</c:v>
                </c:pt>
                <c:pt idx="1195">
                  <c:v>1691.51521</c:v>
                </c:pt>
                <c:pt idx="1196">
                  <c:v>1689.58646</c:v>
                </c:pt>
                <c:pt idx="1197">
                  <c:v>1687.65771</c:v>
                </c:pt>
                <c:pt idx="1198">
                  <c:v>1685.7289599999999</c:v>
                </c:pt>
                <c:pt idx="1199">
                  <c:v>1683.8002100000001</c:v>
                </c:pt>
                <c:pt idx="1200">
                  <c:v>1681.8714600000001</c:v>
                </c:pt>
                <c:pt idx="1201">
                  <c:v>1679.9427000000001</c:v>
                </c:pt>
                <c:pt idx="1202">
                  <c:v>1678.01395</c:v>
                </c:pt>
                <c:pt idx="1203">
                  <c:v>1676.0852</c:v>
                </c:pt>
                <c:pt idx="1204">
                  <c:v>1674.1564499999999</c:v>
                </c:pt>
                <c:pt idx="1205">
                  <c:v>1672.2276999999999</c:v>
                </c:pt>
                <c:pt idx="1206">
                  <c:v>1670.2989500000001</c:v>
                </c:pt>
                <c:pt idx="1207">
                  <c:v>1668.3701900000001</c:v>
                </c:pt>
                <c:pt idx="1208">
                  <c:v>1666.4414400000001</c:v>
                </c:pt>
                <c:pt idx="1209">
                  <c:v>1664.51269</c:v>
                </c:pt>
                <c:pt idx="1210">
                  <c:v>1662.58394</c:v>
                </c:pt>
                <c:pt idx="1211">
                  <c:v>1660.6551899999999</c:v>
                </c:pt>
                <c:pt idx="1212">
                  <c:v>1658.7264399999999</c:v>
                </c:pt>
                <c:pt idx="1213">
                  <c:v>1656.7976799999999</c:v>
                </c:pt>
                <c:pt idx="1214">
                  <c:v>1654.8689300000001</c:v>
                </c:pt>
                <c:pt idx="1215">
                  <c:v>1652.9401800000001</c:v>
                </c:pt>
                <c:pt idx="1216">
                  <c:v>1651.01143</c:v>
                </c:pt>
                <c:pt idx="1217">
                  <c:v>1649.08268</c:v>
                </c:pt>
                <c:pt idx="1218">
                  <c:v>1647.1539299999999</c:v>
                </c:pt>
                <c:pt idx="1219">
                  <c:v>1645.2251699999999</c:v>
                </c:pt>
                <c:pt idx="1220">
                  <c:v>1643.2964199999999</c:v>
                </c:pt>
                <c:pt idx="1221">
                  <c:v>1641.3676700000001</c:v>
                </c:pt>
                <c:pt idx="1222">
                  <c:v>1639.4389200000001</c:v>
                </c:pt>
                <c:pt idx="1223">
                  <c:v>1637.51017</c:v>
                </c:pt>
                <c:pt idx="1224">
                  <c:v>1635.58142</c:v>
                </c:pt>
                <c:pt idx="1225">
                  <c:v>1633.65266</c:v>
                </c:pt>
                <c:pt idx="1226">
                  <c:v>1631.7239099999999</c:v>
                </c:pt>
                <c:pt idx="1227">
                  <c:v>1629.7951599999999</c:v>
                </c:pt>
                <c:pt idx="1228">
                  <c:v>1627.8664100000001</c:v>
                </c:pt>
                <c:pt idx="1229">
                  <c:v>1625.9376600000001</c:v>
                </c:pt>
                <c:pt idx="1230">
                  <c:v>1624.00891</c:v>
                </c:pt>
                <c:pt idx="1231">
                  <c:v>1622.08015</c:v>
                </c:pt>
                <c:pt idx="1232">
                  <c:v>1620.1514</c:v>
                </c:pt>
                <c:pt idx="1233">
                  <c:v>1618.2226499999999</c:v>
                </c:pt>
                <c:pt idx="1234">
                  <c:v>1616.2938999999999</c:v>
                </c:pt>
                <c:pt idx="1235">
                  <c:v>1614.3651500000001</c:v>
                </c:pt>
                <c:pt idx="1236">
                  <c:v>1612.4364</c:v>
                </c:pt>
                <c:pt idx="1237">
                  <c:v>1610.50764</c:v>
                </c:pt>
                <c:pt idx="1238">
                  <c:v>1608.57889</c:v>
                </c:pt>
                <c:pt idx="1239">
                  <c:v>1606.65014</c:v>
                </c:pt>
                <c:pt idx="1240">
                  <c:v>1604.7213899999999</c:v>
                </c:pt>
                <c:pt idx="1241">
                  <c:v>1602.7926399999999</c:v>
                </c:pt>
                <c:pt idx="1242">
                  <c:v>1600.8638900000001</c:v>
                </c:pt>
                <c:pt idx="1243">
                  <c:v>1598.9351300000001</c:v>
                </c:pt>
                <c:pt idx="1244">
                  <c:v>1597.00638</c:v>
                </c:pt>
                <c:pt idx="1245">
                  <c:v>1595.07763</c:v>
                </c:pt>
                <c:pt idx="1246">
                  <c:v>1593.14888</c:v>
                </c:pt>
                <c:pt idx="1247">
                  <c:v>1591.2201299999999</c:v>
                </c:pt>
                <c:pt idx="1248">
                  <c:v>1589.2913799999999</c:v>
                </c:pt>
                <c:pt idx="1249">
                  <c:v>1587.3626200000001</c:v>
                </c:pt>
                <c:pt idx="1250">
                  <c:v>1585.4338700000001</c:v>
                </c:pt>
                <c:pt idx="1251">
                  <c:v>1583.50512</c:v>
                </c:pt>
                <c:pt idx="1252">
                  <c:v>1581.57637</c:v>
                </c:pt>
                <c:pt idx="1253">
                  <c:v>1579.64762</c:v>
                </c:pt>
                <c:pt idx="1254">
                  <c:v>1577.7188699999999</c:v>
                </c:pt>
                <c:pt idx="1255">
                  <c:v>1575.7901099999999</c:v>
                </c:pt>
                <c:pt idx="1256">
                  <c:v>1573.8613600000001</c:v>
                </c:pt>
                <c:pt idx="1257">
                  <c:v>1571.9326100000001</c:v>
                </c:pt>
                <c:pt idx="1258">
                  <c:v>1570.00386</c:v>
                </c:pt>
                <c:pt idx="1259">
                  <c:v>1568.07511</c:v>
                </c:pt>
                <c:pt idx="1260">
                  <c:v>1566.14636</c:v>
                </c:pt>
                <c:pt idx="1261">
                  <c:v>1564.2175999999999</c:v>
                </c:pt>
                <c:pt idx="1262">
                  <c:v>1562.2888499999999</c:v>
                </c:pt>
                <c:pt idx="1263">
                  <c:v>1560.3601000000001</c:v>
                </c:pt>
                <c:pt idx="1264">
                  <c:v>1558.4313500000001</c:v>
                </c:pt>
                <c:pt idx="1265">
                  <c:v>1556.5026</c:v>
                </c:pt>
                <c:pt idx="1266">
                  <c:v>1554.57385</c:v>
                </c:pt>
                <c:pt idx="1267">
                  <c:v>1552.64509</c:v>
                </c:pt>
                <c:pt idx="1268">
                  <c:v>1550.7163399999999</c:v>
                </c:pt>
                <c:pt idx="1269">
                  <c:v>1548.7875899999999</c:v>
                </c:pt>
                <c:pt idx="1270">
                  <c:v>1546.8588400000001</c:v>
                </c:pt>
                <c:pt idx="1271">
                  <c:v>1544.9300900000001</c:v>
                </c:pt>
                <c:pt idx="1272">
                  <c:v>1543.00134</c:v>
                </c:pt>
                <c:pt idx="1273">
                  <c:v>1541.07258</c:v>
                </c:pt>
                <c:pt idx="1274">
                  <c:v>1539.14383</c:v>
                </c:pt>
                <c:pt idx="1275">
                  <c:v>1537.2150799999999</c:v>
                </c:pt>
                <c:pt idx="1276">
                  <c:v>1535.2863299999999</c:v>
                </c:pt>
                <c:pt idx="1277">
                  <c:v>1533.3575800000001</c:v>
                </c:pt>
                <c:pt idx="1278">
                  <c:v>1531.4288300000001</c:v>
                </c:pt>
                <c:pt idx="1279">
                  <c:v>1529.5000700000001</c:v>
                </c:pt>
                <c:pt idx="1280">
                  <c:v>1527.57132</c:v>
                </c:pt>
                <c:pt idx="1281">
                  <c:v>1525.64257</c:v>
                </c:pt>
                <c:pt idx="1282">
                  <c:v>1523.7138199999999</c:v>
                </c:pt>
                <c:pt idx="1283">
                  <c:v>1521.7850699999999</c:v>
                </c:pt>
                <c:pt idx="1284">
                  <c:v>1519.8563200000001</c:v>
                </c:pt>
                <c:pt idx="1285">
                  <c:v>1517.9275600000001</c:v>
                </c:pt>
                <c:pt idx="1286">
                  <c:v>1515.99881</c:v>
                </c:pt>
                <c:pt idx="1287">
                  <c:v>1514.07006</c:v>
                </c:pt>
                <c:pt idx="1288">
                  <c:v>1512.14131</c:v>
                </c:pt>
                <c:pt idx="1289">
                  <c:v>1510.2125599999999</c:v>
                </c:pt>
                <c:pt idx="1290">
                  <c:v>1508.2838099999999</c:v>
                </c:pt>
                <c:pt idx="1291">
                  <c:v>1506.3550499999999</c:v>
                </c:pt>
                <c:pt idx="1292">
                  <c:v>1504.4263000000001</c:v>
                </c:pt>
                <c:pt idx="1293">
                  <c:v>1502.49755</c:v>
                </c:pt>
                <c:pt idx="1294">
                  <c:v>1500.5688</c:v>
                </c:pt>
                <c:pt idx="1295">
                  <c:v>1498.64005</c:v>
                </c:pt>
                <c:pt idx="1296">
                  <c:v>1496.7112999999999</c:v>
                </c:pt>
                <c:pt idx="1297">
                  <c:v>1494.7825399999999</c:v>
                </c:pt>
                <c:pt idx="1298">
                  <c:v>1492.8537899999999</c:v>
                </c:pt>
                <c:pt idx="1299">
                  <c:v>1490.9250400000001</c:v>
                </c:pt>
                <c:pt idx="1300">
                  <c:v>1488.99629</c:v>
                </c:pt>
                <c:pt idx="1301">
                  <c:v>1487.06754</c:v>
                </c:pt>
                <c:pt idx="1302">
                  <c:v>1485.13879</c:v>
                </c:pt>
                <c:pt idx="1303">
                  <c:v>1483.21003</c:v>
                </c:pt>
                <c:pt idx="1304">
                  <c:v>1481.2812799999999</c:v>
                </c:pt>
                <c:pt idx="1305">
                  <c:v>1479.3525299999999</c:v>
                </c:pt>
                <c:pt idx="1306">
                  <c:v>1477.4237800000001</c:v>
                </c:pt>
                <c:pt idx="1307">
                  <c:v>1475.49503</c:v>
                </c:pt>
                <c:pt idx="1308">
                  <c:v>1473.56628</c:v>
                </c:pt>
                <c:pt idx="1309">
                  <c:v>1471.63752</c:v>
                </c:pt>
                <c:pt idx="1310">
                  <c:v>1469.70877</c:v>
                </c:pt>
                <c:pt idx="1311">
                  <c:v>1467.7800199999999</c:v>
                </c:pt>
                <c:pt idx="1312">
                  <c:v>1465.8512700000001</c:v>
                </c:pt>
                <c:pt idx="1313">
                  <c:v>1463.9225200000001</c:v>
                </c:pt>
                <c:pt idx="1314">
                  <c:v>1461.99377</c:v>
                </c:pt>
                <c:pt idx="1315">
                  <c:v>1460.06501</c:v>
                </c:pt>
                <c:pt idx="1316">
                  <c:v>1458.13626</c:v>
                </c:pt>
                <c:pt idx="1317">
                  <c:v>1456.20751</c:v>
                </c:pt>
                <c:pt idx="1318">
                  <c:v>1454.2787599999999</c:v>
                </c:pt>
                <c:pt idx="1319">
                  <c:v>1452.3500100000001</c:v>
                </c:pt>
                <c:pt idx="1320">
                  <c:v>1450.4212600000001</c:v>
                </c:pt>
                <c:pt idx="1321">
                  <c:v>1448.4925000000001</c:v>
                </c:pt>
                <c:pt idx="1322">
                  <c:v>1446.56375</c:v>
                </c:pt>
                <c:pt idx="1323">
                  <c:v>1444.635</c:v>
                </c:pt>
                <c:pt idx="1324">
                  <c:v>1442.70625</c:v>
                </c:pt>
                <c:pt idx="1325">
                  <c:v>1440.7774999999999</c:v>
                </c:pt>
                <c:pt idx="1326">
                  <c:v>1438.8487500000001</c:v>
                </c:pt>
                <c:pt idx="1327">
                  <c:v>1436.9199900000001</c:v>
                </c:pt>
                <c:pt idx="1328">
                  <c:v>1434.9912400000001</c:v>
                </c:pt>
                <c:pt idx="1329">
                  <c:v>1433.06249</c:v>
                </c:pt>
                <c:pt idx="1330">
                  <c:v>1431.13374</c:v>
                </c:pt>
                <c:pt idx="1331">
                  <c:v>1429.20499</c:v>
                </c:pt>
                <c:pt idx="1332">
                  <c:v>1427.2762399999999</c:v>
                </c:pt>
                <c:pt idx="1333">
                  <c:v>1425.3474799999999</c:v>
                </c:pt>
                <c:pt idx="1334">
                  <c:v>1423.4187300000001</c:v>
                </c:pt>
                <c:pt idx="1335">
                  <c:v>1421.4899800000001</c:v>
                </c:pt>
                <c:pt idx="1336">
                  <c:v>1419.56123</c:v>
                </c:pt>
                <c:pt idx="1337">
                  <c:v>1417.63248</c:v>
                </c:pt>
                <c:pt idx="1338">
                  <c:v>1415.70373</c:v>
                </c:pt>
                <c:pt idx="1339">
                  <c:v>1413.7749699999999</c:v>
                </c:pt>
                <c:pt idx="1340">
                  <c:v>1411.8462199999999</c:v>
                </c:pt>
                <c:pt idx="1341">
                  <c:v>1409.9174700000001</c:v>
                </c:pt>
                <c:pt idx="1342">
                  <c:v>1407.9887200000001</c:v>
                </c:pt>
                <c:pt idx="1343">
                  <c:v>1406.05997</c:v>
                </c:pt>
                <c:pt idx="1344">
                  <c:v>1404.13122</c:v>
                </c:pt>
                <c:pt idx="1345">
                  <c:v>1402.20246</c:v>
                </c:pt>
                <c:pt idx="1346">
                  <c:v>1400.2737099999999</c:v>
                </c:pt>
                <c:pt idx="1347">
                  <c:v>1398.3449599999999</c:v>
                </c:pt>
                <c:pt idx="1348">
                  <c:v>1396.4162100000001</c:v>
                </c:pt>
                <c:pt idx="1349">
                  <c:v>1394.4874600000001</c:v>
                </c:pt>
                <c:pt idx="1350">
                  <c:v>1392.55871</c:v>
                </c:pt>
                <c:pt idx="1351">
                  <c:v>1390.62995</c:v>
                </c:pt>
                <c:pt idx="1352">
                  <c:v>1388.7012</c:v>
                </c:pt>
                <c:pt idx="1353">
                  <c:v>1386.7724499999999</c:v>
                </c:pt>
                <c:pt idx="1354">
                  <c:v>1384.8436999999999</c:v>
                </c:pt>
                <c:pt idx="1355">
                  <c:v>1382.9149500000001</c:v>
                </c:pt>
                <c:pt idx="1356">
                  <c:v>1380.9862000000001</c:v>
                </c:pt>
                <c:pt idx="1357">
                  <c:v>1379.05744</c:v>
                </c:pt>
                <c:pt idx="1358">
                  <c:v>1377.12869</c:v>
                </c:pt>
                <c:pt idx="1359">
                  <c:v>1375.19994</c:v>
                </c:pt>
                <c:pt idx="1360">
                  <c:v>1373.2711899999999</c:v>
                </c:pt>
                <c:pt idx="1361">
                  <c:v>1371.3424399999999</c:v>
                </c:pt>
                <c:pt idx="1362">
                  <c:v>1369.4136900000001</c:v>
                </c:pt>
                <c:pt idx="1363">
                  <c:v>1367.4849300000001</c:v>
                </c:pt>
                <c:pt idx="1364">
                  <c:v>1365.55618</c:v>
                </c:pt>
                <c:pt idx="1365">
                  <c:v>1363.62743</c:v>
                </c:pt>
                <c:pt idx="1366">
                  <c:v>1361.69868</c:v>
                </c:pt>
                <c:pt idx="1367">
                  <c:v>1359.7699299999999</c:v>
                </c:pt>
                <c:pt idx="1368">
                  <c:v>1357.8411799999999</c:v>
                </c:pt>
                <c:pt idx="1369">
                  <c:v>1355.9124200000001</c:v>
                </c:pt>
                <c:pt idx="1370">
                  <c:v>1353.9836700000001</c:v>
                </c:pt>
                <c:pt idx="1371">
                  <c:v>1352.05492</c:v>
                </c:pt>
                <c:pt idx="1372">
                  <c:v>1350.12617</c:v>
                </c:pt>
                <c:pt idx="1373">
                  <c:v>1348.19742</c:v>
                </c:pt>
                <c:pt idx="1374">
                  <c:v>1346.2686699999999</c:v>
                </c:pt>
                <c:pt idx="1375">
                  <c:v>1344.3399099999999</c:v>
                </c:pt>
                <c:pt idx="1376">
                  <c:v>1342.4111600000001</c:v>
                </c:pt>
                <c:pt idx="1377">
                  <c:v>1340.4824100000001</c:v>
                </c:pt>
                <c:pt idx="1378">
                  <c:v>1338.55366</c:v>
                </c:pt>
                <c:pt idx="1379">
                  <c:v>1336.62491</c:v>
                </c:pt>
                <c:pt idx="1380">
                  <c:v>1334.69616</c:v>
                </c:pt>
                <c:pt idx="1381">
                  <c:v>1332.7674</c:v>
                </c:pt>
                <c:pt idx="1382">
                  <c:v>1330.8386499999999</c:v>
                </c:pt>
                <c:pt idx="1383">
                  <c:v>1328.9099000000001</c:v>
                </c:pt>
                <c:pt idx="1384">
                  <c:v>1326.9811500000001</c:v>
                </c:pt>
                <c:pt idx="1385">
                  <c:v>1325.0524</c:v>
                </c:pt>
                <c:pt idx="1386">
                  <c:v>1323.12365</c:v>
                </c:pt>
                <c:pt idx="1387">
                  <c:v>1321.19489</c:v>
                </c:pt>
                <c:pt idx="1388">
                  <c:v>1319.26614</c:v>
                </c:pt>
                <c:pt idx="1389">
                  <c:v>1317.3373899999999</c:v>
                </c:pt>
                <c:pt idx="1390">
                  <c:v>1315.4086400000001</c:v>
                </c:pt>
                <c:pt idx="1391">
                  <c:v>1313.4798900000001</c:v>
                </c:pt>
                <c:pt idx="1392">
                  <c:v>1311.55114</c:v>
                </c:pt>
                <c:pt idx="1393">
                  <c:v>1309.62238</c:v>
                </c:pt>
                <c:pt idx="1394">
                  <c:v>1307.69363</c:v>
                </c:pt>
                <c:pt idx="1395">
                  <c:v>1305.7648799999999</c:v>
                </c:pt>
                <c:pt idx="1396">
                  <c:v>1303.8361299999999</c:v>
                </c:pt>
                <c:pt idx="1397">
                  <c:v>1301.9073800000001</c:v>
                </c:pt>
                <c:pt idx="1398">
                  <c:v>1299.9786300000001</c:v>
                </c:pt>
                <c:pt idx="1399">
                  <c:v>1298.0498700000001</c:v>
                </c:pt>
                <c:pt idx="1400">
                  <c:v>1296.12112</c:v>
                </c:pt>
                <c:pt idx="1401">
                  <c:v>1294.19237</c:v>
                </c:pt>
                <c:pt idx="1402">
                  <c:v>1292.2636199999999</c:v>
                </c:pt>
                <c:pt idx="1403">
                  <c:v>1290.3348699999999</c:v>
                </c:pt>
                <c:pt idx="1404">
                  <c:v>1288.4061200000001</c:v>
                </c:pt>
                <c:pt idx="1405">
                  <c:v>1286.4773600000001</c:v>
                </c:pt>
                <c:pt idx="1406">
                  <c:v>1284.5486100000001</c:v>
                </c:pt>
                <c:pt idx="1407">
                  <c:v>1282.61986</c:v>
                </c:pt>
                <c:pt idx="1408">
                  <c:v>1280.69111</c:v>
                </c:pt>
                <c:pt idx="1409">
                  <c:v>1278.7623599999999</c:v>
                </c:pt>
                <c:pt idx="1410">
                  <c:v>1276.8336099999999</c:v>
                </c:pt>
                <c:pt idx="1411">
                  <c:v>1274.9048499999999</c:v>
                </c:pt>
                <c:pt idx="1412">
                  <c:v>1272.9761000000001</c:v>
                </c:pt>
                <c:pt idx="1413">
                  <c:v>1271.0473500000001</c:v>
                </c:pt>
                <c:pt idx="1414">
                  <c:v>1269.1186</c:v>
                </c:pt>
                <c:pt idx="1415">
                  <c:v>1267.18985</c:v>
                </c:pt>
                <c:pt idx="1416">
                  <c:v>1265.2610999999999</c:v>
                </c:pt>
                <c:pt idx="1417">
                  <c:v>1263.3323399999999</c:v>
                </c:pt>
                <c:pt idx="1418">
                  <c:v>1261.4035899999999</c:v>
                </c:pt>
                <c:pt idx="1419">
                  <c:v>1259.4748400000001</c:v>
                </c:pt>
                <c:pt idx="1420">
                  <c:v>1257.54609</c:v>
                </c:pt>
                <c:pt idx="1421">
                  <c:v>1255.61734</c:v>
                </c:pt>
                <c:pt idx="1422">
                  <c:v>1253.68859</c:v>
                </c:pt>
                <c:pt idx="1423">
                  <c:v>1251.75983</c:v>
                </c:pt>
                <c:pt idx="1424">
                  <c:v>1249.8310799999999</c:v>
                </c:pt>
                <c:pt idx="1425">
                  <c:v>1247.9023299999999</c:v>
                </c:pt>
                <c:pt idx="1426">
                  <c:v>1245.9735800000001</c:v>
                </c:pt>
                <c:pt idx="1427">
                  <c:v>1244.04483</c:v>
                </c:pt>
                <c:pt idx="1428">
                  <c:v>1242.11608</c:v>
                </c:pt>
                <c:pt idx="1429">
                  <c:v>1240.18732</c:v>
                </c:pt>
                <c:pt idx="1430">
                  <c:v>1238.25857</c:v>
                </c:pt>
                <c:pt idx="1431">
                  <c:v>1236.3298199999999</c:v>
                </c:pt>
                <c:pt idx="1432">
                  <c:v>1234.4010699999999</c:v>
                </c:pt>
                <c:pt idx="1433">
                  <c:v>1232.4723200000001</c:v>
                </c:pt>
                <c:pt idx="1434">
                  <c:v>1230.54357</c:v>
                </c:pt>
                <c:pt idx="1435">
                  <c:v>1228.61481</c:v>
                </c:pt>
                <c:pt idx="1436">
                  <c:v>1226.68606</c:v>
                </c:pt>
                <c:pt idx="1437">
                  <c:v>1224.75731</c:v>
                </c:pt>
                <c:pt idx="1438">
                  <c:v>1222.8285599999999</c:v>
                </c:pt>
                <c:pt idx="1439">
                  <c:v>1220.8998099999999</c:v>
                </c:pt>
                <c:pt idx="1440">
                  <c:v>1218.9710600000001</c:v>
                </c:pt>
                <c:pt idx="1441">
                  <c:v>1217.0423000000001</c:v>
                </c:pt>
                <c:pt idx="1442">
                  <c:v>1215.11355</c:v>
                </c:pt>
                <c:pt idx="1443">
                  <c:v>1213.1848</c:v>
                </c:pt>
                <c:pt idx="1444">
                  <c:v>1211.25605</c:v>
                </c:pt>
                <c:pt idx="1445">
                  <c:v>1209.3272999999999</c:v>
                </c:pt>
                <c:pt idx="1446">
                  <c:v>1207.3985499999999</c:v>
                </c:pt>
                <c:pt idx="1447">
                  <c:v>1205.4697900000001</c:v>
                </c:pt>
                <c:pt idx="1448">
                  <c:v>1203.5410400000001</c:v>
                </c:pt>
                <c:pt idx="1449">
                  <c:v>1201.61229</c:v>
                </c:pt>
                <c:pt idx="1450">
                  <c:v>1199.68354</c:v>
                </c:pt>
                <c:pt idx="1451">
                  <c:v>1197.75479</c:v>
                </c:pt>
                <c:pt idx="1452">
                  <c:v>1195.8260399999999</c:v>
                </c:pt>
                <c:pt idx="1453">
                  <c:v>1193.8972799999999</c:v>
                </c:pt>
                <c:pt idx="1454">
                  <c:v>1191.9685300000001</c:v>
                </c:pt>
                <c:pt idx="1455">
                  <c:v>1190.0397800000001</c:v>
                </c:pt>
                <c:pt idx="1456">
                  <c:v>1188.11103</c:v>
                </c:pt>
                <c:pt idx="1457">
                  <c:v>1186.18228</c:v>
                </c:pt>
                <c:pt idx="1458">
                  <c:v>1184.25353</c:v>
                </c:pt>
                <c:pt idx="1459">
                  <c:v>1182.3247699999999</c:v>
                </c:pt>
                <c:pt idx="1460">
                  <c:v>1180.3960199999999</c:v>
                </c:pt>
                <c:pt idx="1461">
                  <c:v>1178.4672700000001</c:v>
                </c:pt>
                <c:pt idx="1462">
                  <c:v>1176.5385200000001</c:v>
                </c:pt>
                <c:pt idx="1463">
                  <c:v>1174.60977</c:v>
                </c:pt>
                <c:pt idx="1464">
                  <c:v>1172.68102</c:v>
                </c:pt>
                <c:pt idx="1465">
                  <c:v>1170.75226</c:v>
                </c:pt>
                <c:pt idx="1466">
                  <c:v>1168.8235099999999</c:v>
                </c:pt>
                <c:pt idx="1467">
                  <c:v>1166.8947599999999</c:v>
                </c:pt>
                <c:pt idx="1468">
                  <c:v>1164.9660100000001</c:v>
                </c:pt>
                <c:pt idx="1469">
                  <c:v>1163.0372600000001</c:v>
                </c:pt>
                <c:pt idx="1470">
                  <c:v>1161.10851</c:v>
                </c:pt>
                <c:pt idx="1471">
                  <c:v>1159.17975</c:v>
                </c:pt>
                <c:pt idx="1472">
                  <c:v>1157.251</c:v>
                </c:pt>
                <c:pt idx="1473">
                  <c:v>1155.3222499999999</c:v>
                </c:pt>
                <c:pt idx="1474">
                  <c:v>1153.3934999999999</c:v>
                </c:pt>
                <c:pt idx="1475">
                  <c:v>1151.4647500000001</c:v>
                </c:pt>
                <c:pt idx="1476">
                  <c:v>1149.5360000000001</c:v>
                </c:pt>
                <c:pt idx="1477">
                  <c:v>1147.60724</c:v>
                </c:pt>
                <c:pt idx="1478">
                  <c:v>1145.67849</c:v>
                </c:pt>
                <c:pt idx="1479">
                  <c:v>1143.74974</c:v>
                </c:pt>
                <c:pt idx="1480">
                  <c:v>1141.8209899999999</c:v>
                </c:pt>
                <c:pt idx="1481">
                  <c:v>1139.8922399999999</c:v>
                </c:pt>
                <c:pt idx="1482">
                  <c:v>1137.9634900000001</c:v>
                </c:pt>
                <c:pt idx="1483">
                  <c:v>1136.0347300000001</c:v>
                </c:pt>
                <c:pt idx="1484">
                  <c:v>1134.10598</c:v>
                </c:pt>
                <c:pt idx="1485">
                  <c:v>1132.17723</c:v>
                </c:pt>
                <c:pt idx="1486">
                  <c:v>1130.24848</c:v>
                </c:pt>
                <c:pt idx="1487">
                  <c:v>1128.3197299999999</c:v>
                </c:pt>
                <c:pt idx="1488">
                  <c:v>1126.3909799999999</c:v>
                </c:pt>
                <c:pt idx="1489">
                  <c:v>1124.4622199999999</c:v>
                </c:pt>
                <c:pt idx="1490">
                  <c:v>1122.5334700000001</c:v>
                </c:pt>
                <c:pt idx="1491">
                  <c:v>1120.60472</c:v>
                </c:pt>
                <c:pt idx="1492">
                  <c:v>1118.67597</c:v>
                </c:pt>
                <c:pt idx="1493">
                  <c:v>1116.74722</c:v>
                </c:pt>
                <c:pt idx="1494">
                  <c:v>1114.8184699999999</c:v>
                </c:pt>
                <c:pt idx="1495">
                  <c:v>1112.8897099999999</c:v>
                </c:pt>
                <c:pt idx="1496">
                  <c:v>1110.9609599999999</c:v>
                </c:pt>
                <c:pt idx="1497">
                  <c:v>1109.0322100000001</c:v>
                </c:pt>
                <c:pt idx="1498">
                  <c:v>1107.10346</c:v>
                </c:pt>
                <c:pt idx="1499">
                  <c:v>1105.17471</c:v>
                </c:pt>
                <c:pt idx="1500">
                  <c:v>1103.24595</c:v>
                </c:pt>
                <c:pt idx="1501">
                  <c:v>1101.3172</c:v>
                </c:pt>
                <c:pt idx="1502">
                  <c:v>1099.3884499999999</c:v>
                </c:pt>
                <c:pt idx="1503">
                  <c:v>1097.4597000000001</c:v>
                </c:pt>
                <c:pt idx="1504">
                  <c:v>1095.5309500000001</c:v>
                </c:pt>
                <c:pt idx="1505">
                  <c:v>1093.6022</c:v>
                </c:pt>
                <c:pt idx="1506">
                  <c:v>1091.67344</c:v>
                </c:pt>
                <c:pt idx="1507">
                  <c:v>1089.74469</c:v>
                </c:pt>
                <c:pt idx="1508">
                  <c:v>1087.81594</c:v>
                </c:pt>
                <c:pt idx="1509">
                  <c:v>1085.8871899999999</c:v>
                </c:pt>
                <c:pt idx="1510">
                  <c:v>1083.9584400000001</c:v>
                </c:pt>
                <c:pt idx="1511">
                  <c:v>1082.0296900000001</c:v>
                </c:pt>
                <c:pt idx="1512">
                  <c:v>1080.1009300000001</c:v>
                </c:pt>
                <c:pt idx="1513">
                  <c:v>1078.17218</c:v>
                </c:pt>
                <c:pt idx="1514">
                  <c:v>1076.24343</c:v>
                </c:pt>
                <c:pt idx="1515">
                  <c:v>1074.31468</c:v>
                </c:pt>
                <c:pt idx="1516">
                  <c:v>1072.3859299999999</c:v>
                </c:pt>
                <c:pt idx="1517">
                  <c:v>1070.4571800000001</c:v>
                </c:pt>
                <c:pt idx="1518">
                  <c:v>1068.5284200000001</c:v>
                </c:pt>
                <c:pt idx="1519">
                  <c:v>1066.5996700000001</c:v>
                </c:pt>
                <c:pt idx="1520">
                  <c:v>1064.67092</c:v>
                </c:pt>
                <c:pt idx="1521">
                  <c:v>1062.74217</c:v>
                </c:pt>
                <c:pt idx="1522">
                  <c:v>1060.81342</c:v>
                </c:pt>
                <c:pt idx="1523">
                  <c:v>1058.8846699999999</c:v>
                </c:pt>
                <c:pt idx="1524">
                  <c:v>1056.9559099999999</c:v>
                </c:pt>
                <c:pt idx="1525">
                  <c:v>1055.0271600000001</c:v>
                </c:pt>
                <c:pt idx="1526">
                  <c:v>1053.0984100000001</c:v>
                </c:pt>
                <c:pt idx="1527">
                  <c:v>1051.16966</c:v>
                </c:pt>
                <c:pt idx="1528">
                  <c:v>1049.24091</c:v>
                </c:pt>
                <c:pt idx="1529">
                  <c:v>1047.3121599999999</c:v>
                </c:pt>
                <c:pt idx="1530">
                  <c:v>1045.3833999999999</c:v>
                </c:pt>
                <c:pt idx="1531">
                  <c:v>1043.4546499999999</c:v>
                </c:pt>
                <c:pt idx="1532">
                  <c:v>1041.5259000000001</c:v>
                </c:pt>
                <c:pt idx="1533">
                  <c:v>1039.5971500000001</c:v>
                </c:pt>
                <c:pt idx="1534">
                  <c:v>1037.6684</c:v>
                </c:pt>
                <c:pt idx="1535">
                  <c:v>1035.73965</c:v>
                </c:pt>
                <c:pt idx="1536">
                  <c:v>1033.81089</c:v>
                </c:pt>
                <c:pt idx="1537">
                  <c:v>1031.8821399999999</c:v>
                </c:pt>
                <c:pt idx="1538">
                  <c:v>1029.9533899999999</c:v>
                </c:pt>
                <c:pt idx="1539">
                  <c:v>1028.0246400000001</c:v>
                </c:pt>
                <c:pt idx="1540">
                  <c:v>1026.0958900000001</c:v>
                </c:pt>
                <c:pt idx="1541">
                  <c:v>1024.16714</c:v>
                </c:pt>
                <c:pt idx="1542">
                  <c:v>1022.23838</c:v>
                </c:pt>
                <c:pt idx="1543">
                  <c:v>1020.30963</c:v>
                </c:pt>
                <c:pt idx="1544">
                  <c:v>1018.38088</c:v>
                </c:pt>
                <c:pt idx="1545">
                  <c:v>1016.45213</c:v>
                </c:pt>
                <c:pt idx="1546">
                  <c:v>1014.52338</c:v>
                </c:pt>
                <c:pt idx="1547">
                  <c:v>1012.5946300000001</c:v>
                </c:pt>
                <c:pt idx="1548">
                  <c:v>1010.66587</c:v>
                </c:pt>
                <c:pt idx="1549">
                  <c:v>1008.73712</c:v>
                </c:pt>
                <c:pt idx="1550">
                  <c:v>1006.80837</c:v>
                </c:pt>
                <c:pt idx="1551">
                  <c:v>1004.87962</c:v>
                </c:pt>
                <c:pt idx="1552">
                  <c:v>1002.95087</c:v>
                </c:pt>
                <c:pt idx="1553">
                  <c:v>1001.02212</c:v>
                </c:pt>
                <c:pt idx="1554">
                  <c:v>999.09335999999996</c:v>
                </c:pt>
                <c:pt idx="1555">
                  <c:v>997.16461000000004</c:v>
                </c:pt>
                <c:pt idx="1556">
                  <c:v>995.23586</c:v>
                </c:pt>
                <c:pt idx="1557">
                  <c:v>993.30710999999997</c:v>
                </c:pt>
                <c:pt idx="1558">
                  <c:v>991.37836000000004</c:v>
                </c:pt>
                <c:pt idx="1559">
                  <c:v>989.44961000000001</c:v>
                </c:pt>
                <c:pt idx="1560">
                  <c:v>987.52085</c:v>
                </c:pt>
                <c:pt idx="1561">
                  <c:v>985.59209999999996</c:v>
                </c:pt>
                <c:pt idx="1562">
                  <c:v>983.66335000000004</c:v>
                </c:pt>
                <c:pt idx="1563">
                  <c:v>981.7346</c:v>
                </c:pt>
                <c:pt idx="1564">
                  <c:v>979.80584999999996</c:v>
                </c:pt>
                <c:pt idx="1565">
                  <c:v>977.87710000000004</c:v>
                </c:pt>
                <c:pt idx="1566">
                  <c:v>975.94834000000003</c:v>
                </c:pt>
                <c:pt idx="1567">
                  <c:v>974.01958999999999</c:v>
                </c:pt>
                <c:pt idx="1568">
                  <c:v>972.09083999999996</c:v>
                </c:pt>
                <c:pt idx="1569">
                  <c:v>970.16209000000003</c:v>
                </c:pt>
                <c:pt idx="1570">
                  <c:v>968.23334</c:v>
                </c:pt>
                <c:pt idx="1571">
                  <c:v>966.30458999999996</c:v>
                </c:pt>
                <c:pt idx="1572">
                  <c:v>964.37582999999995</c:v>
                </c:pt>
                <c:pt idx="1573">
                  <c:v>962.44708000000003</c:v>
                </c:pt>
                <c:pt idx="1574">
                  <c:v>960.51832999999999</c:v>
                </c:pt>
                <c:pt idx="1575">
                  <c:v>958.58957999999996</c:v>
                </c:pt>
                <c:pt idx="1576">
                  <c:v>956.66083000000003</c:v>
                </c:pt>
                <c:pt idx="1577">
                  <c:v>954.73208</c:v>
                </c:pt>
                <c:pt idx="1578">
                  <c:v>952.80331999999999</c:v>
                </c:pt>
                <c:pt idx="1579">
                  <c:v>950.87456999999995</c:v>
                </c:pt>
                <c:pt idx="1580">
                  <c:v>948.94582000000003</c:v>
                </c:pt>
                <c:pt idx="1581">
                  <c:v>947.01706999999999</c:v>
                </c:pt>
                <c:pt idx="1582">
                  <c:v>945.08831999999995</c:v>
                </c:pt>
                <c:pt idx="1583">
                  <c:v>943.15957000000003</c:v>
                </c:pt>
                <c:pt idx="1584">
                  <c:v>941.23081000000002</c:v>
                </c:pt>
                <c:pt idx="1585">
                  <c:v>939.30205999999998</c:v>
                </c:pt>
                <c:pt idx="1586">
                  <c:v>937.37330999999995</c:v>
                </c:pt>
                <c:pt idx="1587">
                  <c:v>935.44456000000002</c:v>
                </c:pt>
                <c:pt idx="1588">
                  <c:v>933.51580999999999</c:v>
                </c:pt>
                <c:pt idx="1589">
                  <c:v>931.58705999999995</c:v>
                </c:pt>
                <c:pt idx="1590">
                  <c:v>929.65830000000005</c:v>
                </c:pt>
                <c:pt idx="1591">
                  <c:v>927.72955000000002</c:v>
                </c:pt>
                <c:pt idx="1592">
                  <c:v>925.80079999999998</c:v>
                </c:pt>
                <c:pt idx="1593">
                  <c:v>923.87204999999994</c:v>
                </c:pt>
                <c:pt idx="1594">
                  <c:v>921.94330000000002</c:v>
                </c:pt>
                <c:pt idx="1595">
                  <c:v>920.01454999999999</c:v>
                </c:pt>
                <c:pt idx="1596">
                  <c:v>918.08578999999997</c:v>
                </c:pt>
                <c:pt idx="1597">
                  <c:v>916.15704000000005</c:v>
                </c:pt>
                <c:pt idx="1598">
                  <c:v>914.22829000000002</c:v>
                </c:pt>
                <c:pt idx="1599">
                  <c:v>912.29953999999998</c:v>
                </c:pt>
                <c:pt idx="1600">
                  <c:v>910.37079000000006</c:v>
                </c:pt>
                <c:pt idx="1601">
                  <c:v>908.44204000000002</c:v>
                </c:pt>
                <c:pt idx="1602">
                  <c:v>906.51328000000001</c:v>
                </c:pt>
                <c:pt idx="1603">
                  <c:v>904.58452999999997</c:v>
                </c:pt>
                <c:pt idx="1604">
                  <c:v>902.65578000000005</c:v>
                </c:pt>
                <c:pt idx="1605">
                  <c:v>900.72703000000001</c:v>
                </c:pt>
                <c:pt idx="1606">
                  <c:v>898.79827999999998</c:v>
                </c:pt>
                <c:pt idx="1607">
                  <c:v>896.86953000000005</c:v>
                </c:pt>
                <c:pt idx="1608">
                  <c:v>894.94077000000004</c:v>
                </c:pt>
                <c:pt idx="1609">
                  <c:v>893.01202000000001</c:v>
                </c:pt>
                <c:pt idx="1610">
                  <c:v>891.08326999999997</c:v>
                </c:pt>
                <c:pt idx="1611">
                  <c:v>889.15452000000005</c:v>
                </c:pt>
                <c:pt idx="1612">
                  <c:v>887.22577000000001</c:v>
                </c:pt>
                <c:pt idx="1613">
                  <c:v>885.29701999999997</c:v>
                </c:pt>
                <c:pt idx="1614">
                  <c:v>883.36825999999996</c:v>
                </c:pt>
                <c:pt idx="1615">
                  <c:v>881.43951000000004</c:v>
                </c:pt>
                <c:pt idx="1616">
                  <c:v>879.51076</c:v>
                </c:pt>
                <c:pt idx="1617">
                  <c:v>877.58200999999997</c:v>
                </c:pt>
                <c:pt idx="1618">
                  <c:v>875.65326000000005</c:v>
                </c:pt>
                <c:pt idx="1619">
                  <c:v>873.72451000000001</c:v>
                </c:pt>
                <c:pt idx="1620">
                  <c:v>871.79575</c:v>
                </c:pt>
                <c:pt idx="1621">
                  <c:v>869.86699999999996</c:v>
                </c:pt>
                <c:pt idx="1622">
                  <c:v>867.93825000000004</c:v>
                </c:pt>
                <c:pt idx="1623">
                  <c:v>866.0095</c:v>
                </c:pt>
                <c:pt idx="1624">
                  <c:v>864.08074999999997</c:v>
                </c:pt>
                <c:pt idx="1625">
                  <c:v>862.15200000000004</c:v>
                </c:pt>
                <c:pt idx="1626">
                  <c:v>860.22324000000003</c:v>
                </c:pt>
                <c:pt idx="1627">
                  <c:v>858.29449</c:v>
                </c:pt>
                <c:pt idx="1628">
                  <c:v>856.36573999999996</c:v>
                </c:pt>
                <c:pt idx="1629">
                  <c:v>854.43699000000004</c:v>
                </c:pt>
                <c:pt idx="1630">
                  <c:v>852.50824</c:v>
                </c:pt>
                <c:pt idx="1631">
                  <c:v>850.57948999999996</c:v>
                </c:pt>
                <c:pt idx="1632">
                  <c:v>848.65072999999995</c:v>
                </c:pt>
                <c:pt idx="1633">
                  <c:v>846.72198000000003</c:v>
                </c:pt>
                <c:pt idx="1634">
                  <c:v>844.79322999999999</c:v>
                </c:pt>
                <c:pt idx="1635">
                  <c:v>842.86447999999996</c:v>
                </c:pt>
                <c:pt idx="1636">
                  <c:v>840.93573000000004</c:v>
                </c:pt>
                <c:pt idx="1637">
                  <c:v>839.00698</c:v>
                </c:pt>
                <c:pt idx="1638">
                  <c:v>837.07821999999999</c:v>
                </c:pt>
                <c:pt idx="1639">
                  <c:v>835.14946999999995</c:v>
                </c:pt>
                <c:pt idx="1640">
                  <c:v>833.22072000000003</c:v>
                </c:pt>
                <c:pt idx="1641">
                  <c:v>831.29196999999999</c:v>
                </c:pt>
                <c:pt idx="1642">
                  <c:v>829.36321999999996</c:v>
                </c:pt>
                <c:pt idx="1643">
                  <c:v>827.43447000000003</c:v>
                </c:pt>
                <c:pt idx="1644">
                  <c:v>825.50571000000002</c:v>
                </c:pt>
                <c:pt idx="1645">
                  <c:v>823.57695999999999</c:v>
                </c:pt>
                <c:pt idx="1646">
                  <c:v>821.64820999999995</c:v>
                </c:pt>
                <c:pt idx="1647">
                  <c:v>819.71946000000003</c:v>
                </c:pt>
                <c:pt idx="1648">
                  <c:v>817.79070999999999</c:v>
                </c:pt>
                <c:pt idx="1649">
                  <c:v>815.86195999999995</c:v>
                </c:pt>
                <c:pt idx="1650">
                  <c:v>813.93320000000006</c:v>
                </c:pt>
                <c:pt idx="1651">
                  <c:v>812.00445000000002</c:v>
                </c:pt>
                <c:pt idx="1652">
                  <c:v>810.07569999999998</c:v>
                </c:pt>
                <c:pt idx="1653">
                  <c:v>808.14694999999995</c:v>
                </c:pt>
                <c:pt idx="1654">
                  <c:v>806.21820000000002</c:v>
                </c:pt>
                <c:pt idx="1655">
                  <c:v>804.28944999999999</c:v>
                </c:pt>
                <c:pt idx="1656">
                  <c:v>802.36068999999998</c:v>
                </c:pt>
                <c:pt idx="1657">
                  <c:v>800.43194000000005</c:v>
                </c:pt>
                <c:pt idx="1658">
                  <c:v>798.50319000000002</c:v>
                </c:pt>
                <c:pt idx="1659">
                  <c:v>796.57443999999998</c:v>
                </c:pt>
                <c:pt idx="1660">
                  <c:v>794.64568999999995</c:v>
                </c:pt>
                <c:pt idx="1661">
                  <c:v>792.71694000000002</c:v>
                </c:pt>
                <c:pt idx="1662">
                  <c:v>790.78818000000001</c:v>
                </c:pt>
                <c:pt idx="1663">
                  <c:v>788.85942999999997</c:v>
                </c:pt>
                <c:pt idx="1664">
                  <c:v>786.93068000000005</c:v>
                </c:pt>
                <c:pt idx="1665">
                  <c:v>785.00193000000002</c:v>
                </c:pt>
                <c:pt idx="1666">
                  <c:v>783.07317999999998</c:v>
                </c:pt>
                <c:pt idx="1667">
                  <c:v>781.14443000000006</c:v>
                </c:pt>
                <c:pt idx="1668">
                  <c:v>779.21567000000005</c:v>
                </c:pt>
                <c:pt idx="1669">
                  <c:v>777.28692000000001</c:v>
                </c:pt>
                <c:pt idx="1670">
                  <c:v>775.35816999999997</c:v>
                </c:pt>
                <c:pt idx="1671">
                  <c:v>773.42942000000005</c:v>
                </c:pt>
                <c:pt idx="1672">
                  <c:v>771.50067000000001</c:v>
                </c:pt>
                <c:pt idx="1673">
                  <c:v>769.57191999999998</c:v>
                </c:pt>
                <c:pt idx="1674">
                  <c:v>767.64315999999997</c:v>
                </c:pt>
                <c:pt idx="1675">
                  <c:v>765.71441000000004</c:v>
                </c:pt>
                <c:pt idx="1676">
                  <c:v>763.78566000000001</c:v>
                </c:pt>
                <c:pt idx="1677">
                  <c:v>761.85690999999997</c:v>
                </c:pt>
                <c:pt idx="1678">
                  <c:v>759.92816000000005</c:v>
                </c:pt>
                <c:pt idx="1679">
                  <c:v>757.99941000000001</c:v>
                </c:pt>
                <c:pt idx="1680">
                  <c:v>756.07065</c:v>
                </c:pt>
                <c:pt idx="1681">
                  <c:v>754.14189999999996</c:v>
                </c:pt>
                <c:pt idx="1682">
                  <c:v>752.21315000000004</c:v>
                </c:pt>
                <c:pt idx="1683">
                  <c:v>750.28440000000001</c:v>
                </c:pt>
                <c:pt idx="1684">
                  <c:v>748.35564999999997</c:v>
                </c:pt>
                <c:pt idx="1685">
                  <c:v>746.42690000000005</c:v>
                </c:pt>
                <c:pt idx="1686">
                  <c:v>744.49814000000003</c:v>
                </c:pt>
                <c:pt idx="1687">
                  <c:v>742.56939</c:v>
                </c:pt>
                <c:pt idx="1688">
                  <c:v>740.64063999999996</c:v>
                </c:pt>
                <c:pt idx="1689">
                  <c:v>738.71189000000004</c:v>
                </c:pt>
                <c:pt idx="1690">
                  <c:v>736.78314</c:v>
                </c:pt>
                <c:pt idx="1691">
                  <c:v>734.85438999999997</c:v>
                </c:pt>
                <c:pt idx="1692">
                  <c:v>732.92562999999996</c:v>
                </c:pt>
                <c:pt idx="1693">
                  <c:v>730.99688000000003</c:v>
                </c:pt>
                <c:pt idx="1694">
                  <c:v>729.06813</c:v>
                </c:pt>
                <c:pt idx="1695">
                  <c:v>727.13937999999996</c:v>
                </c:pt>
                <c:pt idx="1696">
                  <c:v>725.21063000000004</c:v>
                </c:pt>
                <c:pt idx="1697">
                  <c:v>723.28188</c:v>
                </c:pt>
                <c:pt idx="1698">
                  <c:v>721.35311999999999</c:v>
                </c:pt>
                <c:pt idx="1699">
                  <c:v>719.42436999999995</c:v>
                </c:pt>
                <c:pt idx="1700">
                  <c:v>717.49562000000003</c:v>
                </c:pt>
                <c:pt idx="1701">
                  <c:v>715.56686999999999</c:v>
                </c:pt>
                <c:pt idx="1702">
                  <c:v>713.63811999999996</c:v>
                </c:pt>
                <c:pt idx="1703">
                  <c:v>711.70937000000004</c:v>
                </c:pt>
                <c:pt idx="1704">
                  <c:v>709.78061000000002</c:v>
                </c:pt>
                <c:pt idx="1705">
                  <c:v>707.85185999999999</c:v>
                </c:pt>
                <c:pt idx="1706">
                  <c:v>705.92310999999995</c:v>
                </c:pt>
                <c:pt idx="1707">
                  <c:v>703.99436000000003</c:v>
                </c:pt>
                <c:pt idx="1708">
                  <c:v>702.06560999999999</c:v>
                </c:pt>
                <c:pt idx="1709">
                  <c:v>700.13685999999996</c:v>
                </c:pt>
                <c:pt idx="1710">
                  <c:v>698.20809999999994</c:v>
                </c:pt>
                <c:pt idx="1711">
                  <c:v>696.27935000000002</c:v>
                </c:pt>
                <c:pt idx="1712">
                  <c:v>694.35059999999999</c:v>
                </c:pt>
                <c:pt idx="1713">
                  <c:v>692.42184999999995</c:v>
                </c:pt>
                <c:pt idx="1714">
                  <c:v>690.49310000000003</c:v>
                </c:pt>
                <c:pt idx="1715">
                  <c:v>688.56434999999999</c:v>
                </c:pt>
                <c:pt idx="1716">
                  <c:v>686.63558999999998</c:v>
                </c:pt>
                <c:pt idx="1717">
                  <c:v>684.70684000000006</c:v>
                </c:pt>
                <c:pt idx="1718">
                  <c:v>682.77809000000002</c:v>
                </c:pt>
                <c:pt idx="1719">
                  <c:v>680.84933999999998</c:v>
                </c:pt>
                <c:pt idx="1720">
                  <c:v>678.92058999999995</c:v>
                </c:pt>
                <c:pt idx="1721">
                  <c:v>676.99184000000002</c:v>
                </c:pt>
                <c:pt idx="1722">
                  <c:v>675.06308000000001</c:v>
                </c:pt>
                <c:pt idx="1723">
                  <c:v>673.13432999999998</c:v>
                </c:pt>
                <c:pt idx="1724">
                  <c:v>671.20558000000005</c:v>
                </c:pt>
                <c:pt idx="1725">
                  <c:v>669.27683000000002</c:v>
                </c:pt>
                <c:pt idx="1726">
                  <c:v>667.34807999999998</c:v>
                </c:pt>
                <c:pt idx="1727">
                  <c:v>665.41932999999995</c:v>
                </c:pt>
                <c:pt idx="1728">
                  <c:v>663.49057000000005</c:v>
                </c:pt>
                <c:pt idx="1729">
                  <c:v>661.56182000000001</c:v>
                </c:pt>
                <c:pt idx="1730">
                  <c:v>659.63306999999998</c:v>
                </c:pt>
                <c:pt idx="1731">
                  <c:v>657.70432000000005</c:v>
                </c:pt>
                <c:pt idx="1732">
                  <c:v>655.77557000000002</c:v>
                </c:pt>
                <c:pt idx="1733">
                  <c:v>653.84681999999998</c:v>
                </c:pt>
                <c:pt idx="1734">
                  <c:v>651.91805999999997</c:v>
                </c:pt>
                <c:pt idx="1735">
                  <c:v>649.98931000000005</c:v>
                </c:pt>
                <c:pt idx="1736">
                  <c:v>648.06056000000001</c:v>
                </c:pt>
                <c:pt idx="1737">
                  <c:v>646.13180999999997</c:v>
                </c:pt>
                <c:pt idx="1738">
                  <c:v>644.20306000000005</c:v>
                </c:pt>
                <c:pt idx="1739">
                  <c:v>642.27431000000001</c:v>
                </c:pt>
                <c:pt idx="1740">
                  <c:v>640.34555</c:v>
                </c:pt>
                <c:pt idx="1741">
                  <c:v>638.41679999999997</c:v>
                </c:pt>
                <c:pt idx="1742">
                  <c:v>636.48805000000004</c:v>
                </c:pt>
                <c:pt idx="1743">
                  <c:v>634.55930000000001</c:v>
                </c:pt>
                <c:pt idx="1744">
                  <c:v>632.63054999999997</c:v>
                </c:pt>
                <c:pt idx="1745">
                  <c:v>630.70180000000005</c:v>
                </c:pt>
                <c:pt idx="1746">
                  <c:v>628.77304000000004</c:v>
                </c:pt>
                <c:pt idx="1747">
                  <c:v>626.84429</c:v>
                </c:pt>
                <c:pt idx="1748">
                  <c:v>624.91553999999996</c:v>
                </c:pt>
                <c:pt idx="1749">
                  <c:v>622.98679000000004</c:v>
                </c:pt>
                <c:pt idx="1750">
                  <c:v>621.05804000000001</c:v>
                </c:pt>
                <c:pt idx="1751">
                  <c:v>619.12928999999997</c:v>
                </c:pt>
                <c:pt idx="1752">
                  <c:v>617.20052999999996</c:v>
                </c:pt>
                <c:pt idx="1753">
                  <c:v>615.27178000000004</c:v>
                </c:pt>
                <c:pt idx="1754">
                  <c:v>613.34303</c:v>
                </c:pt>
                <c:pt idx="1755">
                  <c:v>611.41427999999996</c:v>
                </c:pt>
                <c:pt idx="1756">
                  <c:v>609.48553000000004</c:v>
                </c:pt>
                <c:pt idx="1757">
                  <c:v>607.55678</c:v>
                </c:pt>
                <c:pt idx="1758">
                  <c:v>605.62801999999999</c:v>
                </c:pt>
                <c:pt idx="1759">
                  <c:v>603.69926999999996</c:v>
                </c:pt>
                <c:pt idx="1760">
                  <c:v>601.77052000000003</c:v>
                </c:pt>
                <c:pt idx="1761">
                  <c:v>599.84177</c:v>
                </c:pt>
                <c:pt idx="1762">
                  <c:v>597.91301999999996</c:v>
                </c:pt>
                <c:pt idx="1763">
                  <c:v>595.98427000000004</c:v>
                </c:pt>
                <c:pt idx="1764">
                  <c:v>594.05551000000003</c:v>
                </c:pt>
                <c:pt idx="1765">
                  <c:v>592.12675999999999</c:v>
                </c:pt>
                <c:pt idx="1766">
                  <c:v>590.19800999999995</c:v>
                </c:pt>
                <c:pt idx="1767">
                  <c:v>588.26926000000003</c:v>
                </c:pt>
                <c:pt idx="1768">
                  <c:v>586.34050999999999</c:v>
                </c:pt>
                <c:pt idx="1769">
                  <c:v>584.41175999999996</c:v>
                </c:pt>
                <c:pt idx="1770">
                  <c:v>582.48299999999995</c:v>
                </c:pt>
                <c:pt idx="1771">
                  <c:v>580.55425000000002</c:v>
                </c:pt>
                <c:pt idx="1772">
                  <c:v>578.62549999999999</c:v>
                </c:pt>
                <c:pt idx="1773">
                  <c:v>576.69674999999995</c:v>
                </c:pt>
                <c:pt idx="1774">
                  <c:v>574.76800000000003</c:v>
                </c:pt>
                <c:pt idx="1775">
                  <c:v>572.83924999999999</c:v>
                </c:pt>
                <c:pt idx="1776">
                  <c:v>570.91048999999998</c:v>
                </c:pt>
                <c:pt idx="1777">
                  <c:v>568.98173999999995</c:v>
                </c:pt>
                <c:pt idx="1778">
                  <c:v>567.05299000000002</c:v>
                </c:pt>
                <c:pt idx="1779">
                  <c:v>565.12423999999999</c:v>
                </c:pt>
                <c:pt idx="1780">
                  <c:v>563.19548999999995</c:v>
                </c:pt>
                <c:pt idx="1781">
                  <c:v>561.26674000000003</c:v>
                </c:pt>
                <c:pt idx="1782">
                  <c:v>559.33798000000002</c:v>
                </c:pt>
                <c:pt idx="1783">
                  <c:v>557.40922999999998</c:v>
                </c:pt>
                <c:pt idx="1784">
                  <c:v>555.48047999999994</c:v>
                </c:pt>
                <c:pt idx="1785">
                  <c:v>553.55173000000002</c:v>
                </c:pt>
                <c:pt idx="1786">
                  <c:v>551.62297999999998</c:v>
                </c:pt>
                <c:pt idx="1787">
                  <c:v>549.69422999999995</c:v>
                </c:pt>
                <c:pt idx="1788">
                  <c:v>547.76547000000005</c:v>
                </c:pt>
                <c:pt idx="1789">
                  <c:v>545.83672000000001</c:v>
                </c:pt>
                <c:pt idx="1790">
                  <c:v>543.90796999999998</c:v>
                </c:pt>
                <c:pt idx="1791">
                  <c:v>541.97922000000005</c:v>
                </c:pt>
                <c:pt idx="1792">
                  <c:v>540.05047000000002</c:v>
                </c:pt>
                <c:pt idx="1793">
                  <c:v>538.12171999999998</c:v>
                </c:pt>
                <c:pt idx="1794">
                  <c:v>536.19295999999997</c:v>
                </c:pt>
                <c:pt idx="1795">
                  <c:v>534.26421000000005</c:v>
                </c:pt>
                <c:pt idx="1796">
                  <c:v>532.33546000000001</c:v>
                </c:pt>
                <c:pt idx="1797">
                  <c:v>530.40670999999998</c:v>
                </c:pt>
                <c:pt idx="1798">
                  <c:v>528.47796000000005</c:v>
                </c:pt>
                <c:pt idx="1799">
                  <c:v>526.54921000000002</c:v>
                </c:pt>
                <c:pt idx="1800">
                  <c:v>524.62045000000001</c:v>
                </c:pt>
                <c:pt idx="1801">
                  <c:v>522.69169999999997</c:v>
                </c:pt>
                <c:pt idx="1802">
                  <c:v>520.76295000000005</c:v>
                </c:pt>
                <c:pt idx="1803">
                  <c:v>518.83420000000001</c:v>
                </c:pt>
                <c:pt idx="1804">
                  <c:v>516.90544999999997</c:v>
                </c:pt>
                <c:pt idx="1805">
                  <c:v>514.97670000000005</c:v>
                </c:pt>
                <c:pt idx="1806">
                  <c:v>513.04794000000004</c:v>
                </c:pt>
                <c:pt idx="1807">
                  <c:v>511.11919</c:v>
                </c:pt>
                <c:pt idx="1808">
                  <c:v>509.19044000000002</c:v>
                </c:pt>
                <c:pt idx="1809">
                  <c:v>507.26168999999999</c:v>
                </c:pt>
                <c:pt idx="1810">
                  <c:v>505.33294000000001</c:v>
                </c:pt>
                <c:pt idx="1811">
                  <c:v>503.40419000000003</c:v>
                </c:pt>
                <c:pt idx="1812">
                  <c:v>501.47543000000002</c:v>
                </c:pt>
                <c:pt idx="1813">
                  <c:v>499.54667999999998</c:v>
                </c:pt>
                <c:pt idx="1814">
                  <c:v>497.61793</c:v>
                </c:pt>
                <c:pt idx="1815">
                  <c:v>495.68918000000002</c:v>
                </c:pt>
                <c:pt idx="1816">
                  <c:v>493.76042999999999</c:v>
                </c:pt>
                <c:pt idx="1817">
                  <c:v>491.83168000000001</c:v>
                </c:pt>
                <c:pt idx="1818">
                  <c:v>489.90291999999999</c:v>
                </c:pt>
                <c:pt idx="1819">
                  <c:v>487.97417000000002</c:v>
                </c:pt>
                <c:pt idx="1820">
                  <c:v>486.04541999999998</c:v>
                </c:pt>
                <c:pt idx="1821">
                  <c:v>484.11667</c:v>
                </c:pt>
                <c:pt idx="1822">
                  <c:v>482.18792000000002</c:v>
                </c:pt>
                <c:pt idx="1823">
                  <c:v>480.25916999999998</c:v>
                </c:pt>
                <c:pt idx="1824">
                  <c:v>478.33040999999997</c:v>
                </c:pt>
                <c:pt idx="1825">
                  <c:v>476.40165999999999</c:v>
                </c:pt>
                <c:pt idx="1826">
                  <c:v>474.47291000000001</c:v>
                </c:pt>
                <c:pt idx="1827">
                  <c:v>472.54415999999998</c:v>
                </c:pt>
                <c:pt idx="1828">
                  <c:v>470.61541</c:v>
                </c:pt>
                <c:pt idx="1829">
                  <c:v>468.68666000000002</c:v>
                </c:pt>
                <c:pt idx="1830">
                  <c:v>466.75790000000001</c:v>
                </c:pt>
                <c:pt idx="1831">
                  <c:v>464.82915000000003</c:v>
                </c:pt>
                <c:pt idx="1832">
                  <c:v>462.90039999999999</c:v>
                </c:pt>
                <c:pt idx="1833">
                  <c:v>460.97165000000001</c:v>
                </c:pt>
                <c:pt idx="1834">
                  <c:v>459.04289999999997</c:v>
                </c:pt>
                <c:pt idx="1835">
                  <c:v>457.11415</c:v>
                </c:pt>
                <c:pt idx="1836">
                  <c:v>455.18538999999998</c:v>
                </c:pt>
                <c:pt idx="1837">
                  <c:v>453.25664</c:v>
                </c:pt>
                <c:pt idx="1838">
                  <c:v>451.32789000000002</c:v>
                </c:pt>
                <c:pt idx="1839">
                  <c:v>449.39913999999999</c:v>
                </c:pt>
                <c:pt idx="1840">
                  <c:v>447.47039000000001</c:v>
                </c:pt>
                <c:pt idx="1841">
                  <c:v>445.54163999999997</c:v>
                </c:pt>
                <c:pt idx="1842">
                  <c:v>443.61288000000002</c:v>
                </c:pt>
                <c:pt idx="1843">
                  <c:v>441.68412999999998</c:v>
                </c:pt>
                <c:pt idx="1844">
                  <c:v>439.75538</c:v>
                </c:pt>
                <c:pt idx="1845">
                  <c:v>437.82663000000002</c:v>
                </c:pt>
                <c:pt idx="1846">
                  <c:v>435.89787999999999</c:v>
                </c:pt>
                <c:pt idx="1847">
                  <c:v>433.96913000000001</c:v>
                </c:pt>
                <c:pt idx="1848">
                  <c:v>432.04037</c:v>
                </c:pt>
                <c:pt idx="1849">
                  <c:v>430.11162000000002</c:v>
                </c:pt>
                <c:pt idx="1850">
                  <c:v>428.18286999999998</c:v>
                </c:pt>
                <c:pt idx="1851">
                  <c:v>426.25412</c:v>
                </c:pt>
                <c:pt idx="1852">
                  <c:v>424.32537000000002</c:v>
                </c:pt>
                <c:pt idx="1853">
                  <c:v>422.39661999999998</c:v>
                </c:pt>
                <c:pt idx="1854">
                  <c:v>420.46785999999997</c:v>
                </c:pt>
                <c:pt idx="1855">
                  <c:v>418.53910999999999</c:v>
                </c:pt>
                <c:pt idx="1856">
                  <c:v>416.61036000000001</c:v>
                </c:pt>
                <c:pt idx="1857">
                  <c:v>414.68160999999998</c:v>
                </c:pt>
                <c:pt idx="1858">
                  <c:v>412.75286</c:v>
                </c:pt>
                <c:pt idx="1859">
                  <c:v>410.82411000000002</c:v>
                </c:pt>
                <c:pt idx="1860">
                  <c:v>408.89535000000001</c:v>
                </c:pt>
                <c:pt idx="1861">
                  <c:v>406.96660000000003</c:v>
                </c:pt>
                <c:pt idx="1862">
                  <c:v>405.03784999999999</c:v>
                </c:pt>
                <c:pt idx="1863">
                  <c:v>403.10910000000001</c:v>
                </c:pt>
                <c:pt idx="1864">
                  <c:v>401.18034999999998</c:v>
                </c:pt>
                <c:pt idx="1865">
                  <c:v>399.2516</c:v>
                </c:pt>
              </c:numCache>
            </c:numRef>
          </c:xVal>
          <c:yVal>
            <c:numRef>
              <c:f>'after IF'!$BQ$4:$BQ$3765</c:f>
              <c:numCache>
                <c:formatCode>General</c:formatCode>
                <c:ptCount val="3762"/>
                <c:pt idx="0">
                  <c:v>4.0833333333333341E-4</c:v>
                </c:pt>
                <c:pt idx="1">
                  <c:v>1.0549999999999999E-3</c:v>
                </c:pt>
                <c:pt idx="2">
                  <c:v>1.6666666666666668E-3</c:v>
                </c:pt>
                <c:pt idx="3">
                  <c:v>1.5716666666666665E-3</c:v>
                </c:pt>
                <c:pt idx="4">
                  <c:v>1.1633333333333333E-3</c:v>
                </c:pt>
                <c:pt idx="5">
                  <c:v>1.57E-3</c:v>
                </c:pt>
                <c:pt idx="6">
                  <c:v>2.5633333333333333E-3</c:v>
                </c:pt>
                <c:pt idx="7">
                  <c:v>2.3283333333333329E-3</c:v>
                </c:pt>
                <c:pt idx="8">
                  <c:v>1.1716666666666666E-3</c:v>
                </c:pt>
                <c:pt idx="9">
                  <c:v>8.3666666666666666E-4</c:v>
                </c:pt>
                <c:pt idx="10">
                  <c:v>7.6666666666666669E-4</c:v>
                </c:pt>
                <c:pt idx="11">
                  <c:v>9.2666666666666678E-4</c:v>
                </c:pt>
                <c:pt idx="12">
                  <c:v>2.3316666666666668E-3</c:v>
                </c:pt>
                <c:pt idx="13">
                  <c:v>3.5266666666666662E-3</c:v>
                </c:pt>
                <c:pt idx="14">
                  <c:v>3.82E-3</c:v>
                </c:pt>
                <c:pt idx="15">
                  <c:v>3.9833333333333327E-3</c:v>
                </c:pt>
                <c:pt idx="16">
                  <c:v>3.741666666666667E-3</c:v>
                </c:pt>
                <c:pt idx="17">
                  <c:v>2.5283333333333334E-3</c:v>
                </c:pt>
                <c:pt idx="18">
                  <c:v>7.9333333333333339E-4</c:v>
                </c:pt>
                <c:pt idx="19">
                  <c:v>1.7000000000000001E-4</c:v>
                </c:pt>
                <c:pt idx="20">
                  <c:v>1.745E-3</c:v>
                </c:pt>
                <c:pt idx="21">
                  <c:v>4.3866666666666672E-3</c:v>
                </c:pt>
                <c:pt idx="22">
                  <c:v>5.7883333333333328E-3</c:v>
                </c:pt>
                <c:pt idx="23">
                  <c:v>5.3916666666666661E-3</c:v>
                </c:pt>
                <c:pt idx="24">
                  <c:v>4.4066666666666672E-3</c:v>
                </c:pt>
                <c:pt idx="25">
                  <c:v>3.2916666666666667E-3</c:v>
                </c:pt>
                <c:pt idx="26">
                  <c:v>2.8499999999999997E-3</c:v>
                </c:pt>
                <c:pt idx="27">
                  <c:v>3.5699999999999998E-3</c:v>
                </c:pt>
                <c:pt idx="28">
                  <c:v>3.7266666666666668E-3</c:v>
                </c:pt>
                <c:pt idx="29">
                  <c:v>3.878333333333333E-3</c:v>
                </c:pt>
                <c:pt idx="30">
                  <c:v>5.45E-3</c:v>
                </c:pt>
                <c:pt idx="31">
                  <c:v>6.8499999999999993E-3</c:v>
                </c:pt>
                <c:pt idx="32">
                  <c:v>6.4383333333333332E-3</c:v>
                </c:pt>
                <c:pt idx="33">
                  <c:v>4.7933333333333335E-3</c:v>
                </c:pt>
                <c:pt idx="34">
                  <c:v>3.6133333333333334E-3</c:v>
                </c:pt>
                <c:pt idx="35">
                  <c:v>4.5849999999999997E-3</c:v>
                </c:pt>
                <c:pt idx="36">
                  <c:v>6.6666666666666654E-3</c:v>
                </c:pt>
                <c:pt idx="37">
                  <c:v>6.7866666666666674E-3</c:v>
                </c:pt>
                <c:pt idx="38">
                  <c:v>5.4383333333333341E-3</c:v>
                </c:pt>
                <c:pt idx="39">
                  <c:v>5.3249999999999999E-3</c:v>
                </c:pt>
                <c:pt idx="40">
                  <c:v>5.7783333333333332E-3</c:v>
                </c:pt>
                <c:pt idx="41">
                  <c:v>5.6766666666666667E-3</c:v>
                </c:pt>
                <c:pt idx="42">
                  <c:v>6.3083333333333325E-3</c:v>
                </c:pt>
                <c:pt idx="43">
                  <c:v>7.7249999999999992E-3</c:v>
                </c:pt>
                <c:pt idx="44">
                  <c:v>8.1083333333333337E-3</c:v>
                </c:pt>
                <c:pt idx="45">
                  <c:v>7.6883333333333343E-3</c:v>
                </c:pt>
                <c:pt idx="46">
                  <c:v>7.8166666666666662E-3</c:v>
                </c:pt>
                <c:pt idx="47">
                  <c:v>7.2216666666666679E-3</c:v>
                </c:pt>
                <c:pt idx="48">
                  <c:v>4.705E-3</c:v>
                </c:pt>
                <c:pt idx="49">
                  <c:v>3.108333333333334E-3</c:v>
                </c:pt>
                <c:pt idx="50">
                  <c:v>2.8900000000000002E-3</c:v>
                </c:pt>
                <c:pt idx="51">
                  <c:v>2.555E-3</c:v>
                </c:pt>
                <c:pt idx="52">
                  <c:v>3.5233333333333332E-3</c:v>
                </c:pt>
                <c:pt idx="53">
                  <c:v>4.6633333333333336E-3</c:v>
                </c:pt>
                <c:pt idx="54">
                  <c:v>3.3116666666666672E-3</c:v>
                </c:pt>
                <c:pt idx="55">
                  <c:v>3.3616666666666669E-3</c:v>
                </c:pt>
                <c:pt idx="56">
                  <c:v>7.0733333333333334E-3</c:v>
                </c:pt>
                <c:pt idx="57">
                  <c:v>8.9700000000000005E-3</c:v>
                </c:pt>
                <c:pt idx="58">
                  <c:v>7.0033333333333328E-3</c:v>
                </c:pt>
                <c:pt idx="59">
                  <c:v>5.9849999999999999E-3</c:v>
                </c:pt>
                <c:pt idx="60">
                  <c:v>5.7433333333333329E-3</c:v>
                </c:pt>
                <c:pt idx="61">
                  <c:v>7.025E-3</c:v>
                </c:pt>
                <c:pt idx="62">
                  <c:v>1.0188333333333332E-2</c:v>
                </c:pt>
                <c:pt idx="63">
                  <c:v>1.0903333333333334E-2</c:v>
                </c:pt>
                <c:pt idx="64">
                  <c:v>8.5766666666666682E-3</c:v>
                </c:pt>
                <c:pt idx="65">
                  <c:v>5.5966666666666665E-3</c:v>
                </c:pt>
                <c:pt idx="66">
                  <c:v>4.2566666666666664E-3</c:v>
                </c:pt>
                <c:pt idx="67">
                  <c:v>7.0066666666666671E-3</c:v>
                </c:pt>
                <c:pt idx="68">
                  <c:v>9.2416666666666671E-3</c:v>
                </c:pt>
                <c:pt idx="69">
                  <c:v>8.1733333333333328E-3</c:v>
                </c:pt>
                <c:pt idx="70">
                  <c:v>8.5249999999999996E-3</c:v>
                </c:pt>
                <c:pt idx="71">
                  <c:v>1.0768333333333333E-2</c:v>
                </c:pt>
                <c:pt idx="72">
                  <c:v>1.2293333333333335E-2</c:v>
                </c:pt>
                <c:pt idx="73">
                  <c:v>1.1035000000000001E-2</c:v>
                </c:pt>
                <c:pt idx="74">
                  <c:v>3.7483333333333331E-3</c:v>
                </c:pt>
                <c:pt idx="75">
                  <c:v>1.3733333333333334E-3</c:v>
                </c:pt>
                <c:pt idx="76">
                  <c:v>4.895E-3</c:v>
                </c:pt>
                <c:pt idx="77">
                  <c:v>9.9316666666666668E-3</c:v>
                </c:pt>
                <c:pt idx="78">
                  <c:v>1.2896666666666666E-2</c:v>
                </c:pt>
                <c:pt idx="79">
                  <c:v>1.3353333333333335E-2</c:v>
                </c:pt>
                <c:pt idx="80">
                  <c:v>1.1481666666666668E-2</c:v>
                </c:pt>
                <c:pt idx="81">
                  <c:v>7.8916666666666666E-3</c:v>
                </c:pt>
                <c:pt idx="82">
                  <c:v>4.1333333333333335E-3</c:v>
                </c:pt>
                <c:pt idx="83">
                  <c:v>3.0916666666666666E-3</c:v>
                </c:pt>
                <c:pt idx="84">
                  <c:v>4.2516666666666666E-3</c:v>
                </c:pt>
                <c:pt idx="85">
                  <c:v>6.5566666666666664E-3</c:v>
                </c:pt>
                <c:pt idx="86">
                  <c:v>9.2366666666666673E-3</c:v>
                </c:pt>
                <c:pt idx="87">
                  <c:v>1.0791666666666666E-2</c:v>
                </c:pt>
                <c:pt idx="88">
                  <c:v>1.0356666666666667E-2</c:v>
                </c:pt>
                <c:pt idx="89">
                  <c:v>9.4783333333333334E-3</c:v>
                </c:pt>
                <c:pt idx="90">
                  <c:v>7.3066666666666662E-3</c:v>
                </c:pt>
                <c:pt idx="91">
                  <c:v>2.9616666666666667E-3</c:v>
                </c:pt>
                <c:pt idx="92">
                  <c:v>2.761666666666667E-3</c:v>
                </c:pt>
                <c:pt idx="93">
                  <c:v>4.1916666666666665E-3</c:v>
                </c:pt>
                <c:pt idx="94">
                  <c:v>3.8033333333333335E-3</c:v>
                </c:pt>
                <c:pt idx="95">
                  <c:v>5.4783333333333325E-3</c:v>
                </c:pt>
                <c:pt idx="96">
                  <c:v>8.9800000000000001E-3</c:v>
                </c:pt>
                <c:pt idx="97">
                  <c:v>1.0166666666666666E-2</c:v>
                </c:pt>
                <c:pt idx="98">
                  <c:v>7.1050000000000002E-3</c:v>
                </c:pt>
                <c:pt idx="99">
                  <c:v>4.1000000000000003E-3</c:v>
                </c:pt>
                <c:pt idx="100">
                  <c:v>3.6766666666666671E-3</c:v>
                </c:pt>
                <c:pt idx="101">
                  <c:v>2.1916666666666668E-3</c:v>
                </c:pt>
                <c:pt idx="102">
                  <c:v>1.4833333333333332E-3</c:v>
                </c:pt>
                <c:pt idx="103">
                  <c:v>2.8733333333333332E-3</c:v>
                </c:pt>
                <c:pt idx="104">
                  <c:v>3.6766666666666666E-3</c:v>
                </c:pt>
                <c:pt idx="105">
                  <c:v>4.3666666666666663E-3</c:v>
                </c:pt>
                <c:pt idx="106">
                  <c:v>5.7033333333333337E-3</c:v>
                </c:pt>
                <c:pt idx="107">
                  <c:v>6.5283333333333339E-3</c:v>
                </c:pt>
                <c:pt idx="108">
                  <c:v>6.2033333333333341E-3</c:v>
                </c:pt>
                <c:pt idx="109">
                  <c:v>5.5833333333333334E-3</c:v>
                </c:pt>
                <c:pt idx="110">
                  <c:v>6.1066666666666674E-3</c:v>
                </c:pt>
                <c:pt idx="111">
                  <c:v>7.2866666666666661E-3</c:v>
                </c:pt>
                <c:pt idx="112">
                  <c:v>6.6216666666666672E-3</c:v>
                </c:pt>
                <c:pt idx="113">
                  <c:v>4.9683333333333333E-3</c:v>
                </c:pt>
                <c:pt idx="114">
                  <c:v>5.738333333333334E-3</c:v>
                </c:pt>
                <c:pt idx="115">
                  <c:v>7.7916666666666681E-3</c:v>
                </c:pt>
                <c:pt idx="116">
                  <c:v>8.8383333333333335E-3</c:v>
                </c:pt>
                <c:pt idx="117">
                  <c:v>8.0883333333333345E-3</c:v>
                </c:pt>
                <c:pt idx="118">
                  <c:v>6.2883333333333333E-3</c:v>
                </c:pt>
                <c:pt idx="119">
                  <c:v>5.1783333333333334E-3</c:v>
                </c:pt>
                <c:pt idx="120">
                  <c:v>5.6783333333333338E-3</c:v>
                </c:pt>
                <c:pt idx="121">
                  <c:v>7.5916666666666667E-3</c:v>
                </c:pt>
                <c:pt idx="122">
                  <c:v>8.1583333333333334E-3</c:v>
                </c:pt>
                <c:pt idx="123">
                  <c:v>6.1683333333333338E-3</c:v>
                </c:pt>
                <c:pt idx="124">
                  <c:v>6.0650000000000001E-3</c:v>
                </c:pt>
                <c:pt idx="125">
                  <c:v>8.8450000000000004E-3</c:v>
                </c:pt>
                <c:pt idx="126">
                  <c:v>9.2033333333333325E-3</c:v>
                </c:pt>
                <c:pt idx="127">
                  <c:v>3.8283333333333333E-3</c:v>
                </c:pt>
                <c:pt idx="128">
                  <c:v>6.7166666666666666E-4</c:v>
                </c:pt>
                <c:pt idx="129">
                  <c:v>4.0483333333333335E-3</c:v>
                </c:pt>
                <c:pt idx="130">
                  <c:v>7.7016666666666666E-3</c:v>
                </c:pt>
                <c:pt idx="131">
                  <c:v>8.4533333333333335E-3</c:v>
                </c:pt>
                <c:pt idx="132">
                  <c:v>1.0511666666666667E-2</c:v>
                </c:pt>
                <c:pt idx="133">
                  <c:v>1.4135E-2</c:v>
                </c:pt>
                <c:pt idx="134">
                  <c:v>1.6560000000000002E-2</c:v>
                </c:pt>
                <c:pt idx="135">
                  <c:v>1.5225000000000001E-2</c:v>
                </c:pt>
                <c:pt idx="136">
                  <c:v>1.1971666666666667E-2</c:v>
                </c:pt>
                <c:pt idx="137">
                  <c:v>1.3886666666666665E-2</c:v>
                </c:pt>
                <c:pt idx="138">
                  <c:v>2.0241666666666668E-2</c:v>
                </c:pt>
                <c:pt idx="139">
                  <c:v>2.6511666666666669E-2</c:v>
                </c:pt>
                <c:pt idx="140">
                  <c:v>3.0513333333333333E-2</c:v>
                </c:pt>
                <c:pt idx="141">
                  <c:v>3.3404999999999997E-2</c:v>
                </c:pt>
                <c:pt idx="142">
                  <c:v>3.8219999999999997E-2</c:v>
                </c:pt>
                <c:pt idx="143">
                  <c:v>4.5601666666666672E-2</c:v>
                </c:pt>
                <c:pt idx="144">
                  <c:v>5.5430000000000007E-2</c:v>
                </c:pt>
                <c:pt idx="145">
                  <c:v>6.7166666666666666E-2</c:v>
                </c:pt>
                <c:pt idx="146">
                  <c:v>7.9028333333333325E-2</c:v>
                </c:pt>
                <c:pt idx="147">
                  <c:v>8.9944999999999997E-2</c:v>
                </c:pt>
                <c:pt idx="148">
                  <c:v>0.10206833333333336</c:v>
                </c:pt>
                <c:pt idx="149">
                  <c:v>0.11849</c:v>
                </c:pt>
                <c:pt idx="150">
                  <c:v>0.13693</c:v>
                </c:pt>
                <c:pt idx="151">
                  <c:v>0.15499333333333334</c:v>
                </c:pt>
                <c:pt idx="152">
                  <c:v>0.17317833333333332</c:v>
                </c:pt>
                <c:pt idx="153">
                  <c:v>0.19146666666666667</c:v>
                </c:pt>
                <c:pt idx="154">
                  <c:v>0.20663833333333334</c:v>
                </c:pt>
                <c:pt idx="155">
                  <c:v>0.21710500000000002</c:v>
                </c:pt>
                <c:pt idx="156">
                  <c:v>0.22297</c:v>
                </c:pt>
                <c:pt idx="157">
                  <c:v>0.22350833333333331</c:v>
                </c:pt>
                <c:pt idx="158">
                  <c:v>0.21865666666666664</c:v>
                </c:pt>
                <c:pt idx="159">
                  <c:v>0.21028499999999997</c:v>
                </c:pt>
                <c:pt idx="160">
                  <c:v>0.2064883333333333</c:v>
                </c:pt>
                <c:pt idx="161">
                  <c:v>0.21101833333333331</c:v>
                </c:pt>
                <c:pt idx="162">
                  <c:v>0.21894999999999998</c:v>
                </c:pt>
                <c:pt idx="163">
                  <c:v>0.22740833333333335</c:v>
                </c:pt>
                <c:pt idx="164">
                  <c:v>0.23614333333333334</c:v>
                </c:pt>
                <c:pt idx="165">
                  <c:v>0.24594333333333337</c:v>
                </c:pt>
                <c:pt idx="166">
                  <c:v>0.25861333333333331</c:v>
                </c:pt>
                <c:pt idx="167">
                  <c:v>0.2744516666666667</c:v>
                </c:pt>
                <c:pt idx="168">
                  <c:v>0.29005166666666665</c:v>
                </c:pt>
                <c:pt idx="169">
                  <c:v>0.30574000000000001</c:v>
                </c:pt>
                <c:pt idx="170">
                  <c:v>0.32215499999999997</c:v>
                </c:pt>
                <c:pt idx="171">
                  <c:v>0.33799666666666672</c:v>
                </c:pt>
                <c:pt idx="172">
                  <c:v>0.35372666666666669</c:v>
                </c:pt>
                <c:pt idx="173">
                  <c:v>0.36998500000000001</c:v>
                </c:pt>
                <c:pt idx="174">
                  <c:v>0.38624999999999998</c:v>
                </c:pt>
                <c:pt idx="175">
                  <c:v>0.40051333333333333</c:v>
                </c:pt>
                <c:pt idx="176">
                  <c:v>0.4125233333333333</c:v>
                </c:pt>
                <c:pt idx="177">
                  <c:v>0.424655</c:v>
                </c:pt>
                <c:pt idx="178">
                  <c:v>0.43617833333333333</c:v>
                </c:pt>
                <c:pt idx="179">
                  <c:v>0.44405499999999992</c:v>
                </c:pt>
                <c:pt idx="180">
                  <c:v>0.44884999999999997</c:v>
                </c:pt>
                <c:pt idx="181">
                  <c:v>0.45876166666666668</c:v>
                </c:pt>
                <c:pt idx="182">
                  <c:v>0.47214</c:v>
                </c:pt>
                <c:pt idx="183">
                  <c:v>0.48286000000000001</c:v>
                </c:pt>
                <c:pt idx="184">
                  <c:v>0.49031999999999992</c:v>
                </c:pt>
                <c:pt idx="185">
                  <c:v>0.49690833333333334</c:v>
                </c:pt>
                <c:pt idx="186">
                  <c:v>0.50445333333333331</c:v>
                </c:pt>
                <c:pt idx="187">
                  <c:v>0.51229666666666673</c:v>
                </c:pt>
                <c:pt idx="188">
                  <c:v>0.52002499999999996</c:v>
                </c:pt>
                <c:pt idx="189">
                  <c:v>0.52778666666666663</c:v>
                </c:pt>
                <c:pt idx="190">
                  <c:v>0.5337466666666667</c:v>
                </c:pt>
                <c:pt idx="191">
                  <c:v>0.53810666666666662</c:v>
                </c:pt>
                <c:pt idx="192">
                  <c:v>0.54511666666666658</c:v>
                </c:pt>
                <c:pt idx="193">
                  <c:v>0.55332333333333328</c:v>
                </c:pt>
                <c:pt idx="194">
                  <c:v>0.55912666666666666</c:v>
                </c:pt>
                <c:pt idx="195">
                  <c:v>0.55845166666666668</c:v>
                </c:pt>
                <c:pt idx="196">
                  <c:v>0.55037333333333338</c:v>
                </c:pt>
                <c:pt idx="197">
                  <c:v>0.54083499999999995</c:v>
                </c:pt>
                <c:pt idx="198">
                  <c:v>0.53081333333333325</c:v>
                </c:pt>
                <c:pt idx="199">
                  <c:v>0.52083999999999997</c:v>
                </c:pt>
                <c:pt idx="200">
                  <c:v>0.5143416666666667</c:v>
                </c:pt>
                <c:pt idx="201">
                  <c:v>0.50850999999999991</c:v>
                </c:pt>
                <c:pt idx="202">
                  <c:v>0.50221833333333332</c:v>
                </c:pt>
                <c:pt idx="203">
                  <c:v>0.49866333333333329</c:v>
                </c:pt>
                <c:pt idx="204">
                  <c:v>0.49611166666666673</c:v>
                </c:pt>
                <c:pt idx="205">
                  <c:v>0.49229333333333325</c:v>
                </c:pt>
                <c:pt idx="206">
                  <c:v>0.48919166666666669</c:v>
                </c:pt>
                <c:pt idx="207">
                  <c:v>0.48713166666666669</c:v>
                </c:pt>
                <c:pt idx="208">
                  <c:v>0.483155</c:v>
                </c:pt>
                <c:pt idx="209">
                  <c:v>0.47856000000000004</c:v>
                </c:pt>
                <c:pt idx="210">
                  <c:v>0.47643333333333332</c:v>
                </c:pt>
                <c:pt idx="211">
                  <c:v>0.47395000000000004</c:v>
                </c:pt>
                <c:pt idx="212">
                  <c:v>0.46779000000000009</c:v>
                </c:pt>
                <c:pt idx="213">
                  <c:v>0.46301333333333328</c:v>
                </c:pt>
                <c:pt idx="214">
                  <c:v>0.46221166666666663</c:v>
                </c:pt>
                <c:pt idx="215">
                  <c:v>0.46153833333333333</c:v>
                </c:pt>
                <c:pt idx="216">
                  <c:v>0.46021500000000004</c:v>
                </c:pt>
                <c:pt idx="217">
                  <c:v>0.45963833333333337</c:v>
                </c:pt>
                <c:pt idx="218">
                  <c:v>0.45920833333333327</c:v>
                </c:pt>
                <c:pt idx="219">
                  <c:v>0.45827499999999993</c:v>
                </c:pt>
                <c:pt idx="220">
                  <c:v>0.45805000000000001</c:v>
                </c:pt>
                <c:pt idx="221">
                  <c:v>0.45838499999999999</c:v>
                </c:pt>
                <c:pt idx="222">
                  <c:v>0.45645333333333332</c:v>
                </c:pt>
                <c:pt idx="223">
                  <c:v>0.45277666666666666</c:v>
                </c:pt>
                <c:pt idx="224">
                  <c:v>0.45285166666666665</c:v>
                </c:pt>
                <c:pt idx="225">
                  <c:v>0.4556816666666666</c:v>
                </c:pt>
                <c:pt idx="226">
                  <c:v>0.45728166666666664</c:v>
                </c:pt>
                <c:pt idx="227">
                  <c:v>0.45753333333333329</c:v>
                </c:pt>
                <c:pt idx="228">
                  <c:v>0.45879833333333336</c:v>
                </c:pt>
                <c:pt idx="229">
                  <c:v>0.46075333333333335</c:v>
                </c:pt>
                <c:pt idx="230">
                  <c:v>0.46078833333333336</c:v>
                </c:pt>
                <c:pt idx="231">
                  <c:v>0.45903166666666656</c:v>
                </c:pt>
                <c:pt idx="232">
                  <c:v>0.45769833333333332</c:v>
                </c:pt>
                <c:pt idx="233">
                  <c:v>0.45659166666666667</c:v>
                </c:pt>
                <c:pt idx="234">
                  <c:v>0.45526499999999998</c:v>
                </c:pt>
                <c:pt idx="235">
                  <c:v>0.45494166666666663</c:v>
                </c:pt>
                <c:pt idx="236">
                  <c:v>0.45601000000000003</c:v>
                </c:pt>
                <c:pt idx="237">
                  <c:v>0.45750166666666675</c:v>
                </c:pt>
                <c:pt idx="238">
                  <c:v>0.4577783333333334</c:v>
                </c:pt>
                <c:pt idx="239">
                  <c:v>0.45679666666666668</c:v>
                </c:pt>
                <c:pt idx="240">
                  <c:v>0.45668833333333331</c:v>
                </c:pt>
                <c:pt idx="241">
                  <c:v>0.45779666666666663</c:v>
                </c:pt>
                <c:pt idx="242">
                  <c:v>0.45808166666666666</c:v>
                </c:pt>
                <c:pt idx="243">
                  <c:v>0.45713666666666669</c:v>
                </c:pt>
                <c:pt idx="244">
                  <c:v>0.45680000000000004</c:v>
                </c:pt>
                <c:pt idx="245">
                  <c:v>0.45754500000000004</c:v>
                </c:pt>
                <c:pt idx="246">
                  <c:v>0.45916333333333331</c:v>
                </c:pt>
                <c:pt idx="247">
                  <c:v>0.46110333333333325</c:v>
                </c:pt>
                <c:pt idx="248">
                  <c:v>0.46157666666666669</c:v>
                </c:pt>
                <c:pt idx="249">
                  <c:v>0.46075166666666661</c:v>
                </c:pt>
                <c:pt idx="250">
                  <c:v>0.46043666666666666</c:v>
                </c:pt>
                <c:pt idx="251">
                  <c:v>0.46004666666666666</c:v>
                </c:pt>
                <c:pt idx="252">
                  <c:v>0.45778999999999997</c:v>
                </c:pt>
                <c:pt idx="253">
                  <c:v>0.45571999999999996</c:v>
                </c:pt>
                <c:pt idx="254">
                  <c:v>0.45743666666666666</c:v>
                </c:pt>
                <c:pt idx="255">
                  <c:v>0.46053333333333329</c:v>
                </c:pt>
                <c:pt idx="256">
                  <c:v>0.46059166666666657</c:v>
                </c:pt>
                <c:pt idx="257">
                  <c:v>0.45971333333333336</c:v>
                </c:pt>
                <c:pt idx="258">
                  <c:v>0.46081833333333333</c:v>
                </c:pt>
                <c:pt idx="259">
                  <c:v>0.46244833333333329</c:v>
                </c:pt>
                <c:pt idx="260">
                  <c:v>0.46353666666666671</c:v>
                </c:pt>
                <c:pt idx="261">
                  <c:v>0.46456499999999995</c:v>
                </c:pt>
                <c:pt idx="262">
                  <c:v>0.46570666666666666</c:v>
                </c:pt>
                <c:pt idx="263">
                  <c:v>0.46663499999999997</c:v>
                </c:pt>
                <c:pt idx="264">
                  <c:v>0.46683999999999998</c:v>
                </c:pt>
                <c:pt idx="265">
                  <c:v>0.46667166666666665</c:v>
                </c:pt>
                <c:pt idx="266">
                  <c:v>0.46654666666666667</c:v>
                </c:pt>
                <c:pt idx="267">
                  <c:v>0.46667000000000008</c:v>
                </c:pt>
                <c:pt idx="268">
                  <c:v>0.46733000000000002</c:v>
                </c:pt>
                <c:pt idx="269">
                  <c:v>0.46724833333333332</c:v>
                </c:pt>
                <c:pt idx="270">
                  <c:v>0.46651833333333331</c:v>
                </c:pt>
                <c:pt idx="271">
                  <c:v>0.46705000000000002</c:v>
                </c:pt>
                <c:pt idx="272">
                  <c:v>0.46833666666666662</c:v>
                </c:pt>
                <c:pt idx="273">
                  <c:v>0.46947833333333339</c:v>
                </c:pt>
                <c:pt idx="274">
                  <c:v>0.47067333333333328</c:v>
                </c:pt>
                <c:pt idx="275">
                  <c:v>0.47106500000000001</c:v>
                </c:pt>
                <c:pt idx="276">
                  <c:v>0.47001333333333334</c:v>
                </c:pt>
                <c:pt idx="277">
                  <c:v>0.46936</c:v>
                </c:pt>
                <c:pt idx="278">
                  <c:v>0.47032833333333329</c:v>
                </c:pt>
                <c:pt idx="279">
                  <c:v>0.47109666666666666</c:v>
                </c:pt>
                <c:pt idx="280">
                  <c:v>0.47120500000000004</c:v>
                </c:pt>
                <c:pt idx="281">
                  <c:v>0.47168833333333327</c:v>
                </c:pt>
                <c:pt idx="282">
                  <c:v>0.47202999999999995</c:v>
                </c:pt>
                <c:pt idx="283">
                  <c:v>0.47192333333333342</c:v>
                </c:pt>
                <c:pt idx="284">
                  <c:v>0.47198166666666669</c:v>
                </c:pt>
                <c:pt idx="285">
                  <c:v>0.47273333333333328</c:v>
                </c:pt>
                <c:pt idx="286">
                  <c:v>0.4732083333333334</c:v>
                </c:pt>
                <c:pt idx="287">
                  <c:v>0.47295666666666669</c:v>
                </c:pt>
                <c:pt idx="288">
                  <c:v>0.47348333333333326</c:v>
                </c:pt>
                <c:pt idx="289">
                  <c:v>0.47423999999999994</c:v>
                </c:pt>
                <c:pt idx="290">
                  <c:v>0.47369</c:v>
                </c:pt>
                <c:pt idx="291">
                  <c:v>0.47325833333333334</c:v>
                </c:pt>
                <c:pt idx="292">
                  <c:v>0.47447666666666666</c:v>
                </c:pt>
                <c:pt idx="293">
                  <c:v>0.47653166666666663</c:v>
                </c:pt>
                <c:pt idx="294">
                  <c:v>0.47826166666666664</c:v>
                </c:pt>
                <c:pt idx="295">
                  <c:v>0.47883666666666663</c:v>
                </c:pt>
                <c:pt idx="296">
                  <c:v>0.47750666666666669</c:v>
                </c:pt>
                <c:pt idx="297">
                  <c:v>0.47469500000000003</c:v>
                </c:pt>
                <c:pt idx="298">
                  <c:v>0.47228166666666671</c:v>
                </c:pt>
                <c:pt idx="299">
                  <c:v>0.47149166666666664</c:v>
                </c:pt>
                <c:pt idx="300">
                  <c:v>0.47217166666666666</c:v>
                </c:pt>
                <c:pt idx="301">
                  <c:v>0.47384333333333339</c:v>
                </c:pt>
                <c:pt idx="302">
                  <c:v>0.47502166666666668</c:v>
                </c:pt>
                <c:pt idx="303">
                  <c:v>0.47435166666666667</c:v>
                </c:pt>
                <c:pt idx="304">
                  <c:v>0.47253833333333334</c:v>
                </c:pt>
                <c:pt idx="305">
                  <c:v>0.47155166666666665</c:v>
                </c:pt>
                <c:pt idx="306">
                  <c:v>0.47205999999999992</c:v>
                </c:pt>
                <c:pt idx="307">
                  <c:v>0.47184500000000007</c:v>
                </c:pt>
                <c:pt idx="308">
                  <c:v>0.46978666666666663</c:v>
                </c:pt>
                <c:pt idx="309">
                  <c:v>0.46798500000000004</c:v>
                </c:pt>
                <c:pt idx="310">
                  <c:v>0.46795666666666663</c:v>
                </c:pt>
                <c:pt idx="311">
                  <c:v>0.46859666666666672</c:v>
                </c:pt>
                <c:pt idx="312">
                  <c:v>0.46843499999999999</c:v>
                </c:pt>
                <c:pt idx="313">
                  <c:v>0.46826499999999999</c:v>
                </c:pt>
                <c:pt idx="314">
                  <c:v>0.46927666666666662</c:v>
                </c:pt>
                <c:pt idx="315">
                  <c:v>0.47019499999999997</c:v>
                </c:pt>
                <c:pt idx="316">
                  <c:v>0.46926499999999999</c:v>
                </c:pt>
                <c:pt idx="317">
                  <c:v>0.46754999999999997</c:v>
                </c:pt>
                <c:pt idx="318">
                  <c:v>0.46689666666666668</c:v>
                </c:pt>
                <c:pt idx="319">
                  <c:v>0.4662716666666667</c:v>
                </c:pt>
                <c:pt idx="320">
                  <c:v>0.46397499999999997</c:v>
                </c:pt>
                <c:pt idx="321">
                  <c:v>0.46098</c:v>
                </c:pt>
                <c:pt idx="322">
                  <c:v>0.45992166666666662</c:v>
                </c:pt>
                <c:pt idx="323">
                  <c:v>0.46100999999999998</c:v>
                </c:pt>
                <c:pt idx="324">
                  <c:v>0.46138499999999999</c:v>
                </c:pt>
                <c:pt idx="325">
                  <c:v>0.46021666666666666</c:v>
                </c:pt>
                <c:pt idx="326">
                  <c:v>0.45902833333333332</c:v>
                </c:pt>
                <c:pt idx="327">
                  <c:v>0.45808833333333338</c:v>
                </c:pt>
                <c:pt idx="328">
                  <c:v>0.45817000000000002</c:v>
                </c:pt>
                <c:pt idx="329">
                  <c:v>0.45963500000000002</c:v>
                </c:pt>
                <c:pt idx="330">
                  <c:v>0.45973499999999995</c:v>
                </c:pt>
                <c:pt idx="331">
                  <c:v>0.45737333333333335</c:v>
                </c:pt>
                <c:pt idx="332">
                  <c:v>0.45441999999999988</c:v>
                </c:pt>
                <c:pt idx="333">
                  <c:v>0.45217000000000002</c:v>
                </c:pt>
                <c:pt idx="334">
                  <c:v>0.45069666666666669</c:v>
                </c:pt>
                <c:pt idx="335">
                  <c:v>0.44940000000000002</c:v>
                </c:pt>
                <c:pt idx="336">
                  <c:v>0.44837166666666667</c:v>
                </c:pt>
                <c:pt idx="337">
                  <c:v>0.44767333333333337</c:v>
                </c:pt>
                <c:pt idx="338">
                  <c:v>0.44691166666666665</c:v>
                </c:pt>
                <c:pt idx="339">
                  <c:v>0.44619000000000003</c:v>
                </c:pt>
                <c:pt idx="340">
                  <c:v>0.4447166666666667</c:v>
                </c:pt>
                <c:pt idx="341">
                  <c:v>0.44203833333333337</c:v>
                </c:pt>
                <c:pt idx="342">
                  <c:v>0.44020499999999996</c:v>
                </c:pt>
                <c:pt idx="343">
                  <c:v>0.44112499999999999</c:v>
                </c:pt>
                <c:pt idx="344">
                  <c:v>0.44347833333333325</c:v>
                </c:pt>
                <c:pt idx="345">
                  <c:v>0.44452333333333338</c:v>
                </c:pt>
                <c:pt idx="346">
                  <c:v>0.44329166666666664</c:v>
                </c:pt>
                <c:pt idx="347">
                  <c:v>0.44081999999999999</c:v>
                </c:pt>
                <c:pt idx="348">
                  <c:v>0.4384333333333334</c:v>
                </c:pt>
                <c:pt idx="349">
                  <c:v>0.43599666666666664</c:v>
                </c:pt>
                <c:pt idx="350">
                  <c:v>0.43390000000000001</c:v>
                </c:pt>
                <c:pt idx="351">
                  <c:v>0.43306333333333336</c:v>
                </c:pt>
                <c:pt idx="352">
                  <c:v>0.43241333333333332</c:v>
                </c:pt>
                <c:pt idx="353">
                  <c:v>0.43085833333333334</c:v>
                </c:pt>
                <c:pt idx="354">
                  <c:v>0.42846000000000001</c:v>
                </c:pt>
                <c:pt idx="355">
                  <c:v>0.42615166666666665</c:v>
                </c:pt>
                <c:pt idx="356">
                  <c:v>0.42530833333333334</c:v>
                </c:pt>
                <c:pt idx="357">
                  <c:v>0.4251133333333334</c:v>
                </c:pt>
                <c:pt idx="358">
                  <c:v>0.42449500000000007</c:v>
                </c:pt>
                <c:pt idx="359">
                  <c:v>0.42357166666666662</c:v>
                </c:pt>
                <c:pt idx="360">
                  <c:v>0.42159333333333332</c:v>
                </c:pt>
                <c:pt idx="361">
                  <c:v>0.4192216666666666</c:v>
                </c:pt>
                <c:pt idx="362">
                  <c:v>0.4187433333333333</c:v>
                </c:pt>
                <c:pt idx="363">
                  <c:v>0.41955999999999999</c:v>
                </c:pt>
                <c:pt idx="364">
                  <c:v>0.41868499999999997</c:v>
                </c:pt>
                <c:pt idx="365">
                  <c:v>0.41525666666666666</c:v>
                </c:pt>
                <c:pt idx="366">
                  <c:v>0.41144666666666668</c:v>
                </c:pt>
                <c:pt idx="367">
                  <c:v>0.40910833333333335</c:v>
                </c:pt>
                <c:pt idx="368">
                  <c:v>0.40762999999999994</c:v>
                </c:pt>
                <c:pt idx="369">
                  <c:v>0.40571833333333335</c:v>
                </c:pt>
                <c:pt idx="370">
                  <c:v>0.40397666666666665</c:v>
                </c:pt>
                <c:pt idx="371">
                  <c:v>0.40356999999999998</c:v>
                </c:pt>
                <c:pt idx="372">
                  <c:v>0.40344500000000005</c:v>
                </c:pt>
                <c:pt idx="373">
                  <c:v>0.40188333333333331</c:v>
                </c:pt>
                <c:pt idx="374">
                  <c:v>0.39954333333333336</c:v>
                </c:pt>
                <c:pt idx="375">
                  <c:v>0.39796666666666664</c:v>
                </c:pt>
                <c:pt idx="376">
                  <c:v>0.39613333333333339</c:v>
                </c:pt>
                <c:pt idx="377">
                  <c:v>0.39294999999999997</c:v>
                </c:pt>
                <c:pt idx="378">
                  <c:v>0.39002500000000001</c:v>
                </c:pt>
                <c:pt idx="379">
                  <c:v>0.38827499999999998</c:v>
                </c:pt>
                <c:pt idx="380">
                  <c:v>0.38731833333333338</c:v>
                </c:pt>
                <c:pt idx="381">
                  <c:v>0.38680833333333325</c:v>
                </c:pt>
                <c:pt idx="382">
                  <c:v>0.38544166666666663</c:v>
                </c:pt>
                <c:pt idx="383">
                  <c:v>0.38294333333333336</c:v>
                </c:pt>
                <c:pt idx="384">
                  <c:v>0.38043333333333335</c:v>
                </c:pt>
                <c:pt idx="385">
                  <c:v>0.37786999999999998</c:v>
                </c:pt>
                <c:pt idx="386">
                  <c:v>0.37482333333333334</c:v>
                </c:pt>
                <c:pt idx="387">
                  <c:v>0.37183666666666665</c:v>
                </c:pt>
                <c:pt idx="388">
                  <c:v>0.36993833333333326</c:v>
                </c:pt>
                <c:pt idx="389">
                  <c:v>0.36875999999999998</c:v>
                </c:pt>
                <c:pt idx="390">
                  <c:v>0.36652499999999999</c:v>
                </c:pt>
                <c:pt idx="391">
                  <c:v>0.36322333333333329</c:v>
                </c:pt>
                <c:pt idx="392">
                  <c:v>0.36038500000000001</c:v>
                </c:pt>
                <c:pt idx="393">
                  <c:v>0.35890666666666665</c:v>
                </c:pt>
                <c:pt idx="394">
                  <c:v>0.35805166666666671</c:v>
                </c:pt>
                <c:pt idx="395">
                  <c:v>0.35619666666666666</c:v>
                </c:pt>
                <c:pt idx="396">
                  <c:v>0.35332833333333341</c:v>
                </c:pt>
                <c:pt idx="397">
                  <c:v>0.3500833333333333</c:v>
                </c:pt>
                <c:pt idx="398">
                  <c:v>0.34695166666666671</c:v>
                </c:pt>
                <c:pt idx="399">
                  <c:v>0.34484166666666666</c:v>
                </c:pt>
                <c:pt idx="400">
                  <c:v>0.34346166666666672</c:v>
                </c:pt>
                <c:pt idx="401">
                  <c:v>0.34195333333333333</c:v>
                </c:pt>
                <c:pt idx="402">
                  <c:v>0.34016666666666667</c:v>
                </c:pt>
                <c:pt idx="403">
                  <c:v>0.33823999999999993</c:v>
                </c:pt>
                <c:pt idx="404">
                  <c:v>0.33657666666666675</c:v>
                </c:pt>
                <c:pt idx="405">
                  <c:v>0.33479666666666663</c:v>
                </c:pt>
                <c:pt idx="406">
                  <c:v>0.33249000000000001</c:v>
                </c:pt>
                <c:pt idx="407">
                  <c:v>0.33026333333333335</c:v>
                </c:pt>
                <c:pt idx="408">
                  <c:v>0.32808666666666664</c:v>
                </c:pt>
                <c:pt idx="409">
                  <c:v>0.32594666666666666</c:v>
                </c:pt>
                <c:pt idx="410">
                  <c:v>0.32427</c:v>
                </c:pt>
                <c:pt idx="411">
                  <c:v>0.32258000000000003</c:v>
                </c:pt>
                <c:pt idx="412">
                  <c:v>0.32096333333333332</c:v>
                </c:pt>
                <c:pt idx="413">
                  <c:v>0.31943166666666667</c:v>
                </c:pt>
                <c:pt idx="414">
                  <c:v>0.31664666666666669</c:v>
                </c:pt>
                <c:pt idx="415">
                  <c:v>0.31289166666666668</c:v>
                </c:pt>
                <c:pt idx="416">
                  <c:v>0.30973000000000001</c:v>
                </c:pt>
                <c:pt idx="417">
                  <c:v>0.30747666666666668</c:v>
                </c:pt>
                <c:pt idx="418">
                  <c:v>0.30575333333333332</c:v>
                </c:pt>
                <c:pt idx="419">
                  <c:v>0.30385999999999996</c:v>
                </c:pt>
                <c:pt idx="420">
                  <c:v>0.30138999999999999</c:v>
                </c:pt>
                <c:pt idx="421">
                  <c:v>0.29913499999999998</c:v>
                </c:pt>
                <c:pt idx="422">
                  <c:v>0.29761833333333332</c:v>
                </c:pt>
                <c:pt idx="423">
                  <c:v>0.29615333333333327</c:v>
                </c:pt>
                <c:pt idx="424">
                  <c:v>0.29404166666666665</c:v>
                </c:pt>
                <c:pt idx="425">
                  <c:v>0.29107333333333335</c:v>
                </c:pt>
                <c:pt idx="426">
                  <c:v>0.28758833333333333</c:v>
                </c:pt>
                <c:pt idx="427">
                  <c:v>0.28440833333333332</c:v>
                </c:pt>
                <c:pt idx="428">
                  <c:v>0.28224500000000002</c:v>
                </c:pt>
                <c:pt idx="429">
                  <c:v>0.28115499999999999</c:v>
                </c:pt>
                <c:pt idx="430">
                  <c:v>0.28004166666666669</c:v>
                </c:pt>
                <c:pt idx="431">
                  <c:v>0.27774333333333334</c:v>
                </c:pt>
                <c:pt idx="432">
                  <c:v>0.27467000000000003</c:v>
                </c:pt>
                <c:pt idx="433">
                  <c:v>0.27190999999999999</c:v>
                </c:pt>
                <c:pt idx="434">
                  <c:v>0.26970500000000003</c:v>
                </c:pt>
                <c:pt idx="435">
                  <c:v>0.26776499999999998</c:v>
                </c:pt>
                <c:pt idx="436">
                  <c:v>0.26631166666666667</c:v>
                </c:pt>
                <c:pt idx="437">
                  <c:v>0.26545333333333332</c:v>
                </c:pt>
                <c:pt idx="438">
                  <c:v>0.26378333333333331</c:v>
                </c:pt>
                <c:pt idx="439">
                  <c:v>0.26073166666666664</c:v>
                </c:pt>
                <c:pt idx="440">
                  <c:v>0.25816166666666668</c:v>
                </c:pt>
                <c:pt idx="441">
                  <c:v>0.25621333333333335</c:v>
                </c:pt>
                <c:pt idx="442">
                  <c:v>0.25310499999999997</c:v>
                </c:pt>
                <c:pt idx="443">
                  <c:v>0.24998666666666669</c:v>
                </c:pt>
                <c:pt idx="444">
                  <c:v>0.24878833333333336</c:v>
                </c:pt>
                <c:pt idx="445">
                  <c:v>0.24833333333333338</c:v>
                </c:pt>
                <c:pt idx="446">
                  <c:v>0.24698833333333334</c:v>
                </c:pt>
                <c:pt idx="447">
                  <c:v>0.24478666666666668</c:v>
                </c:pt>
                <c:pt idx="448">
                  <c:v>0.24254500000000001</c:v>
                </c:pt>
                <c:pt idx="449">
                  <c:v>0.24046666666666669</c:v>
                </c:pt>
                <c:pt idx="450">
                  <c:v>0.23787333333333335</c:v>
                </c:pt>
                <c:pt idx="451">
                  <c:v>0.23510166666666665</c:v>
                </c:pt>
                <c:pt idx="452">
                  <c:v>0.23318666666666665</c:v>
                </c:pt>
                <c:pt idx="453">
                  <c:v>0.23204</c:v>
                </c:pt>
                <c:pt idx="454">
                  <c:v>0.23132166666666668</c:v>
                </c:pt>
                <c:pt idx="455">
                  <c:v>0.23048166666666667</c:v>
                </c:pt>
                <c:pt idx="456">
                  <c:v>0.22863</c:v>
                </c:pt>
                <c:pt idx="457">
                  <c:v>0.22636833333333331</c:v>
                </c:pt>
                <c:pt idx="458">
                  <c:v>0.22491833333333333</c:v>
                </c:pt>
                <c:pt idx="459">
                  <c:v>0.22412500000000002</c:v>
                </c:pt>
                <c:pt idx="460">
                  <c:v>0.22300833333333334</c:v>
                </c:pt>
                <c:pt idx="461">
                  <c:v>0.22108666666666668</c:v>
                </c:pt>
                <c:pt idx="462">
                  <c:v>0.21907666666666667</c:v>
                </c:pt>
                <c:pt idx="463">
                  <c:v>0.21771333333333331</c:v>
                </c:pt>
                <c:pt idx="464">
                  <c:v>0.21665833333333337</c:v>
                </c:pt>
                <c:pt idx="465">
                  <c:v>0.21506</c:v>
                </c:pt>
                <c:pt idx="466">
                  <c:v>0.21264666666666665</c:v>
                </c:pt>
                <c:pt idx="467">
                  <c:v>0.21026666666666663</c:v>
                </c:pt>
                <c:pt idx="468">
                  <c:v>0.20867333333333335</c:v>
                </c:pt>
                <c:pt idx="469">
                  <c:v>0.20759166666666665</c:v>
                </c:pt>
                <c:pt idx="470">
                  <c:v>0.20638833333333337</c:v>
                </c:pt>
                <c:pt idx="471">
                  <c:v>0.20504333333333336</c:v>
                </c:pt>
                <c:pt idx="472">
                  <c:v>0.20433833333333332</c:v>
                </c:pt>
                <c:pt idx="473">
                  <c:v>0.20451</c:v>
                </c:pt>
                <c:pt idx="474">
                  <c:v>0.20444333333333331</c:v>
                </c:pt>
                <c:pt idx="475">
                  <c:v>0.20276833333333336</c:v>
                </c:pt>
                <c:pt idx="476">
                  <c:v>0.19983666666666669</c:v>
                </c:pt>
                <c:pt idx="477">
                  <c:v>0.19738999999999998</c:v>
                </c:pt>
                <c:pt idx="478">
                  <c:v>0.19590833333333335</c:v>
                </c:pt>
                <c:pt idx="479">
                  <c:v>0.19449833333333333</c:v>
                </c:pt>
                <c:pt idx="480">
                  <c:v>0.19291</c:v>
                </c:pt>
                <c:pt idx="481">
                  <c:v>0.19183166666666665</c:v>
                </c:pt>
                <c:pt idx="482">
                  <c:v>0.19124499999999997</c:v>
                </c:pt>
                <c:pt idx="483">
                  <c:v>0.19008666666666665</c:v>
                </c:pt>
                <c:pt idx="484">
                  <c:v>0.18771666666666667</c:v>
                </c:pt>
                <c:pt idx="485">
                  <c:v>0.184615</c:v>
                </c:pt>
                <c:pt idx="486">
                  <c:v>0.18208499999999997</c:v>
                </c:pt>
                <c:pt idx="487">
                  <c:v>0.18065666666666669</c:v>
                </c:pt>
                <c:pt idx="488">
                  <c:v>0.17947166666666667</c:v>
                </c:pt>
                <c:pt idx="489">
                  <c:v>0.17798499999999998</c:v>
                </c:pt>
                <c:pt idx="490">
                  <c:v>0.17607000000000003</c:v>
                </c:pt>
                <c:pt idx="491">
                  <c:v>0.17373499999999997</c:v>
                </c:pt>
                <c:pt idx="492">
                  <c:v>0.17157500000000001</c:v>
                </c:pt>
                <c:pt idx="493">
                  <c:v>0.17023333333333332</c:v>
                </c:pt>
                <c:pt idx="494">
                  <c:v>0.16954333333333335</c:v>
                </c:pt>
                <c:pt idx="495">
                  <c:v>0.16812666666666667</c:v>
                </c:pt>
                <c:pt idx="496">
                  <c:v>0.16528833333333334</c:v>
                </c:pt>
                <c:pt idx="497">
                  <c:v>0.16258500000000001</c:v>
                </c:pt>
                <c:pt idx="498">
                  <c:v>0.16105666666666665</c:v>
                </c:pt>
                <c:pt idx="499">
                  <c:v>0.15958666666666668</c:v>
                </c:pt>
                <c:pt idx="500">
                  <c:v>0.15775500000000001</c:v>
                </c:pt>
                <c:pt idx="501">
                  <c:v>0.15655833333333333</c:v>
                </c:pt>
                <c:pt idx="502">
                  <c:v>0.15583333333333335</c:v>
                </c:pt>
                <c:pt idx="503">
                  <c:v>0.15451833333333334</c:v>
                </c:pt>
                <c:pt idx="504">
                  <c:v>0.15278666666666668</c:v>
                </c:pt>
                <c:pt idx="505">
                  <c:v>0.15152833333333335</c:v>
                </c:pt>
                <c:pt idx="506">
                  <c:v>0.15070999999999998</c:v>
                </c:pt>
                <c:pt idx="507">
                  <c:v>0.1497</c:v>
                </c:pt>
                <c:pt idx="508">
                  <c:v>0.14847666666666667</c:v>
                </c:pt>
                <c:pt idx="509">
                  <c:v>0.14724499999999999</c:v>
                </c:pt>
                <c:pt idx="510">
                  <c:v>0.14598000000000003</c:v>
                </c:pt>
                <c:pt idx="511">
                  <c:v>0.14497166666666667</c:v>
                </c:pt>
                <c:pt idx="512">
                  <c:v>0.14445833333333333</c:v>
                </c:pt>
                <c:pt idx="513">
                  <c:v>0.14437166666666665</c:v>
                </c:pt>
                <c:pt idx="514">
                  <c:v>0.14459166666666667</c:v>
                </c:pt>
                <c:pt idx="515">
                  <c:v>0.14459166666666667</c:v>
                </c:pt>
                <c:pt idx="516">
                  <c:v>0.14419499999999999</c:v>
                </c:pt>
                <c:pt idx="517">
                  <c:v>0.14391000000000001</c:v>
                </c:pt>
                <c:pt idx="518">
                  <c:v>0.14383666666666667</c:v>
                </c:pt>
                <c:pt idx="519">
                  <c:v>0.14417833333333333</c:v>
                </c:pt>
                <c:pt idx="520">
                  <c:v>0.145315</c:v>
                </c:pt>
                <c:pt idx="521">
                  <c:v>0.14677833333333337</c:v>
                </c:pt>
                <c:pt idx="522">
                  <c:v>0.14791999999999997</c:v>
                </c:pt>
                <c:pt idx="523">
                  <c:v>0.14876999999999999</c:v>
                </c:pt>
                <c:pt idx="524">
                  <c:v>0.1500816666666667</c:v>
                </c:pt>
                <c:pt idx="525">
                  <c:v>0.15238833333333332</c:v>
                </c:pt>
                <c:pt idx="526">
                  <c:v>0.15489333333333336</c:v>
                </c:pt>
                <c:pt idx="527">
                  <c:v>0.15649666666666667</c:v>
                </c:pt>
                <c:pt idx="528">
                  <c:v>0.15731666666666666</c:v>
                </c:pt>
                <c:pt idx="529">
                  <c:v>0.1581733333333333</c:v>
                </c:pt>
                <c:pt idx="530">
                  <c:v>0.15929166666666666</c:v>
                </c:pt>
                <c:pt idx="531">
                  <c:v>0.16024333333333332</c:v>
                </c:pt>
                <c:pt idx="532">
                  <c:v>0.16075166666666668</c:v>
                </c:pt>
                <c:pt idx="533">
                  <c:v>0.16139166666666668</c:v>
                </c:pt>
                <c:pt idx="534">
                  <c:v>0.16307833333333333</c:v>
                </c:pt>
                <c:pt idx="535">
                  <c:v>0.16540833333333335</c:v>
                </c:pt>
                <c:pt idx="536">
                  <c:v>0.16710333333333335</c:v>
                </c:pt>
                <c:pt idx="537">
                  <c:v>0.16792666666666667</c:v>
                </c:pt>
                <c:pt idx="538">
                  <c:v>0.16862000000000002</c:v>
                </c:pt>
                <c:pt idx="539">
                  <c:v>0.16981833333333332</c:v>
                </c:pt>
                <c:pt idx="540">
                  <c:v>0.17170333333333332</c:v>
                </c:pt>
                <c:pt idx="541">
                  <c:v>0.17413500000000001</c:v>
                </c:pt>
                <c:pt idx="542">
                  <c:v>0.1767816666666667</c:v>
                </c:pt>
                <c:pt idx="543">
                  <c:v>0.17918333333333336</c:v>
                </c:pt>
                <c:pt idx="544">
                  <c:v>0.18108166666666667</c:v>
                </c:pt>
                <c:pt idx="545">
                  <c:v>0.18300333333333332</c:v>
                </c:pt>
                <c:pt idx="546">
                  <c:v>0.18542833333333333</c:v>
                </c:pt>
                <c:pt idx="547">
                  <c:v>0.18805166666666664</c:v>
                </c:pt>
                <c:pt idx="548">
                  <c:v>0.19075333333333333</c:v>
                </c:pt>
                <c:pt idx="549">
                  <c:v>0.19334166666666666</c:v>
                </c:pt>
                <c:pt idx="550">
                  <c:v>0.19544166666666665</c:v>
                </c:pt>
                <c:pt idx="551">
                  <c:v>0.19735666666666665</c:v>
                </c:pt>
                <c:pt idx="552">
                  <c:v>0.19948666666666667</c:v>
                </c:pt>
                <c:pt idx="553">
                  <c:v>0.20152499999999998</c:v>
                </c:pt>
                <c:pt idx="554">
                  <c:v>0.20261499999999999</c:v>
                </c:pt>
                <c:pt idx="555">
                  <c:v>0.2022683333333333</c:v>
                </c:pt>
                <c:pt idx="556">
                  <c:v>0.20068666666666668</c:v>
                </c:pt>
                <c:pt idx="557">
                  <c:v>0.19801000000000002</c:v>
                </c:pt>
                <c:pt idx="558">
                  <c:v>0.19454666666666665</c:v>
                </c:pt>
                <c:pt idx="559">
                  <c:v>0.19088833333333333</c:v>
                </c:pt>
                <c:pt idx="560">
                  <c:v>0.18680166666666667</c:v>
                </c:pt>
                <c:pt idx="561">
                  <c:v>0.18145666666666668</c:v>
                </c:pt>
                <c:pt idx="562">
                  <c:v>0.17524333333333333</c:v>
                </c:pt>
                <c:pt idx="563">
                  <c:v>0.16959000000000002</c:v>
                </c:pt>
                <c:pt idx="564">
                  <c:v>0.16496833333333336</c:v>
                </c:pt>
                <c:pt idx="565">
                  <c:v>0.16086333333333333</c:v>
                </c:pt>
                <c:pt idx="566">
                  <c:v>0.15722166666666668</c:v>
                </c:pt>
                <c:pt idx="567">
                  <c:v>0.15424333333333332</c:v>
                </c:pt>
                <c:pt idx="568">
                  <c:v>0.15164333333333335</c:v>
                </c:pt>
                <c:pt idx="569">
                  <c:v>0.1490983333333333</c:v>
                </c:pt>
                <c:pt idx="570">
                  <c:v>0.14672500000000002</c:v>
                </c:pt>
                <c:pt idx="571">
                  <c:v>0.14459333333333335</c:v>
                </c:pt>
                <c:pt idx="572">
                  <c:v>0.14266999999999999</c:v>
                </c:pt>
                <c:pt idx="573">
                  <c:v>0.14091833333333331</c:v>
                </c:pt>
                <c:pt idx="574">
                  <c:v>0.13869833333333334</c:v>
                </c:pt>
                <c:pt idx="575">
                  <c:v>0.1358</c:v>
                </c:pt>
                <c:pt idx="576">
                  <c:v>0.13320166666666666</c:v>
                </c:pt>
                <c:pt idx="577">
                  <c:v>0.13126499999999999</c:v>
                </c:pt>
                <c:pt idx="578">
                  <c:v>0.12951166666666666</c:v>
                </c:pt>
                <c:pt idx="579">
                  <c:v>0.12793000000000002</c:v>
                </c:pt>
                <c:pt idx="580">
                  <c:v>0.12678833333333336</c:v>
                </c:pt>
                <c:pt idx="581">
                  <c:v>0.12604499999999999</c:v>
                </c:pt>
                <c:pt idx="582">
                  <c:v>0.12510666666666667</c:v>
                </c:pt>
                <c:pt idx="583">
                  <c:v>0.12344666666666665</c:v>
                </c:pt>
                <c:pt idx="584">
                  <c:v>0.12120333333333332</c:v>
                </c:pt>
                <c:pt idx="585">
                  <c:v>0.11916</c:v>
                </c:pt>
                <c:pt idx="586">
                  <c:v>0.11827166666666666</c:v>
                </c:pt>
                <c:pt idx="587">
                  <c:v>0.11849333333333334</c:v>
                </c:pt>
                <c:pt idx="588">
                  <c:v>0.11887333333333334</c:v>
                </c:pt>
                <c:pt idx="589">
                  <c:v>0.11916</c:v>
                </c:pt>
                <c:pt idx="590">
                  <c:v>0.12003833333333334</c:v>
                </c:pt>
                <c:pt idx="591">
                  <c:v>0.12147833333333331</c:v>
                </c:pt>
                <c:pt idx="592">
                  <c:v>0.12203333333333331</c:v>
                </c:pt>
                <c:pt idx="593">
                  <c:v>0.12078666666666667</c:v>
                </c:pt>
                <c:pt idx="594">
                  <c:v>0.11781666666666668</c:v>
                </c:pt>
                <c:pt idx="595">
                  <c:v>0.11291333333333332</c:v>
                </c:pt>
                <c:pt idx="596">
                  <c:v>0.10626000000000001</c:v>
                </c:pt>
                <c:pt idx="597">
                  <c:v>9.8854999999999985E-2</c:v>
                </c:pt>
                <c:pt idx="598">
                  <c:v>9.1883333333333331E-2</c:v>
                </c:pt>
                <c:pt idx="599">
                  <c:v>8.6103333333333323E-2</c:v>
                </c:pt>
                <c:pt idx="600">
                  <c:v>8.1238333333333329E-2</c:v>
                </c:pt>
                <c:pt idx="601">
                  <c:v>7.7049999999999993E-2</c:v>
                </c:pt>
                <c:pt idx="602">
                  <c:v>7.374E-2</c:v>
                </c:pt>
                <c:pt idx="603">
                  <c:v>7.0739999999999997E-2</c:v>
                </c:pt>
                <c:pt idx="604">
                  <c:v>6.7555000000000004E-2</c:v>
                </c:pt>
                <c:pt idx="605">
                  <c:v>6.4631666666666657E-2</c:v>
                </c:pt>
                <c:pt idx="606">
                  <c:v>6.2188333333333339E-2</c:v>
                </c:pt>
                <c:pt idx="607">
                  <c:v>6.0156666666666664E-2</c:v>
                </c:pt>
                <c:pt idx="608">
                  <c:v>5.8383333333333343E-2</c:v>
                </c:pt>
                <c:pt idx="609">
                  <c:v>5.6573333333333344E-2</c:v>
                </c:pt>
                <c:pt idx="610">
                  <c:v>5.4826666666666662E-2</c:v>
                </c:pt>
                <c:pt idx="611">
                  <c:v>5.3189999999999994E-2</c:v>
                </c:pt>
                <c:pt idx="612">
                  <c:v>5.1369999999999992E-2</c:v>
                </c:pt>
                <c:pt idx="613">
                  <c:v>4.9349999999999998E-2</c:v>
                </c:pt>
                <c:pt idx="614">
                  <c:v>4.740833333333333E-2</c:v>
                </c:pt>
                <c:pt idx="615">
                  <c:v>4.5956666666666666E-2</c:v>
                </c:pt>
                <c:pt idx="616">
                  <c:v>4.5086666666666671E-2</c:v>
                </c:pt>
                <c:pt idx="617">
                  <c:v>4.4318333333333342E-2</c:v>
                </c:pt>
                <c:pt idx="618">
                  <c:v>4.3143333333333332E-2</c:v>
                </c:pt>
                <c:pt idx="619">
                  <c:v>4.1528333333333334E-2</c:v>
                </c:pt>
                <c:pt idx="620">
                  <c:v>3.9906666666666667E-2</c:v>
                </c:pt>
                <c:pt idx="621">
                  <c:v>3.8490000000000003E-2</c:v>
                </c:pt>
                <c:pt idx="622">
                  <c:v>3.7046666666666665E-2</c:v>
                </c:pt>
                <c:pt idx="623">
                  <c:v>3.5863333333333337E-2</c:v>
                </c:pt>
                <c:pt idx="624">
                  <c:v>3.5415000000000002E-2</c:v>
                </c:pt>
                <c:pt idx="625">
                  <c:v>3.5111666666666666E-2</c:v>
                </c:pt>
                <c:pt idx="626">
                  <c:v>3.4208333333333334E-2</c:v>
                </c:pt>
                <c:pt idx="627">
                  <c:v>3.305333333333333E-2</c:v>
                </c:pt>
                <c:pt idx="628">
                  <c:v>3.2011666666666667E-2</c:v>
                </c:pt>
                <c:pt idx="629">
                  <c:v>3.0958333333333334E-2</c:v>
                </c:pt>
                <c:pt idx="630">
                  <c:v>2.9891666666666667E-2</c:v>
                </c:pt>
                <c:pt idx="631">
                  <c:v>2.8850000000000001E-2</c:v>
                </c:pt>
                <c:pt idx="632">
                  <c:v>2.7914999999999999E-2</c:v>
                </c:pt>
                <c:pt idx="633">
                  <c:v>2.728333333333333E-2</c:v>
                </c:pt>
                <c:pt idx="634">
                  <c:v>2.6966666666666667E-2</c:v>
                </c:pt>
                <c:pt idx="635">
                  <c:v>2.6401666666666667E-2</c:v>
                </c:pt>
                <c:pt idx="636">
                  <c:v>2.5096666666666666E-2</c:v>
                </c:pt>
                <c:pt idx="637">
                  <c:v>2.3718333333333331E-2</c:v>
                </c:pt>
                <c:pt idx="638">
                  <c:v>2.3028333333333331E-2</c:v>
                </c:pt>
                <c:pt idx="639">
                  <c:v>2.2636666666666666E-2</c:v>
                </c:pt>
                <c:pt idx="640">
                  <c:v>2.1851666666666669E-2</c:v>
                </c:pt>
                <c:pt idx="641">
                  <c:v>2.0693333333333331E-2</c:v>
                </c:pt>
                <c:pt idx="642">
                  <c:v>1.9805E-2</c:v>
                </c:pt>
                <c:pt idx="643">
                  <c:v>1.9561666666666668E-2</c:v>
                </c:pt>
                <c:pt idx="644">
                  <c:v>1.9573333333333335E-2</c:v>
                </c:pt>
                <c:pt idx="645">
                  <c:v>1.9381666666666669E-2</c:v>
                </c:pt>
                <c:pt idx="646">
                  <c:v>1.9040000000000001E-2</c:v>
                </c:pt>
                <c:pt idx="647">
                  <c:v>1.8629999999999997E-2</c:v>
                </c:pt>
                <c:pt idx="648">
                  <c:v>1.7873333333333335E-2</c:v>
                </c:pt>
                <c:pt idx="649">
                  <c:v>1.6854999999999998E-2</c:v>
                </c:pt>
                <c:pt idx="650">
                  <c:v>1.6061666666666665E-2</c:v>
                </c:pt>
                <c:pt idx="651">
                  <c:v>1.5646666666666666E-2</c:v>
                </c:pt>
                <c:pt idx="652">
                  <c:v>1.532E-2</c:v>
                </c:pt>
                <c:pt idx="653">
                  <c:v>1.4936666666666668E-2</c:v>
                </c:pt>
                <c:pt idx="654">
                  <c:v>1.4606666666666665E-2</c:v>
                </c:pt>
                <c:pt idx="655">
                  <c:v>1.4173333333333335E-2</c:v>
                </c:pt>
                <c:pt idx="656">
                  <c:v>1.3486666666666668E-2</c:v>
                </c:pt>
                <c:pt idx="657">
                  <c:v>1.2999999999999999E-2</c:v>
                </c:pt>
                <c:pt idx="658">
                  <c:v>1.2928333333333333E-2</c:v>
                </c:pt>
                <c:pt idx="659">
                  <c:v>1.2693333333333333E-2</c:v>
                </c:pt>
                <c:pt idx="660">
                  <c:v>1.2075000000000001E-2</c:v>
                </c:pt>
                <c:pt idx="661">
                  <c:v>1.1450000000000002E-2</c:v>
                </c:pt>
                <c:pt idx="662">
                  <c:v>1.1108333333333333E-2</c:v>
                </c:pt>
                <c:pt idx="663">
                  <c:v>1.1145E-2</c:v>
                </c:pt>
                <c:pt idx="664">
                  <c:v>1.119E-2</c:v>
                </c:pt>
                <c:pt idx="665">
                  <c:v>1.0778333333333334E-2</c:v>
                </c:pt>
                <c:pt idx="666">
                  <c:v>1.0105000000000001E-2</c:v>
                </c:pt>
                <c:pt idx="667">
                  <c:v>9.6533333333333332E-3</c:v>
                </c:pt>
                <c:pt idx="668">
                  <c:v>9.566666666666666E-3</c:v>
                </c:pt>
                <c:pt idx="669">
                  <c:v>9.5333333333333329E-3</c:v>
                </c:pt>
                <c:pt idx="670">
                  <c:v>9.1316666666666664E-3</c:v>
                </c:pt>
                <c:pt idx="671">
                  <c:v>8.4449999999999994E-3</c:v>
                </c:pt>
                <c:pt idx="672">
                  <c:v>7.9166666666666673E-3</c:v>
                </c:pt>
                <c:pt idx="673">
                  <c:v>7.6366666666666666E-3</c:v>
                </c:pt>
                <c:pt idx="674">
                  <c:v>7.26E-3</c:v>
                </c:pt>
                <c:pt idx="675">
                  <c:v>6.6600000000000001E-3</c:v>
                </c:pt>
                <c:pt idx="676">
                  <c:v>6.083333333333333E-3</c:v>
                </c:pt>
                <c:pt idx="677">
                  <c:v>5.8599999999999998E-3</c:v>
                </c:pt>
                <c:pt idx="678">
                  <c:v>6.0349999999999996E-3</c:v>
                </c:pt>
                <c:pt idx="679">
                  <c:v>6.0433333333333337E-3</c:v>
                </c:pt>
                <c:pt idx="680">
                  <c:v>5.5666666666666668E-3</c:v>
                </c:pt>
                <c:pt idx="681">
                  <c:v>5.0999999999999995E-3</c:v>
                </c:pt>
                <c:pt idx="682">
                  <c:v>5.1900000000000002E-3</c:v>
                </c:pt>
                <c:pt idx="683">
                  <c:v>5.6649999999999999E-3</c:v>
                </c:pt>
                <c:pt idx="684">
                  <c:v>5.7783333333333332E-3</c:v>
                </c:pt>
                <c:pt idx="685">
                  <c:v>5.2100000000000002E-3</c:v>
                </c:pt>
                <c:pt idx="686">
                  <c:v>4.3383333333333338E-3</c:v>
                </c:pt>
                <c:pt idx="687">
                  <c:v>3.6249999999999998E-3</c:v>
                </c:pt>
                <c:pt idx="688">
                  <c:v>3.3566666666666662E-3</c:v>
                </c:pt>
                <c:pt idx="689">
                  <c:v>3.453333333333333E-3</c:v>
                </c:pt>
                <c:pt idx="690">
                  <c:v>3.5316666666666669E-3</c:v>
                </c:pt>
                <c:pt idx="691">
                  <c:v>3.4550000000000002E-3</c:v>
                </c:pt>
                <c:pt idx="692">
                  <c:v>3.2566666666666668E-3</c:v>
                </c:pt>
                <c:pt idx="693">
                  <c:v>2.9600000000000004E-3</c:v>
                </c:pt>
                <c:pt idx="694">
                  <c:v>2.6050000000000001E-3</c:v>
                </c:pt>
                <c:pt idx="695">
                  <c:v>2.1833333333333336E-3</c:v>
                </c:pt>
                <c:pt idx="696">
                  <c:v>1.7049999999999999E-3</c:v>
                </c:pt>
                <c:pt idx="697">
                  <c:v>1.5250000000000001E-3</c:v>
                </c:pt>
                <c:pt idx="698">
                  <c:v>1.8266666666666665E-3</c:v>
                </c:pt>
                <c:pt idx="699">
                  <c:v>2.0083333333333338E-3</c:v>
                </c:pt>
                <c:pt idx="700">
                  <c:v>1.8166666666666663E-3</c:v>
                </c:pt>
                <c:pt idx="701">
                  <c:v>1.6899999999999999E-3</c:v>
                </c:pt>
                <c:pt idx="702">
                  <c:v>1.6950000000000001E-3</c:v>
                </c:pt>
                <c:pt idx="703">
                  <c:v>1.6533333333333333E-3</c:v>
                </c:pt>
                <c:pt idx="704">
                  <c:v>1.475E-3</c:v>
                </c:pt>
                <c:pt idx="705">
                  <c:v>1.1683333333333333E-3</c:v>
                </c:pt>
                <c:pt idx="706">
                  <c:v>9.633333333333334E-4</c:v>
                </c:pt>
                <c:pt idx="707">
                  <c:v>9.583333333333335E-4</c:v>
                </c:pt>
                <c:pt idx="708">
                  <c:v>8.966666666666666E-4</c:v>
                </c:pt>
                <c:pt idx="709">
                  <c:v>9.4666666666666673E-4</c:v>
                </c:pt>
                <c:pt idx="710">
                  <c:v>1.3166666666666667E-3</c:v>
                </c:pt>
                <c:pt idx="711">
                  <c:v>1.645E-3</c:v>
                </c:pt>
                <c:pt idx="712">
                  <c:v>1.8466666666666668E-3</c:v>
                </c:pt>
                <c:pt idx="713">
                  <c:v>1.9616666666666667E-3</c:v>
                </c:pt>
                <c:pt idx="714">
                  <c:v>1.7583333333333333E-3</c:v>
                </c:pt>
                <c:pt idx="715">
                  <c:v>1.1833333333333333E-3</c:v>
                </c:pt>
                <c:pt idx="716">
                  <c:v>6.4500000000000007E-4</c:v>
                </c:pt>
                <c:pt idx="717">
                  <c:v>4.2000000000000002E-4</c:v>
                </c:pt>
                <c:pt idx="718">
                  <c:v>2.5500000000000002E-4</c:v>
                </c:pt>
                <c:pt idx="719">
                  <c:v>3.4499999999999998E-4</c:v>
                </c:pt>
                <c:pt idx="720">
                  <c:v>7.6499999999999995E-4</c:v>
                </c:pt>
                <c:pt idx="721">
                  <c:v>1.1083333333333333E-3</c:v>
                </c:pt>
                <c:pt idx="722">
                  <c:v>1.0683333333333332E-3</c:v>
                </c:pt>
                <c:pt idx="723">
                  <c:v>7.6500000000000005E-4</c:v>
                </c:pt>
                <c:pt idx="724">
                  <c:v>5.8166666666666664E-4</c:v>
                </c:pt>
                <c:pt idx="725">
                  <c:v>6.066666666666667E-4</c:v>
                </c:pt>
                <c:pt idx="726">
                  <c:v>7.0833333333333338E-4</c:v>
                </c:pt>
                <c:pt idx="727">
                  <c:v>6.6833333333333328E-4</c:v>
                </c:pt>
                <c:pt idx="728">
                  <c:v>5.7333333333333336E-4</c:v>
                </c:pt>
                <c:pt idx="729">
                  <c:v>5.0333333333333339E-4</c:v>
                </c:pt>
                <c:pt idx="730">
                  <c:v>5.8333333333333338E-4</c:v>
                </c:pt>
                <c:pt idx="731">
                  <c:v>7.183333333333333E-4</c:v>
                </c:pt>
                <c:pt idx="732">
                  <c:v>6.1166666666666672E-4</c:v>
                </c:pt>
                <c:pt idx="733">
                  <c:v>4.033333333333334E-4</c:v>
                </c:pt>
                <c:pt idx="734">
                  <c:v>5.4833333333333329E-4</c:v>
                </c:pt>
                <c:pt idx="735">
                  <c:v>1.0150000000000001E-3</c:v>
                </c:pt>
                <c:pt idx="736">
                  <c:v>1.2199999999999999E-3</c:v>
                </c:pt>
                <c:pt idx="737">
                  <c:v>1.0816666666666668E-3</c:v>
                </c:pt>
                <c:pt idx="738">
                  <c:v>9.1166666666666664E-4</c:v>
                </c:pt>
                <c:pt idx="739">
                  <c:v>7.4333333333333337E-4</c:v>
                </c:pt>
                <c:pt idx="740">
                  <c:v>6.2166666666666674E-4</c:v>
                </c:pt>
                <c:pt idx="741">
                  <c:v>7.4666666666666664E-4</c:v>
                </c:pt>
                <c:pt idx="742">
                  <c:v>1.1933333333333336E-3</c:v>
                </c:pt>
                <c:pt idx="743">
                  <c:v>1.4833333333333337E-3</c:v>
                </c:pt>
                <c:pt idx="744">
                  <c:v>1.2833333333333332E-3</c:v>
                </c:pt>
                <c:pt idx="745">
                  <c:v>1.0150000000000001E-3</c:v>
                </c:pt>
                <c:pt idx="746">
                  <c:v>9.5E-4</c:v>
                </c:pt>
                <c:pt idx="747">
                  <c:v>8.8499999999999994E-4</c:v>
                </c:pt>
                <c:pt idx="748">
                  <c:v>7.3666666666666672E-4</c:v>
                </c:pt>
                <c:pt idx="749">
                  <c:v>6.0333333333333333E-4</c:v>
                </c:pt>
                <c:pt idx="750">
                  <c:v>6.0333333333333333E-4</c:v>
                </c:pt>
                <c:pt idx="751">
                  <c:v>6.7500000000000014E-4</c:v>
                </c:pt>
                <c:pt idx="752">
                  <c:v>7.716666666666667E-4</c:v>
                </c:pt>
                <c:pt idx="753">
                  <c:v>8.7166666666666675E-4</c:v>
                </c:pt>
                <c:pt idx="754">
                  <c:v>8.9333333333333333E-4</c:v>
                </c:pt>
                <c:pt idx="755">
                  <c:v>9.1666666666666665E-4</c:v>
                </c:pt>
                <c:pt idx="756">
                  <c:v>9.8499999999999998E-4</c:v>
                </c:pt>
                <c:pt idx="757">
                  <c:v>9.5500000000000001E-4</c:v>
                </c:pt>
                <c:pt idx="758">
                  <c:v>6.9999999999999999E-4</c:v>
                </c:pt>
                <c:pt idx="759">
                  <c:v>4.4000000000000002E-4</c:v>
                </c:pt>
                <c:pt idx="760">
                  <c:v>2.4833333333333332E-4</c:v>
                </c:pt>
                <c:pt idx="761">
                  <c:v>5.3166666666666672E-4</c:v>
                </c:pt>
                <c:pt idx="762">
                  <c:v>1.0583333333333332E-3</c:v>
                </c:pt>
                <c:pt idx="763">
                  <c:v>1.3499999999999999E-3</c:v>
                </c:pt>
                <c:pt idx="764">
                  <c:v>1.4299999999999998E-3</c:v>
                </c:pt>
                <c:pt idx="765">
                  <c:v>1.4633333333333332E-3</c:v>
                </c:pt>
                <c:pt idx="766">
                  <c:v>1.5533333333333334E-3</c:v>
                </c:pt>
                <c:pt idx="767">
                  <c:v>1.47E-3</c:v>
                </c:pt>
                <c:pt idx="768">
                  <c:v>1.2050000000000001E-3</c:v>
                </c:pt>
                <c:pt idx="769">
                  <c:v>1.1116666666666668E-3</c:v>
                </c:pt>
                <c:pt idx="770">
                  <c:v>1.1583333333333335E-3</c:v>
                </c:pt>
                <c:pt idx="771">
                  <c:v>1.2133333333333334E-3</c:v>
                </c:pt>
                <c:pt idx="772">
                  <c:v>1.4416666666666666E-3</c:v>
                </c:pt>
                <c:pt idx="773">
                  <c:v>1.8766666666666665E-3</c:v>
                </c:pt>
                <c:pt idx="774">
                  <c:v>1.8566666666666668E-3</c:v>
                </c:pt>
                <c:pt idx="775">
                  <c:v>1.4816666666666665E-3</c:v>
                </c:pt>
                <c:pt idx="776">
                  <c:v>1.2116666666666667E-3</c:v>
                </c:pt>
                <c:pt idx="777">
                  <c:v>9.2500000000000004E-4</c:v>
                </c:pt>
                <c:pt idx="778">
                  <c:v>6.8666666666666659E-4</c:v>
                </c:pt>
                <c:pt idx="779">
                  <c:v>8.3833333333333329E-4</c:v>
                </c:pt>
                <c:pt idx="780">
                  <c:v>1.1583333333333333E-3</c:v>
                </c:pt>
                <c:pt idx="781">
                  <c:v>1.1616666666666668E-3</c:v>
                </c:pt>
                <c:pt idx="782">
                  <c:v>8.7666666666666665E-4</c:v>
                </c:pt>
                <c:pt idx="783">
                  <c:v>6.8166666666666668E-4</c:v>
                </c:pt>
                <c:pt idx="784">
                  <c:v>6.6E-4</c:v>
                </c:pt>
                <c:pt idx="785">
                  <c:v>5.8166666666666664E-4</c:v>
                </c:pt>
                <c:pt idx="786">
                  <c:v>4.4166666666666665E-4</c:v>
                </c:pt>
                <c:pt idx="787">
                  <c:v>4.5666666666666669E-4</c:v>
                </c:pt>
                <c:pt idx="788">
                  <c:v>5.6333333333333333E-4</c:v>
                </c:pt>
                <c:pt idx="789">
                  <c:v>6.066666666666667E-4</c:v>
                </c:pt>
                <c:pt idx="790">
                  <c:v>7.3999999999999988E-4</c:v>
                </c:pt>
                <c:pt idx="791">
                  <c:v>9.0666666666666673E-4</c:v>
                </c:pt>
                <c:pt idx="792">
                  <c:v>8.250000000000001E-4</c:v>
                </c:pt>
                <c:pt idx="793">
                  <c:v>6.2333333333333338E-4</c:v>
                </c:pt>
                <c:pt idx="794">
                  <c:v>5.1833333333333343E-4</c:v>
                </c:pt>
                <c:pt idx="795">
                  <c:v>3.8666666666666667E-4</c:v>
                </c:pt>
                <c:pt idx="796">
                  <c:v>1.5666666666666669E-4</c:v>
                </c:pt>
                <c:pt idx="797">
                  <c:v>1.5833333333333332E-4</c:v>
                </c:pt>
                <c:pt idx="798">
                  <c:v>3.5166666666666663E-4</c:v>
                </c:pt>
                <c:pt idx="799">
                  <c:v>6.066666666666667E-4</c:v>
                </c:pt>
                <c:pt idx="800">
                  <c:v>8.1333333333333333E-4</c:v>
                </c:pt>
                <c:pt idx="801">
                  <c:v>8.8166666666666656E-4</c:v>
                </c:pt>
                <c:pt idx="802">
                  <c:v>9.0999999999999989E-4</c:v>
                </c:pt>
                <c:pt idx="803">
                  <c:v>1.07E-3</c:v>
                </c:pt>
                <c:pt idx="804">
                  <c:v>1.1749999999999998E-3</c:v>
                </c:pt>
                <c:pt idx="805">
                  <c:v>1.0133333333333333E-3</c:v>
                </c:pt>
                <c:pt idx="806">
                  <c:v>8.516666666666667E-4</c:v>
                </c:pt>
                <c:pt idx="807">
                  <c:v>8.4499999999999994E-4</c:v>
                </c:pt>
                <c:pt idx="808">
                  <c:v>8.3000000000000001E-4</c:v>
                </c:pt>
                <c:pt idx="809">
                  <c:v>7.899999999999999E-4</c:v>
                </c:pt>
                <c:pt idx="810">
                  <c:v>6.3833333333333342E-4</c:v>
                </c:pt>
                <c:pt idx="811">
                  <c:v>3.7499999999999995E-4</c:v>
                </c:pt>
                <c:pt idx="812">
                  <c:v>1.5833333333333332E-4</c:v>
                </c:pt>
                <c:pt idx="813">
                  <c:v>9.4999999999999992E-5</c:v>
                </c:pt>
                <c:pt idx="814">
                  <c:v>2.05E-4</c:v>
                </c:pt>
                <c:pt idx="815">
                  <c:v>5.0166666666666665E-4</c:v>
                </c:pt>
                <c:pt idx="816">
                  <c:v>7.8500000000000011E-4</c:v>
                </c:pt>
                <c:pt idx="817">
                  <c:v>9.8666666666666672E-4</c:v>
                </c:pt>
                <c:pt idx="818">
                  <c:v>9.5833333333333328E-4</c:v>
                </c:pt>
                <c:pt idx="819">
                  <c:v>7.7999999999999999E-4</c:v>
                </c:pt>
                <c:pt idx="820">
                  <c:v>7.9333333333333339E-4</c:v>
                </c:pt>
                <c:pt idx="821">
                  <c:v>1.0933333333333331E-3</c:v>
                </c:pt>
                <c:pt idx="822">
                  <c:v>1.4216666666666668E-3</c:v>
                </c:pt>
                <c:pt idx="823">
                  <c:v>1.4633333333333332E-3</c:v>
                </c:pt>
                <c:pt idx="824">
                  <c:v>1.1399999999999997E-3</c:v>
                </c:pt>
                <c:pt idx="825">
                  <c:v>6.7499999999999993E-4</c:v>
                </c:pt>
                <c:pt idx="826">
                  <c:v>3.5666666666666664E-4</c:v>
                </c:pt>
                <c:pt idx="827">
                  <c:v>2.2500000000000002E-4</c:v>
                </c:pt>
                <c:pt idx="828">
                  <c:v>1.1333333333333334E-4</c:v>
                </c:pt>
                <c:pt idx="829">
                  <c:v>6.666666666666667E-5</c:v>
                </c:pt>
                <c:pt idx="830">
                  <c:v>1.2E-4</c:v>
                </c:pt>
                <c:pt idx="831">
                  <c:v>1.4166666666666665E-4</c:v>
                </c:pt>
                <c:pt idx="832">
                  <c:v>6.0000000000000002E-5</c:v>
                </c:pt>
                <c:pt idx="833">
                  <c:v>0</c:v>
                </c:pt>
                <c:pt idx="834">
                  <c:v>0</c:v>
                </c:pt>
                <c:pt idx="835">
                  <c:v>7.8333333333333331E-5</c:v>
                </c:pt>
                <c:pt idx="836">
                  <c:v>7.183333333333333E-4</c:v>
                </c:pt>
                <c:pt idx="837">
                  <c:v>1.6816666666666666E-3</c:v>
                </c:pt>
                <c:pt idx="838">
                  <c:v>2.4816666666666667E-3</c:v>
                </c:pt>
                <c:pt idx="839">
                  <c:v>3.1516666666666672E-3</c:v>
                </c:pt>
                <c:pt idx="840">
                  <c:v>3.7516666666666666E-3</c:v>
                </c:pt>
                <c:pt idx="841">
                  <c:v>4.5799999999999999E-3</c:v>
                </c:pt>
                <c:pt idx="842">
                  <c:v>5.646666666666667E-3</c:v>
                </c:pt>
                <c:pt idx="843">
                  <c:v>6.6466666666666662E-3</c:v>
                </c:pt>
                <c:pt idx="844">
                  <c:v>6.9016666666666662E-3</c:v>
                </c:pt>
                <c:pt idx="845">
                  <c:v>6.3783333333333331E-3</c:v>
                </c:pt>
                <c:pt idx="846">
                  <c:v>5.7050000000000009E-3</c:v>
                </c:pt>
                <c:pt idx="847">
                  <c:v>5.5216666666666669E-3</c:v>
                </c:pt>
                <c:pt idx="848">
                  <c:v>5.5183333333333334E-3</c:v>
                </c:pt>
                <c:pt idx="849">
                  <c:v>4.7266666666666663E-3</c:v>
                </c:pt>
                <c:pt idx="850">
                  <c:v>3.405E-3</c:v>
                </c:pt>
                <c:pt idx="851">
                  <c:v>2.0599999999999998E-3</c:v>
                </c:pt>
                <c:pt idx="852">
                  <c:v>2.1849999999999999E-3</c:v>
                </c:pt>
                <c:pt idx="853">
                  <c:v>3.32E-3</c:v>
                </c:pt>
                <c:pt idx="854">
                  <c:v>5.8133333333333335E-3</c:v>
                </c:pt>
                <c:pt idx="855">
                  <c:v>6.4583333333333333E-3</c:v>
                </c:pt>
                <c:pt idx="856">
                  <c:v>5.2166666666666655E-3</c:v>
                </c:pt>
                <c:pt idx="857">
                  <c:v>4.018333333333333E-3</c:v>
                </c:pt>
                <c:pt idx="858">
                  <c:v>3.9383333333333336E-3</c:v>
                </c:pt>
                <c:pt idx="859">
                  <c:v>4.4199999999999995E-3</c:v>
                </c:pt>
                <c:pt idx="860">
                  <c:v>4.3600000000000002E-3</c:v>
                </c:pt>
                <c:pt idx="861">
                  <c:v>3.3183333333333329E-3</c:v>
                </c:pt>
                <c:pt idx="862">
                  <c:v>1.9333333333333331E-3</c:v>
                </c:pt>
                <c:pt idx="863">
                  <c:v>7.0666666666666664E-4</c:v>
                </c:pt>
                <c:pt idx="864">
                  <c:v>1.8000000000000001E-4</c:v>
                </c:pt>
                <c:pt idx="865">
                  <c:v>1.35E-4</c:v>
                </c:pt>
                <c:pt idx="866">
                  <c:v>1.5333333333333334E-4</c:v>
                </c:pt>
                <c:pt idx="867">
                  <c:v>8.6166666666666683E-4</c:v>
                </c:pt>
                <c:pt idx="868">
                  <c:v>1.1483333333333335E-3</c:v>
                </c:pt>
                <c:pt idx="869">
                  <c:v>8.833333333333333E-4</c:v>
                </c:pt>
                <c:pt idx="870">
                  <c:v>4.0499999999999998E-4</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2.7500000000000002E-4</c:v>
                </c:pt>
                <c:pt idx="895">
                  <c:v>5.6833333333333323E-4</c:v>
                </c:pt>
                <c:pt idx="896">
                  <c:v>8.4166666666666645E-4</c:v>
                </c:pt>
                <c:pt idx="897">
                  <c:v>1.1616666666666665E-3</c:v>
                </c:pt>
                <c:pt idx="898">
                  <c:v>1.5333333333333334E-3</c:v>
                </c:pt>
                <c:pt idx="899">
                  <c:v>1.8266666666666665E-3</c:v>
                </c:pt>
                <c:pt idx="900">
                  <c:v>1.8716666666666664E-3</c:v>
                </c:pt>
                <c:pt idx="901">
                  <c:v>1.6899999999999999E-3</c:v>
                </c:pt>
                <c:pt idx="902">
                  <c:v>1.6950000000000001E-3</c:v>
                </c:pt>
                <c:pt idx="903">
                  <c:v>2.2000000000000001E-3</c:v>
                </c:pt>
                <c:pt idx="904">
                  <c:v>2.858333333333333E-3</c:v>
                </c:pt>
                <c:pt idx="905">
                  <c:v>3.3316666666666668E-3</c:v>
                </c:pt>
                <c:pt idx="906">
                  <c:v>3.8083333333333337E-3</c:v>
                </c:pt>
                <c:pt idx="907">
                  <c:v>4.4000000000000003E-3</c:v>
                </c:pt>
                <c:pt idx="908">
                  <c:v>4.6283333333333324E-3</c:v>
                </c:pt>
                <c:pt idx="909">
                  <c:v>4.7566666666666669E-3</c:v>
                </c:pt>
                <c:pt idx="910">
                  <c:v>5.1916666666666665E-3</c:v>
                </c:pt>
                <c:pt idx="911">
                  <c:v>5.5766666666666664E-3</c:v>
                </c:pt>
                <c:pt idx="912">
                  <c:v>5.5066666666666667E-3</c:v>
                </c:pt>
                <c:pt idx="913">
                  <c:v>5.2833333333333335E-3</c:v>
                </c:pt>
                <c:pt idx="914">
                  <c:v>5.3966666666666668E-3</c:v>
                </c:pt>
                <c:pt idx="915">
                  <c:v>5.7399999999999994E-3</c:v>
                </c:pt>
                <c:pt idx="916">
                  <c:v>5.9116666666666666E-3</c:v>
                </c:pt>
                <c:pt idx="917">
                  <c:v>5.7666666666666665E-3</c:v>
                </c:pt>
                <c:pt idx="918">
                  <c:v>5.4100000000000007E-3</c:v>
                </c:pt>
                <c:pt idx="919">
                  <c:v>4.9950000000000003E-3</c:v>
                </c:pt>
                <c:pt idx="920">
                  <c:v>4.7483333333333336E-3</c:v>
                </c:pt>
                <c:pt idx="921">
                  <c:v>4.6500000000000005E-3</c:v>
                </c:pt>
                <c:pt idx="922">
                  <c:v>4.3016666666666663E-3</c:v>
                </c:pt>
                <c:pt idx="923">
                  <c:v>3.5883333333333336E-3</c:v>
                </c:pt>
                <c:pt idx="924">
                  <c:v>2.8216666666666668E-3</c:v>
                </c:pt>
                <c:pt idx="925">
                  <c:v>2.2383333333333335E-3</c:v>
                </c:pt>
                <c:pt idx="926">
                  <c:v>1.8900000000000002E-3</c:v>
                </c:pt>
                <c:pt idx="927">
                  <c:v>1.7783333333333332E-3</c:v>
                </c:pt>
                <c:pt idx="928">
                  <c:v>1.7683333333333333E-3</c:v>
                </c:pt>
                <c:pt idx="929">
                  <c:v>1.6033333333333333E-3</c:v>
                </c:pt>
                <c:pt idx="930">
                  <c:v>1.2099999999999999E-3</c:v>
                </c:pt>
                <c:pt idx="931">
                  <c:v>8.3166666666666643E-4</c:v>
                </c:pt>
                <c:pt idx="932">
                  <c:v>6.2333333333333327E-4</c:v>
                </c:pt>
                <c:pt idx="933">
                  <c:v>5.3833333333333337E-4</c:v>
                </c:pt>
                <c:pt idx="934">
                  <c:v>5.1499999999999994E-4</c:v>
                </c:pt>
                <c:pt idx="935">
                  <c:v>4.9500000000000011E-4</c:v>
                </c:pt>
                <c:pt idx="936">
                  <c:v>3.3500000000000001E-4</c:v>
                </c:pt>
                <c:pt idx="937">
                  <c:v>1.65E-4</c:v>
                </c:pt>
                <c:pt idx="938">
                  <c:v>4.1666666666666665E-5</c:v>
                </c:pt>
                <c:pt idx="939">
                  <c:v>1.0333333333333333E-4</c:v>
                </c:pt>
                <c:pt idx="940">
                  <c:v>4.2333333333333329E-4</c:v>
                </c:pt>
                <c:pt idx="941">
                  <c:v>7.5333333333333329E-4</c:v>
                </c:pt>
                <c:pt idx="942">
                  <c:v>8.6333333333333347E-4</c:v>
                </c:pt>
                <c:pt idx="943">
                  <c:v>7.9500000000000003E-4</c:v>
                </c:pt>
                <c:pt idx="944">
                  <c:v>6.9333333333333345E-4</c:v>
                </c:pt>
                <c:pt idx="945">
                  <c:v>6.1666666666666651E-4</c:v>
                </c:pt>
                <c:pt idx="946">
                  <c:v>3.8666666666666672E-4</c:v>
                </c:pt>
                <c:pt idx="947">
                  <c:v>3.1833333333333334E-4</c:v>
                </c:pt>
                <c:pt idx="948">
                  <c:v>6.8333333333333321E-4</c:v>
                </c:pt>
                <c:pt idx="949">
                  <c:v>1.065E-3</c:v>
                </c:pt>
                <c:pt idx="950">
                  <c:v>1.1166666666666666E-3</c:v>
                </c:pt>
                <c:pt idx="951">
                  <c:v>1.0266666666666666E-3</c:v>
                </c:pt>
                <c:pt idx="952">
                  <c:v>1.0966666666666666E-3</c:v>
                </c:pt>
                <c:pt idx="953">
                  <c:v>1.4766666666666667E-3</c:v>
                </c:pt>
                <c:pt idx="954">
                  <c:v>2.0316666666666664E-3</c:v>
                </c:pt>
                <c:pt idx="955">
                  <c:v>2.5983333333333331E-3</c:v>
                </c:pt>
                <c:pt idx="956">
                  <c:v>3.1116666666666671E-3</c:v>
                </c:pt>
                <c:pt idx="957">
                  <c:v>3.443333333333333E-3</c:v>
                </c:pt>
                <c:pt idx="958">
                  <c:v>3.6600000000000001E-3</c:v>
                </c:pt>
                <c:pt idx="959">
                  <c:v>3.9183333333333336E-3</c:v>
                </c:pt>
                <c:pt idx="960">
                  <c:v>4.2083333333333339E-3</c:v>
                </c:pt>
                <c:pt idx="961">
                  <c:v>4.613333333333333E-3</c:v>
                </c:pt>
                <c:pt idx="962">
                  <c:v>5.0666666666666664E-3</c:v>
                </c:pt>
                <c:pt idx="963">
                  <c:v>5.3699999999999998E-3</c:v>
                </c:pt>
                <c:pt idx="964">
                  <c:v>5.5499999999999994E-3</c:v>
                </c:pt>
                <c:pt idx="965">
                  <c:v>5.6083333333333332E-3</c:v>
                </c:pt>
                <c:pt idx="966">
                  <c:v>5.2916666666666667E-3</c:v>
                </c:pt>
                <c:pt idx="967">
                  <c:v>4.5449999999999996E-3</c:v>
                </c:pt>
                <c:pt idx="968">
                  <c:v>3.8350000000000003E-3</c:v>
                </c:pt>
                <c:pt idx="969">
                  <c:v>3.4333333333333334E-3</c:v>
                </c:pt>
                <c:pt idx="970">
                  <c:v>3.0883333333333336E-3</c:v>
                </c:pt>
                <c:pt idx="971">
                  <c:v>2.6933333333333336E-3</c:v>
                </c:pt>
                <c:pt idx="972">
                  <c:v>2.3133333333333335E-3</c:v>
                </c:pt>
                <c:pt idx="973">
                  <c:v>1.9816666666666667E-3</c:v>
                </c:pt>
                <c:pt idx="974">
                  <c:v>1.8066666666666667E-3</c:v>
                </c:pt>
                <c:pt idx="975">
                  <c:v>1.808333333333333E-3</c:v>
                </c:pt>
                <c:pt idx="976">
                  <c:v>1.9249999999999998E-3</c:v>
                </c:pt>
                <c:pt idx="977">
                  <c:v>1.9800000000000004E-3</c:v>
                </c:pt>
                <c:pt idx="978">
                  <c:v>1.9550000000000001E-3</c:v>
                </c:pt>
                <c:pt idx="979">
                  <c:v>2.0650000000000004E-3</c:v>
                </c:pt>
                <c:pt idx="980">
                  <c:v>2.2833333333333334E-3</c:v>
                </c:pt>
                <c:pt idx="981">
                  <c:v>2.3566666666666666E-3</c:v>
                </c:pt>
                <c:pt idx="982">
                  <c:v>2.2866666666666669E-3</c:v>
                </c:pt>
                <c:pt idx="983">
                  <c:v>2.2783333333333332E-3</c:v>
                </c:pt>
                <c:pt idx="984">
                  <c:v>2.5033333333333335E-3</c:v>
                </c:pt>
                <c:pt idx="985">
                  <c:v>3.0100000000000001E-3</c:v>
                </c:pt>
                <c:pt idx="986">
                  <c:v>3.5350000000000004E-3</c:v>
                </c:pt>
                <c:pt idx="987">
                  <c:v>3.7166666666666672E-3</c:v>
                </c:pt>
                <c:pt idx="988">
                  <c:v>3.7233333333333333E-3</c:v>
                </c:pt>
                <c:pt idx="989">
                  <c:v>3.8699999999999997E-3</c:v>
                </c:pt>
                <c:pt idx="990">
                  <c:v>3.48E-3</c:v>
                </c:pt>
                <c:pt idx="991">
                  <c:v>3.0366666666666667E-3</c:v>
                </c:pt>
                <c:pt idx="992">
                  <c:v>2.5916666666666666E-3</c:v>
                </c:pt>
                <c:pt idx="993">
                  <c:v>2.1116666666666666E-3</c:v>
                </c:pt>
                <c:pt idx="994">
                  <c:v>1.5933333333333335E-3</c:v>
                </c:pt>
                <c:pt idx="995">
                  <c:v>1.0949999999999998E-3</c:v>
                </c:pt>
                <c:pt idx="996">
                  <c:v>5.9999999999999995E-4</c:v>
                </c:pt>
                <c:pt idx="997">
                  <c:v>3.7833333333333339E-4</c:v>
                </c:pt>
                <c:pt idx="998">
                  <c:v>4.7833333333333338E-4</c:v>
                </c:pt>
                <c:pt idx="999">
                  <c:v>4.95E-4</c:v>
                </c:pt>
                <c:pt idx="1000">
                  <c:v>2.7666666666666665E-4</c:v>
                </c:pt>
                <c:pt idx="1001">
                  <c:v>9.0000000000000006E-5</c:v>
                </c:pt>
                <c:pt idx="1002">
                  <c:v>4.8333333333333334E-5</c:v>
                </c:pt>
                <c:pt idx="1003">
                  <c:v>1.1333333333333333E-4</c:v>
                </c:pt>
                <c:pt idx="1004">
                  <c:v>1.3833333333333333E-4</c:v>
                </c:pt>
                <c:pt idx="1005">
                  <c:v>2.2166666666666667E-4</c:v>
                </c:pt>
                <c:pt idx="1006">
                  <c:v>4.15E-4</c:v>
                </c:pt>
                <c:pt idx="1007">
                  <c:v>6.2500000000000001E-4</c:v>
                </c:pt>
                <c:pt idx="1008">
                  <c:v>1.0133333333333333E-3</c:v>
                </c:pt>
                <c:pt idx="1009">
                  <c:v>1.9233333333333333E-3</c:v>
                </c:pt>
                <c:pt idx="1010">
                  <c:v>3.2999999999999995E-3</c:v>
                </c:pt>
                <c:pt idx="1011">
                  <c:v>4.8866666666666668E-3</c:v>
                </c:pt>
                <c:pt idx="1012">
                  <c:v>6.8066666666666666E-3</c:v>
                </c:pt>
                <c:pt idx="1013">
                  <c:v>9.3583333333333331E-3</c:v>
                </c:pt>
                <c:pt idx="1014">
                  <c:v>1.2476666666666669E-2</c:v>
                </c:pt>
                <c:pt idx="1015">
                  <c:v>1.5654999999999999E-2</c:v>
                </c:pt>
                <c:pt idx="1016">
                  <c:v>1.8673333333333337E-2</c:v>
                </c:pt>
                <c:pt idx="1017">
                  <c:v>2.1513333333333332E-2</c:v>
                </c:pt>
                <c:pt idx="1018">
                  <c:v>2.3885E-2</c:v>
                </c:pt>
                <c:pt idx="1019">
                  <c:v>2.5646666666666668E-2</c:v>
                </c:pt>
                <c:pt idx="1020">
                  <c:v>2.6891666666666664E-2</c:v>
                </c:pt>
                <c:pt idx="1021">
                  <c:v>2.7579999999999997E-2</c:v>
                </c:pt>
                <c:pt idx="1022">
                  <c:v>2.7720000000000005E-2</c:v>
                </c:pt>
                <c:pt idx="1023">
                  <c:v>2.7905000000000003E-2</c:v>
                </c:pt>
                <c:pt idx="1024">
                  <c:v>2.8618333333333339E-2</c:v>
                </c:pt>
                <c:pt idx="1025">
                  <c:v>2.9645000000000001E-2</c:v>
                </c:pt>
                <c:pt idx="1026">
                  <c:v>3.1068333333333333E-2</c:v>
                </c:pt>
                <c:pt idx="1027">
                  <c:v>3.3468333333333336E-2</c:v>
                </c:pt>
                <c:pt idx="1028">
                  <c:v>3.6781666666666664E-2</c:v>
                </c:pt>
                <c:pt idx="1029">
                  <c:v>4.0329999999999998E-2</c:v>
                </c:pt>
                <c:pt idx="1030">
                  <c:v>4.3595000000000002E-2</c:v>
                </c:pt>
                <c:pt idx="1031">
                  <c:v>4.6415000000000005E-2</c:v>
                </c:pt>
                <c:pt idx="1032">
                  <c:v>4.8648333333333328E-2</c:v>
                </c:pt>
                <c:pt idx="1033">
                  <c:v>5.0173333333333327E-2</c:v>
                </c:pt>
                <c:pt idx="1034">
                  <c:v>5.1029999999999999E-2</c:v>
                </c:pt>
                <c:pt idx="1035">
                  <c:v>5.1333333333333342E-2</c:v>
                </c:pt>
                <c:pt idx="1036">
                  <c:v>5.1228333333333327E-2</c:v>
                </c:pt>
                <c:pt idx="1037">
                  <c:v>5.0871666666666669E-2</c:v>
                </c:pt>
                <c:pt idx="1038">
                  <c:v>4.9993333333333327E-2</c:v>
                </c:pt>
                <c:pt idx="1039">
                  <c:v>4.8386666666666668E-2</c:v>
                </c:pt>
                <c:pt idx="1040">
                  <c:v>4.6768333333333335E-2</c:v>
                </c:pt>
                <c:pt idx="1041">
                  <c:v>4.5616666666666666E-2</c:v>
                </c:pt>
                <c:pt idx="1042">
                  <c:v>4.4638333333333335E-2</c:v>
                </c:pt>
                <c:pt idx="1043">
                  <c:v>4.3740000000000001E-2</c:v>
                </c:pt>
                <c:pt idx="1044">
                  <c:v>4.2921666666666664E-2</c:v>
                </c:pt>
                <c:pt idx="1045">
                  <c:v>4.2020000000000002E-2</c:v>
                </c:pt>
                <c:pt idx="1046">
                  <c:v>4.0983333333333337E-2</c:v>
                </c:pt>
                <c:pt idx="1047">
                  <c:v>3.9843333333333342E-2</c:v>
                </c:pt>
                <c:pt idx="1048">
                  <c:v>3.8428333333333335E-2</c:v>
                </c:pt>
                <c:pt idx="1049">
                  <c:v>3.6668333333333331E-2</c:v>
                </c:pt>
                <c:pt idx="1050">
                  <c:v>3.4666666666666665E-2</c:v>
                </c:pt>
                <c:pt idx="1051">
                  <c:v>3.2163333333333335E-2</c:v>
                </c:pt>
                <c:pt idx="1052">
                  <c:v>2.9133333333333334E-2</c:v>
                </c:pt>
                <c:pt idx="1053">
                  <c:v>2.6266666666666671E-2</c:v>
                </c:pt>
                <c:pt idx="1054">
                  <c:v>2.3781666666666663E-2</c:v>
                </c:pt>
                <c:pt idx="1055">
                  <c:v>2.1360000000000001E-2</c:v>
                </c:pt>
                <c:pt idx="1056">
                  <c:v>1.9241666666666667E-2</c:v>
                </c:pt>
                <c:pt idx="1057">
                  <c:v>1.7673333333333333E-2</c:v>
                </c:pt>
                <c:pt idx="1058">
                  <c:v>1.6461666666666666E-2</c:v>
                </c:pt>
                <c:pt idx="1059">
                  <c:v>1.5591666666666665E-2</c:v>
                </c:pt>
                <c:pt idx="1060">
                  <c:v>1.5091666666666668E-2</c:v>
                </c:pt>
                <c:pt idx="1061">
                  <c:v>1.4663333333333332E-2</c:v>
                </c:pt>
                <c:pt idx="1062">
                  <c:v>1.3875E-2</c:v>
                </c:pt>
                <c:pt idx="1063">
                  <c:v>1.2700000000000001E-2</c:v>
                </c:pt>
                <c:pt idx="1064">
                  <c:v>1.1056666666666666E-2</c:v>
                </c:pt>
                <c:pt idx="1065">
                  <c:v>9.0833333333333339E-3</c:v>
                </c:pt>
                <c:pt idx="1066">
                  <c:v>7.9616666666666672E-3</c:v>
                </c:pt>
                <c:pt idx="1067">
                  <c:v>7.7900000000000009E-3</c:v>
                </c:pt>
                <c:pt idx="1068">
                  <c:v>7.5066666666666658E-3</c:v>
                </c:pt>
                <c:pt idx="1069">
                  <c:v>6.8333333333333336E-3</c:v>
                </c:pt>
                <c:pt idx="1070">
                  <c:v>6.0316666666666669E-3</c:v>
                </c:pt>
                <c:pt idx="1071">
                  <c:v>5.1900000000000002E-3</c:v>
                </c:pt>
                <c:pt idx="1072">
                  <c:v>4.3049999999999998E-3</c:v>
                </c:pt>
                <c:pt idx="1073">
                  <c:v>3.5249999999999999E-3</c:v>
                </c:pt>
                <c:pt idx="1074">
                  <c:v>2.6766666666666662E-3</c:v>
                </c:pt>
                <c:pt idx="1075">
                  <c:v>1.9816666666666667E-3</c:v>
                </c:pt>
                <c:pt idx="1076">
                  <c:v>2.4716666666666667E-3</c:v>
                </c:pt>
                <c:pt idx="1077">
                  <c:v>4.1949999999999999E-3</c:v>
                </c:pt>
                <c:pt idx="1078">
                  <c:v>6.9349999999999993E-3</c:v>
                </c:pt>
                <c:pt idx="1079">
                  <c:v>1.1169999999999999E-2</c:v>
                </c:pt>
                <c:pt idx="1080">
                  <c:v>1.6346666666666666E-2</c:v>
                </c:pt>
                <c:pt idx="1081">
                  <c:v>2.1491666666666669E-2</c:v>
                </c:pt>
                <c:pt idx="1082">
                  <c:v>2.6748333333333332E-2</c:v>
                </c:pt>
                <c:pt idx="1083">
                  <c:v>3.2629999999999999E-2</c:v>
                </c:pt>
                <c:pt idx="1084">
                  <c:v>3.8803333333333329E-2</c:v>
                </c:pt>
                <c:pt idx="1085">
                  <c:v>4.4738333333333331E-2</c:v>
                </c:pt>
                <c:pt idx="1086">
                  <c:v>5.0285000000000003E-2</c:v>
                </c:pt>
                <c:pt idx="1087">
                  <c:v>5.5305E-2</c:v>
                </c:pt>
                <c:pt idx="1088">
                  <c:v>5.9616666666666672E-2</c:v>
                </c:pt>
                <c:pt idx="1089">
                  <c:v>6.3651666666666676E-2</c:v>
                </c:pt>
                <c:pt idx="1090">
                  <c:v>6.8033333333333321E-2</c:v>
                </c:pt>
                <c:pt idx="1091">
                  <c:v>7.2138333333333332E-2</c:v>
                </c:pt>
                <c:pt idx="1092">
                  <c:v>7.5014999999999998E-2</c:v>
                </c:pt>
                <c:pt idx="1093">
                  <c:v>7.746666666666667E-2</c:v>
                </c:pt>
                <c:pt idx="1094">
                  <c:v>8.046833333333335E-2</c:v>
                </c:pt>
                <c:pt idx="1095">
                  <c:v>8.3119999999999999E-2</c:v>
                </c:pt>
                <c:pt idx="1096">
                  <c:v>8.4874999999999992E-2</c:v>
                </c:pt>
                <c:pt idx="1097">
                  <c:v>8.6043333333333319E-2</c:v>
                </c:pt>
                <c:pt idx="1098">
                  <c:v>8.7073333333333336E-2</c:v>
                </c:pt>
                <c:pt idx="1099">
                  <c:v>8.8229999999999989E-2</c:v>
                </c:pt>
                <c:pt idx="1100">
                  <c:v>8.9254999999999987E-2</c:v>
                </c:pt>
                <c:pt idx="1101">
                  <c:v>8.9804999999999982E-2</c:v>
                </c:pt>
                <c:pt idx="1102">
                  <c:v>8.8863333333333336E-2</c:v>
                </c:pt>
                <c:pt idx="1103">
                  <c:v>8.5870000000000002E-2</c:v>
                </c:pt>
                <c:pt idx="1104">
                  <c:v>8.3291666666666667E-2</c:v>
                </c:pt>
                <c:pt idx="1105">
                  <c:v>8.2056666666666667E-2</c:v>
                </c:pt>
                <c:pt idx="1106">
                  <c:v>7.9625000000000001E-2</c:v>
                </c:pt>
                <c:pt idx="1107">
                  <c:v>7.4708333333333335E-2</c:v>
                </c:pt>
                <c:pt idx="1108">
                  <c:v>6.7955000000000002E-2</c:v>
                </c:pt>
                <c:pt idx="1109">
                  <c:v>6.0231666666666663E-2</c:v>
                </c:pt>
                <c:pt idx="1110">
                  <c:v>5.2149999999999995E-2</c:v>
                </c:pt>
                <c:pt idx="1111">
                  <c:v>4.3978333333333341E-2</c:v>
                </c:pt>
                <c:pt idx="1112">
                  <c:v>3.6081666666666672E-2</c:v>
                </c:pt>
                <c:pt idx="1113">
                  <c:v>2.8623333333333334E-2</c:v>
                </c:pt>
                <c:pt idx="1114">
                  <c:v>2.160833333333333E-2</c:v>
                </c:pt>
                <c:pt idx="1115">
                  <c:v>1.444E-2</c:v>
                </c:pt>
                <c:pt idx="1116">
                  <c:v>7.3850000000000001E-3</c:v>
                </c:pt>
                <c:pt idx="1117">
                  <c:v>3.82E-3</c:v>
                </c:pt>
                <c:pt idx="1118">
                  <c:v>2.8866666666666672E-3</c:v>
                </c:pt>
                <c:pt idx="1119">
                  <c:v>1.6799999999999999E-3</c:v>
                </c:pt>
                <c:pt idx="1120">
                  <c:v>6.0500000000000007E-4</c:v>
                </c:pt>
                <c:pt idx="1121">
                  <c:v>5.8166666666666664E-4</c:v>
                </c:pt>
                <c:pt idx="1122">
                  <c:v>8.0166666666666667E-4</c:v>
                </c:pt>
                <c:pt idx="1123">
                  <c:v>7.3333333333333331E-5</c:v>
                </c:pt>
                <c:pt idx="1124">
                  <c:v>3.1166666666666663E-4</c:v>
                </c:pt>
                <c:pt idx="1125">
                  <c:v>2.4766666666666669E-3</c:v>
                </c:pt>
                <c:pt idx="1126">
                  <c:v>5.0149999999999995E-3</c:v>
                </c:pt>
                <c:pt idx="1127">
                  <c:v>7.7149999999999996E-3</c:v>
                </c:pt>
                <c:pt idx="1128">
                  <c:v>1.0975E-2</c:v>
                </c:pt>
                <c:pt idx="1129">
                  <c:v>1.440833333333333E-2</c:v>
                </c:pt>
                <c:pt idx="1130">
                  <c:v>1.7891666666666663E-2</c:v>
                </c:pt>
                <c:pt idx="1131">
                  <c:v>2.1588333333333334E-2</c:v>
                </c:pt>
                <c:pt idx="1132">
                  <c:v>2.5198333333333336E-2</c:v>
                </c:pt>
                <c:pt idx="1133">
                  <c:v>2.8908333333333331E-2</c:v>
                </c:pt>
                <c:pt idx="1134">
                  <c:v>3.3448333333333337E-2</c:v>
                </c:pt>
                <c:pt idx="1135">
                  <c:v>3.8679999999999999E-2</c:v>
                </c:pt>
                <c:pt idx="1136">
                  <c:v>4.3818333333333341E-2</c:v>
                </c:pt>
                <c:pt idx="1137">
                  <c:v>4.8253333333333336E-2</c:v>
                </c:pt>
                <c:pt idx="1138">
                  <c:v>5.1988333333333331E-2</c:v>
                </c:pt>
                <c:pt idx="1139">
                  <c:v>5.5953333333333327E-2</c:v>
                </c:pt>
                <c:pt idx="1140">
                  <c:v>6.0803333333333327E-2</c:v>
                </c:pt>
                <c:pt idx="1141">
                  <c:v>6.5433333333333329E-2</c:v>
                </c:pt>
                <c:pt idx="1142">
                  <c:v>6.8651666666666666E-2</c:v>
                </c:pt>
                <c:pt idx="1143">
                  <c:v>7.1533333333333338E-2</c:v>
                </c:pt>
                <c:pt idx="1144">
                  <c:v>7.6206666666666659E-2</c:v>
                </c:pt>
                <c:pt idx="1145">
                  <c:v>8.1384999999999999E-2</c:v>
                </c:pt>
                <c:pt idx="1146">
                  <c:v>8.536500000000001E-2</c:v>
                </c:pt>
                <c:pt idx="1147">
                  <c:v>8.8505E-2</c:v>
                </c:pt>
                <c:pt idx="1148">
                  <c:v>9.1319999999999998E-2</c:v>
                </c:pt>
                <c:pt idx="1149">
                  <c:v>9.3686666666666682E-2</c:v>
                </c:pt>
                <c:pt idx="1150">
                  <c:v>9.5901666666666663E-2</c:v>
                </c:pt>
                <c:pt idx="1151">
                  <c:v>9.7681666666666653E-2</c:v>
                </c:pt>
                <c:pt idx="1152">
                  <c:v>9.7851666666666684E-2</c:v>
                </c:pt>
                <c:pt idx="1153">
                  <c:v>9.6453333333333335E-2</c:v>
                </c:pt>
                <c:pt idx="1154">
                  <c:v>9.6896666666666673E-2</c:v>
                </c:pt>
                <c:pt idx="1155">
                  <c:v>9.9898333333333325E-2</c:v>
                </c:pt>
                <c:pt idx="1156">
                  <c:v>0.10336333333333335</c:v>
                </c:pt>
                <c:pt idx="1157">
                  <c:v>0.10647333333333332</c:v>
                </c:pt>
                <c:pt idx="1158">
                  <c:v>0.10886833333333334</c:v>
                </c:pt>
                <c:pt idx="1159">
                  <c:v>0.111665</c:v>
                </c:pt>
                <c:pt idx="1160">
                  <c:v>0.11631333333333332</c:v>
                </c:pt>
                <c:pt idx="1161">
                  <c:v>0.12252333333333336</c:v>
                </c:pt>
                <c:pt idx="1162">
                  <c:v>0.12971166666666667</c:v>
                </c:pt>
                <c:pt idx="1163">
                  <c:v>0.13694666666666663</c:v>
                </c:pt>
                <c:pt idx="1164">
                  <c:v>0.14353000000000002</c:v>
                </c:pt>
                <c:pt idx="1165">
                  <c:v>0.15029833333333334</c:v>
                </c:pt>
                <c:pt idx="1166">
                  <c:v>0.15872833333333333</c:v>
                </c:pt>
                <c:pt idx="1167">
                  <c:v>0.16805000000000003</c:v>
                </c:pt>
                <c:pt idx="1168">
                  <c:v>0.17711833333333335</c:v>
                </c:pt>
                <c:pt idx="1169">
                  <c:v>0.18526833333333334</c:v>
                </c:pt>
                <c:pt idx="1170">
                  <c:v>0.19280833333333333</c:v>
                </c:pt>
                <c:pt idx="1171">
                  <c:v>0.200075</c:v>
                </c:pt>
                <c:pt idx="1172">
                  <c:v>0.20608666666666667</c:v>
                </c:pt>
                <c:pt idx="1173">
                  <c:v>0.21051166666666665</c:v>
                </c:pt>
                <c:pt idx="1174">
                  <c:v>0.21562666666666663</c:v>
                </c:pt>
                <c:pt idx="1175">
                  <c:v>0.22237166666666663</c:v>
                </c:pt>
                <c:pt idx="1176">
                  <c:v>0.22944666666666666</c:v>
                </c:pt>
                <c:pt idx="1177">
                  <c:v>0.23565666666666665</c:v>
                </c:pt>
                <c:pt idx="1178">
                  <c:v>0.24056999999999998</c:v>
                </c:pt>
                <c:pt idx="1179">
                  <c:v>0.24482166666666663</c:v>
                </c:pt>
                <c:pt idx="1180">
                  <c:v>0.24820500000000001</c:v>
                </c:pt>
                <c:pt idx="1181">
                  <c:v>0.249275</c:v>
                </c:pt>
                <c:pt idx="1182">
                  <c:v>0.25097333333333333</c:v>
                </c:pt>
                <c:pt idx="1183">
                  <c:v>0.25813000000000003</c:v>
                </c:pt>
                <c:pt idx="1184">
                  <c:v>0.26699500000000004</c:v>
                </c:pt>
                <c:pt idx="1185">
                  <c:v>0.27441666666666664</c:v>
                </c:pt>
                <c:pt idx="1186">
                  <c:v>0.28022166666666665</c:v>
                </c:pt>
                <c:pt idx="1187">
                  <c:v>0.28535166666666673</c:v>
                </c:pt>
                <c:pt idx="1188">
                  <c:v>0.29149833333333336</c:v>
                </c:pt>
                <c:pt idx="1189">
                  <c:v>0.29899833333333337</c:v>
                </c:pt>
                <c:pt idx="1190">
                  <c:v>0.30646666666666667</c:v>
                </c:pt>
                <c:pt idx="1191">
                  <c:v>0.3133866666666667</c:v>
                </c:pt>
                <c:pt idx="1192">
                  <c:v>0.32174166666666665</c:v>
                </c:pt>
                <c:pt idx="1193">
                  <c:v>0.33400500000000005</c:v>
                </c:pt>
                <c:pt idx="1194">
                  <c:v>0.34691166666666667</c:v>
                </c:pt>
                <c:pt idx="1195">
                  <c:v>0.35782833333333336</c:v>
                </c:pt>
                <c:pt idx="1196">
                  <c:v>0.36788333333333334</c:v>
                </c:pt>
                <c:pt idx="1197">
                  <c:v>0.37620166666666671</c:v>
                </c:pt>
                <c:pt idx="1198">
                  <c:v>0.38120666666666664</c:v>
                </c:pt>
                <c:pt idx="1199">
                  <c:v>0.38475833333333337</c:v>
                </c:pt>
                <c:pt idx="1200">
                  <c:v>0.39261499999999999</c:v>
                </c:pt>
                <c:pt idx="1201">
                  <c:v>0.40217333333333344</c:v>
                </c:pt>
                <c:pt idx="1202">
                  <c:v>0.40961166666666665</c:v>
                </c:pt>
                <c:pt idx="1203">
                  <c:v>0.41424166666666662</c:v>
                </c:pt>
                <c:pt idx="1204">
                  <c:v>0.41763666666666666</c:v>
                </c:pt>
                <c:pt idx="1205">
                  <c:v>0.42067666666666675</c:v>
                </c:pt>
                <c:pt idx="1206">
                  <c:v>0.42186499999999993</c:v>
                </c:pt>
                <c:pt idx="1207">
                  <c:v>0.4238116666666667</c:v>
                </c:pt>
                <c:pt idx="1208">
                  <c:v>0.42873666666666671</c:v>
                </c:pt>
                <c:pt idx="1209">
                  <c:v>0.43297999999999998</c:v>
                </c:pt>
                <c:pt idx="1210">
                  <c:v>0.43485833333333335</c:v>
                </c:pt>
                <c:pt idx="1211">
                  <c:v>0.437</c:v>
                </c:pt>
                <c:pt idx="1212">
                  <c:v>0.4402833333333333</c:v>
                </c:pt>
                <c:pt idx="1213">
                  <c:v>0.44236500000000006</c:v>
                </c:pt>
                <c:pt idx="1214">
                  <c:v>0.44049833333333338</c:v>
                </c:pt>
                <c:pt idx="1215">
                  <c:v>0.43407166666666669</c:v>
                </c:pt>
                <c:pt idx="1216">
                  <c:v>0.43402000000000002</c:v>
                </c:pt>
                <c:pt idx="1217">
                  <c:v>0.43678500000000003</c:v>
                </c:pt>
                <c:pt idx="1218">
                  <c:v>0.43613333333333332</c:v>
                </c:pt>
                <c:pt idx="1219">
                  <c:v>0.43611</c:v>
                </c:pt>
                <c:pt idx="1220">
                  <c:v>0.43919833333333336</c:v>
                </c:pt>
                <c:pt idx="1221">
                  <c:v>0.44197500000000001</c:v>
                </c:pt>
                <c:pt idx="1222">
                  <c:v>0.44325999999999999</c:v>
                </c:pt>
                <c:pt idx="1223">
                  <c:v>0.44254666666666664</c:v>
                </c:pt>
                <c:pt idx="1224">
                  <c:v>0.43953666666666663</c:v>
                </c:pt>
                <c:pt idx="1225">
                  <c:v>0.43912999999999996</c:v>
                </c:pt>
                <c:pt idx="1226">
                  <c:v>0.44159666666666669</c:v>
                </c:pt>
                <c:pt idx="1227">
                  <c:v>0.44246333333333338</c:v>
                </c:pt>
                <c:pt idx="1228">
                  <c:v>0.44119666666666663</c:v>
                </c:pt>
                <c:pt idx="1229">
                  <c:v>0.44046999999999992</c:v>
                </c:pt>
                <c:pt idx="1230">
                  <c:v>0.44010833333333332</c:v>
                </c:pt>
                <c:pt idx="1231">
                  <c:v>0.43989999999999996</c:v>
                </c:pt>
                <c:pt idx="1232">
                  <c:v>0.44069999999999993</c:v>
                </c:pt>
                <c:pt idx="1233">
                  <c:v>0.439915</c:v>
                </c:pt>
                <c:pt idx="1234">
                  <c:v>0.43636499999999995</c:v>
                </c:pt>
                <c:pt idx="1235">
                  <c:v>0.435</c:v>
                </c:pt>
                <c:pt idx="1236">
                  <c:v>0.43478333333333335</c:v>
                </c:pt>
                <c:pt idx="1237">
                  <c:v>0.43218000000000001</c:v>
                </c:pt>
                <c:pt idx="1238">
                  <c:v>0.42812666666666671</c:v>
                </c:pt>
                <c:pt idx="1239">
                  <c:v>0.42467500000000008</c:v>
                </c:pt>
                <c:pt idx="1240">
                  <c:v>0.42082333333333333</c:v>
                </c:pt>
                <c:pt idx="1241">
                  <c:v>0.41488666666666668</c:v>
                </c:pt>
                <c:pt idx="1242">
                  <c:v>0.40834166666666666</c:v>
                </c:pt>
                <c:pt idx="1243">
                  <c:v>0.40281999999999996</c:v>
                </c:pt>
                <c:pt idx="1244">
                  <c:v>0.39721166666666669</c:v>
                </c:pt>
                <c:pt idx="1245">
                  <c:v>0.39065499999999997</c:v>
                </c:pt>
                <c:pt idx="1246">
                  <c:v>0.38347500000000001</c:v>
                </c:pt>
                <c:pt idx="1247">
                  <c:v>0.37579666666666661</c:v>
                </c:pt>
                <c:pt idx="1248">
                  <c:v>0.3682366666666666</c:v>
                </c:pt>
                <c:pt idx="1249">
                  <c:v>0.36139166666666672</c:v>
                </c:pt>
                <c:pt idx="1250">
                  <c:v>0.35407666666666665</c:v>
                </c:pt>
                <c:pt idx="1251">
                  <c:v>0.34571999999999997</c:v>
                </c:pt>
                <c:pt idx="1252">
                  <c:v>0.33788000000000001</c:v>
                </c:pt>
                <c:pt idx="1253">
                  <c:v>0.33121666666666666</c:v>
                </c:pt>
                <c:pt idx="1254">
                  <c:v>0.32213833333333336</c:v>
                </c:pt>
                <c:pt idx="1255">
                  <c:v>0.30940999999999996</c:v>
                </c:pt>
                <c:pt idx="1256">
                  <c:v>0.30256333333333335</c:v>
                </c:pt>
                <c:pt idx="1257">
                  <c:v>0.29956500000000003</c:v>
                </c:pt>
                <c:pt idx="1258">
                  <c:v>0.29304666666666662</c:v>
                </c:pt>
                <c:pt idx="1259">
                  <c:v>0.28582333333333337</c:v>
                </c:pt>
                <c:pt idx="1260">
                  <c:v>0.28175166666666668</c:v>
                </c:pt>
                <c:pt idx="1261">
                  <c:v>0.278665</c:v>
                </c:pt>
                <c:pt idx="1262">
                  <c:v>0.27651166666666671</c:v>
                </c:pt>
                <c:pt idx="1263">
                  <c:v>0.27130166666666666</c:v>
                </c:pt>
                <c:pt idx="1264">
                  <c:v>0.25829500000000005</c:v>
                </c:pt>
                <c:pt idx="1265">
                  <c:v>0.25478333333333336</c:v>
                </c:pt>
                <c:pt idx="1266">
                  <c:v>0.25733333333333336</c:v>
                </c:pt>
                <c:pt idx="1267">
                  <c:v>0.25838</c:v>
                </c:pt>
                <c:pt idx="1268">
                  <c:v>0.25802999999999998</c:v>
                </c:pt>
                <c:pt idx="1269">
                  <c:v>0.25732500000000003</c:v>
                </c:pt>
                <c:pt idx="1270">
                  <c:v>0.25592833333333331</c:v>
                </c:pt>
                <c:pt idx="1271">
                  <c:v>0.25206999999999996</c:v>
                </c:pt>
                <c:pt idx="1272">
                  <c:v>0.24588000000000002</c:v>
                </c:pt>
                <c:pt idx="1273">
                  <c:v>0.23912</c:v>
                </c:pt>
                <c:pt idx="1274">
                  <c:v>0.23761833333333329</c:v>
                </c:pt>
                <c:pt idx="1275">
                  <c:v>0.24243333333333331</c:v>
                </c:pt>
                <c:pt idx="1276">
                  <c:v>0.2456666666666667</c:v>
                </c:pt>
                <c:pt idx="1277">
                  <c:v>0.24488500000000002</c:v>
                </c:pt>
                <c:pt idx="1278">
                  <c:v>0.24343166666666669</c:v>
                </c:pt>
                <c:pt idx="1279">
                  <c:v>0.24218333333333333</c:v>
                </c:pt>
                <c:pt idx="1280">
                  <c:v>0.23826333333333335</c:v>
                </c:pt>
                <c:pt idx="1281">
                  <c:v>0.2328216666666667</c:v>
                </c:pt>
                <c:pt idx="1282">
                  <c:v>0.22804500000000003</c:v>
                </c:pt>
                <c:pt idx="1283">
                  <c:v>0.22187500000000002</c:v>
                </c:pt>
                <c:pt idx="1284">
                  <c:v>0.21656333333333333</c:v>
                </c:pt>
                <c:pt idx="1285">
                  <c:v>0.21306333333333335</c:v>
                </c:pt>
                <c:pt idx="1286">
                  <c:v>0.20916166666666666</c:v>
                </c:pt>
                <c:pt idx="1287">
                  <c:v>0.20621166666666668</c:v>
                </c:pt>
                <c:pt idx="1288">
                  <c:v>0.20301666666666662</c:v>
                </c:pt>
                <c:pt idx="1289">
                  <c:v>0.19739833333333334</c:v>
                </c:pt>
                <c:pt idx="1290">
                  <c:v>0.18670666666666666</c:v>
                </c:pt>
                <c:pt idx="1291">
                  <c:v>0.17302666666666666</c:v>
                </c:pt>
                <c:pt idx="1292">
                  <c:v>0.17027666666666666</c:v>
                </c:pt>
                <c:pt idx="1293">
                  <c:v>0.171185</c:v>
                </c:pt>
                <c:pt idx="1294">
                  <c:v>0.169125</c:v>
                </c:pt>
                <c:pt idx="1295">
                  <c:v>0.16370666666666667</c:v>
                </c:pt>
                <c:pt idx="1296">
                  <c:v>0.15742999999999999</c:v>
                </c:pt>
                <c:pt idx="1297">
                  <c:v>0.15443999999999999</c:v>
                </c:pt>
                <c:pt idx="1298">
                  <c:v>0.15340499999999999</c:v>
                </c:pt>
                <c:pt idx="1299">
                  <c:v>0.14993666666666663</c:v>
                </c:pt>
                <c:pt idx="1300">
                  <c:v>0.14451833333333333</c:v>
                </c:pt>
                <c:pt idx="1301">
                  <c:v>0.14305333333333334</c:v>
                </c:pt>
                <c:pt idx="1302">
                  <c:v>0.14486499999999999</c:v>
                </c:pt>
                <c:pt idx="1303">
                  <c:v>0.14722500000000002</c:v>
                </c:pt>
                <c:pt idx="1304">
                  <c:v>0.15008833333333335</c:v>
                </c:pt>
                <c:pt idx="1305">
                  <c:v>0.15354666666666669</c:v>
                </c:pt>
                <c:pt idx="1306">
                  <c:v>0.15685000000000002</c:v>
                </c:pt>
                <c:pt idx="1307">
                  <c:v>0.1597666666666667</c:v>
                </c:pt>
                <c:pt idx="1308">
                  <c:v>0.16439166666666669</c:v>
                </c:pt>
                <c:pt idx="1309">
                  <c:v>0.17346333333333333</c:v>
                </c:pt>
                <c:pt idx="1310">
                  <c:v>0.18371666666666667</c:v>
                </c:pt>
                <c:pt idx="1311">
                  <c:v>0.19191666666666665</c:v>
                </c:pt>
                <c:pt idx="1312">
                  <c:v>0.198125</c:v>
                </c:pt>
                <c:pt idx="1313">
                  <c:v>0.20405333333333334</c:v>
                </c:pt>
                <c:pt idx="1314">
                  <c:v>0.21027833333333334</c:v>
                </c:pt>
                <c:pt idx="1315">
                  <c:v>0.214835</c:v>
                </c:pt>
                <c:pt idx="1316">
                  <c:v>0.21652833333333332</c:v>
                </c:pt>
                <c:pt idx="1317">
                  <c:v>0.21942833333333334</c:v>
                </c:pt>
                <c:pt idx="1318">
                  <c:v>0.22632833333333333</c:v>
                </c:pt>
                <c:pt idx="1319">
                  <c:v>0.2330116666666667</c:v>
                </c:pt>
                <c:pt idx="1320">
                  <c:v>0.23787166666666662</c:v>
                </c:pt>
                <c:pt idx="1321">
                  <c:v>0.24121999999999999</c:v>
                </c:pt>
                <c:pt idx="1322">
                  <c:v>0.24508833333333335</c:v>
                </c:pt>
                <c:pt idx="1323">
                  <c:v>0.25035499999999999</c:v>
                </c:pt>
                <c:pt idx="1324">
                  <c:v>0.25553500000000001</c:v>
                </c:pt>
                <c:pt idx="1325">
                  <c:v>0.25994666666666671</c:v>
                </c:pt>
                <c:pt idx="1326">
                  <c:v>0.26335999999999998</c:v>
                </c:pt>
                <c:pt idx="1327">
                  <c:v>0.26601166666666665</c:v>
                </c:pt>
                <c:pt idx="1328">
                  <c:v>0.26998833333333333</c:v>
                </c:pt>
                <c:pt idx="1329">
                  <c:v>0.27502333333333334</c:v>
                </c:pt>
                <c:pt idx="1330">
                  <c:v>0.27918833333333332</c:v>
                </c:pt>
                <c:pt idx="1331">
                  <c:v>0.2829233333333333</c:v>
                </c:pt>
                <c:pt idx="1332">
                  <c:v>0.28691499999999998</c:v>
                </c:pt>
                <c:pt idx="1333">
                  <c:v>0.28989833333333331</c:v>
                </c:pt>
                <c:pt idx="1334">
                  <c:v>0.29189000000000004</c:v>
                </c:pt>
                <c:pt idx="1335">
                  <c:v>0.29372166666666666</c:v>
                </c:pt>
                <c:pt idx="1336">
                  <c:v>0.29466333333333333</c:v>
                </c:pt>
                <c:pt idx="1337">
                  <c:v>0.29540499999999997</c:v>
                </c:pt>
                <c:pt idx="1338">
                  <c:v>0.29743000000000003</c:v>
                </c:pt>
                <c:pt idx="1339">
                  <c:v>0.29915833333333336</c:v>
                </c:pt>
                <c:pt idx="1340">
                  <c:v>0.29940333333333335</c:v>
                </c:pt>
                <c:pt idx="1341">
                  <c:v>0.29882666666666668</c:v>
                </c:pt>
                <c:pt idx="1342">
                  <c:v>0.29769833333333329</c:v>
                </c:pt>
                <c:pt idx="1343">
                  <c:v>0.2952366666666667</c:v>
                </c:pt>
                <c:pt idx="1344">
                  <c:v>0.29240833333333333</c:v>
                </c:pt>
                <c:pt idx="1345">
                  <c:v>0.291215</c:v>
                </c:pt>
                <c:pt idx="1346">
                  <c:v>0.29037499999999999</c:v>
                </c:pt>
                <c:pt idx="1347">
                  <c:v>0.28840000000000005</c:v>
                </c:pt>
                <c:pt idx="1348">
                  <c:v>0.2866016666666667</c:v>
                </c:pt>
                <c:pt idx="1349">
                  <c:v>0.2859766666666666</c:v>
                </c:pt>
                <c:pt idx="1350">
                  <c:v>0.28661333333333333</c:v>
                </c:pt>
                <c:pt idx="1351">
                  <c:v>0.28695666666666664</c:v>
                </c:pt>
                <c:pt idx="1352">
                  <c:v>0.28361166666666665</c:v>
                </c:pt>
                <c:pt idx="1353">
                  <c:v>0.27685166666666666</c:v>
                </c:pt>
                <c:pt idx="1354">
                  <c:v>0.27389666666666668</c:v>
                </c:pt>
                <c:pt idx="1355">
                  <c:v>0.27740166666666666</c:v>
                </c:pt>
                <c:pt idx="1356">
                  <c:v>0.28309000000000001</c:v>
                </c:pt>
                <c:pt idx="1357">
                  <c:v>0.28645500000000002</c:v>
                </c:pt>
                <c:pt idx="1358">
                  <c:v>0.28622666666666663</c:v>
                </c:pt>
                <c:pt idx="1359">
                  <c:v>0.28414500000000004</c:v>
                </c:pt>
                <c:pt idx="1360">
                  <c:v>0.28299333333333332</c:v>
                </c:pt>
                <c:pt idx="1361">
                  <c:v>0.28310333333333332</c:v>
                </c:pt>
                <c:pt idx="1362">
                  <c:v>0.28220666666666666</c:v>
                </c:pt>
                <c:pt idx="1363">
                  <c:v>0.27976333333333331</c:v>
                </c:pt>
                <c:pt idx="1364">
                  <c:v>0.27685333333333334</c:v>
                </c:pt>
                <c:pt idx="1365">
                  <c:v>0.27320666666666665</c:v>
                </c:pt>
                <c:pt idx="1366">
                  <c:v>0.26938499999999999</c:v>
                </c:pt>
                <c:pt idx="1367">
                  <c:v>0.26713666666666663</c:v>
                </c:pt>
                <c:pt idx="1368">
                  <c:v>0.2661466666666667</c:v>
                </c:pt>
                <c:pt idx="1369">
                  <c:v>0.26519666666666669</c:v>
                </c:pt>
                <c:pt idx="1370">
                  <c:v>0.26363833333333336</c:v>
                </c:pt>
                <c:pt idx="1371">
                  <c:v>0.26153500000000002</c:v>
                </c:pt>
                <c:pt idx="1372">
                  <c:v>0.25905666666666666</c:v>
                </c:pt>
                <c:pt idx="1373">
                  <c:v>0.25701999999999997</c:v>
                </c:pt>
                <c:pt idx="1374">
                  <c:v>0.25578666666666666</c:v>
                </c:pt>
                <c:pt idx="1375">
                  <c:v>0.25471833333333332</c:v>
                </c:pt>
                <c:pt idx="1376">
                  <c:v>0.25340166666666669</c:v>
                </c:pt>
                <c:pt idx="1377">
                  <c:v>0.25127333333333329</c:v>
                </c:pt>
                <c:pt idx="1378">
                  <c:v>0.24863500000000002</c:v>
                </c:pt>
                <c:pt idx="1379">
                  <c:v>0.24667666666666668</c:v>
                </c:pt>
                <c:pt idx="1380">
                  <c:v>0.24515333333333333</c:v>
                </c:pt>
                <c:pt idx="1381">
                  <c:v>0.24343833333333331</c:v>
                </c:pt>
                <c:pt idx="1382">
                  <c:v>0.24130333333333334</c:v>
                </c:pt>
                <c:pt idx="1383">
                  <c:v>0.23889000000000002</c:v>
                </c:pt>
                <c:pt idx="1384">
                  <c:v>0.23681500000000003</c:v>
                </c:pt>
                <c:pt idx="1385">
                  <c:v>0.23528333333333337</c:v>
                </c:pt>
                <c:pt idx="1386">
                  <c:v>0.23354166666666665</c:v>
                </c:pt>
                <c:pt idx="1387">
                  <c:v>0.23097833333333331</c:v>
                </c:pt>
                <c:pt idx="1388">
                  <c:v>0.22799666666666665</c:v>
                </c:pt>
                <c:pt idx="1389">
                  <c:v>0.22530999999999998</c:v>
                </c:pt>
                <c:pt idx="1390">
                  <c:v>0.22287166666666669</c:v>
                </c:pt>
                <c:pt idx="1391">
                  <c:v>0.22052000000000002</c:v>
                </c:pt>
                <c:pt idx="1392">
                  <c:v>0.21824333333333334</c:v>
                </c:pt>
                <c:pt idx="1393">
                  <c:v>0.21519333333333332</c:v>
                </c:pt>
                <c:pt idx="1394">
                  <c:v>0.21125833333333333</c:v>
                </c:pt>
                <c:pt idx="1395">
                  <c:v>0.20747666666666664</c:v>
                </c:pt>
                <c:pt idx="1396">
                  <c:v>0.20404999999999998</c:v>
                </c:pt>
                <c:pt idx="1397">
                  <c:v>0.20090666666666668</c:v>
                </c:pt>
                <c:pt idx="1398">
                  <c:v>0.19829000000000005</c:v>
                </c:pt>
                <c:pt idx="1399">
                  <c:v>0.19608166666666668</c:v>
                </c:pt>
                <c:pt idx="1400">
                  <c:v>0.19417166666666663</c:v>
                </c:pt>
                <c:pt idx="1401">
                  <c:v>0.19261499999999998</c:v>
                </c:pt>
                <c:pt idx="1402">
                  <c:v>0.19122166666666665</c:v>
                </c:pt>
                <c:pt idx="1403">
                  <c:v>0.18974333333333335</c:v>
                </c:pt>
                <c:pt idx="1404">
                  <c:v>0.18849000000000002</c:v>
                </c:pt>
                <c:pt idx="1405">
                  <c:v>0.18808499999999997</c:v>
                </c:pt>
                <c:pt idx="1406">
                  <c:v>0.18849333333333332</c:v>
                </c:pt>
                <c:pt idx="1407">
                  <c:v>0.18891000000000002</c:v>
                </c:pt>
                <c:pt idx="1408">
                  <c:v>0.18838999999999997</c:v>
                </c:pt>
                <c:pt idx="1409">
                  <c:v>0.18657999999999997</c:v>
                </c:pt>
                <c:pt idx="1410">
                  <c:v>0.18378166666666665</c:v>
                </c:pt>
                <c:pt idx="1411">
                  <c:v>0.18016000000000001</c:v>
                </c:pt>
                <c:pt idx="1412">
                  <c:v>0.17550333333333334</c:v>
                </c:pt>
                <c:pt idx="1413">
                  <c:v>0.16975499999999999</c:v>
                </c:pt>
                <c:pt idx="1414">
                  <c:v>0.16308</c:v>
                </c:pt>
                <c:pt idx="1415">
                  <c:v>0.15577500000000002</c:v>
                </c:pt>
                <c:pt idx="1416">
                  <c:v>0.14819333333333332</c:v>
                </c:pt>
                <c:pt idx="1417">
                  <c:v>0.14041166666666666</c:v>
                </c:pt>
                <c:pt idx="1418">
                  <c:v>0.13236166666666666</c:v>
                </c:pt>
                <c:pt idx="1419">
                  <c:v>0.12433333333333334</c:v>
                </c:pt>
                <c:pt idx="1420">
                  <c:v>0.11684</c:v>
                </c:pt>
                <c:pt idx="1421">
                  <c:v>0.110305</c:v>
                </c:pt>
                <c:pt idx="1422">
                  <c:v>0.10484333333333336</c:v>
                </c:pt>
                <c:pt idx="1423">
                  <c:v>9.9886666666666665E-2</c:v>
                </c:pt>
                <c:pt idx="1424">
                  <c:v>9.5079999999999998E-2</c:v>
                </c:pt>
                <c:pt idx="1425">
                  <c:v>9.0511666666666657E-2</c:v>
                </c:pt>
                <c:pt idx="1426">
                  <c:v>8.5963333333333336E-2</c:v>
                </c:pt>
                <c:pt idx="1427">
                  <c:v>8.1159999999999996E-2</c:v>
                </c:pt>
                <c:pt idx="1428">
                  <c:v>7.5871666666666671E-2</c:v>
                </c:pt>
                <c:pt idx="1429">
                  <c:v>6.9796666666666674E-2</c:v>
                </c:pt>
                <c:pt idx="1430">
                  <c:v>6.3358333333333336E-2</c:v>
                </c:pt>
                <c:pt idx="1431">
                  <c:v>5.7286666666666673E-2</c:v>
                </c:pt>
                <c:pt idx="1432">
                  <c:v>5.1410000000000011E-2</c:v>
                </c:pt>
                <c:pt idx="1433">
                  <c:v>4.5123333333333342E-2</c:v>
                </c:pt>
                <c:pt idx="1434">
                  <c:v>3.8454999999999996E-2</c:v>
                </c:pt>
                <c:pt idx="1435">
                  <c:v>3.1906666666666667E-2</c:v>
                </c:pt>
                <c:pt idx="1436">
                  <c:v>2.6040000000000004E-2</c:v>
                </c:pt>
                <c:pt idx="1437">
                  <c:v>2.1659999999999999E-2</c:v>
                </c:pt>
                <c:pt idx="1438">
                  <c:v>1.9540000000000002E-2</c:v>
                </c:pt>
                <c:pt idx="1439">
                  <c:v>1.9739999999999997E-2</c:v>
                </c:pt>
                <c:pt idx="1440">
                  <c:v>2.1556666666666668E-2</c:v>
                </c:pt>
                <c:pt idx="1441">
                  <c:v>2.3916666666666666E-2</c:v>
                </c:pt>
                <c:pt idx="1442">
                  <c:v>2.6516666666666664E-2</c:v>
                </c:pt>
                <c:pt idx="1443">
                  <c:v>3.0108333333333334E-2</c:v>
                </c:pt>
                <c:pt idx="1444">
                  <c:v>3.4944999999999997E-2</c:v>
                </c:pt>
                <c:pt idx="1445">
                  <c:v>4.0526666666666669E-2</c:v>
                </c:pt>
                <c:pt idx="1446">
                  <c:v>4.6098333333333331E-2</c:v>
                </c:pt>
                <c:pt idx="1447">
                  <c:v>5.1140000000000012E-2</c:v>
                </c:pt>
                <c:pt idx="1448">
                  <c:v>5.6096666666666663E-2</c:v>
                </c:pt>
                <c:pt idx="1449">
                  <c:v>6.1214999999999999E-2</c:v>
                </c:pt>
                <c:pt idx="1450">
                  <c:v>6.5948333333333331E-2</c:v>
                </c:pt>
                <c:pt idx="1451">
                  <c:v>7.0088333333333336E-2</c:v>
                </c:pt>
                <c:pt idx="1452">
                  <c:v>7.3650000000000007E-2</c:v>
                </c:pt>
                <c:pt idx="1453">
                  <c:v>7.6948333333333341E-2</c:v>
                </c:pt>
                <c:pt idx="1454">
                  <c:v>8.0390000000000003E-2</c:v>
                </c:pt>
                <c:pt idx="1455">
                  <c:v>8.3604999999999999E-2</c:v>
                </c:pt>
                <c:pt idx="1456">
                  <c:v>8.6379999999999998E-2</c:v>
                </c:pt>
                <c:pt idx="1457">
                  <c:v>8.9204999999999993E-2</c:v>
                </c:pt>
                <c:pt idx="1458">
                  <c:v>9.1905000000000014E-2</c:v>
                </c:pt>
                <c:pt idx="1459">
                  <c:v>9.4248333333333337E-2</c:v>
                </c:pt>
                <c:pt idx="1460">
                  <c:v>9.7229999999999997E-2</c:v>
                </c:pt>
                <c:pt idx="1461">
                  <c:v>0.10159166666666668</c:v>
                </c:pt>
                <c:pt idx="1462">
                  <c:v>0.10649166666666667</c:v>
                </c:pt>
                <c:pt idx="1463">
                  <c:v>0.11088166666666666</c:v>
                </c:pt>
                <c:pt idx="1464">
                  <c:v>0.11503333333333333</c:v>
                </c:pt>
                <c:pt idx="1465">
                  <c:v>0.11984833333333332</c:v>
                </c:pt>
                <c:pt idx="1466">
                  <c:v>0.12571666666666667</c:v>
                </c:pt>
                <c:pt idx="1467">
                  <c:v>0.13386666666666666</c:v>
                </c:pt>
                <c:pt idx="1468">
                  <c:v>0.14650500000000002</c:v>
                </c:pt>
                <c:pt idx="1469">
                  <c:v>0.16298833333333335</c:v>
                </c:pt>
                <c:pt idx="1470">
                  <c:v>0.1777333333333333</c:v>
                </c:pt>
                <c:pt idx="1471">
                  <c:v>0.18349333333333337</c:v>
                </c:pt>
                <c:pt idx="1472">
                  <c:v>0.17752166666666666</c:v>
                </c:pt>
                <c:pt idx="1473">
                  <c:v>0.16459166666666666</c:v>
                </c:pt>
                <c:pt idx="1474">
                  <c:v>0.15140666666666666</c:v>
                </c:pt>
                <c:pt idx="1475">
                  <c:v>0.14112</c:v>
                </c:pt>
                <c:pt idx="1476">
                  <c:v>0.13448499999999999</c:v>
                </c:pt>
                <c:pt idx="1477">
                  <c:v>0.13098166666666666</c:v>
                </c:pt>
                <c:pt idx="1478">
                  <c:v>0.12914666666666666</c:v>
                </c:pt>
                <c:pt idx="1479">
                  <c:v>0.12805999999999998</c:v>
                </c:pt>
                <c:pt idx="1480">
                  <c:v>0.127355</c:v>
                </c:pt>
                <c:pt idx="1481">
                  <c:v>0.12671833333333335</c:v>
                </c:pt>
                <c:pt idx="1482">
                  <c:v>0.12590166666666666</c:v>
                </c:pt>
                <c:pt idx="1483">
                  <c:v>0.12468333333333333</c:v>
                </c:pt>
                <c:pt idx="1484">
                  <c:v>0.12326333333333334</c:v>
                </c:pt>
                <c:pt idx="1485">
                  <c:v>0.12207666666666668</c:v>
                </c:pt>
                <c:pt idx="1486">
                  <c:v>0.12072500000000001</c:v>
                </c:pt>
                <c:pt idx="1487">
                  <c:v>0.11907000000000001</c:v>
                </c:pt>
                <c:pt idx="1488">
                  <c:v>0.11833</c:v>
                </c:pt>
                <c:pt idx="1489">
                  <c:v>0.11870333333333333</c:v>
                </c:pt>
                <c:pt idx="1490">
                  <c:v>0.11884166666666668</c:v>
                </c:pt>
                <c:pt idx="1491">
                  <c:v>0.11846333333333332</c:v>
                </c:pt>
                <c:pt idx="1492">
                  <c:v>0.11838666666666668</c:v>
                </c:pt>
                <c:pt idx="1493">
                  <c:v>0.11858166666666665</c:v>
                </c:pt>
                <c:pt idx="1494">
                  <c:v>0.11795666666666665</c:v>
                </c:pt>
                <c:pt idx="1495">
                  <c:v>0.11610333333333334</c:v>
                </c:pt>
                <c:pt idx="1496">
                  <c:v>0.11394666666666668</c:v>
                </c:pt>
                <c:pt idx="1497">
                  <c:v>0.11234166666666667</c:v>
                </c:pt>
                <c:pt idx="1498">
                  <c:v>0.11091166666666667</c:v>
                </c:pt>
                <c:pt idx="1499">
                  <c:v>0.10886833333333333</c:v>
                </c:pt>
                <c:pt idx="1500">
                  <c:v>0.10634166666666667</c:v>
                </c:pt>
                <c:pt idx="1501">
                  <c:v>0.10405833333333332</c:v>
                </c:pt>
                <c:pt idx="1502">
                  <c:v>0.1028</c:v>
                </c:pt>
                <c:pt idx="1503">
                  <c:v>0.10294166666666667</c:v>
                </c:pt>
                <c:pt idx="1504">
                  <c:v>0.10382000000000001</c:v>
                </c:pt>
                <c:pt idx="1505">
                  <c:v>0.10481833333333335</c:v>
                </c:pt>
                <c:pt idx="1506">
                  <c:v>0.10618833333333333</c:v>
                </c:pt>
                <c:pt idx="1507">
                  <c:v>0.10760833333333335</c:v>
                </c:pt>
                <c:pt idx="1508">
                  <c:v>0.10806833333333332</c:v>
                </c:pt>
                <c:pt idx="1509">
                  <c:v>0.10826833333333334</c:v>
                </c:pt>
                <c:pt idx="1510">
                  <c:v>0.10970833333333331</c:v>
                </c:pt>
                <c:pt idx="1511">
                  <c:v>0.11199666666666667</c:v>
                </c:pt>
                <c:pt idx="1512">
                  <c:v>0.11440666666666667</c:v>
                </c:pt>
                <c:pt idx="1513">
                  <c:v>0.11754666666666665</c:v>
                </c:pt>
                <c:pt idx="1514">
                  <c:v>0.12184666666666667</c:v>
                </c:pt>
                <c:pt idx="1515">
                  <c:v>0.12720000000000001</c:v>
                </c:pt>
                <c:pt idx="1516">
                  <c:v>0.133885</c:v>
                </c:pt>
                <c:pt idx="1517">
                  <c:v>0.14218166666666668</c:v>
                </c:pt>
                <c:pt idx="1518">
                  <c:v>0.15238166666666667</c:v>
                </c:pt>
                <c:pt idx="1519">
                  <c:v>0.16469666666666663</c:v>
                </c:pt>
                <c:pt idx="1520">
                  <c:v>0.17789333333333335</c:v>
                </c:pt>
                <c:pt idx="1521">
                  <c:v>0.18998666666666666</c:v>
                </c:pt>
                <c:pt idx="1522">
                  <c:v>0.19973666666666667</c:v>
                </c:pt>
                <c:pt idx="1523">
                  <c:v>0.20688166666666663</c:v>
                </c:pt>
                <c:pt idx="1524">
                  <c:v>0.21146666666666666</c:v>
                </c:pt>
                <c:pt idx="1525">
                  <c:v>0.21320500000000001</c:v>
                </c:pt>
                <c:pt idx="1526">
                  <c:v>0.21243333333333334</c:v>
                </c:pt>
                <c:pt idx="1527">
                  <c:v>0.21069666666666664</c:v>
                </c:pt>
                <c:pt idx="1528">
                  <c:v>0.20976333333333338</c:v>
                </c:pt>
                <c:pt idx="1529">
                  <c:v>0.21012500000000003</c:v>
                </c:pt>
                <c:pt idx="1530">
                  <c:v>0.21128500000000003</c:v>
                </c:pt>
                <c:pt idx="1531">
                  <c:v>0.21288499999999999</c:v>
                </c:pt>
                <c:pt idx="1532">
                  <c:v>0.21402666666666667</c:v>
                </c:pt>
                <c:pt idx="1533">
                  <c:v>0.21435833333333332</c:v>
                </c:pt>
                <c:pt idx="1534">
                  <c:v>0.21495333333333333</c:v>
                </c:pt>
                <c:pt idx="1535">
                  <c:v>0.21669833333333333</c:v>
                </c:pt>
                <c:pt idx="1536">
                  <c:v>0.21951333333333337</c:v>
                </c:pt>
                <c:pt idx="1537">
                  <c:v>0.22292333333333333</c:v>
                </c:pt>
                <c:pt idx="1538">
                  <c:v>0.22721499999999997</c:v>
                </c:pt>
                <c:pt idx="1539">
                  <c:v>0.23236166666666669</c:v>
                </c:pt>
                <c:pt idx="1540">
                  <c:v>0.23668</c:v>
                </c:pt>
                <c:pt idx="1541">
                  <c:v>0.23936333333333334</c:v>
                </c:pt>
                <c:pt idx="1542">
                  <c:v>0.24104666666666666</c:v>
                </c:pt>
                <c:pt idx="1543">
                  <c:v>0.242115</c:v>
                </c:pt>
                <c:pt idx="1544">
                  <c:v>0.24291499999999999</c:v>
                </c:pt>
                <c:pt idx="1545">
                  <c:v>0.24313166666666666</c:v>
                </c:pt>
                <c:pt idx="1546">
                  <c:v>0.242035</c:v>
                </c:pt>
                <c:pt idx="1547">
                  <c:v>0.24031</c:v>
                </c:pt>
                <c:pt idx="1548">
                  <c:v>0.2390433333333333</c:v>
                </c:pt>
                <c:pt idx="1549">
                  <c:v>0.23868833333333331</c:v>
                </c:pt>
                <c:pt idx="1550">
                  <c:v>0.23929666666666663</c:v>
                </c:pt>
                <c:pt idx="1551">
                  <c:v>0.23969833333333332</c:v>
                </c:pt>
                <c:pt idx="1552">
                  <c:v>0.23971999999999996</c:v>
                </c:pt>
                <c:pt idx="1553">
                  <c:v>0.24064333333333332</c:v>
                </c:pt>
                <c:pt idx="1554">
                  <c:v>0.24163166666666666</c:v>
                </c:pt>
                <c:pt idx="1555">
                  <c:v>0.24166666666666667</c:v>
                </c:pt>
                <c:pt idx="1556">
                  <c:v>0.24145000000000003</c:v>
                </c:pt>
                <c:pt idx="1557">
                  <c:v>0.2410683333333333</c:v>
                </c:pt>
                <c:pt idx="1558">
                  <c:v>0.24000333333333335</c:v>
                </c:pt>
                <c:pt idx="1559">
                  <c:v>0.23805166666666666</c:v>
                </c:pt>
                <c:pt idx="1560">
                  <c:v>0.23590666666666668</c:v>
                </c:pt>
                <c:pt idx="1561">
                  <c:v>0.23461999999999997</c:v>
                </c:pt>
                <c:pt idx="1562">
                  <c:v>0.23289999999999997</c:v>
                </c:pt>
                <c:pt idx="1563">
                  <c:v>0.22888666666666668</c:v>
                </c:pt>
                <c:pt idx="1564">
                  <c:v>0.22371499999999997</c:v>
                </c:pt>
                <c:pt idx="1565">
                  <c:v>0.21906166666666668</c:v>
                </c:pt>
                <c:pt idx="1566">
                  <c:v>0.21462666666666666</c:v>
                </c:pt>
                <c:pt idx="1567">
                  <c:v>0.20973666666666668</c:v>
                </c:pt>
                <c:pt idx="1568">
                  <c:v>0.2043183333333333</c:v>
                </c:pt>
                <c:pt idx="1569">
                  <c:v>0.19827499999999998</c:v>
                </c:pt>
                <c:pt idx="1570">
                  <c:v>0.19123833333333332</c:v>
                </c:pt>
                <c:pt idx="1571">
                  <c:v>0.18362166666666668</c:v>
                </c:pt>
                <c:pt idx="1572">
                  <c:v>0.17701166666666668</c:v>
                </c:pt>
                <c:pt idx="1573">
                  <c:v>0.17198833333333333</c:v>
                </c:pt>
                <c:pt idx="1574">
                  <c:v>0.16740166666666667</c:v>
                </c:pt>
                <c:pt idx="1575">
                  <c:v>0.16270499999999999</c:v>
                </c:pt>
                <c:pt idx="1576">
                  <c:v>0.15828666666666666</c:v>
                </c:pt>
                <c:pt idx="1577">
                  <c:v>0.15437166666666666</c:v>
                </c:pt>
                <c:pt idx="1578">
                  <c:v>0.151255</c:v>
                </c:pt>
                <c:pt idx="1579">
                  <c:v>0.149005</c:v>
                </c:pt>
                <c:pt idx="1580">
                  <c:v>0.14708499999999999</c:v>
                </c:pt>
                <c:pt idx="1581">
                  <c:v>0.14507000000000003</c:v>
                </c:pt>
                <c:pt idx="1582">
                  <c:v>0.14345666666666668</c:v>
                </c:pt>
                <c:pt idx="1583">
                  <c:v>0.14279666666666668</c:v>
                </c:pt>
                <c:pt idx="1584">
                  <c:v>0.14255500000000002</c:v>
                </c:pt>
                <c:pt idx="1585">
                  <c:v>0.14222000000000001</c:v>
                </c:pt>
                <c:pt idx="1586">
                  <c:v>0.141595</c:v>
                </c:pt>
                <c:pt idx="1587">
                  <c:v>0.14051</c:v>
                </c:pt>
                <c:pt idx="1588">
                  <c:v>0.13958499999999999</c:v>
                </c:pt>
                <c:pt idx="1589">
                  <c:v>0.13907666666666665</c:v>
                </c:pt>
                <c:pt idx="1590">
                  <c:v>0.13814833333333335</c:v>
                </c:pt>
                <c:pt idx="1591">
                  <c:v>0.13643166666666665</c:v>
                </c:pt>
                <c:pt idx="1592">
                  <c:v>0.13448333333333334</c:v>
                </c:pt>
                <c:pt idx="1593">
                  <c:v>0.13318833333333333</c:v>
                </c:pt>
                <c:pt idx="1594">
                  <c:v>0.13308</c:v>
                </c:pt>
                <c:pt idx="1595">
                  <c:v>0.13375666666666663</c:v>
                </c:pt>
                <c:pt idx="1596">
                  <c:v>0.13445333333333331</c:v>
                </c:pt>
                <c:pt idx="1597">
                  <c:v>0.134185</c:v>
                </c:pt>
                <c:pt idx="1598">
                  <c:v>0.13230333333333333</c:v>
                </c:pt>
                <c:pt idx="1599">
                  <c:v>0.12931499999999999</c:v>
                </c:pt>
                <c:pt idx="1600">
                  <c:v>0.12496666666666667</c:v>
                </c:pt>
                <c:pt idx="1601">
                  <c:v>0.11855500000000001</c:v>
                </c:pt>
                <c:pt idx="1602">
                  <c:v>0.11060333333333332</c:v>
                </c:pt>
                <c:pt idx="1603">
                  <c:v>0.10111333333333333</c:v>
                </c:pt>
                <c:pt idx="1604">
                  <c:v>9.0378333333333338E-2</c:v>
                </c:pt>
                <c:pt idx="1605">
                  <c:v>8.0216666666666672E-2</c:v>
                </c:pt>
                <c:pt idx="1606">
                  <c:v>7.1558333333333335E-2</c:v>
                </c:pt>
                <c:pt idx="1607">
                  <c:v>6.3686666666666683E-2</c:v>
                </c:pt>
                <c:pt idx="1608">
                  <c:v>5.5700000000000006E-2</c:v>
                </c:pt>
                <c:pt idx="1609">
                  <c:v>4.8093333333333328E-2</c:v>
                </c:pt>
                <c:pt idx="1610">
                  <c:v>4.2015000000000004E-2</c:v>
                </c:pt>
                <c:pt idx="1611">
                  <c:v>3.6986666666666668E-2</c:v>
                </c:pt>
                <c:pt idx="1612">
                  <c:v>3.1824999999999999E-2</c:v>
                </c:pt>
                <c:pt idx="1613">
                  <c:v>2.679833333333333E-2</c:v>
                </c:pt>
                <c:pt idx="1614">
                  <c:v>2.2701666666666665E-2</c:v>
                </c:pt>
                <c:pt idx="1615">
                  <c:v>1.9553333333333332E-2</c:v>
                </c:pt>
                <c:pt idx="1616">
                  <c:v>1.7008333333333334E-2</c:v>
                </c:pt>
                <c:pt idx="1617">
                  <c:v>1.4611666666666667E-2</c:v>
                </c:pt>
                <c:pt idx="1618">
                  <c:v>1.2124999999999999E-2</c:v>
                </c:pt>
                <c:pt idx="1619">
                  <c:v>1.0081666666666666E-2</c:v>
                </c:pt>
                <c:pt idx="1620">
                  <c:v>8.3283333333333334E-3</c:v>
                </c:pt>
                <c:pt idx="1621">
                  <c:v>5.9516666666666667E-3</c:v>
                </c:pt>
                <c:pt idx="1622">
                  <c:v>3.5533333333333337E-3</c:v>
                </c:pt>
                <c:pt idx="1623">
                  <c:v>2.33E-3</c:v>
                </c:pt>
                <c:pt idx="1624">
                  <c:v>1.7716666666666662E-3</c:v>
                </c:pt>
                <c:pt idx="1625">
                  <c:v>1.075E-3</c:v>
                </c:pt>
                <c:pt idx="1626">
                  <c:v>4.1000000000000005E-4</c:v>
                </c:pt>
                <c:pt idx="1627">
                  <c:v>5.6500000000000007E-4</c:v>
                </c:pt>
                <c:pt idx="1628">
                  <c:v>1.5866666666666666E-3</c:v>
                </c:pt>
                <c:pt idx="1629">
                  <c:v>3.6733333333333336E-3</c:v>
                </c:pt>
                <c:pt idx="1630">
                  <c:v>7.1249999999999994E-3</c:v>
                </c:pt>
                <c:pt idx="1631">
                  <c:v>1.1846666666666667E-2</c:v>
                </c:pt>
                <c:pt idx="1632">
                  <c:v>1.7881666666666667E-2</c:v>
                </c:pt>
                <c:pt idx="1633">
                  <c:v>2.4803333333333333E-2</c:v>
                </c:pt>
                <c:pt idx="1634">
                  <c:v>3.2410000000000001E-2</c:v>
                </c:pt>
                <c:pt idx="1635">
                  <c:v>4.1471666666666671E-2</c:v>
                </c:pt>
                <c:pt idx="1636">
                  <c:v>5.2231666666666676E-2</c:v>
                </c:pt>
                <c:pt idx="1637">
                  <c:v>6.3789999999999999E-2</c:v>
                </c:pt>
                <c:pt idx="1638">
                  <c:v>7.5329999999999994E-2</c:v>
                </c:pt>
                <c:pt idx="1639">
                  <c:v>8.6856666666666679E-2</c:v>
                </c:pt>
                <c:pt idx="1640">
                  <c:v>9.8364999999999994E-2</c:v>
                </c:pt>
                <c:pt idx="1641">
                  <c:v>0.10890499999999999</c:v>
                </c:pt>
                <c:pt idx="1642">
                  <c:v>0.11726666666666667</c:v>
                </c:pt>
                <c:pt idx="1643">
                  <c:v>0.12428666666666666</c:v>
                </c:pt>
                <c:pt idx="1644">
                  <c:v>0.13322499999999998</c:v>
                </c:pt>
                <c:pt idx="1645">
                  <c:v>0.14500500000000002</c:v>
                </c:pt>
                <c:pt idx="1646">
                  <c:v>0.15715166666666669</c:v>
                </c:pt>
                <c:pt idx="1647">
                  <c:v>0.169215</c:v>
                </c:pt>
                <c:pt idx="1648">
                  <c:v>0.18303000000000003</c:v>
                </c:pt>
                <c:pt idx="1649">
                  <c:v>0.19837666666666667</c:v>
                </c:pt>
                <c:pt idx="1650">
                  <c:v>0.21295666666666668</c:v>
                </c:pt>
                <c:pt idx="1651">
                  <c:v>0.22451666666666667</c:v>
                </c:pt>
                <c:pt idx="1652">
                  <c:v>0.23079666666666665</c:v>
                </c:pt>
                <c:pt idx="1653">
                  <c:v>0.23158333333333336</c:v>
                </c:pt>
                <c:pt idx="1654">
                  <c:v>0.23063999999999998</c:v>
                </c:pt>
                <c:pt idx="1655">
                  <c:v>0.23094333333333336</c:v>
                </c:pt>
                <c:pt idx="1656">
                  <c:v>0.23112166666666667</c:v>
                </c:pt>
                <c:pt idx="1657">
                  <c:v>0.22877833333333333</c:v>
                </c:pt>
                <c:pt idx="1658">
                  <c:v>0.22444166666666665</c:v>
                </c:pt>
                <c:pt idx="1659">
                  <c:v>0.22077333333333335</c:v>
                </c:pt>
                <c:pt idx="1660">
                  <c:v>0.21869666666666665</c:v>
                </c:pt>
                <c:pt idx="1661">
                  <c:v>0.2168083333333333</c:v>
                </c:pt>
                <c:pt idx="1662">
                  <c:v>0.21343166666666669</c:v>
                </c:pt>
                <c:pt idx="1663">
                  <c:v>0.20773333333333333</c:v>
                </c:pt>
                <c:pt idx="1664">
                  <c:v>0.20136999999999997</c:v>
                </c:pt>
                <c:pt idx="1665">
                  <c:v>0.19634499999999999</c:v>
                </c:pt>
                <c:pt idx="1666">
                  <c:v>0.19179500000000002</c:v>
                </c:pt>
                <c:pt idx="1667">
                  <c:v>0.18677833333333335</c:v>
                </c:pt>
                <c:pt idx="1668">
                  <c:v>0.18213999999999997</c:v>
                </c:pt>
                <c:pt idx="1669">
                  <c:v>0.178365</c:v>
                </c:pt>
                <c:pt idx="1670">
                  <c:v>0.17436500000000002</c:v>
                </c:pt>
                <c:pt idx="1671">
                  <c:v>0.16891</c:v>
                </c:pt>
                <c:pt idx="1672">
                  <c:v>0.16246333333333332</c:v>
                </c:pt>
                <c:pt idx="1673">
                  <c:v>0.15633666666666668</c:v>
                </c:pt>
                <c:pt idx="1674">
                  <c:v>0.15144666666666665</c:v>
                </c:pt>
                <c:pt idx="1675">
                  <c:v>0.14827166666666666</c:v>
                </c:pt>
                <c:pt idx="1676">
                  <c:v>0.14591666666666667</c:v>
                </c:pt>
                <c:pt idx="1677">
                  <c:v>0.14290333333333335</c:v>
                </c:pt>
                <c:pt idx="1678">
                  <c:v>0.13933166666666666</c:v>
                </c:pt>
                <c:pt idx="1679">
                  <c:v>0.13615833333333333</c:v>
                </c:pt>
                <c:pt idx="1680">
                  <c:v>0.13363833333333333</c:v>
                </c:pt>
                <c:pt idx="1681">
                  <c:v>0.13150333333333333</c:v>
                </c:pt>
                <c:pt idx="1682">
                  <c:v>0.12956999999999999</c:v>
                </c:pt>
                <c:pt idx="1683">
                  <c:v>0.12776999999999999</c:v>
                </c:pt>
                <c:pt idx="1684">
                  <c:v>0.12538833333333332</c:v>
                </c:pt>
                <c:pt idx="1685">
                  <c:v>0.12171999999999999</c:v>
                </c:pt>
                <c:pt idx="1686">
                  <c:v>0.11745166666666666</c:v>
                </c:pt>
                <c:pt idx="1687">
                  <c:v>0.113375</c:v>
                </c:pt>
                <c:pt idx="1688">
                  <c:v>0.10940500000000002</c:v>
                </c:pt>
                <c:pt idx="1689">
                  <c:v>0.10586499999999999</c:v>
                </c:pt>
                <c:pt idx="1690">
                  <c:v>0.10344500000000001</c:v>
                </c:pt>
                <c:pt idx="1691">
                  <c:v>0.1027</c:v>
                </c:pt>
                <c:pt idx="1692">
                  <c:v>0.10387833333333334</c:v>
                </c:pt>
                <c:pt idx="1693">
                  <c:v>0.10617166666666666</c:v>
                </c:pt>
                <c:pt idx="1694">
                  <c:v>0.10857333333333334</c:v>
                </c:pt>
                <c:pt idx="1695">
                  <c:v>0.11101166666666666</c:v>
                </c:pt>
                <c:pt idx="1696">
                  <c:v>0.11336166666666668</c:v>
                </c:pt>
                <c:pt idx="1697">
                  <c:v>0.11503166666666666</c:v>
                </c:pt>
                <c:pt idx="1698">
                  <c:v>0.11529666666666667</c:v>
                </c:pt>
                <c:pt idx="1699">
                  <c:v>0.11486333333333333</c:v>
                </c:pt>
                <c:pt idx="1700">
                  <c:v>0.11568000000000001</c:v>
                </c:pt>
                <c:pt idx="1701">
                  <c:v>0.11871333333333334</c:v>
                </c:pt>
                <c:pt idx="1702">
                  <c:v>0.12371333333333333</c:v>
                </c:pt>
                <c:pt idx="1703">
                  <c:v>0.13084999999999999</c:v>
                </c:pt>
                <c:pt idx="1704">
                  <c:v>0.14075666666666667</c:v>
                </c:pt>
                <c:pt idx="1705">
                  <c:v>0.15389999999999998</c:v>
                </c:pt>
                <c:pt idx="1706">
                  <c:v>0.17020666666666665</c:v>
                </c:pt>
                <c:pt idx="1707">
                  <c:v>0.18918499999999996</c:v>
                </c:pt>
                <c:pt idx="1708">
                  <c:v>0.21074666666666667</c:v>
                </c:pt>
                <c:pt idx="1709">
                  <c:v>0.23350666666666664</c:v>
                </c:pt>
                <c:pt idx="1710">
                  <c:v>0.25111666666666665</c:v>
                </c:pt>
                <c:pt idx="1711">
                  <c:v>0.25502666666666668</c:v>
                </c:pt>
                <c:pt idx="1712">
                  <c:v>0.24369666666666667</c:v>
                </c:pt>
                <c:pt idx="1713">
                  <c:v>0.2241133333333333</c:v>
                </c:pt>
                <c:pt idx="1714">
                  <c:v>0.20374166666666668</c:v>
                </c:pt>
                <c:pt idx="1715">
                  <c:v>0.18638333333333332</c:v>
                </c:pt>
                <c:pt idx="1716">
                  <c:v>0.17302166666666666</c:v>
                </c:pt>
                <c:pt idx="1717">
                  <c:v>0.16279666666666667</c:v>
                </c:pt>
                <c:pt idx="1718">
                  <c:v>0.15434833333333334</c:v>
                </c:pt>
                <c:pt idx="1719">
                  <c:v>0.14767833333333333</c:v>
                </c:pt>
                <c:pt idx="1720">
                  <c:v>0.14427999999999999</c:v>
                </c:pt>
                <c:pt idx="1721">
                  <c:v>0.14421666666666663</c:v>
                </c:pt>
                <c:pt idx="1722">
                  <c:v>0.14540166666666665</c:v>
                </c:pt>
                <c:pt idx="1723">
                  <c:v>0.14618166666666668</c:v>
                </c:pt>
                <c:pt idx="1724">
                  <c:v>0.14412</c:v>
                </c:pt>
                <c:pt idx="1725">
                  <c:v>0.13810333333333333</c:v>
                </c:pt>
                <c:pt idx="1726">
                  <c:v>0.13452833333333333</c:v>
                </c:pt>
                <c:pt idx="1727">
                  <c:v>0.13744166666666666</c:v>
                </c:pt>
                <c:pt idx="1728">
                  <c:v>0.14144666666666669</c:v>
                </c:pt>
                <c:pt idx="1729">
                  <c:v>0.14365833333333333</c:v>
                </c:pt>
                <c:pt idx="1730">
                  <c:v>0.14573666666666665</c:v>
                </c:pt>
                <c:pt idx="1731">
                  <c:v>0.14895</c:v>
                </c:pt>
                <c:pt idx="1732">
                  <c:v>0.15373000000000003</c:v>
                </c:pt>
                <c:pt idx="1733">
                  <c:v>0.15956333333333331</c:v>
                </c:pt>
                <c:pt idx="1734">
                  <c:v>0.16539833333333334</c:v>
                </c:pt>
                <c:pt idx="1735">
                  <c:v>0.17059833333333332</c:v>
                </c:pt>
                <c:pt idx="1736">
                  <c:v>0.17489666666666667</c:v>
                </c:pt>
                <c:pt idx="1737">
                  <c:v>0.17844666666666667</c:v>
                </c:pt>
                <c:pt idx="1738">
                  <c:v>0.181285</c:v>
                </c:pt>
                <c:pt idx="1739">
                  <c:v>0.18307000000000004</c:v>
                </c:pt>
                <c:pt idx="1740">
                  <c:v>0.18426833333333334</c:v>
                </c:pt>
                <c:pt idx="1741">
                  <c:v>0.18572</c:v>
                </c:pt>
                <c:pt idx="1742">
                  <c:v>0.18724833333333335</c:v>
                </c:pt>
                <c:pt idx="1743">
                  <c:v>0.18844166666666665</c:v>
                </c:pt>
                <c:pt idx="1744">
                  <c:v>0.18970333333333333</c:v>
                </c:pt>
                <c:pt idx="1745">
                  <c:v>0.19077833333333336</c:v>
                </c:pt>
                <c:pt idx="1746">
                  <c:v>0.19053333333333333</c:v>
                </c:pt>
                <c:pt idx="1747">
                  <c:v>0.18936500000000001</c:v>
                </c:pt>
                <c:pt idx="1748">
                  <c:v>0.18992166666666666</c:v>
                </c:pt>
                <c:pt idx="1749">
                  <c:v>0.19312833333333335</c:v>
                </c:pt>
                <c:pt idx="1750">
                  <c:v>0.19807333333333332</c:v>
                </c:pt>
                <c:pt idx="1751">
                  <c:v>0.20278333333333332</c:v>
                </c:pt>
                <c:pt idx="1752">
                  <c:v>0.20709333333333335</c:v>
                </c:pt>
                <c:pt idx="1753">
                  <c:v>0.21259000000000003</c:v>
                </c:pt>
                <c:pt idx="1754">
                  <c:v>0.21737166666666666</c:v>
                </c:pt>
                <c:pt idx="1755">
                  <c:v>0.21931500000000001</c:v>
                </c:pt>
                <c:pt idx="1756">
                  <c:v>0.22006166666666668</c:v>
                </c:pt>
                <c:pt idx="1757">
                  <c:v>0.22062666666666667</c:v>
                </c:pt>
                <c:pt idx="1758">
                  <c:v>0.22008833333333333</c:v>
                </c:pt>
                <c:pt idx="1759">
                  <c:v>0.21851166666666669</c:v>
                </c:pt>
                <c:pt idx="1760">
                  <c:v>0.21793833333333335</c:v>
                </c:pt>
                <c:pt idx="1761">
                  <c:v>0.21978666666666669</c:v>
                </c:pt>
                <c:pt idx="1762">
                  <c:v>0.22239166666666665</c:v>
                </c:pt>
                <c:pt idx="1763">
                  <c:v>0.22425499999999998</c:v>
                </c:pt>
                <c:pt idx="1764">
                  <c:v>0.22641999999999998</c:v>
                </c:pt>
                <c:pt idx="1765">
                  <c:v>0.23077166666666668</c:v>
                </c:pt>
                <c:pt idx="1766">
                  <c:v>0.23777166666666671</c:v>
                </c:pt>
                <c:pt idx="1767">
                  <c:v>0.24464833333333336</c:v>
                </c:pt>
                <c:pt idx="1768">
                  <c:v>0.24860666666666664</c:v>
                </c:pt>
                <c:pt idx="1769">
                  <c:v>0.25197333333333333</c:v>
                </c:pt>
                <c:pt idx="1770">
                  <c:v>0.25833166666666668</c:v>
                </c:pt>
                <c:pt idx="1771">
                  <c:v>0.26574500000000001</c:v>
                </c:pt>
                <c:pt idx="1772">
                  <c:v>0.27119833333333337</c:v>
                </c:pt>
                <c:pt idx="1773">
                  <c:v>0.2768983333333333</c:v>
                </c:pt>
                <c:pt idx="1774">
                  <c:v>0.28370166666666669</c:v>
                </c:pt>
                <c:pt idx="1775">
                  <c:v>0.28735666666666665</c:v>
                </c:pt>
                <c:pt idx="1776">
                  <c:v>0.28748166666666669</c:v>
                </c:pt>
                <c:pt idx="1777">
                  <c:v>0.28743333333333326</c:v>
                </c:pt>
                <c:pt idx="1778">
                  <c:v>0.28733833333333331</c:v>
                </c:pt>
                <c:pt idx="1779">
                  <c:v>0.28609333333333337</c:v>
                </c:pt>
                <c:pt idx="1780">
                  <c:v>0.28426833333333335</c:v>
                </c:pt>
                <c:pt idx="1781">
                  <c:v>0.28186166666666668</c:v>
                </c:pt>
                <c:pt idx="1782">
                  <c:v>0.27685333333333334</c:v>
                </c:pt>
                <c:pt idx="1783">
                  <c:v>0.26626833333333333</c:v>
                </c:pt>
                <c:pt idx="1784">
                  <c:v>0.25109833333333337</c:v>
                </c:pt>
                <c:pt idx="1785">
                  <c:v>0.237375</c:v>
                </c:pt>
                <c:pt idx="1786">
                  <c:v>0.22803499999999999</c:v>
                </c:pt>
                <c:pt idx="1787">
                  <c:v>0.21947999999999998</c:v>
                </c:pt>
                <c:pt idx="1788">
                  <c:v>0.20946499999999998</c:v>
                </c:pt>
                <c:pt idx="1789">
                  <c:v>0.20005166666666666</c:v>
                </c:pt>
                <c:pt idx="1790">
                  <c:v>0.19208666666666666</c:v>
                </c:pt>
                <c:pt idx="1791">
                  <c:v>0.18577500000000002</c:v>
                </c:pt>
                <c:pt idx="1792">
                  <c:v>0.18072000000000002</c:v>
                </c:pt>
                <c:pt idx="1793">
                  <c:v>0.17521</c:v>
                </c:pt>
                <c:pt idx="1794">
                  <c:v>0.17095833333333332</c:v>
                </c:pt>
                <c:pt idx="1795">
                  <c:v>0.171185</c:v>
                </c:pt>
                <c:pt idx="1796">
                  <c:v>0.17473999999999998</c:v>
                </c:pt>
                <c:pt idx="1797">
                  <c:v>0.17822666666666667</c:v>
                </c:pt>
                <c:pt idx="1798">
                  <c:v>0.18056666666666668</c:v>
                </c:pt>
                <c:pt idx="1799">
                  <c:v>0.18210999999999999</c:v>
                </c:pt>
                <c:pt idx="1800">
                  <c:v>0.18152333333333334</c:v>
                </c:pt>
                <c:pt idx="1801">
                  <c:v>0.17887833333333333</c:v>
                </c:pt>
                <c:pt idx="1802">
                  <c:v>0.17725166666666667</c:v>
                </c:pt>
                <c:pt idx="1803">
                  <c:v>0.17726000000000006</c:v>
                </c:pt>
                <c:pt idx="1804">
                  <c:v>0.17635999999999999</c:v>
                </c:pt>
                <c:pt idx="1805">
                  <c:v>0.17216333333333333</c:v>
                </c:pt>
                <c:pt idx="1806">
                  <c:v>0.16363166666666665</c:v>
                </c:pt>
                <c:pt idx="1807">
                  <c:v>0.15345666666666666</c:v>
                </c:pt>
                <c:pt idx="1808">
                  <c:v>0.14411333333333332</c:v>
                </c:pt>
                <c:pt idx="1809">
                  <c:v>0.13319833333333334</c:v>
                </c:pt>
                <c:pt idx="1810">
                  <c:v>0.11980833333333334</c:v>
                </c:pt>
                <c:pt idx="1811">
                  <c:v>0.10617</c:v>
                </c:pt>
                <c:pt idx="1812">
                  <c:v>9.4770000000000007E-2</c:v>
                </c:pt>
                <c:pt idx="1813">
                  <c:v>8.6371666666666666E-2</c:v>
                </c:pt>
                <c:pt idx="1814">
                  <c:v>7.8858333333333336E-2</c:v>
                </c:pt>
                <c:pt idx="1815">
                  <c:v>7.1626666666666658E-2</c:v>
                </c:pt>
                <c:pt idx="1816">
                  <c:v>6.4268333333333344E-2</c:v>
                </c:pt>
                <c:pt idx="1817">
                  <c:v>5.6610000000000001E-2</c:v>
                </c:pt>
                <c:pt idx="1818">
                  <c:v>5.0241666666666664E-2</c:v>
                </c:pt>
                <c:pt idx="1819">
                  <c:v>4.3091666666666667E-2</c:v>
                </c:pt>
                <c:pt idx="1820">
                  <c:v>3.4631666666666672E-2</c:v>
                </c:pt>
                <c:pt idx="1821">
                  <c:v>2.9426666666666667E-2</c:v>
                </c:pt>
                <c:pt idx="1822">
                  <c:v>2.7690000000000003E-2</c:v>
                </c:pt>
                <c:pt idx="1823">
                  <c:v>2.6053333333333335E-2</c:v>
                </c:pt>
                <c:pt idx="1824">
                  <c:v>2.265E-2</c:v>
                </c:pt>
                <c:pt idx="1825">
                  <c:v>1.7909999999999999E-2</c:v>
                </c:pt>
                <c:pt idx="1826">
                  <c:v>1.5406666666666666E-2</c:v>
                </c:pt>
                <c:pt idx="1827">
                  <c:v>1.6896666666666667E-2</c:v>
                </c:pt>
                <c:pt idx="1828">
                  <c:v>1.8998333333333336E-2</c:v>
                </c:pt>
                <c:pt idx="1829">
                  <c:v>1.9010000000000003E-2</c:v>
                </c:pt>
                <c:pt idx="1830">
                  <c:v>1.6116666666666668E-2</c:v>
                </c:pt>
                <c:pt idx="1831">
                  <c:v>1.278E-2</c:v>
                </c:pt>
                <c:pt idx="1832">
                  <c:v>1.297833333333333E-2</c:v>
                </c:pt>
                <c:pt idx="1833">
                  <c:v>1.5348333333333334E-2</c:v>
                </c:pt>
                <c:pt idx="1834">
                  <c:v>1.4214999999999998E-2</c:v>
                </c:pt>
                <c:pt idx="1835">
                  <c:v>9.0950000000000007E-3</c:v>
                </c:pt>
                <c:pt idx="1836">
                  <c:v>5.6449999999999998E-3</c:v>
                </c:pt>
                <c:pt idx="1837">
                  <c:v>6.3950000000000005E-3</c:v>
                </c:pt>
                <c:pt idx="1838">
                  <c:v>1.1633333333333334E-2</c:v>
                </c:pt>
                <c:pt idx="1839">
                  <c:v>1.8275E-2</c:v>
                </c:pt>
                <c:pt idx="1840">
                  <c:v>2.358E-2</c:v>
                </c:pt>
                <c:pt idx="1841">
                  <c:v>2.8744999999999996E-2</c:v>
                </c:pt>
                <c:pt idx="1842">
                  <c:v>3.4388333333333326E-2</c:v>
                </c:pt>
                <c:pt idx="1843">
                  <c:v>3.9823333333333329E-2</c:v>
                </c:pt>
                <c:pt idx="1844">
                  <c:v>4.2668333333333336E-2</c:v>
                </c:pt>
                <c:pt idx="1845">
                  <c:v>4.2836666666666662E-2</c:v>
                </c:pt>
                <c:pt idx="1846">
                  <c:v>4.2839999999999996E-2</c:v>
                </c:pt>
                <c:pt idx="1847">
                  <c:v>4.2193333333333333E-2</c:v>
                </c:pt>
                <c:pt idx="1848">
                  <c:v>3.9618333333333332E-2</c:v>
                </c:pt>
                <c:pt idx="1849">
                  <c:v>3.7105000000000006E-2</c:v>
                </c:pt>
                <c:pt idx="1850">
                  <c:v>3.4953333333333336E-2</c:v>
                </c:pt>
                <c:pt idx="1851">
                  <c:v>3.2754999999999999E-2</c:v>
                </c:pt>
                <c:pt idx="1852">
                  <c:v>3.2583333333333332E-2</c:v>
                </c:pt>
                <c:pt idx="1853">
                  <c:v>3.2703333333333327E-2</c:v>
                </c:pt>
                <c:pt idx="1854">
                  <c:v>2.9075E-2</c:v>
                </c:pt>
                <c:pt idx="1855">
                  <c:v>2.4316666666666667E-2</c:v>
                </c:pt>
                <c:pt idx="1856">
                  <c:v>2.3546666666666671E-2</c:v>
                </c:pt>
                <c:pt idx="1857">
                  <c:v>2.2819999999999997E-2</c:v>
                </c:pt>
                <c:pt idx="1858">
                  <c:v>2.1489999999999999E-2</c:v>
                </c:pt>
                <c:pt idx="1859">
                  <c:v>2.5066666666666668E-2</c:v>
                </c:pt>
                <c:pt idx="1860">
                  <c:v>3.4553333333333332E-2</c:v>
                </c:pt>
                <c:pt idx="1861">
                  <c:v>4.4213333333333334E-2</c:v>
                </c:pt>
                <c:pt idx="1862">
                  <c:v>4.6916666666666662E-2</c:v>
                </c:pt>
                <c:pt idx="1863">
                  <c:v>3.7600000000000001E-2</c:v>
                </c:pt>
                <c:pt idx="1864">
                  <c:v>1.9960000000000002E-2</c:v>
                </c:pt>
                <c:pt idx="1865">
                  <c:v>0</c:v>
                </c:pt>
              </c:numCache>
            </c:numRef>
          </c:yVal>
          <c:smooth val="0"/>
          <c:extLst>
            <c:ext xmlns:c16="http://schemas.microsoft.com/office/drawing/2014/chart" uri="{C3380CC4-5D6E-409C-BE32-E72D297353CC}">
              <c16:uniqueId val="{00000007-0C7E-4CBC-BE89-0327F99C27D0}"/>
            </c:ext>
          </c:extLst>
        </c:ser>
        <c:dLbls>
          <c:showLegendKey val="0"/>
          <c:showVal val="0"/>
          <c:showCatName val="0"/>
          <c:showSerName val="0"/>
          <c:showPercent val="0"/>
          <c:showBubbleSize val="0"/>
        </c:dLbls>
        <c:axId val="298730399"/>
        <c:axId val="298731231"/>
      </c:scatterChart>
      <c:valAx>
        <c:axId val="298730399"/>
        <c:scaling>
          <c:orientation val="maxMin"/>
          <c:max val="4200"/>
          <c:min val="0"/>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dirty="0"/>
                  <a:t>Wave number (cm</a:t>
                </a:r>
                <a:r>
                  <a:rPr lang="en-US" baseline="30000" dirty="0"/>
                  <a:t>-1</a:t>
                </a:r>
                <a:r>
                  <a:rPr lang="en-US" dirty="0"/>
                  <a:t>)</a:t>
                </a:r>
                <a:endParaRPr lang="zh-CN" dirty="0"/>
              </a:p>
            </c:rich>
          </c:tx>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out"/>
        <c:minorTickMark val="none"/>
        <c:tickLblPos val="nextTo"/>
        <c:spPr>
          <a:noFill/>
          <a:ln w="15240" cap="flat" cmpd="sng" algn="ctr">
            <a:solidFill>
              <a:schemeClr val="tx1"/>
            </a:solidFill>
            <a:round/>
          </a:ln>
          <a:effectLst/>
        </c:spPr>
        <c:txPr>
          <a:bodyPr rot="-60000000" spcFirstLastPara="1" vertOverflow="ellipsis" vert="horz" wrap="square" anchor="ctr" anchorCtr="1"/>
          <a:lstStyle/>
          <a:p>
            <a:pPr>
              <a:defRPr sz="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crossAx val="298731231"/>
        <c:crosses val="autoZero"/>
        <c:crossBetween val="midCat"/>
        <c:majorUnit val="1000"/>
      </c:valAx>
      <c:valAx>
        <c:axId val="298731231"/>
        <c:scaling>
          <c:orientation val="minMax"/>
        </c:scaling>
        <c:delete val="0"/>
        <c:axPos val="l"/>
        <c:title>
          <c:tx>
            <c:rich>
              <a:bodyPr rot="-540000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n-US"/>
                  <a:t>Absorbance (a.u.)</a:t>
                </a:r>
                <a:endParaRPr lang="zh-CN"/>
              </a:p>
            </c:rich>
          </c:tx>
          <c:overlay val="0"/>
          <c:spPr>
            <a:noFill/>
            <a:ln>
              <a:noFill/>
            </a:ln>
            <a:effectLst/>
          </c:spPr>
          <c:txPr>
            <a:bodyPr rot="-540000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title>
        <c:numFmt formatCode="General" sourceLinked="1"/>
        <c:majorTickMark val="out"/>
        <c:minorTickMark val="none"/>
        <c:tickLblPos val="nextTo"/>
        <c:spPr>
          <a:noFill/>
          <a:ln w="15240"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crossAx val="298730399"/>
        <c:crosses val="max"/>
        <c:crossBetween val="midCat"/>
      </c:valAx>
      <c:spPr>
        <a:noFill/>
        <a:ln>
          <a:noFill/>
        </a:ln>
        <a:effectLst/>
      </c:spPr>
    </c:plotArea>
    <c:legend>
      <c:legendPos val="b"/>
      <c:layout>
        <c:manualLayout>
          <c:xMode val="edge"/>
          <c:yMode val="edge"/>
          <c:x val="0.88287384889244203"/>
          <c:y val="3.8926824599338473E-3"/>
          <c:w val="0.11412588438203433"/>
          <c:h val="0.48380708661417315"/>
        </c:manualLayout>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ysClr val="windowText" lastClr="000000"/>
          </a:solidFill>
          <a:latin typeface="Times New Roman" panose="02020603050405020304" pitchFamily="18" charset="0"/>
          <a:cs typeface="Times New Roman" panose="02020603050405020304" pitchFamily="18" charset="0"/>
        </a:defRPr>
      </a:pPr>
      <a:endParaRPr lang="zh-C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08D643-91C2-4E63-8E39-80AB71AFDCEE}" type="datetimeFigureOut">
              <a:rPr lang="zh-CN" altLang="en-US" smtClean="0"/>
              <a:t>2022/5/25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D6388-47BD-407B-9DAE-252BA80D5931}" type="slidenum">
              <a:rPr lang="zh-CN" altLang="en-US" smtClean="0"/>
              <a:t>‹#›</a:t>
            </a:fld>
            <a:endParaRPr lang="zh-CN" altLang="en-US"/>
          </a:p>
        </p:txBody>
      </p:sp>
    </p:spTree>
    <p:extLst>
      <p:ext uri="{BB962C8B-B14F-4D97-AF65-F5344CB8AC3E}">
        <p14:creationId xmlns:p14="http://schemas.microsoft.com/office/powerpoint/2010/main" val="581595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Hi everyone. </a:t>
            </a:r>
            <a:r>
              <a:rPr lang="en-US" altLang="zh-CN" baseline="0" dirty="0">
                <a:solidFill>
                  <a:schemeClr val="tx1"/>
                </a:solidFill>
              </a:rPr>
              <a:t>Today I am going to introduce part of my research about effects of nitrogen enrichment and warming on soil carbon pool and carbon stabilization in a grassland in Tibetan plateau</a:t>
            </a:r>
          </a:p>
          <a:p>
            <a:endParaRPr lang="zh-CN" altLang="en-US" dirty="0"/>
          </a:p>
        </p:txBody>
      </p:sp>
      <p:sp>
        <p:nvSpPr>
          <p:cNvPr id="4" name="灯片编号占位符 3"/>
          <p:cNvSpPr>
            <a:spLocks noGrp="1"/>
          </p:cNvSpPr>
          <p:nvPr>
            <p:ph type="sldNum" sz="quarter" idx="10"/>
          </p:nvPr>
        </p:nvSpPr>
        <p:spPr/>
        <p:txBody>
          <a:bodyPr/>
          <a:lstStyle/>
          <a:p>
            <a:fld id="{FD8A0B96-DA2F-4C61-A37E-43FC3C39A172}" type="slidenum">
              <a:rPr lang="zh-CN" altLang="en-US" smtClean="0"/>
              <a:t>1</a:t>
            </a:fld>
            <a:endParaRPr lang="zh-CN" altLang="en-US"/>
          </a:p>
        </p:txBody>
      </p:sp>
    </p:spTree>
    <p:extLst>
      <p:ext uri="{BB962C8B-B14F-4D97-AF65-F5344CB8AC3E}">
        <p14:creationId xmlns:p14="http://schemas.microsoft.com/office/powerpoint/2010/main" val="10768770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lang="en-US" altLang="zh-CN" b="0" i="0" dirty="0">
                <a:solidFill>
                  <a:srgbClr val="333333"/>
                </a:solidFill>
                <a:effectLst/>
                <a:latin typeface="tahoma" panose="020B0604030504040204" pitchFamily="34" charset="0"/>
              </a:rPr>
              <a:t>Our study site is located in the Gansu province on the Tibetan plateau, which is a special region with high carbon storage and is experiencing nitrogen deposition, which is also highly sensitive to temperature changes. The unique climate and vegetation types make the plateau an ideal region for investigating effects of environmental controls on soil carbon pool in high-altitude ecosystems.</a:t>
            </a:r>
            <a:endParaRPr lang="en-US" altLang="zh-CN" sz="1200" b="0" i="0" dirty="0">
              <a:solidFill>
                <a:srgbClr val="000000"/>
              </a:solidFill>
              <a:effectLst/>
              <a:latin typeface="Times New Roman" panose="02020603050405020304" pitchFamily="18" charset="0"/>
              <a:ea typeface="宋体" panose="02010600030101010101" pitchFamily="2" charset="-122"/>
            </a:endParaRPr>
          </a:p>
          <a:p>
            <a:pPr algn="just" latinLnBrk="1"/>
            <a:endParaRPr lang="en-US" altLang="zh-CN" b="0" i="0" dirty="0">
              <a:solidFill>
                <a:srgbClr val="333333"/>
              </a:solidFill>
              <a:effectLst/>
              <a:latin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fld id="{FD8A0B96-DA2F-4C61-A37E-43FC3C39A172}" type="slidenum">
              <a:rPr lang="zh-CN" altLang="en-US" smtClean="0"/>
              <a:t>2</a:t>
            </a:fld>
            <a:endParaRPr lang="zh-CN" altLang="en-US"/>
          </a:p>
        </p:txBody>
      </p:sp>
    </p:spTree>
    <p:extLst>
      <p:ext uri="{BB962C8B-B14F-4D97-AF65-F5344CB8AC3E}">
        <p14:creationId xmlns:p14="http://schemas.microsoft.com/office/powerpoint/2010/main" val="3666206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333333"/>
                </a:solidFill>
                <a:effectLst/>
                <a:latin typeface="tahoma" panose="020B0604030504040204" pitchFamily="34" charset="0"/>
              </a:rPr>
              <a:t>Our study site is located in the Gansu province on the Tibetan plateau, which is a special region with high carbon storage and is experiencing nitrogen deposition, which is also highly sensitive to temperature changes. The unique climate and vegetation types make the plateau an ideal region for investigating effects of environmental controls on soil carbon pool in high-altitude ecosystems.</a:t>
            </a:r>
            <a:endParaRPr lang="en-US" altLang="zh-CN" sz="1200" b="0" i="0" dirty="0">
              <a:solidFill>
                <a:srgbClr val="000000"/>
              </a:solidFill>
              <a:effectLst/>
              <a:latin typeface="Times New Roman" panose="02020603050405020304" pitchFamily="18" charset="0"/>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dirty="0">
              <a:solidFill>
                <a:srgbClr val="000000"/>
              </a:solidFill>
              <a:effectLst/>
              <a:latin typeface="Times New Roman" panose="02020603050405020304" pitchFamily="18" charset="0"/>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b="0" i="0" dirty="0">
              <a:solidFill>
                <a:srgbClr val="000000"/>
              </a:solidFill>
              <a:effectLst/>
              <a:latin typeface="Times New Roman" panose="02020603050405020304" pitchFamily="18" charset="0"/>
              <a:ea typeface="宋体"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solidFill>
                  <a:srgbClr val="000000"/>
                </a:solidFill>
                <a:effectLst/>
                <a:latin typeface="Times New Roman" panose="02020603050405020304" pitchFamily="18" charset="0"/>
                <a:ea typeface="宋体" panose="02010600030101010101" pitchFamily="2" charset="-122"/>
              </a:rPr>
              <a:t>The field manipulation experiment was established in June 2011 in a southeast-facing meadow. 48 </a:t>
            </a:r>
            <a:r>
              <a:rPr lang="en-US" altLang="zh-CN" sz="1200" dirty="0">
                <a:solidFill>
                  <a:srgbClr val="231F20"/>
                </a:solidFill>
                <a:effectLst/>
                <a:latin typeface="Times New Roman" panose="02020603050405020304" pitchFamily="18" charset="0"/>
                <a:ea typeface="宋体" panose="02010600030101010101" pitchFamily="2" charset="-122"/>
              </a:rPr>
              <a:t>Plots were randomly assigned to the control or warming treatment and one of four N enrichment concentrations.</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9BD6388-47BD-407B-9DAE-252BA80D5931}" type="slidenum">
              <a:rPr lang="zh-CN" altLang="en-US" smtClean="0"/>
              <a:t>3</a:t>
            </a:fld>
            <a:endParaRPr lang="zh-CN" altLang="en-US"/>
          </a:p>
        </p:txBody>
      </p:sp>
    </p:spTree>
    <p:extLst>
      <p:ext uri="{BB962C8B-B14F-4D97-AF65-F5344CB8AC3E}">
        <p14:creationId xmlns:p14="http://schemas.microsoft.com/office/powerpoint/2010/main" val="64060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same result was also found in the DRIFT experiment. Based on these results, we can come out a conclusion that labile C and less labile C may lose simultaneously under long-term warming and nitrogen enrichment from C molecular structure level.</a:t>
            </a:r>
            <a:endParaRPr lang="zh-CN" altLang="en-US" dirty="0"/>
          </a:p>
        </p:txBody>
      </p:sp>
      <p:sp>
        <p:nvSpPr>
          <p:cNvPr id="4" name="灯片编号占位符 3"/>
          <p:cNvSpPr>
            <a:spLocks noGrp="1"/>
          </p:cNvSpPr>
          <p:nvPr>
            <p:ph type="sldNum" sz="quarter" idx="5"/>
          </p:nvPr>
        </p:nvSpPr>
        <p:spPr/>
        <p:txBody>
          <a:bodyPr/>
          <a:lstStyle/>
          <a:p>
            <a:fld id="{55FB0816-13B8-48B4-8E62-728CCC04433D}" type="slidenum">
              <a:rPr lang="zh-CN" altLang="en-US" smtClean="0"/>
              <a:t>6</a:t>
            </a:fld>
            <a:endParaRPr lang="zh-CN" altLang="en-US"/>
          </a:p>
        </p:txBody>
      </p:sp>
    </p:spTree>
    <p:extLst>
      <p:ext uri="{BB962C8B-B14F-4D97-AF65-F5344CB8AC3E}">
        <p14:creationId xmlns:p14="http://schemas.microsoft.com/office/powerpoint/2010/main" val="13227907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Then we conducted a structural equation model to see the regulating factors of soil carbon pool. We found that the carbon degrading enzymes may play a very important role in regulating the SOC no matter in an indirect way or in a direct way. We must not neglect the role of enzymes in the future exploration of carbon climate feedback.</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9BD6388-47BD-407B-9DAE-252BA80D5931}" type="slidenum">
              <a:rPr lang="zh-CN" altLang="en-US" smtClean="0"/>
              <a:t>7</a:t>
            </a:fld>
            <a:endParaRPr lang="zh-CN" altLang="en-US"/>
          </a:p>
        </p:txBody>
      </p:sp>
    </p:spTree>
    <p:extLst>
      <p:ext uri="{BB962C8B-B14F-4D97-AF65-F5344CB8AC3E}">
        <p14:creationId xmlns:p14="http://schemas.microsoft.com/office/powerpoint/2010/main" val="1082016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Thanks for all my collogues and the great beautiful Tibetan!</a:t>
            </a:r>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FD8A0B96-DA2F-4C61-A37E-43FC3C39A172}" type="slidenum">
              <a:rPr lang="zh-CN" altLang="en-US" smtClean="0"/>
              <a:t>9</a:t>
            </a:fld>
            <a:endParaRPr lang="zh-CN" altLang="en-US"/>
          </a:p>
        </p:txBody>
      </p:sp>
    </p:spTree>
    <p:extLst>
      <p:ext uri="{BB962C8B-B14F-4D97-AF65-F5344CB8AC3E}">
        <p14:creationId xmlns:p14="http://schemas.microsoft.com/office/powerpoint/2010/main" val="3390166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472E4A9-95F2-4B2D-E84B-7110DE1CA98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9D37A23-9287-0255-BB9E-64E902C017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74E8907-BFEB-EF01-FEC1-B31E9EB4D397}"/>
              </a:ext>
            </a:extLst>
          </p:cNvPr>
          <p:cNvSpPr>
            <a:spLocks noGrp="1"/>
          </p:cNvSpPr>
          <p:nvPr>
            <p:ph type="dt" sz="half" idx="10"/>
          </p:nvPr>
        </p:nvSpPr>
        <p:spPr/>
        <p:txBody>
          <a:bodyPr/>
          <a:lstStyle/>
          <a:p>
            <a:fld id="{AB34DBF7-0DC0-4139-A39D-475BBA07C110}" type="datetimeFigureOut">
              <a:rPr lang="zh-CN" altLang="en-US" smtClean="0"/>
              <a:t>2022/5/25</a:t>
            </a:fld>
            <a:endParaRPr lang="zh-CN" altLang="en-US"/>
          </a:p>
        </p:txBody>
      </p:sp>
      <p:sp>
        <p:nvSpPr>
          <p:cNvPr id="5" name="页脚占位符 4">
            <a:extLst>
              <a:ext uri="{FF2B5EF4-FFF2-40B4-BE49-F238E27FC236}">
                <a16:creationId xmlns:a16="http://schemas.microsoft.com/office/drawing/2014/main" id="{42541A06-492B-522F-EF30-31FA3C3AEFC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D305999-F99B-C7A6-D3DB-E433B068610A}"/>
              </a:ext>
            </a:extLst>
          </p:cNvPr>
          <p:cNvSpPr>
            <a:spLocks noGrp="1"/>
          </p:cNvSpPr>
          <p:nvPr>
            <p:ph type="sldNum" sz="quarter" idx="12"/>
          </p:nvPr>
        </p:nvSpPr>
        <p:spPr/>
        <p:txBody>
          <a:bodyPr/>
          <a:lstStyle/>
          <a:p>
            <a:fld id="{4370D323-39EA-491E-A96A-2056A252776E}" type="slidenum">
              <a:rPr lang="zh-CN" altLang="en-US" smtClean="0"/>
              <a:t>‹#›</a:t>
            </a:fld>
            <a:endParaRPr lang="zh-CN" altLang="en-US"/>
          </a:p>
        </p:txBody>
      </p:sp>
    </p:spTree>
    <p:extLst>
      <p:ext uri="{BB962C8B-B14F-4D97-AF65-F5344CB8AC3E}">
        <p14:creationId xmlns:p14="http://schemas.microsoft.com/office/powerpoint/2010/main" val="301537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0273D3C-E4FC-9508-90A6-F51C190D2D0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73652B7-B79A-4FE5-C211-C689E4BEE3E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0AD43F-576E-91D1-29BE-229380878D27}"/>
              </a:ext>
            </a:extLst>
          </p:cNvPr>
          <p:cNvSpPr>
            <a:spLocks noGrp="1"/>
          </p:cNvSpPr>
          <p:nvPr>
            <p:ph type="dt" sz="half" idx="10"/>
          </p:nvPr>
        </p:nvSpPr>
        <p:spPr/>
        <p:txBody>
          <a:bodyPr/>
          <a:lstStyle/>
          <a:p>
            <a:fld id="{AB34DBF7-0DC0-4139-A39D-475BBA07C110}" type="datetimeFigureOut">
              <a:rPr lang="zh-CN" altLang="en-US" smtClean="0"/>
              <a:t>2022/5/25</a:t>
            </a:fld>
            <a:endParaRPr lang="zh-CN" altLang="en-US"/>
          </a:p>
        </p:txBody>
      </p:sp>
      <p:sp>
        <p:nvSpPr>
          <p:cNvPr id="5" name="页脚占位符 4">
            <a:extLst>
              <a:ext uri="{FF2B5EF4-FFF2-40B4-BE49-F238E27FC236}">
                <a16:creationId xmlns:a16="http://schemas.microsoft.com/office/drawing/2014/main" id="{3ECCE066-E9F0-BD97-7A6E-9974C5022C8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48C4E6-3FA5-9D62-A3A4-9D54BE2CC0DA}"/>
              </a:ext>
            </a:extLst>
          </p:cNvPr>
          <p:cNvSpPr>
            <a:spLocks noGrp="1"/>
          </p:cNvSpPr>
          <p:nvPr>
            <p:ph type="sldNum" sz="quarter" idx="12"/>
          </p:nvPr>
        </p:nvSpPr>
        <p:spPr/>
        <p:txBody>
          <a:bodyPr/>
          <a:lstStyle/>
          <a:p>
            <a:fld id="{4370D323-39EA-491E-A96A-2056A252776E}" type="slidenum">
              <a:rPr lang="zh-CN" altLang="en-US" smtClean="0"/>
              <a:t>‹#›</a:t>
            </a:fld>
            <a:endParaRPr lang="zh-CN" altLang="en-US"/>
          </a:p>
        </p:txBody>
      </p:sp>
    </p:spTree>
    <p:extLst>
      <p:ext uri="{BB962C8B-B14F-4D97-AF65-F5344CB8AC3E}">
        <p14:creationId xmlns:p14="http://schemas.microsoft.com/office/powerpoint/2010/main" val="3531330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7DD6171-925A-4A17-2766-EA95D2E2894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6C751CE-42CF-7134-D7CD-A5D642B82A4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E463FA-CF79-BE29-8930-C47F7767A098}"/>
              </a:ext>
            </a:extLst>
          </p:cNvPr>
          <p:cNvSpPr>
            <a:spLocks noGrp="1"/>
          </p:cNvSpPr>
          <p:nvPr>
            <p:ph type="dt" sz="half" idx="10"/>
          </p:nvPr>
        </p:nvSpPr>
        <p:spPr/>
        <p:txBody>
          <a:bodyPr/>
          <a:lstStyle/>
          <a:p>
            <a:fld id="{AB34DBF7-0DC0-4139-A39D-475BBA07C110}" type="datetimeFigureOut">
              <a:rPr lang="zh-CN" altLang="en-US" smtClean="0"/>
              <a:t>2022/5/25</a:t>
            </a:fld>
            <a:endParaRPr lang="zh-CN" altLang="en-US"/>
          </a:p>
        </p:txBody>
      </p:sp>
      <p:sp>
        <p:nvSpPr>
          <p:cNvPr id="5" name="页脚占位符 4">
            <a:extLst>
              <a:ext uri="{FF2B5EF4-FFF2-40B4-BE49-F238E27FC236}">
                <a16:creationId xmlns:a16="http://schemas.microsoft.com/office/drawing/2014/main" id="{55B70FAE-2551-EED8-084C-1363A86D46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7B034C9-24DD-4D68-D955-0FE74B6DB716}"/>
              </a:ext>
            </a:extLst>
          </p:cNvPr>
          <p:cNvSpPr>
            <a:spLocks noGrp="1"/>
          </p:cNvSpPr>
          <p:nvPr>
            <p:ph type="sldNum" sz="quarter" idx="12"/>
          </p:nvPr>
        </p:nvSpPr>
        <p:spPr/>
        <p:txBody>
          <a:bodyPr/>
          <a:lstStyle/>
          <a:p>
            <a:fld id="{4370D323-39EA-491E-A96A-2056A252776E}" type="slidenum">
              <a:rPr lang="zh-CN" altLang="en-US" smtClean="0"/>
              <a:t>‹#›</a:t>
            </a:fld>
            <a:endParaRPr lang="zh-CN" altLang="en-US"/>
          </a:p>
        </p:txBody>
      </p:sp>
    </p:spTree>
    <p:extLst>
      <p:ext uri="{BB962C8B-B14F-4D97-AF65-F5344CB8AC3E}">
        <p14:creationId xmlns:p14="http://schemas.microsoft.com/office/powerpoint/2010/main" val="2248122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CD7E67-E0B6-BA06-E9B6-1048F82E2BC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C81A250-5ADB-9613-94FD-5D1E620503D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13941D-88A9-7072-84E3-5E2D4A937E93}"/>
              </a:ext>
            </a:extLst>
          </p:cNvPr>
          <p:cNvSpPr>
            <a:spLocks noGrp="1"/>
          </p:cNvSpPr>
          <p:nvPr>
            <p:ph type="dt" sz="half" idx="10"/>
          </p:nvPr>
        </p:nvSpPr>
        <p:spPr/>
        <p:txBody>
          <a:bodyPr/>
          <a:lstStyle/>
          <a:p>
            <a:fld id="{AB34DBF7-0DC0-4139-A39D-475BBA07C110}" type="datetimeFigureOut">
              <a:rPr lang="zh-CN" altLang="en-US" smtClean="0"/>
              <a:t>2022/5/25</a:t>
            </a:fld>
            <a:endParaRPr lang="zh-CN" altLang="en-US"/>
          </a:p>
        </p:txBody>
      </p:sp>
      <p:sp>
        <p:nvSpPr>
          <p:cNvPr id="5" name="页脚占位符 4">
            <a:extLst>
              <a:ext uri="{FF2B5EF4-FFF2-40B4-BE49-F238E27FC236}">
                <a16:creationId xmlns:a16="http://schemas.microsoft.com/office/drawing/2014/main" id="{24ADDF34-FA13-1021-BBBD-6DF25839CF7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313E4F-8686-AC2E-0CBF-61A006AF00C6}"/>
              </a:ext>
            </a:extLst>
          </p:cNvPr>
          <p:cNvSpPr>
            <a:spLocks noGrp="1"/>
          </p:cNvSpPr>
          <p:nvPr>
            <p:ph type="sldNum" sz="quarter" idx="12"/>
          </p:nvPr>
        </p:nvSpPr>
        <p:spPr/>
        <p:txBody>
          <a:bodyPr/>
          <a:lstStyle/>
          <a:p>
            <a:fld id="{4370D323-39EA-491E-A96A-2056A252776E}" type="slidenum">
              <a:rPr lang="zh-CN" altLang="en-US" smtClean="0"/>
              <a:t>‹#›</a:t>
            </a:fld>
            <a:endParaRPr lang="zh-CN" altLang="en-US"/>
          </a:p>
        </p:txBody>
      </p:sp>
    </p:spTree>
    <p:extLst>
      <p:ext uri="{BB962C8B-B14F-4D97-AF65-F5344CB8AC3E}">
        <p14:creationId xmlns:p14="http://schemas.microsoft.com/office/powerpoint/2010/main" val="1534757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D704EA-A484-9B95-BC73-6731E52D22F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0E58148-D569-4E9A-F9FE-604303E333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6D9F017-F60B-B874-7496-0573E86A96BC}"/>
              </a:ext>
            </a:extLst>
          </p:cNvPr>
          <p:cNvSpPr>
            <a:spLocks noGrp="1"/>
          </p:cNvSpPr>
          <p:nvPr>
            <p:ph type="dt" sz="half" idx="10"/>
          </p:nvPr>
        </p:nvSpPr>
        <p:spPr/>
        <p:txBody>
          <a:bodyPr/>
          <a:lstStyle/>
          <a:p>
            <a:fld id="{AB34DBF7-0DC0-4139-A39D-475BBA07C110}" type="datetimeFigureOut">
              <a:rPr lang="zh-CN" altLang="en-US" smtClean="0"/>
              <a:t>2022/5/25</a:t>
            </a:fld>
            <a:endParaRPr lang="zh-CN" altLang="en-US"/>
          </a:p>
        </p:txBody>
      </p:sp>
      <p:sp>
        <p:nvSpPr>
          <p:cNvPr id="5" name="页脚占位符 4">
            <a:extLst>
              <a:ext uri="{FF2B5EF4-FFF2-40B4-BE49-F238E27FC236}">
                <a16:creationId xmlns:a16="http://schemas.microsoft.com/office/drawing/2014/main" id="{17B50B55-3414-4998-45AE-CA3F8B370C6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6BDA817-4E8D-79D6-EE6B-FB5D78881300}"/>
              </a:ext>
            </a:extLst>
          </p:cNvPr>
          <p:cNvSpPr>
            <a:spLocks noGrp="1"/>
          </p:cNvSpPr>
          <p:nvPr>
            <p:ph type="sldNum" sz="quarter" idx="12"/>
          </p:nvPr>
        </p:nvSpPr>
        <p:spPr/>
        <p:txBody>
          <a:bodyPr/>
          <a:lstStyle/>
          <a:p>
            <a:fld id="{4370D323-39EA-491E-A96A-2056A252776E}" type="slidenum">
              <a:rPr lang="zh-CN" altLang="en-US" smtClean="0"/>
              <a:t>‹#›</a:t>
            </a:fld>
            <a:endParaRPr lang="zh-CN" altLang="en-US"/>
          </a:p>
        </p:txBody>
      </p:sp>
    </p:spTree>
    <p:extLst>
      <p:ext uri="{BB962C8B-B14F-4D97-AF65-F5344CB8AC3E}">
        <p14:creationId xmlns:p14="http://schemas.microsoft.com/office/powerpoint/2010/main" val="4268554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0B4AF5-9686-786F-B485-6BB63F0EA26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615F06-A3F4-7024-A24A-6048C841623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76EA00A-32E9-AE06-9B1E-877B8BC668C5}"/>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8020E5-2A31-180E-072F-1C47CAEFA2F8}"/>
              </a:ext>
            </a:extLst>
          </p:cNvPr>
          <p:cNvSpPr>
            <a:spLocks noGrp="1"/>
          </p:cNvSpPr>
          <p:nvPr>
            <p:ph type="dt" sz="half" idx="10"/>
          </p:nvPr>
        </p:nvSpPr>
        <p:spPr/>
        <p:txBody>
          <a:bodyPr/>
          <a:lstStyle/>
          <a:p>
            <a:fld id="{AB34DBF7-0DC0-4139-A39D-475BBA07C110}" type="datetimeFigureOut">
              <a:rPr lang="zh-CN" altLang="en-US" smtClean="0"/>
              <a:t>2022/5/25</a:t>
            </a:fld>
            <a:endParaRPr lang="zh-CN" altLang="en-US"/>
          </a:p>
        </p:txBody>
      </p:sp>
      <p:sp>
        <p:nvSpPr>
          <p:cNvPr id="6" name="页脚占位符 5">
            <a:extLst>
              <a:ext uri="{FF2B5EF4-FFF2-40B4-BE49-F238E27FC236}">
                <a16:creationId xmlns:a16="http://schemas.microsoft.com/office/drawing/2014/main" id="{DA9A12B9-B8E1-8D09-23F5-BC08D412D70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F3CFBDA-F5A0-07F4-C696-49D9D48BD10F}"/>
              </a:ext>
            </a:extLst>
          </p:cNvPr>
          <p:cNvSpPr>
            <a:spLocks noGrp="1"/>
          </p:cNvSpPr>
          <p:nvPr>
            <p:ph type="sldNum" sz="quarter" idx="12"/>
          </p:nvPr>
        </p:nvSpPr>
        <p:spPr/>
        <p:txBody>
          <a:bodyPr/>
          <a:lstStyle/>
          <a:p>
            <a:fld id="{4370D323-39EA-491E-A96A-2056A252776E}" type="slidenum">
              <a:rPr lang="zh-CN" altLang="en-US" smtClean="0"/>
              <a:t>‹#›</a:t>
            </a:fld>
            <a:endParaRPr lang="zh-CN" altLang="en-US"/>
          </a:p>
        </p:txBody>
      </p:sp>
    </p:spTree>
    <p:extLst>
      <p:ext uri="{BB962C8B-B14F-4D97-AF65-F5344CB8AC3E}">
        <p14:creationId xmlns:p14="http://schemas.microsoft.com/office/powerpoint/2010/main" val="604610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1FB45C-48EC-36D7-827C-05D9E9C1C2C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AC003BF-7F6A-FFC7-2DB7-3A07C09805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211A733-77EA-2482-E8EB-8493CE7E503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F1BD70E-A712-8DDB-6C6C-5C64787317E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2D2EE63-807C-34F7-F331-83FD4DAB2A2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85F6EE1-1B38-D08F-8F77-863AAF1DC322}"/>
              </a:ext>
            </a:extLst>
          </p:cNvPr>
          <p:cNvSpPr>
            <a:spLocks noGrp="1"/>
          </p:cNvSpPr>
          <p:nvPr>
            <p:ph type="dt" sz="half" idx="10"/>
          </p:nvPr>
        </p:nvSpPr>
        <p:spPr/>
        <p:txBody>
          <a:bodyPr/>
          <a:lstStyle/>
          <a:p>
            <a:fld id="{AB34DBF7-0DC0-4139-A39D-475BBA07C110}" type="datetimeFigureOut">
              <a:rPr lang="zh-CN" altLang="en-US" smtClean="0"/>
              <a:t>2022/5/25</a:t>
            </a:fld>
            <a:endParaRPr lang="zh-CN" altLang="en-US"/>
          </a:p>
        </p:txBody>
      </p:sp>
      <p:sp>
        <p:nvSpPr>
          <p:cNvPr id="8" name="页脚占位符 7">
            <a:extLst>
              <a:ext uri="{FF2B5EF4-FFF2-40B4-BE49-F238E27FC236}">
                <a16:creationId xmlns:a16="http://schemas.microsoft.com/office/drawing/2014/main" id="{DB852FFD-CAD1-FC9A-CCFD-BAD706D29E04}"/>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F1F0D32-F9A3-65D6-F9AA-116F0D97F429}"/>
              </a:ext>
            </a:extLst>
          </p:cNvPr>
          <p:cNvSpPr>
            <a:spLocks noGrp="1"/>
          </p:cNvSpPr>
          <p:nvPr>
            <p:ph type="sldNum" sz="quarter" idx="12"/>
          </p:nvPr>
        </p:nvSpPr>
        <p:spPr/>
        <p:txBody>
          <a:bodyPr/>
          <a:lstStyle/>
          <a:p>
            <a:fld id="{4370D323-39EA-491E-A96A-2056A252776E}" type="slidenum">
              <a:rPr lang="zh-CN" altLang="en-US" smtClean="0"/>
              <a:t>‹#›</a:t>
            </a:fld>
            <a:endParaRPr lang="zh-CN" altLang="en-US"/>
          </a:p>
        </p:txBody>
      </p:sp>
    </p:spTree>
    <p:extLst>
      <p:ext uri="{BB962C8B-B14F-4D97-AF65-F5344CB8AC3E}">
        <p14:creationId xmlns:p14="http://schemas.microsoft.com/office/powerpoint/2010/main" val="1457214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642C3C7-A5AC-8950-ED9C-4EA368E4437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93CC01-B724-3362-0E9A-9400C54ACD34}"/>
              </a:ext>
            </a:extLst>
          </p:cNvPr>
          <p:cNvSpPr>
            <a:spLocks noGrp="1"/>
          </p:cNvSpPr>
          <p:nvPr>
            <p:ph type="dt" sz="half" idx="10"/>
          </p:nvPr>
        </p:nvSpPr>
        <p:spPr/>
        <p:txBody>
          <a:bodyPr/>
          <a:lstStyle/>
          <a:p>
            <a:fld id="{AB34DBF7-0DC0-4139-A39D-475BBA07C110}" type="datetimeFigureOut">
              <a:rPr lang="zh-CN" altLang="en-US" smtClean="0"/>
              <a:t>2022/5/25</a:t>
            </a:fld>
            <a:endParaRPr lang="zh-CN" altLang="en-US"/>
          </a:p>
        </p:txBody>
      </p:sp>
      <p:sp>
        <p:nvSpPr>
          <p:cNvPr id="4" name="页脚占位符 3">
            <a:extLst>
              <a:ext uri="{FF2B5EF4-FFF2-40B4-BE49-F238E27FC236}">
                <a16:creationId xmlns:a16="http://schemas.microsoft.com/office/drawing/2014/main" id="{580F897E-461F-D001-159B-CBBA3C32808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78F6575-CA44-1113-A60F-2BE06BAD288C}"/>
              </a:ext>
            </a:extLst>
          </p:cNvPr>
          <p:cNvSpPr>
            <a:spLocks noGrp="1"/>
          </p:cNvSpPr>
          <p:nvPr>
            <p:ph type="sldNum" sz="quarter" idx="12"/>
          </p:nvPr>
        </p:nvSpPr>
        <p:spPr/>
        <p:txBody>
          <a:bodyPr/>
          <a:lstStyle/>
          <a:p>
            <a:fld id="{4370D323-39EA-491E-A96A-2056A252776E}" type="slidenum">
              <a:rPr lang="zh-CN" altLang="en-US" smtClean="0"/>
              <a:t>‹#›</a:t>
            </a:fld>
            <a:endParaRPr lang="zh-CN" altLang="en-US"/>
          </a:p>
        </p:txBody>
      </p:sp>
    </p:spTree>
    <p:extLst>
      <p:ext uri="{BB962C8B-B14F-4D97-AF65-F5344CB8AC3E}">
        <p14:creationId xmlns:p14="http://schemas.microsoft.com/office/powerpoint/2010/main" val="4420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30E17E-F8F9-E8A9-0E03-552AFFAB5CE4}"/>
              </a:ext>
            </a:extLst>
          </p:cNvPr>
          <p:cNvSpPr>
            <a:spLocks noGrp="1"/>
          </p:cNvSpPr>
          <p:nvPr>
            <p:ph type="dt" sz="half" idx="10"/>
          </p:nvPr>
        </p:nvSpPr>
        <p:spPr/>
        <p:txBody>
          <a:bodyPr/>
          <a:lstStyle/>
          <a:p>
            <a:fld id="{AB34DBF7-0DC0-4139-A39D-475BBA07C110}" type="datetimeFigureOut">
              <a:rPr lang="zh-CN" altLang="en-US" smtClean="0"/>
              <a:t>2022/5/25</a:t>
            </a:fld>
            <a:endParaRPr lang="zh-CN" altLang="en-US"/>
          </a:p>
        </p:txBody>
      </p:sp>
      <p:sp>
        <p:nvSpPr>
          <p:cNvPr id="3" name="页脚占位符 2">
            <a:extLst>
              <a:ext uri="{FF2B5EF4-FFF2-40B4-BE49-F238E27FC236}">
                <a16:creationId xmlns:a16="http://schemas.microsoft.com/office/drawing/2014/main" id="{E6E78E44-0D1D-B5F4-F414-41019EC56EE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F3C4415-7C4E-144E-E670-44309725F541}"/>
              </a:ext>
            </a:extLst>
          </p:cNvPr>
          <p:cNvSpPr>
            <a:spLocks noGrp="1"/>
          </p:cNvSpPr>
          <p:nvPr>
            <p:ph type="sldNum" sz="quarter" idx="12"/>
          </p:nvPr>
        </p:nvSpPr>
        <p:spPr/>
        <p:txBody>
          <a:bodyPr/>
          <a:lstStyle/>
          <a:p>
            <a:fld id="{4370D323-39EA-491E-A96A-2056A252776E}" type="slidenum">
              <a:rPr lang="zh-CN" altLang="en-US" smtClean="0"/>
              <a:t>‹#›</a:t>
            </a:fld>
            <a:endParaRPr lang="zh-CN" altLang="en-US"/>
          </a:p>
        </p:txBody>
      </p:sp>
    </p:spTree>
    <p:extLst>
      <p:ext uri="{BB962C8B-B14F-4D97-AF65-F5344CB8AC3E}">
        <p14:creationId xmlns:p14="http://schemas.microsoft.com/office/powerpoint/2010/main" val="2494235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19E866-F0FD-C7D9-A713-DE340120C5C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21A114D-1E6A-3E0B-8FEF-685CA034DB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F539437-62EF-8627-E0B2-7CD1FAC7E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8FC4DC7-BA73-C241-D20F-DB0EBD1D7C89}"/>
              </a:ext>
            </a:extLst>
          </p:cNvPr>
          <p:cNvSpPr>
            <a:spLocks noGrp="1"/>
          </p:cNvSpPr>
          <p:nvPr>
            <p:ph type="dt" sz="half" idx="10"/>
          </p:nvPr>
        </p:nvSpPr>
        <p:spPr/>
        <p:txBody>
          <a:bodyPr/>
          <a:lstStyle/>
          <a:p>
            <a:fld id="{AB34DBF7-0DC0-4139-A39D-475BBA07C110}" type="datetimeFigureOut">
              <a:rPr lang="zh-CN" altLang="en-US" smtClean="0"/>
              <a:t>2022/5/25</a:t>
            </a:fld>
            <a:endParaRPr lang="zh-CN" altLang="en-US"/>
          </a:p>
        </p:txBody>
      </p:sp>
      <p:sp>
        <p:nvSpPr>
          <p:cNvPr id="6" name="页脚占位符 5">
            <a:extLst>
              <a:ext uri="{FF2B5EF4-FFF2-40B4-BE49-F238E27FC236}">
                <a16:creationId xmlns:a16="http://schemas.microsoft.com/office/drawing/2014/main" id="{1D8C0A0E-ED62-386F-A677-05BC1990DC1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82BE12-AF85-E19F-09AE-C26A2FB2B342}"/>
              </a:ext>
            </a:extLst>
          </p:cNvPr>
          <p:cNvSpPr>
            <a:spLocks noGrp="1"/>
          </p:cNvSpPr>
          <p:nvPr>
            <p:ph type="sldNum" sz="quarter" idx="12"/>
          </p:nvPr>
        </p:nvSpPr>
        <p:spPr/>
        <p:txBody>
          <a:bodyPr/>
          <a:lstStyle/>
          <a:p>
            <a:fld id="{4370D323-39EA-491E-A96A-2056A252776E}" type="slidenum">
              <a:rPr lang="zh-CN" altLang="en-US" smtClean="0"/>
              <a:t>‹#›</a:t>
            </a:fld>
            <a:endParaRPr lang="zh-CN" altLang="en-US"/>
          </a:p>
        </p:txBody>
      </p:sp>
    </p:spTree>
    <p:extLst>
      <p:ext uri="{BB962C8B-B14F-4D97-AF65-F5344CB8AC3E}">
        <p14:creationId xmlns:p14="http://schemas.microsoft.com/office/powerpoint/2010/main" val="1089513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ED348E-F5FC-0456-E02D-3C14A08B946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AF6BB42-0EFB-0C73-0BDE-637558EAFA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6561E77-8822-ACA6-2F2F-7E38EA6159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D769937-2E8B-3177-5DB9-C5514B7097AD}"/>
              </a:ext>
            </a:extLst>
          </p:cNvPr>
          <p:cNvSpPr>
            <a:spLocks noGrp="1"/>
          </p:cNvSpPr>
          <p:nvPr>
            <p:ph type="dt" sz="half" idx="10"/>
          </p:nvPr>
        </p:nvSpPr>
        <p:spPr/>
        <p:txBody>
          <a:bodyPr/>
          <a:lstStyle/>
          <a:p>
            <a:fld id="{AB34DBF7-0DC0-4139-A39D-475BBA07C110}" type="datetimeFigureOut">
              <a:rPr lang="zh-CN" altLang="en-US" smtClean="0"/>
              <a:t>2022/5/25</a:t>
            </a:fld>
            <a:endParaRPr lang="zh-CN" altLang="en-US"/>
          </a:p>
        </p:txBody>
      </p:sp>
      <p:sp>
        <p:nvSpPr>
          <p:cNvPr id="6" name="页脚占位符 5">
            <a:extLst>
              <a:ext uri="{FF2B5EF4-FFF2-40B4-BE49-F238E27FC236}">
                <a16:creationId xmlns:a16="http://schemas.microsoft.com/office/drawing/2014/main" id="{8092D8D7-A092-11E1-E1EE-389F4B35AF0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64FF354-D36E-2DC2-2EF4-81413DE9DA24}"/>
              </a:ext>
            </a:extLst>
          </p:cNvPr>
          <p:cNvSpPr>
            <a:spLocks noGrp="1"/>
          </p:cNvSpPr>
          <p:nvPr>
            <p:ph type="sldNum" sz="quarter" idx="12"/>
          </p:nvPr>
        </p:nvSpPr>
        <p:spPr/>
        <p:txBody>
          <a:bodyPr/>
          <a:lstStyle/>
          <a:p>
            <a:fld id="{4370D323-39EA-491E-A96A-2056A252776E}" type="slidenum">
              <a:rPr lang="zh-CN" altLang="en-US" smtClean="0"/>
              <a:t>‹#›</a:t>
            </a:fld>
            <a:endParaRPr lang="zh-CN" altLang="en-US"/>
          </a:p>
        </p:txBody>
      </p:sp>
    </p:spTree>
    <p:extLst>
      <p:ext uri="{BB962C8B-B14F-4D97-AF65-F5344CB8AC3E}">
        <p14:creationId xmlns:p14="http://schemas.microsoft.com/office/powerpoint/2010/main" val="32481424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642EC4-1802-DD71-7FBE-F2C061185E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5F455D3-C259-0F1F-E6DB-E7C5FCD8F4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2FCF2F9-60BA-05A1-CA90-DF1D1C4DE7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34DBF7-0DC0-4139-A39D-475BBA07C110}" type="datetimeFigureOut">
              <a:rPr lang="zh-CN" altLang="en-US" smtClean="0"/>
              <a:t>2022/5/25</a:t>
            </a:fld>
            <a:endParaRPr lang="zh-CN" altLang="en-US"/>
          </a:p>
        </p:txBody>
      </p:sp>
      <p:sp>
        <p:nvSpPr>
          <p:cNvPr id="5" name="页脚占位符 4">
            <a:extLst>
              <a:ext uri="{FF2B5EF4-FFF2-40B4-BE49-F238E27FC236}">
                <a16:creationId xmlns:a16="http://schemas.microsoft.com/office/drawing/2014/main" id="{D7259FA8-4800-DD8A-00B0-84F17660C39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C122CE6-23DE-359D-F01F-689C2615E6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70D323-39EA-491E-A96A-2056A252776E}" type="slidenum">
              <a:rPr lang="zh-CN" altLang="en-US" smtClean="0"/>
              <a:t>‹#›</a:t>
            </a:fld>
            <a:endParaRPr lang="zh-CN" altLang="en-US"/>
          </a:p>
        </p:txBody>
      </p:sp>
    </p:spTree>
    <p:extLst>
      <p:ext uri="{BB962C8B-B14F-4D97-AF65-F5344CB8AC3E}">
        <p14:creationId xmlns:p14="http://schemas.microsoft.com/office/powerpoint/2010/main" val="41984220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5.jp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9FE09DD-C6F2-F83F-AE27-5756236BFFAA}"/>
              </a:ext>
            </a:extLst>
          </p:cNvPr>
          <p:cNvPicPr>
            <a:picLocks noChangeAspect="1"/>
          </p:cNvPicPr>
          <p:nvPr/>
        </p:nvPicPr>
        <p:blipFill rotWithShape="1">
          <a:blip r:embed="rId3">
            <a:extLst>
              <a:ext uri="{28A0092B-C50C-407E-A947-70E740481C1C}">
                <a14:useLocalDpi xmlns:a14="http://schemas.microsoft.com/office/drawing/2010/main" val="0"/>
              </a:ext>
            </a:extLst>
          </a:blip>
          <a:srcRect t="6337" r="9607"/>
          <a:stretch/>
        </p:blipFill>
        <p:spPr>
          <a:xfrm>
            <a:off x="8606053" y="156777"/>
            <a:ext cx="2448598" cy="901368"/>
          </a:xfrm>
          <a:prstGeom prst="rect">
            <a:avLst/>
          </a:prstGeom>
        </p:spPr>
      </p:pic>
      <p:sp>
        <p:nvSpPr>
          <p:cNvPr id="2" name="标题 1">
            <a:extLst>
              <a:ext uri="{FF2B5EF4-FFF2-40B4-BE49-F238E27FC236}">
                <a16:creationId xmlns:a16="http://schemas.microsoft.com/office/drawing/2014/main" id="{62007A1D-E71C-4A43-9BA0-985B1C86EB75}"/>
              </a:ext>
            </a:extLst>
          </p:cNvPr>
          <p:cNvSpPr>
            <a:spLocks noGrp="1"/>
          </p:cNvSpPr>
          <p:nvPr>
            <p:ph type="ctrTitle"/>
          </p:nvPr>
        </p:nvSpPr>
        <p:spPr>
          <a:xfrm>
            <a:off x="427535" y="3429000"/>
            <a:ext cx="11564862" cy="1483395"/>
          </a:xfrm>
        </p:spPr>
        <p:txBody>
          <a:bodyPr>
            <a:noAutofit/>
          </a:bodyPr>
          <a:lstStyle/>
          <a:p>
            <a:pPr>
              <a:lnSpc>
                <a:spcPct val="150000"/>
              </a:lnSpc>
            </a:pPr>
            <a:br>
              <a:rPr lang="en-US" altLang="zh-CN" sz="3200" b="1" dirty="0">
                <a:latin typeface="Times New Roman" panose="02020603050405020304" pitchFamily="18" charset="0"/>
                <a:cs typeface="Times New Roman" panose="02020603050405020304" pitchFamily="18" charset="0"/>
              </a:rPr>
            </a:br>
            <a:r>
              <a:rPr lang="en-US" altLang="zh-CN" sz="3200" b="1" dirty="0">
                <a:latin typeface="Times New Roman" panose="02020603050405020304" pitchFamily="18" charset="0"/>
                <a:cs typeface="Times New Roman" panose="02020603050405020304" pitchFamily="18" charset="0"/>
              </a:rPr>
              <a:t>Nine years of warming and N addition promote SOC loss in the Tibetan grassland but did not alter SOC chemical structure</a:t>
            </a:r>
            <a:br>
              <a:rPr lang="en-US" altLang="zh-CN" sz="3200" b="1" dirty="0">
                <a:latin typeface="Times New Roman" panose="02020603050405020304" pitchFamily="18" charset="0"/>
                <a:cs typeface="Times New Roman" panose="02020603050405020304" pitchFamily="18" charset="0"/>
              </a:rPr>
            </a:br>
            <a:endParaRPr lang="zh-CN" altLang="en-US" sz="3200" b="1" dirty="0">
              <a:latin typeface="Times New Roman" panose="02020603050405020304" pitchFamily="18" charset="0"/>
              <a:cs typeface="Times New Roman" panose="02020603050405020304" pitchFamily="18" charset="0"/>
            </a:endParaRPr>
          </a:p>
        </p:txBody>
      </p:sp>
      <p:pic>
        <p:nvPicPr>
          <p:cNvPr id="7" name="图片 6"/>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4697" y1="14286" x2="59091" y2="13492"/>
                        <a14:foregroundMark x1="37121" y1="88095" x2="81818" y2="69841"/>
                        <a14:foregroundMark x1="81818" y1="69841" x2="80303" y2="78571"/>
                      </a14:backgroundRemoval>
                    </a14:imgEffect>
                  </a14:imgLayer>
                </a14:imgProps>
              </a:ext>
              <a:ext uri="{28A0092B-C50C-407E-A947-70E740481C1C}">
                <a14:useLocalDpi xmlns:a14="http://schemas.microsoft.com/office/drawing/2010/main" val="0"/>
              </a:ext>
            </a:extLst>
          </a:blip>
          <a:stretch>
            <a:fillRect/>
          </a:stretch>
        </p:blipFill>
        <p:spPr>
          <a:xfrm>
            <a:off x="6578377" y="188676"/>
            <a:ext cx="852058" cy="813328"/>
          </a:xfrm>
          <a:prstGeom prst="rect">
            <a:avLst/>
          </a:prstGeom>
        </p:spPr>
      </p:pic>
      <p:pic>
        <p:nvPicPr>
          <p:cNvPr id="4" name="图片 3">
            <a:extLst>
              <a:ext uri="{FF2B5EF4-FFF2-40B4-BE49-F238E27FC236}">
                <a16:creationId xmlns:a16="http://schemas.microsoft.com/office/drawing/2014/main" id="{C948299A-5C2D-BC54-0A36-16DAE6A24F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8470" y="0"/>
            <a:ext cx="994760" cy="1392664"/>
          </a:xfrm>
          <a:prstGeom prst="rect">
            <a:avLst/>
          </a:prstGeom>
        </p:spPr>
      </p:pic>
      <p:sp>
        <p:nvSpPr>
          <p:cNvPr id="6" name="文本框 5">
            <a:extLst>
              <a:ext uri="{FF2B5EF4-FFF2-40B4-BE49-F238E27FC236}">
                <a16:creationId xmlns:a16="http://schemas.microsoft.com/office/drawing/2014/main" id="{5C773AF8-4673-08AE-3B78-42DFAB172F29}"/>
              </a:ext>
            </a:extLst>
          </p:cNvPr>
          <p:cNvSpPr txBox="1"/>
          <p:nvPr/>
        </p:nvSpPr>
        <p:spPr>
          <a:xfrm>
            <a:off x="7346730" y="237334"/>
            <a:ext cx="1423788" cy="707886"/>
          </a:xfrm>
          <a:prstGeom prst="rect">
            <a:avLst/>
          </a:prstGeom>
          <a:noFill/>
        </p:spPr>
        <p:txBody>
          <a:bodyPr wrap="none" rtlCol="0">
            <a:spAutoFit/>
          </a:bodyPr>
          <a:lstStyle/>
          <a:p>
            <a:r>
              <a:rPr lang="en-US" altLang="zh-CN" sz="2000" b="1" dirty="0">
                <a:solidFill>
                  <a:srgbClr val="052C71"/>
                </a:solidFill>
                <a:latin typeface="Arial" panose="020B0604020202020204" pitchFamily="34" charset="0"/>
                <a:cs typeface="Arial" panose="020B0604020202020204" pitchFamily="34" charset="0"/>
              </a:rPr>
              <a:t>Fudan </a:t>
            </a:r>
          </a:p>
          <a:p>
            <a:r>
              <a:rPr lang="en-US" altLang="zh-CN" sz="2000" b="1" dirty="0">
                <a:solidFill>
                  <a:srgbClr val="052C71"/>
                </a:solidFill>
                <a:latin typeface="Arial" panose="020B0604020202020204" pitchFamily="34" charset="0"/>
                <a:cs typeface="Arial" panose="020B0604020202020204" pitchFamily="34" charset="0"/>
              </a:rPr>
              <a:t>University</a:t>
            </a:r>
            <a:endParaRPr lang="zh-CN" altLang="en-US" sz="2000" b="1" dirty="0">
              <a:solidFill>
                <a:srgbClr val="052C71"/>
              </a:solidFill>
              <a:latin typeface="Arial" panose="020B0604020202020204" pitchFamily="34" charset="0"/>
              <a:cs typeface="Arial" panose="020B0604020202020204" pitchFamily="34" charset="0"/>
            </a:endParaRPr>
          </a:p>
        </p:txBody>
      </p:sp>
      <p:sp>
        <p:nvSpPr>
          <p:cNvPr id="9" name="文本框 8">
            <a:extLst>
              <a:ext uri="{FF2B5EF4-FFF2-40B4-BE49-F238E27FC236}">
                <a16:creationId xmlns:a16="http://schemas.microsoft.com/office/drawing/2014/main" id="{4BE3E802-C86B-8622-1210-080BA511CF04}"/>
              </a:ext>
            </a:extLst>
          </p:cNvPr>
          <p:cNvSpPr txBox="1"/>
          <p:nvPr/>
        </p:nvSpPr>
        <p:spPr>
          <a:xfrm>
            <a:off x="985947" y="4703608"/>
            <a:ext cx="8072846" cy="1323439"/>
          </a:xfrm>
          <a:prstGeom prst="rect">
            <a:avLst/>
          </a:prstGeom>
          <a:noFill/>
        </p:spPr>
        <p:txBody>
          <a:bodyPr wrap="square">
            <a:spAutoFit/>
          </a:bodyPr>
          <a:lstStyle/>
          <a:p>
            <a:pPr algn="just"/>
            <a:r>
              <a:rPr lang="de-CH" altLang="zh-CN" sz="2000" kern="100" dirty="0">
                <a:effectLst/>
                <a:latin typeface="Times New Roman" panose="02020603050405020304" pitchFamily="18" charset="0"/>
                <a:ea typeface="等线" panose="02010600030101010101" pitchFamily="2" charset="-122"/>
                <a:cs typeface="Times New Roman" panose="02020603050405020304" pitchFamily="18" charset="0"/>
              </a:rPr>
              <a:t>Huimin Sun</a:t>
            </a:r>
            <a:r>
              <a:rPr lang="de-CH" altLang="zh-CN" sz="2000" kern="100" baseline="30000" dirty="0">
                <a:effectLst/>
                <a:latin typeface="Times New Roman" panose="02020603050405020304" pitchFamily="18" charset="0"/>
                <a:ea typeface="等线" panose="02010600030101010101" pitchFamily="2" charset="-122"/>
                <a:cs typeface="Times New Roman" panose="02020603050405020304" pitchFamily="18" charset="0"/>
              </a:rPr>
              <a:t>1, 2</a:t>
            </a:r>
            <a:r>
              <a:rPr lang="de-CH" altLang="zh-CN" sz="2000" kern="100" dirty="0">
                <a:effectLst/>
                <a:latin typeface="Times New Roman" panose="02020603050405020304" pitchFamily="18" charset="0"/>
                <a:ea typeface="等线" panose="02010600030101010101" pitchFamily="2" charset="-122"/>
                <a:cs typeface="Times New Roman" panose="02020603050405020304" pitchFamily="18" charset="0"/>
              </a:rPr>
              <a:t>, Michael W.I. Schmidt</a:t>
            </a:r>
            <a:r>
              <a:rPr lang="de-CH" altLang="zh-CN" sz="2000" kern="100" baseline="30000" dirty="0">
                <a:effectLst/>
                <a:latin typeface="Times New Roman" panose="02020603050405020304" pitchFamily="18" charset="0"/>
                <a:ea typeface="等线" panose="02010600030101010101" pitchFamily="2" charset="-122"/>
                <a:cs typeface="Times New Roman" panose="02020603050405020304" pitchFamily="18" charset="0"/>
              </a:rPr>
              <a:t>2</a:t>
            </a:r>
            <a:r>
              <a:rPr lang="de-CH" altLang="zh-CN" sz="2000" kern="100" dirty="0">
                <a:effectLst/>
                <a:latin typeface="Times New Roman" panose="02020603050405020304" pitchFamily="18" charset="0"/>
                <a:ea typeface="等线" panose="02010600030101010101" pitchFamily="2" charset="-122"/>
                <a:cs typeface="Times New Roman" panose="02020603050405020304" pitchFamily="18" charset="0"/>
              </a:rPr>
              <a:t>, Ming Nie</a:t>
            </a:r>
            <a:r>
              <a:rPr lang="de-CH" altLang="zh-CN" sz="2000" kern="100" baseline="30000" dirty="0">
                <a:effectLst/>
                <a:latin typeface="Times New Roman" panose="02020603050405020304" pitchFamily="18" charset="0"/>
                <a:ea typeface="等线" panose="02010600030101010101" pitchFamily="2" charset="-122"/>
                <a:cs typeface="Times New Roman" panose="02020603050405020304" pitchFamily="18" charset="0"/>
              </a:rPr>
              <a:t>1</a:t>
            </a:r>
            <a:endParaRPr lang="de-CH" altLang="zh-CN" sz="20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algn="just"/>
            <a:r>
              <a:rPr lang="de-CH" altLang="zh-CN" sz="2000" kern="100" dirty="0">
                <a:effectLst/>
                <a:latin typeface="Times New Roman" panose="02020603050405020304" pitchFamily="18" charset="0"/>
                <a:ea typeface="等线" panose="02010600030101010101" pitchFamily="2" charset="-122"/>
                <a:cs typeface="Times New Roman" panose="02020603050405020304" pitchFamily="18" charset="0"/>
              </a:rPr>
              <a:t>1. School of Life Sciences, Fudan University, Shanghai, China.</a:t>
            </a:r>
            <a:endParaRPr lang="zh-CN" altLang="zh-CN" sz="2000" kern="100" dirty="0">
              <a:effectLst/>
              <a:latin typeface="等线" panose="02010600030101010101" pitchFamily="2" charset="-122"/>
              <a:ea typeface="等线" panose="02010600030101010101" pitchFamily="2" charset="-122"/>
              <a:cs typeface="Times New Roman" panose="02020603050405020304" pitchFamily="18" charset="0"/>
            </a:endParaRPr>
          </a:p>
          <a:p>
            <a:pPr algn="just"/>
            <a:r>
              <a:rPr lang="de-CH" altLang="zh-CN" sz="2000" kern="100" dirty="0">
                <a:effectLst/>
                <a:latin typeface="Times New Roman" panose="02020603050405020304" pitchFamily="18" charset="0"/>
                <a:ea typeface="等线" panose="02010600030101010101" pitchFamily="2" charset="-122"/>
                <a:cs typeface="Times New Roman" panose="02020603050405020304" pitchFamily="18" charset="0"/>
              </a:rPr>
              <a:t>2. Department of Geography, University of Zurich, Zurich, Switzerland</a:t>
            </a:r>
          </a:p>
          <a:p>
            <a:pPr algn="just"/>
            <a:r>
              <a:rPr lang="de-CH" altLang="zh-CN" sz="2000" b="1" kern="100" dirty="0">
                <a:latin typeface="Times New Roman" panose="02020603050405020304" pitchFamily="18" charset="0"/>
                <a:ea typeface="等线" panose="02010600030101010101" pitchFamily="2" charset="-122"/>
                <a:cs typeface="Times New Roman" panose="02020603050405020304" pitchFamily="18" charset="0"/>
              </a:rPr>
              <a:t>h</a:t>
            </a:r>
            <a:r>
              <a:rPr lang="de-CH" altLang="zh-CN" sz="2000" b="1" kern="100" dirty="0">
                <a:effectLst/>
                <a:latin typeface="Times New Roman" panose="02020603050405020304" pitchFamily="18" charset="0"/>
                <a:ea typeface="等线" panose="02010600030101010101" pitchFamily="2" charset="-122"/>
                <a:cs typeface="Times New Roman" panose="02020603050405020304" pitchFamily="18" charset="0"/>
              </a:rPr>
              <a:t>uimin.sun@uzh.ch</a:t>
            </a:r>
            <a:endParaRPr lang="zh-CN" altLang="zh-CN" sz="2000" b="1" kern="100" dirty="0">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11" name="图片 10">
            <a:extLst>
              <a:ext uri="{FF2B5EF4-FFF2-40B4-BE49-F238E27FC236}">
                <a16:creationId xmlns:a16="http://schemas.microsoft.com/office/drawing/2014/main" id="{E049915B-A882-13C5-B0F1-6BEB57C4A2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39169" y="5825836"/>
            <a:ext cx="974295" cy="974295"/>
          </a:xfrm>
          <a:prstGeom prst="rect">
            <a:avLst/>
          </a:prstGeom>
        </p:spPr>
      </p:pic>
      <p:pic>
        <p:nvPicPr>
          <p:cNvPr id="5" name="图片 4">
            <a:extLst>
              <a:ext uri="{FF2B5EF4-FFF2-40B4-BE49-F238E27FC236}">
                <a16:creationId xmlns:a16="http://schemas.microsoft.com/office/drawing/2014/main" id="{15C87E5B-5F9F-3843-FB52-57F9EA8797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045869" cy="1393200"/>
          </a:xfrm>
          <a:prstGeom prst="rect">
            <a:avLst/>
          </a:prstGeom>
        </p:spPr>
      </p:pic>
    </p:spTree>
    <p:extLst>
      <p:ext uri="{BB962C8B-B14F-4D97-AF65-F5344CB8AC3E}">
        <p14:creationId xmlns:p14="http://schemas.microsoft.com/office/powerpoint/2010/main" val="40451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9489" y="1106703"/>
            <a:ext cx="5264519" cy="2493289"/>
          </a:xfrm>
          <a:prstGeom prst="rect">
            <a:avLst/>
          </a:prstGeom>
        </p:spPr>
      </p:pic>
      <p:sp>
        <p:nvSpPr>
          <p:cNvPr id="2" name="标题 1"/>
          <p:cNvSpPr>
            <a:spLocks noGrp="1"/>
          </p:cNvSpPr>
          <p:nvPr>
            <p:ph type="title"/>
          </p:nvPr>
        </p:nvSpPr>
        <p:spPr>
          <a:xfrm>
            <a:off x="34536" y="82403"/>
            <a:ext cx="12222480" cy="678736"/>
          </a:xfrm>
        </p:spPr>
        <p:txBody>
          <a:bodyPr>
            <a:noAutofit/>
          </a:bodyPr>
          <a:lstStyle/>
          <a:p>
            <a:r>
              <a:rPr lang="en-US" altLang="zh-CN" sz="3400" b="1" dirty="0">
                <a:solidFill>
                  <a:schemeClr val="accent1">
                    <a:lumMod val="50000"/>
                  </a:schemeClr>
                </a:solidFill>
                <a:latin typeface="Times New Roman" panose="02020603050405020304" pitchFamily="18" charset="0"/>
                <a:cs typeface="Times New Roman" panose="02020603050405020304" pitchFamily="18" charset="0"/>
              </a:rPr>
              <a:t>Tibetan plateau: an ideal district to study SOM decomposition</a:t>
            </a:r>
            <a:endParaRPr lang="zh-CN" altLang="en-US" sz="34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34" y="1518890"/>
            <a:ext cx="5081715" cy="4519960"/>
          </a:xfrm>
          <a:prstGeom prst="rect">
            <a:avLst/>
          </a:prstGeom>
        </p:spPr>
      </p:pic>
      <p:sp>
        <p:nvSpPr>
          <p:cNvPr id="6" name="文本框 5"/>
          <p:cNvSpPr txBox="1"/>
          <p:nvPr/>
        </p:nvSpPr>
        <p:spPr>
          <a:xfrm>
            <a:off x="114300" y="6212950"/>
            <a:ext cx="5637184"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A large C pool with </a:t>
            </a:r>
            <a:r>
              <a:rPr lang="en-US" altLang="zh-CN" b="1" dirty="0">
                <a:solidFill>
                  <a:srgbClr val="FF0000"/>
                </a:solidFill>
                <a:latin typeface="Times New Roman" panose="02020603050405020304" pitchFamily="18" charset="0"/>
                <a:cs typeface="Times New Roman" panose="02020603050405020304" pitchFamily="18" charset="0"/>
              </a:rPr>
              <a:t>15.31 </a:t>
            </a:r>
            <a:r>
              <a:rPr lang="en-US" altLang="zh-CN" b="1" dirty="0" err="1">
                <a:solidFill>
                  <a:srgbClr val="FF0000"/>
                </a:solidFill>
                <a:latin typeface="Times New Roman" panose="02020603050405020304" pitchFamily="18" charset="0"/>
                <a:cs typeface="Times New Roman" panose="02020603050405020304" pitchFamily="18" charset="0"/>
              </a:rPr>
              <a:t>Pg</a:t>
            </a:r>
            <a:r>
              <a:rPr lang="en-US" altLang="zh-CN" b="1" dirty="0">
                <a:solidFill>
                  <a:srgbClr val="FF0000"/>
                </a:solidFill>
                <a:latin typeface="Times New Roman" panose="02020603050405020304" pitchFamily="18" charset="0"/>
                <a:cs typeface="Times New Roman" panose="02020603050405020304" pitchFamily="18" charset="0"/>
              </a:rPr>
              <a:t> C</a:t>
            </a:r>
            <a:r>
              <a:rPr lang="en-US" altLang="zh-CN" dirty="0">
                <a:latin typeface="Times New Roman" panose="02020603050405020304" pitchFamily="18" charset="0"/>
                <a:cs typeface="Times New Roman" panose="02020603050405020304" pitchFamily="18" charset="0"/>
              </a:rPr>
              <a:t> (Ding </a:t>
            </a:r>
            <a:r>
              <a:rPr lang="en-US" altLang="zh-CN" i="1" dirty="0">
                <a:latin typeface="Times New Roman" panose="02020603050405020304" pitchFamily="18" charset="0"/>
                <a:cs typeface="Times New Roman" panose="02020603050405020304" pitchFamily="18" charset="0"/>
              </a:rPr>
              <a:t>et al</a:t>
            </a:r>
            <a:r>
              <a:rPr lang="en-US" altLang="zh-CN" dirty="0">
                <a:latin typeface="Times New Roman" panose="02020603050405020304" pitchFamily="18" charset="0"/>
                <a:cs typeface="Times New Roman" panose="02020603050405020304" pitchFamily="18" charset="0"/>
              </a:rPr>
              <a:t>. GCB, 2016a)</a:t>
            </a:r>
            <a:endParaRPr lang="zh-CN" altLang="en-US" dirty="0">
              <a:latin typeface="Times New Roman" panose="02020603050405020304" pitchFamily="18" charset="0"/>
              <a:cs typeface="Times New Roman" panose="02020603050405020304" pitchFamily="18" charset="0"/>
            </a:endParaRPr>
          </a:p>
        </p:txBody>
      </p:sp>
      <p:sp>
        <p:nvSpPr>
          <p:cNvPr id="7" name="云形标注 6"/>
          <p:cNvSpPr/>
          <p:nvPr/>
        </p:nvSpPr>
        <p:spPr>
          <a:xfrm>
            <a:off x="4383575" y="1338705"/>
            <a:ext cx="1696217" cy="756795"/>
          </a:xfrm>
          <a:prstGeom prst="cloudCallout">
            <a:avLst>
              <a:gd name="adj1" fmla="val -23641"/>
              <a:gd name="adj2" fmla="val 70052"/>
            </a:avLst>
          </a:prstGeom>
          <a:solidFill>
            <a:schemeClr val="accent3">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accent1">
                    <a:lumMod val="50000"/>
                  </a:schemeClr>
                </a:solidFill>
              </a:rPr>
              <a:t>Large C pool</a:t>
            </a:r>
            <a:endParaRPr lang="zh-CN" altLang="en-US" b="1" dirty="0">
              <a:solidFill>
                <a:schemeClr val="accent1">
                  <a:lumMod val="50000"/>
                </a:schemeClr>
              </a:solidFill>
            </a:endParaRPr>
          </a:p>
        </p:txBody>
      </p:sp>
      <p:sp>
        <p:nvSpPr>
          <p:cNvPr id="9" name="云形标注 8"/>
          <p:cNvSpPr/>
          <p:nvPr/>
        </p:nvSpPr>
        <p:spPr>
          <a:xfrm>
            <a:off x="8758023" y="1140492"/>
            <a:ext cx="1696217" cy="756795"/>
          </a:xfrm>
          <a:prstGeom prst="cloudCallout">
            <a:avLst>
              <a:gd name="adj1" fmla="val -32064"/>
              <a:gd name="adj2" fmla="val 75086"/>
            </a:avLst>
          </a:prstGeom>
          <a:solidFill>
            <a:schemeClr val="accent3">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accent1">
                    <a:lumMod val="50000"/>
                  </a:schemeClr>
                </a:solidFill>
              </a:rPr>
              <a:t>Getting warmer</a:t>
            </a:r>
            <a:endParaRPr lang="zh-CN" altLang="en-US" b="1" dirty="0">
              <a:solidFill>
                <a:schemeClr val="accent1">
                  <a:lumMod val="50000"/>
                </a:schemeClr>
              </a:solidFill>
            </a:endParaRPr>
          </a:p>
        </p:txBody>
      </p:sp>
      <p:sp>
        <p:nvSpPr>
          <p:cNvPr id="12" name="文本框 11"/>
          <p:cNvSpPr txBox="1"/>
          <p:nvPr/>
        </p:nvSpPr>
        <p:spPr>
          <a:xfrm>
            <a:off x="10524721" y="3523285"/>
            <a:ext cx="1531188" cy="338554"/>
          </a:xfrm>
          <a:prstGeom prst="rect">
            <a:avLst/>
          </a:prstGeom>
          <a:noFill/>
        </p:spPr>
        <p:txBody>
          <a:bodyPr wrap="none" rtlCol="0">
            <a:spAutoFit/>
          </a:bodyPr>
          <a:lstStyle/>
          <a:p>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Chen </a:t>
            </a:r>
            <a:r>
              <a:rPr lang="en-US" altLang="zh-CN" sz="1600" i="1" dirty="0">
                <a:latin typeface="Times New Roman" panose="02020603050405020304" pitchFamily="18" charset="0"/>
                <a:ea typeface="宋体" panose="02010600030101010101" pitchFamily="2" charset="-122"/>
                <a:cs typeface="Times New Roman" panose="02020603050405020304" pitchFamily="18" charset="0"/>
              </a:rPr>
              <a:t>et al</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2015</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AFBC1BE4-1200-4FFC-AD0B-7A6AEAEE4D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4171433"/>
            <a:ext cx="5690364" cy="2242200"/>
          </a:xfrm>
          <a:prstGeom prst="rect">
            <a:avLst/>
          </a:prstGeom>
        </p:spPr>
      </p:pic>
      <p:sp>
        <p:nvSpPr>
          <p:cNvPr id="15" name="文本框 14">
            <a:extLst>
              <a:ext uri="{FF2B5EF4-FFF2-40B4-BE49-F238E27FC236}">
                <a16:creationId xmlns:a16="http://schemas.microsoft.com/office/drawing/2014/main" id="{100AA0F2-C753-4F0A-8D88-E078B56FA02F}"/>
              </a:ext>
            </a:extLst>
          </p:cNvPr>
          <p:cNvSpPr txBox="1"/>
          <p:nvPr/>
        </p:nvSpPr>
        <p:spPr>
          <a:xfrm>
            <a:off x="10658401" y="6473831"/>
            <a:ext cx="1419299" cy="338554"/>
          </a:xfrm>
          <a:prstGeom prst="rect">
            <a:avLst/>
          </a:prstGeom>
          <a:noFill/>
        </p:spPr>
        <p:txBody>
          <a:bodyPr wrap="none" rtlCol="0">
            <a:spAutoFit/>
          </a:bodyPr>
          <a:lstStyle/>
          <a:p>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Yao </a:t>
            </a:r>
            <a:r>
              <a:rPr lang="en-US" altLang="zh-CN" sz="1600" i="1" dirty="0">
                <a:latin typeface="Times New Roman" panose="02020603050405020304" pitchFamily="18" charset="0"/>
                <a:ea typeface="宋体" panose="02010600030101010101" pitchFamily="2" charset="-122"/>
                <a:cs typeface="Times New Roman" panose="02020603050405020304" pitchFamily="18" charset="0"/>
              </a:rPr>
              <a:t>et al</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 2015</a:t>
            </a:r>
            <a:endParaRPr lang="zh-CN" altLang="en-US" sz="1600" dirty="0">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7" name="图片 16">
            <a:extLst>
              <a:ext uri="{FF2B5EF4-FFF2-40B4-BE49-F238E27FC236}">
                <a16:creationId xmlns:a16="http://schemas.microsoft.com/office/drawing/2014/main" id="{A68F235B-7806-4623-B581-1ED370FC25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1052" y="4122501"/>
            <a:ext cx="1731624" cy="803626"/>
          </a:xfrm>
          <a:prstGeom prst="rect">
            <a:avLst/>
          </a:prstGeom>
        </p:spPr>
      </p:pic>
      <p:sp>
        <p:nvSpPr>
          <p:cNvPr id="18" name="云形标注 6">
            <a:extLst>
              <a:ext uri="{FF2B5EF4-FFF2-40B4-BE49-F238E27FC236}">
                <a16:creationId xmlns:a16="http://schemas.microsoft.com/office/drawing/2014/main" id="{905D3E95-584D-4DC8-9A89-6CA82555D9B0}"/>
              </a:ext>
            </a:extLst>
          </p:cNvPr>
          <p:cNvSpPr/>
          <p:nvPr/>
        </p:nvSpPr>
        <p:spPr>
          <a:xfrm>
            <a:off x="7406321" y="3853529"/>
            <a:ext cx="3777829" cy="756795"/>
          </a:xfrm>
          <a:prstGeom prst="cloudCallout">
            <a:avLst>
              <a:gd name="adj1" fmla="val -23641"/>
              <a:gd name="adj2" fmla="val 70052"/>
            </a:avLst>
          </a:prstGeom>
          <a:solidFill>
            <a:schemeClr val="accent3">
              <a:lumMod val="20000"/>
              <a:lumOff val="8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accent1">
                    <a:lumMod val="50000"/>
                  </a:schemeClr>
                </a:solidFill>
              </a:rPr>
              <a:t>About twice the global warming rate</a:t>
            </a:r>
            <a:endParaRPr lang="zh-CN" altLang="en-US" b="1" dirty="0">
              <a:solidFill>
                <a:schemeClr val="accent1">
                  <a:lumMod val="50000"/>
                </a:schemeClr>
              </a:solidFill>
            </a:endParaRPr>
          </a:p>
        </p:txBody>
      </p:sp>
      <p:pic>
        <p:nvPicPr>
          <p:cNvPr id="20" name="图片 19">
            <a:extLst>
              <a:ext uri="{FF2B5EF4-FFF2-40B4-BE49-F238E27FC236}">
                <a16:creationId xmlns:a16="http://schemas.microsoft.com/office/drawing/2014/main" id="{5F109B50-850F-42B3-A0F7-0F5CADC8A9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02538" y="5721420"/>
            <a:ext cx="2472229" cy="361969"/>
          </a:xfrm>
          <a:prstGeom prst="rect">
            <a:avLst/>
          </a:prstGeom>
        </p:spPr>
      </p:pic>
      <p:sp>
        <p:nvSpPr>
          <p:cNvPr id="3" name="文本框 2">
            <a:extLst>
              <a:ext uri="{FF2B5EF4-FFF2-40B4-BE49-F238E27FC236}">
                <a16:creationId xmlns:a16="http://schemas.microsoft.com/office/drawing/2014/main" id="{72D3BA0B-D2EF-4F49-A2FD-BD3CB8E197AB}"/>
              </a:ext>
            </a:extLst>
          </p:cNvPr>
          <p:cNvSpPr txBox="1"/>
          <p:nvPr/>
        </p:nvSpPr>
        <p:spPr>
          <a:xfrm rot="16200000">
            <a:off x="4819070" y="4755707"/>
            <a:ext cx="2930413" cy="276999"/>
          </a:xfrm>
          <a:prstGeom prst="rect">
            <a:avLst/>
          </a:prstGeom>
          <a:solidFill>
            <a:schemeClr val="bg1"/>
          </a:solid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Temperature departure (°C)</a:t>
            </a:r>
            <a:endParaRPr lang="zh-CN" altLang="en-US" sz="12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6244F56C-7B58-4D69-8D06-B764B9559FB2}"/>
              </a:ext>
            </a:extLst>
          </p:cNvPr>
          <p:cNvSpPr txBox="1"/>
          <p:nvPr/>
        </p:nvSpPr>
        <p:spPr>
          <a:xfrm rot="16200000">
            <a:off x="5294137" y="2108061"/>
            <a:ext cx="2015735" cy="276999"/>
          </a:xfrm>
          <a:prstGeom prst="rect">
            <a:avLst/>
          </a:prstGeom>
          <a:solidFill>
            <a:schemeClr val="bg1"/>
          </a:solidFill>
        </p:spPr>
        <p:txBody>
          <a:bodyPr wrap="square" rtlCol="0">
            <a:spAutoFit/>
          </a:bodyPr>
          <a:lstStyle/>
          <a:p>
            <a:r>
              <a:rPr lang="en-US" altLang="zh-CN" sz="1200" dirty="0">
                <a:latin typeface="Times New Roman" panose="02020603050405020304" pitchFamily="18" charset="0"/>
                <a:cs typeface="Times New Roman" panose="02020603050405020304" pitchFamily="18" charset="0"/>
              </a:rPr>
              <a:t>Temperature departure (°C)</a:t>
            </a:r>
            <a:endParaRPr lang="zh-CN" alt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4472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1B2EBAC-E6B1-7BB3-8759-18C05C9AC8C2}"/>
              </a:ext>
            </a:extLst>
          </p:cNvPr>
          <p:cNvPicPr>
            <a:picLocks noChangeAspect="1"/>
          </p:cNvPicPr>
          <p:nvPr/>
        </p:nvPicPr>
        <p:blipFill>
          <a:blip r:embed="rId3"/>
          <a:stretch>
            <a:fillRect/>
          </a:stretch>
        </p:blipFill>
        <p:spPr>
          <a:xfrm>
            <a:off x="469338" y="1139282"/>
            <a:ext cx="5564883" cy="5268826"/>
          </a:xfrm>
          <a:prstGeom prst="rect">
            <a:avLst/>
          </a:prstGeom>
        </p:spPr>
      </p:pic>
      <p:sp>
        <p:nvSpPr>
          <p:cNvPr id="16" name="标题 1">
            <a:extLst>
              <a:ext uri="{FF2B5EF4-FFF2-40B4-BE49-F238E27FC236}">
                <a16:creationId xmlns:a16="http://schemas.microsoft.com/office/drawing/2014/main" id="{B27D5733-1611-0165-700E-F2878775FDC7}"/>
              </a:ext>
            </a:extLst>
          </p:cNvPr>
          <p:cNvSpPr>
            <a:spLocks noGrp="1"/>
          </p:cNvSpPr>
          <p:nvPr>
            <p:ph type="title"/>
          </p:nvPr>
        </p:nvSpPr>
        <p:spPr>
          <a:xfrm>
            <a:off x="201386" y="79355"/>
            <a:ext cx="3243943" cy="629331"/>
          </a:xfrm>
        </p:spPr>
        <p:txBody>
          <a:bodyPr vert="horz" lIns="91440" tIns="45720" rIns="91440" bIns="45720" rtlCol="0" anchor="ctr">
            <a:noAutofit/>
          </a:bodyPr>
          <a:lstStyle/>
          <a:p>
            <a:r>
              <a:rPr lang="en-US" altLang="zh-CN" sz="3400" b="1" dirty="0">
                <a:solidFill>
                  <a:schemeClr val="accent1">
                    <a:lumMod val="50000"/>
                  </a:schemeClr>
                </a:solidFill>
                <a:latin typeface="Times New Roman" panose="02020603050405020304" pitchFamily="18" charset="0"/>
                <a:cs typeface="Times New Roman" panose="02020603050405020304" pitchFamily="18" charset="0"/>
              </a:rPr>
              <a:t>Site description</a:t>
            </a:r>
            <a:endParaRPr lang="zh-CN" altLang="en-US" sz="3400" b="1" dirty="0">
              <a:solidFill>
                <a:schemeClr val="accent1">
                  <a:lumMod val="50000"/>
                </a:schemeClr>
              </a:solidFill>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EC94F003-8758-1995-F660-2779959E89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7068" y="62563"/>
            <a:ext cx="905626" cy="905626"/>
          </a:xfrm>
          <a:prstGeom prst="rect">
            <a:avLst/>
          </a:prstGeom>
        </p:spPr>
      </p:pic>
      <p:sp>
        <p:nvSpPr>
          <p:cNvPr id="10" name="圆角矩形 60">
            <a:extLst>
              <a:ext uri="{FF2B5EF4-FFF2-40B4-BE49-F238E27FC236}">
                <a16:creationId xmlns:a16="http://schemas.microsoft.com/office/drawing/2014/main" id="{D38B1A05-7909-CA5C-92B9-3E3245936546}"/>
              </a:ext>
            </a:extLst>
          </p:cNvPr>
          <p:cNvSpPr/>
          <p:nvPr/>
        </p:nvSpPr>
        <p:spPr>
          <a:xfrm>
            <a:off x="6435180" y="3225945"/>
            <a:ext cx="4560671" cy="397207"/>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Times New Roman" panose="02020603050405020304" pitchFamily="18" charset="0"/>
                <a:cs typeface="Times New Roman" panose="02020603050405020304" pitchFamily="18" charset="0"/>
              </a:rPr>
              <a:t>Warming</a:t>
            </a:r>
            <a:endParaRPr lang="zh-CN" altLang="en-US" sz="2400" b="1" dirty="0">
              <a:latin typeface="Times New Roman" panose="02020603050405020304" pitchFamily="18" charset="0"/>
              <a:cs typeface="Times New Roman" panose="02020603050405020304" pitchFamily="18" charset="0"/>
            </a:endParaRPr>
          </a:p>
        </p:txBody>
      </p:sp>
      <p:sp>
        <p:nvSpPr>
          <p:cNvPr id="11" name="圆角矩形 62">
            <a:extLst>
              <a:ext uri="{FF2B5EF4-FFF2-40B4-BE49-F238E27FC236}">
                <a16:creationId xmlns:a16="http://schemas.microsoft.com/office/drawing/2014/main" id="{1E4E6B7D-055E-BC68-93D8-FD65BC5356F1}"/>
              </a:ext>
            </a:extLst>
          </p:cNvPr>
          <p:cNvSpPr/>
          <p:nvPr/>
        </p:nvSpPr>
        <p:spPr>
          <a:xfrm>
            <a:off x="6436404" y="4887967"/>
            <a:ext cx="4560672" cy="397207"/>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Times New Roman" panose="02020603050405020304" pitchFamily="18" charset="0"/>
                <a:cs typeface="Times New Roman" panose="02020603050405020304" pitchFamily="18" charset="0"/>
              </a:rPr>
              <a:t>Simulated chronic N deposition</a:t>
            </a:r>
            <a:endParaRPr lang="zh-CN" altLang="en-US" sz="2400" b="1"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E16B21F6-64DB-E03E-1421-8E61DF85B087}"/>
              </a:ext>
            </a:extLst>
          </p:cNvPr>
          <p:cNvSpPr txBox="1"/>
          <p:nvPr/>
        </p:nvSpPr>
        <p:spPr>
          <a:xfrm>
            <a:off x="6308832" y="3901616"/>
            <a:ext cx="3659976" cy="707886"/>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Open top chamber (2011-2019);</a:t>
            </a:r>
          </a:p>
          <a:p>
            <a:r>
              <a:rPr lang="en-US" altLang="zh-CN" sz="2000" b="1" dirty="0">
                <a:latin typeface="Times New Roman" panose="02020603050405020304" pitchFamily="18" charset="0"/>
                <a:cs typeface="Times New Roman" panose="02020603050405020304" pitchFamily="18" charset="0"/>
              </a:rPr>
              <a:t>+0.77°C (2013), +1.03 °C (2019) </a:t>
            </a:r>
            <a:endParaRPr lang="zh-CN" altLang="en-US" sz="2000" b="1"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8ADDADAD-4D85-04C5-3D18-3F696FC8403F}"/>
              </a:ext>
            </a:extLst>
          </p:cNvPr>
          <p:cNvSpPr txBox="1"/>
          <p:nvPr/>
        </p:nvSpPr>
        <p:spPr>
          <a:xfrm>
            <a:off x="6308832" y="5546461"/>
            <a:ext cx="1885453" cy="707886"/>
          </a:xfrm>
          <a:prstGeom prst="rect">
            <a:avLst/>
          </a:prstGeom>
          <a:noFill/>
        </p:spPr>
        <p:txBody>
          <a:bodyPr wrap="none" rtlCol="0">
            <a:spAutoFit/>
          </a:bodyPr>
          <a:lstStyle/>
          <a:p>
            <a:r>
              <a:rPr lang="en-US" altLang="zh-CN" sz="2000" b="1" dirty="0">
                <a:latin typeface="Times New Roman" panose="02020603050405020304" pitchFamily="18" charset="0"/>
                <a:cs typeface="Times New Roman" panose="02020603050405020304" pitchFamily="18" charset="0"/>
              </a:rPr>
              <a:t>NH</a:t>
            </a:r>
            <a:r>
              <a:rPr lang="en-US" altLang="zh-CN" sz="2000" b="1" baseline="-25000" dirty="0">
                <a:latin typeface="Times New Roman" panose="02020603050405020304" pitchFamily="18" charset="0"/>
                <a:cs typeface="Times New Roman" panose="02020603050405020304" pitchFamily="18" charset="0"/>
              </a:rPr>
              <a:t>4</a:t>
            </a:r>
            <a:r>
              <a:rPr lang="en-US" altLang="zh-CN" sz="2000" b="1" dirty="0">
                <a:latin typeface="Times New Roman" panose="02020603050405020304" pitchFamily="18" charset="0"/>
                <a:cs typeface="Times New Roman" panose="02020603050405020304" pitchFamily="18" charset="0"/>
              </a:rPr>
              <a:t>NO</a:t>
            </a:r>
            <a:r>
              <a:rPr lang="en-US" altLang="zh-CN" sz="2000" b="1" baseline="-25000" dirty="0">
                <a:latin typeface="Times New Roman" panose="02020603050405020304" pitchFamily="18" charset="0"/>
                <a:cs typeface="Times New Roman" panose="02020603050405020304" pitchFamily="18" charset="0"/>
              </a:rPr>
              <a:t>3</a:t>
            </a:r>
            <a:r>
              <a:rPr lang="en-US" altLang="zh-CN" sz="2000" b="1" dirty="0">
                <a:latin typeface="Times New Roman" panose="02020603050405020304" pitchFamily="18" charset="0"/>
                <a:cs typeface="Times New Roman" panose="02020603050405020304" pitchFamily="18" charset="0"/>
              </a:rPr>
              <a:t> form;</a:t>
            </a:r>
          </a:p>
          <a:p>
            <a:r>
              <a:rPr lang="en-US" altLang="zh-CN" sz="2000" b="1" dirty="0">
                <a:latin typeface="Times New Roman" panose="02020603050405020304" pitchFamily="18" charset="0"/>
                <a:cs typeface="Times New Roman" panose="02020603050405020304" pitchFamily="18" charset="0"/>
              </a:rPr>
              <a:t>0, 5, 10, 15 g/m</a:t>
            </a:r>
            <a:r>
              <a:rPr lang="en-US" altLang="zh-CN" sz="2000" b="1" baseline="30000" dirty="0">
                <a:latin typeface="Times New Roman" panose="02020603050405020304" pitchFamily="18" charset="0"/>
                <a:cs typeface="Times New Roman" panose="02020603050405020304" pitchFamily="18" charset="0"/>
              </a:rPr>
              <a:t>2</a:t>
            </a:r>
            <a:endParaRPr lang="zh-CN" altLang="en-US" sz="2000" b="1" baseline="30000" dirty="0">
              <a:latin typeface="Times New Roman" panose="02020603050405020304" pitchFamily="18" charset="0"/>
              <a:cs typeface="Times New Roman" panose="02020603050405020304" pitchFamily="18" charset="0"/>
            </a:endParaRPr>
          </a:p>
        </p:txBody>
      </p:sp>
      <p:sp>
        <p:nvSpPr>
          <p:cNvPr id="14" name="圆角矩形 62">
            <a:extLst>
              <a:ext uri="{FF2B5EF4-FFF2-40B4-BE49-F238E27FC236}">
                <a16:creationId xmlns:a16="http://schemas.microsoft.com/office/drawing/2014/main" id="{98D00E37-F921-DD69-4681-E517984B2EAD}"/>
              </a:ext>
            </a:extLst>
          </p:cNvPr>
          <p:cNvSpPr/>
          <p:nvPr/>
        </p:nvSpPr>
        <p:spPr>
          <a:xfrm>
            <a:off x="6435180" y="1216233"/>
            <a:ext cx="4560672" cy="397207"/>
          </a:xfrm>
          <a:prstGeom prst="roundRect">
            <a:avLst>
              <a:gd name="adj" fmla="val 50000"/>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Times New Roman" panose="02020603050405020304" pitchFamily="18" charset="0"/>
                <a:cs typeface="Times New Roman" panose="02020603050405020304" pitchFamily="18" charset="0"/>
              </a:rPr>
              <a:t>Site</a:t>
            </a:r>
            <a:endParaRPr lang="zh-CN" altLang="en-US" sz="2400" b="1"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64C724D7-F86B-66E4-C5C1-E73466B2D4C6}"/>
              </a:ext>
            </a:extLst>
          </p:cNvPr>
          <p:cNvSpPr txBox="1"/>
          <p:nvPr/>
        </p:nvSpPr>
        <p:spPr>
          <a:xfrm>
            <a:off x="6308832" y="1796580"/>
            <a:ext cx="5883168" cy="1168077"/>
          </a:xfrm>
          <a:prstGeom prst="rect">
            <a:avLst/>
          </a:prstGeom>
          <a:noFill/>
        </p:spPr>
        <p:txBody>
          <a:bodyPr wrap="square" rtlCol="0">
            <a:spAutoFit/>
          </a:bodyPr>
          <a:lstStyle/>
          <a:p>
            <a:pPr algn="just">
              <a:lnSpc>
                <a:spcPct val="120000"/>
              </a:lnSpc>
            </a:pPr>
            <a:r>
              <a:rPr lang="en-US" altLang="zh-CN" sz="2000" b="1" dirty="0">
                <a:latin typeface="Times New Roman" panose="02020603050405020304" pitchFamily="18" charset="0"/>
                <a:cs typeface="Times New Roman" panose="02020603050405020304" pitchFamily="18" charset="0"/>
              </a:rPr>
              <a:t>Tibetan plateau, Gansu, China (101°53′ E, 35°58′ N);</a:t>
            </a:r>
          </a:p>
          <a:p>
            <a:pPr algn="just">
              <a:lnSpc>
                <a:spcPct val="120000"/>
              </a:lnSpc>
            </a:pPr>
            <a:r>
              <a:rPr lang="en-US" altLang="zh-CN" sz="2000" b="1" dirty="0">
                <a:latin typeface="Times New Roman" panose="02020603050405020304" pitchFamily="18" charset="0"/>
                <a:cs typeface="Times New Roman" panose="02020603050405020304" pitchFamily="18" charset="0"/>
              </a:rPr>
              <a:t>MAT: 1.2 </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(-10.7~11.7 </a:t>
            </a:r>
            <a:r>
              <a:rPr lang="zh-CN" altLang="en-US" sz="2000" b="1" dirty="0">
                <a:latin typeface="Times New Roman" panose="02020603050405020304" pitchFamily="18" charset="0"/>
                <a:cs typeface="Times New Roman" panose="02020603050405020304" pitchFamily="18" charset="0"/>
              </a:rPr>
              <a:t>℃ </a:t>
            </a:r>
            <a:r>
              <a:rPr lang="en-US" altLang="zh-CN" sz="2000" b="1" dirty="0">
                <a:latin typeface="Times New Roman" panose="02020603050405020304" pitchFamily="18" charset="0"/>
                <a:cs typeface="Times New Roman" panose="02020603050405020304" pitchFamily="18" charset="0"/>
              </a:rPr>
              <a:t>); MAP: 620 mm;</a:t>
            </a:r>
          </a:p>
          <a:p>
            <a:pPr>
              <a:lnSpc>
                <a:spcPct val="120000"/>
              </a:lnSpc>
            </a:pPr>
            <a:r>
              <a:rPr lang="en-US" altLang="zh-CN" sz="2000" b="1" dirty="0">
                <a:latin typeface="Times New Roman" panose="02020603050405020304" pitchFamily="18" charset="0"/>
                <a:cs typeface="Times New Roman" panose="02020603050405020304" pitchFamily="18" charset="0"/>
              </a:rPr>
              <a:t>48 plots, 0-10 cm topsoil</a:t>
            </a:r>
            <a:endParaRPr lang="zh-CN" alt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7930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a:extLst>
              <a:ext uri="{FF2B5EF4-FFF2-40B4-BE49-F238E27FC236}">
                <a16:creationId xmlns:a16="http://schemas.microsoft.com/office/drawing/2014/main" id="{94BA7277-5120-9141-B0FE-FA7E098A867B}"/>
              </a:ext>
            </a:extLst>
          </p:cNvPr>
          <p:cNvGraphicFramePr>
            <a:graphicFrameLocks/>
          </p:cNvGraphicFramePr>
          <p:nvPr>
            <p:extLst>
              <p:ext uri="{D42A27DB-BD31-4B8C-83A1-F6EECF244321}">
                <p14:modId xmlns:p14="http://schemas.microsoft.com/office/powerpoint/2010/main" val="1430547218"/>
              </p:ext>
            </p:extLst>
          </p:nvPr>
        </p:nvGraphicFramePr>
        <p:xfrm>
          <a:off x="484691" y="1428012"/>
          <a:ext cx="5400000" cy="432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图表 5">
            <a:extLst>
              <a:ext uri="{FF2B5EF4-FFF2-40B4-BE49-F238E27FC236}">
                <a16:creationId xmlns:a16="http://schemas.microsoft.com/office/drawing/2014/main" id="{560F24A2-B03E-4173-BD6D-C4E84CD76383}"/>
              </a:ext>
            </a:extLst>
          </p:cNvPr>
          <p:cNvGraphicFramePr>
            <a:graphicFrameLocks/>
          </p:cNvGraphicFramePr>
          <p:nvPr>
            <p:extLst>
              <p:ext uri="{D42A27DB-BD31-4B8C-83A1-F6EECF244321}">
                <p14:modId xmlns:p14="http://schemas.microsoft.com/office/powerpoint/2010/main" val="3534435587"/>
              </p:ext>
            </p:extLst>
          </p:nvPr>
        </p:nvGraphicFramePr>
        <p:xfrm>
          <a:off x="6003792" y="1428012"/>
          <a:ext cx="540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7" name="文本框 6">
            <a:extLst>
              <a:ext uri="{FF2B5EF4-FFF2-40B4-BE49-F238E27FC236}">
                <a16:creationId xmlns:a16="http://schemas.microsoft.com/office/drawing/2014/main" id="{3922EE9A-751A-C284-E8D9-2A816EADAA9C}"/>
              </a:ext>
            </a:extLst>
          </p:cNvPr>
          <p:cNvSpPr txBox="1"/>
          <p:nvPr/>
        </p:nvSpPr>
        <p:spPr>
          <a:xfrm>
            <a:off x="388866" y="444630"/>
            <a:ext cx="10382598"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SOC content and stock decreased up to 25% after 9-year warming</a:t>
            </a:r>
            <a:endParaRPr lang="zh-CN" altLang="en-US" sz="2800" dirty="0"/>
          </a:p>
        </p:txBody>
      </p:sp>
      <p:sp>
        <p:nvSpPr>
          <p:cNvPr id="8" name="文本框 7">
            <a:extLst>
              <a:ext uri="{FF2B5EF4-FFF2-40B4-BE49-F238E27FC236}">
                <a16:creationId xmlns:a16="http://schemas.microsoft.com/office/drawing/2014/main" id="{9EDD13AE-4C7E-7326-1F50-A50FB01E5DBD}"/>
              </a:ext>
            </a:extLst>
          </p:cNvPr>
          <p:cNvSpPr txBox="1"/>
          <p:nvPr/>
        </p:nvSpPr>
        <p:spPr>
          <a:xfrm flipH="1">
            <a:off x="1029275" y="5748012"/>
            <a:ext cx="4272707" cy="923330"/>
          </a:xfrm>
          <a:prstGeom prst="rect">
            <a:avLst/>
          </a:prstGeom>
          <a:noFill/>
        </p:spPr>
        <p:txBody>
          <a:bodyPr wrap="square" rtlCol="0">
            <a:spAutoFit/>
          </a:bodyPr>
          <a:lstStyle/>
          <a:p>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 effect: </a:t>
            </a:r>
            <a:r>
              <a:rPr lang="en-US" altLang="zh-CN"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 0.000 </a:t>
            </a:r>
          </a:p>
          <a:p>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 effect: </a:t>
            </a:r>
            <a:r>
              <a:rPr lang="en-US" altLang="zh-CN"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 0.000 </a:t>
            </a:r>
          </a:p>
          <a:p>
            <a:r>
              <a:rPr lang="en-US" altLang="zh-CN" sz="18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 enrichment × Warming</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 0.000 </a:t>
            </a:r>
          </a:p>
        </p:txBody>
      </p:sp>
      <p:sp>
        <p:nvSpPr>
          <p:cNvPr id="9" name="文本框 8">
            <a:extLst>
              <a:ext uri="{FF2B5EF4-FFF2-40B4-BE49-F238E27FC236}">
                <a16:creationId xmlns:a16="http://schemas.microsoft.com/office/drawing/2014/main" id="{EAFB38E4-0875-EBBF-FB1D-ED25B74F9573}"/>
              </a:ext>
            </a:extLst>
          </p:cNvPr>
          <p:cNvSpPr txBox="1"/>
          <p:nvPr/>
        </p:nvSpPr>
        <p:spPr>
          <a:xfrm flipH="1">
            <a:off x="6798704" y="5746509"/>
            <a:ext cx="4272707" cy="923330"/>
          </a:xfrm>
          <a:prstGeom prst="rect">
            <a:avLst/>
          </a:prstGeom>
          <a:noFill/>
        </p:spPr>
        <p:txBody>
          <a:bodyPr wrap="square" rtlCol="0">
            <a:spAutoFit/>
          </a:bodyPr>
          <a:lstStyle/>
          <a:p>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N effect: </a:t>
            </a:r>
            <a:r>
              <a:rPr lang="en-US" altLang="zh-CN"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 0.000 </a:t>
            </a:r>
          </a:p>
          <a:p>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W effect: </a:t>
            </a:r>
            <a:r>
              <a:rPr lang="en-US" altLang="zh-CN"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 0.000 </a:t>
            </a:r>
          </a:p>
          <a:p>
            <a:r>
              <a:rPr lang="en-US" altLang="zh-CN" sz="1800" b="1" i="0" u="none" strike="noStrike" dirty="0">
                <a:solidFill>
                  <a:srgbClr val="000000"/>
                </a:solidFill>
                <a:effectLst/>
                <a:latin typeface="Times New Roman" panose="02020603050405020304" pitchFamily="18" charset="0"/>
                <a:ea typeface="宋体" panose="02010600030101010101" pitchFamily="2" charset="-122"/>
                <a:cs typeface="Times New Roman" panose="02020603050405020304" pitchFamily="18" charset="0"/>
              </a:rPr>
              <a:t>N enrichment × Warming</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b="1" i="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P</a:t>
            </a:r>
            <a:r>
              <a:rPr lang="en-US" altLang="zh-CN" b="1" dirty="0">
                <a:solidFill>
                  <a:srgbClr val="000000"/>
                </a:solidFill>
                <a:latin typeface="Times New Roman" panose="02020603050405020304" pitchFamily="18" charset="0"/>
                <a:ea typeface="宋体" panose="02010600030101010101" pitchFamily="2" charset="-122"/>
                <a:cs typeface="Times New Roman" panose="02020603050405020304" pitchFamily="18" charset="0"/>
              </a:rPr>
              <a:t> = 0.000 </a:t>
            </a:r>
          </a:p>
        </p:txBody>
      </p:sp>
    </p:spTree>
    <p:extLst>
      <p:ext uri="{BB962C8B-B14F-4D97-AF65-F5344CB8AC3E}">
        <p14:creationId xmlns:p14="http://schemas.microsoft.com/office/powerpoint/2010/main" val="3857773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7FB7F15-083D-6B6E-FCBF-35C69315B1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7068" y="62563"/>
            <a:ext cx="905626" cy="905626"/>
          </a:xfrm>
          <a:prstGeom prst="rect">
            <a:avLst/>
          </a:prstGeom>
        </p:spPr>
      </p:pic>
      <p:sp>
        <p:nvSpPr>
          <p:cNvPr id="8" name="文本框 7">
            <a:extLst>
              <a:ext uri="{FF2B5EF4-FFF2-40B4-BE49-F238E27FC236}">
                <a16:creationId xmlns:a16="http://schemas.microsoft.com/office/drawing/2014/main" id="{1BCBE2B0-9821-76F6-516A-8EAB3B5C72C8}"/>
              </a:ext>
            </a:extLst>
          </p:cNvPr>
          <p:cNvSpPr txBox="1"/>
          <p:nvPr/>
        </p:nvSpPr>
        <p:spPr>
          <a:xfrm>
            <a:off x="388866" y="223403"/>
            <a:ext cx="11037292" cy="523220"/>
          </a:xfrm>
          <a:prstGeom prst="rect">
            <a:avLst/>
          </a:prstGeom>
          <a:noFill/>
        </p:spPr>
        <p:txBody>
          <a:bodyPr wrap="square" rtlCol="0">
            <a:spAutoFit/>
          </a:bodyPr>
          <a:lstStyle/>
          <a:p>
            <a:r>
              <a:rPr lang="en-US" altLang="zh-CN" sz="2800" b="1" dirty="0">
                <a:latin typeface="Times New Roman" panose="02020603050405020304" pitchFamily="18" charset="0"/>
                <a:cs typeface="Times New Roman" panose="02020603050405020304" pitchFamily="18" charset="0"/>
              </a:rPr>
              <a:t>SOC species (</a:t>
            </a:r>
            <a:r>
              <a:rPr lang="en-US" altLang="zh-CN" sz="2800" b="1" baseline="30000" dirty="0">
                <a:latin typeface="Times New Roman" panose="02020603050405020304" pitchFamily="18" charset="0"/>
                <a:cs typeface="Times New Roman" panose="02020603050405020304" pitchFamily="18" charset="0"/>
              </a:rPr>
              <a:t>13</a:t>
            </a:r>
            <a:r>
              <a:rPr lang="en-US" altLang="zh-CN" sz="2800" b="1" dirty="0">
                <a:latin typeface="Times New Roman" panose="02020603050405020304" pitchFamily="18" charset="0"/>
                <a:cs typeface="Times New Roman" panose="02020603050405020304" pitchFamily="18" charset="0"/>
              </a:rPr>
              <a:t>C NMR) does not change with warming or N addition</a:t>
            </a:r>
            <a:endParaRPr lang="zh-CN" altLang="en-US" sz="2800" dirty="0"/>
          </a:p>
        </p:txBody>
      </p:sp>
      <p:grpSp>
        <p:nvGrpSpPr>
          <p:cNvPr id="62" name="组合 61">
            <a:extLst>
              <a:ext uri="{FF2B5EF4-FFF2-40B4-BE49-F238E27FC236}">
                <a16:creationId xmlns:a16="http://schemas.microsoft.com/office/drawing/2014/main" id="{6BA77AD8-6899-D185-78CB-8CA5B3FDD39D}"/>
              </a:ext>
            </a:extLst>
          </p:cNvPr>
          <p:cNvGrpSpPr/>
          <p:nvPr/>
        </p:nvGrpSpPr>
        <p:grpSpPr>
          <a:xfrm>
            <a:off x="580957" y="1321037"/>
            <a:ext cx="5807036" cy="5313560"/>
            <a:chOff x="49306" y="997032"/>
            <a:chExt cx="5807036" cy="5313560"/>
          </a:xfrm>
        </p:grpSpPr>
        <p:pic>
          <p:nvPicPr>
            <p:cNvPr id="53" name="图片 52">
              <a:extLst>
                <a:ext uri="{FF2B5EF4-FFF2-40B4-BE49-F238E27FC236}">
                  <a16:creationId xmlns:a16="http://schemas.microsoft.com/office/drawing/2014/main" id="{DF879AEF-346F-550F-3A4A-5999BD3BA238}"/>
                </a:ext>
              </a:extLst>
            </p:cNvPr>
            <p:cNvPicPr>
              <a:picLocks noChangeAspect="1"/>
            </p:cNvPicPr>
            <p:nvPr/>
          </p:nvPicPr>
          <p:blipFill rotWithShape="1">
            <a:blip r:embed="rId3">
              <a:extLst>
                <a:ext uri="{28A0092B-C50C-407E-A947-70E740481C1C}">
                  <a14:useLocalDpi xmlns:a14="http://schemas.microsoft.com/office/drawing/2010/main" val="0"/>
                </a:ext>
              </a:extLst>
            </a:blip>
            <a:srcRect l="14008" t="10631" r="11981" b="6827"/>
            <a:stretch/>
          </p:blipFill>
          <p:spPr>
            <a:xfrm>
              <a:off x="49306" y="1354596"/>
              <a:ext cx="5807036" cy="4955996"/>
            </a:xfrm>
            <a:prstGeom prst="rect">
              <a:avLst/>
            </a:prstGeom>
          </p:spPr>
        </p:pic>
        <p:sp>
          <p:nvSpPr>
            <p:cNvPr id="9" name="文本框 8">
              <a:extLst>
                <a:ext uri="{FF2B5EF4-FFF2-40B4-BE49-F238E27FC236}">
                  <a16:creationId xmlns:a16="http://schemas.microsoft.com/office/drawing/2014/main" id="{4356247A-A334-BF5B-1BCB-1ED816CD2FE5}"/>
                </a:ext>
              </a:extLst>
            </p:cNvPr>
            <p:cNvSpPr txBox="1"/>
            <p:nvPr/>
          </p:nvSpPr>
          <p:spPr>
            <a:xfrm>
              <a:off x="5051550" y="5331852"/>
              <a:ext cx="380232"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N0</a:t>
              </a:r>
              <a:endParaRPr lang="zh-CN" altLang="en-US" sz="1200" dirty="0">
                <a:latin typeface="Arial" panose="020B0604020202020204" pitchFamily="34" charset="0"/>
                <a:cs typeface="Arial" panose="020B0604020202020204" pitchFamily="34" charset="0"/>
              </a:endParaRPr>
            </a:p>
          </p:txBody>
        </p:sp>
        <p:sp>
          <p:nvSpPr>
            <p:cNvPr id="10" name="文本框 9">
              <a:extLst>
                <a:ext uri="{FF2B5EF4-FFF2-40B4-BE49-F238E27FC236}">
                  <a16:creationId xmlns:a16="http://schemas.microsoft.com/office/drawing/2014/main" id="{1964E10B-2F26-E72E-8293-EF134D90732D}"/>
                </a:ext>
              </a:extLst>
            </p:cNvPr>
            <p:cNvSpPr txBox="1"/>
            <p:nvPr/>
          </p:nvSpPr>
          <p:spPr>
            <a:xfrm>
              <a:off x="5051550" y="4959290"/>
              <a:ext cx="380232"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N1</a:t>
              </a:r>
              <a:endParaRPr lang="zh-CN" altLang="en-US" sz="1200"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C4D9D1E3-97AC-3C66-DF0F-1142FC626B8B}"/>
                </a:ext>
              </a:extLst>
            </p:cNvPr>
            <p:cNvSpPr txBox="1"/>
            <p:nvPr/>
          </p:nvSpPr>
          <p:spPr>
            <a:xfrm>
              <a:off x="5043060" y="4581590"/>
              <a:ext cx="380232"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N2</a:t>
              </a:r>
              <a:endParaRPr lang="zh-CN" altLang="en-US" sz="1200"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B0FB7D6E-443A-2266-7750-11251DC877E0}"/>
                </a:ext>
              </a:extLst>
            </p:cNvPr>
            <p:cNvSpPr txBox="1"/>
            <p:nvPr/>
          </p:nvSpPr>
          <p:spPr>
            <a:xfrm>
              <a:off x="5043060" y="4239111"/>
              <a:ext cx="380232"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N3</a:t>
              </a:r>
              <a:endParaRPr lang="zh-CN" altLang="en-US" sz="1200"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DB7F7457-6ABC-0715-A479-AB36372BCFE8}"/>
                </a:ext>
              </a:extLst>
            </p:cNvPr>
            <p:cNvSpPr txBox="1"/>
            <p:nvPr/>
          </p:nvSpPr>
          <p:spPr>
            <a:xfrm>
              <a:off x="4985054" y="3869471"/>
              <a:ext cx="52610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WN0</a:t>
              </a:r>
              <a:endParaRPr lang="zh-CN" altLang="en-US" sz="1200" dirty="0">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7EA8EC50-BD11-2015-6E22-741954A69510}"/>
                </a:ext>
              </a:extLst>
            </p:cNvPr>
            <p:cNvSpPr txBox="1"/>
            <p:nvPr/>
          </p:nvSpPr>
          <p:spPr>
            <a:xfrm>
              <a:off x="4985054" y="3496909"/>
              <a:ext cx="52610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WN1</a:t>
              </a:r>
              <a:endParaRPr lang="zh-CN" altLang="en-US" sz="1200" dirty="0">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735ECBA4-E0C6-1D53-7B93-D2A4AC4453C9}"/>
                </a:ext>
              </a:extLst>
            </p:cNvPr>
            <p:cNvSpPr txBox="1"/>
            <p:nvPr/>
          </p:nvSpPr>
          <p:spPr>
            <a:xfrm>
              <a:off x="4974150" y="3148342"/>
              <a:ext cx="52610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WN2</a:t>
              </a:r>
              <a:endParaRPr lang="zh-CN" altLang="en-US" sz="1200" dirty="0">
                <a:latin typeface="Arial" panose="020B0604020202020204" pitchFamily="34" charset="0"/>
                <a:cs typeface="Arial" panose="020B0604020202020204" pitchFamily="34" charset="0"/>
              </a:endParaRPr>
            </a:p>
          </p:txBody>
        </p:sp>
        <p:sp>
          <p:nvSpPr>
            <p:cNvPr id="16" name="文本框 15">
              <a:extLst>
                <a:ext uri="{FF2B5EF4-FFF2-40B4-BE49-F238E27FC236}">
                  <a16:creationId xmlns:a16="http://schemas.microsoft.com/office/drawing/2014/main" id="{75A12272-92BE-2CE9-CDFF-A80616216CD7}"/>
                </a:ext>
              </a:extLst>
            </p:cNvPr>
            <p:cNvSpPr txBox="1"/>
            <p:nvPr/>
          </p:nvSpPr>
          <p:spPr>
            <a:xfrm>
              <a:off x="4959927" y="2778702"/>
              <a:ext cx="52610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WN3</a:t>
              </a:r>
              <a:endParaRPr lang="zh-CN" altLang="en-US" sz="1200" dirty="0">
                <a:latin typeface="Arial" panose="020B0604020202020204" pitchFamily="34" charset="0"/>
                <a:cs typeface="Arial" panose="020B0604020202020204" pitchFamily="34" charset="0"/>
              </a:endParaRPr>
            </a:p>
          </p:txBody>
        </p:sp>
        <p:cxnSp>
          <p:nvCxnSpPr>
            <p:cNvPr id="30" name="直接连接符 29">
              <a:extLst>
                <a:ext uri="{FF2B5EF4-FFF2-40B4-BE49-F238E27FC236}">
                  <a16:creationId xmlns:a16="http://schemas.microsoft.com/office/drawing/2014/main" id="{AFFB155C-B4FE-B104-325E-F4EA799BFCFC}"/>
                </a:ext>
              </a:extLst>
            </p:cNvPr>
            <p:cNvCxnSpPr>
              <a:cxnSpLocks/>
            </p:cNvCxnSpPr>
            <p:nvPr/>
          </p:nvCxnSpPr>
          <p:spPr>
            <a:xfrm>
              <a:off x="4371110" y="1407944"/>
              <a:ext cx="0" cy="430705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0C5584C3-EBEE-FE63-5C16-91D5FC6B4EC9}"/>
                </a:ext>
              </a:extLst>
            </p:cNvPr>
            <p:cNvCxnSpPr>
              <a:cxnSpLocks/>
            </p:cNvCxnSpPr>
            <p:nvPr/>
          </p:nvCxnSpPr>
          <p:spPr>
            <a:xfrm>
              <a:off x="3782293" y="1405344"/>
              <a:ext cx="0" cy="430705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84F6540A-5B01-C256-86CE-8A98E5A3D035}"/>
                </a:ext>
              </a:extLst>
            </p:cNvPr>
            <p:cNvCxnSpPr>
              <a:cxnSpLocks/>
            </p:cNvCxnSpPr>
            <p:nvPr/>
          </p:nvCxnSpPr>
          <p:spPr>
            <a:xfrm>
              <a:off x="3567547" y="1407944"/>
              <a:ext cx="0" cy="430705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AD2B0078-C382-18D3-7C22-09344E1B455D}"/>
                </a:ext>
              </a:extLst>
            </p:cNvPr>
            <p:cNvCxnSpPr>
              <a:cxnSpLocks/>
            </p:cNvCxnSpPr>
            <p:nvPr/>
          </p:nvCxnSpPr>
          <p:spPr>
            <a:xfrm>
              <a:off x="3158837" y="1405344"/>
              <a:ext cx="0" cy="430705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A77A61D3-CACE-0803-A817-B7AF97E184C7}"/>
                </a:ext>
              </a:extLst>
            </p:cNvPr>
            <p:cNvCxnSpPr>
              <a:cxnSpLocks/>
            </p:cNvCxnSpPr>
            <p:nvPr/>
          </p:nvCxnSpPr>
          <p:spPr>
            <a:xfrm>
              <a:off x="2895600" y="1405344"/>
              <a:ext cx="0" cy="430705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5965DDAC-4998-81FD-F354-B4ED476A9FDB}"/>
                </a:ext>
              </a:extLst>
            </p:cNvPr>
            <p:cNvCxnSpPr>
              <a:cxnSpLocks/>
            </p:cNvCxnSpPr>
            <p:nvPr/>
          </p:nvCxnSpPr>
          <p:spPr>
            <a:xfrm>
              <a:off x="2438401" y="1411165"/>
              <a:ext cx="0" cy="430705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97F753A4-4F2C-F0DA-506B-6AECC054573B}"/>
                </a:ext>
              </a:extLst>
            </p:cNvPr>
            <p:cNvCxnSpPr>
              <a:cxnSpLocks/>
            </p:cNvCxnSpPr>
            <p:nvPr/>
          </p:nvCxnSpPr>
          <p:spPr>
            <a:xfrm>
              <a:off x="2175164" y="1411165"/>
              <a:ext cx="0" cy="430705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38B6FCC8-BF9A-B2A6-A597-734BD28BF74E}"/>
                </a:ext>
              </a:extLst>
            </p:cNvPr>
            <p:cNvCxnSpPr>
              <a:cxnSpLocks/>
            </p:cNvCxnSpPr>
            <p:nvPr/>
          </p:nvCxnSpPr>
          <p:spPr>
            <a:xfrm>
              <a:off x="1579418" y="1407944"/>
              <a:ext cx="0" cy="4307055"/>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2" name="文本框 41">
              <a:extLst>
                <a:ext uri="{FF2B5EF4-FFF2-40B4-BE49-F238E27FC236}">
                  <a16:creationId xmlns:a16="http://schemas.microsoft.com/office/drawing/2014/main" id="{C83F32AD-31B6-AE61-78C8-520F093E85F8}"/>
                </a:ext>
              </a:extLst>
            </p:cNvPr>
            <p:cNvSpPr txBox="1"/>
            <p:nvPr/>
          </p:nvSpPr>
          <p:spPr>
            <a:xfrm rot="16200000">
              <a:off x="3700606" y="2202428"/>
              <a:ext cx="692818" cy="276999"/>
            </a:xfrm>
            <a:prstGeom prst="rect">
              <a:avLst/>
            </a:prstGeom>
            <a:noFill/>
          </p:spPr>
          <p:txBody>
            <a:bodyPr wrap="none" rtlCol="0">
              <a:spAutoFit/>
            </a:bodyPr>
            <a:lstStyle/>
            <a:p>
              <a:r>
                <a:rPr lang="en-US" altLang="zh-CN" sz="1200" b="1" dirty="0">
                  <a:latin typeface="Times New Roman" panose="02020603050405020304" pitchFamily="18" charset="0"/>
                  <a:cs typeface="Times New Roman" panose="02020603050405020304" pitchFamily="18" charset="0"/>
                </a:rPr>
                <a:t>Alkyl C</a:t>
              </a:r>
              <a:endParaRPr lang="zh-CN" altLang="en-US" sz="1200" b="1" dirty="0">
                <a:latin typeface="Times New Roman" panose="02020603050405020304" pitchFamily="18" charset="0"/>
                <a:cs typeface="Times New Roman" panose="02020603050405020304" pitchFamily="18" charset="0"/>
              </a:endParaRPr>
            </a:p>
          </p:txBody>
        </p:sp>
        <p:sp>
          <p:nvSpPr>
            <p:cNvPr id="51" name="文本框 50">
              <a:extLst>
                <a:ext uri="{FF2B5EF4-FFF2-40B4-BE49-F238E27FC236}">
                  <a16:creationId xmlns:a16="http://schemas.microsoft.com/office/drawing/2014/main" id="{20F725FA-DA8B-AD4B-21C9-1ED10D8B24A8}"/>
                </a:ext>
              </a:extLst>
            </p:cNvPr>
            <p:cNvSpPr txBox="1"/>
            <p:nvPr/>
          </p:nvSpPr>
          <p:spPr>
            <a:xfrm rot="16200000">
              <a:off x="2183488" y="2202427"/>
              <a:ext cx="956159" cy="276999"/>
            </a:xfrm>
            <a:prstGeom prst="rect">
              <a:avLst/>
            </a:prstGeom>
            <a:noFill/>
          </p:spPr>
          <p:txBody>
            <a:bodyPr wrap="none" rtlCol="0">
              <a:spAutoFit/>
            </a:bodyPr>
            <a:lstStyle/>
            <a:p>
              <a:r>
                <a:rPr lang="en-US" altLang="zh-CN" sz="1200" b="1" dirty="0">
                  <a:latin typeface="Times New Roman" panose="02020603050405020304" pitchFamily="18" charset="0"/>
                  <a:cs typeface="Times New Roman" panose="02020603050405020304" pitchFamily="18" charset="0"/>
                </a:rPr>
                <a:t>Aromatic C</a:t>
              </a:r>
              <a:endParaRPr lang="zh-CN" altLang="en-US" sz="1200" b="1" dirty="0">
                <a:latin typeface="Times New Roman" panose="02020603050405020304" pitchFamily="18" charset="0"/>
                <a:cs typeface="Times New Roman" panose="02020603050405020304" pitchFamily="18" charset="0"/>
              </a:endParaRPr>
            </a:p>
          </p:txBody>
        </p:sp>
        <p:sp>
          <p:nvSpPr>
            <p:cNvPr id="54" name="文本框 53">
              <a:extLst>
                <a:ext uri="{FF2B5EF4-FFF2-40B4-BE49-F238E27FC236}">
                  <a16:creationId xmlns:a16="http://schemas.microsoft.com/office/drawing/2014/main" id="{EE64B23A-408B-1089-93A7-4AAFB07FEADD}"/>
                </a:ext>
              </a:extLst>
            </p:cNvPr>
            <p:cNvSpPr txBox="1"/>
            <p:nvPr/>
          </p:nvSpPr>
          <p:spPr>
            <a:xfrm rot="16200000">
              <a:off x="3254745" y="2175043"/>
              <a:ext cx="821059" cy="276999"/>
            </a:xfrm>
            <a:prstGeom prst="rect">
              <a:avLst/>
            </a:prstGeom>
            <a:noFill/>
          </p:spPr>
          <p:txBody>
            <a:bodyPr wrap="none" rtlCol="0">
              <a:spAutoFit/>
            </a:bodyPr>
            <a:lstStyle/>
            <a:p>
              <a:r>
                <a:rPr lang="en-US" altLang="zh-CN" sz="1200" b="1" dirty="0">
                  <a:latin typeface="Times New Roman" panose="02020603050405020304" pitchFamily="18" charset="0"/>
                  <a:cs typeface="Times New Roman" panose="02020603050405020304" pitchFamily="18" charset="0"/>
                </a:rPr>
                <a:t>N-alkyl C</a:t>
              </a:r>
              <a:endParaRPr lang="zh-CN" altLang="en-US" sz="1200" b="1" dirty="0">
                <a:latin typeface="Times New Roman" panose="02020603050405020304" pitchFamily="18" charset="0"/>
                <a:cs typeface="Times New Roman" panose="02020603050405020304" pitchFamily="18" charset="0"/>
              </a:endParaRPr>
            </a:p>
          </p:txBody>
        </p:sp>
        <p:sp>
          <p:nvSpPr>
            <p:cNvPr id="55" name="文本框 54">
              <a:extLst>
                <a:ext uri="{FF2B5EF4-FFF2-40B4-BE49-F238E27FC236}">
                  <a16:creationId xmlns:a16="http://schemas.microsoft.com/office/drawing/2014/main" id="{1C8B74F3-FAB3-7B3B-DAD1-BB6A0F645C62}"/>
                </a:ext>
              </a:extLst>
            </p:cNvPr>
            <p:cNvSpPr txBox="1"/>
            <p:nvPr/>
          </p:nvSpPr>
          <p:spPr>
            <a:xfrm rot="16200000">
              <a:off x="2959730" y="1706161"/>
              <a:ext cx="830677" cy="276999"/>
            </a:xfrm>
            <a:prstGeom prst="rect">
              <a:avLst/>
            </a:prstGeom>
            <a:noFill/>
          </p:spPr>
          <p:txBody>
            <a:bodyPr wrap="none" rtlCol="0">
              <a:spAutoFit/>
            </a:bodyPr>
            <a:lstStyle/>
            <a:p>
              <a:r>
                <a:rPr lang="en-US" altLang="zh-CN" sz="1200" b="1" dirty="0">
                  <a:latin typeface="Times New Roman" panose="02020603050405020304" pitchFamily="18" charset="0"/>
                  <a:cs typeface="Times New Roman" panose="02020603050405020304" pitchFamily="18" charset="0"/>
                </a:rPr>
                <a:t>O-alkyl C</a:t>
              </a:r>
              <a:endParaRPr lang="zh-CN" altLang="en-US" sz="1200" b="1" dirty="0">
                <a:latin typeface="Times New Roman" panose="02020603050405020304" pitchFamily="18" charset="0"/>
                <a:cs typeface="Times New Roman" panose="02020603050405020304" pitchFamily="18" charset="0"/>
              </a:endParaRPr>
            </a:p>
          </p:txBody>
        </p:sp>
        <p:sp>
          <p:nvSpPr>
            <p:cNvPr id="56" name="文本框 55">
              <a:extLst>
                <a:ext uri="{FF2B5EF4-FFF2-40B4-BE49-F238E27FC236}">
                  <a16:creationId xmlns:a16="http://schemas.microsoft.com/office/drawing/2014/main" id="{7B52081E-644B-1B7A-143A-9366A0ECE819}"/>
                </a:ext>
              </a:extLst>
            </p:cNvPr>
            <p:cNvSpPr txBox="1"/>
            <p:nvPr/>
          </p:nvSpPr>
          <p:spPr>
            <a:xfrm rot="16200000">
              <a:off x="2502910" y="2097209"/>
              <a:ext cx="1010213" cy="276999"/>
            </a:xfrm>
            <a:prstGeom prst="rect">
              <a:avLst/>
            </a:prstGeom>
            <a:noFill/>
          </p:spPr>
          <p:txBody>
            <a:bodyPr wrap="none" rtlCol="0">
              <a:spAutoFit/>
            </a:bodyPr>
            <a:lstStyle/>
            <a:p>
              <a:r>
                <a:rPr lang="en-US" altLang="zh-CN" sz="1200" b="1" dirty="0">
                  <a:latin typeface="Times New Roman" panose="02020603050405020304" pitchFamily="18" charset="0"/>
                  <a:cs typeface="Times New Roman" panose="02020603050405020304" pitchFamily="18" charset="0"/>
                </a:rPr>
                <a:t>di-O-alkyl C</a:t>
              </a:r>
              <a:endParaRPr lang="zh-CN" altLang="en-US" sz="1200" b="1" dirty="0">
                <a:latin typeface="Times New Roman" panose="02020603050405020304" pitchFamily="18" charset="0"/>
                <a:cs typeface="Times New Roman" panose="02020603050405020304" pitchFamily="18" charset="0"/>
              </a:endParaRPr>
            </a:p>
          </p:txBody>
        </p:sp>
        <p:sp>
          <p:nvSpPr>
            <p:cNvPr id="57" name="文本框 56">
              <a:extLst>
                <a:ext uri="{FF2B5EF4-FFF2-40B4-BE49-F238E27FC236}">
                  <a16:creationId xmlns:a16="http://schemas.microsoft.com/office/drawing/2014/main" id="{4E1C2739-64E4-35ED-49BF-1074A101F313}"/>
                </a:ext>
              </a:extLst>
            </p:cNvPr>
            <p:cNvSpPr txBox="1"/>
            <p:nvPr/>
          </p:nvSpPr>
          <p:spPr>
            <a:xfrm rot="16200000">
              <a:off x="1857037" y="2328899"/>
              <a:ext cx="899605" cy="276999"/>
            </a:xfrm>
            <a:prstGeom prst="rect">
              <a:avLst/>
            </a:prstGeom>
            <a:noFill/>
          </p:spPr>
          <p:txBody>
            <a:bodyPr wrap="none" rtlCol="0">
              <a:spAutoFit/>
            </a:bodyPr>
            <a:lstStyle/>
            <a:p>
              <a:r>
                <a:rPr lang="en-US" altLang="zh-CN" sz="1200" b="1" dirty="0">
                  <a:latin typeface="Times New Roman" panose="02020603050405020304" pitchFamily="18" charset="0"/>
                  <a:cs typeface="Times New Roman" panose="02020603050405020304" pitchFamily="18" charset="0"/>
                </a:rPr>
                <a:t>Phenolic C</a:t>
              </a:r>
              <a:endParaRPr lang="zh-CN" altLang="en-US" sz="1200" b="1" dirty="0">
                <a:latin typeface="Times New Roman" panose="02020603050405020304" pitchFamily="18" charset="0"/>
                <a:cs typeface="Times New Roman" panose="02020603050405020304" pitchFamily="18" charset="0"/>
              </a:endParaRPr>
            </a:p>
          </p:txBody>
        </p:sp>
        <p:sp>
          <p:nvSpPr>
            <p:cNvPr id="58" name="文本框 57">
              <a:extLst>
                <a:ext uri="{FF2B5EF4-FFF2-40B4-BE49-F238E27FC236}">
                  <a16:creationId xmlns:a16="http://schemas.microsoft.com/office/drawing/2014/main" id="{469A0A42-04C9-4FF1-75C0-874F1B1E629B}"/>
                </a:ext>
              </a:extLst>
            </p:cNvPr>
            <p:cNvSpPr txBox="1"/>
            <p:nvPr/>
          </p:nvSpPr>
          <p:spPr>
            <a:xfrm rot="16200000">
              <a:off x="1384936" y="2106471"/>
              <a:ext cx="957313" cy="276999"/>
            </a:xfrm>
            <a:prstGeom prst="rect">
              <a:avLst/>
            </a:prstGeom>
            <a:noFill/>
          </p:spPr>
          <p:txBody>
            <a:bodyPr wrap="none" rtlCol="0">
              <a:spAutoFit/>
            </a:bodyPr>
            <a:lstStyle/>
            <a:p>
              <a:r>
                <a:rPr lang="en-US" altLang="zh-CN" sz="1200" b="1" dirty="0">
                  <a:latin typeface="Times New Roman" panose="02020603050405020304" pitchFamily="18" charset="0"/>
                  <a:cs typeface="Times New Roman" panose="02020603050405020304" pitchFamily="18" charset="0"/>
                </a:rPr>
                <a:t>Carbonyl C</a:t>
              </a:r>
              <a:endParaRPr lang="zh-CN" altLang="en-US" sz="1200" b="1" dirty="0">
                <a:latin typeface="Times New Roman" panose="02020603050405020304" pitchFamily="18" charset="0"/>
                <a:cs typeface="Times New Roman" panose="02020603050405020304" pitchFamily="18" charset="0"/>
              </a:endParaRPr>
            </a:p>
          </p:txBody>
        </p:sp>
        <p:sp>
          <p:nvSpPr>
            <p:cNvPr id="60" name="文本框 59">
              <a:extLst>
                <a:ext uri="{FF2B5EF4-FFF2-40B4-BE49-F238E27FC236}">
                  <a16:creationId xmlns:a16="http://schemas.microsoft.com/office/drawing/2014/main" id="{A90EE151-4EF6-C0D7-5626-47280E1E53A0}"/>
                </a:ext>
              </a:extLst>
            </p:cNvPr>
            <p:cNvSpPr txBox="1"/>
            <p:nvPr/>
          </p:nvSpPr>
          <p:spPr>
            <a:xfrm>
              <a:off x="1456296" y="997032"/>
              <a:ext cx="3595254" cy="369332"/>
            </a:xfrm>
            <a:prstGeom prst="rect">
              <a:avLst/>
            </a:prstGeom>
            <a:noFill/>
          </p:spPr>
          <p:txBody>
            <a:bodyPr wrap="square">
              <a:spAutoFit/>
            </a:bodyPr>
            <a:lstStyle/>
            <a:p>
              <a:r>
                <a:rPr lang="en-US" altLang="zh-CN" b="1" dirty="0">
                  <a:latin typeface="Times New Roman" panose="02020603050405020304" pitchFamily="18" charset="0"/>
                  <a:cs typeface="Times New Roman" panose="02020603050405020304" pitchFamily="18" charset="0"/>
                </a:rPr>
                <a:t>S</a:t>
              </a:r>
              <a:r>
                <a:rPr lang="en-US" altLang="zh-CN" sz="1800" b="1" dirty="0">
                  <a:latin typeface="Times New Roman" panose="02020603050405020304" pitchFamily="18" charset="0"/>
                  <a:cs typeface="Times New Roman" panose="02020603050405020304" pitchFamily="18" charset="0"/>
                </a:rPr>
                <a:t>olid-state </a:t>
              </a:r>
              <a:r>
                <a:rPr lang="en-US" altLang="zh-CN" sz="1800" b="1" baseline="30000" dirty="0">
                  <a:latin typeface="Times New Roman" panose="02020603050405020304" pitchFamily="18" charset="0"/>
                  <a:cs typeface="Times New Roman" panose="02020603050405020304" pitchFamily="18" charset="0"/>
                </a:rPr>
                <a:t>13</a:t>
              </a:r>
              <a:r>
                <a:rPr lang="en-US" altLang="zh-CN" sz="1800" b="1" dirty="0">
                  <a:latin typeface="Times New Roman" panose="02020603050405020304" pitchFamily="18" charset="0"/>
                  <a:cs typeface="Times New Roman" panose="02020603050405020304" pitchFamily="18" charset="0"/>
                </a:rPr>
                <a:t>C NMR spectra </a:t>
              </a:r>
              <a:endParaRPr lang="zh-CN" altLang="en-US" dirty="0">
                <a:latin typeface="Times New Roman" panose="02020603050405020304" pitchFamily="18" charset="0"/>
                <a:cs typeface="Times New Roman" panose="02020603050405020304" pitchFamily="18" charset="0"/>
              </a:endParaRPr>
            </a:p>
          </p:txBody>
        </p:sp>
      </p:grpSp>
      <p:sp>
        <p:nvSpPr>
          <p:cNvPr id="65" name="文本框 64">
            <a:extLst>
              <a:ext uri="{FF2B5EF4-FFF2-40B4-BE49-F238E27FC236}">
                <a16:creationId xmlns:a16="http://schemas.microsoft.com/office/drawing/2014/main" id="{CB062FB8-017F-0DF6-6F22-8B3A467CE8C4}"/>
              </a:ext>
            </a:extLst>
          </p:cNvPr>
          <p:cNvSpPr txBox="1"/>
          <p:nvPr/>
        </p:nvSpPr>
        <p:spPr>
          <a:xfrm>
            <a:off x="6472660" y="2023946"/>
            <a:ext cx="5531132" cy="4093428"/>
          </a:xfrm>
          <a:prstGeom prst="rect">
            <a:avLst/>
          </a:prstGeom>
          <a:solidFill>
            <a:schemeClr val="bg1"/>
          </a:solidFill>
          <a:ln w="28575">
            <a:noFill/>
            <a:miter lim="800000"/>
            <a:headEnd/>
            <a:tailEnd/>
          </a:ln>
        </p:spPr>
        <p:txBody>
          <a:bodyPr wrap="square">
            <a:spAutoFit/>
          </a:bodyPr>
          <a:lstStyle>
            <a:defPPr>
              <a:defRPr lang="zh-CN"/>
            </a:defPPr>
            <a:lvl1pPr marL="285750" indent="-285750">
              <a:lnSpc>
                <a:spcPct val="100000"/>
              </a:lnSpc>
              <a:spcBef>
                <a:spcPct val="0"/>
              </a:spcBef>
              <a:buFont typeface="Wingdings" panose="05000000000000000000" pitchFamily="2" charset="2"/>
              <a:buChar char="l"/>
              <a:defRPr>
                <a:latin typeface="Times New Roman" panose="02020603050405020304" pitchFamily="18" charset="0"/>
                <a:ea typeface="宋体" panose="02010600030101010101" pitchFamily="2" charset="-122"/>
                <a:cs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等线" panose="02010600030101010101" pitchFamily="2" charset="-122"/>
                <a:ea typeface="等线" panose="02010600030101010101" pitchFamily="2" charset="-122"/>
              </a:defRPr>
            </a:lvl9pPr>
          </a:lstStyle>
          <a:p>
            <a:pPr marL="0" indent="0" algn="just">
              <a:buNone/>
            </a:pPr>
            <a:r>
              <a:rPr lang="en-US" altLang="zh-CN" sz="2000" b="1" dirty="0"/>
              <a:t>4 ratios did not change significantly</a:t>
            </a:r>
          </a:p>
          <a:p>
            <a:pPr marL="0" indent="0" algn="just">
              <a:buNone/>
            </a:pPr>
            <a:endParaRPr lang="en-US" altLang="zh-CN" sz="2000" b="1" dirty="0"/>
          </a:p>
          <a:p>
            <a:pPr algn="just"/>
            <a:r>
              <a:rPr lang="en-US" altLang="zh-CN" sz="2000" b="1" dirty="0"/>
              <a:t>A/O-A</a:t>
            </a:r>
            <a:r>
              <a:rPr lang="en-US" altLang="zh-CN" sz="2000" dirty="0"/>
              <a:t>(C</a:t>
            </a:r>
            <a:r>
              <a:rPr lang="en-US" altLang="zh-CN" sz="2000" baseline="-25000" dirty="0"/>
              <a:t>0-45</a:t>
            </a:r>
            <a:r>
              <a:rPr lang="en-US" altLang="zh-CN" sz="2000" dirty="0"/>
              <a:t>/C</a:t>
            </a:r>
            <a:r>
              <a:rPr lang="en-US" altLang="zh-CN" sz="2000" baseline="-25000" dirty="0"/>
              <a:t>60-90</a:t>
            </a:r>
            <a:r>
              <a:rPr lang="en-US" altLang="zh-CN" sz="2000" dirty="0"/>
              <a:t>): decomposition level;</a:t>
            </a:r>
          </a:p>
          <a:p>
            <a:pPr algn="just"/>
            <a:endParaRPr lang="en-US" altLang="zh-CN" sz="2000" dirty="0"/>
          </a:p>
          <a:p>
            <a:pPr algn="just"/>
            <a:r>
              <a:rPr lang="en-US" altLang="zh-CN" sz="2000" b="1" dirty="0"/>
              <a:t>aromaticity</a:t>
            </a:r>
            <a:r>
              <a:rPr lang="en-US" altLang="zh-CN" sz="2000" dirty="0"/>
              <a:t> (C</a:t>
            </a:r>
            <a:r>
              <a:rPr lang="en-US" altLang="zh-CN" sz="2000" baseline="-25000" dirty="0"/>
              <a:t>110-165</a:t>
            </a:r>
            <a:r>
              <a:rPr lang="en-US" altLang="zh-CN" sz="2000" dirty="0"/>
              <a:t>/C</a:t>
            </a:r>
            <a:r>
              <a:rPr lang="en-US" altLang="zh-CN" sz="2000" baseline="-25000" dirty="0"/>
              <a:t>0-165</a:t>
            </a:r>
            <a:r>
              <a:rPr lang="en-US" altLang="zh-CN" sz="2000" dirty="0"/>
              <a:t>): complexity of molecular structure;</a:t>
            </a:r>
          </a:p>
          <a:p>
            <a:pPr algn="just"/>
            <a:endParaRPr lang="en-US" altLang="zh-CN" sz="2000" dirty="0"/>
          </a:p>
          <a:p>
            <a:pPr algn="just"/>
            <a:r>
              <a:rPr lang="en-US" altLang="zh-CN" sz="2000" b="1" dirty="0"/>
              <a:t>aliphatic/aromatic C </a:t>
            </a:r>
            <a:r>
              <a:rPr lang="en-US" altLang="zh-CN" sz="2000" dirty="0"/>
              <a:t>(C</a:t>
            </a:r>
            <a:r>
              <a:rPr lang="en-US" altLang="zh-CN" sz="2000" baseline="-25000" dirty="0"/>
              <a:t>0-110</a:t>
            </a:r>
            <a:r>
              <a:rPr lang="en-US" altLang="zh-CN" sz="2000" dirty="0"/>
              <a:t>/C</a:t>
            </a:r>
            <a:r>
              <a:rPr lang="en-US" altLang="zh-CN" sz="2000" baseline="-25000" dirty="0"/>
              <a:t>110-165</a:t>
            </a:r>
            <a:r>
              <a:rPr lang="en-US" altLang="zh-CN" sz="2000" dirty="0"/>
              <a:t>): molecular structure of soil C;</a:t>
            </a:r>
          </a:p>
          <a:p>
            <a:pPr algn="just"/>
            <a:endParaRPr lang="en-US" altLang="zh-CN" sz="2000" dirty="0"/>
          </a:p>
          <a:p>
            <a:pPr algn="just"/>
            <a:r>
              <a:rPr lang="en-US" altLang="zh-CN" sz="2000" b="1" dirty="0"/>
              <a:t>hydrophobic/hydrophilic C</a:t>
            </a:r>
            <a:r>
              <a:rPr lang="en-US" altLang="zh-CN" sz="2000" dirty="0"/>
              <a:t> (C</a:t>
            </a:r>
            <a:r>
              <a:rPr lang="en-US" altLang="zh-CN" sz="2000" baseline="-25000" dirty="0"/>
              <a:t>0–45</a:t>
            </a:r>
            <a:r>
              <a:rPr lang="en-US" altLang="zh-CN" sz="2000" dirty="0"/>
              <a:t> + C</a:t>
            </a:r>
            <a:r>
              <a:rPr lang="en-US" altLang="zh-CN" sz="2000" baseline="-25000" dirty="0"/>
              <a:t>110–165</a:t>
            </a:r>
            <a:r>
              <a:rPr lang="en-US" altLang="zh-CN" sz="2000" dirty="0"/>
              <a:t>)/ (C</a:t>
            </a:r>
            <a:r>
              <a:rPr lang="en-US" altLang="zh-CN" sz="2000" baseline="-25000" dirty="0"/>
              <a:t>45–110</a:t>
            </a:r>
            <a:r>
              <a:rPr lang="en-US" altLang="zh-CN" sz="2000" dirty="0"/>
              <a:t> + C</a:t>
            </a:r>
            <a:r>
              <a:rPr lang="en-US" altLang="zh-CN" sz="2000" baseline="-25000" dirty="0"/>
              <a:t>165–210</a:t>
            </a:r>
            <a:r>
              <a:rPr lang="en-US" altLang="zh-CN" sz="2000" dirty="0"/>
              <a:t>): stability of soil aggregation</a:t>
            </a:r>
          </a:p>
          <a:p>
            <a:pPr algn="just"/>
            <a:endParaRPr lang="en-US" altLang="zh-CN" sz="2000" dirty="0"/>
          </a:p>
        </p:txBody>
      </p:sp>
    </p:spTree>
    <p:extLst>
      <p:ext uri="{BB962C8B-B14F-4D97-AF65-F5344CB8AC3E}">
        <p14:creationId xmlns:p14="http://schemas.microsoft.com/office/powerpoint/2010/main" val="3646012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框 23">
            <a:extLst>
              <a:ext uri="{FF2B5EF4-FFF2-40B4-BE49-F238E27FC236}">
                <a16:creationId xmlns:a16="http://schemas.microsoft.com/office/drawing/2014/main" id="{E1B66FB1-AA65-6860-6A9A-B42BE8782479}"/>
              </a:ext>
            </a:extLst>
          </p:cNvPr>
          <p:cNvSpPr txBox="1"/>
          <p:nvPr/>
        </p:nvSpPr>
        <p:spPr>
          <a:xfrm>
            <a:off x="0" y="228045"/>
            <a:ext cx="12192000" cy="477054"/>
          </a:xfrm>
          <a:prstGeom prst="rect">
            <a:avLst/>
          </a:prstGeom>
          <a:noFill/>
        </p:spPr>
        <p:txBody>
          <a:bodyPr wrap="square" rtlCol="0">
            <a:spAutoFit/>
          </a:bodyPr>
          <a:lstStyle/>
          <a:p>
            <a:r>
              <a:rPr lang="en-US" altLang="zh-CN" sz="2500" b="1" dirty="0">
                <a:latin typeface="Times New Roman" panose="02020603050405020304" pitchFamily="18" charset="0"/>
                <a:cs typeface="Times New Roman" panose="02020603050405020304" pitchFamily="18" charset="0"/>
              </a:rPr>
              <a:t>SOC bulk chemical structure (IR spectra) does not change with warming or N addition</a:t>
            </a:r>
            <a:endParaRPr lang="zh-CN" altLang="en-US" sz="2500" dirty="0"/>
          </a:p>
        </p:txBody>
      </p:sp>
      <p:pic>
        <p:nvPicPr>
          <p:cNvPr id="26" name="图片 25">
            <a:extLst>
              <a:ext uri="{FF2B5EF4-FFF2-40B4-BE49-F238E27FC236}">
                <a16:creationId xmlns:a16="http://schemas.microsoft.com/office/drawing/2014/main" id="{0E5CEEF2-776A-9360-C8CA-EA3CBF690B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6192" y="4540069"/>
            <a:ext cx="905626" cy="905626"/>
          </a:xfrm>
          <a:prstGeom prst="rect">
            <a:avLst/>
          </a:prstGeom>
        </p:spPr>
      </p:pic>
      <p:grpSp>
        <p:nvGrpSpPr>
          <p:cNvPr id="27" name="组合 26">
            <a:extLst>
              <a:ext uri="{FF2B5EF4-FFF2-40B4-BE49-F238E27FC236}">
                <a16:creationId xmlns:a16="http://schemas.microsoft.com/office/drawing/2014/main" id="{CD71D841-B146-C870-ED26-086B4AEA6EB6}"/>
              </a:ext>
            </a:extLst>
          </p:cNvPr>
          <p:cNvGrpSpPr/>
          <p:nvPr/>
        </p:nvGrpSpPr>
        <p:grpSpPr>
          <a:xfrm>
            <a:off x="2618642" y="1045480"/>
            <a:ext cx="6954715" cy="5035859"/>
            <a:chOff x="101147" y="1214042"/>
            <a:chExt cx="6954715" cy="5035859"/>
          </a:xfrm>
        </p:grpSpPr>
        <p:sp>
          <p:nvSpPr>
            <p:cNvPr id="28" name="矩形 27">
              <a:extLst>
                <a:ext uri="{FF2B5EF4-FFF2-40B4-BE49-F238E27FC236}">
                  <a16:creationId xmlns:a16="http://schemas.microsoft.com/office/drawing/2014/main" id="{23A80186-B82F-3707-CFF7-D2342B086F81}"/>
                </a:ext>
              </a:extLst>
            </p:cNvPr>
            <p:cNvSpPr/>
            <p:nvPr/>
          </p:nvSpPr>
          <p:spPr>
            <a:xfrm>
              <a:off x="2502269" y="1564531"/>
              <a:ext cx="288000" cy="39642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a:extLst>
                <a:ext uri="{FF2B5EF4-FFF2-40B4-BE49-F238E27FC236}">
                  <a16:creationId xmlns:a16="http://schemas.microsoft.com/office/drawing/2014/main" id="{62E0FA1D-1D22-865E-E7E9-42D6C6781F64}"/>
                </a:ext>
              </a:extLst>
            </p:cNvPr>
            <p:cNvSpPr/>
            <p:nvPr/>
          </p:nvSpPr>
          <p:spPr>
            <a:xfrm>
              <a:off x="4329183" y="1564531"/>
              <a:ext cx="21600" cy="39642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97FA6617-6F38-D1E7-DE26-889014E9D82C}"/>
                </a:ext>
              </a:extLst>
            </p:cNvPr>
            <p:cNvSpPr/>
            <p:nvPr/>
          </p:nvSpPr>
          <p:spPr>
            <a:xfrm>
              <a:off x="4430783" y="1560298"/>
              <a:ext cx="86400" cy="39642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5536F6C5-FC23-9C52-6EA2-A69AE22EF91C}"/>
                </a:ext>
              </a:extLst>
            </p:cNvPr>
            <p:cNvSpPr/>
            <p:nvPr/>
          </p:nvSpPr>
          <p:spPr>
            <a:xfrm>
              <a:off x="4637584" y="1560298"/>
              <a:ext cx="21600" cy="39642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A20C3900-C0DA-D998-A78A-0FCD7896D266}"/>
                </a:ext>
              </a:extLst>
            </p:cNvPr>
            <p:cNvSpPr/>
            <p:nvPr/>
          </p:nvSpPr>
          <p:spPr>
            <a:xfrm>
              <a:off x="4758569" y="1560298"/>
              <a:ext cx="72000" cy="39642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E7F59F7B-BAB9-C7EB-A1B5-6D2BA7385192}"/>
                </a:ext>
              </a:extLst>
            </p:cNvPr>
            <p:cNvSpPr/>
            <p:nvPr/>
          </p:nvSpPr>
          <p:spPr>
            <a:xfrm>
              <a:off x="5008336" y="1560298"/>
              <a:ext cx="72000" cy="39642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a:extLst>
                <a:ext uri="{FF2B5EF4-FFF2-40B4-BE49-F238E27FC236}">
                  <a16:creationId xmlns:a16="http://schemas.microsoft.com/office/drawing/2014/main" id="{C3CA9284-6EBE-B50A-19F0-93C7F5DEF5B8}"/>
                </a:ext>
              </a:extLst>
            </p:cNvPr>
            <p:cNvSpPr/>
            <p:nvPr/>
          </p:nvSpPr>
          <p:spPr>
            <a:xfrm>
              <a:off x="5142059" y="1560298"/>
              <a:ext cx="32400" cy="39642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DA29AB55-2712-2228-7D44-B38E625E0E06}"/>
                </a:ext>
              </a:extLst>
            </p:cNvPr>
            <p:cNvSpPr/>
            <p:nvPr/>
          </p:nvSpPr>
          <p:spPr>
            <a:xfrm>
              <a:off x="5290227" y="1560298"/>
              <a:ext cx="57600" cy="39642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C0CB80BA-63E5-EE5A-4E14-17A43DA0F552}"/>
                </a:ext>
              </a:extLst>
            </p:cNvPr>
            <p:cNvSpPr/>
            <p:nvPr/>
          </p:nvSpPr>
          <p:spPr>
            <a:xfrm>
              <a:off x="5544228" y="1560298"/>
              <a:ext cx="14400" cy="39642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BE1066FF-EE07-AE7D-D814-275535FAD5AB}"/>
                </a:ext>
              </a:extLst>
            </p:cNvPr>
            <p:cNvSpPr/>
            <p:nvPr/>
          </p:nvSpPr>
          <p:spPr>
            <a:xfrm>
              <a:off x="5650065" y="1560301"/>
              <a:ext cx="14400" cy="39642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a:extLst>
                <a:ext uri="{FF2B5EF4-FFF2-40B4-BE49-F238E27FC236}">
                  <a16:creationId xmlns:a16="http://schemas.microsoft.com/office/drawing/2014/main" id="{52C637F6-D36B-41D7-CA94-B2696E5DBA6A}"/>
                </a:ext>
              </a:extLst>
            </p:cNvPr>
            <p:cNvSpPr/>
            <p:nvPr/>
          </p:nvSpPr>
          <p:spPr>
            <a:xfrm>
              <a:off x="5730504" y="1560300"/>
              <a:ext cx="14400" cy="396425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39" name="图表 38">
              <a:extLst>
                <a:ext uri="{FF2B5EF4-FFF2-40B4-BE49-F238E27FC236}">
                  <a16:creationId xmlns:a16="http://schemas.microsoft.com/office/drawing/2014/main" id="{A8AC4C5B-164B-256A-10AA-E4E7723DD34B}"/>
                </a:ext>
              </a:extLst>
            </p:cNvPr>
            <p:cNvGraphicFramePr>
              <a:graphicFrameLocks/>
            </p:cNvGraphicFramePr>
            <p:nvPr>
              <p:extLst>
                <p:ext uri="{D42A27DB-BD31-4B8C-83A1-F6EECF244321}">
                  <p14:modId xmlns:p14="http://schemas.microsoft.com/office/powerpoint/2010/main" val="1682952437"/>
                </p:ext>
              </p:extLst>
            </p:nvPr>
          </p:nvGraphicFramePr>
          <p:xfrm>
            <a:off x="101147" y="1214042"/>
            <a:ext cx="6954715" cy="5035859"/>
          </p:xfrm>
          <a:graphic>
            <a:graphicData uri="http://schemas.openxmlformats.org/drawingml/2006/chart">
              <c:chart xmlns:c="http://schemas.openxmlformats.org/drawingml/2006/chart" xmlns:r="http://schemas.openxmlformats.org/officeDocument/2006/relationships" r:id="rId4"/>
            </a:graphicData>
          </a:graphic>
        </p:graphicFrame>
        <p:sp>
          <p:nvSpPr>
            <p:cNvPr id="40" name="文本框 39">
              <a:extLst>
                <a:ext uri="{FF2B5EF4-FFF2-40B4-BE49-F238E27FC236}">
                  <a16:creationId xmlns:a16="http://schemas.microsoft.com/office/drawing/2014/main" id="{40E594AC-C6C8-9853-DBB8-AB149BFB227C}"/>
                </a:ext>
              </a:extLst>
            </p:cNvPr>
            <p:cNvSpPr txBox="1"/>
            <p:nvPr/>
          </p:nvSpPr>
          <p:spPr>
            <a:xfrm>
              <a:off x="2522264" y="1344854"/>
              <a:ext cx="235962" cy="215444"/>
            </a:xfrm>
            <a:prstGeom prst="rect">
              <a:avLst/>
            </a:prstGeom>
            <a:noFill/>
          </p:spPr>
          <p:txBody>
            <a:bodyPr wrap="none" rtlCol="0">
              <a:spAutoFit/>
            </a:bodyPr>
            <a:lstStyle/>
            <a:p>
              <a:r>
                <a:rPr lang="en-US" altLang="zh-CN" sz="800" dirty="0">
                  <a:latin typeface="Times New Roman" panose="02020603050405020304" pitchFamily="18" charset="0"/>
                  <a:cs typeface="Times New Roman" panose="02020603050405020304" pitchFamily="18" charset="0"/>
                </a:rPr>
                <a:t>1</a:t>
              </a:r>
              <a:endParaRPr lang="zh-CN" altLang="en-US" sz="800" dirty="0">
                <a:latin typeface="Times New Roman" panose="02020603050405020304" pitchFamily="18" charset="0"/>
                <a:cs typeface="Times New Roman" panose="02020603050405020304" pitchFamily="18" charset="0"/>
              </a:endParaRPr>
            </a:p>
          </p:txBody>
        </p:sp>
        <p:sp>
          <p:nvSpPr>
            <p:cNvPr id="41" name="文本框 40">
              <a:extLst>
                <a:ext uri="{FF2B5EF4-FFF2-40B4-BE49-F238E27FC236}">
                  <a16:creationId xmlns:a16="http://schemas.microsoft.com/office/drawing/2014/main" id="{B6FA8169-2F59-7A7F-A788-27AFEF815F4A}"/>
                </a:ext>
              </a:extLst>
            </p:cNvPr>
            <p:cNvSpPr txBox="1"/>
            <p:nvPr/>
          </p:nvSpPr>
          <p:spPr>
            <a:xfrm>
              <a:off x="4211202" y="1332387"/>
              <a:ext cx="235962" cy="215444"/>
            </a:xfrm>
            <a:prstGeom prst="rect">
              <a:avLst/>
            </a:prstGeom>
            <a:noFill/>
          </p:spPr>
          <p:txBody>
            <a:bodyPr wrap="none" rtlCol="0">
              <a:spAutoFit/>
            </a:bodyPr>
            <a:lstStyle/>
            <a:p>
              <a:r>
                <a:rPr lang="en-US" altLang="zh-CN" sz="800" dirty="0">
                  <a:latin typeface="Times New Roman" panose="02020603050405020304" pitchFamily="18" charset="0"/>
                  <a:cs typeface="Times New Roman" panose="02020603050405020304" pitchFamily="18" charset="0"/>
                </a:rPr>
                <a:t>2</a:t>
              </a:r>
              <a:endParaRPr lang="zh-CN" altLang="en-US" sz="800" dirty="0">
                <a:latin typeface="Times New Roman" panose="02020603050405020304" pitchFamily="18" charset="0"/>
                <a:cs typeface="Times New Roman" panose="02020603050405020304" pitchFamily="18" charset="0"/>
              </a:endParaRPr>
            </a:p>
          </p:txBody>
        </p:sp>
        <p:sp>
          <p:nvSpPr>
            <p:cNvPr id="42" name="文本框 41">
              <a:extLst>
                <a:ext uri="{FF2B5EF4-FFF2-40B4-BE49-F238E27FC236}">
                  <a16:creationId xmlns:a16="http://schemas.microsoft.com/office/drawing/2014/main" id="{7A81F925-A6B1-C4BC-FE73-0A6726339820}"/>
                </a:ext>
              </a:extLst>
            </p:cNvPr>
            <p:cNvSpPr txBox="1"/>
            <p:nvPr/>
          </p:nvSpPr>
          <p:spPr>
            <a:xfrm>
              <a:off x="4356002" y="1332387"/>
              <a:ext cx="235962" cy="215444"/>
            </a:xfrm>
            <a:prstGeom prst="rect">
              <a:avLst/>
            </a:prstGeom>
            <a:noFill/>
          </p:spPr>
          <p:txBody>
            <a:bodyPr wrap="none" rtlCol="0">
              <a:spAutoFit/>
            </a:bodyPr>
            <a:lstStyle/>
            <a:p>
              <a:r>
                <a:rPr lang="en-US" altLang="zh-CN" sz="800" dirty="0">
                  <a:latin typeface="Times New Roman" panose="02020603050405020304" pitchFamily="18" charset="0"/>
                  <a:cs typeface="Times New Roman" panose="02020603050405020304" pitchFamily="18" charset="0"/>
                </a:rPr>
                <a:t>3</a:t>
              </a:r>
              <a:endParaRPr lang="zh-CN" altLang="en-US" sz="800" dirty="0">
                <a:latin typeface="Times New Roman" panose="02020603050405020304" pitchFamily="18" charset="0"/>
                <a:cs typeface="Times New Roman" panose="02020603050405020304" pitchFamily="18" charset="0"/>
              </a:endParaRPr>
            </a:p>
          </p:txBody>
        </p:sp>
        <p:sp>
          <p:nvSpPr>
            <p:cNvPr id="43" name="文本框 42">
              <a:extLst>
                <a:ext uri="{FF2B5EF4-FFF2-40B4-BE49-F238E27FC236}">
                  <a16:creationId xmlns:a16="http://schemas.microsoft.com/office/drawing/2014/main" id="{2B06A514-E8C6-8A97-AE66-9049A96B80E9}"/>
                </a:ext>
              </a:extLst>
            </p:cNvPr>
            <p:cNvSpPr txBox="1"/>
            <p:nvPr/>
          </p:nvSpPr>
          <p:spPr>
            <a:xfrm>
              <a:off x="4515407" y="1332387"/>
              <a:ext cx="235962" cy="215444"/>
            </a:xfrm>
            <a:prstGeom prst="rect">
              <a:avLst/>
            </a:prstGeom>
            <a:noFill/>
          </p:spPr>
          <p:txBody>
            <a:bodyPr wrap="none" rtlCol="0">
              <a:spAutoFit/>
            </a:bodyPr>
            <a:lstStyle/>
            <a:p>
              <a:r>
                <a:rPr lang="en-US" altLang="zh-CN" sz="800" dirty="0">
                  <a:latin typeface="Times New Roman" panose="02020603050405020304" pitchFamily="18" charset="0"/>
                  <a:cs typeface="Times New Roman" panose="02020603050405020304" pitchFamily="18" charset="0"/>
                </a:rPr>
                <a:t>4</a:t>
              </a:r>
              <a:endParaRPr lang="zh-CN" altLang="en-US" sz="800" dirty="0">
                <a:latin typeface="Times New Roman" panose="02020603050405020304" pitchFamily="18" charset="0"/>
                <a:cs typeface="Times New Roman" panose="02020603050405020304" pitchFamily="18" charset="0"/>
              </a:endParaRPr>
            </a:p>
          </p:txBody>
        </p:sp>
        <p:sp>
          <p:nvSpPr>
            <p:cNvPr id="44" name="文本框 43">
              <a:extLst>
                <a:ext uri="{FF2B5EF4-FFF2-40B4-BE49-F238E27FC236}">
                  <a16:creationId xmlns:a16="http://schemas.microsoft.com/office/drawing/2014/main" id="{8D2E2CD3-BF45-1AC2-9716-826183B1D712}"/>
                </a:ext>
              </a:extLst>
            </p:cNvPr>
            <p:cNvSpPr txBox="1"/>
            <p:nvPr/>
          </p:nvSpPr>
          <p:spPr>
            <a:xfrm>
              <a:off x="4671082" y="1330584"/>
              <a:ext cx="235962" cy="215444"/>
            </a:xfrm>
            <a:prstGeom prst="rect">
              <a:avLst/>
            </a:prstGeom>
            <a:noFill/>
          </p:spPr>
          <p:txBody>
            <a:bodyPr wrap="none" rtlCol="0">
              <a:spAutoFit/>
            </a:bodyPr>
            <a:lstStyle/>
            <a:p>
              <a:r>
                <a:rPr lang="en-US" altLang="zh-CN" sz="800" dirty="0">
                  <a:latin typeface="Times New Roman" panose="02020603050405020304" pitchFamily="18" charset="0"/>
                  <a:cs typeface="Times New Roman" panose="02020603050405020304" pitchFamily="18" charset="0"/>
                </a:rPr>
                <a:t>5</a:t>
              </a:r>
              <a:endParaRPr lang="zh-CN" altLang="en-US" sz="800" dirty="0">
                <a:latin typeface="Times New Roman" panose="02020603050405020304" pitchFamily="18" charset="0"/>
                <a:cs typeface="Times New Roman" panose="02020603050405020304" pitchFamily="18" charset="0"/>
              </a:endParaRPr>
            </a:p>
          </p:txBody>
        </p:sp>
        <p:sp>
          <p:nvSpPr>
            <p:cNvPr id="45" name="文本框 44">
              <a:extLst>
                <a:ext uri="{FF2B5EF4-FFF2-40B4-BE49-F238E27FC236}">
                  <a16:creationId xmlns:a16="http://schemas.microsoft.com/office/drawing/2014/main" id="{9C9E2D09-5463-D408-A2D6-1884397B6324}"/>
                </a:ext>
              </a:extLst>
            </p:cNvPr>
            <p:cNvSpPr txBox="1"/>
            <p:nvPr/>
          </p:nvSpPr>
          <p:spPr>
            <a:xfrm>
              <a:off x="4919519" y="1331615"/>
              <a:ext cx="235962" cy="215444"/>
            </a:xfrm>
            <a:prstGeom prst="rect">
              <a:avLst/>
            </a:prstGeom>
            <a:noFill/>
          </p:spPr>
          <p:txBody>
            <a:bodyPr wrap="none" rtlCol="0">
              <a:spAutoFit/>
            </a:bodyPr>
            <a:lstStyle/>
            <a:p>
              <a:r>
                <a:rPr lang="en-US" altLang="zh-CN" sz="800" dirty="0">
                  <a:latin typeface="Times New Roman" panose="02020603050405020304" pitchFamily="18" charset="0"/>
                  <a:cs typeface="Times New Roman" panose="02020603050405020304" pitchFamily="18" charset="0"/>
                </a:rPr>
                <a:t>6</a:t>
              </a:r>
              <a:endParaRPr lang="zh-CN" altLang="en-US" sz="800" dirty="0">
                <a:latin typeface="Times New Roman" panose="02020603050405020304" pitchFamily="18" charset="0"/>
                <a:cs typeface="Times New Roman" panose="02020603050405020304" pitchFamily="18" charset="0"/>
              </a:endParaRPr>
            </a:p>
          </p:txBody>
        </p:sp>
        <p:sp>
          <p:nvSpPr>
            <p:cNvPr id="46" name="文本框 45">
              <a:extLst>
                <a:ext uri="{FF2B5EF4-FFF2-40B4-BE49-F238E27FC236}">
                  <a16:creationId xmlns:a16="http://schemas.microsoft.com/office/drawing/2014/main" id="{495E3474-2A61-AD47-7B40-D648B40CEC98}"/>
                </a:ext>
              </a:extLst>
            </p:cNvPr>
            <p:cNvSpPr txBox="1"/>
            <p:nvPr/>
          </p:nvSpPr>
          <p:spPr>
            <a:xfrm>
              <a:off x="5037500" y="1329498"/>
              <a:ext cx="235962" cy="215444"/>
            </a:xfrm>
            <a:prstGeom prst="rect">
              <a:avLst/>
            </a:prstGeom>
            <a:noFill/>
          </p:spPr>
          <p:txBody>
            <a:bodyPr wrap="none" rtlCol="0">
              <a:spAutoFit/>
            </a:bodyPr>
            <a:lstStyle/>
            <a:p>
              <a:r>
                <a:rPr lang="en-US" altLang="zh-CN" sz="800" dirty="0">
                  <a:latin typeface="Times New Roman" panose="02020603050405020304" pitchFamily="18" charset="0"/>
                  <a:cs typeface="Times New Roman" panose="02020603050405020304" pitchFamily="18" charset="0"/>
                </a:rPr>
                <a:t>7</a:t>
              </a:r>
              <a:endParaRPr lang="zh-CN" altLang="en-US" sz="800" dirty="0">
                <a:latin typeface="Times New Roman" panose="02020603050405020304" pitchFamily="18" charset="0"/>
                <a:cs typeface="Times New Roman" panose="02020603050405020304" pitchFamily="18" charset="0"/>
              </a:endParaRPr>
            </a:p>
          </p:txBody>
        </p:sp>
        <p:sp>
          <p:nvSpPr>
            <p:cNvPr id="47" name="文本框 46">
              <a:extLst>
                <a:ext uri="{FF2B5EF4-FFF2-40B4-BE49-F238E27FC236}">
                  <a16:creationId xmlns:a16="http://schemas.microsoft.com/office/drawing/2014/main" id="{4CAA4D09-FAA2-885F-3F59-117C4FA24A0E}"/>
                </a:ext>
              </a:extLst>
            </p:cNvPr>
            <p:cNvSpPr txBox="1"/>
            <p:nvPr/>
          </p:nvSpPr>
          <p:spPr>
            <a:xfrm>
              <a:off x="5188211" y="1330584"/>
              <a:ext cx="235962" cy="215444"/>
            </a:xfrm>
            <a:prstGeom prst="rect">
              <a:avLst/>
            </a:prstGeom>
            <a:noFill/>
          </p:spPr>
          <p:txBody>
            <a:bodyPr wrap="none" rtlCol="0">
              <a:spAutoFit/>
            </a:bodyPr>
            <a:lstStyle/>
            <a:p>
              <a:r>
                <a:rPr lang="en-US" altLang="zh-CN" sz="800" dirty="0">
                  <a:latin typeface="Times New Roman" panose="02020603050405020304" pitchFamily="18" charset="0"/>
                  <a:cs typeface="Times New Roman" panose="02020603050405020304" pitchFamily="18" charset="0"/>
                </a:rPr>
                <a:t>8</a:t>
              </a:r>
              <a:endParaRPr lang="zh-CN" altLang="en-US" sz="800" dirty="0">
                <a:latin typeface="Times New Roman" panose="02020603050405020304" pitchFamily="18" charset="0"/>
                <a:cs typeface="Times New Roman" panose="02020603050405020304" pitchFamily="18" charset="0"/>
              </a:endParaRPr>
            </a:p>
          </p:txBody>
        </p:sp>
        <p:sp>
          <p:nvSpPr>
            <p:cNvPr id="48" name="文本框 47">
              <a:extLst>
                <a:ext uri="{FF2B5EF4-FFF2-40B4-BE49-F238E27FC236}">
                  <a16:creationId xmlns:a16="http://schemas.microsoft.com/office/drawing/2014/main" id="{6EF5C117-7A4E-CE34-475A-E7CECCC022EA}"/>
                </a:ext>
              </a:extLst>
            </p:cNvPr>
            <p:cNvSpPr txBox="1"/>
            <p:nvPr/>
          </p:nvSpPr>
          <p:spPr>
            <a:xfrm>
              <a:off x="5524588" y="1331383"/>
              <a:ext cx="235962" cy="215444"/>
            </a:xfrm>
            <a:prstGeom prst="rect">
              <a:avLst/>
            </a:prstGeom>
            <a:noFill/>
          </p:spPr>
          <p:txBody>
            <a:bodyPr wrap="none" rtlCol="0">
              <a:spAutoFit/>
            </a:bodyPr>
            <a:lstStyle/>
            <a:p>
              <a:r>
                <a:rPr lang="en-US" altLang="zh-CN" sz="800" dirty="0">
                  <a:latin typeface="Times New Roman" panose="02020603050405020304" pitchFamily="18" charset="0"/>
                  <a:cs typeface="Times New Roman" panose="02020603050405020304" pitchFamily="18" charset="0"/>
                </a:rPr>
                <a:t>9</a:t>
              </a:r>
              <a:endParaRPr lang="zh-CN" altLang="en-US" sz="800" dirty="0">
                <a:latin typeface="Times New Roman" panose="02020603050405020304" pitchFamily="18" charset="0"/>
                <a:cs typeface="Times New Roman" panose="02020603050405020304" pitchFamily="18" charset="0"/>
              </a:endParaRPr>
            </a:p>
          </p:txBody>
        </p:sp>
      </p:grpSp>
      <p:sp>
        <p:nvSpPr>
          <p:cNvPr id="49" name="文本框 48">
            <a:extLst>
              <a:ext uri="{FF2B5EF4-FFF2-40B4-BE49-F238E27FC236}">
                <a16:creationId xmlns:a16="http://schemas.microsoft.com/office/drawing/2014/main" id="{B2B41EED-A1CD-3372-BF6B-6A5BF58B84CA}"/>
              </a:ext>
            </a:extLst>
          </p:cNvPr>
          <p:cNvSpPr txBox="1"/>
          <p:nvPr/>
        </p:nvSpPr>
        <p:spPr>
          <a:xfrm>
            <a:off x="151439" y="5919597"/>
            <a:ext cx="11889119" cy="830997"/>
          </a:xfrm>
          <a:prstGeom prst="rect">
            <a:avLst/>
          </a:prstGeom>
          <a:noFill/>
        </p:spPr>
        <p:txBody>
          <a:bodyPr wrap="square">
            <a:spAutoFit/>
          </a:bodyPr>
          <a:lstStyle/>
          <a:p>
            <a:pPr algn="just"/>
            <a:r>
              <a:rPr lang="en-US" altLang="zh-CN" sz="1600" b="0" i="0" dirty="0">
                <a:solidFill>
                  <a:srgbClr val="000000"/>
                </a:solidFill>
                <a:effectLst/>
                <a:latin typeface="Times New Roman" panose="02020603050405020304" pitchFamily="18" charset="0"/>
                <a:cs typeface="Times New Roman" panose="02020603050405020304" pitchFamily="18" charset="0"/>
              </a:rPr>
              <a:t>1: 3000–2800 cm</a:t>
            </a:r>
            <a:r>
              <a:rPr lang="en-US" altLang="zh-CN" sz="1600" b="0" i="0" baseline="30000" dirty="0">
                <a:solidFill>
                  <a:srgbClr val="000000"/>
                </a:solidFill>
                <a:effectLst/>
                <a:latin typeface="Times New Roman" panose="02020603050405020304" pitchFamily="18" charset="0"/>
                <a:cs typeface="Times New Roman" panose="02020603050405020304" pitchFamily="18" charset="0"/>
              </a:rPr>
              <a:t>-1</a:t>
            </a:r>
            <a:r>
              <a:rPr lang="en-US" altLang="zh-CN" sz="1600" b="0" i="0" dirty="0">
                <a:solidFill>
                  <a:srgbClr val="000000"/>
                </a:solidFill>
                <a:effectLst/>
                <a:latin typeface="Times New Roman" panose="02020603050405020304" pitchFamily="18" charset="0"/>
                <a:cs typeface="Times New Roman" panose="02020603050405020304" pitchFamily="18" charset="0"/>
              </a:rPr>
              <a:t> aliphatic C–H, 2: 1735–1720 cm</a:t>
            </a:r>
            <a:r>
              <a:rPr lang="en-US" altLang="zh-CN" sz="1600" b="0" i="0" baseline="30000" dirty="0">
                <a:solidFill>
                  <a:srgbClr val="000000"/>
                </a:solidFill>
                <a:effectLst/>
                <a:latin typeface="Times New Roman" panose="02020603050405020304" pitchFamily="18" charset="0"/>
                <a:cs typeface="Times New Roman" panose="02020603050405020304" pitchFamily="18" charset="0"/>
              </a:rPr>
              <a:t>-1 </a:t>
            </a:r>
            <a:r>
              <a:rPr lang="en-US" altLang="zh-CN" sz="1600" b="0" i="0" dirty="0">
                <a:solidFill>
                  <a:srgbClr val="000000"/>
                </a:solidFill>
                <a:effectLst/>
                <a:latin typeface="Times New Roman" panose="02020603050405020304" pitchFamily="18" charset="0"/>
                <a:cs typeface="Times New Roman" panose="02020603050405020304" pitchFamily="18" charset="0"/>
              </a:rPr>
              <a:t>aromatic esters, carbonyl/carboxyl C=O, 3: 1660–1600 cm</a:t>
            </a:r>
            <a:r>
              <a:rPr lang="en-US" altLang="zh-CN" sz="1600" b="0" i="0" baseline="30000" dirty="0">
                <a:solidFill>
                  <a:srgbClr val="000000"/>
                </a:solidFill>
                <a:effectLst/>
                <a:latin typeface="Times New Roman" panose="02020603050405020304" pitchFamily="18" charset="0"/>
                <a:cs typeface="Times New Roman" panose="02020603050405020304" pitchFamily="18" charset="0"/>
              </a:rPr>
              <a:t>-1</a:t>
            </a:r>
            <a:r>
              <a:rPr lang="en-US" altLang="zh-CN" sz="1600" b="0" i="0" dirty="0">
                <a:solidFill>
                  <a:srgbClr val="000000"/>
                </a:solidFill>
                <a:effectLst/>
                <a:latin typeface="Times New Roman" panose="02020603050405020304" pitchFamily="18" charset="0"/>
                <a:cs typeface="Times New Roman" panose="02020603050405020304" pitchFamily="18" charset="0"/>
              </a:rPr>
              <a:t> aromatic C=C, 4: 1515–1500 cm</a:t>
            </a:r>
            <a:r>
              <a:rPr lang="en-US" altLang="zh-CN" sz="1600" b="0" i="0" baseline="30000" dirty="0">
                <a:solidFill>
                  <a:srgbClr val="000000"/>
                </a:solidFill>
                <a:effectLst/>
                <a:latin typeface="Times New Roman" panose="02020603050405020304" pitchFamily="18" charset="0"/>
                <a:cs typeface="Times New Roman" panose="02020603050405020304" pitchFamily="18" charset="0"/>
              </a:rPr>
              <a:t>-1</a:t>
            </a:r>
            <a:r>
              <a:rPr lang="en-US" altLang="zh-CN" sz="1600" b="0" i="0" dirty="0">
                <a:solidFill>
                  <a:srgbClr val="000000"/>
                </a:solidFill>
                <a:effectLst/>
                <a:latin typeface="Times New Roman" panose="02020603050405020304" pitchFamily="18" charset="0"/>
                <a:cs typeface="Times New Roman" panose="02020603050405020304" pitchFamily="18" charset="0"/>
              </a:rPr>
              <a:t> lignin like residues, 5: 1430–1380 cm</a:t>
            </a:r>
            <a:r>
              <a:rPr lang="en-US" altLang="zh-CN" sz="1600" b="0" i="0" baseline="30000" dirty="0">
                <a:solidFill>
                  <a:srgbClr val="000000"/>
                </a:solidFill>
                <a:effectLst/>
                <a:latin typeface="Times New Roman" panose="02020603050405020304" pitchFamily="18" charset="0"/>
                <a:cs typeface="Times New Roman" panose="02020603050405020304" pitchFamily="18" charset="0"/>
              </a:rPr>
              <a:t>-1</a:t>
            </a:r>
            <a:r>
              <a:rPr lang="en-US" altLang="zh-CN" sz="1600" b="0" i="0" dirty="0">
                <a:solidFill>
                  <a:srgbClr val="000000"/>
                </a:solidFill>
                <a:effectLst/>
                <a:latin typeface="Times New Roman" panose="02020603050405020304" pitchFamily="18" charset="0"/>
                <a:cs typeface="Times New Roman" panose="02020603050405020304" pitchFamily="18" charset="0"/>
              </a:rPr>
              <a:t> aromatic C=C, 6: 1260–1210 cm</a:t>
            </a:r>
            <a:r>
              <a:rPr lang="en-US" altLang="zh-CN" sz="1600" b="0" i="0" baseline="30000" dirty="0">
                <a:solidFill>
                  <a:srgbClr val="000000"/>
                </a:solidFill>
                <a:effectLst/>
                <a:latin typeface="Times New Roman" panose="02020603050405020304" pitchFamily="18" charset="0"/>
                <a:cs typeface="Times New Roman" panose="02020603050405020304" pitchFamily="18" charset="0"/>
              </a:rPr>
              <a:t>-1</a:t>
            </a:r>
            <a:r>
              <a:rPr lang="en-US" altLang="zh-CN" sz="1600" b="0" i="0" dirty="0">
                <a:solidFill>
                  <a:srgbClr val="000000"/>
                </a:solidFill>
                <a:effectLst/>
                <a:latin typeface="Times New Roman" panose="02020603050405020304" pitchFamily="18" charset="0"/>
                <a:cs typeface="Times New Roman" panose="02020603050405020304" pitchFamily="18" charset="0"/>
              </a:rPr>
              <a:t> phenolic/cellulose, 7: 1170–1148 cm</a:t>
            </a:r>
            <a:r>
              <a:rPr lang="en-US" altLang="zh-CN" sz="1600" b="0" i="0" baseline="30000" dirty="0">
                <a:solidFill>
                  <a:srgbClr val="000000"/>
                </a:solidFill>
                <a:effectLst/>
                <a:latin typeface="Times New Roman" panose="02020603050405020304" pitchFamily="18" charset="0"/>
                <a:cs typeface="Times New Roman" panose="02020603050405020304" pitchFamily="18" charset="0"/>
              </a:rPr>
              <a:t>-1</a:t>
            </a:r>
            <a:r>
              <a:rPr lang="en-US" altLang="zh-CN" sz="1600" b="0" i="0" dirty="0">
                <a:solidFill>
                  <a:srgbClr val="000000"/>
                </a:solidFill>
                <a:effectLst/>
                <a:latin typeface="Times New Roman" panose="02020603050405020304" pitchFamily="18" charset="0"/>
                <a:cs typeface="Times New Roman" panose="02020603050405020304" pitchFamily="18" charset="0"/>
              </a:rPr>
              <a:t>, C–O bonds of poly-alcoholic and ether groups, 8:1060–1020 cm</a:t>
            </a:r>
            <a:r>
              <a:rPr lang="en-US" altLang="zh-CN" sz="1600" b="0" i="0" baseline="30000" dirty="0">
                <a:solidFill>
                  <a:srgbClr val="000000"/>
                </a:solidFill>
                <a:effectLst/>
                <a:latin typeface="Times New Roman" panose="02020603050405020304" pitchFamily="18" charset="0"/>
                <a:cs typeface="Times New Roman" panose="02020603050405020304" pitchFamily="18" charset="0"/>
              </a:rPr>
              <a:t>-1</a:t>
            </a:r>
            <a:r>
              <a:rPr lang="en-US" altLang="zh-CN" sz="1600" b="0" i="0" dirty="0">
                <a:solidFill>
                  <a:srgbClr val="000000"/>
                </a:solidFill>
                <a:effectLst/>
                <a:latin typeface="Times New Roman" panose="02020603050405020304" pitchFamily="18" charset="0"/>
                <a:cs typeface="Times New Roman" panose="02020603050405020304" pitchFamily="18" charset="0"/>
              </a:rPr>
              <a:t> aliphatic C–O – and alcohol C–O, 9: 880, 805, 745 cm</a:t>
            </a:r>
            <a:r>
              <a:rPr lang="en-US" altLang="zh-CN" sz="1600" b="0" i="0" baseline="30000" dirty="0">
                <a:solidFill>
                  <a:srgbClr val="000000"/>
                </a:solidFill>
                <a:effectLst/>
                <a:latin typeface="Times New Roman" panose="02020603050405020304" pitchFamily="18" charset="0"/>
                <a:cs typeface="Times New Roman" panose="02020603050405020304" pitchFamily="18" charset="0"/>
              </a:rPr>
              <a:t>-1 </a:t>
            </a:r>
            <a:r>
              <a:rPr lang="en-US" altLang="zh-CN" sz="1600" b="0" i="0" dirty="0">
                <a:solidFill>
                  <a:srgbClr val="000000"/>
                </a:solidFill>
                <a:effectLst/>
                <a:latin typeface="Times New Roman" panose="02020603050405020304" pitchFamily="18" charset="0"/>
                <a:cs typeface="Times New Roman" panose="02020603050405020304" pitchFamily="18" charset="0"/>
              </a:rPr>
              <a:t>C–H aromatic. </a:t>
            </a:r>
          </a:p>
        </p:txBody>
      </p:sp>
    </p:spTree>
    <p:extLst>
      <p:ext uri="{BB962C8B-B14F-4D97-AF65-F5344CB8AC3E}">
        <p14:creationId xmlns:p14="http://schemas.microsoft.com/office/powerpoint/2010/main" val="4070591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FEFEBD92-0FE4-6DF2-0D0A-CCC4F9EE1798}"/>
              </a:ext>
            </a:extLst>
          </p:cNvPr>
          <p:cNvPicPr>
            <a:picLocks noChangeAspect="1"/>
          </p:cNvPicPr>
          <p:nvPr/>
        </p:nvPicPr>
        <p:blipFill>
          <a:blip r:embed="rId3"/>
          <a:stretch>
            <a:fillRect/>
          </a:stretch>
        </p:blipFill>
        <p:spPr>
          <a:xfrm>
            <a:off x="130530" y="1944060"/>
            <a:ext cx="6007021" cy="3811282"/>
          </a:xfrm>
          <a:prstGeom prst="rect">
            <a:avLst/>
          </a:prstGeom>
        </p:spPr>
      </p:pic>
      <p:pic>
        <p:nvPicPr>
          <p:cNvPr id="50" name="图片 49">
            <a:extLst>
              <a:ext uri="{FF2B5EF4-FFF2-40B4-BE49-F238E27FC236}">
                <a16:creationId xmlns:a16="http://schemas.microsoft.com/office/drawing/2014/main" id="{6F564309-7586-2D0F-149E-7727B0E9AE02}"/>
              </a:ext>
            </a:extLst>
          </p:cNvPr>
          <p:cNvPicPr>
            <a:picLocks noChangeAspect="1"/>
          </p:cNvPicPr>
          <p:nvPr/>
        </p:nvPicPr>
        <p:blipFill>
          <a:blip r:embed="rId4"/>
          <a:stretch>
            <a:fillRect/>
          </a:stretch>
        </p:blipFill>
        <p:spPr>
          <a:xfrm>
            <a:off x="6293464" y="1944060"/>
            <a:ext cx="5837867" cy="3956722"/>
          </a:xfrm>
          <a:prstGeom prst="rect">
            <a:avLst/>
          </a:prstGeom>
        </p:spPr>
      </p:pic>
      <p:sp>
        <p:nvSpPr>
          <p:cNvPr id="51" name="文本框 50">
            <a:extLst>
              <a:ext uri="{FF2B5EF4-FFF2-40B4-BE49-F238E27FC236}">
                <a16:creationId xmlns:a16="http://schemas.microsoft.com/office/drawing/2014/main" id="{CC8DB233-C951-B439-9D49-29E3BD3D6039}"/>
              </a:ext>
            </a:extLst>
          </p:cNvPr>
          <p:cNvSpPr txBox="1"/>
          <p:nvPr/>
        </p:nvSpPr>
        <p:spPr>
          <a:xfrm>
            <a:off x="291993" y="219248"/>
            <a:ext cx="12282374" cy="954107"/>
          </a:xfrm>
          <a:prstGeom prst="rect">
            <a:avLst/>
          </a:prstGeom>
          <a:noFill/>
        </p:spPr>
        <p:txBody>
          <a:bodyPr wrap="square" rtlCol="0">
            <a:spAutoFit/>
          </a:bodyPr>
          <a:lstStyle/>
          <a:p>
            <a:r>
              <a:rPr lang="en-US" altLang="zh-CN" sz="2800" b="1" dirty="0">
                <a:solidFill>
                  <a:srgbClr val="242021"/>
                </a:solidFill>
                <a:latin typeface="Times New Roman" panose="02020603050405020304" pitchFamily="18" charset="0"/>
                <a:cs typeface="Times New Roman" panose="02020603050405020304" pitchFamily="18" charset="0"/>
              </a:rPr>
              <a:t>Structural equation model: </a:t>
            </a:r>
          </a:p>
          <a:p>
            <a:r>
              <a:rPr lang="en-US" altLang="zh-CN" sz="2800" b="1" dirty="0">
                <a:solidFill>
                  <a:srgbClr val="242021"/>
                </a:solidFill>
                <a:latin typeface="Times New Roman" panose="02020603050405020304" pitchFamily="18" charset="0"/>
                <a:cs typeface="Times New Roman" panose="02020603050405020304" pitchFamily="18" charset="0"/>
              </a:rPr>
              <a:t>Enzymes are most important (in)direct factors regulating SOC stock</a:t>
            </a:r>
            <a:endParaRPr lang="zh-CN"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03470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DB6EE25-886F-72A5-0F23-758E19F57821}"/>
              </a:ext>
            </a:extLst>
          </p:cNvPr>
          <p:cNvSpPr>
            <a:spLocks noGrp="1"/>
          </p:cNvSpPr>
          <p:nvPr>
            <p:ph type="title"/>
          </p:nvPr>
        </p:nvSpPr>
        <p:spPr>
          <a:xfrm>
            <a:off x="511030" y="217648"/>
            <a:ext cx="10515600" cy="1325563"/>
          </a:xfrm>
        </p:spPr>
        <p:txBody>
          <a:bodyPr/>
          <a:lstStyle/>
          <a:p>
            <a:r>
              <a:rPr lang="en-US" altLang="zh-CN" dirty="0">
                <a:latin typeface="Times New Roman" panose="02020603050405020304" pitchFamily="18" charset="0"/>
                <a:cs typeface="Times New Roman" panose="02020603050405020304" pitchFamily="18" charset="0"/>
              </a:rPr>
              <a:t>Take-home messages</a:t>
            </a:r>
            <a:endParaRPr lang="zh-CN" altLang="en-US" dirty="0">
              <a:latin typeface="Times New Roman" panose="02020603050405020304" pitchFamily="18" charset="0"/>
              <a:cs typeface="Times New Roman" panose="02020603050405020304" pitchFamily="18" charset="0"/>
            </a:endParaRPr>
          </a:p>
        </p:txBody>
      </p:sp>
      <p:sp>
        <p:nvSpPr>
          <p:cNvPr id="3" name="内容占位符 2">
            <a:extLst>
              <a:ext uri="{FF2B5EF4-FFF2-40B4-BE49-F238E27FC236}">
                <a16:creationId xmlns:a16="http://schemas.microsoft.com/office/drawing/2014/main" id="{C2F54E26-E1DE-B192-A7A0-DE6C21119ACF}"/>
              </a:ext>
            </a:extLst>
          </p:cNvPr>
          <p:cNvSpPr>
            <a:spLocks noGrp="1"/>
          </p:cNvSpPr>
          <p:nvPr>
            <p:ph idx="1"/>
          </p:nvPr>
        </p:nvSpPr>
        <p:spPr>
          <a:xfrm>
            <a:off x="511030" y="2274756"/>
            <a:ext cx="11680970" cy="3953881"/>
          </a:xfrm>
        </p:spPr>
        <p:txBody>
          <a:bodyPr/>
          <a:lstStyle/>
          <a:p>
            <a:r>
              <a:rPr lang="en-US" altLang="zh-CN" dirty="0">
                <a:latin typeface="Times New Roman" panose="02020603050405020304" pitchFamily="18" charset="0"/>
                <a:cs typeface="Times New Roman" panose="02020603050405020304" pitchFamily="18" charset="0"/>
              </a:rPr>
              <a:t>SOC content &amp; SOC stock decreased 25% with warming;</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SOC chemical structure did not change after 9-year warming and N addition;</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C-degrading enzymes play a key important role in regulating SOC stock.</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9011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34820BE7-3C92-9F20-6A42-D79481E04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251" y="3746503"/>
            <a:ext cx="4794223" cy="3043907"/>
          </a:xfrm>
          <a:prstGeom prst="rect">
            <a:avLst/>
          </a:prstGeom>
        </p:spPr>
      </p:pic>
      <p:pic>
        <p:nvPicPr>
          <p:cNvPr id="11" name="图片 10">
            <a:extLst>
              <a:ext uri="{FF2B5EF4-FFF2-40B4-BE49-F238E27FC236}">
                <a16:creationId xmlns:a16="http://schemas.microsoft.com/office/drawing/2014/main" id="{68F424FA-283A-E727-0D2E-71655DE0AC6F}"/>
              </a:ext>
            </a:extLst>
          </p:cNvPr>
          <p:cNvPicPr>
            <a:picLocks noChangeAspect="1"/>
          </p:cNvPicPr>
          <p:nvPr/>
        </p:nvPicPr>
        <p:blipFill rotWithShape="1">
          <a:blip r:embed="rId4">
            <a:extLst>
              <a:ext uri="{28A0092B-C50C-407E-A947-70E740481C1C}">
                <a14:useLocalDpi xmlns:a14="http://schemas.microsoft.com/office/drawing/2010/main" val="0"/>
              </a:ext>
            </a:extLst>
          </a:blip>
          <a:srcRect l="8663" r="9182" b="4511"/>
          <a:stretch/>
        </p:blipFill>
        <p:spPr>
          <a:xfrm>
            <a:off x="946999" y="3746503"/>
            <a:ext cx="4539399" cy="3043907"/>
          </a:xfrm>
          <a:prstGeom prst="rect">
            <a:avLst/>
          </a:prstGeom>
          <a:solidFill>
            <a:schemeClr val="bg1"/>
          </a:solidFill>
        </p:spPr>
      </p:pic>
      <p:pic>
        <p:nvPicPr>
          <p:cNvPr id="4" name="内容占位符 3"/>
          <p:cNvPicPr>
            <a:picLocks noGrp="1"/>
          </p:cNvPicPr>
          <p:nvPr>
            <p:ph idx="1"/>
          </p:nvPr>
        </p:nvPicPr>
        <p:blipFill>
          <a:blip r:embed="rId5" cstate="print">
            <a:extLst>
              <a:ext uri="{BEBA8EAE-BF5A-486C-A8C5-ECC9F3942E4B}">
                <a14:imgProps xmlns:a14="http://schemas.microsoft.com/office/drawing/2010/main">
                  <a14:imgLayer r:embed="rId6">
                    <a14:imgEffect>
                      <a14:brightnessContrast bright="-3000"/>
                    </a14:imgEffect>
                  </a14:imgLayer>
                </a14:imgProps>
              </a:ext>
              <a:ext uri="{28A0092B-C50C-407E-A947-70E740481C1C}">
                <a14:useLocalDpi xmlns:a14="http://schemas.microsoft.com/office/drawing/2010/main" val="0"/>
              </a:ext>
            </a:extLst>
          </a:blip>
          <a:stretch>
            <a:fillRect/>
          </a:stretch>
        </p:blipFill>
        <p:spPr>
          <a:xfrm>
            <a:off x="6452251" y="387843"/>
            <a:ext cx="4794223" cy="2669167"/>
          </a:xfrm>
          <a:noFill/>
          <a:effectLst>
            <a:glow rad="127000">
              <a:schemeClr val="accent1">
                <a:alpha val="0"/>
              </a:schemeClr>
            </a:glow>
          </a:effectLst>
        </p:spPr>
      </p:pic>
      <p:sp>
        <p:nvSpPr>
          <p:cNvPr id="5" name="矩形 4"/>
          <p:cNvSpPr/>
          <p:nvPr/>
        </p:nvSpPr>
        <p:spPr>
          <a:xfrm>
            <a:off x="0" y="2953316"/>
            <a:ext cx="12151150" cy="743978"/>
          </a:xfrm>
          <a:prstGeom prst="rect">
            <a:avLst/>
          </a:prstGeom>
        </p:spPr>
        <p:txBody>
          <a:bodyPr wrap="square" lIns="91432" tIns="45716" rIns="91432" bIns="45716">
            <a:spAutoFit/>
          </a:bodyPr>
          <a:lstStyle/>
          <a:p>
            <a:pPr algn="ctr">
              <a:lnSpc>
                <a:spcPct val="150000"/>
              </a:lnSpc>
            </a:pPr>
            <a:r>
              <a:rPr lang="en-US" altLang="zh-CN" sz="3200" b="1" dirty="0">
                <a:latin typeface="微软雅黑" panose="020B0503020204020204" pitchFamily="34" charset="-122"/>
                <a:ea typeface="微软雅黑" panose="020B0503020204020204" pitchFamily="34" charset="-122"/>
              </a:rPr>
              <a:t>Thanks for FDU GCE &amp; UZH 2B groups and great Tibetan!!</a:t>
            </a:r>
            <a:endParaRPr lang="zh-CN" altLang="en-US" sz="3200" b="1"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E42E732E-51E5-91C0-FEC3-5C1BC92AD5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98190" y="0"/>
            <a:ext cx="793236" cy="793236"/>
          </a:xfrm>
          <a:prstGeom prst="rect">
            <a:avLst/>
          </a:prstGeom>
        </p:spPr>
      </p:pic>
      <p:pic>
        <p:nvPicPr>
          <p:cNvPr id="1026" name="Picture 2">
            <a:extLst>
              <a:ext uri="{FF2B5EF4-FFF2-40B4-BE49-F238E27FC236}">
                <a16:creationId xmlns:a16="http://schemas.microsoft.com/office/drawing/2014/main" id="{98EA617B-4E04-4C59-4669-8FB491A6E6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000" y="387844"/>
            <a:ext cx="4539399" cy="26691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753634"/>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12018</TotalTime>
  <Words>887</Words>
  <Application>Microsoft Office PowerPoint</Application>
  <PresentationFormat>宽屏</PresentationFormat>
  <Paragraphs>99</Paragraphs>
  <Slides>9</Slides>
  <Notes>6</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9</vt:i4>
      </vt:variant>
    </vt:vector>
  </HeadingPairs>
  <TitlesOfParts>
    <vt:vector size="17" baseType="lpstr">
      <vt:lpstr>等线</vt:lpstr>
      <vt:lpstr>等线 Light</vt:lpstr>
      <vt:lpstr>微软雅黑</vt:lpstr>
      <vt:lpstr>Arial</vt:lpstr>
      <vt:lpstr>tahoma</vt:lpstr>
      <vt:lpstr>Times New Roman</vt:lpstr>
      <vt:lpstr>Wingdings</vt:lpstr>
      <vt:lpstr>Office 主题​​</vt:lpstr>
      <vt:lpstr> Nine years of warming and N addition promote SOC loss in the Tibetan grassland but did not alter SOC chemical structure </vt:lpstr>
      <vt:lpstr>Tibetan plateau: an ideal district to study SOM decomposition</vt:lpstr>
      <vt:lpstr>Site description</vt:lpstr>
      <vt:lpstr>PowerPoint 演示文稿</vt:lpstr>
      <vt:lpstr>PowerPoint 演示文稿</vt:lpstr>
      <vt:lpstr>PowerPoint 演示文稿</vt:lpstr>
      <vt:lpstr>PowerPoint 演示文稿</vt:lpstr>
      <vt:lpstr>Take-home messages</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Soil organic carbon loss promoted by long-term warming and simulated chronic nitrogen enrichment in the Tibetan Plateau</dc:title>
  <dc:creator>HuiMin Sun</dc:creator>
  <cp:lastModifiedBy>HuiMin Sun</cp:lastModifiedBy>
  <cp:revision>191</cp:revision>
  <dcterms:created xsi:type="dcterms:W3CDTF">2022-05-15T13:59:12Z</dcterms:created>
  <dcterms:modified xsi:type="dcterms:W3CDTF">2022-05-25T21:05:01Z</dcterms:modified>
</cp:coreProperties>
</file>