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460" r:id="rId2"/>
    <p:sldId id="434" r:id="rId3"/>
    <p:sldId id="430" r:id="rId4"/>
    <p:sldId id="280" r:id="rId5"/>
    <p:sldId id="279" r:id="rId6"/>
    <p:sldId id="444" r:id="rId7"/>
    <p:sldId id="432" r:id="rId8"/>
    <p:sldId id="263" r:id="rId9"/>
    <p:sldId id="461" r:id="rId10"/>
    <p:sldId id="462" r:id="rId11"/>
    <p:sldId id="44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" panose="020B0604020202020204" pitchFamily="34" charset="0"/>
      <p:regular r:id="rId18"/>
      <p:bold r:id="rId19"/>
      <p:italic r:id="rId20"/>
      <p:boldItalic r:id="rId2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80FB8DF-BA0D-49A0-815A-F97C2DAA8221}">
          <p14:sldIdLst>
            <p14:sldId id="460"/>
          </p14:sldIdLst>
        </p14:section>
        <p14:section name="Introduction" id="{CA2EF823-A95D-425F-8FC2-6A3AA4288BA8}">
          <p14:sldIdLst>
            <p14:sldId id="434"/>
            <p14:sldId id="430"/>
            <p14:sldId id="280"/>
            <p14:sldId id="279"/>
            <p14:sldId id="444"/>
            <p14:sldId id="432"/>
          </p14:sldIdLst>
        </p14:section>
        <p14:section name="Results &amp; Discussion" id="{426A0AEA-749A-4E3F-B0A3-5B0FDA0D08C2}">
          <p14:sldIdLst>
            <p14:sldId id="263"/>
            <p14:sldId id="461"/>
            <p14:sldId id="462"/>
          </p14:sldIdLst>
        </p14:section>
        <p14:section name="Summary" id="{DBF551FC-1050-4D80-8407-4F1BFD015036}">
          <p14:sldIdLst>
            <p14:sldId id="4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orient="horz" pos="4156" userDrawn="1">
          <p15:clr>
            <a:srgbClr val="A4A3A4"/>
          </p15:clr>
        </p15:guide>
        <p15:guide id="9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5BC"/>
    <a:srgbClr val="CDE6F5"/>
    <a:srgbClr val="707078"/>
    <a:srgbClr val="28282A"/>
    <a:srgbClr val="F0F0F0"/>
    <a:srgbClr val="E0E0E0"/>
    <a:srgbClr val="454549"/>
    <a:srgbClr val="4B4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552DE-85BC-4DE4-99AF-02A5203BFB63}" v="2" dt="2022-05-25T01:55:27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90" autoAdjust="0"/>
  </p:normalViewPr>
  <p:slideViewPr>
    <p:cSldViewPr snapToGrid="0" showGuides="1">
      <p:cViewPr varScale="1">
        <p:scale>
          <a:sx n="120" d="100"/>
          <a:sy n="120" d="100"/>
        </p:scale>
        <p:origin x="84" y="138"/>
      </p:cViewPr>
      <p:guideLst>
        <p:guide orient="horz" pos="2160"/>
        <p:guide pos="3840"/>
        <p:guide orient="horz" pos="3974"/>
        <p:guide orient="horz" pos="436"/>
        <p:guide pos="211"/>
        <p:guide pos="7469"/>
        <p:guide orient="horz" pos="799"/>
        <p:guide orient="horz" pos="4156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105090011" userId="f5f439b4-c519-42b3-a0a3-5e4be59eea25" providerId="ADAL" clId="{969552DE-85BC-4DE4-99AF-02A5203BFB63}"/>
    <pc:docChg chg="custSel addSld modSld modSection">
      <pc:chgData name="M105090011" userId="f5f439b4-c519-42b3-a0a3-5e4be59eea25" providerId="ADAL" clId="{969552DE-85BC-4DE4-99AF-02A5203BFB63}" dt="2022-05-25T01:55:40.305" v="64" actId="478"/>
      <pc:docMkLst>
        <pc:docMk/>
      </pc:docMkLst>
      <pc:sldChg chg="addSp delSp modSp mod">
        <pc:chgData name="M105090011" userId="f5f439b4-c519-42b3-a0a3-5e4be59eea25" providerId="ADAL" clId="{969552DE-85BC-4DE4-99AF-02A5203BFB63}" dt="2022-05-25T01:55:40.305" v="64" actId="478"/>
        <pc:sldMkLst>
          <pc:docMk/>
          <pc:sldMk cId="397289131" sldId="263"/>
        </pc:sldMkLst>
        <pc:spChg chg="mod">
          <ac:chgData name="M105090011" userId="f5f439b4-c519-42b3-a0a3-5e4be59eea25" providerId="ADAL" clId="{969552DE-85BC-4DE4-99AF-02A5203BFB63}" dt="2022-05-24T03:17:00.996" v="49" actId="2711"/>
          <ac:spMkLst>
            <pc:docMk/>
            <pc:sldMk cId="397289131" sldId="263"/>
            <ac:spMk id="9" creationId="{2F5EF30A-1A4D-BA9E-E6D2-B355F8DBCB60}"/>
          </ac:spMkLst>
        </pc:spChg>
        <pc:picChg chg="add mod ord">
          <ac:chgData name="M105090011" userId="f5f439b4-c519-42b3-a0a3-5e4be59eea25" providerId="ADAL" clId="{969552DE-85BC-4DE4-99AF-02A5203BFB63}" dt="2022-05-25T01:55:37.427" v="63" actId="167"/>
          <ac:picMkLst>
            <pc:docMk/>
            <pc:sldMk cId="397289131" sldId="263"/>
            <ac:picMk id="5" creationId="{894AA905-2EBA-01FF-66B5-04A1D2397695}"/>
          </ac:picMkLst>
        </pc:picChg>
        <pc:picChg chg="del">
          <ac:chgData name="M105090011" userId="f5f439b4-c519-42b3-a0a3-5e4be59eea25" providerId="ADAL" clId="{969552DE-85BC-4DE4-99AF-02A5203BFB63}" dt="2022-05-25T01:55:40.305" v="64" actId="478"/>
          <ac:picMkLst>
            <pc:docMk/>
            <pc:sldMk cId="397289131" sldId="263"/>
            <ac:picMk id="8" creationId="{FBC6E4BB-4F3F-49D7-A3B9-D027F80A434B}"/>
          </ac:picMkLst>
        </pc:picChg>
      </pc:sldChg>
      <pc:sldChg chg="modSp mod">
        <pc:chgData name="M105090011" userId="f5f439b4-c519-42b3-a0a3-5e4be59eea25" providerId="ADAL" clId="{969552DE-85BC-4DE4-99AF-02A5203BFB63}" dt="2022-05-24T03:16:42.380" v="46" actId="2711"/>
        <pc:sldMkLst>
          <pc:docMk/>
          <pc:sldMk cId="377966106" sldId="279"/>
        </pc:sldMkLst>
        <pc:spChg chg="mod">
          <ac:chgData name="M105090011" userId="f5f439b4-c519-42b3-a0a3-5e4be59eea25" providerId="ADAL" clId="{969552DE-85BC-4DE4-99AF-02A5203BFB63}" dt="2022-05-24T03:16:42.380" v="46" actId="2711"/>
          <ac:spMkLst>
            <pc:docMk/>
            <pc:sldMk cId="377966106" sldId="279"/>
            <ac:spMk id="5" creationId="{87D3EDEA-8AC6-48A8-92A6-0C7718F99BB9}"/>
          </ac:spMkLst>
        </pc:spChg>
      </pc:sldChg>
      <pc:sldChg chg="modSp add mod modShow">
        <pc:chgData name="M105090011" userId="f5f439b4-c519-42b3-a0a3-5e4be59eea25" providerId="ADAL" clId="{969552DE-85BC-4DE4-99AF-02A5203BFB63}" dt="2022-05-24T03:15:27.332" v="43" actId="2711"/>
        <pc:sldMkLst>
          <pc:docMk/>
          <pc:sldMk cId="1950630075" sldId="280"/>
        </pc:sldMkLst>
        <pc:spChg chg="mod">
          <ac:chgData name="M105090011" userId="f5f439b4-c519-42b3-a0a3-5e4be59eea25" providerId="ADAL" clId="{969552DE-85BC-4DE4-99AF-02A5203BFB63}" dt="2022-05-24T03:15:00.340" v="41" actId="2711"/>
          <ac:spMkLst>
            <pc:docMk/>
            <pc:sldMk cId="1950630075" sldId="280"/>
            <ac:spMk id="8" creationId="{2640723E-69C4-41B1-8D52-C3119132C518}"/>
          </ac:spMkLst>
        </pc:spChg>
        <pc:spChg chg="mod">
          <ac:chgData name="M105090011" userId="f5f439b4-c519-42b3-a0a3-5e4be59eea25" providerId="ADAL" clId="{969552DE-85BC-4DE4-99AF-02A5203BFB63}" dt="2022-05-24T03:15:15.020" v="42" actId="2711"/>
          <ac:spMkLst>
            <pc:docMk/>
            <pc:sldMk cId="1950630075" sldId="280"/>
            <ac:spMk id="10" creationId="{8143C68C-6F16-44A6-B89B-6D2CF478B1BB}"/>
          </ac:spMkLst>
        </pc:spChg>
        <pc:spChg chg="mod">
          <ac:chgData name="M105090011" userId="f5f439b4-c519-42b3-a0a3-5e4be59eea25" providerId="ADAL" clId="{969552DE-85BC-4DE4-99AF-02A5203BFB63}" dt="2022-05-24T03:15:27.332" v="43" actId="2711"/>
          <ac:spMkLst>
            <pc:docMk/>
            <pc:sldMk cId="1950630075" sldId="280"/>
            <ac:spMk id="15" creationId="{6CE45D8A-D083-4CFB-AE0C-AD4C350705BB}"/>
          </ac:spMkLst>
        </pc:spChg>
        <pc:spChg chg="mod">
          <ac:chgData name="M105090011" userId="f5f439b4-c519-42b3-a0a3-5e4be59eea25" providerId="ADAL" clId="{969552DE-85BC-4DE4-99AF-02A5203BFB63}" dt="2022-05-24T03:14:37.093" v="39" actId="2711"/>
          <ac:spMkLst>
            <pc:docMk/>
            <pc:sldMk cId="1950630075" sldId="280"/>
            <ac:spMk id="19" creationId="{8B11A24F-9D58-42D9-B31A-F0C8424C351B}"/>
          </ac:spMkLst>
        </pc:spChg>
        <pc:spChg chg="mod">
          <ac:chgData name="M105090011" userId="f5f439b4-c519-42b3-a0a3-5e4be59eea25" providerId="ADAL" clId="{969552DE-85BC-4DE4-99AF-02A5203BFB63}" dt="2022-05-24T03:14:44.940" v="40" actId="2711"/>
          <ac:spMkLst>
            <pc:docMk/>
            <pc:sldMk cId="1950630075" sldId="280"/>
            <ac:spMk id="20" creationId="{7E678714-9376-4E93-BABD-2E330A3A3233}"/>
          </ac:spMkLst>
        </pc:spChg>
      </pc:sldChg>
      <pc:sldChg chg="modSp mod">
        <pc:chgData name="M105090011" userId="f5f439b4-c519-42b3-a0a3-5e4be59eea25" providerId="ADAL" clId="{969552DE-85BC-4DE4-99AF-02A5203BFB63}" dt="2022-05-24T03:15:49.979" v="45" actId="2711"/>
        <pc:sldMkLst>
          <pc:docMk/>
          <pc:sldMk cId="2716299863" sldId="430"/>
        </pc:sldMkLst>
        <pc:spChg chg="mod">
          <ac:chgData name="M105090011" userId="f5f439b4-c519-42b3-a0a3-5e4be59eea25" providerId="ADAL" clId="{969552DE-85BC-4DE4-99AF-02A5203BFB63}" dt="2022-05-24T03:15:49.979" v="45" actId="2711"/>
          <ac:spMkLst>
            <pc:docMk/>
            <pc:sldMk cId="2716299863" sldId="430"/>
            <ac:spMk id="8" creationId="{89E7A0F9-26EB-4DBC-B022-46D7A79E9D24}"/>
          </ac:spMkLst>
        </pc:spChg>
      </pc:sldChg>
      <pc:sldChg chg="modSp mod">
        <pc:chgData name="M105090011" userId="f5f439b4-c519-42b3-a0a3-5e4be59eea25" providerId="ADAL" clId="{969552DE-85BC-4DE4-99AF-02A5203BFB63}" dt="2022-05-24T03:16:54.649" v="48" actId="2711"/>
        <pc:sldMkLst>
          <pc:docMk/>
          <pc:sldMk cId="1333054747" sldId="432"/>
        </pc:sldMkLst>
        <pc:spChg chg="mod">
          <ac:chgData name="M105090011" userId="f5f439b4-c519-42b3-a0a3-5e4be59eea25" providerId="ADAL" clId="{969552DE-85BC-4DE4-99AF-02A5203BFB63}" dt="2022-05-24T01:07:53.962" v="1" actId="2711"/>
          <ac:spMkLst>
            <pc:docMk/>
            <pc:sldMk cId="1333054747" sldId="432"/>
            <ac:spMk id="7" creationId="{F05827ED-F0F3-4E50-ACC9-566E8421B9BA}"/>
          </ac:spMkLst>
        </pc:spChg>
        <pc:spChg chg="mod">
          <ac:chgData name="M105090011" userId="f5f439b4-c519-42b3-a0a3-5e4be59eea25" providerId="ADAL" clId="{969552DE-85BC-4DE4-99AF-02A5203BFB63}" dt="2022-05-24T01:07:59.929" v="2" actId="108"/>
          <ac:spMkLst>
            <pc:docMk/>
            <pc:sldMk cId="1333054747" sldId="432"/>
            <ac:spMk id="9" creationId="{2BD7A998-5AE5-4623-8D16-21A68A990AF2}"/>
          </ac:spMkLst>
        </pc:spChg>
        <pc:spChg chg="mod">
          <ac:chgData name="M105090011" userId="f5f439b4-c519-42b3-a0a3-5e4be59eea25" providerId="ADAL" clId="{969552DE-85BC-4DE4-99AF-02A5203BFB63}" dt="2022-05-24T03:16:54.649" v="48" actId="2711"/>
          <ac:spMkLst>
            <pc:docMk/>
            <pc:sldMk cId="1333054747" sldId="432"/>
            <ac:spMk id="11" creationId="{98F1143D-FA74-8799-DECD-4CABBD6BE1E3}"/>
          </ac:spMkLst>
        </pc:spChg>
        <pc:spChg chg="mod">
          <ac:chgData name="M105090011" userId="f5f439b4-c519-42b3-a0a3-5e4be59eea25" providerId="ADAL" clId="{969552DE-85BC-4DE4-99AF-02A5203BFB63}" dt="2022-05-24T01:08:02.442" v="3" actId="108"/>
          <ac:spMkLst>
            <pc:docMk/>
            <pc:sldMk cId="1333054747" sldId="432"/>
            <ac:spMk id="12" creationId="{2B850133-9534-9BA9-1D6A-F5370F36DC42}"/>
          </ac:spMkLst>
        </pc:spChg>
      </pc:sldChg>
      <pc:sldChg chg="modSp mod">
        <pc:chgData name="M105090011" userId="f5f439b4-c519-42b3-a0a3-5e4be59eea25" providerId="ADAL" clId="{969552DE-85BC-4DE4-99AF-02A5203BFB63}" dt="2022-05-24T03:15:41.020" v="44" actId="2711"/>
        <pc:sldMkLst>
          <pc:docMk/>
          <pc:sldMk cId="2176020182" sldId="434"/>
        </pc:sldMkLst>
        <pc:spChg chg="mod">
          <ac:chgData name="M105090011" userId="f5f439b4-c519-42b3-a0a3-5e4be59eea25" providerId="ADAL" clId="{969552DE-85BC-4DE4-99AF-02A5203BFB63}" dt="2022-05-24T03:15:41.020" v="44" actId="2711"/>
          <ac:spMkLst>
            <pc:docMk/>
            <pc:sldMk cId="2176020182" sldId="434"/>
            <ac:spMk id="4" creationId="{9887683F-2AF2-4148-B29D-8619E1EFA547}"/>
          </ac:spMkLst>
        </pc:spChg>
      </pc:sldChg>
      <pc:sldChg chg="modSp mod">
        <pc:chgData name="M105090011" userId="f5f439b4-c519-42b3-a0a3-5e4be59eea25" providerId="ADAL" clId="{969552DE-85BC-4DE4-99AF-02A5203BFB63}" dt="2022-05-24T03:18:48.584" v="58" actId="14100"/>
        <pc:sldMkLst>
          <pc:docMk/>
          <pc:sldMk cId="1834889119" sldId="444"/>
        </pc:sldMkLst>
        <pc:spChg chg="mod">
          <ac:chgData name="M105090011" userId="f5f439b4-c519-42b3-a0a3-5e4be59eea25" providerId="ADAL" clId="{969552DE-85BC-4DE4-99AF-02A5203BFB63}" dt="2022-05-24T03:10:41.854" v="37" actId="1076"/>
          <ac:spMkLst>
            <pc:docMk/>
            <pc:sldMk cId="1834889119" sldId="444"/>
            <ac:spMk id="7" creationId="{F5ECC9B8-79D1-4B56-A516-446C8A879660}"/>
          </ac:spMkLst>
        </pc:spChg>
        <pc:spChg chg="mod">
          <ac:chgData name="M105090011" userId="f5f439b4-c519-42b3-a0a3-5e4be59eea25" providerId="ADAL" clId="{969552DE-85BC-4DE4-99AF-02A5203BFB63}" dt="2022-05-24T03:10:41.854" v="37" actId="1076"/>
          <ac:spMkLst>
            <pc:docMk/>
            <pc:sldMk cId="1834889119" sldId="444"/>
            <ac:spMk id="8" creationId="{182E5A5F-344D-46D1-A809-E39877E3B99E}"/>
          </ac:spMkLst>
        </pc:spChg>
        <pc:spChg chg="mod">
          <ac:chgData name="M105090011" userId="f5f439b4-c519-42b3-a0a3-5e4be59eea25" providerId="ADAL" clId="{969552DE-85BC-4DE4-99AF-02A5203BFB63}" dt="2022-05-24T03:18:48.584" v="58" actId="14100"/>
          <ac:spMkLst>
            <pc:docMk/>
            <pc:sldMk cId="1834889119" sldId="444"/>
            <ac:spMk id="10" creationId="{EC211EF6-3FEE-4FCB-B4BD-E104B60907A0}"/>
          </ac:spMkLst>
        </pc:spChg>
        <pc:spChg chg="mod">
          <ac:chgData name="M105090011" userId="f5f439b4-c519-42b3-a0a3-5e4be59eea25" providerId="ADAL" clId="{969552DE-85BC-4DE4-99AF-02A5203BFB63}" dt="2022-05-24T03:16:48.699" v="47" actId="2711"/>
          <ac:spMkLst>
            <pc:docMk/>
            <pc:sldMk cId="1834889119" sldId="444"/>
            <ac:spMk id="11" creationId="{A9AA03E5-F734-4A43-AABE-E71672021E0E}"/>
          </ac:spMkLst>
        </pc:spChg>
        <pc:picChg chg="mod">
          <ac:chgData name="M105090011" userId="f5f439b4-c519-42b3-a0a3-5e4be59eea25" providerId="ADAL" clId="{969552DE-85BC-4DE4-99AF-02A5203BFB63}" dt="2022-05-24T03:10:30.228" v="36" actId="14100"/>
          <ac:picMkLst>
            <pc:docMk/>
            <pc:sldMk cId="1834889119" sldId="444"/>
            <ac:picMk id="4" creationId="{6528749E-BD5E-4320-9A0D-7F97F4167B59}"/>
          </ac:picMkLst>
        </pc:picChg>
      </pc:sldChg>
      <pc:sldChg chg="modSp mod">
        <pc:chgData name="M105090011" userId="f5f439b4-c519-42b3-a0a3-5e4be59eea25" providerId="ADAL" clId="{969552DE-85BC-4DE4-99AF-02A5203BFB63}" dt="2022-05-24T03:17:23.276" v="52" actId="2711"/>
        <pc:sldMkLst>
          <pc:docMk/>
          <pc:sldMk cId="1236107694" sldId="449"/>
        </pc:sldMkLst>
        <pc:spChg chg="mod">
          <ac:chgData name="M105090011" userId="f5f439b4-c519-42b3-a0a3-5e4be59eea25" providerId="ADAL" clId="{969552DE-85BC-4DE4-99AF-02A5203BFB63}" dt="2022-05-24T03:17:23.276" v="52" actId="2711"/>
          <ac:spMkLst>
            <pc:docMk/>
            <pc:sldMk cId="1236107694" sldId="449"/>
            <ac:spMk id="7" creationId="{918409BD-AC48-F183-C77A-CA85C1A50F80}"/>
          </ac:spMkLst>
        </pc:spChg>
      </pc:sldChg>
      <pc:sldChg chg="modSp mod">
        <pc:chgData name="M105090011" userId="f5f439b4-c519-42b3-a0a3-5e4be59eea25" providerId="ADAL" clId="{969552DE-85BC-4DE4-99AF-02A5203BFB63}" dt="2022-05-24T01:07:15.281" v="0" actId="2711"/>
        <pc:sldMkLst>
          <pc:docMk/>
          <pc:sldMk cId="4139885964" sldId="460"/>
        </pc:sldMkLst>
        <pc:spChg chg="mod">
          <ac:chgData name="M105090011" userId="f5f439b4-c519-42b3-a0a3-5e4be59eea25" providerId="ADAL" clId="{969552DE-85BC-4DE4-99AF-02A5203BFB63}" dt="2022-05-24T01:07:15.281" v="0" actId="2711"/>
          <ac:spMkLst>
            <pc:docMk/>
            <pc:sldMk cId="4139885964" sldId="460"/>
            <ac:spMk id="3" creationId="{B8B82D35-3628-4EC9-AB4E-F8B5E50B22E5}"/>
          </ac:spMkLst>
        </pc:spChg>
      </pc:sldChg>
      <pc:sldChg chg="modSp mod">
        <pc:chgData name="M105090011" userId="f5f439b4-c519-42b3-a0a3-5e4be59eea25" providerId="ADAL" clId="{969552DE-85BC-4DE4-99AF-02A5203BFB63}" dt="2022-05-24T03:17:06.893" v="50" actId="2711"/>
        <pc:sldMkLst>
          <pc:docMk/>
          <pc:sldMk cId="1412617130" sldId="461"/>
        </pc:sldMkLst>
        <pc:spChg chg="mod">
          <ac:chgData name="M105090011" userId="f5f439b4-c519-42b3-a0a3-5e4be59eea25" providerId="ADAL" clId="{969552DE-85BC-4DE4-99AF-02A5203BFB63}" dt="2022-05-24T03:17:06.893" v="50" actId="2711"/>
          <ac:spMkLst>
            <pc:docMk/>
            <pc:sldMk cId="1412617130" sldId="461"/>
            <ac:spMk id="9" creationId="{2F5EF30A-1A4D-BA9E-E6D2-B355F8DBCB60}"/>
          </ac:spMkLst>
        </pc:spChg>
      </pc:sldChg>
      <pc:sldChg chg="modSp mod">
        <pc:chgData name="M105090011" userId="f5f439b4-c519-42b3-a0a3-5e4be59eea25" providerId="ADAL" clId="{969552DE-85BC-4DE4-99AF-02A5203BFB63}" dt="2022-05-24T03:17:16.003" v="51" actId="2711"/>
        <pc:sldMkLst>
          <pc:docMk/>
          <pc:sldMk cId="671955718" sldId="462"/>
        </pc:sldMkLst>
        <pc:spChg chg="mod">
          <ac:chgData name="M105090011" userId="f5f439b4-c519-42b3-a0a3-5e4be59eea25" providerId="ADAL" clId="{969552DE-85BC-4DE4-99AF-02A5203BFB63}" dt="2022-05-24T03:17:16.003" v="51" actId="2711"/>
          <ac:spMkLst>
            <pc:docMk/>
            <pc:sldMk cId="671955718" sldId="462"/>
            <ac:spMk id="4" creationId="{53669DDE-4F36-B1DA-DFB0-A962D67D3A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0654E-3801-43C3-8922-AE41D14B54C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0B7-FBC1-4214-A040-1844B518B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38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0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00B7-FBC1-4214-A040-1844B518B73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35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80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00B7-FBC1-4214-A040-1844B518B73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97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00B7-FBC1-4214-A040-1844B518B7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40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00B7-FBC1-4214-A040-1844B518B73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97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00B7-FBC1-4214-A040-1844B518B73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52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00B7-FBC1-4214-A040-1844B518B73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16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00B7-FBC1-4214-A040-1844B518B73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97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00B7-FBC1-4214-A040-1844B518B73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56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00B7-FBC1-4214-A040-1844B518B73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05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00B7-FBC1-4214-A040-1844B518B73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95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4B10BBF-CD35-4BDC-882A-5A5D2379E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4" b="52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3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A3AB45-BD77-4707-B3AD-A7E1330A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6D193E-D71B-4439-AC91-D7C2A73C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AC25390-F193-4E6E-A600-DB8A986FD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3AA183-3221-408D-B69B-07E7D111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3ADD48-8D62-4CF4-80E8-8DB5790E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D725C8-448C-4D2B-A51A-5BE9DDCC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49708B-2556-412E-958D-F2A4731C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2CEEB70-C5DF-40EF-B17A-7747FF151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988E1B-D137-40EB-BC2A-0C1EC893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E20B67-2637-4C93-92DC-068E999F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51D7A82-BA2D-4ECF-9FFA-1FCD4931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D9FD9CE-2887-49D1-8B7F-5D199562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1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81C0A-43D7-4B93-A5D6-645E30AE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6D4C2AE-4ECC-4414-A61D-9DBBCA31F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25606E-E661-46E3-BAA4-79D7C745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CC4319-42FA-41B5-86AD-BDDE8FBC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6FEE39-73A3-40D0-949C-1398C1E2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83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CFF9103-3B6C-452A-A2BF-124825806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DDE58C-EA23-4ABC-BC60-EC366BAE3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43F2C2-0429-4843-8593-09E1C6E1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AA2DD7-BA79-4485-9024-EF5820AE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9D07DB-C494-425F-8F85-25994322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14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49BDD9A-9EAF-4848-B16B-08E205C49F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C0F958E-5D69-45A7-8186-BDF29889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06" y="282804"/>
            <a:ext cx="10515600" cy="71643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8440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FD7BD0-F153-48A6-876D-196D073F3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C7851C1-E9E9-4B96-B17E-D867FFFB5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B8E1ED-8875-4B94-88D5-46A74980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56446C-73B4-4D12-BCA3-F4F32C85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0A0D28-24B6-4A8B-86D0-6393BD50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70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D21D88-68A4-4489-B461-1C69C833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31FB8E-558A-4413-982D-5C8A27B6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2E0FB5-55A2-4574-ABE4-75D9AFA3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1256C4-98AC-44C1-AE3F-89EAD181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6A281C-A54A-437F-AEAD-F4B458B6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69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AFAEEA-537C-459B-9F8B-A8EAF9CD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09BD8C-C2D9-4966-A2AA-505304595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D07097-621D-481F-A7B8-54A5D8BD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B829AB-607B-4F01-9EF6-AB48E62F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080D3D-D324-422C-A390-6A9AAE75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43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68F7FB-CAA0-41EE-8F45-632F9469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DA1762-F682-40D7-916A-593F3017C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064360-5BF0-43D3-8EEA-7CBEEBA17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D664644-4654-4A61-850E-0B3F44F8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B7431A-9B80-4B84-9416-B536774D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4C09F0-0411-4AFA-9C7A-7EFEA919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02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08849F-6803-4F67-97CD-B12A405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A187B2-F687-4D2C-925B-30F6B3EB2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9AE85D-976D-4DA3-ABD5-21812558E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8494E69-EE06-47B7-9A6D-317CB149F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09A6E9-8163-4265-BF11-2B3FEA49B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810BB99-B738-43ED-B66D-498475FE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D30E870-6C10-4120-9593-1503DE3D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4807E8A-10A6-489A-9D49-1835C29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34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5599E-5D9E-4F98-8F30-CC32B451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83ABC9B-D993-4829-BB18-21FBE698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BB3444-66F5-4A6E-AF06-976208ED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9600E5F-BBC7-428E-9D47-A2623C4E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28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2170568-DD42-4D33-B71C-A94CAFB0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30FBBA7-A140-44DA-A59F-C7334BBA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012C2A-882B-4B22-A0B8-F30A1154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53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802E568-53AD-45C9-BDD8-9BE9368D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A0FB9C-2287-4FEA-A843-15D7CF0C2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794877-FD8F-460A-8CDE-EA5C5CE69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56A4-A652-4F5B-87C9-626A5A8536FD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0022BC-61F7-41B4-885B-958AAFB0E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73E7C7-2885-4F1A-84CB-E71EDFF3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5F1A6-9A16-49A4-B547-6057D37E095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8BCEC89-D1FA-43D7-9E16-CAF54B549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5" b="28384"/>
          <a:stretch/>
        </p:blipFill>
        <p:spPr>
          <a:xfrm rot="5400000">
            <a:off x="10852999" y="3548807"/>
            <a:ext cx="3764437" cy="9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4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A9FC2CF-BD4D-4F97-A122-20CCEBCDE219}"/>
              </a:ext>
            </a:extLst>
          </p:cNvPr>
          <p:cNvSpPr/>
          <p:nvPr/>
        </p:nvSpPr>
        <p:spPr>
          <a:xfrm>
            <a:off x="1" y="0"/>
            <a:ext cx="11389359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">
                <a:schemeClr val="bg1">
                  <a:lumMod val="75000"/>
                  <a:alpha val="30000"/>
                </a:schemeClr>
              </a:gs>
              <a:gs pos="26000">
                <a:schemeClr val="tx1">
                  <a:lumMod val="75000"/>
                  <a:lumOff val="25000"/>
                  <a:alpha val="70000"/>
                </a:schemeClr>
              </a:gs>
              <a:gs pos="7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8B82D35-3628-4EC9-AB4E-F8B5E50B22E5}"/>
              </a:ext>
            </a:extLst>
          </p:cNvPr>
          <p:cNvSpPr txBox="1">
            <a:spLocks/>
          </p:cNvSpPr>
          <p:nvPr/>
        </p:nvSpPr>
        <p:spPr>
          <a:xfrm>
            <a:off x="334963" y="1083338"/>
            <a:ext cx="10211117" cy="20860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en-US" altLang="zh-TW" sz="4000" kern="1200" dirty="0">
                <a:solidFill>
                  <a:schemeClr val="bg1"/>
                </a:solidFill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Variability of the Upper Ocean Energy Field in the Amundsen Basin, Arctic Ocean</a:t>
            </a:r>
            <a:endParaRPr lang="zh-TW" altLang="zh-TW" sz="4000" dirty="0">
              <a:solidFill>
                <a:schemeClr val="bg1"/>
              </a:solidFill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E03A305D-ACC4-44E5-A6F3-09EAFA8E486E}"/>
              </a:ext>
            </a:extLst>
          </p:cNvPr>
          <p:cNvCxnSpPr>
            <a:cxnSpLocks/>
          </p:cNvCxnSpPr>
          <p:nvPr/>
        </p:nvCxnSpPr>
        <p:spPr>
          <a:xfrm>
            <a:off x="334963" y="3429000"/>
            <a:ext cx="50599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標題 2">
            <a:extLst>
              <a:ext uri="{FF2B5EF4-FFF2-40B4-BE49-F238E27FC236}">
                <a16:creationId xmlns:a16="http://schemas.microsoft.com/office/drawing/2014/main" id="{8293417B-C80A-4EC1-98B2-CB7D2518E4F0}"/>
              </a:ext>
            </a:extLst>
          </p:cNvPr>
          <p:cNvSpPr txBox="1">
            <a:spLocks/>
          </p:cNvSpPr>
          <p:nvPr/>
        </p:nvSpPr>
        <p:spPr>
          <a:xfrm>
            <a:off x="334963" y="3610517"/>
            <a:ext cx="7964980" cy="14031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2200" dirty="0">
                <a:solidFill>
                  <a:schemeClr val="bg1"/>
                </a:solidFill>
              </a:rPr>
              <a:t>Wen-</a:t>
            </a:r>
            <a:r>
              <a:rPr lang="en-US" altLang="zh-TW" sz="2200" dirty="0" err="1">
                <a:solidFill>
                  <a:schemeClr val="bg1"/>
                </a:solidFill>
              </a:rPr>
              <a:t>Chuan</a:t>
            </a:r>
            <a:r>
              <a:rPr lang="en-US" altLang="zh-TW" sz="2200" dirty="0">
                <a:solidFill>
                  <a:schemeClr val="bg1"/>
                </a:solidFill>
              </a:rPr>
              <a:t> Wu, Ying-</a:t>
            </a:r>
            <a:r>
              <a:rPr lang="en-US" altLang="zh-TW" sz="2200" dirty="0" err="1">
                <a:solidFill>
                  <a:schemeClr val="bg1"/>
                </a:solidFill>
              </a:rPr>
              <a:t>Chih</a:t>
            </a:r>
            <a:r>
              <a:rPr lang="en-US" altLang="zh-TW" sz="2200" dirty="0">
                <a:solidFill>
                  <a:schemeClr val="bg1"/>
                </a:solidFill>
              </a:rPr>
              <a:t> Fang, Benjamin Rabe,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2200" dirty="0">
                <a:solidFill>
                  <a:schemeClr val="bg1"/>
                </a:solidFill>
              </a:rPr>
              <a:t>and Team Ocean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2200" dirty="0">
                <a:solidFill>
                  <a:schemeClr val="bg1"/>
                </a:solidFill>
              </a:rPr>
              <a:t>26.05.2022</a:t>
            </a:r>
            <a:endParaRPr lang="zh-TW" altLang="en-US" sz="2200" dirty="0">
              <a:solidFill>
                <a:schemeClr val="bg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EC040C-A992-44E1-9695-D5CD89E30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45" y="5321285"/>
            <a:ext cx="1173850" cy="937835"/>
          </a:xfrm>
          <a:prstGeom prst="rect">
            <a:avLst/>
          </a:prstGeom>
        </p:spPr>
      </p:pic>
      <p:pic>
        <p:nvPicPr>
          <p:cNvPr id="12" name="Grafik 3">
            <a:extLst>
              <a:ext uri="{FF2B5EF4-FFF2-40B4-BE49-F238E27FC236}">
                <a16:creationId xmlns:a16="http://schemas.microsoft.com/office/drawing/2014/main" id="{E5C511BD-8E97-4F0F-BF22-48C15FE81D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13" y="5386439"/>
            <a:ext cx="2179331" cy="807529"/>
          </a:xfrm>
          <a:prstGeom prst="rect">
            <a:avLst/>
          </a:prstGeom>
        </p:spPr>
      </p:pic>
      <p:pic>
        <p:nvPicPr>
          <p:cNvPr id="13" name="Picture 9" descr="Text&#10;&#10;Description automatically generated">
            <a:extLst>
              <a:ext uri="{FF2B5EF4-FFF2-40B4-BE49-F238E27FC236}">
                <a16:creationId xmlns:a16="http://schemas.microsoft.com/office/drawing/2014/main" id="{C04C9AA5-7DB3-49BE-91A4-CC81F859A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91" y="5488991"/>
            <a:ext cx="3273107" cy="70497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C2432DC-30CC-1411-5979-BAA7B1978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42" y="5370155"/>
            <a:ext cx="942648" cy="94264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9BE2479-F259-24E7-70C3-DAB04C952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6" y="5366077"/>
            <a:ext cx="1945640" cy="8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8C032E-D390-3DEC-FEB5-2A42B2640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93"/>
          <a:stretch/>
        </p:blipFill>
        <p:spPr>
          <a:xfrm>
            <a:off x="615244" y="1862318"/>
            <a:ext cx="10961511" cy="435567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3669DDE-4F36-B1DA-DFB0-A962D67D3A63}"/>
              </a:ext>
            </a:extLst>
          </p:cNvPr>
          <p:cNvSpPr txBox="1"/>
          <p:nvPr/>
        </p:nvSpPr>
        <p:spPr>
          <a:xfrm>
            <a:off x="167481" y="96808"/>
            <a:ext cx="3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8</a:t>
            </a:r>
            <a:endParaRPr lang="zh-TW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7AACC43-632B-DECC-3729-4DBE1DF1F572}"/>
              </a:ext>
            </a:extLst>
          </p:cNvPr>
          <p:cNvSpPr txBox="1">
            <a:spLocks/>
          </p:cNvSpPr>
          <p:nvPr/>
        </p:nvSpPr>
        <p:spPr>
          <a:xfrm>
            <a:off x="839973" y="360660"/>
            <a:ext cx="11038332" cy="1191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Preliminary Results of Spectra Analysis </a:t>
            </a:r>
          </a:p>
          <a:p>
            <a:r>
              <a:rPr lang="en-US" altLang="zh-TW" dirty="0"/>
              <a:t>(In Halocline)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195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A614172-7116-4B8C-8527-195957B4DD3A}"/>
              </a:ext>
            </a:extLst>
          </p:cNvPr>
          <p:cNvSpPr txBox="1"/>
          <p:nvPr/>
        </p:nvSpPr>
        <p:spPr>
          <a:xfrm>
            <a:off x="420914" y="1493415"/>
            <a:ext cx="11436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</a:rPr>
              <a:t>Observations show slopes of horizontal wavenumber spectra at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20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in a range of </a:t>
            </a:r>
            <a:r>
              <a:rPr lang="en-US" altLang="zh-TW" sz="2800" b="0" i="0" u="none" strike="noStrike" dirty="0">
                <a:solidFill>
                  <a:srgbClr val="FFFFFF"/>
                </a:solidFill>
                <a:effectLst/>
                <a:latin typeface="Helvetica" panose="020B0604020202020204" pitchFamily="34" charset="0"/>
              </a:rPr>
              <a:t>~-2 </a:t>
            </a:r>
            <a:r>
              <a:rPr lang="en-US" altLang="zh-TW" sz="2800" b="0" i="0" u="none" strike="noStrike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– ~-1.5,</a:t>
            </a:r>
            <a:r>
              <a:rPr lang="zh-TW" altLang="zh-TW" sz="2800" b="0" i="0" u="none" strike="noStrike" dirty="0">
                <a:solidFill>
                  <a:schemeClr val="bg1"/>
                </a:solidFill>
                <a:effectLst/>
                <a:ea typeface="Helvetica" panose="020B0604020202020204" pitchFamily="34" charset="0"/>
              </a:rPr>
              <a:t> </a:t>
            </a:r>
            <a:r>
              <a:rPr lang="en-US" altLang="zh-TW" sz="2800" b="0" i="0" u="none" strike="noStrike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and</a:t>
            </a:r>
            <a:r>
              <a:rPr lang="zh-TW" altLang="zh-TW" sz="2800" b="0" i="0" u="none" strike="noStrike" dirty="0">
                <a:solidFill>
                  <a:schemeClr val="bg1"/>
                </a:solidFill>
                <a:effectLst/>
                <a:ea typeface="Helvetica" panose="020B0604020202020204" pitchFamily="34" charset="0"/>
              </a:rPr>
              <a:t> </a:t>
            </a:r>
            <a:r>
              <a:rPr lang="en-US" altLang="zh-TW" sz="2800" b="0" i="0" u="none" strike="noStrike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that for ~-1.5 – </a:t>
            </a:r>
            <a:r>
              <a:rPr lang="en-US" altLang="zh-TW" sz="2800" b="0" i="0" u="none" strike="noStrike" dirty="0">
                <a:solidFill>
                  <a:srgbClr val="FFFFFF"/>
                </a:solidFill>
                <a:effectLst/>
                <a:latin typeface="Helvetica" panose="020B0604020202020204" pitchFamily="34" charset="0"/>
              </a:rPr>
              <a:t>~-1 </a:t>
            </a:r>
            <a:r>
              <a:rPr lang="en-US" altLang="zh-TW" sz="2800" dirty="0">
                <a:solidFill>
                  <a:schemeClr val="bg1"/>
                </a:solidFill>
              </a:rPr>
              <a:t>at 75 m.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1A509E0-CBEE-4049-A408-60B98082A546}"/>
              </a:ext>
            </a:extLst>
          </p:cNvPr>
          <p:cNvSpPr txBox="1"/>
          <p:nvPr/>
        </p:nvSpPr>
        <p:spPr>
          <a:xfrm>
            <a:off x="420914" y="2743417"/>
            <a:ext cx="11436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</a:rPr>
              <a:t>Impacts from variable surface forcing and stratification with respect to time and space are currently examined 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18409BD-AC48-F183-C77A-CA85C1A50F80}"/>
              </a:ext>
            </a:extLst>
          </p:cNvPr>
          <p:cNvSpPr txBox="1"/>
          <p:nvPr/>
        </p:nvSpPr>
        <p:spPr>
          <a:xfrm>
            <a:off x="167481" y="96808"/>
            <a:ext cx="3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9</a:t>
            </a:r>
            <a:endParaRPr lang="zh-TW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FE59AF1-CC5B-E8CB-A03D-F9C083DD6E44}"/>
              </a:ext>
            </a:extLst>
          </p:cNvPr>
          <p:cNvSpPr txBox="1">
            <a:spLocks/>
          </p:cNvSpPr>
          <p:nvPr/>
        </p:nvSpPr>
        <p:spPr>
          <a:xfrm>
            <a:off x="838200" y="296863"/>
            <a:ext cx="10515600" cy="75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Take-home Message</a:t>
            </a:r>
            <a:endParaRPr lang="zh-TW" altLang="en-US" dirty="0"/>
          </a:p>
        </p:txBody>
      </p:sp>
      <p:sp>
        <p:nvSpPr>
          <p:cNvPr id="8" name="文字方塊 4">
            <a:extLst>
              <a:ext uri="{FF2B5EF4-FFF2-40B4-BE49-F238E27FC236}">
                <a16:creationId xmlns:a16="http://schemas.microsoft.com/office/drawing/2014/main" id="{5BF80AC2-8533-2A26-2117-E93FCC365694}"/>
              </a:ext>
            </a:extLst>
          </p:cNvPr>
          <p:cNvSpPr txBox="1"/>
          <p:nvPr/>
        </p:nvSpPr>
        <p:spPr>
          <a:xfrm>
            <a:off x="420914" y="3993419"/>
            <a:ext cx="114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</a:rPr>
              <a:t>We hope to gain insights of energy cascade from this unique data set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0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174747F-AF4F-457E-AC6B-B894AE76B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1"/>
            <a:ext cx="9555982" cy="6827819"/>
          </a:xfrm>
          <a:prstGeom prst="rect">
            <a:avLst/>
          </a:prstGeom>
        </p:spPr>
      </p:pic>
      <p:pic>
        <p:nvPicPr>
          <p:cNvPr id="5" name="Grafik 3">
            <a:extLst>
              <a:ext uri="{FF2B5EF4-FFF2-40B4-BE49-F238E27FC236}">
                <a16:creationId xmlns:a16="http://schemas.microsoft.com/office/drawing/2014/main" id="{66271038-9FE5-4098-854E-D43A001A6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58" y="296863"/>
            <a:ext cx="2652280" cy="98277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887683F-2AF2-4148-B29D-8619E1EFA547}"/>
              </a:ext>
            </a:extLst>
          </p:cNvPr>
          <p:cNvSpPr txBox="1"/>
          <p:nvPr/>
        </p:nvSpPr>
        <p:spPr>
          <a:xfrm>
            <a:off x="167481" y="96808"/>
            <a:ext cx="3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  <a:endParaRPr lang="zh-TW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2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174747F-AF4F-457E-AC6B-B894AE76B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1"/>
            <a:ext cx="9555982" cy="682781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07BCA4D-EB02-441A-83A1-F192DEA76546}"/>
              </a:ext>
            </a:extLst>
          </p:cNvPr>
          <p:cNvSpPr/>
          <p:nvPr/>
        </p:nvSpPr>
        <p:spPr>
          <a:xfrm>
            <a:off x="0" y="0"/>
            <a:ext cx="9555982" cy="6858000"/>
          </a:xfrm>
          <a:prstGeom prst="rect">
            <a:avLst/>
          </a:prstGeom>
          <a:solidFill>
            <a:srgbClr val="28282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66271038-9FE5-4098-854E-D43A001A6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58" y="296863"/>
            <a:ext cx="2652280" cy="98277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2811DC9-C3C0-4857-9979-7D930A781F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2" t="55843" r="6003" b="18064"/>
          <a:stretch/>
        </p:blipFill>
        <p:spPr>
          <a:xfrm>
            <a:off x="8353517" y="3536912"/>
            <a:ext cx="679952" cy="2633002"/>
          </a:xfrm>
          <a:prstGeom prst="rect">
            <a:avLst/>
          </a:prstGeom>
          <a:ln w="76200" cap="sq">
            <a:solidFill>
              <a:srgbClr val="CDE6F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3CB98F3D-2481-4E23-A67D-16BC06ABC165}"/>
              </a:ext>
            </a:extLst>
          </p:cNvPr>
          <p:cNvSpPr/>
          <p:nvPr/>
        </p:nvSpPr>
        <p:spPr>
          <a:xfrm>
            <a:off x="9837327" y="1979526"/>
            <a:ext cx="1738365" cy="874207"/>
          </a:xfrm>
          <a:prstGeom prst="roundRect">
            <a:avLst/>
          </a:prstGeom>
          <a:solidFill>
            <a:srgbClr val="707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Buoy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9E7A0F9-26EB-4DBC-B022-46D7A79E9D24}"/>
              </a:ext>
            </a:extLst>
          </p:cNvPr>
          <p:cNvSpPr txBox="1"/>
          <p:nvPr/>
        </p:nvSpPr>
        <p:spPr>
          <a:xfrm>
            <a:off x="167481" y="96808"/>
            <a:ext cx="3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  <a:endParaRPr lang="zh-TW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9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2">
            <a:extLst>
              <a:ext uri="{FF2B5EF4-FFF2-40B4-BE49-F238E27FC236}">
                <a16:creationId xmlns:a16="http://schemas.microsoft.com/office/drawing/2014/main" id="{899A1E62-65B6-4CB3-AA2F-E4568F9F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412"/>
          <a:stretch/>
        </p:blipFill>
        <p:spPr>
          <a:xfrm>
            <a:off x="5767179" y="109777"/>
            <a:ext cx="3641717" cy="676119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640723E-69C4-41B1-8D52-C3119132C518}"/>
              </a:ext>
            </a:extLst>
          </p:cNvPr>
          <p:cNvSpPr txBox="1"/>
          <p:nvPr/>
        </p:nvSpPr>
        <p:spPr>
          <a:xfrm>
            <a:off x="9457972" y="532591"/>
            <a:ext cx="2146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cs typeface="Calibri" panose="020F0502020204030204" pitchFamily="34" charset="0"/>
              </a:rPr>
              <a:t>Surface unit</a:t>
            </a:r>
            <a:endParaRPr lang="zh-TW" altLang="en-US" sz="28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100562F6-41C3-4ABF-A76E-64FE19850262}"/>
              </a:ext>
            </a:extLst>
          </p:cNvPr>
          <p:cNvSpPr/>
          <p:nvPr/>
        </p:nvSpPr>
        <p:spPr>
          <a:xfrm>
            <a:off x="10485951" y="1350156"/>
            <a:ext cx="307207" cy="5260463"/>
          </a:xfrm>
          <a:prstGeom prst="downArrow">
            <a:avLst/>
          </a:prstGeom>
          <a:solidFill>
            <a:srgbClr val="AAA8B3"/>
          </a:solidFill>
          <a:ln>
            <a:solidFill>
              <a:srgbClr val="AAA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143C68C-6F16-44A6-B89B-6D2CF478B1BB}"/>
              </a:ext>
            </a:extLst>
          </p:cNvPr>
          <p:cNvSpPr txBox="1"/>
          <p:nvPr/>
        </p:nvSpPr>
        <p:spPr>
          <a:xfrm>
            <a:off x="10713426" y="1347665"/>
            <a:ext cx="12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cs typeface="Calibri" panose="020F0502020204030204" pitchFamily="34" charset="0"/>
              </a:rPr>
              <a:t>Depth</a:t>
            </a:r>
            <a:endParaRPr lang="zh-TW" altLang="en-US" sz="28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4C9D146-6685-43AD-A899-3A11731A81B6}"/>
              </a:ext>
            </a:extLst>
          </p:cNvPr>
          <p:cNvSpPr txBox="1"/>
          <p:nvPr/>
        </p:nvSpPr>
        <p:spPr>
          <a:xfrm>
            <a:off x="7910827" y="1196737"/>
            <a:ext cx="106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10 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176C07-6394-45DC-87C3-E4794A217116}"/>
              </a:ext>
            </a:extLst>
          </p:cNvPr>
          <p:cNvSpPr txBox="1"/>
          <p:nvPr/>
        </p:nvSpPr>
        <p:spPr>
          <a:xfrm>
            <a:off x="7910827" y="2165230"/>
            <a:ext cx="106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20 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D048786-0D11-456B-8581-D5635F808A21}"/>
              </a:ext>
            </a:extLst>
          </p:cNvPr>
          <p:cNvSpPr txBox="1"/>
          <p:nvPr/>
        </p:nvSpPr>
        <p:spPr>
          <a:xfrm>
            <a:off x="7910827" y="3879729"/>
            <a:ext cx="106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50 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EE05A4E-BC59-40D5-BDFF-4D9A956AF546}"/>
              </a:ext>
            </a:extLst>
          </p:cNvPr>
          <p:cNvSpPr txBox="1"/>
          <p:nvPr/>
        </p:nvSpPr>
        <p:spPr>
          <a:xfrm>
            <a:off x="7910827" y="4923131"/>
            <a:ext cx="106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75 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7DFA5B1-1FDD-4536-88DE-CBEC38C5CBFF}"/>
              </a:ext>
            </a:extLst>
          </p:cNvPr>
          <p:cNvSpPr txBox="1"/>
          <p:nvPr/>
        </p:nvSpPr>
        <p:spPr>
          <a:xfrm>
            <a:off x="7916957" y="6001589"/>
            <a:ext cx="106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100 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8EDE9C-B32F-4230-855B-1AC0BE49A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358" y="1690870"/>
            <a:ext cx="5315664" cy="3986748"/>
          </a:xfrm>
          <a:prstGeom prst="rect">
            <a:avLst/>
          </a:prstGeom>
          <a:ln w="76200">
            <a:solidFill>
              <a:srgbClr val="CDE6F5"/>
            </a:solidFill>
          </a:ln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8B11A24F-9D58-42D9-B31A-F0C8424C351B}"/>
              </a:ext>
            </a:extLst>
          </p:cNvPr>
          <p:cNvSpPr txBox="1"/>
          <p:nvPr/>
        </p:nvSpPr>
        <p:spPr>
          <a:xfrm>
            <a:off x="696669" y="421265"/>
            <a:ext cx="422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DE6F5"/>
                </a:solidFill>
                <a:cs typeface="Calibri" panose="020F0502020204030204" pitchFamily="34" charset="0"/>
              </a:rPr>
              <a:t>Sampling interval: 10 minutes</a:t>
            </a:r>
            <a:endParaRPr lang="zh-TW" altLang="en-US" sz="2400" dirty="0">
              <a:solidFill>
                <a:srgbClr val="CDE6F5"/>
              </a:solidFill>
              <a:cs typeface="Calibri" panose="020F050202020403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E678714-9376-4E93-BABD-2E330A3A3233}"/>
              </a:ext>
            </a:extLst>
          </p:cNvPr>
          <p:cNvSpPr txBox="1"/>
          <p:nvPr/>
        </p:nvSpPr>
        <p:spPr>
          <a:xfrm>
            <a:off x="1192681" y="6470140"/>
            <a:ext cx="3497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(</a:t>
            </a:r>
            <a:r>
              <a:rPr lang="en-US" altLang="zh-TW" sz="16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Photo </a:t>
            </a:r>
            <a:r>
              <a:rPr lang="en-US" altLang="zh-TW" sz="1600" dirty="0">
                <a:solidFill>
                  <a:schemeClr val="bg1"/>
                </a:solidFill>
                <a:cs typeface="Calibri" panose="020F0502020204030204" pitchFamily="34" charset="0"/>
              </a:rPr>
              <a:t>p</a:t>
            </a:r>
            <a:r>
              <a:rPr lang="en-US" altLang="zh-TW" sz="16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rovided by Ying-</a:t>
            </a:r>
            <a:r>
              <a:rPr lang="en-US" altLang="zh-TW" sz="16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Chih</a:t>
            </a:r>
            <a:r>
              <a:rPr lang="en-US" altLang="zh-TW" sz="16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Fang</a:t>
            </a:r>
            <a:r>
              <a:rPr lang="en-US" altLang="zh-TW" sz="1600" dirty="0">
                <a:solidFill>
                  <a:schemeClr val="bg1"/>
                </a:solidFill>
                <a:cs typeface="Calibri" panose="020F0502020204030204" pitchFamily="34" charset="0"/>
              </a:rPr>
              <a:t>)</a:t>
            </a:r>
            <a:endParaRPr lang="zh-TW" altLang="en-US" sz="16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CE45D8A-D083-4CFB-AE0C-AD4C350705BB}"/>
              </a:ext>
            </a:extLst>
          </p:cNvPr>
          <p:cNvSpPr txBox="1"/>
          <p:nvPr/>
        </p:nvSpPr>
        <p:spPr>
          <a:xfrm>
            <a:off x="167481" y="96808"/>
            <a:ext cx="3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2</a:t>
            </a:r>
            <a:endParaRPr lang="zh-TW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3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8C7118-AF8D-4888-835D-ABF613C5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863"/>
            <a:ext cx="10515600" cy="757382"/>
          </a:xfrm>
        </p:spPr>
        <p:txBody>
          <a:bodyPr>
            <a:normAutofit/>
          </a:bodyPr>
          <a:lstStyle/>
          <a:p>
            <a:r>
              <a:rPr lang="en-US" altLang="zh-TW" dirty="0"/>
              <a:t>Drift of </a:t>
            </a:r>
            <a:r>
              <a:rPr lang="en-US" altLang="zh-TW" dirty="0" err="1"/>
              <a:t>MOSAiC</a:t>
            </a:r>
            <a:r>
              <a:rPr lang="en-US" altLang="zh-TW" dirty="0"/>
              <a:t> Expedition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7D3EDEA-8AC6-48A8-92A6-0C7718F99BB9}"/>
              </a:ext>
            </a:extLst>
          </p:cNvPr>
          <p:cNvSpPr txBox="1"/>
          <p:nvPr/>
        </p:nvSpPr>
        <p:spPr>
          <a:xfrm>
            <a:off x="167481" y="96808"/>
            <a:ext cx="3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3</a:t>
            </a:r>
            <a:endParaRPr lang="zh-TW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6" name="圖片 5" descr="一張含有 地圖 的圖片&#10;&#10;自動產生的描述">
            <a:extLst>
              <a:ext uri="{FF2B5EF4-FFF2-40B4-BE49-F238E27FC236}">
                <a16:creationId xmlns:a16="http://schemas.microsoft.com/office/drawing/2014/main" id="{4494FC4F-74B8-46C0-A068-F3370C614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10665" r="6875" b="13712"/>
          <a:stretch/>
        </p:blipFill>
        <p:spPr>
          <a:xfrm>
            <a:off x="334963" y="1117468"/>
            <a:ext cx="11559361" cy="54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528749E-BD5E-4320-9A0D-7F97F4167B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r="9169" b="7690"/>
          <a:stretch/>
        </p:blipFill>
        <p:spPr>
          <a:xfrm>
            <a:off x="4436966" y="1530023"/>
            <a:ext cx="7407028" cy="423069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5ECC9B8-79D1-4B56-A516-446C8A879660}"/>
              </a:ext>
            </a:extLst>
          </p:cNvPr>
          <p:cNvSpPr txBox="1"/>
          <p:nvPr/>
        </p:nvSpPr>
        <p:spPr>
          <a:xfrm>
            <a:off x="348006" y="1806260"/>
            <a:ext cx="3405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</a:rPr>
              <a:t>Start: 2019.10.17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82E5A5F-344D-46D1-A809-E39877E3B99E}"/>
              </a:ext>
            </a:extLst>
          </p:cNvPr>
          <p:cNvSpPr txBox="1"/>
          <p:nvPr/>
        </p:nvSpPr>
        <p:spPr>
          <a:xfrm>
            <a:off x="348006" y="2617630"/>
            <a:ext cx="328647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</a:rPr>
              <a:t>End: 2020.05.15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211EF6-3FEE-4FCB-B4BD-E104B60907A0}"/>
              </a:ext>
            </a:extLst>
          </p:cNvPr>
          <p:cNvSpPr txBox="1"/>
          <p:nvPr/>
        </p:nvSpPr>
        <p:spPr>
          <a:xfrm>
            <a:off x="348006" y="3429000"/>
            <a:ext cx="4088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</a:rPr>
              <a:t>We defined </a:t>
            </a:r>
            <a:r>
              <a:rPr lang="en-US" altLang="zh-TW" sz="2800" dirty="0">
                <a:solidFill>
                  <a:srgbClr val="CDE6F5"/>
                </a:solidFill>
              </a:rPr>
              <a:t>13 sections</a:t>
            </a:r>
            <a:r>
              <a:rPr lang="en-US" altLang="zh-TW" sz="2800" dirty="0">
                <a:solidFill>
                  <a:srgbClr val="FFAFAD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with nearly </a:t>
            </a:r>
            <a:r>
              <a:rPr lang="en-US" altLang="zh-TW" sz="2800" dirty="0">
                <a:solidFill>
                  <a:srgbClr val="CDE6F5"/>
                </a:solidFill>
              </a:rPr>
              <a:t>100 km </a:t>
            </a:r>
            <a:r>
              <a:rPr lang="en-US" altLang="zh-TW" sz="2800" dirty="0">
                <a:solidFill>
                  <a:schemeClr val="bg1"/>
                </a:solidFill>
              </a:rPr>
              <a:t>long in </a:t>
            </a:r>
            <a:r>
              <a:rPr lang="en-US" altLang="zh-TW" sz="2800" dirty="0">
                <a:solidFill>
                  <a:srgbClr val="CDE6F5"/>
                </a:solidFill>
              </a:rPr>
              <a:t>Leg 1 to Leg 3</a:t>
            </a:r>
            <a:endParaRPr lang="zh-TW" altLang="en-US" sz="2800" dirty="0">
              <a:solidFill>
                <a:srgbClr val="CDE6F5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9AA03E5-F734-4A43-AABE-E71672021E0E}"/>
              </a:ext>
            </a:extLst>
          </p:cNvPr>
          <p:cNvSpPr txBox="1"/>
          <p:nvPr/>
        </p:nvSpPr>
        <p:spPr>
          <a:xfrm>
            <a:off x="167481" y="96808"/>
            <a:ext cx="3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4</a:t>
            </a:r>
            <a:endParaRPr lang="zh-TW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DB7A1F07-A3E4-BD87-D466-D7475916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863"/>
            <a:ext cx="10515600" cy="757382"/>
          </a:xfrm>
        </p:spPr>
        <p:txBody>
          <a:bodyPr>
            <a:normAutofit/>
          </a:bodyPr>
          <a:lstStyle/>
          <a:p>
            <a:r>
              <a:rPr lang="en-US" altLang="zh-TW" dirty="0"/>
              <a:t>Drift of </a:t>
            </a:r>
            <a:r>
              <a:rPr lang="en-US" altLang="zh-TW" dirty="0" err="1"/>
              <a:t>MOSAiC</a:t>
            </a:r>
            <a:r>
              <a:rPr lang="en-US" altLang="zh-TW" dirty="0"/>
              <a:t> Expedition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488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657A1C1-78F5-427B-B081-68211D737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165" y="255490"/>
            <a:ext cx="6149873" cy="615749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2DFCE28-F5D1-420E-8C4B-D2523166B199}"/>
              </a:ext>
            </a:extLst>
          </p:cNvPr>
          <p:cNvSpPr txBox="1"/>
          <p:nvPr/>
        </p:nvSpPr>
        <p:spPr>
          <a:xfrm>
            <a:off x="6361795" y="5270113"/>
            <a:ext cx="404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chemeClr val="tx1">
                    <a:lumMod val="95000"/>
                    <a:lumOff val="5000"/>
                  </a:schemeClr>
                </a:solidFill>
              </a:rPr>
              <a:t>(Dugan et al., 1986. </a:t>
            </a:r>
            <a:r>
              <a:rPr lang="en-US" altLang="zh-TW" sz="2400" i="1">
                <a:solidFill>
                  <a:schemeClr val="tx1">
                    <a:lumMod val="95000"/>
                    <a:lumOff val="5000"/>
                  </a:schemeClr>
                </a:solidFill>
              </a:rPr>
              <a:t>JGR.)</a:t>
            </a:r>
            <a:endParaRPr lang="zh-TW" alt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05827ED-F0F3-4E50-ACC9-566E8421B9BA}"/>
              </a:ext>
            </a:extLst>
          </p:cNvPr>
          <p:cNvSpPr txBox="1"/>
          <p:nvPr/>
        </p:nvSpPr>
        <p:spPr>
          <a:xfrm>
            <a:off x="193418" y="2365696"/>
            <a:ext cx="5513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TW" sz="2800" dirty="0">
                <a:solidFill>
                  <a:schemeClr val="bg1"/>
                </a:solidFill>
              </a:rPr>
              <a:t>Examine the spectra from the defined 13 sections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AE9E40F-94F1-46C3-912D-D70B7C156C26}"/>
              </a:ext>
            </a:extLst>
          </p:cNvPr>
          <p:cNvSpPr/>
          <p:nvPr/>
        </p:nvSpPr>
        <p:spPr>
          <a:xfrm>
            <a:off x="218097" y="1232917"/>
            <a:ext cx="4922863" cy="954107"/>
          </a:xfrm>
          <a:prstGeom prst="roundRect">
            <a:avLst/>
          </a:prstGeom>
          <a:solidFill>
            <a:srgbClr val="707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TW" sz="2800" dirty="0">
                <a:solidFill>
                  <a:schemeClr val="bg1"/>
                </a:solidFill>
                <a:latin typeface="+mj-lt"/>
              </a:rPr>
              <a:t>Horizontal wavenumber spectra </a:t>
            </a:r>
            <a:r>
              <a:rPr lang="en-US" altLang="zh-TW" sz="2800" dirty="0">
                <a:solidFill>
                  <a:schemeClr val="bg1"/>
                </a:solidFill>
                <a:latin typeface="+mj-lt"/>
              </a:rPr>
              <a:t>of</a:t>
            </a:r>
            <a:r>
              <a:rPr lang="zh-TW" alt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TW" sz="2800" dirty="0">
                <a:solidFill>
                  <a:schemeClr val="bg1"/>
                </a:solidFill>
                <a:latin typeface="+mj-lt"/>
              </a:rPr>
              <a:t>density</a:t>
            </a:r>
            <a:endParaRPr lang="zh-TW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BD7A998-5AE5-4623-8D16-21A68A990AF2}"/>
              </a:ext>
            </a:extLst>
          </p:cNvPr>
          <p:cNvSpPr txBox="1"/>
          <p:nvPr/>
        </p:nvSpPr>
        <p:spPr>
          <a:xfrm>
            <a:off x="218097" y="3499638"/>
            <a:ext cx="548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TW" sz="2800" dirty="0">
                <a:solidFill>
                  <a:schemeClr val="bg1"/>
                </a:solidFill>
              </a:rPr>
              <a:t>Examine the spectra slopes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8F1143D-FA74-8799-DECD-4CABBD6BE1E3}"/>
              </a:ext>
            </a:extLst>
          </p:cNvPr>
          <p:cNvSpPr txBox="1"/>
          <p:nvPr/>
        </p:nvSpPr>
        <p:spPr>
          <a:xfrm>
            <a:off x="167481" y="96808"/>
            <a:ext cx="3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5</a:t>
            </a:r>
            <a:endParaRPr lang="zh-TW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0507F8F-CFA7-3778-BA08-74F0B0FC1EE3}"/>
              </a:ext>
            </a:extLst>
          </p:cNvPr>
          <p:cNvSpPr txBox="1">
            <a:spLocks/>
          </p:cNvSpPr>
          <p:nvPr/>
        </p:nvSpPr>
        <p:spPr>
          <a:xfrm>
            <a:off x="838200" y="296863"/>
            <a:ext cx="10515600" cy="75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Our Goal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B850133-9534-9BA9-1D6A-F5370F36DC42}"/>
              </a:ext>
            </a:extLst>
          </p:cNvPr>
          <p:cNvSpPr txBox="1"/>
          <p:nvPr/>
        </p:nvSpPr>
        <p:spPr>
          <a:xfrm>
            <a:off x="218097" y="4202693"/>
            <a:ext cx="5489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TW" sz="2800" dirty="0">
                <a:solidFill>
                  <a:schemeClr val="bg1"/>
                </a:solidFill>
              </a:rPr>
              <a:t>Investigate energy cascade from large scale motion to small scale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ABA4F-EEAF-064D-5F26-D6383809733D}"/>
              </a:ext>
            </a:extLst>
          </p:cNvPr>
          <p:cNvSpPr txBox="1"/>
          <p:nvPr/>
        </p:nvSpPr>
        <p:spPr>
          <a:xfrm>
            <a:off x="6361795" y="4069784"/>
            <a:ext cx="3829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400">
                <a:latin typeface="Helvetica (標題)"/>
              </a:rPr>
              <a:t>An example of horizontal wavenumber spectra from a towed CTD section </a:t>
            </a:r>
          </a:p>
        </p:txBody>
      </p:sp>
    </p:spTree>
    <p:extLst>
      <p:ext uri="{BB962C8B-B14F-4D97-AF65-F5344CB8AC3E}">
        <p14:creationId xmlns:p14="http://schemas.microsoft.com/office/powerpoint/2010/main" val="133305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94AA905-2EBA-01FF-66B5-04A1D239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5" y="1099414"/>
            <a:ext cx="10992953" cy="5498236"/>
          </a:xfrm>
          <a:prstGeom prst="rect">
            <a:avLst/>
          </a:prstGeom>
        </p:spPr>
      </p:pic>
      <p:sp>
        <p:nvSpPr>
          <p:cNvPr id="2" name="箭號: 向下 1">
            <a:extLst>
              <a:ext uri="{FF2B5EF4-FFF2-40B4-BE49-F238E27FC236}">
                <a16:creationId xmlns:a16="http://schemas.microsoft.com/office/drawing/2014/main" id="{665D8CE9-F27B-413C-94F8-36187C86287F}"/>
              </a:ext>
            </a:extLst>
          </p:cNvPr>
          <p:cNvSpPr/>
          <p:nvPr/>
        </p:nvSpPr>
        <p:spPr>
          <a:xfrm rot="4110158">
            <a:off x="5096308" y="2549117"/>
            <a:ext cx="394103" cy="589212"/>
          </a:xfrm>
          <a:prstGeom prst="downArrow">
            <a:avLst/>
          </a:prstGeom>
          <a:solidFill>
            <a:srgbClr val="CD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687A5DDA-FE3A-499F-A70E-687F6FEF0504}"/>
              </a:ext>
            </a:extLst>
          </p:cNvPr>
          <p:cNvSpPr/>
          <p:nvPr/>
        </p:nvSpPr>
        <p:spPr>
          <a:xfrm>
            <a:off x="5537200" y="1932498"/>
            <a:ext cx="4531360" cy="991455"/>
          </a:xfrm>
          <a:prstGeom prst="roundRect">
            <a:avLst/>
          </a:prstGeom>
          <a:noFill/>
          <a:ln w="57150">
            <a:solidFill>
              <a:srgbClr val="CDE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8B353C4-6E64-487B-AEDF-468CC989E9DC}"/>
              </a:ext>
            </a:extLst>
          </p:cNvPr>
          <p:cNvSpPr txBox="1"/>
          <p:nvPr/>
        </p:nvSpPr>
        <p:spPr>
          <a:xfrm>
            <a:off x="5585027" y="2012726"/>
            <a:ext cx="453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Modeled spectra (green line) based on </a:t>
            </a:r>
            <a:r>
              <a:rPr lang="en-US" altLang="zh-TW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Callies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Ferrari 2013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F5EF30A-1A4D-BA9E-E6D2-B355F8DBCB60}"/>
              </a:ext>
            </a:extLst>
          </p:cNvPr>
          <p:cNvSpPr txBox="1"/>
          <p:nvPr/>
        </p:nvSpPr>
        <p:spPr>
          <a:xfrm>
            <a:off x="167481" y="96808"/>
            <a:ext cx="3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6</a:t>
            </a:r>
            <a:endParaRPr lang="zh-TW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7FB9AEA-F785-44C1-3D7B-BDAE6B44E917}"/>
              </a:ext>
            </a:extLst>
          </p:cNvPr>
          <p:cNvSpPr txBox="1">
            <a:spLocks/>
          </p:cNvSpPr>
          <p:nvPr/>
        </p:nvSpPr>
        <p:spPr>
          <a:xfrm>
            <a:off x="838200" y="296863"/>
            <a:ext cx="10515600" cy="75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Preliminary Results of Spectra Analysis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28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B7FB9AEA-F785-44C1-3D7B-BDAE6B44E917}"/>
              </a:ext>
            </a:extLst>
          </p:cNvPr>
          <p:cNvSpPr txBox="1">
            <a:spLocks/>
          </p:cNvSpPr>
          <p:nvPr/>
        </p:nvSpPr>
        <p:spPr>
          <a:xfrm>
            <a:off x="839973" y="360660"/>
            <a:ext cx="11038332" cy="1191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Preliminary Results of Spectra Analysis </a:t>
            </a:r>
          </a:p>
          <a:p>
            <a:r>
              <a:rPr lang="en-US" altLang="zh-TW" dirty="0"/>
              <a:t>(In Mixed Layer)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F5EF30A-1A4D-BA9E-E6D2-B355F8DBCB60}"/>
              </a:ext>
            </a:extLst>
          </p:cNvPr>
          <p:cNvSpPr txBox="1"/>
          <p:nvPr/>
        </p:nvSpPr>
        <p:spPr>
          <a:xfrm>
            <a:off x="167481" y="96808"/>
            <a:ext cx="3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cs typeface="Calibri" panose="020F0502020204030204" pitchFamily="34" charset="0"/>
              </a:rPr>
              <a:t>7</a:t>
            </a:r>
            <a:endParaRPr lang="zh-TW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286637-A45E-F3DD-4AC5-D51BFDDF04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93"/>
          <a:stretch/>
        </p:blipFill>
        <p:spPr>
          <a:xfrm>
            <a:off x="615244" y="1862320"/>
            <a:ext cx="10961511" cy="43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1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4">
      <a:majorFont>
        <a:latin typeface="Helvetica (標題)"/>
        <a:ea typeface="微軟正黑體"/>
        <a:cs typeface=""/>
      </a:majorFont>
      <a:minorFont>
        <a:latin typeface="Helvetic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250</Words>
  <Application>Microsoft Office PowerPoint</Application>
  <PresentationFormat>寬螢幕</PresentationFormat>
  <Paragraphs>56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Helvetica</vt:lpstr>
      <vt:lpstr>Helvetica (標題)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Drift of MOSAiC Expedition</vt:lpstr>
      <vt:lpstr>Drift of MOSAiC Expedition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M105090011</dc:creator>
  <cp:lastModifiedBy>M105090011</cp:lastModifiedBy>
  <cp:revision>2</cp:revision>
  <dcterms:created xsi:type="dcterms:W3CDTF">2022-01-24T06:58:30Z</dcterms:created>
  <dcterms:modified xsi:type="dcterms:W3CDTF">2022-05-25T01:55:45Z</dcterms:modified>
</cp:coreProperties>
</file>