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5C05C-DA11-41C4-A69B-67886D04D244}" v="70" dt="2022-05-26T18:49:55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79" d="100"/>
          <a:sy n="79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riakos Kandris" userId="bc6fdc8c42d74022" providerId="LiveId" clId="{DA15C05C-DA11-41C4-A69B-67886D04D244}"/>
    <pc:docChg chg="undo custSel addSld delSld modSld sldOrd">
      <pc:chgData name="Kyriakos Kandris" userId="bc6fdc8c42d74022" providerId="LiveId" clId="{DA15C05C-DA11-41C4-A69B-67886D04D244}" dt="2022-05-27T06:17:54.964" v="960" actId="1076"/>
      <pc:docMkLst>
        <pc:docMk/>
      </pc:docMkLst>
      <pc:sldChg chg="addSp delSp modSp mod setBg">
        <pc:chgData name="Kyriakos Kandris" userId="bc6fdc8c42d74022" providerId="LiveId" clId="{DA15C05C-DA11-41C4-A69B-67886D04D244}" dt="2022-05-26T18:16:16.728" v="252" actId="2711"/>
        <pc:sldMkLst>
          <pc:docMk/>
          <pc:sldMk cId="139422706" sldId="256"/>
        </pc:sldMkLst>
        <pc:spChg chg="mod ord">
          <ac:chgData name="Kyriakos Kandris" userId="bc6fdc8c42d74022" providerId="LiveId" clId="{DA15C05C-DA11-41C4-A69B-67886D04D244}" dt="2022-05-26T18:15:10.121" v="248" actId="2711"/>
          <ac:spMkLst>
            <pc:docMk/>
            <pc:sldMk cId="139422706" sldId="256"/>
            <ac:spMk id="2" creationId="{451B4419-0ED2-19CF-C296-D9E77366A45D}"/>
          </ac:spMkLst>
        </pc:spChg>
        <pc:spChg chg="mod ord">
          <ac:chgData name="Kyriakos Kandris" userId="bc6fdc8c42d74022" providerId="LiveId" clId="{DA15C05C-DA11-41C4-A69B-67886D04D244}" dt="2022-05-26T18:16:16.728" v="252" actId="2711"/>
          <ac:spMkLst>
            <pc:docMk/>
            <pc:sldMk cId="139422706" sldId="256"/>
            <ac:spMk id="3" creationId="{92694635-55C3-E9D4-D2B8-67582100C5AD}"/>
          </ac:spMkLst>
        </pc:spChg>
        <pc:spChg chg="add del">
          <ac:chgData name="Kyriakos Kandris" userId="bc6fdc8c42d74022" providerId="LiveId" clId="{DA15C05C-DA11-41C4-A69B-67886D04D244}" dt="2022-05-25T18:32:10.547" v="57" actId="26606"/>
          <ac:spMkLst>
            <pc:docMk/>
            <pc:sldMk cId="139422706" sldId="256"/>
            <ac:spMk id="21" creationId="{823AC064-BC96-4F32-8AE1-B2FD38754823}"/>
          </ac:spMkLst>
        </pc:spChg>
        <pc:picChg chg="mod">
          <ac:chgData name="Kyriakos Kandris" userId="bc6fdc8c42d74022" providerId="LiveId" clId="{DA15C05C-DA11-41C4-A69B-67886D04D244}" dt="2022-05-25T18:32:10.547" v="57" actId="26606"/>
          <ac:picMkLst>
            <pc:docMk/>
            <pc:sldMk cId="139422706" sldId="256"/>
            <ac:picMk id="8" creationId="{EEA70967-1DE5-AF91-1A53-548903766D88}"/>
          </ac:picMkLst>
        </pc:picChg>
        <pc:picChg chg="mod ord">
          <ac:chgData name="Kyriakos Kandris" userId="bc6fdc8c42d74022" providerId="LiveId" clId="{DA15C05C-DA11-41C4-A69B-67886D04D244}" dt="2022-05-25T18:32:10.547" v="57" actId="26606"/>
          <ac:picMkLst>
            <pc:docMk/>
            <pc:sldMk cId="139422706" sldId="256"/>
            <ac:picMk id="9" creationId="{6124B6DD-FEFA-FEDA-A33D-AA5E95D1B3AC}"/>
          </ac:picMkLst>
        </pc:picChg>
        <pc:picChg chg="mod">
          <ac:chgData name="Kyriakos Kandris" userId="bc6fdc8c42d74022" providerId="LiveId" clId="{DA15C05C-DA11-41C4-A69B-67886D04D244}" dt="2022-05-25T18:32:10.547" v="57" actId="26606"/>
          <ac:picMkLst>
            <pc:docMk/>
            <pc:sldMk cId="139422706" sldId="256"/>
            <ac:picMk id="10" creationId="{F2F29750-877A-DF3E-2E9C-A8678C2061D3}"/>
          </ac:picMkLst>
        </pc:picChg>
        <pc:picChg chg="mod ord">
          <ac:chgData name="Kyriakos Kandris" userId="bc6fdc8c42d74022" providerId="LiveId" clId="{DA15C05C-DA11-41C4-A69B-67886D04D244}" dt="2022-05-25T18:32:10.547" v="57" actId="26606"/>
          <ac:picMkLst>
            <pc:docMk/>
            <pc:sldMk cId="139422706" sldId="256"/>
            <ac:picMk id="11" creationId="{791B6732-82CA-B71B-C1AF-8031A4DDDB1D}"/>
          </ac:picMkLst>
        </pc:picChg>
        <pc:picChg chg="mod">
          <ac:chgData name="Kyriakos Kandris" userId="bc6fdc8c42d74022" providerId="LiveId" clId="{DA15C05C-DA11-41C4-A69B-67886D04D244}" dt="2022-05-25T18:32:10.547" v="57" actId="26606"/>
          <ac:picMkLst>
            <pc:docMk/>
            <pc:sldMk cId="139422706" sldId="256"/>
            <ac:picMk id="12" creationId="{D5188398-1AB4-1F12-B41A-5552C66DB10B}"/>
          </ac:picMkLst>
        </pc:picChg>
        <pc:picChg chg="mod">
          <ac:chgData name="Kyriakos Kandris" userId="bc6fdc8c42d74022" providerId="LiveId" clId="{DA15C05C-DA11-41C4-A69B-67886D04D244}" dt="2022-05-25T18:32:10.547" v="57" actId="26606"/>
          <ac:picMkLst>
            <pc:docMk/>
            <pc:sldMk cId="139422706" sldId="256"/>
            <ac:picMk id="13" creationId="{14DCB3F5-E2C9-AC8D-B0D6-0547C77E1DB4}"/>
          </ac:picMkLst>
        </pc:picChg>
        <pc:picChg chg="mod">
          <ac:chgData name="Kyriakos Kandris" userId="bc6fdc8c42d74022" providerId="LiveId" clId="{DA15C05C-DA11-41C4-A69B-67886D04D244}" dt="2022-05-25T18:32:10.547" v="57" actId="26606"/>
          <ac:picMkLst>
            <pc:docMk/>
            <pc:sldMk cId="139422706" sldId="256"/>
            <ac:picMk id="14" creationId="{8D3B2279-14A8-36C7-1F65-959A4EF49B0C}"/>
          </ac:picMkLst>
        </pc:picChg>
        <pc:picChg chg="mod">
          <ac:chgData name="Kyriakos Kandris" userId="bc6fdc8c42d74022" providerId="LiveId" clId="{DA15C05C-DA11-41C4-A69B-67886D04D244}" dt="2022-05-25T18:32:10.547" v="57" actId="26606"/>
          <ac:picMkLst>
            <pc:docMk/>
            <pc:sldMk cId="139422706" sldId="256"/>
            <ac:picMk id="15" creationId="{BF9516DE-46EC-393A-1FF5-E2E640585C9F}"/>
          </ac:picMkLst>
        </pc:picChg>
        <pc:picChg chg="mod ord">
          <ac:chgData name="Kyriakos Kandris" userId="bc6fdc8c42d74022" providerId="LiveId" clId="{DA15C05C-DA11-41C4-A69B-67886D04D244}" dt="2022-05-25T18:32:10.547" v="57" actId="26606"/>
          <ac:picMkLst>
            <pc:docMk/>
            <pc:sldMk cId="139422706" sldId="256"/>
            <ac:picMk id="16" creationId="{4B0B97A0-935A-A794-6D97-410BEA1B000E}"/>
          </ac:picMkLst>
        </pc:picChg>
        <pc:cxnChg chg="add del">
          <ac:chgData name="Kyriakos Kandris" userId="bc6fdc8c42d74022" providerId="LiveId" clId="{DA15C05C-DA11-41C4-A69B-67886D04D244}" dt="2022-05-25T18:32:10.547" v="57" actId="26606"/>
          <ac:cxnSpMkLst>
            <pc:docMk/>
            <pc:sldMk cId="139422706" sldId="256"/>
            <ac:cxnSpMk id="23" creationId="{7E7C77BC-7138-40B1-A15B-20F57A494629}"/>
          </ac:cxnSpMkLst>
        </pc:cxnChg>
      </pc:sldChg>
      <pc:sldChg chg="addSp delSp modSp mod setBg">
        <pc:chgData name="Kyriakos Kandris" userId="bc6fdc8c42d74022" providerId="LiveId" clId="{DA15C05C-DA11-41C4-A69B-67886D04D244}" dt="2022-05-27T06:17:54.964" v="960" actId="1076"/>
        <pc:sldMkLst>
          <pc:docMk/>
          <pc:sldMk cId="737261680" sldId="257"/>
        </pc:sldMkLst>
        <pc:spChg chg="mod">
          <ac:chgData name="Kyriakos Kandris" userId="bc6fdc8c42d74022" providerId="LiveId" clId="{DA15C05C-DA11-41C4-A69B-67886D04D244}" dt="2022-05-26T18:29:27.319" v="378" actId="2711"/>
          <ac:spMkLst>
            <pc:docMk/>
            <pc:sldMk cId="737261680" sldId="257"/>
            <ac:spMk id="4" creationId="{D99D45D2-F71C-3D12-F107-CA0DE32AC2EF}"/>
          </ac:spMkLst>
        </pc:spChg>
        <pc:spChg chg="mod">
          <ac:chgData name="Kyriakos Kandris" userId="bc6fdc8c42d74022" providerId="LiveId" clId="{DA15C05C-DA11-41C4-A69B-67886D04D244}" dt="2022-05-23T20:09:18.368" v="55"/>
          <ac:spMkLst>
            <pc:docMk/>
            <pc:sldMk cId="737261680" sldId="257"/>
            <ac:spMk id="6" creationId="{BCA68D8C-F297-79BE-18E4-0C823A828146}"/>
          </ac:spMkLst>
        </pc:spChg>
        <pc:spChg chg="mod">
          <ac:chgData name="Kyriakos Kandris" userId="bc6fdc8c42d74022" providerId="LiveId" clId="{DA15C05C-DA11-41C4-A69B-67886D04D244}" dt="2022-05-26T18:27:31.465" v="365" actId="26606"/>
          <ac:spMkLst>
            <pc:docMk/>
            <pc:sldMk cId="737261680" sldId="257"/>
            <ac:spMk id="13" creationId="{4B88461B-0191-4446-8222-9F816DA513FF}"/>
          </ac:spMkLst>
        </pc:spChg>
        <pc:spChg chg="mod">
          <ac:chgData name="Kyriakos Kandris" userId="bc6fdc8c42d74022" providerId="LiveId" clId="{DA15C05C-DA11-41C4-A69B-67886D04D244}" dt="2022-05-25T18:40:41.339" v="186" actId="26606"/>
          <ac:spMkLst>
            <pc:docMk/>
            <pc:sldMk cId="737261680" sldId="257"/>
            <ac:spMk id="14" creationId="{7AF2E868-EDB8-D3AF-A67F-8C13CC31C8EF}"/>
          </ac:spMkLst>
        </pc:spChg>
        <pc:spChg chg="mod">
          <ac:chgData name="Kyriakos Kandris" userId="bc6fdc8c42d74022" providerId="LiveId" clId="{DA15C05C-DA11-41C4-A69B-67886D04D244}" dt="2022-05-26T18:27:31.465" v="365" actId="26606"/>
          <ac:spMkLst>
            <pc:docMk/>
            <pc:sldMk cId="737261680" sldId="257"/>
            <ac:spMk id="15" creationId="{62F8F3D5-7306-2714-BD62-B5B953F49869}"/>
          </ac:spMkLst>
        </pc:spChg>
        <pc:spChg chg="del mod">
          <ac:chgData name="Kyriakos Kandris" userId="bc6fdc8c42d74022" providerId="LiveId" clId="{DA15C05C-DA11-41C4-A69B-67886D04D244}" dt="2022-05-25T18:35:41.660" v="101" actId="21"/>
          <ac:spMkLst>
            <pc:docMk/>
            <pc:sldMk cId="737261680" sldId="257"/>
            <ac:spMk id="17" creationId="{1D2F4B16-73B3-82A6-073D-7850B144CEC7}"/>
          </ac:spMkLst>
        </pc:spChg>
        <pc:spChg chg="del mod">
          <ac:chgData name="Kyriakos Kandris" userId="bc6fdc8c42d74022" providerId="LiveId" clId="{DA15C05C-DA11-41C4-A69B-67886D04D244}" dt="2022-05-25T18:35:41.660" v="101" actId="21"/>
          <ac:spMkLst>
            <pc:docMk/>
            <pc:sldMk cId="737261680" sldId="257"/>
            <ac:spMk id="18" creationId="{79B263D2-4AA5-E783-E711-75234AD6A074}"/>
          </ac:spMkLst>
        </pc:spChg>
        <pc:spChg chg="mod ord">
          <ac:chgData name="Kyriakos Kandris" userId="bc6fdc8c42d74022" providerId="LiveId" clId="{DA15C05C-DA11-41C4-A69B-67886D04D244}" dt="2022-05-27T06:17:42.535" v="957" actId="27636"/>
          <ac:spMkLst>
            <pc:docMk/>
            <pc:sldMk cId="737261680" sldId="257"/>
            <ac:spMk id="19" creationId="{8A5C73EC-E4A8-9F47-3D5F-BA8F8F9018DE}"/>
          </ac:spMkLst>
        </pc:spChg>
        <pc:spChg chg="add del">
          <ac:chgData name="Kyriakos Kandris" userId="bc6fdc8c42d74022" providerId="LiveId" clId="{DA15C05C-DA11-41C4-A69B-67886D04D244}" dt="2022-05-23T20:06:24.017" v="36" actId="26606"/>
          <ac:spMkLst>
            <pc:docMk/>
            <pc:sldMk cId="737261680" sldId="257"/>
            <ac:spMk id="20" creationId="{E8A8EAB8-D2FF-444D-B34B-7D32F106AD0E}"/>
          </ac:spMkLst>
        </pc:spChg>
        <pc:spChg chg="add del">
          <ac:chgData name="Kyriakos Kandris" userId="bc6fdc8c42d74022" providerId="LiveId" clId="{DA15C05C-DA11-41C4-A69B-67886D04D244}" dt="2022-05-25T18:40:41.339" v="186" actId="26606"/>
          <ac:spMkLst>
            <pc:docMk/>
            <pc:sldMk cId="737261680" sldId="257"/>
            <ac:spMk id="23" creationId="{0288C6B4-AFC3-407F-A595-EFFD38D4CCAF}"/>
          </ac:spMkLst>
        </pc:spChg>
        <pc:spChg chg="add del">
          <ac:chgData name="Kyriakos Kandris" userId="bc6fdc8c42d74022" providerId="LiveId" clId="{DA15C05C-DA11-41C4-A69B-67886D04D244}" dt="2022-05-25T18:40:41.339" v="186" actId="26606"/>
          <ac:spMkLst>
            <pc:docMk/>
            <pc:sldMk cId="737261680" sldId="257"/>
            <ac:spMk id="26" creationId="{CF236821-17FE-429B-8D2C-08E13A64EA40}"/>
          </ac:spMkLst>
        </pc:spChg>
        <pc:spChg chg="add del">
          <ac:chgData name="Kyriakos Kandris" userId="bc6fdc8c42d74022" providerId="LiveId" clId="{DA15C05C-DA11-41C4-A69B-67886D04D244}" dt="2022-05-25T18:40:41.339" v="186" actId="26606"/>
          <ac:spMkLst>
            <pc:docMk/>
            <pc:sldMk cId="737261680" sldId="257"/>
            <ac:spMk id="28" creationId="{C0BDBCD2-E081-43AB-9119-C55465E59757}"/>
          </ac:spMkLst>
        </pc:spChg>
        <pc:spChg chg="add del">
          <ac:chgData name="Kyriakos Kandris" userId="bc6fdc8c42d74022" providerId="LiveId" clId="{DA15C05C-DA11-41C4-A69B-67886D04D244}" dt="2022-05-23T20:06:23.147" v="35" actId="26606"/>
          <ac:spMkLst>
            <pc:docMk/>
            <pc:sldMk cId="737261680" sldId="257"/>
            <ac:spMk id="29" creationId="{C232B152-3720-4D3B-97ED-45CE5483F16F}"/>
          </ac:spMkLst>
        </pc:spChg>
        <pc:spChg chg="add del">
          <ac:chgData name="Kyriakos Kandris" userId="bc6fdc8c42d74022" providerId="LiveId" clId="{DA15C05C-DA11-41C4-A69B-67886D04D244}" dt="2022-05-25T18:40:41.339" v="186" actId="26606"/>
          <ac:spMkLst>
            <pc:docMk/>
            <pc:sldMk cId="737261680" sldId="257"/>
            <ac:spMk id="30" creationId="{98E79BE4-34FE-485A-98A5-92CE8F7C4743}"/>
          </ac:spMkLst>
        </pc:spChg>
        <pc:spChg chg="add del">
          <ac:chgData name="Kyriakos Kandris" userId="bc6fdc8c42d74022" providerId="LiveId" clId="{DA15C05C-DA11-41C4-A69B-67886D04D244}" dt="2022-05-23T20:06:23.147" v="35" actId="26606"/>
          <ac:spMkLst>
            <pc:docMk/>
            <pc:sldMk cId="737261680" sldId="257"/>
            <ac:spMk id="31" creationId="{11BAB570-FF10-4E96-8A3F-FA9804702B89}"/>
          </ac:spMkLst>
        </pc:spChg>
        <pc:spChg chg="add del">
          <ac:chgData name="Kyriakos Kandris" userId="bc6fdc8c42d74022" providerId="LiveId" clId="{DA15C05C-DA11-41C4-A69B-67886D04D244}" dt="2022-05-25T18:40:41.339" v="186" actId="26606"/>
          <ac:spMkLst>
            <pc:docMk/>
            <pc:sldMk cId="737261680" sldId="257"/>
            <ac:spMk id="32" creationId="{7A5F0580-5EE9-419F-96EE-B6529EF6E7D0}"/>
          </ac:spMkLst>
        </pc:spChg>
        <pc:spChg chg="add del">
          <ac:chgData name="Kyriakos Kandris" userId="bc6fdc8c42d74022" providerId="LiveId" clId="{DA15C05C-DA11-41C4-A69B-67886D04D244}" dt="2022-05-23T20:06:23.147" v="35" actId="26606"/>
          <ac:spMkLst>
            <pc:docMk/>
            <pc:sldMk cId="737261680" sldId="257"/>
            <ac:spMk id="33" creationId="{4B9FAFB2-BEB5-4848-8018-BCAD99E2E1AA}"/>
          </ac:spMkLst>
        </pc:spChg>
        <pc:spChg chg="add del">
          <ac:chgData name="Kyriakos Kandris" userId="bc6fdc8c42d74022" providerId="LiveId" clId="{DA15C05C-DA11-41C4-A69B-67886D04D244}" dt="2022-05-26T18:27:31.465" v="365" actId="26606"/>
          <ac:spMkLst>
            <pc:docMk/>
            <pc:sldMk cId="737261680" sldId="257"/>
            <ac:spMk id="37" creationId="{1ECAB1E8-8195-4748-BE71-FF806D86892E}"/>
          </ac:spMkLst>
        </pc:spChg>
        <pc:spChg chg="add del">
          <ac:chgData name="Kyriakos Kandris" userId="bc6fdc8c42d74022" providerId="LiveId" clId="{DA15C05C-DA11-41C4-A69B-67886D04D244}" dt="2022-05-26T18:27:31.465" v="365" actId="26606"/>
          <ac:spMkLst>
            <pc:docMk/>
            <pc:sldMk cId="737261680" sldId="257"/>
            <ac:spMk id="39" creationId="{57F6BDD4-E066-4008-8011-6CC31AEB4556}"/>
          </ac:spMkLst>
        </pc:spChg>
        <pc:spChg chg="add del">
          <ac:chgData name="Kyriakos Kandris" userId="bc6fdc8c42d74022" providerId="LiveId" clId="{DA15C05C-DA11-41C4-A69B-67886D04D244}" dt="2022-05-26T18:27:31.465" v="365" actId="26606"/>
          <ac:spMkLst>
            <pc:docMk/>
            <pc:sldMk cId="737261680" sldId="257"/>
            <ac:spMk id="41" creationId="{2711A8FB-68FC-45FC-B01E-38F809E2D439}"/>
          </ac:spMkLst>
        </pc:spChg>
        <pc:spChg chg="add del">
          <ac:chgData name="Kyriakos Kandris" userId="bc6fdc8c42d74022" providerId="LiveId" clId="{DA15C05C-DA11-41C4-A69B-67886D04D244}" dt="2022-05-26T18:27:31.465" v="365" actId="26606"/>
          <ac:spMkLst>
            <pc:docMk/>
            <pc:sldMk cId="737261680" sldId="257"/>
            <ac:spMk id="43" creationId="{2A865FE3-5FC9-4049-87CF-30019C46C0F5}"/>
          </ac:spMkLst>
        </pc:spChg>
        <pc:spChg chg="add">
          <ac:chgData name="Kyriakos Kandris" userId="bc6fdc8c42d74022" providerId="LiveId" clId="{DA15C05C-DA11-41C4-A69B-67886D04D244}" dt="2022-05-26T18:27:31.465" v="365" actId="26606"/>
          <ac:spMkLst>
            <pc:docMk/>
            <pc:sldMk cId="737261680" sldId="257"/>
            <ac:spMk id="48" creationId="{5DF40726-9B19-4165-9C26-757D16E19E23}"/>
          </ac:spMkLst>
        </pc:spChg>
        <pc:spChg chg="add">
          <ac:chgData name="Kyriakos Kandris" userId="bc6fdc8c42d74022" providerId="LiveId" clId="{DA15C05C-DA11-41C4-A69B-67886D04D244}" dt="2022-05-26T18:27:31.465" v="365" actId="26606"/>
          <ac:spMkLst>
            <pc:docMk/>
            <pc:sldMk cId="737261680" sldId="257"/>
            <ac:spMk id="50" creationId="{2089CB41-F399-4AEB-980C-5BFB1049CBED}"/>
          </ac:spMkLst>
        </pc:spChg>
        <pc:spChg chg="add">
          <ac:chgData name="Kyriakos Kandris" userId="bc6fdc8c42d74022" providerId="LiveId" clId="{DA15C05C-DA11-41C4-A69B-67886D04D244}" dt="2022-05-26T18:27:31.465" v="365" actId="26606"/>
          <ac:spMkLst>
            <pc:docMk/>
            <pc:sldMk cId="737261680" sldId="257"/>
            <ac:spMk id="52" creationId="{1BFC967B-3DD6-463D-9DB9-6E4419AE0DAA}"/>
          </ac:spMkLst>
        </pc:spChg>
        <pc:picChg chg="add mod ord modCrop">
          <ac:chgData name="Kyriakos Kandris" userId="bc6fdc8c42d74022" providerId="LiveId" clId="{DA15C05C-DA11-41C4-A69B-67886D04D244}" dt="2022-05-27T06:17:54.964" v="960" actId="1076"/>
          <ac:picMkLst>
            <pc:docMk/>
            <pc:sldMk cId="737261680" sldId="257"/>
            <ac:picMk id="2" creationId="{9D412D56-982D-E084-E617-20B02FAC5334}"/>
          </ac:picMkLst>
        </pc:picChg>
        <pc:picChg chg="mod ord">
          <ac:chgData name="Kyriakos Kandris" userId="bc6fdc8c42d74022" providerId="LiveId" clId="{DA15C05C-DA11-41C4-A69B-67886D04D244}" dt="2022-05-23T20:06:24.017" v="36" actId="26606"/>
          <ac:picMkLst>
            <pc:docMk/>
            <pc:sldMk cId="737261680" sldId="257"/>
            <ac:picMk id="7" creationId="{AFA7FED9-F1CD-F8A5-8A9C-EB362C409CC5}"/>
          </ac:picMkLst>
        </pc:picChg>
        <pc:picChg chg="del mod">
          <ac:chgData name="Kyriakos Kandris" userId="bc6fdc8c42d74022" providerId="LiveId" clId="{DA15C05C-DA11-41C4-A69B-67886D04D244}" dt="2022-05-25T18:35:41.660" v="101" actId="21"/>
          <ac:picMkLst>
            <pc:docMk/>
            <pc:sldMk cId="737261680" sldId="257"/>
            <ac:picMk id="16" creationId="{AE88B037-B670-06C1-9881-143E5B6FDA51}"/>
          </ac:picMkLst>
        </pc:picChg>
        <pc:picChg chg="del mod">
          <ac:chgData name="Kyriakos Kandris" userId="bc6fdc8c42d74022" providerId="LiveId" clId="{DA15C05C-DA11-41C4-A69B-67886D04D244}" dt="2022-05-25T18:35:41.660" v="101" actId="21"/>
          <ac:picMkLst>
            <pc:docMk/>
            <pc:sldMk cId="737261680" sldId="257"/>
            <ac:picMk id="20" creationId="{D07859F4-19E0-5604-7B9D-5F92341DE1B1}"/>
          </ac:picMkLst>
        </pc:picChg>
        <pc:cxnChg chg="del">
          <ac:chgData name="Kyriakos Kandris" userId="bc6fdc8c42d74022" providerId="LiveId" clId="{DA15C05C-DA11-41C4-A69B-67886D04D244}" dt="2022-05-25T18:32:20.276" v="58" actId="478"/>
          <ac:cxnSpMkLst>
            <pc:docMk/>
            <pc:sldMk cId="737261680" sldId="257"/>
            <ac:cxnSpMk id="21" creationId="{1AEAF309-44E6-D80E-E4B0-B300161A62B1}"/>
          </ac:cxnSpMkLst>
        </pc:cxnChg>
        <pc:cxnChg chg="add del">
          <ac:chgData name="Kyriakos Kandris" userId="bc6fdc8c42d74022" providerId="LiveId" clId="{DA15C05C-DA11-41C4-A69B-67886D04D244}" dt="2022-05-23T20:06:24.017" v="36" actId="26606"/>
          <ac:cxnSpMkLst>
            <pc:docMk/>
            <pc:sldMk cId="737261680" sldId="257"/>
            <ac:cxnSpMk id="22" creationId="{EEA38897-7BA3-4408-8083-3235339C4A60}"/>
          </ac:cxnSpMkLst>
        </pc:cxnChg>
        <pc:cxnChg chg="add del">
          <ac:chgData name="Kyriakos Kandris" userId="bc6fdc8c42d74022" providerId="LiveId" clId="{DA15C05C-DA11-41C4-A69B-67886D04D244}" dt="2022-05-23T20:06:24.017" v="36" actId="26606"/>
          <ac:cxnSpMkLst>
            <pc:docMk/>
            <pc:sldMk cId="737261680" sldId="257"/>
            <ac:cxnSpMk id="24" creationId="{F11AD06B-AB20-4097-8606-5DA00DBACE88}"/>
          </ac:cxnSpMkLst>
        </pc:cxnChg>
      </pc:sldChg>
      <pc:sldChg chg="addSp delSp modSp del mod ord setBg">
        <pc:chgData name="Kyriakos Kandris" userId="bc6fdc8c42d74022" providerId="LiveId" clId="{DA15C05C-DA11-41C4-A69B-67886D04D244}" dt="2022-05-26T18:41:28.879" v="544" actId="47"/>
        <pc:sldMkLst>
          <pc:docMk/>
          <pc:sldMk cId="1699950031" sldId="258"/>
        </pc:sldMkLst>
        <pc:spChg chg="mod">
          <ac:chgData name="Kyriakos Kandris" userId="bc6fdc8c42d74022" providerId="LiveId" clId="{DA15C05C-DA11-41C4-A69B-67886D04D244}" dt="2022-05-26T18:28:41.866" v="370" actId="21"/>
          <ac:spMkLst>
            <pc:docMk/>
            <pc:sldMk cId="1699950031" sldId="258"/>
            <ac:spMk id="2" creationId="{21F3773D-AFF2-1D6F-0F56-49B3D1FF3310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8" creationId="{B756F5DA-6C7D-6D28-7F98-42D72B77FACE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15" creationId="{9D1F2F64-23DE-B61E-B2E7-5440A3DA00AB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16" creationId="{C07A1199-99A1-708A-8158-CA114F84FB84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17" creationId="{1FACAE58-1FE2-CF4D-BD77-C75850414552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18" creationId="{C4CB07C4-748A-D069-36C6-664014DEC98A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19" creationId="{425B1BEC-9572-576C-C5B3-F82281F10213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22" creationId="{70758F82-40DA-306F-CE9F-08C8B23B939D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28" creationId="{D777C6F9-A801-0CB3-C10A-814B9DA37B94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29" creationId="{2BD06E4B-8E62-7EF1-EE33-72246E96988F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32" creationId="{EE0C3B74-F221-15B4-7620-531314AABEE9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39" creationId="{9D950C75-BB6E-CC0D-989A-49A4F20F04A6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40" creationId="{5B83AE97-078B-48FB-AC84-238D68CAD0F2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41" creationId="{89C670A0-CFF0-C3A8-F8B7-9EE4C45555FD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44" creationId="{899BB4B5-AA92-010A-C345-F7301A414658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46" creationId="{30552FF3-7B90-5956-4705-B4820C7CDCF4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46" creationId="{E3C85E57-3E65-968A-7F98-82FD8A6E31B0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47" creationId="{9B55B0B0-FED0-537D-42BC-CCE449F3E142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48" creationId="{62E19BE5-E088-C7E4-6AC9-4110AA7CBC8C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48" creationId="{723248BB-8EB5-73F6-BB79-0F0F92B7D523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49" creationId="{537567D0-9340-5856-6642-2B16A1F55B4E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49" creationId="{C8D2F21F-4E23-04DA-22BD-DAB0C255B14F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50" creationId="{3B27743B-7D36-82E0-C3D7-6CF9F8104193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50" creationId="{AC5F4C40-8E73-2E3D-61BA-6E11323DFCBD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51" creationId="{2F019EBC-3264-F729-1483-05B28EDDCCF5}"/>
          </ac:spMkLst>
        </pc:spChg>
        <pc:spChg chg="add del mod">
          <ac:chgData name="Kyriakos Kandris" userId="bc6fdc8c42d74022" providerId="LiveId" clId="{DA15C05C-DA11-41C4-A69B-67886D04D244}" dt="2022-05-26T18:39:57.255" v="516"/>
          <ac:spMkLst>
            <pc:docMk/>
            <pc:sldMk cId="1699950031" sldId="258"/>
            <ac:spMk id="51" creationId="{E30B8BD9-02D8-7672-7543-E5109B70F2F2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52" creationId="{4E9F062D-117A-17E0-B43D-6ABCD29A86F2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52" creationId="{F99EF6C4-C59B-0E65-B8B0-3777090F6E72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53" creationId="{65E9EAC2-8DD4-4E81-6689-352D27DB0E13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53" creationId="{F4474A3C-1210-93AD-2132-2495EF0273EE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54" creationId="{119DBFA6-CCD0-CBE4-7FD4-ECEFDC352C7C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54" creationId="{EF6422D8-5280-CE4F-4E49-7A49A9A102BF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55" creationId="{2B893604-049D-C4BF-E5B5-D2EEF2FBC1DA}"/>
          </ac:spMkLst>
        </pc:spChg>
        <pc:spChg chg="add del mod">
          <ac:chgData name="Kyriakos Kandris" userId="bc6fdc8c42d74022" providerId="LiveId" clId="{DA15C05C-DA11-41C4-A69B-67886D04D244}" dt="2022-05-26T18:40:40.250" v="531"/>
          <ac:spMkLst>
            <pc:docMk/>
            <pc:sldMk cId="1699950031" sldId="258"/>
            <ac:spMk id="55" creationId="{DFBBCAD9-FF7A-B8EA-05B3-2196D8CF2E6C}"/>
          </ac:spMkLst>
        </pc:spChg>
        <pc:spChg chg="add del mod">
          <ac:chgData name="Kyriakos Kandris" userId="bc6fdc8c42d74022" providerId="LiveId" clId="{DA15C05C-DA11-41C4-A69B-67886D04D244}" dt="2022-05-26T18:40:40.250" v="533"/>
          <ac:spMkLst>
            <pc:docMk/>
            <pc:sldMk cId="1699950031" sldId="258"/>
            <ac:spMk id="56" creationId="{375C2CD0-A866-6F73-0969-77780612CB66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56" creationId="{D0632489-36EB-736F-2C17-98D1477C66E2}"/>
          </ac:spMkLst>
        </pc:spChg>
        <pc:spChg chg="add del mod">
          <ac:chgData name="Kyriakos Kandris" userId="bc6fdc8c42d74022" providerId="LiveId" clId="{DA15C05C-DA11-41C4-A69B-67886D04D244}" dt="2022-05-26T18:23:48.906" v="340" actId="478"/>
          <ac:spMkLst>
            <pc:docMk/>
            <pc:sldMk cId="1699950031" sldId="258"/>
            <ac:spMk id="57" creationId="{BF7BF2DC-05DF-B6BA-D09E-7C6133CDF20F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58" creationId="{06401415-C3B4-3340-EF36-72281A53AA07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58" creationId="{1DE693DB-B999-A85C-4FBB-D880411BCBF3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59" creationId="{B354F63B-9DD8-E078-7F0D-E67F10CD8126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59" creationId="{F227C466-4BA0-4B1D-3C36-8C0F55AEFBDE}"/>
          </ac:spMkLst>
        </pc:spChg>
        <pc:spChg chg="mod">
          <ac:chgData name="Kyriakos Kandris" userId="bc6fdc8c42d74022" providerId="LiveId" clId="{DA15C05C-DA11-41C4-A69B-67886D04D244}" dt="2022-05-25T18:37:54.412" v="136" actId="26606"/>
          <ac:spMkLst>
            <pc:docMk/>
            <pc:sldMk cId="1699950031" sldId="258"/>
            <ac:spMk id="60" creationId="{49D8FF18-AD17-3A53-4EF5-342F5544C15F}"/>
          </ac:spMkLst>
        </pc:spChg>
        <pc:spChg chg="mod">
          <ac:chgData name="Kyriakos Kandris" userId="bc6fdc8c42d74022" providerId="LiveId" clId="{DA15C05C-DA11-41C4-A69B-67886D04D244}" dt="2022-05-25T18:37:54.412" v="136" actId="26606"/>
          <ac:spMkLst>
            <pc:docMk/>
            <pc:sldMk cId="1699950031" sldId="258"/>
            <ac:spMk id="61" creationId="{658F7832-1E88-2289-3A8D-371CE4162296}"/>
          </ac:spMkLst>
        </pc:spChg>
        <pc:spChg chg="mod">
          <ac:chgData name="Kyriakos Kandris" userId="bc6fdc8c42d74022" providerId="LiveId" clId="{DA15C05C-DA11-41C4-A69B-67886D04D244}" dt="2022-05-25T18:37:54.412" v="136" actId="26606"/>
          <ac:spMkLst>
            <pc:docMk/>
            <pc:sldMk cId="1699950031" sldId="258"/>
            <ac:spMk id="62" creationId="{868350CF-32FD-D829-C317-3A59AE68A5CF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63" creationId="{450C9245-053A-4A53-E6D1-81A4F2ACCE59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63" creationId="{5C5EA104-7838-D43C-997E-35B7C435D2C4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64" creationId="{3429CC3D-61C0-1C75-B767-0806C0E2041E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64" creationId="{94131E6B-5ECB-A72B-C786-D74E01097D4F}"/>
          </ac:spMkLst>
        </pc:spChg>
        <pc:spChg chg="add del mod">
          <ac:chgData name="Kyriakos Kandris" userId="bc6fdc8c42d74022" providerId="LiveId" clId="{DA15C05C-DA11-41C4-A69B-67886D04D244}" dt="2022-05-26T18:40:40.250" v="529" actId="478"/>
          <ac:spMkLst>
            <pc:docMk/>
            <pc:sldMk cId="1699950031" sldId="258"/>
            <ac:spMk id="65" creationId="{39E6B00B-6C54-0DA3-9A9D-A53801C5921F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65" creationId="{B11860C3-2D8B-87A3-5792-9AA4BA72B2DC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66" creationId="{19CF58B3-428A-E532-7269-E4D3B921E081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66" creationId="{745F6CE5-8378-D255-6A35-354FE3F7759C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67" creationId="{7485A422-9CB9-4A97-89E6-0DA307C70182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68" creationId="{E93A48F6-C604-231B-919E-00EFA70F782E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68" creationId="{FE777660-83C1-8397-3C8A-C085373D0F79}"/>
          </ac:spMkLst>
        </pc:spChg>
        <pc:spChg chg="add del">
          <ac:chgData name="Kyriakos Kandris" userId="bc6fdc8c42d74022" providerId="LiveId" clId="{DA15C05C-DA11-41C4-A69B-67886D04D244}" dt="2022-05-25T18:33:57.319" v="77" actId="21"/>
          <ac:spMkLst>
            <pc:docMk/>
            <pc:sldMk cId="1699950031" sldId="258"/>
            <ac:spMk id="69" creationId="{1A6A4205-0445-4158-9D0E-BB0B9B36FECB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69" creationId="{3E134D69-D4FD-957B-F0FE-ADEB3FFF70B8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70" creationId="{25E43E82-05BF-9E3E-CCF1-5A1E9BEA35E8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70" creationId="{71765AC1-59FC-0BD2-9A07-58BC52DF18AD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71" creationId="{FEC42058-FE05-3112-256E-07E94E05D175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72" creationId="{271329E6-F9E7-4268-DE2E-FB63EA8DB518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72" creationId="{F91BB900-2FC2-4C79-7E08-BAC4A8639053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73" creationId="{AE990E88-D36A-468D-F2D1-5420D8AEA2EC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73" creationId="{C514A7A6-DA00-E9D0-6E8A-538458812D2B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74" creationId="{26CBD01D-0EF1-8B5A-F364-6A073235FDDC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74" creationId="{954CE37A-ED4D-EDC9-0BC8-48405E2673CB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75" creationId="{05E85AFA-700D-9D33-58B1-BB2E1FE8C481}"/>
          </ac:spMkLst>
        </pc:spChg>
        <pc:spChg chg="add del mod">
          <ac:chgData name="Kyriakos Kandris" userId="bc6fdc8c42d74022" providerId="LiveId" clId="{DA15C05C-DA11-41C4-A69B-67886D04D244}" dt="2022-05-26T18:39:57.255" v="514"/>
          <ac:spMkLst>
            <pc:docMk/>
            <pc:sldMk cId="1699950031" sldId="258"/>
            <ac:spMk id="75" creationId="{5FB2FF37-4F49-53F8-3B0B-4D352BB74FC6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76" creationId="{B4BDEAAC-5C72-A42F-79FA-0575E2815427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76" creationId="{F7C63BA5-0520-F686-D59A-4C8FFEEE2791}"/>
          </ac:spMkLst>
        </pc:spChg>
        <pc:spChg chg="add del">
          <ac:chgData name="Kyriakos Kandris" userId="bc6fdc8c42d74022" providerId="LiveId" clId="{DA15C05C-DA11-41C4-A69B-67886D04D244}" dt="2022-05-25T18:33:41.720" v="72" actId="26606"/>
          <ac:spMkLst>
            <pc:docMk/>
            <pc:sldMk cId="1699950031" sldId="258"/>
            <ac:spMk id="77" creationId="{017517EF-BD4D-4055-BDB4-A322C53568AD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77" creationId="{302E8F68-6853-AE2E-B7BA-56EDEB4F98B5}"/>
          </ac:spMkLst>
        </pc:spChg>
        <pc:spChg chg="add del">
          <ac:chgData name="Kyriakos Kandris" userId="bc6fdc8c42d74022" providerId="LiveId" clId="{DA15C05C-DA11-41C4-A69B-67886D04D244}" dt="2022-05-25T18:33:41.720" v="72" actId="26606"/>
          <ac:spMkLst>
            <pc:docMk/>
            <pc:sldMk cId="1699950031" sldId="258"/>
            <ac:spMk id="78" creationId="{0ADDB668-2CA4-4D2B-9C34-3487CA330BA8}"/>
          </ac:spMkLst>
        </pc:spChg>
        <pc:spChg chg="add del">
          <ac:chgData name="Kyriakos Kandris" userId="bc6fdc8c42d74022" providerId="LiveId" clId="{DA15C05C-DA11-41C4-A69B-67886D04D244}" dt="2022-05-25T18:33:41.720" v="72" actId="26606"/>
          <ac:spMkLst>
            <pc:docMk/>
            <pc:sldMk cId="1699950031" sldId="258"/>
            <ac:spMk id="79" creationId="{2568BC19-F052-4108-93E1-6A3D1DEC072F}"/>
          </ac:spMkLst>
        </pc:spChg>
        <pc:spChg chg="add del">
          <ac:chgData name="Kyriakos Kandris" userId="bc6fdc8c42d74022" providerId="LiveId" clId="{DA15C05C-DA11-41C4-A69B-67886D04D244}" dt="2022-05-25T18:33:41.720" v="72" actId="26606"/>
          <ac:spMkLst>
            <pc:docMk/>
            <pc:sldMk cId="1699950031" sldId="258"/>
            <ac:spMk id="80" creationId="{D5FD337D-4D6B-4C8B-B6F5-121097E09881}"/>
          </ac:spMkLst>
        </pc:spChg>
        <pc:spChg chg="add del">
          <ac:chgData name="Kyriakos Kandris" userId="bc6fdc8c42d74022" providerId="LiveId" clId="{DA15C05C-DA11-41C4-A69B-67886D04D244}" dt="2022-05-25T18:37:54.412" v="136" actId="26606"/>
          <ac:spMkLst>
            <pc:docMk/>
            <pc:sldMk cId="1699950031" sldId="258"/>
            <ac:spMk id="81" creationId="{C1A1C5D3-C053-4EE9-BE1A-419B6E27CCAE}"/>
          </ac:spMkLst>
        </pc:spChg>
        <pc:spChg chg="add del">
          <ac:chgData name="Kyriakos Kandris" userId="bc6fdc8c42d74022" providerId="LiveId" clId="{DA15C05C-DA11-41C4-A69B-67886D04D244}" dt="2022-05-25T18:37:54.412" v="136" actId="26606"/>
          <ac:spMkLst>
            <pc:docMk/>
            <pc:sldMk cId="1699950031" sldId="258"/>
            <ac:spMk id="82" creationId="{A3473CF9-37EB-43E7-89EF-D2D1C53D1DAC}"/>
          </ac:spMkLst>
        </pc:spChg>
        <pc:spChg chg="add del mod">
          <ac:chgData name="Kyriakos Kandris" userId="bc6fdc8c42d74022" providerId="LiveId" clId="{DA15C05C-DA11-41C4-A69B-67886D04D244}" dt="2022-05-26T18:41:13.864" v="540" actId="21"/>
          <ac:spMkLst>
            <pc:docMk/>
            <pc:sldMk cId="1699950031" sldId="258"/>
            <ac:spMk id="82" creationId="{B440B889-2758-B2B2-D12B-8C457522B371}"/>
          </ac:spMkLst>
        </pc:spChg>
        <pc:spChg chg="add del">
          <ac:chgData name="Kyriakos Kandris" userId="bc6fdc8c42d74022" providerId="LiveId" clId="{DA15C05C-DA11-41C4-A69B-67886D04D244}" dt="2022-05-25T18:37:54.412" v="136" actId="26606"/>
          <ac:spMkLst>
            <pc:docMk/>
            <pc:sldMk cId="1699950031" sldId="258"/>
            <ac:spMk id="83" creationId="{586B4EF9-43BA-4655-A6FF-1D8E21574C95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84" creationId="{3CD3D45E-3106-F23E-ABE4-A6AEFE72D031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85" creationId="{6C2D39D0-A42C-3C6D-720C-12AE37AB5D1A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86" creationId="{D3505274-8618-A12A-3BCD-D603741924DB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87" creationId="{AB546D67-BC57-7553-1077-0F96AF5514AB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88" creationId="{FB4ACC94-A8AE-ABFC-5B56-7BD91B5228E2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89" creationId="{6FBD4ECB-25DA-833A-3204-45C9A507A28E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90" creationId="{9D2A74E8-2661-38B9-DBB6-E612B3D92A05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91" creationId="{EB7699D0-ABE6-61C3-01F6-4AF5F4A3E6B6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92" creationId="{D71CE51A-A8EB-E088-3E64-87643B094D66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93" creationId="{9B038D32-3B10-0B7D-D6DF-704B5CEEC86A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94" creationId="{34589D56-DAC6-A2A8-40B0-4EA15197D0DB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95" creationId="{B36A504A-771D-698E-AF67-734E8A1F0991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96" creationId="{F7CE35AE-F105-3B5B-8738-ABB8476ABF88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97" creationId="{564FF96E-74B7-DDE2-FDC0-416D4E738974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98" creationId="{A22D8EEB-B882-6F18-B208-CD5FA9CD49E2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99" creationId="{13F0D229-F735-A2E0-E86C-317946B7E5B1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100" creationId="{EB7CEB9B-5281-62D4-D15A-5740A3BE7366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101" creationId="{AF18E3AD-8D91-C533-BD11-A0B0935460B1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102" creationId="{578E14CA-A4BD-9156-60DC-A8007B930B7C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103" creationId="{B182BEFB-4961-0FB4-67F1-43FE6504A68E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104" creationId="{6C58078B-FEBD-FAC1-9941-01B7448604B9}"/>
          </ac:spMkLst>
        </pc:spChg>
        <pc:spChg chg="add del mod">
          <ac:chgData name="Kyriakos Kandris" userId="bc6fdc8c42d74022" providerId="LiveId" clId="{DA15C05C-DA11-41C4-A69B-67886D04D244}" dt="2022-05-25T18:37:42.978" v="134" actId="21"/>
          <ac:spMkLst>
            <pc:docMk/>
            <pc:sldMk cId="1699950031" sldId="258"/>
            <ac:spMk id="109" creationId="{38001086-D258-5A53-8B8C-EBDC1DD860A0}"/>
          </ac:spMkLst>
        </pc:spChg>
        <pc:spChg chg="add del">
          <ac:chgData name="Kyriakos Kandris" userId="bc6fdc8c42d74022" providerId="LiveId" clId="{DA15C05C-DA11-41C4-A69B-67886D04D244}" dt="2022-05-26T12:41:13.949" v="235" actId="26606"/>
          <ac:spMkLst>
            <pc:docMk/>
            <pc:sldMk cId="1699950031" sldId="258"/>
            <ac:spMk id="111" creationId="{A4AC5506-6312-4701-8D3C-40187889A947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12" creationId="{46333D02-2D0E-4065-6999-9DA766C1E8FA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13" creationId="{BA523F45-29DA-6EB5-6EE6-E832EB33F73D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14" creationId="{79C361D1-CAAC-32A7-B485-C057A1875787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15" creationId="{85384E93-4481-0B76-D2E9-DA02A7F88EDC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16" creationId="{17D8DBBA-53EA-50D6-77AF-61EFF249891F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17" creationId="{1E945EC9-52FA-94D4-1B1C-4D3EF0065877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18" creationId="{B7809844-C0D8-6413-7C94-1670BBBB5075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19" creationId="{7AD9E2E7-3C2A-B7A6-5BD1-53FAD681A904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20" creationId="{AD577AFD-BC53-E197-75BE-67A3D26A15C8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21" creationId="{8E4B4CD4-332D-E837-274A-125965FA11BE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22" creationId="{4198FA94-5763-181C-F1F3-FCFB575CAAE2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23" creationId="{C985D762-D67F-BE0F-35D0-AC2D93DB28A8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24" creationId="{6C5E984E-7406-365A-2F18-0757ADCDD444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25" creationId="{A365620E-02F6-B802-7482-321C65AE6167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26" creationId="{838677A0-2579-6753-234B-7C92851DD79C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27" creationId="{EBFC64CA-85C1-7B31-A598-6D8677C666D6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28" creationId="{C81206F5-2B8C-CF2F-1EF4-DBD28874A551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29" creationId="{7119502A-AC62-E8B1-78A3-6879960B39EA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30" creationId="{52737897-9E3D-0E4D-279C-0FAF8E149236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31" creationId="{D972740D-06D9-6CAE-9808-2E2ACDC727CA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32" creationId="{DC87C17C-2837-5A13-069C-51C1F711C2DF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33" creationId="{D13B1812-398A-E69B-61ED-75F1240834A5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34" creationId="{17A74B92-768A-3E2C-6C34-3BFC110057F7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35" creationId="{BF848642-2C8E-78DA-EB6C-AF04C13CE4AB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36" creationId="{3EB7C5E0-69EB-CA00-6F28-B05AB8BD0E0E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37" creationId="{16997FF9-87EE-D3FC-83CA-8AB2E7E6A049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38" creationId="{63A7CE5D-19A4-F476-C735-BF1E9F53FFE5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39" creationId="{0E35D053-9F9C-E8A5-759D-A996BE19ABDB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40" creationId="{32A0468D-B105-7DB2-E193-D81ED99800EC}"/>
          </ac:spMkLst>
        </pc:spChg>
        <pc:spChg chg="add del mod">
          <ac:chgData name="Kyriakos Kandris" userId="bc6fdc8c42d74022" providerId="LiveId" clId="{DA15C05C-DA11-41C4-A69B-67886D04D244}" dt="2022-05-26T12:40:44.325" v="228" actId="21"/>
          <ac:spMkLst>
            <pc:docMk/>
            <pc:sldMk cId="1699950031" sldId="258"/>
            <ac:spMk id="145" creationId="{8D00B307-ADE4-6354-92BA-F621A671622C}"/>
          </ac:spMkLst>
        </pc:spChg>
        <pc:spChg chg="add del">
          <ac:chgData name="Kyriakos Kandris" userId="bc6fdc8c42d74022" providerId="LiveId" clId="{DA15C05C-DA11-41C4-A69B-67886D04D244}" dt="2022-05-26T12:41:00.499" v="232" actId="26606"/>
          <ac:spMkLst>
            <pc:docMk/>
            <pc:sldMk cId="1699950031" sldId="258"/>
            <ac:spMk id="147" creationId="{53F29798-D584-4792-9B62-3F5F5C36D619}"/>
          </ac:spMkLst>
        </pc:spChg>
        <pc:spChg chg="add">
          <ac:chgData name="Kyriakos Kandris" userId="bc6fdc8c42d74022" providerId="LiveId" clId="{DA15C05C-DA11-41C4-A69B-67886D04D244}" dt="2022-05-26T12:41:13.949" v="235" actId="26606"/>
          <ac:spMkLst>
            <pc:docMk/>
            <pc:sldMk cId="1699950031" sldId="258"/>
            <ac:spMk id="148" creationId="{BCED4D40-4B67-4331-AC48-79B82B4A47D8}"/>
          </ac:spMkLst>
        </pc:spChg>
        <pc:spChg chg="add">
          <ac:chgData name="Kyriakos Kandris" userId="bc6fdc8c42d74022" providerId="LiveId" clId="{DA15C05C-DA11-41C4-A69B-67886D04D244}" dt="2022-05-26T12:41:13.949" v="235" actId="26606"/>
          <ac:spMkLst>
            <pc:docMk/>
            <pc:sldMk cId="1699950031" sldId="258"/>
            <ac:spMk id="149" creationId="{670CEDEF-4F34-412E-84EE-329C1E936AF5}"/>
          </ac:spMkLst>
        </pc:spChg>
        <pc:picChg chg="add del mod ord">
          <ac:chgData name="Kyriakos Kandris" userId="bc6fdc8c42d74022" providerId="LiveId" clId="{DA15C05C-DA11-41C4-A69B-67886D04D244}" dt="2022-05-25T18:33:43.321" v="73"/>
          <ac:picMkLst>
            <pc:docMk/>
            <pc:sldMk cId="1699950031" sldId="258"/>
            <ac:picMk id="3" creationId="{2C12D1AE-19E8-1BF4-5360-BA66BD42F405}"/>
          </ac:picMkLst>
        </pc:picChg>
        <pc:picChg chg="add del mod ord">
          <ac:chgData name="Kyriakos Kandris" userId="bc6fdc8c42d74022" providerId="LiveId" clId="{DA15C05C-DA11-41C4-A69B-67886D04D244}" dt="2022-05-26T12:41:17.002" v="236" actId="478"/>
          <ac:picMkLst>
            <pc:docMk/>
            <pc:sldMk cId="1699950031" sldId="258"/>
            <ac:picMk id="3" creationId="{71466E51-7E61-4896-5C77-00E757284BD6}"/>
          </ac:picMkLst>
        </pc:picChg>
        <pc:picChg chg="add del mod ord">
          <ac:chgData name="Kyriakos Kandris" userId="bc6fdc8c42d74022" providerId="LiveId" clId="{DA15C05C-DA11-41C4-A69B-67886D04D244}" dt="2022-05-26T18:21:31.911" v="324" actId="478"/>
          <ac:picMkLst>
            <pc:docMk/>
            <pc:sldMk cId="1699950031" sldId="258"/>
            <ac:picMk id="6" creationId="{211B19DB-DFD1-4008-B34E-0BD0413273F9}"/>
          </ac:picMkLst>
        </pc:picChg>
        <pc:picChg chg="add del">
          <ac:chgData name="Kyriakos Kandris" userId="bc6fdc8c42d74022" providerId="LiveId" clId="{DA15C05C-DA11-41C4-A69B-67886D04D244}" dt="2022-05-25T18:33:38.997" v="70" actId="22"/>
          <ac:picMkLst>
            <pc:docMk/>
            <pc:sldMk cId="1699950031" sldId="258"/>
            <ac:picMk id="6" creationId="{88817926-2D2F-6F05-8684-9F01C6D5D1B0}"/>
          </ac:picMkLst>
        </pc:picChg>
        <pc:picChg chg="add del mod ord">
          <ac:chgData name="Kyriakos Kandris" userId="bc6fdc8c42d74022" providerId="LiveId" clId="{DA15C05C-DA11-41C4-A69B-67886D04D244}" dt="2022-05-25T18:34:23.786" v="83" actId="478"/>
          <ac:picMkLst>
            <pc:docMk/>
            <pc:sldMk cId="1699950031" sldId="258"/>
            <ac:picMk id="7" creationId="{37587316-B3C4-9648-16F5-A9503C505FBF}"/>
          </ac:picMkLst>
        </pc:picChg>
        <pc:picChg chg="add del mod ord">
          <ac:chgData name="Kyriakos Kandris" userId="bc6fdc8c42d74022" providerId="LiveId" clId="{DA15C05C-DA11-41C4-A69B-67886D04D244}" dt="2022-05-25T18:38:00.576" v="137" actId="478"/>
          <ac:picMkLst>
            <pc:docMk/>
            <pc:sldMk cId="1699950031" sldId="258"/>
            <ac:picMk id="9" creationId="{DAAB19F5-66B1-5030-AD67-73B37468B87A}"/>
          </ac:picMkLst>
        </pc:picChg>
        <pc:picChg chg="add del">
          <ac:chgData name="Kyriakos Kandris" userId="bc6fdc8c42d74022" providerId="LiveId" clId="{DA15C05C-DA11-41C4-A69B-67886D04D244}" dt="2022-05-25T18:33:57.319" v="77" actId="21"/>
          <ac:picMkLst>
            <pc:docMk/>
            <pc:sldMk cId="1699950031" sldId="258"/>
            <ac:picMk id="71" creationId="{86CFBC9E-A14C-4241-849A-8F978862A68C}"/>
          </ac:picMkLst>
        </pc:picChg>
        <pc:picChg chg="add del mod">
          <ac:chgData name="Kyriakos Kandris" userId="bc6fdc8c42d74022" providerId="LiveId" clId="{DA15C05C-DA11-41C4-A69B-67886D04D244}" dt="2022-05-26T18:41:13.864" v="540" actId="21"/>
          <ac:picMkLst>
            <pc:docMk/>
            <pc:sldMk cId="1699950031" sldId="258"/>
            <ac:picMk id="83" creationId="{15FE3179-5DF5-0679-AAE5-34EBB187978A}"/>
          </ac:picMkLst>
        </pc:picChg>
        <pc:picChg chg="add del mod">
          <ac:chgData name="Kyriakos Kandris" userId="bc6fdc8c42d74022" providerId="LiveId" clId="{DA15C05C-DA11-41C4-A69B-67886D04D244}" dt="2022-05-25T18:37:42.978" v="134" actId="21"/>
          <ac:picMkLst>
            <pc:docMk/>
            <pc:sldMk cId="1699950031" sldId="258"/>
            <ac:picMk id="110" creationId="{E98D6196-7B89-0CC4-B20A-53FBB96CAF3E}"/>
          </ac:picMkLst>
        </pc:picChg>
        <pc:picChg chg="add del mod">
          <ac:chgData name="Kyriakos Kandris" userId="bc6fdc8c42d74022" providerId="LiveId" clId="{DA15C05C-DA11-41C4-A69B-67886D04D244}" dt="2022-05-26T12:40:44.325" v="228" actId="21"/>
          <ac:picMkLst>
            <pc:docMk/>
            <pc:sldMk cId="1699950031" sldId="258"/>
            <ac:picMk id="146" creationId="{A6D51FE4-4B5B-BB0A-83EB-50D7A63D103B}"/>
          </ac:picMkLst>
        </pc:picChg>
        <pc:cxnChg chg="add del mod">
          <ac:chgData name="Kyriakos Kandris" userId="bc6fdc8c42d74022" providerId="LiveId" clId="{DA15C05C-DA11-41C4-A69B-67886D04D244}" dt="2022-05-25T18:33:57.319" v="77" actId="21"/>
          <ac:cxnSpMkLst>
            <pc:docMk/>
            <pc:sldMk cId="1699950031" sldId="258"/>
            <ac:cxnSpMk id="5" creationId="{04DA5CEA-44BD-99EC-0B66-2DD2AF6F414C}"/>
          </ac:cxnSpMkLst>
        </pc:cxnChg>
        <pc:cxnChg chg="add del">
          <ac:chgData name="Kyriakos Kandris" userId="bc6fdc8c42d74022" providerId="LiveId" clId="{DA15C05C-DA11-41C4-A69B-67886D04D244}" dt="2022-05-25T18:33:53.003" v="76" actId="478"/>
          <ac:cxnSpMkLst>
            <pc:docMk/>
            <pc:sldMk cId="1699950031" sldId="258"/>
            <ac:cxnSpMk id="36" creationId="{BC915649-26E1-5F4A-2E75-81FB228BBB42}"/>
          </ac:cxnSpMkLst>
        </pc:cxnChg>
        <pc:cxnChg chg="add del mod">
          <ac:chgData name="Kyriakos Kandris" userId="bc6fdc8c42d74022" providerId="LiveId" clId="{DA15C05C-DA11-41C4-A69B-67886D04D244}" dt="2022-05-25T18:33:57.319" v="77" actId="21"/>
          <ac:cxnSpMkLst>
            <pc:docMk/>
            <pc:sldMk cId="1699950031" sldId="258"/>
            <ac:cxnSpMk id="42" creationId="{D46B992B-3101-AF6E-0C79-60201BE15E63}"/>
          </ac:cxnSpMkLst>
        </pc:cxnChg>
        <pc:cxnChg chg="add del mod">
          <ac:chgData name="Kyriakos Kandris" userId="bc6fdc8c42d74022" providerId="LiveId" clId="{DA15C05C-DA11-41C4-A69B-67886D04D244}" dt="2022-05-25T18:33:57.319" v="77" actId="21"/>
          <ac:cxnSpMkLst>
            <pc:docMk/>
            <pc:sldMk cId="1699950031" sldId="258"/>
            <ac:cxnSpMk id="57" creationId="{A12E1A11-D494-FB4B-4B75-8FFAD765FD50}"/>
          </ac:cxnSpMkLst>
        </pc:cxnChg>
        <pc:cxnChg chg="add del mod">
          <ac:chgData name="Kyriakos Kandris" userId="bc6fdc8c42d74022" providerId="LiveId" clId="{DA15C05C-DA11-41C4-A69B-67886D04D244}" dt="2022-05-25T18:33:57.319" v="77" actId="21"/>
          <ac:cxnSpMkLst>
            <pc:docMk/>
            <pc:sldMk cId="1699950031" sldId="258"/>
            <ac:cxnSpMk id="67" creationId="{CDD6203D-F52D-A7F3-6438-CD3D5C4410DE}"/>
          </ac:cxnSpMkLst>
        </pc:cxnChg>
        <pc:cxnChg chg="add del mod">
          <ac:chgData name="Kyriakos Kandris" userId="bc6fdc8c42d74022" providerId="LiveId" clId="{DA15C05C-DA11-41C4-A69B-67886D04D244}" dt="2022-05-26T18:41:13.864" v="540" actId="21"/>
          <ac:cxnSpMkLst>
            <pc:docMk/>
            <pc:sldMk cId="1699950031" sldId="258"/>
            <ac:cxnSpMk id="78" creationId="{66A848AE-196F-1333-E148-4646852326AC}"/>
          </ac:cxnSpMkLst>
        </pc:cxnChg>
        <pc:cxnChg chg="add del mod">
          <ac:chgData name="Kyriakos Kandris" userId="bc6fdc8c42d74022" providerId="LiveId" clId="{DA15C05C-DA11-41C4-A69B-67886D04D244}" dt="2022-05-26T18:41:13.864" v="540" actId="21"/>
          <ac:cxnSpMkLst>
            <pc:docMk/>
            <pc:sldMk cId="1699950031" sldId="258"/>
            <ac:cxnSpMk id="79" creationId="{D4170151-2569-A5D9-09A4-45B5A443774A}"/>
          </ac:cxnSpMkLst>
        </pc:cxnChg>
        <pc:cxnChg chg="add del mod">
          <ac:chgData name="Kyriakos Kandris" userId="bc6fdc8c42d74022" providerId="LiveId" clId="{DA15C05C-DA11-41C4-A69B-67886D04D244}" dt="2022-05-26T18:41:13.864" v="540" actId="21"/>
          <ac:cxnSpMkLst>
            <pc:docMk/>
            <pc:sldMk cId="1699950031" sldId="258"/>
            <ac:cxnSpMk id="80" creationId="{BE188A04-EF4D-5253-5E6E-021D1590E01B}"/>
          </ac:cxnSpMkLst>
        </pc:cxnChg>
        <pc:cxnChg chg="add del mod">
          <ac:chgData name="Kyriakos Kandris" userId="bc6fdc8c42d74022" providerId="LiveId" clId="{DA15C05C-DA11-41C4-A69B-67886D04D244}" dt="2022-05-26T18:41:13.864" v="540" actId="21"/>
          <ac:cxnSpMkLst>
            <pc:docMk/>
            <pc:sldMk cId="1699950031" sldId="258"/>
            <ac:cxnSpMk id="81" creationId="{71E78843-3450-CF1B-654A-0649F6D84CEA}"/>
          </ac:cxnSpMkLst>
        </pc:cxnChg>
        <pc:cxnChg chg="add del mod">
          <ac:chgData name="Kyriakos Kandris" userId="bc6fdc8c42d74022" providerId="LiveId" clId="{DA15C05C-DA11-41C4-A69B-67886D04D244}" dt="2022-05-25T18:37:42.978" v="134" actId="21"/>
          <ac:cxnSpMkLst>
            <pc:docMk/>
            <pc:sldMk cId="1699950031" sldId="258"/>
            <ac:cxnSpMk id="105" creationId="{C45B6151-9FE4-F9A1-1A5D-A277DB21D42D}"/>
          </ac:cxnSpMkLst>
        </pc:cxnChg>
        <pc:cxnChg chg="add del mod">
          <ac:chgData name="Kyriakos Kandris" userId="bc6fdc8c42d74022" providerId="LiveId" clId="{DA15C05C-DA11-41C4-A69B-67886D04D244}" dt="2022-05-25T18:37:42.978" v="134" actId="21"/>
          <ac:cxnSpMkLst>
            <pc:docMk/>
            <pc:sldMk cId="1699950031" sldId="258"/>
            <ac:cxnSpMk id="106" creationId="{4E9A5A1A-0125-AD66-E4FB-7DE0560D0BA4}"/>
          </ac:cxnSpMkLst>
        </pc:cxnChg>
        <pc:cxnChg chg="add del mod">
          <ac:chgData name="Kyriakos Kandris" userId="bc6fdc8c42d74022" providerId="LiveId" clId="{DA15C05C-DA11-41C4-A69B-67886D04D244}" dt="2022-05-25T18:37:42.978" v="134" actId="21"/>
          <ac:cxnSpMkLst>
            <pc:docMk/>
            <pc:sldMk cId="1699950031" sldId="258"/>
            <ac:cxnSpMk id="107" creationId="{F7D3A278-F1CC-E9F9-69DD-48D223AB2F5F}"/>
          </ac:cxnSpMkLst>
        </pc:cxnChg>
        <pc:cxnChg chg="add del mod">
          <ac:chgData name="Kyriakos Kandris" userId="bc6fdc8c42d74022" providerId="LiveId" clId="{DA15C05C-DA11-41C4-A69B-67886D04D244}" dt="2022-05-25T18:37:42.978" v="134" actId="21"/>
          <ac:cxnSpMkLst>
            <pc:docMk/>
            <pc:sldMk cId="1699950031" sldId="258"/>
            <ac:cxnSpMk id="108" creationId="{CAB34E86-3497-853D-2283-116093205729}"/>
          </ac:cxnSpMkLst>
        </pc:cxnChg>
        <pc:cxnChg chg="add del mod">
          <ac:chgData name="Kyriakos Kandris" userId="bc6fdc8c42d74022" providerId="LiveId" clId="{DA15C05C-DA11-41C4-A69B-67886D04D244}" dt="2022-05-26T12:40:44.325" v="228" actId="21"/>
          <ac:cxnSpMkLst>
            <pc:docMk/>
            <pc:sldMk cId="1699950031" sldId="258"/>
            <ac:cxnSpMk id="141" creationId="{77FF42F2-2EAC-1C61-E65A-CC88C9A85190}"/>
          </ac:cxnSpMkLst>
        </pc:cxnChg>
        <pc:cxnChg chg="add del mod">
          <ac:chgData name="Kyriakos Kandris" userId="bc6fdc8c42d74022" providerId="LiveId" clId="{DA15C05C-DA11-41C4-A69B-67886D04D244}" dt="2022-05-26T12:40:44.325" v="228" actId="21"/>
          <ac:cxnSpMkLst>
            <pc:docMk/>
            <pc:sldMk cId="1699950031" sldId="258"/>
            <ac:cxnSpMk id="142" creationId="{348AB44D-8EE1-1D4B-564B-681F2E0462D5}"/>
          </ac:cxnSpMkLst>
        </pc:cxnChg>
        <pc:cxnChg chg="add del mod">
          <ac:chgData name="Kyriakos Kandris" userId="bc6fdc8c42d74022" providerId="LiveId" clId="{DA15C05C-DA11-41C4-A69B-67886D04D244}" dt="2022-05-26T12:40:44.325" v="228" actId="21"/>
          <ac:cxnSpMkLst>
            <pc:docMk/>
            <pc:sldMk cId="1699950031" sldId="258"/>
            <ac:cxnSpMk id="143" creationId="{55E9795C-03F6-2BEC-9C0B-415F5D6A4833}"/>
          </ac:cxnSpMkLst>
        </pc:cxnChg>
        <pc:cxnChg chg="add del mod">
          <ac:chgData name="Kyriakos Kandris" userId="bc6fdc8c42d74022" providerId="LiveId" clId="{DA15C05C-DA11-41C4-A69B-67886D04D244}" dt="2022-05-26T12:40:44.325" v="228" actId="21"/>
          <ac:cxnSpMkLst>
            <pc:docMk/>
            <pc:sldMk cId="1699950031" sldId="258"/>
            <ac:cxnSpMk id="144" creationId="{44EC2E32-893D-5ABA-4943-679BEFA02045}"/>
          </ac:cxnSpMkLst>
        </pc:cxnChg>
      </pc:sldChg>
      <pc:sldChg chg="addSp delSp modSp del mod setBg">
        <pc:chgData name="Kyriakos Kandris" userId="bc6fdc8c42d74022" providerId="LiveId" clId="{DA15C05C-DA11-41C4-A69B-67886D04D244}" dt="2022-05-26T18:32:59.405" v="423" actId="47"/>
        <pc:sldMkLst>
          <pc:docMk/>
          <pc:sldMk cId="1055331576" sldId="259"/>
        </pc:sldMkLst>
        <pc:spChg chg="mod">
          <ac:chgData name="Kyriakos Kandris" userId="bc6fdc8c42d74022" providerId="LiveId" clId="{DA15C05C-DA11-41C4-A69B-67886D04D244}" dt="2022-05-26T18:26:47.499" v="364" actId="26606"/>
          <ac:spMkLst>
            <pc:docMk/>
            <pc:sldMk cId="1055331576" sldId="259"/>
            <ac:spMk id="13" creationId="{50E6F063-199B-6D64-B081-A96C2C154064}"/>
          </ac:spMkLst>
        </pc:spChg>
        <pc:spChg chg="mod">
          <ac:chgData name="Kyriakos Kandris" userId="bc6fdc8c42d74022" providerId="LiveId" clId="{DA15C05C-DA11-41C4-A69B-67886D04D244}" dt="2022-05-26T18:26:47.499" v="364" actId="26606"/>
          <ac:spMkLst>
            <pc:docMk/>
            <pc:sldMk cId="1055331576" sldId="259"/>
            <ac:spMk id="14" creationId="{C49602F9-EC6D-9090-D28C-9693C60A57F2}"/>
          </ac:spMkLst>
        </pc:spChg>
        <pc:spChg chg="mod">
          <ac:chgData name="Kyriakos Kandris" userId="bc6fdc8c42d74022" providerId="LiveId" clId="{DA15C05C-DA11-41C4-A69B-67886D04D244}" dt="2022-05-26T18:26:47.499" v="364" actId="26606"/>
          <ac:spMkLst>
            <pc:docMk/>
            <pc:sldMk cId="1055331576" sldId="259"/>
            <ac:spMk id="21" creationId="{D63B1397-8DD6-AE49-E7DF-12CBB5750952}"/>
          </ac:spMkLst>
        </pc:spChg>
        <pc:spChg chg="mod">
          <ac:chgData name="Kyriakos Kandris" userId="bc6fdc8c42d74022" providerId="LiveId" clId="{DA15C05C-DA11-41C4-A69B-67886D04D244}" dt="2022-05-26T18:26:47.499" v="364" actId="26606"/>
          <ac:spMkLst>
            <pc:docMk/>
            <pc:sldMk cId="1055331576" sldId="259"/>
            <ac:spMk id="22" creationId="{43CF5B5C-15D2-0898-4A29-8007073FCF5B}"/>
          </ac:spMkLst>
        </pc:spChg>
        <pc:spChg chg="mod">
          <ac:chgData name="Kyriakos Kandris" userId="bc6fdc8c42d74022" providerId="LiveId" clId="{DA15C05C-DA11-41C4-A69B-67886D04D244}" dt="2022-05-26T18:26:47.499" v="364" actId="26606"/>
          <ac:spMkLst>
            <pc:docMk/>
            <pc:sldMk cId="1055331576" sldId="259"/>
            <ac:spMk id="23" creationId="{2A3AE2A0-CB08-8B16-75CA-7B95FAAC9204}"/>
          </ac:spMkLst>
        </pc:spChg>
        <pc:spChg chg="add del">
          <ac:chgData name="Kyriakos Kandris" userId="bc6fdc8c42d74022" providerId="LiveId" clId="{DA15C05C-DA11-41C4-A69B-67886D04D244}" dt="2022-05-25T18:38:12.725" v="139" actId="26606"/>
          <ac:spMkLst>
            <pc:docMk/>
            <pc:sldMk cId="1055331576" sldId="259"/>
            <ac:spMk id="28" creationId="{385E1BDC-A9B0-4A87-82E3-F3187F69A802}"/>
          </ac:spMkLst>
        </pc:spChg>
        <pc:spChg chg="add del">
          <ac:chgData name="Kyriakos Kandris" userId="bc6fdc8c42d74022" providerId="LiveId" clId="{DA15C05C-DA11-41C4-A69B-67886D04D244}" dt="2022-05-25T18:38:12.725" v="139" actId="26606"/>
          <ac:spMkLst>
            <pc:docMk/>
            <pc:sldMk cId="1055331576" sldId="259"/>
            <ac:spMk id="30" creationId="{0990C621-3B8B-4820-8328-D47EF7CE823C}"/>
          </ac:spMkLst>
        </pc:spChg>
        <pc:spChg chg="add del">
          <ac:chgData name="Kyriakos Kandris" userId="bc6fdc8c42d74022" providerId="LiveId" clId="{DA15C05C-DA11-41C4-A69B-67886D04D244}" dt="2022-05-25T18:38:12.725" v="139" actId="26606"/>
          <ac:spMkLst>
            <pc:docMk/>
            <pc:sldMk cId="1055331576" sldId="259"/>
            <ac:spMk id="32" creationId="{C1A2385B-1D2A-4E17-84FA-6CB7F0AAE473}"/>
          </ac:spMkLst>
        </pc:spChg>
        <pc:spChg chg="add del">
          <ac:chgData name="Kyriakos Kandris" userId="bc6fdc8c42d74022" providerId="LiveId" clId="{DA15C05C-DA11-41C4-A69B-67886D04D244}" dt="2022-05-25T18:38:12.725" v="139" actId="26606"/>
          <ac:spMkLst>
            <pc:docMk/>
            <pc:sldMk cId="1055331576" sldId="259"/>
            <ac:spMk id="34" creationId="{5E791F2F-79DB-4CC0-9FA1-001E3E91E8B7}"/>
          </ac:spMkLst>
        </pc:spChg>
        <pc:spChg chg="add del">
          <ac:chgData name="Kyriakos Kandris" userId="bc6fdc8c42d74022" providerId="LiveId" clId="{DA15C05C-DA11-41C4-A69B-67886D04D244}" dt="2022-05-26T18:26:47.499" v="364" actId="26606"/>
          <ac:spMkLst>
            <pc:docMk/>
            <pc:sldMk cId="1055331576" sldId="259"/>
            <ac:spMk id="39" creationId="{115719BB-48A7-4AF4-BB91-DC82E0DF727D}"/>
          </ac:spMkLst>
        </pc:spChg>
        <pc:spChg chg="add del">
          <ac:chgData name="Kyriakos Kandris" userId="bc6fdc8c42d74022" providerId="LiveId" clId="{DA15C05C-DA11-41C4-A69B-67886D04D244}" dt="2022-05-26T18:26:47.499" v="364" actId="26606"/>
          <ac:spMkLst>
            <pc:docMk/>
            <pc:sldMk cId="1055331576" sldId="259"/>
            <ac:spMk id="41" creationId="{10973A55-5440-4A99-B526-B5812E46271E}"/>
          </ac:spMkLst>
        </pc:spChg>
        <pc:spChg chg="add del">
          <ac:chgData name="Kyriakos Kandris" userId="bc6fdc8c42d74022" providerId="LiveId" clId="{DA15C05C-DA11-41C4-A69B-67886D04D244}" dt="2022-05-26T18:26:47.499" v="364" actId="26606"/>
          <ac:spMkLst>
            <pc:docMk/>
            <pc:sldMk cId="1055331576" sldId="259"/>
            <ac:spMk id="43" creationId="{A9682493-588A-4D52-98F6-FBBD80C07ECB}"/>
          </ac:spMkLst>
        </pc:spChg>
        <pc:spChg chg="add del">
          <ac:chgData name="Kyriakos Kandris" userId="bc6fdc8c42d74022" providerId="LiveId" clId="{DA15C05C-DA11-41C4-A69B-67886D04D244}" dt="2022-05-26T18:26:47.499" v="364" actId="26606"/>
          <ac:spMkLst>
            <pc:docMk/>
            <pc:sldMk cId="1055331576" sldId="259"/>
            <ac:spMk id="45" creationId="{FBEC5A7A-ADE4-48D9-B89C-2BA1C9110632}"/>
          </ac:spMkLst>
        </pc:spChg>
        <pc:spChg chg="add del">
          <ac:chgData name="Kyriakos Kandris" userId="bc6fdc8c42d74022" providerId="LiveId" clId="{DA15C05C-DA11-41C4-A69B-67886D04D244}" dt="2022-05-26T18:26:47.499" v="364" actId="26606"/>
          <ac:spMkLst>
            <pc:docMk/>
            <pc:sldMk cId="1055331576" sldId="259"/>
            <ac:spMk id="47" creationId="{82095FCE-EF05-4443-B97A-85DEE3A5CA17}"/>
          </ac:spMkLst>
        </pc:spChg>
        <pc:spChg chg="add del">
          <ac:chgData name="Kyriakos Kandris" userId="bc6fdc8c42d74022" providerId="LiveId" clId="{DA15C05C-DA11-41C4-A69B-67886D04D244}" dt="2022-05-26T18:26:47.499" v="364" actId="26606"/>
          <ac:spMkLst>
            <pc:docMk/>
            <pc:sldMk cId="1055331576" sldId="259"/>
            <ac:spMk id="52" creationId="{69D47016-023F-44BD-981C-50E7A10A6609}"/>
          </ac:spMkLst>
        </pc:spChg>
        <pc:spChg chg="add del">
          <ac:chgData name="Kyriakos Kandris" userId="bc6fdc8c42d74022" providerId="LiveId" clId="{DA15C05C-DA11-41C4-A69B-67886D04D244}" dt="2022-05-26T18:26:47.499" v="364" actId="26606"/>
          <ac:spMkLst>
            <pc:docMk/>
            <pc:sldMk cId="1055331576" sldId="259"/>
            <ac:spMk id="54" creationId="{6D8B37B0-0682-433E-BC8D-498C04ABD9A7}"/>
          </ac:spMkLst>
        </pc:spChg>
        <pc:picChg chg="del mod">
          <ac:chgData name="Kyriakos Kandris" userId="bc6fdc8c42d74022" providerId="LiveId" clId="{DA15C05C-DA11-41C4-A69B-67886D04D244}" dt="2022-05-26T18:32:36.972" v="415" actId="21"/>
          <ac:picMkLst>
            <pc:docMk/>
            <pc:sldMk cId="1055331576" sldId="259"/>
            <ac:picMk id="15" creationId="{48B25B58-7C60-9BFC-DBA1-5BA2EFD70647}"/>
          </ac:picMkLst>
        </pc:picChg>
        <pc:picChg chg="del mod">
          <ac:chgData name="Kyriakos Kandris" userId="bc6fdc8c42d74022" providerId="LiveId" clId="{DA15C05C-DA11-41C4-A69B-67886D04D244}" dt="2022-05-26T18:32:36.972" v="415" actId="21"/>
          <ac:picMkLst>
            <pc:docMk/>
            <pc:sldMk cId="1055331576" sldId="259"/>
            <ac:picMk id="17" creationId="{A4AEDB5B-6560-3E97-3B05-0D1190DDB02C}"/>
          </ac:picMkLst>
        </pc:picChg>
        <pc:cxnChg chg="del">
          <ac:chgData name="Kyriakos Kandris" userId="bc6fdc8c42d74022" providerId="LiveId" clId="{DA15C05C-DA11-41C4-A69B-67886D04D244}" dt="2022-05-25T18:36:51.215" v="119" actId="478"/>
          <ac:cxnSpMkLst>
            <pc:docMk/>
            <pc:sldMk cId="1055331576" sldId="259"/>
            <ac:cxnSpMk id="10" creationId="{197DD919-16F4-045F-2323-2994128B5D61}"/>
          </ac:cxnSpMkLst>
        </pc:cxnChg>
      </pc:sldChg>
      <pc:sldChg chg="addSp delSp modSp del mod setBg">
        <pc:chgData name="Kyriakos Kandris" userId="bc6fdc8c42d74022" providerId="LiveId" clId="{DA15C05C-DA11-41C4-A69B-67886D04D244}" dt="2022-05-26T18:31:58.541" v="407" actId="47"/>
        <pc:sldMkLst>
          <pc:docMk/>
          <pc:sldMk cId="3704586646" sldId="260"/>
        </pc:sldMkLst>
        <pc:spChg chg="mod">
          <ac:chgData name="Kyriakos Kandris" userId="bc6fdc8c42d74022" providerId="LiveId" clId="{DA15C05C-DA11-41C4-A69B-67886D04D244}" dt="2022-05-26T18:24:27.496" v="351" actId="403"/>
          <ac:spMkLst>
            <pc:docMk/>
            <pc:sldMk cId="3704586646" sldId="260"/>
            <ac:spMk id="2" creationId="{9001A9CB-6DB5-67F7-F0F5-FDBEFC800984}"/>
          </ac:spMkLst>
        </pc:spChg>
        <pc:spChg chg="mod ord">
          <ac:chgData name="Kyriakos Kandris" userId="bc6fdc8c42d74022" providerId="LiveId" clId="{DA15C05C-DA11-41C4-A69B-67886D04D244}" dt="2022-05-26T18:25:18.999" v="355" actId="20578"/>
          <ac:spMkLst>
            <pc:docMk/>
            <pc:sldMk cId="3704586646" sldId="260"/>
            <ac:spMk id="7" creationId="{39E6F8FE-8E5D-AFE1-97DB-89BAF1BE68B6}"/>
          </ac:spMkLst>
        </pc:spChg>
        <pc:spChg chg="mod ord">
          <ac:chgData name="Kyriakos Kandris" userId="bc6fdc8c42d74022" providerId="LiveId" clId="{DA15C05C-DA11-41C4-A69B-67886D04D244}" dt="2022-05-25T18:37:31.809" v="133" actId="26606"/>
          <ac:spMkLst>
            <pc:docMk/>
            <pc:sldMk cId="3704586646" sldId="260"/>
            <ac:spMk id="10" creationId="{2E6E7182-C4A8-BDFB-3D9D-E4827723C2F5}"/>
          </ac:spMkLst>
        </pc:spChg>
        <pc:spChg chg="mod ord">
          <ac:chgData name="Kyriakos Kandris" userId="bc6fdc8c42d74022" providerId="LiveId" clId="{DA15C05C-DA11-41C4-A69B-67886D04D244}" dt="2022-05-26T18:25:38.907" v="358" actId="122"/>
          <ac:spMkLst>
            <pc:docMk/>
            <pc:sldMk cId="3704586646" sldId="260"/>
            <ac:spMk id="11" creationId="{D1A37623-D687-2244-D18A-308CD27A2343}"/>
          </ac:spMkLst>
        </pc:spChg>
        <pc:spChg chg="mod ord">
          <ac:chgData name="Kyriakos Kandris" userId="bc6fdc8c42d74022" providerId="LiveId" clId="{DA15C05C-DA11-41C4-A69B-67886D04D244}" dt="2022-05-25T18:37:31.809" v="133" actId="26606"/>
          <ac:spMkLst>
            <pc:docMk/>
            <pc:sldMk cId="3704586646" sldId="260"/>
            <ac:spMk id="12" creationId="{FA3CB268-0616-A67D-04AA-A61EB5A1273D}"/>
          </ac:spMkLst>
        </pc:spChg>
        <pc:spChg chg="add del">
          <ac:chgData name="Kyriakos Kandris" userId="bc6fdc8c42d74022" providerId="LiveId" clId="{DA15C05C-DA11-41C4-A69B-67886D04D244}" dt="2022-05-23T20:03:30.618" v="6" actId="26606"/>
          <ac:spMkLst>
            <pc:docMk/>
            <pc:sldMk cId="3704586646" sldId="260"/>
            <ac:spMk id="16" creationId="{33CD251C-A887-4D2F-925B-FC097198538B}"/>
          </ac:spMkLst>
        </pc:spChg>
        <pc:spChg chg="add del">
          <ac:chgData name="Kyriakos Kandris" userId="bc6fdc8c42d74022" providerId="LiveId" clId="{DA15C05C-DA11-41C4-A69B-67886D04D244}" dt="2022-05-23T20:03:30.618" v="6" actId="26606"/>
          <ac:spMkLst>
            <pc:docMk/>
            <pc:sldMk cId="3704586646" sldId="260"/>
            <ac:spMk id="17" creationId="{B19D093C-27FB-4032-B282-42C4563F257C}"/>
          </ac:spMkLst>
        </pc:spChg>
        <pc:spChg chg="add del">
          <ac:chgData name="Kyriakos Kandris" userId="bc6fdc8c42d74022" providerId="LiveId" clId="{DA15C05C-DA11-41C4-A69B-67886D04D244}" dt="2022-05-23T20:04:38.258" v="16" actId="26606"/>
          <ac:spMkLst>
            <pc:docMk/>
            <pc:sldMk cId="3704586646" sldId="260"/>
            <ac:spMk id="18" creationId="{73DE2CFE-42F2-48F0-8706-5264E012B10C}"/>
          </ac:spMkLst>
        </pc:spChg>
        <pc:spChg chg="add del">
          <ac:chgData name="Kyriakos Kandris" userId="bc6fdc8c42d74022" providerId="LiveId" clId="{DA15C05C-DA11-41C4-A69B-67886D04D244}" dt="2022-05-23T20:02:14.878" v="1" actId="26606"/>
          <ac:spMkLst>
            <pc:docMk/>
            <pc:sldMk cId="3704586646" sldId="260"/>
            <ac:spMk id="19" creationId="{2B97F24A-32CE-4C1C-A50D-3016B394DCFB}"/>
          </ac:spMkLst>
        </pc:spChg>
        <pc:spChg chg="add del">
          <ac:chgData name="Kyriakos Kandris" userId="bc6fdc8c42d74022" providerId="LiveId" clId="{DA15C05C-DA11-41C4-A69B-67886D04D244}" dt="2022-05-23T20:04:49.935" v="18" actId="26606"/>
          <ac:spMkLst>
            <pc:docMk/>
            <pc:sldMk cId="3704586646" sldId="260"/>
            <ac:spMk id="20" creationId="{B95B9BA8-1D69-4796-85F5-B6D0BD52354B}"/>
          </ac:spMkLst>
        </pc:spChg>
        <pc:spChg chg="add del">
          <ac:chgData name="Kyriakos Kandris" userId="bc6fdc8c42d74022" providerId="LiveId" clId="{DA15C05C-DA11-41C4-A69B-67886D04D244}" dt="2022-05-23T20:02:14.878" v="1" actId="26606"/>
          <ac:spMkLst>
            <pc:docMk/>
            <pc:sldMk cId="3704586646" sldId="260"/>
            <ac:spMk id="21" creationId="{CD8B4F24-440B-49E9-B85D-733523DC064B}"/>
          </ac:spMkLst>
        </pc:spChg>
        <pc:spChg chg="add del">
          <ac:chgData name="Kyriakos Kandris" userId="bc6fdc8c42d74022" providerId="LiveId" clId="{DA15C05C-DA11-41C4-A69B-67886D04D244}" dt="2022-05-25T18:37:31.809" v="133" actId="26606"/>
          <ac:spMkLst>
            <pc:docMk/>
            <pc:sldMk cId="3704586646" sldId="260"/>
            <ac:spMk id="22" creationId="{0288C6B4-AFC3-407F-A595-EFFD38D4CCAF}"/>
          </ac:spMkLst>
        </pc:spChg>
        <pc:spChg chg="add del">
          <ac:chgData name="Kyriakos Kandris" userId="bc6fdc8c42d74022" providerId="LiveId" clId="{DA15C05C-DA11-41C4-A69B-67886D04D244}" dt="2022-05-23T20:05:18.709" v="20" actId="26606"/>
          <ac:spMkLst>
            <pc:docMk/>
            <pc:sldMk cId="3704586646" sldId="260"/>
            <ac:spMk id="24" creationId="{33CD251C-A887-4D2F-925B-FC097198538B}"/>
          </ac:spMkLst>
        </pc:spChg>
        <pc:spChg chg="add del">
          <ac:chgData name="Kyriakos Kandris" userId="bc6fdc8c42d74022" providerId="LiveId" clId="{DA15C05C-DA11-41C4-A69B-67886D04D244}" dt="2022-05-25T18:37:31.809" v="133" actId="26606"/>
          <ac:spMkLst>
            <pc:docMk/>
            <pc:sldMk cId="3704586646" sldId="260"/>
            <ac:spMk id="26" creationId="{CF236821-17FE-429B-8D2C-08E13A64EA40}"/>
          </ac:spMkLst>
        </pc:spChg>
        <pc:spChg chg="add del">
          <ac:chgData name="Kyriakos Kandris" userId="bc6fdc8c42d74022" providerId="LiveId" clId="{DA15C05C-DA11-41C4-A69B-67886D04D244}" dt="2022-05-25T18:37:31.809" v="133" actId="26606"/>
          <ac:spMkLst>
            <pc:docMk/>
            <pc:sldMk cId="3704586646" sldId="260"/>
            <ac:spMk id="27" creationId="{7A5F0580-5EE9-419F-96EE-B6529EF6E7D0}"/>
          </ac:spMkLst>
        </pc:spChg>
        <pc:spChg chg="add del">
          <ac:chgData name="Kyriakos Kandris" userId="bc6fdc8c42d74022" providerId="LiveId" clId="{DA15C05C-DA11-41C4-A69B-67886D04D244}" dt="2022-05-23T20:05:20.394" v="22" actId="26606"/>
          <ac:spMkLst>
            <pc:docMk/>
            <pc:sldMk cId="3704586646" sldId="260"/>
            <ac:spMk id="28" creationId="{0E3596DD-156A-473E-9BB3-C6A29F7574E9}"/>
          </ac:spMkLst>
        </pc:spChg>
        <pc:spChg chg="add del">
          <ac:chgData name="Kyriakos Kandris" userId="bc6fdc8c42d74022" providerId="LiveId" clId="{DA15C05C-DA11-41C4-A69B-67886D04D244}" dt="2022-05-23T20:05:20.394" v="22" actId="26606"/>
          <ac:spMkLst>
            <pc:docMk/>
            <pc:sldMk cId="3704586646" sldId="260"/>
            <ac:spMk id="29" creationId="{2C46C4D6-C474-4E92-B52E-944C1118F7B6}"/>
          </ac:spMkLst>
        </pc:spChg>
        <pc:spChg chg="add del">
          <ac:chgData name="Kyriakos Kandris" userId="bc6fdc8c42d74022" providerId="LiveId" clId="{DA15C05C-DA11-41C4-A69B-67886D04D244}" dt="2022-05-25T18:37:31.809" v="133" actId="26606"/>
          <ac:spMkLst>
            <pc:docMk/>
            <pc:sldMk cId="3704586646" sldId="260"/>
            <ac:spMk id="30" creationId="{C0BDBCD2-E081-43AB-9119-C55465E59757}"/>
          </ac:spMkLst>
        </pc:spChg>
        <pc:spChg chg="add del">
          <ac:chgData name="Kyriakos Kandris" userId="bc6fdc8c42d74022" providerId="LiveId" clId="{DA15C05C-DA11-41C4-A69B-67886D04D244}" dt="2022-05-23T20:05:23.516" v="24" actId="26606"/>
          <ac:spMkLst>
            <pc:docMk/>
            <pc:sldMk cId="3704586646" sldId="260"/>
            <ac:spMk id="31" creationId="{42A5316D-ED2F-4F89-B4B4-8D9240B1A348}"/>
          </ac:spMkLst>
        </pc:spChg>
        <pc:spChg chg="add del">
          <ac:chgData name="Kyriakos Kandris" userId="bc6fdc8c42d74022" providerId="LiveId" clId="{DA15C05C-DA11-41C4-A69B-67886D04D244}" dt="2022-05-25T18:37:31.809" v="133" actId="26606"/>
          <ac:spMkLst>
            <pc:docMk/>
            <pc:sldMk cId="3704586646" sldId="260"/>
            <ac:spMk id="32" creationId="{98E79BE4-34FE-485A-98A5-92CE8F7C4743}"/>
          </ac:spMkLst>
        </pc:spChg>
        <pc:spChg chg="add del">
          <ac:chgData name="Kyriakos Kandris" userId="bc6fdc8c42d74022" providerId="LiveId" clId="{DA15C05C-DA11-41C4-A69B-67886D04D244}" dt="2022-05-23T20:05:24.891" v="26" actId="26606"/>
          <ac:spMkLst>
            <pc:docMk/>
            <pc:sldMk cId="3704586646" sldId="260"/>
            <ac:spMk id="33" creationId="{92468898-5A6E-4D55-85EC-308E785EE06C}"/>
          </ac:spMkLst>
        </pc:spChg>
        <pc:spChg chg="add del">
          <ac:chgData name="Kyriakos Kandris" userId="bc6fdc8c42d74022" providerId="LiveId" clId="{DA15C05C-DA11-41C4-A69B-67886D04D244}" dt="2022-05-23T20:05:24.891" v="26" actId="26606"/>
          <ac:spMkLst>
            <pc:docMk/>
            <pc:sldMk cId="3704586646" sldId="260"/>
            <ac:spMk id="34" creationId="{3E23A947-2D45-4208-AE2B-64948C87A3EB}"/>
          </ac:spMkLst>
        </pc:spChg>
        <pc:spChg chg="add del">
          <ac:chgData name="Kyriakos Kandris" userId="bc6fdc8c42d74022" providerId="LiveId" clId="{DA15C05C-DA11-41C4-A69B-67886D04D244}" dt="2022-05-23T20:05:24.891" v="26" actId="26606"/>
          <ac:spMkLst>
            <pc:docMk/>
            <pc:sldMk cId="3704586646" sldId="260"/>
            <ac:spMk id="35" creationId="{E5BBB0F9-6A59-4D02-A9C7-A2D6516684CE}"/>
          </ac:spMkLst>
        </pc:spChg>
        <pc:spChg chg="add">
          <ac:chgData name="Kyriakos Kandris" userId="bc6fdc8c42d74022" providerId="LiveId" clId="{DA15C05C-DA11-41C4-A69B-67886D04D244}" dt="2022-05-25T18:37:31.809" v="133" actId="26606"/>
          <ac:spMkLst>
            <pc:docMk/>
            <pc:sldMk cId="3704586646" sldId="260"/>
            <ac:spMk id="36" creationId="{0B9EE3F3-89B7-43C3-8651-C4C96830993D}"/>
          </ac:spMkLst>
        </pc:spChg>
        <pc:spChg chg="add del">
          <ac:chgData name="Kyriakos Kandris" userId="bc6fdc8c42d74022" providerId="LiveId" clId="{DA15C05C-DA11-41C4-A69B-67886D04D244}" dt="2022-05-25T18:37:28.075" v="132" actId="26606"/>
          <ac:spMkLst>
            <pc:docMk/>
            <pc:sldMk cId="3704586646" sldId="260"/>
            <ac:spMk id="37" creationId="{1ECAB1E8-8195-4748-BE71-FF806D86892E}"/>
          </ac:spMkLst>
        </pc:spChg>
        <pc:spChg chg="add">
          <ac:chgData name="Kyriakos Kandris" userId="bc6fdc8c42d74022" providerId="LiveId" clId="{DA15C05C-DA11-41C4-A69B-67886D04D244}" dt="2022-05-25T18:37:31.809" v="133" actId="26606"/>
          <ac:spMkLst>
            <pc:docMk/>
            <pc:sldMk cId="3704586646" sldId="260"/>
            <ac:spMk id="38" creationId="{33AE4636-AEEC-45D6-84D4-7AC2DA48ECF8}"/>
          </ac:spMkLst>
        </pc:spChg>
        <pc:spChg chg="add del">
          <ac:chgData name="Kyriakos Kandris" userId="bc6fdc8c42d74022" providerId="LiveId" clId="{DA15C05C-DA11-41C4-A69B-67886D04D244}" dt="2022-05-25T18:37:28.075" v="132" actId="26606"/>
          <ac:spMkLst>
            <pc:docMk/>
            <pc:sldMk cId="3704586646" sldId="260"/>
            <ac:spMk id="39" creationId="{57F6BDD4-E066-4008-8011-6CC31AEB4556}"/>
          </ac:spMkLst>
        </pc:spChg>
        <pc:spChg chg="add">
          <ac:chgData name="Kyriakos Kandris" userId="bc6fdc8c42d74022" providerId="LiveId" clId="{DA15C05C-DA11-41C4-A69B-67886D04D244}" dt="2022-05-25T18:37:31.809" v="133" actId="26606"/>
          <ac:spMkLst>
            <pc:docMk/>
            <pc:sldMk cId="3704586646" sldId="260"/>
            <ac:spMk id="40" creationId="{8D9CE0F4-2EB2-4F1F-8AAC-DB3571D9FE10}"/>
          </ac:spMkLst>
        </pc:spChg>
        <pc:spChg chg="add del">
          <ac:chgData name="Kyriakos Kandris" userId="bc6fdc8c42d74022" providerId="LiveId" clId="{DA15C05C-DA11-41C4-A69B-67886D04D244}" dt="2022-05-25T18:37:28.075" v="132" actId="26606"/>
          <ac:spMkLst>
            <pc:docMk/>
            <pc:sldMk cId="3704586646" sldId="260"/>
            <ac:spMk id="41" creationId="{2711A8FB-68FC-45FC-B01E-38F809E2D439}"/>
          </ac:spMkLst>
        </pc:spChg>
        <pc:spChg chg="add del">
          <ac:chgData name="Kyriakos Kandris" userId="bc6fdc8c42d74022" providerId="LiveId" clId="{DA15C05C-DA11-41C4-A69B-67886D04D244}" dt="2022-05-25T18:37:28.075" v="132" actId="26606"/>
          <ac:spMkLst>
            <pc:docMk/>
            <pc:sldMk cId="3704586646" sldId="260"/>
            <ac:spMk id="43" creationId="{2A865FE3-5FC9-4049-87CF-30019C46C0F5}"/>
          </ac:spMkLst>
        </pc:spChg>
        <pc:grpChg chg="add del">
          <ac:chgData name="Kyriakos Kandris" userId="bc6fdc8c42d74022" providerId="LiveId" clId="{DA15C05C-DA11-41C4-A69B-67886D04D244}" dt="2022-05-23T20:03:30.618" v="6" actId="26606"/>
          <ac:grpSpMkLst>
            <pc:docMk/>
            <pc:sldMk cId="3704586646" sldId="260"/>
            <ac:grpSpMk id="23" creationId="{35EE815E-1BD3-4777-B652-6D98825BF66B}"/>
          </ac:grpSpMkLst>
        </pc:grpChg>
        <pc:grpChg chg="add del">
          <ac:chgData name="Kyriakos Kandris" userId="bc6fdc8c42d74022" providerId="LiveId" clId="{DA15C05C-DA11-41C4-A69B-67886D04D244}" dt="2022-05-23T20:05:18.709" v="20" actId="26606"/>
          <ac:grpSpMkLst>
            <pc:docMk/>
            <pc:sldMk cId="3704586646" sldId="260"/>
            <ac:grpSpMk id="25" creationId="{770AE191-D2EA-45C9-A44D-830C188F74CB}"/>
          </ac:grpSpMkLst>
        </pc:grpChg>
        <pc:picChg chg="mod ord">
          <ac:chgData name="Kyriakos Kandris" userId="bc6fdc8c42d74022" providerId="LiveId" clId="{DA15C05C-DA11-41C4-A69B-67886D04D244}" dt="2022-05-26T18:25:33.377" v="357" actId="1076"/>
          <ac:picMkLst>
            <pc:docMk/>
            <pc:sldMk cId="3704586646" sldId="260"/>
            <ac:picMk id="14" creationId="{9DA09C8C-5E38-CFA6-C6D5-3AA237C6C423}"/>
          </ac:picMkLst>
        </pc:picChg>
        <pc:cxnChg chg="del">
          <ac:chgData name="Kyriakos Kandris" userId="bc6fdc8c42d74022" providerId="LiveId" clId="{DA15C05C-DA11-41C4-A69B-67886D04D244}" dt="2022-05-25T18:32:39.004" v="59" actId="478"/>
          <ac:cxnSpMkLst>
            <pc:docMk/>
            <pc:sldMk cId="3704586646" sldId="260"/>
            <ac:cxnSpMk id="8" creationId="{483E4E14-9799-F394-01CA-12B71294F248}"/>
          </ac:cxnSpMkLst>
        </pc:cxnChg>
      </pc:sldChg>
      <pc:sldChg chg="addSp delSp modSp del mod setBg">
        <pc:chgData name="Kyriakos Kandris" userId="bc6fdc8c42d74022" providerId="LiveId" clId="{DA15C05C-DA11-41C4-A69B-67886D04D244}" dt="2022-05-26T18:34:07.420" v="434" actId="47"/>
        <pc:sldMkLst>
          <pc:docMk/>
          <pc:sldMk cId="3228943206" sldId="261"/>
        </pc:sldMkLst>
        <pc:spChg chg="mod">
          <ac:chgData name="Kyriakos Kandris" userId="bc6fdc8c42d74022" providerId="LiveId" clId="{DA15C05C-DA11-41C4-A69B-67886D04D244}" dt="2022-05-25T18:38:57.045" v="155" actId="2711"/>
          <ac:spMkLst>
            <pc:docMk/>
            <pc:sldMk cId="3228943206" sldId="261"/>
            <ac:spMk id="2" creationId="{AA538890-ADB5-66C7-1938-0EFD0D16301D}"/>
          </ac:spMkLst>
        </pc:spChg>
        <pc:spChg chg="mod">
          <ac:chgData name="Kyriakos Kandris" userId="bc6fdc8c42d74022" providerId="LiveId" clId="{DA15C05C-DA11-41C4-A69B-67886D04D244}" dt="2022-05-25T18:38:50.787" v="154" actId="26606"/>
          <ac:spMkLst>
            <pc:docMk/>
            <pc:sldMk cId="3228943206" sldId="261"/>
            <ac:spMk id="10" creationId="{C712AA13-C11C-0B1F-08F3-62C2880C0EAF}"/>
          </ac:spMkLst>
        </pc:spChg>
        <pc:spChg chg="mod">
          <ac:chgData name="Kyriakos Kandris" userId="bc6fdc8c42d74022" providerId="LiveId" clId="{DA15C05C-DA11-41C4-A69B-67886D04D244}" dt="2022-05-25T18:38:50.787" v="154" actId="26606"/>
          <ac:spMkLst>
            <pc:docMk/>
            <pc:sldMk cId="3228943206" sldId="261"/>
            <ac:spMk id="11" creationId="{A9A9E34F-3A4D-DE3A-1A3D-65F09F9DB1A0}"/>
          </ac:spMkLst>
        </pc:spChg>
        <pc:spChg chg="mod">
          <ac:chgData name="Kyriakos Kandris" userId="bc6fdc8c42d74022" providerId="LiveId" clId="{DA15C05C-DA11-41C4-A69B-67886D04D244}" dt="2022-05-25T18:38:50.787" v="154" actId="26606"/>
          <ac:spMkLst>
            <pc:docMk/>
            <pc:sldMk cId="3228943206" sldId="261"/>
            <ac:spMk id="12" creationId="{0FF9F69B-AA74-7158-08CD-4005BADA9D33}"/>
          </ac:spMkLst>
        </pc:spChg>
        <pc:spChg chg="mod ord">
          <ac:chgData name="Kyriakos Kandris" userId="bc6fdc8c42d74022" providerId="LiveId" clId="{DA15C05C-DA11-41C4-A69B-67886D04D244}" dt="2022-05-25T18:39:02.394" v="159" actId="403"/>
          <ac:spMkLst>
            <pc:docMk/>
            <pc:sldMk cId="3228943206" sldId="261"/>
            <ac:spMk id="15" creationId="{2464385E-BD84-C4A9-AFF0-D23160430A84}"/>
          </ac:spMkLst>
        </pc:spChg>
        <pc:spChg chg="add">
          <ac:chgData name="Kyriakos Kandris" userId="bc6fdc8c42d74022" providerId="LiveId" clId="{DA15C05C-DA11-41C4-A69B-67886D04D244}" dt="2022-05-25T18:38:50.787" v="154" actId="26606"/>
          <ac:spMkLst>
            <pc:docMk/>
            <pc:sldMk cId="3228943206" sldId="261"/>
            <ac:spMk id="20" creationId="{0B9EE3F3-89B7-43C3-8651-C4C96830993D}"/>
          </ac:spMkLst>
        </pc:spChg>
        <pc:spChg chg="add">
          <ac:chgData name="Kyriakos Kandris" userId="bc6fdc8c42d74022" providerId="LiveId" clId="{DA15C05C-DA11-41C4-A69B-67886D04D244}" dt="2022-05-25T18:38:50.787" v="154" actId="26606"/>
          <ac:spMkLst>
            <pc:docMk/>
            <pc:sldMk cId="3228943206" sldId="261"/>
            <ac:spMk id="22" creationId="{33AE4636-AEEC-45D6-84D4-7AC2DA48ECF8}"/>
          </ac:spMkLst>
        </pc:spChg>
        <pc:spChg chg="add">
          <ac:chgData name="Kyriakos Kandris" userId="bc6fdc8c42d74022" providerId="LiveId" clId="{DA15C05C-DA11-41C4-A69B-67886D04D244}" dt="2022-05-25T18:38:50.787" v="154" actId="26606"/>
          <ac:spMkLst>
            <pc:docMk/>
            <pc:sldMk cId="3228943206" sldId="261"/>
            <ac:spMk id="24" creationId="{8D9CE0F4-2EB2-4F1F-8AAC-DB3571D9FE10}"/>
          </ac:spMkLst>
        </pc:spChg>
        <pc:picChg chg="del mod ord">
          <ac:chgData name="Kyriakos Kandris" userId="bc6fdc8c42d74022" providerId="LiveId" clId="{DA15C05C-DA11-41C4-A69B-67886D04D244}" dt="2022-05-26T18:33:24.234" v="428" actId="21"/>
          <ac:picMkLst>
            <pc:docMk/>
            <pc:sldMk cId="3228943206" sldId="261"/>
            <ac:picMk id="9" creationId="{4B2F7A1B-C42C-F7A6-515E-32EF51C30140}"/>
          </ac:picMkLst>
        </pc:picChg>
        <pc:cxnChg chg="del">
          <ac:chgData name="Kyriakos Kandris" userId="bc6fdc8c42d74022" providerId="LiveId" clId="{DA15C05C-DA11-41C4-A69B-67886D04D244}" dt="2022-05-25T18:38:46.383" v="153" actId="478"/>
          <ac:cxnSpMkLst>
            <pc:docMk/>
            <pc:sldMk cId="3228943206" sldId="261"/>
            <ac:cxnSpMk id="8" creationId="{64EC68DD-49F7-AE35-BC3D-E08354E344D8}"/>
          </ac:cxnSpMkLst>
        </pc:cxnChg>
      </pc:sldChg>
      <pc:sldChg chg="addSp delSp modSp del mod setBg">
        <pc:chgData name="Kyriakos Kandris" userId="bc6fdc8c42d74022" providerId="LiveId" clId="{DA15C05C-DA11-41C4-A69B-67886D04D244}" dt="2022-05-26T18:50:19.094" v="625" actId="47"/>
        <pc:sldMkLst>
          <pc:docMk/>
          <pc:sldMk cId="3685735531" sldId="262"/>
        </pc:sldMkLst>
        <pc:spChg chg="mod">
          <ac:chgData name="Kyriakos Kandris" userId="bc6fdc8c42d74022" providerId="LiveId" clId="{DA15C05C-DA11-41C4-A69B-67886D04D244}" dt="2022-05-23T20:09:18.368" v="55"/>
          <ac:spMkLst>
            <pc:docMk/>
            <pc:sldMk cId="3685735531" sldId="262"/>
            <ac:spMk id="2" creationId="{82A70B0B-026B-8CDB-DB81-30EAE4880B64}"/>
          </ac:spMkLst>
        </pc:spChg>
        <pc:spChg chg="add del mod">
          <ac:chgData name="Kyriakos Kandris" userId="bc6fdc8c42d74022" providerId="LiveId" clId="{DA15C05C-DA11-41C4-A69B-67886D04D244}" dt="2022-05-25T18:39:51.391" v="173" actId="26606"/>
          <ac:spMkLst>
            <pc:docMk/>
            <pc:sldMk cId="3685735531" sldId="262"/>
            <ac:spMk id="3" creationId="{6A785730-5FFC-049A-D334-DB38E1D6EAB8}"/>
          </ac:spMkLst>
        </pc:spChg>
        <pc:spChg chg="mod">
          <ac:chgData name="Kyriakos Kandris" userId="bc6fdc8c42d74022" providerId="LiveId" clId="{DA15C05C-DA11-41C4-A69B-67886D04D244}" dt="2022-05-26T18:35:21.925" v="444" actId="26606"/>
          <ac:spMkLst>
            <pc:docMk/>
            <pc:sldMk cId="3685735531" sldId="262"/>
            <ac:spMk id="4" creationId="{3027DCB2-86FE-233D-978B-37DA8D53576F}"/>
          </ac:spMkLst>
        </pc:spChg>
        <pc:spChg chg="mod">
          <ac:chgData name="Kyriakos Kandris" userId="bc6fdc8c42d74022" providerId="LiveId" clId="{DA15C05C-DA11-41C4-A69B-67886D04D244}" dt="2022-05-26T18:35:21.925" v="444" actId="26606"/>
          <ac:spMkLst>
            <pc:docMk/>
            <pc:sldMk cId="3685735531" sldId="262"/>
            <ac:spMk id="5" creationId="{F300EFDB-5654-2237-D38C-5BFB9EAB1C82}"/>
          </ac:spMkLst>
        </pc:spChg>
        <pc:spChg chg="mod">
          <ac:chgData name="Kyriakos Kandris" userId="bc6fdc8c42d74022" providerId="LiveId" clId="{DA15C05C-DA11-41C4-A69B-67886D04D244}" dt="2022-05-26T18:35:21.925" v="444" actId="26606"/>
          <ac:spMkLst>
            <pc:docMk/>
            <pc:sldMk cId="3685735531" sldId="262"/>
            <ac:spMk id="6" creationId="{79B13C8D-6DE6-BA69-F187-775D1B9F1420}"/>
          </ac:spMkLst>
        </pc:spChg>
        <pc:spChg chg="mod ord">
          <ac:chgData name="Kyriakos Kandris" userId="bc6fdc8c42d74022" providerId="LiveId" clId="{DA15C05C-DA11-41C4-A69B-67886D04D244}" dt="2022-05-26T18:35:45.151" v="446" actId="122"/>
          <ac:spMkLst>
            <pc:docMk/>
            <pc:sldMk cId="3685735531" sldId="262"/>
            <ac:spMk id="9" creationId="{A483A65A-EFE4-AF6B-66B6-85DE16C9077D}"/>
          </ac:spMkLst>
        </pc:spChg>
        <pc:spChg chg="add del">
          <ac:chgData name="Kyriakos Kandris" userId="bc6fdc8c42d74022" providerId="LiveId" clId="{DA15C05C-DA11-41C4-A69B-67886D04D244}" dt="2022-05-25T18:39:16.537" v="162" actId="26606"/>
          <ac:spMkLst>
            <pc:docMk/>
            <pc:sldMk cId="3685735531" sldId="262"/>
            <ac:spMk id="14" creationId="{DAF1966E-FD40-4A4A-B61B-C4DF7FA05F06}"/>
          </ac:spMkLst>
        </pc:spChg>
        <pc:spChg chg="add del">
          <ac:chgData name="Kyriakos Kandris" userId="bc6fdc8c42d74022" providerId="LiveId" clId="{DA15C05C-DA11-41C4-A69B-67886D04D244}" dt="2022-05-25T18:39:24.191" v="164" actId="26606"/>
          <ac:spMkLst>
            <pc:docMk/>
            <pc:sldMk cId="3685735531" sldId="262"/>
            <ac:spMk id="15" creationId="{7301F447-EEF7-48F5-AF73-7566EE7F64AD}"/>
          </ac:spMkLst>
        </pc:spChg>
        <pc:spChg chg="add del">
          <ac:chgData name="Kyriakos Kandris" userId="bc6fdc8c42d74022" providerId="LiveId" clId="{DA15C05C-DA11-41C4-A69B-67886D04D244}" dt="2022-05-25T18:39:16.537" v="162" actId="26606"/>
          <ac:spMkLst>
            <pc:docMk/>
            <pc:sldMk cId="3685735531" sldId="262"/>
            <ac:spMk id="16" creationId="{047BFA19-D45E-416B-A404-7AF2F3F27017}"/>
          </ac:spMkLst>
        </pc:spChg>
        <pc:spChg chg="add del">
          <ac:chgData name="Kyriakos Kandris" userId="bc6fdc8c42d74022" providerId="LiveId" clId="{DA15C05C-DA11-41C4-A69B-67886D04D244}" dt="2022-05-25T18:39:24.191" v="164" actId="26606"/>
          <ac:spMkLst>
            <pc:docMk/>
            <pc:sldMk cId="3685735531" sldId="262"/>
            <ac:spMk id="17" creationId="{F7117410-A2A4-4085-9ADC-46744551DBDE}"/>
          </ac:spMkLst>
        </pc:spChg>
        <pc:spChg chg="add del">
          <ac:chgData name="Kyriakos Kandris" userId="bc6fdc8c42d74022" providerId="LiveId" clId="{DA15C05C-DA11-41C4-A69B-67886D04D244}" dt="2022-05-25T18:39:16.537" v="162" actId="26606"/>
          <ac:spMkLst>
            <pc:docMk/>
            <pc:sldMk cId="3685735531" sldId="262"/>
            <ac:spMk id="18" creationId="{8E0105E7-23DB-4CF2-8258-FF47C7620F6E}"/>
          </ac:spMkLst>
        </pc:spChg>
        <pc:spChg chg="add del">
          <ac:chgData name="Kyriakos Kandris" userId="bc6fdc8c42d74022" providerId="LiveId" clId="{DA15C05C-DA11-41C4-A69B-67886D04D244}" dt="2022-05-25T18:39:24.191" v="164" actId="26606"/>
          <ac:spMkLst>
            <pc:docMk/>
            <pc:sldMk cId="3685735531" sldId="262"/>
            <ac:spMk id="19" creationId="{99F74EB5-E547-4FB4-95F5-BCC788F3C4A0}"/>
          </ac:spMkLst>
        </pc:spChg>
        <pc:spChg chg="add del">
          <ac:chgData name="Kyriakos Kandris" userId="bc6fdc8c42d74022" providerId="LiveId" clId="{DA15C05C-DA11-41C4-A69B-67886D04D244}" dt="2022-05-25T18:39:16.537" v="162" actId="26606"/>
          <ac:spMkLst>
            <pc:docMk/>
            <pc:sldMk cId="3685735531" sldId="262"/>
            <ac:spMk id="20" creationId="{074B4F7D-14B2-478B-8BF5-01E4E0C5D263}"/>
          </ac:spMkLst>
        </pc:spChg>
        <pc:spChg chg="add del">
          <ac:chgData name="Kyriakos Kandris" userId="bc6fdc8c42d74022" providerId="LiveId" clId="{DA15C05C-DA11-41C4-A69B-67886D04D244}" dt="2022-05-25T18:39:36.648" v="166" actId="26606"/>
          <ac:spMkLst>
            <pc:docMk/>
            <pc:sldMk cId="3685735531" sldId="262"/>
            <ac:spMk id="21" creationId="{53B021B3-DE93-4AB7-8A18-CF5F1CED88B8}"/>
          </ac:spMkLst>
        </pc:spChg>
        <pc:spChg chg="add del">
          <ac:chgData name="Kyriakos Kandris" userId="bc6fdc8c42d74022" providerId="LiveId" clId="{DA15C05C-DA11-41C4-A69B-67886D04D244}" dt="2022-05-25T18:39:36.648" v="166" actId="26606"/>
          <ac:spMkLst>
            <pc:docMk/>
            <pc:sldMk cId="3685735531" sldId="262"/>
            <ac:spMk id="22" creationId="{52D502E5-F6B4-4D58-B4AE-FC466FF15EE8}"/>
          </ac:spMkLst>
        </pc:spChg>
        <pc:spChg chg="add del">
          <ac:chgData name="Kyriakos Kandris" userId="bc6fdc8c42d74022" providerId="LiveId" clId="{DA15C05C-DA11-41C4-A69B-67886D04D244}" dt="2022-05-25T18:39:36.648" v="166" actId="26606"/>
          <ac:spMkLst>
            <pc:docMk/>
            <pc:sldMk cId="3685735531" sldId="262"/>
            <ac:spMk id="23" creationId="{9DECDBF4-02B6-4BB4-B65B-B8107AD6A9E8}"/>
          </ac:spMkLst>
        </pc:spChg>
        <pc:spChg chg="add del">
          <ac:chgData name="Kyriakos Kandris" userId="bc6fdc8c42d74022" providerId="LiveId" clId="{DA15C05C-DA11-41C4-A69B-67886D04D244}" dt="2022-05-26T18:35:21.863" v="443" actId="26606"/>
          <ac:spMkLst>
            <pc:docMk/>
            <pc:sldMk cId="3685735531" sldId="262"/>
            <ac:spMk id="37" creationId="{955A2079-FA98-4876-80F0-72364A7D2EA4}"/>
          </ac:spMkLst>
        </pc:spChg>
        <pc:spChg chg="add">
          <ac:chgData name="Kyriakos Kandris" userId="bc6fdc8c42d74022" providerId="LiveId" clId="{DA15C05C-DA11-41C4-A69B-67886D04D244}" dt="2022-05-26T18:35:21.925" v="444" actId="26606"/>
          <ac:spMkLst>
            <pc:docMk/>
            <pc:sldMk cId="3685735531" sldId="262"/>
            <ac:spMk id="39" creationId="{257363FD-7E77-4145-9483-331A807ADF0E}"/>
          </ac:spMkLst>
        </pc:spChg>
        <pc:graphicFrameChg chg="add del">
          <ac:chgData name="Kyriakos Kandris" userId="bc6fdc8c42d74022" providerId="LiveId" clId="{DA15C05C-DA11-41C4-A69B-67886D04D244}" dt="2022-05-25T18:39:24.191" v="164" actId="26606"/>
          <ac:graphicFrameMkLst>
            <pc:docMk/>
            <pc:sldMk cId="3685735531" sldId="262"/>
            <ac:graphicFrameMk id="11" creationId="{7F73A42E-63C3-C874-2674-EA731BB0ACAB}"/>
          </ac:graphicFrameMkLst>
        </pc:graphicFrameChg>
        <pc:graphicFrameChg chg="add del">
          <ac:chgData name="Kyriakos Kandris" userId="bc6fdc8c42d74022" providerId="LiveId" clId="{DA15C05C-DA11-41C4-A69B-67886D04D244}" dt="2022-05-25T18:39:36.648" v="166" actId="26606"/>
          <ac:graphicFrameMkLst>
            <pc:docMk/>
            <pc:sldMk cId="3685735531" sldId="262"/>
            <ac:graphicFrameMk id="24" creationId="{853D834F-D3CC-C1F2-C232-8C2A35BD830C}"/>
          </ac:graphicFrameMkLst>
        </pc:graphicFrameChg>
        <pc:graphicFrameChg chg="add del">
          <ac:chgData name="Kyriakos Kandris" userId="bc6fdc8c42d74022" providerId="LiveId" clId="{DA15C05C-DA11-41C4-A69B-67886D04D244}" dt="2022-05-25T18:39:40.190" v="168" actId="26606"/>
          <ac:graphicFrameMkLst>
            <pc:docMk/>
            <pc:sldMk cId="3685735531" sldId="262"/>
            <ac:graphicFrameMk id="26" creationId="{B73D7CE9-FAB8-3888-37A8-F90CDDDB4C10}"/>
          </ac:graphicFrameMkLst>
        </pc:graphicFrameChg>
        <pc:graphicFrameChg chg="add del">
          <ac:chgData name="Kyriakos Kandris" userId="bc6fdc8c42d74022" providerId="LiveId" clId="{DA15C05C-DA11-41C4-A69B-67886D04D244}" dt="2022-05-25T18:39:44.090" v="170" actId="26606"/>
          <ac:graphicFrameMkLst>
            <pc:docMk/>
            <pc:sldMk cId="3685735531" sldId="262"/>
            <ac:graphicFrameMk id="28" creationId="{808A556D-243A-29AC-6370-F2489A3D2058}"/>
          </ac:graphicFrameMkLst>
        </pc:graphicFrameChg>
        <pc:graphicFrameChg chg="add del">
          <ac:chgData name="Kyriakos Kandris" userId="bc6fdc8c42d74022" providerId="LiveId" clId="{DA15C05C-DA11-41C4-A69B-67886D04D244}" dt="2022-05-25T18:39:51.373" v="172" actId="26606"/>
          <ac:graphicFrameMkLst>
            <pc:docMk/>
            <pc:sldMk cId="3685735531" sldId="262"/>
            <ac:graphicFrameMk id="30" creationId="{8CABC128-7758-0A2D-2870-3B29C38908A8}"/>
          </ac:graphicFrameMkLst>
        </pc:graphicFrameChg>
        <pc:graphicFrameChg chg="add mod ord modGraphic">
          <ac:chgData name="Kyriakos Kandris" userId="bc6fdc8c42d74022" providerId="LiveId" clId="{DA15C05C-DA11-41C4-A69B-67886D04D244}" dt="2022-05-26T18:36:40.820" v="466" actId="404"/>
          <ac:graphicFrameMkLst>
            <pc:docMk/>
            <pc:sldMk cId="3685735531" sldId="262"/>
            <ac:graphicFrameMk id="32" creationId="{B73D7CE9-FAB8-3888-37A8-F90CDDDB4C10}"/>
          </ac:graphicFrameMkLst>
        </pc:graphicFrameChg>
        <pc:cxnChg chg="del">
          <ac:chgData name="Kyriakos Kandris" userId="bc6fdc8c42d74022" providerId="LiveId" clId="{DA15C05C-DA11-41C4-A69B-67886D04D244}" dt="2022-05-25T18:39:07.976" v="160" actId="478"/>
          <ac:cxnSpMkLst>
            <pc:docMk/>
            <pc:sldMk cId="3685735531" sldId="262"/>
            <ac:cxnSpMk id="10" creationId="{2D2389D7-9784-B670-615E-9DF3BBE6C29A}"/>
          </ac:cxnSpMkLst>
        </pc:cxnChg>
      </pc:sldChg>
      <pc:sldChg chg="addSp delSp modSp add mod">
        <pc:chgData name="Kyriakos Kandris" userId="bc6fdc8c42d74022" providerId="LiveId" clId="{DA15C05C-DA11-41C4-A69B-67886D04D244}" dt="2022-05-27T06:10:14.021" v="883" actId="14100"/>
        <pc:sldMkLst>
          <pc:docMk/>
          <pc:sldMk cId="2565627715" sldId="264"/>
        </pc:sldMkLst>
        <pc:spChg chg="mod">
          <ac:chgData name="Kyriakos Kandris" userId="bc6fdc8c42d74022" providerId="LiveId" clId="{DA15C05C-DA11-41C4-A69B-67886D04D244}" dt="2022-05-27T06:09:53.090" v="860" actId="1076"/>
          <ac:spMkLst>
            <pc:docMk/>
            <pc:sldMk cId="2565627715" sldId="264"/>
            <ac:spMk id="4" creationId="{D99D45D2-F71C-3D12-F107-CA0DE32AC2EF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11" creationId="{B8F24E1D-357B-A9EC-1CA9-589E6C019057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12" creationId="{AC1CCBC3-C2AE-5CD5-780B-47F239C61F67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16" creationId="{D68BF4DB-2179-E0C7-58E6-685EAE62B85F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17" creationId="{9131ED13-23BE-F1A0-697B-9CA5D9CD14D1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18" creationId="{B2D161AA-6761-55F9-C1E8-60F9BFBC5F48}"/>
          </ac:spMkLst>
        </pc:spChg>
        <pc:spChg chg="del">
          <ac:chgData name="Kyriakos Kandris" userId="bc6fdc8c42d74022" providerId="LiveId" clId="{DA15C05C-DA11-41C4-A69B-67886D04D244}" dt="2022-05-26T18:28:33.643" v="368" actId="478"/>
          <ac:spMkLst>
            <pc:docMk/>
            <pc:sldMk cId="2565627715" sldId="264"/>
            <ac:spMk id="19" creationId="{8A5C73EC-E4A8-9F47-3D5F-BA8F8F9018DE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20" creationId="{944DB682-22BD-C654-EED1-F10843481969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21" creationId="{6DFCD5AB-0AE7-4B69-0E1F-057B30EFDDA2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22" creationId="{0A39865E-FE3E-AC79-B15F-720A9AF13740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23" creationId="{EA9F919B-CA18-378D-D7CD-36E65CABEC3C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24" creationId="{50F41FF2-9193-2FD2-CABF-C3F32AF9F3E7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25" creationId="{8FC1A4E1-4BEE-350D-DB7C-827762BABC1E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26" creationId="{F2D26152-0B9B-5DC4-7775-A186981EAA78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27" creationId="{ED918EFF-D164-F29F-7010-F16AB0B8325A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28" creationId="{F68F4977-2B86-97F1-39F3-6E848A270A3F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29" creationId="{83B2B0AE-236A-F639-205F-053766D8927F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30" creationId="{5BE34FFE-6CDF-D5A4-622E-525B89E8C2C6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31" creationId="{DA67E662-7087-651C-CBE9-3FBB73E94FDB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32" creationId="{2929F57D-AFCC-7C99-A971-C2339B9F1DCB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33" creationId="{1BEEE51B-C857-6AAF-EB10-20FDD17C9331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34" creationId="{3535AB64-52D5-AD8A-6738-08FBD4A7DF7A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35" creationId="{8A43C69B-6E19-FA9F-909B-14DC13D6CFAA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36" creationId="{77298379-06E3-29E6-3AEA-D0C9C7DBB3AF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37" creationId="{58420EFB-0ACD-FDB8-D71A-F2E39E408071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38" creationId="{ADD6B132-64C6-397B-1285-5B4D84E456CD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39" creationId="{6C67A798-66FB-398B-68D6-C43F11A031FA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40" creationId="{6A261546-1BA7-D8F8-0FDB-710F39611BAB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41" creationId="{62939915-B838-DC39-2FBE-AA145C29E424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42" creationId="{8A12EF59-793C-47B2-01D0-5689E068A384}"/>
          </ac:spMkLst>
        </pc:spChg>
        <pc:spChg chg="add del mod">
          <ac:chgData name="Kyriakos Kandris" userId="bc6fdc8c42d74022" providerId="LiveId" clId="{DA15C05C-DA11-41C4-A69B-67886D04D244}" dt="2022-05-26T18:29:07.482" v="373"/>
          <ac:spMkLst>
            <pc:docMk/>
            <pc:sldMk cId="2565627715" sldId="264"/>
            <ac:spMk id="47" creationId="{FE6E365A-0DD9-C20E-7BA4-A2BA1116D0AF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51" creationId="{BF72299F-1D6A-5D0F-8749-2250354785ED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53" creationId="{5CDB1EA2-D453-A9D1-1462-CA09D34BB059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54" creationId="{23A9BD45-A956-8033-1A46-BE82805F0BC8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55" creationId="{9ACCEF36-3ED3-B39B-98D7-645DF0D32C5C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56" creationId="{45C35086-FA5C-D8CB-304E-55F0BFF8E429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57" creationId="{BB610725-61C8-B7E5-F215-97E441311BE8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58" creationId="{2C6B938E-6A64-4E17-FD82-84546166E060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59" creationId="{9BE6C838-2D47-7854-7802-6AAA8036A4D2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60" creationId="{506C4D32-A022-6CF1-D0EF-BB6F5D2CB347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61" creationId="{3582E9BD-FBCF-4664-2AA1-BB432F2DB3D1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62" creationId="{1248254B-B704-6BC0-2DD5-DC644370E48A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63" creationId="{F846AE83-743B-7224-1A74-DD2EF6706747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64" creationId="{F6E6B169-5D6F-D8D6-B10B-4E2FB901E0C8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65" creationId="{4FE41160-F3E8-FFAC-E75F-EEB116A39714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66" creationId="{A9540F6C-5DCC-6BFD-FAFF-3FA4426B0B08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67" creationId="{D2D10689-F825-19D7-F569-3B7D42B0BF52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68" creationId="{10B9234C-1D73-CC27-73CB-EEF46600E164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69" creationId="{2EDCF401-FA1D-2243-D95D-E4E9A0E65B45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70" creationId="{71A26FEC-6B02-0BDB-3931-DD2CACF50525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71" creationId="{21CD4459-749F-7A17-88A4-22BC8C4561EB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72" creationId="{927D7F9A-5E1A-5AD9-89D8-B1E6642E7531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73" creationId="{FEC24458-0116-E194-6C97-61D180214B1D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74" creationId="{505808B1-E83C-0BCC-44B0-25D0093B55DE}"/>
          </ac:spMkLst>
        </pc:spChg>
        <pc:spChg chg="add mod">
          <ac:chgData name="Kyriakos Kandris" userId="bc6fdc8c42d74022" providerId="LiveId" clId="{DA15C05C-DA11-41C4-A69B-67886D04D244}" dt="2022-05-27T06:09:59.385" v="881" actId="1036"/>
          <ac:spMkLst>
            <pc:docMk/>
            <pc:sldMk cId="2565627715" sldId="264"/>
            <ac:spMk id="79" creationId="{E1B554C9-0D79-EC23-7690-DDA763B03B9D}"/>
          </ac:spMkLst>
        </pc:spChg>
        <pc:picChg chg="del">
          <ac:chgData name="Kyriakos Kandris" userId="bc6fdc8c42d74022" providerId="LiveId" clId="{DA15C05C-DA11-41C4-A69B-67886D04D244}" dt="2022-05-26T18:28:30.602" v="367" actId="478"/>
          <ac:picMkLst>
            <pc:docMk/>
            <pc:sldMk cId="2565627715" sldId="264"/>
            <ac:picMk id="2" creationId="{9D412D56-982D-E084-E617-20B02FAC5334}"/>
          </ac:picMkLst>
        </pc:picChg>
        <pc:picChg chg="add del mod">
          <ac:chgData name="Kyriakos Kandris" userId="bc6fdc8c42d74022" providerId="LiveId" clId="{DA15C05C-DA11-41C4-A69B-67886D04D244}" dt="2022-05-26T18:30:13.736" v="386" actId="478"/>
          <ac:picMkLst>
            <pc:docMk/>
            <pc:sldMk cId="2565627715" sldId="264"/>
            <ac:picMk id="3" creationId="{9514635A-5826-17D4-DF43-00AC47922037}"/>
          </ac:picMkLst>
        </pc:picChg>
        <pc:picChg chg="add del mod">
          <ac:chgData name="Kyriakos Kandris" userId="bc6fdc8c42d74022" providerId="LiveId" clId="{DA15C05C-DA11-41C4-A69B-67886D04D244}" dt="2022-05-26T18:41:17.851" v="541" actId="478"/>
          <ac:picMkLst>
            <pc:docMk/>
            <pc:sldMk cId="2565627715" sldId="264"/>
            <ac:picMk id="5" creationId="{59DDF93B-5FAD-7884-D32C-6661BE20A9EA}"/>
          </ac:picMkLst>
        </pc:picChg>
        <pc:picChg chg="add del mod">
          <ac:chgData name="Kyriakos Kandris" userId="bc6fdc8c42d74022" providerId="LiveId" clId="{DA15C05C-DA11-41C4-A69B-67886D04D244}" dt="2022-05-26T18:29:07.482" v="373"/>
          <ac:picMkLst>
            <pc:docMk/>
            <pc:sldMk cId="2565627715" sldId="264"/>
            <ac:picMk id="49" creationId="{246A6B03-6251-ECA4-68E1-58DFEC46317D}"/>
          </ac:picMkLst>
        </pc:picChg>
        <pc:picChg chg="add mod">
          <ac:chgData name="Kyriakos Kandris" userId="bc6fdc8c42d74022" providerId="LiveId" clId="{DA15C05C-DA11-41C4-A69B-67886D04D244}" dt="2022-05-27T06:09:59.385" v="881" actId="1036"/>
          <ac:picMkLst>
            <pc:docMk/>
            <pc:sldMk cId="2565627715" sldId="264"/>
            <ac:picMk id="80" creationId="{B8B1A1BC-EF71-81FA-4A6E-62D30581E82A}"/>
          </ac:picMkLst>
        </pc:picChg>
        <pc:cxnChg chg="add del mod">
          <ac:chgData name="Kyriakos Kandris" userId="bc6fdc8c42d74022" providerId="LiveId" clId="{DA15C05C-DA11-41C4-A69B-67886D04D244}" dt="2022-05-26T18:29:07.482" v="373"/>
          <ac:cxnSpMkLst>
            <pc:docMk/>
            <pc:sldMk cId="2565627715" sldId="264"/>
            <ac:cxnSpMk id="43" creationId="{F58422E0-16EC-F06A-7609-33A870485EEA}"/>
          </ac:cxnSpMkLst>
        </pc:cxnChg>
        <pc:cxnChg chg="add del mod">
          <ac:chgData name="Kyriakos Kandris" userId="bc6fdc8c42d74022" providerId="LiveId" clId="{DA15C05C-DA11-41C4-A69B-67886D04D244}" dt="2022-05-26T18:29:07.482" v="373"/>
          <ac:cxnSpMkLst>
            <pc:docMk/>
            <pc:sldMk cId="2565627715" sldId="264"/>
            <ac:cxnSpMk id="44" creationId="{EC649DC2-980E-620F-761A-34EAEDC05C93}"/>
          </ac:cxnSpMkLst>
        </pc:cxnChg>
        <pc:cxnChg chg="add del mod">
          <ac:chgData name="Kyriakos Kandris" userId="bc6fdc8c42d74022" providerId="LiveId" clId="{DA15C05C-DA11-41C4-A69B-67886D04D244}" dt="2022-05-26T18:29:07.482" v="373"/>
          <ac:cxnSpMkLst>
            <pc:docMk/>
            <pc:sldMk cId="2565627715" sldId="264"/>
            <ac:cxnSpMk id="45" creationId="{15070380-C928-3ADE-3589-AC233564E68B}"/>
          </ac:cxnSpMkLst>
        </pc:cxnChg>
        <pc:cxnChg chg="add del mod">
          <ac:chgData name="Kyriakos Kandris" userId="bc6fdc8c42d74022" providerId="LiveId" clId="{DA15C05C-DA11-41C4-A69B-67886D04D244}" dt="2022-05-26T18:29:07.482" v="373"/>
          <ac:cxnSpMkLst>
            <pc:docMk/>
            <pc:sldMk cId="2565627715" sldId="264"/>
            <ac:cxnSpMk id="46" creationId="{9F83A642-FB9A-83F7-CA07-F5DAA13EACB2}"/>
          </ac:cxnSpMkLst>
        </pc:cxnChg>
        <pc:cxnChg chg="add mod">
          <ac:chgData name="Kyriakos Kandris" userId="bc6fdc8c42d74022" providerId="LiveId" clId="{DA15C05C-DA11-41C4-A69B-67886D04D244}" dt="2022-05-27T06:09:59.385" v="881" actId="1036"/>
          <ac:cxnSpMkLst>
            <pc:docMk/>
            <pc:sldMk cId="2565627715" sldId="264"/>
            <ac:cxnSpMk id="75" creationId="{655A2C8B-BDD9-7C80-B63D-90DCF1026A8B}"/>
          </ac:cxnSpMkLst>
        </pc:cxnChg>
        <pc:cxnChg chg="add mod">
          <ac:chgData name="Kyriakos Kandris" userId="bc6fdc8c42d74022" providerId="LiveId" clId="{DA15C05C-DA11-41C4-A69B-67886D04D244}" dt="2022-05-27T06:10:09.970" v="882" actId="14100"/>
          <ac:cxnSpMkLst>
            <pc:docMk/>
            <pc:sldMk cId="2565627715" sldId="264"/>
            <ac:cxnSpMk id="76" creationId="{E634D640-8E1A-61F7-E73D-A757A03CDC0B}"/>
          </ac:cxnSpMkLst>
        </pc:cxnChg>
        <pc:cxnChg chg="add mod">
          <ac:chgData name="Kyriakos Kandris" userId="bc6fdc8c42d74022" providerId="LiveId" clId="{DA15C05C-DA11-41C4-A69B-67886D04D244}" dt="2022-05-27T06:09:59.385" v="881" actId="1036"/>
          <ac:cxnSpMkLst>
            <pc:docMk/>
            <pc:sldMk cId="2565627715" sldId="264"/>
            <ac:cxnSpMk id="77" creationId="{0B86CB8B-24E0-9304-2136-52614AE919E8}"/>
          </ac:cxnSpMkLst>
        </pc:cxnChg>
        <pc:cxnChg chg="add mod">
          <ac:chgData name="Kyriakos Kandris" userId="bc6fdc8c42d74022" providerId="LiveId" clId="{DA15C05C-DA11-41C4-A69B-67886D04D244}" dt="2022-05-27T06:10:14.021" v="883" actId="14100"/>
          <ac:cxnSpMkLst>
            <pc:docMk/>
            <pc:sldMk cId="2565627715" sldId="264"/>
            <ac:cxnSpMk id="78" creationId="{BB5EC51D-9042-11A1-53E9-5FE39809EAAE}"/>
          </ac:cxnSpMkLst>
        </pc:cxnChg>
      </pc:sldChg>
      <pc:sldChg chg="addSp delSp modSp add mod">
        <pc:chgData name="Kyriakos Kandris" userId="bc6fdc8c42d74022" providerId="LiveId" clId="{DA15C05C-DA11-41C4-A69B-67886D04D244}" dt="2022-05-26T18:57:02.605" v="699" actId="27636"/>
        <pc:sldMkLst>
          <pc:docMk/>
          <pc:sldMk cId="2366163551" sldId="265"/>
        </pc:sldMkLst>
        <pc:spChg chg="mod">
          <ac:chgData name="Kyriakos Kandris" userId="bc6fdc8c42d74022" providerId="LiveId" clId="{DA15C05C-DA11-41C4-A69B-67886D04D244}" dt="2022-05-26T18:31:08.267" v="393"/>
          <ac:spMkLst>
            <pc:docMk/>
            <pc:sldMk cId="2366163551" sldId="265"/>
            <ac:spMk id="4" creationId="{D99D45D2-F71C-3D12-F107-CA0DE32AC2EF}"/>
          </ac:spMkLst>
        </pc:spChg>
        <pc:spChg chg="add mod">
          <ac:chgData name="Kyriakos Kandris" userId="bc6fdc8c42d74022" providerId="LiveId" clId="{DA15C05C-DA11-41C4-A69B-67886D04D244}" dt="2022-05-26T18:57:02.605" v="699" actId="27636"/>
          <ac:spMkLst>
            <pc:docMk/>
            <pc:sldMk cId="2366163551" sldId="265"/>
            <ac:spMk id="10" creationId="{81CA9A42-4A38-1941-BE8C-20A36B27FF9A}"/>
          </ac:spMkLst>
        </pc:spChg>
        <pc:picChg chg="del">
          <ac:chgData name="Kyriakos Kandris" userId="bc6fdc8c42d74022" providerId="LiveId" clId="{DA15C05C-DA11-41C4-A69B-67886D04D244}" dt="2022-05-26T18:30:42.085" v="392" actId="478"/>
          <ac:picMkLst>
            <pc:docMk/>
            <pc:sldMk cId="2366163551" sldId="265"/>
            <ac:picMk id="5" creationId="{59DDF93B-5FAD-7884-D32C-6661BE20A9EA}"/>
          </ac:picMkLst>
        </pc:picChg>
        <pc:picChg chg="add mod">
          <ac:chgData name="Kyriakos Kandris" userId="bc6fdc8c42d74022" providerId="LiveId" clId="{DA15C05C-DA11-41C4-A69B-67886D04D244}" dt="2022-05-26T18:31:42.033" v="404" actId="1076"/>
          <ac:picMkLst>
            <pc:docMk/>
            <pc:sldMk cId="2366163551" sldId="265"/>
            <ac:picMk id="11" creationId="{F1F3E1A2-6D25-BEE4-3C67-78196759C852}"/>
          </ac:picMkLst>
        </pc:picChg>
      </pc:sldChg>
      <pc:sldChg chg="addSp delSp modSp add mod">
        <pc:chgData name="Kyriakos Kandris" userId="bc6fdc8c42d74022" providerId="LiveId" clId="{DA15C05C-DA11-41C4-A69B-67886D04D244}" dt="2022-05-26T18:43:04.176" v="563" actId="207"/>
        <pc:sldMkLst>
          <pc:docMk/>
          <pc:sldMk cId="255554872" sldId="266"/>
        </pc:sldMkLst>
        <pc:spChg chg="mod">
          <ac:chgData name="Kyriakos Kandris" userId="bc6fdc8c42d74022" providerId="LiveId" clId="{DA15C05C-DA11-41C4-A69B-67886D04D244}" dt="2022-05-26T18:32:16.483" v="410"/>
          <ac:spMkLst>
            <pc:docMk/>
            <pc:sldMk cId="255554872" sldId="266"/>
            <ac:spMk id="4" creationId="{D99D45D2-F71C-3D12-F107-CA0DE32AC2EF}"/>
          </ac:spMkLst>
        </pc:spChg>
        <pc:spChg chg="mod">
          <ac:chgData name="Kyriakos Kandris" userId="bc6fdc8c42d74022" providerId="LiveId" clId="{DA15C05C-DA11-41C4-A69B-67886D04D244}" dt="2022-05-26T18:43:04.176" v="563" actId="207"/>
          <ac:spMkLst>
            <pc:docMk/>
            <pc:sldMk cId="255554872" sldId="266"/>
            <ac:spMk id="10" creationId="{81CA9A42-4A38-1941-BE8C-20A36B27FF9A}"/>
          </ac:spMkLst>
        </pc:spChg>
        <pc:picChg chg="del">
          <ac:chgData name="Kyriakos Kandris" userId="bc6fdc8c42d74022" providerId="LiveId" clId="{DA15C05C-DA11-41C4-A69B-67886D04D244}" dt="2022-05-26T18:32:31.553" v="414" actId="478"/>
          <ac:picMkLst>
            <pc:docMk/>
            <pc:sldMk cId="255554872" sldId="266"/>
            <ac:picMk id="11" creationId="{F1F3E1A2-6D25-BEE4-3C67-78196759C852}"/>
          </ac:picMkLst>
        </pc:picChg>
        <pc:picChg chg="add mod">
          <ac:chgData name="Kyriakos Kandris" userId="bc6fdc8c42d74022" providerId="LiveId" clId="{DA15C05C-DA11-41C4-A69B-67886D04D244}" dt="2022-05-26T18:32:51.197" v="422" actId="1076"/>
          <ac:picMkLst>
            <pc:docMk/>
            <pc:sldMk cId="255554872" sldId="266"/>
            <ac:picMk id="12" creationId="{3D16D3EF-7B5D-21D4-B51D-A6AEFE4EE0D2}"/>
          </ac:picMkLst>
        </pc:picChg>
        <pc:picChg chg="add mod">
          <ac:chgData name="Kyriakos Kandris" userId="bc6fdc8c42d74022" providerId="LiveId" clId="{DA15C05C-DA11-41C4-A69B-67886D04D244}" dt="2022-05-26T18:32:46.468" v="419" actId="1076"/>
          <ac:picMkLst>
            <pc:docMk/>
            <pc:sldMk cId="255554872" sldId="266"/>
            <ac:picMk id="16" creationId="{6ACD472D-2476-0349-27D8-F8FA6D9C1357}"/>
          </ac:picMkLst>
        </pc:picChg>
      </pc:sldChg>
      <pc:sldChg chg="addSp delSp modSp add mod">
        <pc:chgData name="Kyriakos Kandris" userId="bc6fdc8c42d74022" providerId="LiveId" clId="{DA15C05C-DA11-41C4-A69B-67886D04D244}" dt="2022-05-26T18:58:36.225" v="729" actId="20577"/>
        <pc:sldMkLst>
          <pc:docMk/>
          <pc:sldMk cId="4071026490" sldId="267"/>
        </pc:sldMkLst>
        <pc:spChg chg="mod">
          <ac:chgData name="Kyriakos Kandris" userId="bc6fdc8c42d74022" providerId="LiveId" clId="{DA15C05C-DA11-41C4-A69B-67886D04D244}" dt="2022-05-26T18:33:11.547" v="425"/>
          <ac:spMkLst>
            <pc:docMk/>
            <pc:sldMk cId="4071026490" sldId="267"/>
            <ac:spMk id="4" creationId="{D99D45D2-F71C-3D12-F107-CA0DE32AC2EF}"/>
          </ac:spMkLst>
        </pc:spChg>
        <pc:spChg chg="mod">
          <ac:chgData name="Kyriakos Kandris" userId="bc6fdc8c42d74022" providerId="LiveId" clId="{DA15C05C-DA11-41C4-A69B-67886D04D244}" dt="2022-05-26T18:58:36.225" v="729" actId="20577"/>
          <ac:spMkLst>
            <pc:docMk/>
            <pc:sldMk cId="4071026490" sldId="267"/>
            <ac:spMk id="10" creationId="{81CA9A42-4A38-1941-BE8C-20A36B27FF9A}"/>
          </ac:spMkLst>
        </pc:spChg>
        <pc:picChg chg="del">
          <ac:chgData name="Kyriakos Kandris" userId="bc6fdc8c42d74022" providerId="LiveId" clId="{DA15C05C-DA11-41C4-A69B-67886D04D244}" dt="2022-05-26T18:33:28.603" v="429" actId="478"/>
          <ac:picMkLst>
            <pc:docMk/>
            <pc:sldMk cId="4071026490" sldId="267"/>
            <ac:picMk id="12" creationId="{3D16D3EF-7B5D-21D4-B51D-A6AEFE4EE0D2}"/>
          </ac:picMkLst>
        </pc:picChg>
        <pc:picChg chg="del">
          <ac:chgData name="Kyriakos Kandris" userId="bc6fdc8c42d74022" providerId="LiveId" clId="{DA15C05C-DA11-41C4-A69B-67886D04D244}" dt="2022-05-26T18:33:28.603" v="429" actId="478"/>
          <ac:picMkLst>
            <pc:docMk/>
            <pc:sldMk cId="4071026490" sldId="267"/>
            <ac:picMk id="16" creationId="{6ACD472D-2476-0349-27D8-F8FA6D9C1357}"/>
          </ac:picMkLst>
        </pc:picChg>
        <pc:picChg chg="add mod">
          <ac:chgData name="Kyriakos Kandris" userId="bc6fdc8c42d74022" providerId="LiveId" clId="{DA15C05C-DA11-41C4-A69B-67886D04D244}" dt="2022-05-26T18:33:37.886" v="433" actId="1076"/>
          <ac:picMkLst>
            <pc:docMk/>
            <pc:sldMk cId="4071026490" sldId="267"/>
            <ac:picMk id="17" creationId="{36E82294-DB8F-22B1-90D0-24A600049B5F}"/>
          </ac:picMkLst>
        </pc:picChg>
      </pc:sldChg>
      <pc:sldChg chg="addSp delSp modSp add mod">
        <pc:chgData name="Kyriakos Kandris" userId="bc6fdc8c42d74022" providerId="LiveId" clId="{DA15C05C-DA11-41C4-A69B-67886D04D244}" dt="2022-05-27T06:15:54.923" v="940" actId="1076"/>
        <pc:sldMkLst>
          <pc:docMk/>
          <pc:sldMk cId="983384751" sldId="268"/>
        </pc:sldMkLst>
        <pc:spChg chg="mod">
          <ac:chgData name="Kyriakos Kandris" userId="bc6fdc8c42d74022" providerId="LiveId" clId="{DA15C05C-DA11-41C4-A69B-67886D04D244}" dt="2022-05-26T18:48:26.330" v="593" actId="14100"/>
          <ac:spMkLst>
            <pc:docMk/>
            <pc:sldMk cId="983384751" sldId="268"/>
            <ac:spMk id="4" creationId="{D99D45D2-F71C-3D12-F107-CA0DE32AC2EF}"/>
          </ac:spMkLst>
        </pc:spChg>
        <pc:spChg chg="add del mod">
          <ac:chgData name="Kyriakos Kandris" userId="bc6fdc8c42d74022" providerId="LiveId" clId="{DA15C05C-DA11-41C4-A69B-67886D04D244}" dt="2022-05-27T06:15:50.384" v="939" actId="27636"/>
          <ac:spMkLst>
            <pc:docMk/>
            <pc:sldMk cId="983384751" sldId="268"/>
            <ac:spMk id="10" creationId="{81CA9A42-4A38-1941-BE8C-20A36B27FF9A}"/>
          </ac:spMkLst>
        </pc:spChg>
        <pc:spChg chg="add mod">
          <ac:chgData name="Kyriakos Kandris" userId="bc6fdc8c42d74022" providerId="LiveId" clId="{DA15C05C-DA11-41C4-A69B-67886D04D244}" dt="2022-05-26T19:00:29.801" v="777" actId="207"/>
          <ac:spMkLst>
            <pc:docMk/>
            <pc:sldMk cId="983384751" sldId="268"/>
            <ac:spMk id="12" creationId="{AF9F0A55-F1DE-D08B-1248-D2B83C6BEE20}"/>
          </ac:spMkLst>
        </pc:spChg>
        <pc:spChg chg="add mod">
          <ac:chgData name="Kyriakos Kandris" userId="bc6fdc8c42d74022" providerId="LiveId" clId="{DA15C05C-DA11-41C4-A69B-67886D04D244}" dt="2022-05-27T06:15:54.923" v="940" actId="1076"/>
          <ac:spMkLst>
            <pc:docMk/>
            <pc:sldMk cId="983384751" sldId="268"/>
            <ac:spMk id="16" creationId="{DA11D348-897D-8568-2E76-70FB45CC9071}"/>
          </ac:spMkLst>
        </pc:spChg>
        <pc:spChg chg="add del mod">
          <ac:chgData name="Kyriakos Kandris" userId="bc6fdc8c42d74022" providerId="LiveId" clId="{DA15C05C-DA11-41C4-A69B-67886D04D244}" dt="2022-05-26T18:49:34.039" v="612" actId="478"/>
          <ac:spMkLst>
            <pc:docMk/>
            <pc:sldMk cId="983384751" sldId="268"/>
            <ac:spMk id="18" creationId="{4915FEBE-4764-0047-8308-553A34626CE4}"/>
          </ac:spMkLst>
        </pc:spChg>
        <pc:spChg chg="add mod">
          <ac:chgData name="Kyriakos Kandris" userId="bc6fdc8c42d74022" providerId="LiveId" clId="{DA15C05C-DA11-41C4-A69B-67886D04D244}" dt="2022-05-26T18:50:39.960" v="628" actId="1076"/>
          <ac:spMkLst>
            <pc:docMk/>
            <pc:sldMk cId="983384751" sldId="268"/>
            <ac:spMk id="19" creationId="{444257C7-D05D-64A5-A6D3-089B7BC21450}"/>
          </ac:spMkLst>
        </pc:spChg>
        <pc:spChg chg="add mod">
          <ac:chgData name="Kyriakos Kandris" userId="bc6fdc8c42d74022" providerId="LiveId" clId="{DA15C05C-DA11-41C4-A69B-67886D04D244}" dt="2022-05-26T19:00:15.695" v="771" actId="1076"/>
          <ac:spMkLst>
            <pc:docMk/>
            <pc:sldMk cId="983384751" sldId="268"/>
            <ac:spMk id="20" creationId="{7BB2E2EC-90DA-6F43-2DC4-A252853E7A75}"/>
          </ac:spMkLst>
        </pc:spChg>
        <pc:graphicFrameChg chg="add del">
          <ac:chgData name="Kyriakos Kandris" userId="bc6fdc8c42d74022" providerId="LiveId" clId="{DA15C05C-DA11-41C4-A69B-67886D04D244}" dt="2022-05-26T18:48:58.150" v="595" actId="26606"/>
          <ac:graphicFrameMkLst>
            <pc:docMk/>
            <pc:sldMk cId="983384751" sldId="268"/>
            <ac:graphicFrameMk id="54" creationId="{D2E66E50-8CA6-AE3E-ECBA-58ED38CE48B4}"/>
          </ac:graphicFrameMkLst>
        </pc:graphicFrameChg>
        <pc:picChg chg="del">
          <ac:chgData name="Kyriakos Kandris" userId="bc6fdc8c42d74022" providerId="LiveId" clId="{DA15C05C-DA11-41C4-A69B-67886D04D244}" dt="2022-05-26T18:48:01.475" v="581" actId="478"/>
          <ac:picMkLst>
            <pc:docMk/>
            <pc:sldMk cId="983384751" sldId="268"/>
            <ac:picMk id="17" creationId="{36E82294-DB8F-22B1-90D0-24A600049B5F}"/>
          </ac:picMkLst>
        </pc:picChg>
      </pc:sldChg>
    </pc:docChg>
  </pc:docChgLst>
  <pc:docChgLst>
    <pc:chgData name="Kyriakos Kandris" userId="bc6fdc8c42d74022" providerId="LiveId" clId="{6735BCE6-2A7F-42F4-8DC7-78E4503C1DC2}"/>
    <pc:docChg chg="undo custSel addSld modSld">
      <pc:chgData name="Kyriakos Kandris" userId="bc6fdc8c42d74022" providerId="LiveId" clId="{6735BCE6-2A7F-42F4-8DC7-78E4503C1DC2}" dt="2022-05-24T11:38:05.627" v="1749" actId="1076"/>
      <pc:docMkLst>
        <pc:docMk/>
      </pc:docMkLst>
      <pc:sldChg chg="addSp delSp modSp mod">
        <pc:chgData name="Kyriakos Kandris" userId="bc6fdc8c42d74022" providerId="LiveId" clId="{6735BCE6-2A7F-42F4-8DC7-78E4503C1DC2}" dt="2022-05-24T11:36:33.626" v="1719" actId="1076"/>
        <pc:sldMkLst>
          <pc:docMk/>
          <pc:sldMk cId="139422706" sldId="256"/>
        </pc:sldMkLst>
        <pc:picChg chg="del mod">
          <ac:chgData name="Kyriakos Kandris" userId="bc6fdc8c42d74022" providerId="LiveId" clId="{6735BCE6-2A7F-42F4-8DC7-78E4503C1DC2}" dt="2022-05-24T07:41:33.279" v="3" actId="478"/>
          <ac:picMkLst>
            <pc:docMk/>
            <pc:sldMk cId="139422706" sldId="256"/>
            <ac:picMk id="7" creationId="{4B4E1076-CE29-9BFD-11FB-BA7EB53F684D}"/>
          </ac:picMkLst>
        </pc:picChg>
        <pc:picChg chg="add mod">
          <ac:chgData name="Kyriakos Kandris" userId="bc6fdc8c42d74022" providerId="LiveId" clId="{6735BCE6-2A7F-42F4-8DC7-78E4503C1DC2}" dt="2022-05-24T07:41:51.022" v="10" actId="14100"/>
          <ac:picMkLst>
            <pc:docMk/>
            <pc:sldMk cId="139422706" sldId="256"/>
            <ac:picMk id="15" creationId="{BF9516DE-46EC-393A-1FF5-E2E640585C9F}"/>
          </ac:picMkLst>
        </pc:picChg>
        <pc:picChg chg="add mod modCrop">
          <ac:chgData name="Kyriakos Kandris" userId="bc6fdc8c42d74022" providerId="LiveId" clId="{6735BCE6-2A7F-42F4-8DC7-78E4503C1DC2}" dt="2022-05-24T11:36:33.626" v="1719" actId="1076"/>
          <ac:picMkLst>
            <pc:docMk/>
            <pc:sldMk cId="139422706" sldId="256"/>
            <ac:picMk id="16" creationId="{4B0B97A0-935A-A794-6D97-410BEA1B000E}"/>
          </ac:picMkLst>
        </pc:picChg>
      </pc:sldChg>
      <pc:sldChg chg="addSp delSp modSp mod">
        <pc:chgData name="Kyriakos Kandris" userId="bc6fdc8c42d74022" providerId="LiveId" clId="{6735BCE6-2A7F-42F4-8DC7-78E4503C1DC2}" dt="2022-05-24T11:38:05.627" v="1749" actId="1076"/>
        <pc:sldMkLst>
          <pc:docMk/>
          <pc:sldMk cId="737261680" sldId="257"/>
        </pc:sldMkLst>
        <pc:spChg chg="mod">
          <ac:chgData name="Kyriakos Kandris" userId="bc6fdc8c42d74022" providerId="LiveId" clId="{6735BCE6-2A7F-42F4-8DC7-78E4503C1DC2}" dt="2022-05-24T07:47:37.199" v="74" actId="1076"/>
          <ac:spMkLst>
            <pc:docMk/>
            <pc:sldMk cId="737261680" sldId="257"/>
            <ac:spMk id="4" creationId="{D99D45D2-F71C-3D12-F107-CA0DE32AC2EF}"/>
          </ac:spMkLst>
        </pc:spChg>
        <pc:spChg chg="add del mod">
          <ac:chgData name="Kyriakos Kandris" userId="bc6fdc8c42d74022" providerId="LiveId" clId="{6735BCE6-2A7F-42F4-8DC7-78E4503C1DC2}" dt="2022-05-24T07:46:04.737" v="44" actId="478"/>
          <ac:spMkLst>
            <pc:docMk/>
            <pc:sldMk cId="737261680" sldId="257"/>
            <ac:spMk id="5" creationId="{796A7E30-F84D-593B-9DC2-72A69450A118}"/>
          </ac:spMkLst>
        </pc:spChg>
        <pc:spChg chg="del mod">
          <ac:chgData name="Kyriakos Kandris" userId="bc6fdc8c42d74022" providerId="LiveId" clId="{6735BCE6-2A7F-42F4-8DC7-78E4503C1DC2}" dt="2022-05-24T07:46:00.544" v="41" actId="478"/>
          <ac:spMkLst>
            <pc:docMk/>
            <pc:sldMk cId="737261680" sldId="257"/>
            <ac:spMk id="6" creationId="{BCA68D8C-F297-79BE-18E4-0C823A828146}"/>
          </ac:spMkLst>
        </pc:spChg>
        <pc:spChg chg="add del">
          <ac:chgData name="Kyriakos Kandris" userId="bc6fdc8c42d74022" providerId="LiveId" clId="{6735BCE6-2A7F-42F4-8DC7-78E4503C1DC2}" dt="2022-05-24T07:44:51.562" v="33" actId="22"/>
          <ac:spMkLst>
            <pc:docMk/>
            <pc:sldMk cId="737261680" sldId="257"/>
            <ac:spMk id="9" creationId="{40409B03-FD3B-5068-F3E1-EFF7AECA969E}"/>
          </ac:spMkLst>
        </pc:spChg>
        <pc:spChg chg="mod">
          <ac:chgData name="Kyriakos Kandris" userId="bc6fdc8c42d74022" providerId="LiveId" clId="{6735BCE6-2A7F-42F4-8DC7-78E4503C1DC2}" dt="2022-05-24T07:43:38.306" v="17" actId="20577"/>
          <ac:spMkLst>
            <pc:docMk/>
            <pc:sldMk cId="737261680" sldId="257"/>
            <ac:spMk id="14" creationId="{7AF2E868-EDB8-D3AF-A67F-8C13CC31C8EF}"/>
          </ac:spMkLst>
        </pc:spChg>
        <pc:spChg chg="add mod">
          <ac:chgData name="Kyriakos Kandris" userId="bc6fdc8c42d74022" providerId="LiveId" clId="{6735BCE6-2A7F-42F4-8DC7-78E4503C1DC2}" dt="2022-05-24T11:38:05.627" v="1749" actId="1076"/>
          <ac:spMkLst>
            <pc:docMk/>
            <pc:sldMk cId="737261680" sldId="257"/>
            <ac:spMk id="17" creationId="{1D2F4B16-73B3-82A6-073D-7850B144CEC7}"/>
          </ac:spMkLst>
        </pc:spChg>
        <pc:spChg chg="add mod">
          <ac:chgData name="Kyriakos Kandris" userId="bc6fdc8c42d74022" providerId="LiveId" clId="{6735BCE6-2A7F-42F4-8DC7-78E4503C1DC2}" dt="2022-05-24T11:37:48.995" v="1745" actId="1076"/>
          <ac:spMkLst>
            <pc:docMk/>
            <pc:sldMk cId="737261680" sldId="257"/>
            <ac:spMk id="18" creationId="{79B263D2-4AA5-E783-E711-75234AD6A074}"/>
          </ac:spMkLst>
        </pc:spChg>
        <pc:spChg chg="add mod">
          <ac:chgData name="Kyriakos Kandris" userId="bc6fdc8c42d74022" providerId="LiveId" clId="{6735BCE6-2A7F-42F4-8DC7-78E4503C1DC2}" dt="2022-05-24T11:37:54.890" v="1746" actId="1076"/>
          <ac:spMkLst>
            <pc:docMk/>
            <pc:sldMk cId="737261680" sldId="257"/>
            <ac:spMk id="19" creationId="{8A5C73EC-E4A8-9F47-3D5F-BA8F8F9018DE}"/>
          </ac:spMkLst>
        </pc:spChg>
        <pc:picChg chg="del mod modCrop">
          <ac:chgData name="Kyriakos Kandris" userId="bc6fdc8c42d74022" providerId="LiveId" clId="{6735BCE6-2A7F-42F4-8DC7-78E4503C1DC2}" dt="2022-05-24T07:46:02.123" v="42" actId="478"/>
          <ac:picMkLst>
            <pc:docMk/>
            <pc:sldMk cId="737261680" sldId="257"/>
            <ac:picMk id="7" creationId="{AFA7FED9-F1CD-F8A5-8A9C-EB362C409CC5}"/>
          </ac:picMkLst>
        </pc:picChg>
        <pc:picChg chg="add del mod modCrop">
          <ac:chgData name="Kyriakos Kandris" userId="bc6fdc8c42d74022" providerId="LiveId" clId="{6735BCE6-2A7F-42F4-8DC7-78E4503C1DC2}" dt="2022-05-24T07:45:03.838" v="40" actId="478"/>
          <ac:picMkLst>
            <pc:docMk/>
            <pc:sldMk cId="737261680" sldId="257"/>
            <ac:picMk id="10" creationId="{4FE5D3DF-9382-3088-BF9A-78A81AED4E2A}"/>
          </ac:picMkLst>
        </pc:picChg>
        <pc:picChg chg="add mod">
          <ac:chgData name="Kyriakos Kandris" userId="bc6fdc8c42d74022" providerId="LiveId" clId="{6735BCE6-2A7F-42F4-8DC7-78E4503C1DC2}" dt="2022-05-24T11:37:48.995" v="1745" actId="1076"/>
          <ac:picMkLst>
            <pc:docMk/>
            <pc:sldMk cId="737261680" sldId="257"/>
            <ac:picMk id="16" creationId="{AE88B037-B670-06C1-9881-143E5B6FDA51}"/>
          </ac:picMkLst>
        </pc:picChg>
        <pc:picChg chg="add mod">
          <ac:chgData name="Kyriakos Kandris" userId="bc6fdc8c42d74022" providerId="LiveId" clId="{6735BCE6-2A7F-42F4-8DC7-78E4503C1DC2}" dt="2022-05-24T11:38:02.699" v="1748" actId="1076"/>
          <ac:picMkLst>
            <pc:docMk/>
            <pc:sldMk cId="737261680" sldId="257"/>
            <ac:picMk id="20" creationId="{D07859F4-19E0-5604-7B9D-5F92341DE1B1}"/>
          </ac:picMkLst>
        </pc:picChg>
        <pc:cxnChg chg="add del mod">
          <ac:chgData name="Kyriakos Kandris" userId="bc6fdc8c42d74022" providerId="LiveId" clId="{6735BCE6-2A7F-42F4-8DC7-78E4503C1DC2}" dt="2022-05-24T07:47:32.527" v="72" actId="478"/>
          <ac:cxnSpMkLst>
            <pc:docMk/>
            <pc:sldMk cId="737261680" sldId="257"/>
            <ac:cxnSpMk id="11" creationId="{4EF2E0AA-F16C-BD39-F5D0-3CDE71AEF3D1}"/>
          </ac:cxnSpMkLst>
        </pc:cxnChg>
        <pc:cxnChg chg="add mod">
          <ac:chgData name="Kyriakos Kandris" userId="bc6fdc8c42d74022" providerId="LiveId" clId="{6735BCE6-2A7F-42F4-8DC7-78E4503C1DC2}" dt="2022-05-24T07:47:32.807" v="73"/>
          <ac:cxnSpMkLst>
            <pc:docMk/>
            <pc:sldMk cId="737261680" sldId="257"/>
            <ac:cxnSpMk id="21" creationId="{1AEAF309-44E6-D80E-E4B0-B300161A62B1}"/>
          </ac:cxnSpMkLst>
        </pc:cxnChg>
      </pc:sldChg>
      <pc:sldChg chg="addSp delSp modSp mod">
        <pc:chgData name="Kyriakos Kandris" userId="bc6fdc8c42d74022" providerId="LiveId" clId="{6735BCE6-2A7F-42F4-8DC7-78E4503C1DC2}" dt="2022-05-24T09:30:44.421" v="1598" actId="208"/>
        <pc:sldMkLst>
          <pc:docMk/>
          <pc:sldMk cId="1699950031" sldId="258"/>
        </pc:sldMkLst>
        <pc:spChg chg="mod">
          <ac:chgData name="Kyriakos Kandris" userId="bc6fdc8c42d74022" providerId="LiveId" clId="{6735BCE6-2A7F-42F4-8DC7-78E4503C1DC2}" dt="2022-05-24T07:51:30.119" v="453" actId="404"/>
          <ac:spMkLst>
            <pc:docMk/>
            <pc:sldMk cId="1699950031" sldId="258"/>
            <ac:spMk id="2" creationId="{21F3773D-AFF2-1D6F-0F56-49B3D1FF3310}"/>
          </ac:spMkLst>
        </pc:spChg>
        <pc:spChg chg="mod">
          <ac:chgData name="Kyriakos Kandris" userId="bc6fdc8c42d74022" providerId="LiveId" clId="{6735BCE6-2A7F-42F4-8DC7-78E4503C1DC2}" dt="2022-05-24T09:30:32.011" v="1597" actId="20577"/>
          <ac:spMkLst>
            <pc:docMk/>
            <pc:sldMk cId="1699950031" sldId="258"/>
            <ac:spMk id="17" creationId="{1FACAE58-1FE2-CF4D-BD77-C75850414552}"/>
          </ac:spMkLst>
        </pc:spChg>
        <pc:spChg chg="mod">
          <ac:chgData name="Kyriakos Kandris" userId="bc6fdc8c42d74022" providerId="LiveId" clId="{6735BCE6-2A7F-42F4-8DC7-78E4503C1DC2}" dt="2022-05-24T09:30:44.421" v="1598" actId="208"/>
          <ac:spMkLst>
            <pc:docMk/>
            <pc:sldMk cId="1699950031" sldId="258"/>
            <ac:spMk id="32" creationId="{EE0C3B74-F221-15B4-7620-531314AABEE9}"/>
          </ac:spMkLst>
        </pc:spChg>
        <pc:spChg chg="mod">
          <ac:chgData name="Kyriakos Kandris" userId="bc6fdc8c42d74022" providerId="LiveId" clId="{6735BCE6-2A7F-42F4-8DC7-78E4503C1DC2}" dt="2022-05-24T07:49:01.883" v="93" actId="1582"/>
          <ac:spMkLst>
            <pc:docMk/>
            <pc:sldMk cId="1699950031" sldId="258"/>
            <ac:spMk id="44" creationId="{899BB4B5-AA92-010A-C345-F7301A414658}"/>
          </ac:spMkLst>
        </pc:spChg>
        <pc:spChg chg="mod">
          <ac:chgData name="Kyriakos Kandris" userId="bc6fdc8c42d74022" providerId="LiveId" clId="{6735BCE6-2A7F-42F4-8DC7-78E4503C1DC2}" dt="2022-05-24T07:49:01.883" v="93" actId="1582"/>
          <ac:spMkLst>
            <pc:docMk/>
            <pc:sldMk cId="1699950031" sldId="258"/>
            <ac:spMk id="58" creationId="{06401415-C3B4-3340-EF36-72281A53AA07}"/>
          </ac:spMkLst>
        </pc:spChg>
        <pc:spChg chg="mod">
          <ac:chgData name="Kyriakos Kandris" userId="bc6fdc8c42d74022" providerId="LiveId" clId="{6735BCE6-2A7F-42F4-8DC7-78E4503C1DC2}" dt="2022-05-24T07:49:01.883" v="93" actId="1582"/>
          <ac:spMkLst>
            <pc:docMk/>
            <pc:sldMk cId="1699950031" sldId="258"/>
            <ac:spMk id="59" creationId="{F227C466-4BA0-4B1D-3C36-8C0F55AEFBDE}"/>
          </ac:spMkLst>
        </pc:spChg>
        <pc:spChg chg="mod">
          <ac:chgData name="Kyriakos Kandris" userId="bc6fdc8c42d74022" providerId="LiveId" clId="{6735BCE6-2A7F-42F4-8DC7-78E4503C1DC2}" dt="2022-05-24T08:24:09.958" v="494" actId="14100"/>
          <ac:spMkLst>
            <pc:docMk/>
            <pc:sldMk cId="1699950031" sldId="258"/>
            <ac:spMk id="66" creationId="{745F6CE5-8378-D255-6A35-354FE3F7759C}"/>
          </ac:spMkLst>
        </pc:spChg>
        <pc:spChg chg="add mod">
          <ac:chgData name="Kyriakos Kandris" userId="bc6fdc8c42d74022" providerId="LiveId" clId="{6735BCE6-2A7F-42F4-8DC7-78E4503C1DC2}" dt="2022-05-24T08:28:42.829" v="533" actId="1076"/>
          <ac:spMkLst>
            <pc:docMk/>
            <pc:sldMk cId="1699950031" sldId="258"/>
            <ac:spMk id="69" creationId="{1A6A4205-0445-4158-9D0E-BB0B9B36FECB}"/>
          </ac:spMkLst>
        </pc:spChg>
        <pc:spChg chg="add del mod">
          <ac:chgData name="Kyriakos Kandris" userId="bc6fdc8c42d74022" providerId="LiveId" clId="{6735BCE6-2A7F-42F4-8DC7-78E4503C1DC2}" dt="2022-05-24T08:27:58.742" v="511" actId="478"/>
          <ac:spMkLst>
            <pc:docMk/>
            <pc:sldMk cId="1699950031" sldId="258"/>
            <ac:spMk id="70" creationId="{02D170F6-96C6-4D78-890B-440590F81B2E}"/>
          </ac:spMkLst>
        </pc:spChg>
        <pc:spChg chg="add del mod">
          <ac:chgData name="Kyriakos Kandris" userId="bc6fdc8c42d74022" providerId="LiveId" clId="{6735BCE6-2A7F-42F4-8DC7-78E4503C1DC2}" dt="2022-05-24T08:27:31.526" v="500" actId="478"/>
          <ac:spMkLst>
            <pc:docMk/>
            <pc:sldMk cId="1699950031" sldId="258"/>
            <ac:spMk id="72" creationId="{0F72A312-37A3-05BE-4ABD-F7AA374DF915}"/>
          </ac:spMkLst>
        </pc:spChg>
        <pc:spChg chg="add del mod">
          <ac:chgData name="Kyriakos Kandris" userId="bc6fdc8c42d74022" providerId="LiveId" clId="{6735BCE6-2A7F-42F4-8DC7-78E4503C1DC2}" dt="2022-05-24T08:27:32.927" v="501" actId="478"/>
          <ac:spMkLst>
            <pc:docMk/>
            <pc:sldMk cId="1699950031" sldId="258"/>
            <ac:spMk id="73" creationId="{6ECF24DE-83E9-201D-3D60-969B5E3D71C1}"/>
          </ac:spMkLst>
        </pc:spChg>
        <pc:spChg chg="add del mod">
          <ac:chgData name="Kyriakos Kandris" userId="bc6fdc8c42d74022" providerId="LiveId" clId="{6735BCE6-2A7F-42F4-8DC7-78E4503C1DC2}" dt="2022-05-24T09:30:11.864" v="1596" actId="478"/>
          <ac:spMkLst>
            <pc:docMk/>
            <pc:sldMk cId="1699950031" sldId="258"/>
            <ac:spMk id="76" creationId="{F5B33CFD-6D88-3C78-02C7-5B27FA574987}"/>
          </ac:spMkLst>
        </pc:spChg>
        <pc:picChg chg="del">
          <ac:chgData name="Kyriakos Kandris" userId="bc6fdc8c42d74022" providerId="LiveId" clId="{6735BCE6-2A7F-42F4-8DC7-78E4503C1DC2}" dt="2022-05-24T08:27:35.813" v="504" actId="478"/>
          <ac:picMkLst>
            <pc:docMk/>
            <pc:sldMk cId="1699950031" sldId="258"/>
            <ac:picMk id="63" creationId="{97E6B80E-F6EB-8177-5D4D-7842778E1C63}"/>
          </ac:picMkLst>
        </pc:picChg>
        <pc:picChg chg="add del mod">
          <ac:chgData name="Kyriakos Kandris" userId="bc6fdc8c42d74022" providerId="LiveId" clId="{6735BCE6-2A7F-42F4-8DC7-78E4503C1DC2}" dt="2022-05-24T08:27:28.855" v="498" actId="478"/>
          <ac:picMkLst>
            <pc:docMk/>
            <pc:sldMk cId="1699950031" sldId="258"/>
            <ac:picMk id="68" creationId="{0AE420A7-FC26-450D-ADB5-699A7CBD830E}"/>
          </ac:picMkLst>
        </pc:picChg>
        <pc:picChg chg="add mod">
          <ac:chgData name="Kyriakos Kandris" userId="bc6fdc8c42d74022" providerId="LiveId" clId="{6735BCE6-2A7F-42F4-8DC7-78E4503C1DC2}" dt="2022-05-24T08:28:39.417" v="532" actId="1076"/>
          <ac:picMkLst>
            <pc:docMk/>
            <pc:sldMk cId="1699950031" sldId="258"/>
            <ac:picMk id="71" creationId="{86CFBC9E-A14C-4241-849A-8F978862A68C}"/>
          </ac:picMkLst>
        </pc:picChg>
        <pc:picChg chg="add del mod">
          <ac:chgData name="Kyriakos Kandris" userId="bc6fdc8c42d74022" providerId="LiveId" clId="{6735BCE6-2A7F-42F4-8DC7-78E4503C1DC2}" dt="2022-05-24T08:23:55.383" v="468" actId="478"/>
          <ac:picMkLst>
            <pc:docMk/>
            <pc:sldMk cId="1699950031" sldId="258"/>
            <ac:picMk id="1026" creationId="{D6E534FC-186A-FB11-B4F8-943157252098}"/>
          </ac:picMkLst>
        </pc:picChg>
        <pc:cxnChg chg="add mod">
          <ac:chgData name="Kyriakos Kandris" userId="bc6fdc8c42d74022" providerId="LiveId" clId="{6735BCE6-2A7F-42F4-8DC7-78E4503C1DC2}" dt="2022-05-24T07:49:01.883" v="93" actId="1582"/>
          <ac:cxnSpMkLst>
            <pc:docMk/>
            <pc:sldMk cId="1699950031" sldId="258"/>
            <ac:cxnSpMk id="5" creationId="{04DA5CEA-44BD-99EC-0B66-2DD2AF6F414C}"/>
          </ac:cxnSpMkLst>
        </pc:cxnChg>
        <pc:cxnChg chg="add mod">
          <ac:chgData name="Kyriakos Kandris" userId="bc6fdc8c42d74022" providerId="LiveId" clId="{6735BCE6-2A7F-42F4-8DC7-78E4503C1DC2}" dt="2022-05-24T07:47:28.725" v="71" actId="14100"/>
          <ac:cxnSpMkLst>
            <pc:docMk/>
            <pc:sldMk cId="1699950031" sldId="258"/>
            <ac:cxnSpMk id="36" creationId="{BC915649-26E1-5F4A-2E75-81FB228BBB42}"/>
          </ac:cxnSpMkLst>
        </pc:cxnChg>
        <pc:cxnChg chg="add mod">
          <ac:chgData name="Kyriakos Kandris" userId="bc6fdc8c42d74022" providerId="LiveId" clId="{6735BCE6-2A7F-42F4-8DC7-78E4503C1DC2}" dt="2022-05-24T07:49:01.883" v="93" actId="1582"/>
          <ac:cxnSpMkLst>
            <pc:docMk/>
            <pc:sldMk cId="1699950031" sldId="258"/>
            <ac:cxnSpMk id="42" creationId="{D46B992B-3101-AF6E-0C79-60201BE15E63}"/>
          </ac:cxnSpMkLst>
        </pc:cxnChg>
        <pc:cxnChg chg="add mod">
          <ac:chgData name="Kyriakos Kandris" userId="bc6fdc8c42d74022" providerId="LiveId" clId="{6735BCE6-2A7F-42F4-8DC7-78E4503C1DC2}" dt="2022-05-24T07:49:01.883" v="93" actId="1582"/>
          <ac:cxnSpMkLst>
            <pc:docMk/>
            <pc:sldMk cId="1699950031" sldId="258"/>
            <ac:cxnSpMk id="57" creationId="{A12E1A11-D494-FB4B-4B75-8FFAD765FD50}"/>
          </ac:cxnSpMkLst>
        </pc:cxnChg>
        <pc:cxnChg chg="add mod">
          <ac:chgData name="Kyriakos Kandris" userId="bc6fdc8c42d74022" providerId="LiveId" clId="{6735BCE6-2A7F-42F4-8DC7-78E4503C1DC2}" dt="2022-05-24T07:49:01.883" v="93" actId="1582"/>
          <ac:cxnSpMkLst>
            <pc:docMk/>
            <pc:sldMk cId="1699950031" sldId="258"/>
            <ac:cxnSpMk id="67" creationId="{CDD6203D-F52D-A7F3-6438-CD3D5C4410DE}"/>
          </ac:cxnSpMkLst>
        </pc:cxnChg>
        <pc:cxnChg chg="add del mod">
          <ac:chgData name="Kyriakos Kandris" userId="bc6fdc8c42d74022" providerId="LiveId" clId="{6735BCE6-2A7F-42F4-8DC7-78E4503C1DC2}" dt="2022-05-24T08:27:33.548" v="502" actId="478"/>
          <ac:cxnSpMkLst>
            <pc:docMk/>
            <pc:sldMk cId="1699950031" sldId="258"/>
            <ac:cxnSpMk id="74" creationId="{2EE47128-1922-A1C5-49FD-CC03BEDEE881}"/>
          </ac:cxnSpMkLst>
        </pc:cxnChg>
        <pc:cxnChg chg="add del mod">
          <ac:chgData name="Kyriakos Kandris" userId="bc6fdc8c42d74022" providerId="LiveId" clId="{6735BCE6-2A7F-42F4-8DC7-78E4503C1DC2}" dt="2022-05-24T08:27:29.926" v="499" actId="478"/>
          <ac:cxnSpMkLst>
            <pc:docMk/>
            <pc:sldMk cId="1699950031" sldId="258"/>
            <ac:cxnSpMk id="75" creationId="{2625EC05-CD42-4750-31BD-CD303218C999}"/>
          </ac:cxnSpMkLst>
        </pc:cxnChg>
      </pc:sldChg>
      <pc:sldChg chg="addSp delSp modSp mod">
        <pc:chgData name="Kyriakos Kandris" userId="bc6fdc8c42d74022" providerId="LiveId" clId="{6735BCE6-2A7F-42F4-8DC7-78E4503C1DC2}" dt="2022-05-24T08:53:47.478" v="1206" actId="207"/>
        <pc:sldMkLst>
          <pc:docMk/>
          <pc:sldMk cId="1055331576" sldId="259"/>
        </pc:sldMkLst>
        <pc:spChg chg="add del mod">
          <ac:chgData name="Kyriakos Kandris" userId="bc6fdc8c42d74022" providerId="LiveId" clId="{6735BCE6-2A7F-42F4-8DC7-78E4503C1DC2}" dt="2022-05-24T08:34:48.959" v="792" actId="478"/>
          <ac:spMkLst>
            <pc:docMk/>
            <pc:sldMk cId="1055331576" sldId="259"/>
            <ac:spMk id="12" creationId="{F91CD500-8D50-9D73-2406-D34CD7AE5068}"/>
          </ac:spMkLst>
        </pc:spChg>
        <pc:spChg chg="mod">
          <ac:chgData name="Kyriakos Kandris" userId="bc6fdc8c42d74022" providerId="LiveId" clId="{6735BCE6-2A7F-42F4-8DC7-78E4503C1DC2}" dt="2022-05-24T08:29:50.189" v="547" actId="1076"/>
          <ac:spMkLst>
            <pc:docMk/>
            <pc:sldMk cId="1055331576" sldId="259"/>
            <ac:spMk id="13" creationId="{50E6F063-199B-6D64-B081-A96C2C154064}"/>
          </ac:spMkLst>
        </pc:spChg>
        <pc:spChg chg="mod">
          <ac:chgData name="Kyriakos Kandris" userId="bc6fdc8c42d74022" providerId="LiveId" clId="{6735BCE6-2A7F-42F4-8DC7-78E4503C1DC2}" dt="2022-05-24T08:53:47.478" v="1206" actId="207"/>
          <ac:spMkLst>
            <pc:docMk/>
            <pc:sldMk cId="1055331576" sldId="259"/>
            <ac:spMk id="14" creationId="{C49602F9-EC6D-9090-D28C-9693C60A57F2}"/>
          </ac:spMkLst>
        </pc:spChg>
        <pc:spChg chg="add del mod">
          <ac:chgData name="Kyriakos Kandris" userId="bc6fdc8c42d74022" providerId="LiveId" clId="{6735BCE6-2A7F-42F4-8DC7-78E4503C1DC2}" dt="2022-05-24T08:34:20.070" v="756" actId="478"/>
          <ac:spMkLst>
            <pc:docMk/>
            <pc:sldMk cId="1055331576" sldId="259"/>
            <ac:spMk id="16" creationId="{F179FCFE-6491-F14E-2F57-A5217664CA35}"/>
          </ac:spMkLst>
        </pc:spChg>
        <pc:picChg chg="mod">
          <ac:chgData name="Kyriakos Kandris" userId="bc6fdc8c42d74022" providerId="LiveId" clId="{6735BCE6-2A7F-42F4-8DC7-78E4503C1DC2}" dt="2022-05-24T08:40:14.317" v="856" actId="1076"/>
          <ac:picMkLst>
            <pc:docMk/>
            <pc:sldMk cId="1055331576" sldId="259"/>
            <ac:picMk id="15" creationId="{48B25B58-7C60-9BFC-DBA1-5BA2EFD70647}"/>
          </ac:picMkLst>
        </pc:picChg>
        <pc:picChg chg="mod">
          <ac:chgData name="Kyriakos Kandris" userId="bc6fdc8c42d74022" providerId="LiveId" clId="{6735BCE6-2A7F-42F4-8DC7-78E4503C1DC2}" dt="2022-05-24T08:40:09.397" v="854" actId="1076"/>
          <ac:picMkLst>
            <pc:docMk/>
            <pc:sldMk cId="1055331576" sldId="259"/>
            <ac:picMk id="17" creationId="{A4AEDB5B-6560-3E97-3B05-0D1190DDB02C}"/>
          </ac:picMkLst>
        </pc:picChg>
        <pc:cxnChg chg="add mod">
          <ac:chgData name="Kyriakos Kandris" userId="bc6fdc8c42d74022" providerId="LiveId" clId="{6735BCE6-2A7F-42F4-8DC7-78E4503C1DC2}" dt="2022-05-24T08:29:42.294" v="543"/>
          <ac:cxnSpMkLst>
            <pc:docMk/>
            <pc:sldMk cId="1055331576" sldId="259"/>
            <ac:cxnSpMk id="10" creationId="{197DD919-16F4-045F-2323-2994128B5D61}"/>
          </ac:cxnSpMkLst>
        </pc:cxnChg>
      </pc:sldChg>
      <pc:sldChg chg="addSp modSp mod">
        <pc:chgData name="Kyriakos Kandris" userId="bc6fdc8c42d74022" providerId="LiveId" clId="{6735BCE6-2A7F-42F4-8DC7-78E4503C1DC2}" dt="2022-05-24T09:31:28.253" v="1608" actId="1076"/>
        <pc:sldMkLst>
          <pc:docMk/>
          <pc:sldMk cId="3704586646" sldId="260"/>
        </pc:sldMkLst>
        <pc:spChg chg="mod">
          <ac:chgData name="Kyriakos Kandris" userId="bc6fdc8c42d74022" providerId="LiveId" clId="{6735BCE6-2A7F-42F4-8DC7-78E4503C1DC2}" dt="2022-05-24T07:51:47.774" v="456" actId="1076"/>
          <ac:spMkLst>
            <pc:docMk/>
            <pc:sldMk cId="3704586646" sldId="260"/>
            <ac:spMk id="2" creationId="{9001A9CB-6DB5-67F7-F0F5-FDBEFC800984}"/>
          </ac:spMkLst>
        </pc:spChg>
        <pc:spChg chg="mod">
          <ac:chgData name="Kyriakos Kandris" userId="bc6fdc8c42d74022" providerId="LiveId" clId="{6735BCE6-2A7F-42F4-8DC7-78E4503C1DC2}" dt="2022-05-24T09:31:28.253" v="1608" actId="1076"/>
          <ac:spMkLst>
            <pc:docMk/>
            <pc:sldMk cId="3704586646" sldId="260"/>
            <ac:spMk id="7" creationId="{39E6F8FE-8E5D-AFE1-97DB-89BAF1BE68B6}"/>
          </ac:spMkLst>
        </pc:spChg>
        <pc:picChg chg="mod">
          <ac:chgData name="Kyriakos Kandris" userId="bc6fdc8c42d74022" providerId="LiveId" clId="{6735BCE6-2A7F-42F4-8DC7-78E4503C1DC2}" dt="2022-05-24T09:31:23.765" v="1607" actId="1076"/>
          <ac:picMkLst>
            <pc:docMk/>
            <pc:sldMk cId="3704586646" sldId="260"/>
            <ac:picMk id="14" creationId="{9DA09C8C-5E38-CFA6-C6D5-3AA237C6C423}"/>
          </ac:picMkLst>
        </pc:picChg>
        <pc:cxnChg chg="add mod">
          <ac:chgData name="Kyriakos Kandris" userId="bc6fdc8c42d74022" providerId="LiveId" clId="{6735BCE6-2A7F-42F4-8DC7-78E4503C1DC2}" dt="2022-05-24T07:51:50.429" v="457"/>
          <ac:cxnSpMkLst>
            <pc:docMk/>
            <pc:sldMk cId="3704586646" sldId="260"/>
            <ac:cxnSpMk id="8" creationId="{483E4E14-9799-F394-01CA-12B71294F248}"/>
          </ac:cxnSpMkLst>
        </pc:cxnChg>
      </pc:sldChg>
      <pc:sldChg chg="addSp delSp modSp mod">
        <pc:chgData name="Kyriakos Kandris" userId="bc6fdc8c42d74022" providerId="LiveId" clId="{6735BCE6-2A7F-42F4-8DC7-78E4503C1DC2}" dt="2022-05-24T09:34:00.213" v="1610" actId="207"/>
        <pc:sldMkLst>
          <pc:docMk/>
          <pc:sldMk cId="3228943206" sldId="261"/>
        </pc:sldMkLst>
        <pc:spChg chg="mod">
          <ac:chgData name="Kyriakos Kandris" userId="bc6fdc8c42d74022" providerId="LiveId" clId="{6735BCE6-2A7F-42F4-8DC7-78E4503C1DC2}" dt="2022-05-24T08:42:01.245" v="872" actId="1076"/>
          <ac:spMkLst>
            <pc:docMk/>
            <pc:sldMk cId="3228943206" sldId="261"/>
            <ac:spMk id="2" creationId="{AA538890-ADB5-66C7-1938-0EFD0D16301D}"/>
          </ac:spMkLst>
        </pc:spChg>
        <pc:spChg chg="add del mod">
          <ac:chgData name="Kyriakos Kandris" userId="bc6fdc8c42d74022" providerId="LiveId" clId="{6735BCE6-2A7F-42F4-8DC7-78E4503C1DC2}" dt="2022-05-24T09:20:17.463" v="1253" actId="478"/>
          <ac:spMkLst>
            <pc:docMk/>
            <pc:sldMk cId="3228943206" sldId="261"/>
            <ac:spMk id="4" creationId="{2F3C769B-17DB-921F-8362-DC69B43E7EB2}"/>
          </ac:spMkLst>
        </pc:spChg>
        <pc:spChg chg="mod">
          <ac:chgData name="Kyriakos Kandris" userId="bc6fdc8c42d74022" providerId="LiveId" clId="{6735BCE6-2A7F-42F4-8DC7-78E4503C1DC2}" dt="2022-05-24T09:34:00.213" v="1610" actId="207"/>
          <ac:spMkLst>
            <pc:docMk/>
            <pc:sldMk cId="3228943206" sldId="261"/>
            <ac:spMk id="15" creationId="{2464385E-BD84-C4A9-AFF0-D23160430A84}"/>
          </ac:spMkLst>
        </pc:spChg>
        <pc:picChg chg="add mod">
          <ac:chgData name="Kyriakos Kandris" userId="bc6fdc8c42d74022" providerId="LiveId" clId="{6735BCE6-2A7F-42F4-8DC7-78E4503C1DC2}" dt="2022-05-24T09:20:11.805" v="1251" actId="1076"/>
          <ac:picMkLst>
            <pc:docMk/>
            <pc:sldMk cId="3228943206" sldId="261"/>
            <ac:picMk id="9" creationId="{4B2F7A1B-C42C-F7A6-515E-32EF51C30140}"/>
          </ac:picMkLst>
        </pc:picChg>
        <pc:picChg chg="del mod">
          <ac:chgData name="Kyriakos Kandris" userId="bc6fdc8c42d74022" providerId="LiveId" clId="{6735BCE6-2A7F-42F4-8DC7-78E4503C1DC2}" dt="2022-05-24T09:20:14.479" v="1252" actId="478"/>
          <ac:picMkLst>
            <pc:docMk/>
            <pc:sldMk cId="3228943206" sldId="261"/>
            <ac:picMk id="13" creationId="{407154A4-FCAB-45B4-82B8-B43733F761EB}"/>
          </ac:picMkLst>
        </pc:picChg>
        <pc:cxnChg chg="add mod">
          <ac:chgData name="Kyriakos Kandris" userId="bc6fdc8c42d74022" providerId="LiveId" clId="{6735BCE6-2A7F-42F4-8DC7-78E4503C1DC2}" dt="2022-05-24T08:41:55.286" v="869"/>
          <ac:cxnSpMkLst>
            <pc:docMk/>
            <pc:sldMk cId="3228943206" sldId="261"/>
            <ac:cxnSpMk id="8" creationId="{64EC68DD-49F7-AE35-BC3D-E08354E344D8}"/>
          </ac:cxnSpMkLst>
        </pc:cxnChg>
      </pc:sldChg>
      <pc:sldChg chg="addSp delSp modSp mod">
        <pc:chgData name="Kyriakos Kandris" userId="bc6fdc8c42d74022" providerId="LiveId" clId="{6735BCE6-2A7F-42F4-8DC7-78E4503C1DC2}" dt="2022-05-24T09:35:09.799" v="1716" actId="20577"/>
        <pc:sldMkLst>
          <pc:docMk/>
          <pc:sldMk cId="3685735531" sldId="262"/>
        </pc:sldMkLst>
        <pc:spChg chg="del">
          <ac:chgData name="Kyriakos Kandris" userId="bc6fdc8c42d74022" providerId="LiveId" clId="{6735BCE6-2A7F-42F4-8DC7-78E4503C1DC2}" dt="2022-05-24T08:54:44.515" v="1209" actId="478"/>
          <ac:spMkLst>
            <pc:docMk/>
            <pc:sldMk cId="3685735531" sldId="262"/>
            <ac:spMk id="2" creationId="{82A70B0B-026B-8CDB-DB81-30EAE4880B64}"/>
          </ac:spMkLst>
        </pc:spChg>
        <pc:spChg chg="mod">
          <ac:chgData name="Kyriakos Kandris" userId="bc6fdc8c42d74022" providerId="LiveId" clId="{6735BCE6-2A7F-42F4-8DC7-78E4503C1DC2}" dt="2022-05-24T09:35:09.799" v="1716" actId="20577"/>
          <ac:spMkLst>
            <pc:docMk/>
            <pc:sldMk cId="3685735531" sldId="262"/>
            <ac:spMk id="3" creationId="{6A785730-5FFC-049A-D334-DB38E1D6EAB8}"/>
          </ac:spMkLst>
        </pc:spChg>
        <pc:spChg chg="add del mod">
          <ac:chgData name="Kyriakos Kandris" userId="bc6fdc8c42d74022" providerId="LiveId" clId="{6735BCE6-2A7F-42F4-8DC7-78E4503C1DC2}" dt="2022-05-24T08:55:00.622" v="1248" actId="478"/>
          <ac:spMkLst>
            <pc:docMk/>
            <pc:sldMk cId="3685735531" sldId="262"/>
            <ac:spMk id="8" creationId="{E1A7F37A-67C6-D8E6-71F1-6CE04340F6B1}"/>
          </ac:spMkLst>
        </pc:spChg>
        <pc:spChg chg="add mod">
          <ac:chgData name="Kyriakos Kandris" userId="bc6fdc8c42d74022" providerId="LiveId" clId="{6735BCE6-2A7F-42F4-8DC7-78E4503C1DC2}" dt="2022-05-24T09:22:55.414" v="1326" actId="20577"/>
          <ac:spMkLst>
            <pc:docMk/>
            <pc:sldMk cId="3685735531" sldId="262"/>
            <ac:spMk id="9" creationId="{A483A65A-EFE4-AF6B-66B6-85DE16C9077D}"/>
          </ac:spMkLst>
        </pc:spChg>
        <pc:cxnChg chg="add mod">
          <ac:chgData name="Kyriakos Kandris" userId="bc6fdc8c42d74022" providerId="LiveId" clId="{6735BCE6-2A7F-42F4-8DC7-78E4503C1DC2}" dt="2022-05-24T08:54:46.407" v="1210"/>
          <ac:cxnSpMkLst>
            <pc:docMk/>
            <pc:sldMk cId="3685735531" sldId="262"/>
            <ac:cxnSpMk id="10" creationId="{2D2389D7-9784-B670-615E-9DF3BBE6C29A}"/>
          </ac:cxnSpMkLst>
        </pc:cxnChg>
      </pc:sldChg>
      <pc:sldChg chg="addSp delSp modSp new mod modClrScheme chgLayout">
        <pc:chgData name="Kyriakos Kandris" userId="bc6fdc8c42d74022" providerId="LiveId" clId="{6735BCE6-2A7F-42F4-8DC7-78E4503C1DC2}" dt="2022-05-24T09:29:21.284" v="1583" actId="14100"/>
        <pc:sldMkLst>
          <pc:docMk/>
          <pc:sldMk cId="1081505546" sldId="263"/>
        </pc:sldMkLst>
        <pc:spChg chg="del">
          <ac:chgData name="Kyriakos Kandris" userId="bc6fdc8c42d74022" providerId="LiveId" clId="{6735BCE6-2A7F-42F4-8DC7-78E4503C1DC2}" dt="2022-05-24T09:27:15.231" v="1530" actId="700"/>
          <ac:spMkLst>
            <pc:docMk/>
            <pc:sldMk cId="1081505546" sldId="263"/>
            <ac:spMk id="2" creationId="{13EEEFA6-6026-1B18-8171-2B6E6C7F7268}"/>
          </ac:spMkLst>
        </pc:spChg>
        <pc:spChg chg="del">
          <ac:chgData name="Kyriakos Kandris" userId="bc6fdc8c42d74022" providerId="LiveId" clId="{6735BCE6-2A7F-42F4-8DC7-78E4503C1DC2}" dt="2022-05-24T09:27:15.231" v="1530" actId="700"/>
          <ac:spMkLst>
            <pc:docMk/>
            <pc:sldMk cId="1081505546" sldId="263"/>
            <ac:spMk id="3" creationId="{9B10B51E-EA0D-41F1-5D55-735BC9743A2B}"/>
          </ac:spMkLst>
        </pc:spChg>
        <pc:spChg chg="del mod ord">
          <ac:chgData name="Kyriakos Kandris" userId="bc6fdc8c42d74022" providerId="LiveId" clId="{6735BCE6-2A7F-42F4-8DC7-78E4503C1DC2}" dt="2022-05-24T09:27:18.631" v="1531" actId="478"/>
          <ac:spMkLst>
            <pc:docMk/>
            <pc:sldMk cId="1081505546" sldId="263"/>
            <ac:spMk id="4" creationId="{177EDAE2-8727-6295-2A78-6A731D995DE0}"/>
          </ac:spMkLst>
        </pc:spChg>
        <pc:spChg chg="del mod ord">
          <ac:chgData name="Kyriakos Kandris" userId="bc6fdc8c42d74022" providerId="LiveId" clId="{6735BCE6-2A7F-42F4-8DC7-78E4503C1DC2}" dt="2022-05-24T09:27:19.293" v="1532" actId="478"/>
          <ac:spMkLst>
            <pc:docMk/>
            <pc:sldMk cId="1081505546" sldId="263"/>
            <ac:spMk id="5" creationId="{BABDA709-2226-66A8-10B9-386A4CDA35EE}"/>
          </ac:spMkLst>
        </pc:spChg>
        <pc:spChg chg="del mod ord">
          <ac:chgData name="Kyriakos Kandris" userId="bc6fdc8c42d74022" providerId="LiveId" clId="{6735BCE6-2A7F-42F4-8DC7-78E4503C1DC2}" dt="2022-05-24T09:27:20.734" v="1533" actId="478"/>
          <ac:spMkLst>
            <pc:docMk/>
            <pc:sldMk cId="1081505546" sldId="263"/>
            <ac:spMk id="6" creationId="{E876EAA0-4DC9-7C50-8C55-1F46787136B8}"/>
          </ac:spMkLst>
        </pc:spChg>
        <pc:spChg chg="add mod">
          <ac:chgData name="Kyriakos Kandris" userId="bc6fdc8c42d74022" providerId="LiveId" clId="{6735BCE6-2A7F-42F4-8DC7-78E4503C1DC2}" dt="2022-05-24T09:29:21.284" v="1583" actId="14100"/>
          <ac:spMkLst>
            <pc:docMk/>
            <pc:sldMk cId="1081505546" sldId="263"/>
            <ac:spMk id="7" creationId="{828B30EA-FBD9-6FB8-A4AA-481206A480BA}"/>
          </ac:spMkLst>
        </pc:spChg>
        <pc:picChg chg="add mod">
          <ac:chgData name="Kyriakos Kandris" userId="bc6fdc8c42d74022" providerId="LiveId" clId="{6735BCE6-2A7F-42F4-8DC7-78E4503C1DC2}" dt="2022-05-24T09:29:11.468" v="1577" actId="1076"/>
          <ac:picMkLst>
            <pc:docMk/>
            <pc:sldMk cId="1081505546" sldId="263"/>
            <ac:picMk id="8" creationId="{2C516862-A48B-F585-4F16-CC1B48883941}"/>
          </ac:picMkLst>
        </pc:picChg>
        <pc:picChg chg="add mod">
          <ac:chgData name="Kyriakos Kandris" userId="bc6fdc8c42d74022" providerId="LiveId" clId="{6735BCE6-2A7F-42F4-8DC7-78E4503C1DC2}" dt="2022-05-24T09:29:07.524" v="1575" actId="1076"/>
          <ac:picMkLst>
            <pc:docMk/>
            <pc:sldMk cId="1081505546" sldId="263"/>
            <ac:picMk id="9" creationId="{4BE80930-3DD9-01A1-6465-8173073F0AD4}"/>
          </ac:picMkLst>
        </pc:picChg>
        <pc:picChg chg="add mod">
          <ac:chgData name="Kyriakos Kandris" userId="bc6fdc8c42d74022" providerId="LiveId" clId="{6735BCE6-2A7F-42F4-8DC7-78E4503C1DC2}" dt="2022-05-24T09:29:12.948" v="1578" actId="1076"/>
          <ac:picMkLst>
            <pc:docMk/>
            <pc:sldMk cId="1081505546" sldId="263"/>
            <ac:picMk id="10" creationId="{D4B4D952-5465-C380-4C2B-651C6B22FB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33633-97C3-4529-834E-0E77E24FEAD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5D9DD-2082-4707-AECE-8D0B6E8E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6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A4E7-7DBB-76D7-0845-DE0950ECD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1BC60-6E01-6218-A2A8-DA41804DE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0270E-D327-44B1-1D8F-508245D5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CC06-CE96-4B6A-8578-06CD6EA7DF1E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5E8F5-7309-9B5B-FA13-31602F02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EGU22 - HS6.8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3F53A-D921-A4C4-515E-591C6A90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ADE0-FFF6-4987-9602-31EFD627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DA6A-4D60-24DE-1C08-AC55498E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C5E44-7FC3-0446-D924-1B90E4BD9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F1406-43A9-F7D0-3875-727279F1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2877-60A7-4860-88F5-8F3C2AC18B35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BAD8A-6CCB-0B4F-B2B9-8C5694FD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EGU22 - HS6.8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1339-757D-EA56-4A4F-F67BADDF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ADE0-FFF6-4987-9602-31EFD627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6BF8A-D101-941A-E082-4BBE7D654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25362-9056-8639-27D1-AAFA3B0EB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E1438-0DD6-C6FF-BCCC-419BD50E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654-45B1-490B-9223-4DFF89B728B1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21F65-149D-D753-A1B7-AF55DEAC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EGU22 - HS6.8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7453D-376E-162D-0DD9-93C21BF6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ADE0-FFF6-4987-9602-31EFD627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1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D9C0-80C6-3818-B196-2289DF6B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8571-6F24-F322-7C8D-2C1FCC88B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48A2C-5D93-89F2-EE8B-E0BF659F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CA2B-6224-45BF-99E8-7D962649383B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29F53-5624-4C86-77CD-42530F3D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EGU22 - HS6.8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86FF-0F32-263C-4976-6D6F73B9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ADE0-FFF6-4987-9602-31EFD627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3637-0147-D0D3-1F9E-F0188D65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28247-6A87-1635-8E80-29113146B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B555A-FE21-14D9-6C00-A5689F50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183-BE0E-4018-BC2D-40BFD4AE953C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0514-945F-20FA-0A2F-64C447B9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EGU22 - HS6.8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6DD8A-399F-642F-CDB4-BD9B53BC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ADE0-FFF6-4987-9602-31EFD627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80AB-247B-0BD8-EAF5-82A608DB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56D0-A6EB-B007-CCFC-5B64B75B7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9D901-0516-2692-423C-DD254EDB1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9F0D8-AE20-D196-7668-1450FD64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52B-02DE-4CE3-9A74-7AC662A657C6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4E892-9F1E-311F-DC68-AA8E59CA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EGU22 - HS6.8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89717-1E2E-AC02-339D-22164C68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ADE0-FFF6-4987-9602-31EFD627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4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110-FFD8-2A6C-4FB7-2B56C00C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9776B-A0E0-8F32-0A59-9102C40B8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A1896-0403-4BB4-5D0A-4DA344177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7E5FF-792C-307E-42F8-E3F43CF75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AB58D-7E14-3E61-286C-1911C840E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0A7057-359E-2CDF-15E7-02198752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7DC-68EE-445A-981A-8D06D56961A6}" type="datetime1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DFA19-A969-5BD0-F1FD-CFD29118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EGU22 - HS6.8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24E77-0ED3-641C-7348-26B41A14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ADE0-FFF6-4987-9602-31EFD627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2A8C-2A11-517E-26D7-CC70F059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58E36-2EC5-4700-959A-CA0B59FB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09DA-4906-4F16-A557-5F09E2927D12}" type="datetime1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A0241-5678-7E07-4EC0-F3AE3000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EGU22 - HS6.8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B4334-FE3E-16D8-D3CC-16672B75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ADE0-FFF6-4987-9602-31EFD627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5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440BD-081D-BBD0-AC72-B8F0C3D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EED-239B-48D2-8AFE-955986ED16B5}" type="datetime1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DD5C1D-5C72-5434-EB66-3E426AC7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EGU22 - HS6.8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97BF3-E9C0-AE4D-9F80-8CF613F8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ADE0-FFF6-4987-9602-31EFD627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37BB-764F-4294-7C4F-81B1D757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8BA0E-C0BC-107D-24C3-5F959BFE2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EDA8E-3F04-17E4-E653-CC76B971F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DF700-D599-4DB7-DB61-70B58ADE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5A29-B1FB-42E7-9F93-2F7BA4D19F75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E1CAE-922D-08BA-9456-2D046E4A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EGU22 - HS6.8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83510-FD4C-58D6-05D3-8A5B014B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ADE0-FFF6-4987-9602-31EFD627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B696-7B56-9C22-18B7-DD400527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48AFB-5A7A-61F3-5927-239DDFF46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3F126-A9A2-AB98-CBDD-2991EFB6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93599-94BB-731D-B5D0-69CB12CD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DE32-C866-4893-ACB1-2D2DE6A11605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0F277-89CD-1F59-5210-5547E6A7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EGU22 - HS6.8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F8077-338B-AEED-2543-E3E0AFAA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ADE0-FFF6-4987-9602-31EFD627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6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28E0C-B419-6D53-F47B-FA337A90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CDDF7-2B8C-AEF7-3866-10B6AB096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FB49-91C0-4ED8-E1A4-F0F244E37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3E02-862C-4AFF-AAE1-020D795F06AA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E433-9FE2-9B9E-0F84-5AEB7791C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EGU22 - HS6.8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AB131-8832-527C-1C64-DAD768D78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ADE0-FFF6-4987-9602-31EFD627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4419-0ED2-19CF-C296-D9E77366A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718" y="849651"/>
            <a:ext cx="11239500" cy="2387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Assessing the suitability of</a:t>
            </a:r>
            <a:br>
              <a:rPr lang="en-US" sz="3600" b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multi-spectral satellite data for the development of data-driven models of phytoplankton dynamics in lakes and reservoirs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94635-55C3-E9D4-D2B8-67582100C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3046"/>
            <a:ext cx="9144000" cy="1020762"/>
          </a:xfrm>
        </p:spPr>
        <p:txBody>
          <a:bodyPr>
            <a:normAutofit/>
          </a:bodyPr>
          <a:lstStyle/>
          <a:p>
            <a:r>
              <a:rPr lang="en-US" sz="2000" b="1" i="0" dirty="0">
                <a:effectLst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Kyriakos Kandris</a:t>
            </a:r>
            <a:r>
              <a:rPr lang="en-US" sz="2000" b="0" i="0" dirty="0">
                <a:effectLst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Evangelos Romas, Apostolos Tzimas, </a:t>
            </a:r>
            <a:r>
              <a:rPr lang="en-US" sz="2000" b="0" i="0" dirty="0" err="1">
                <a:effectLst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Ilias</a:t>
            </a:r>
            <a:r>
              <a:rPr lang="en-US" sz="2000" b="0" i="0" dirty="0">
                <a:effectLst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Pechlivanidis, Philipp Bauer, Klaus </a:t>
            </a:r>
            <a:r>
              <a:rPr lang="en-US" sz="2000" b="0" i="0" dirty="0" err="1">
                <a:effectLst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Joehnk</a:t>
            </a:r>
            <a:r>
              <a:rPr lang="en-US" sz="2000" b="0" i="0" dirty="0">
                <a:effectLst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Mariano Bresciani, Claudia </a:t>
            </a:r>
            <a:r>
              <a:rPr lang="en-US" sz="2000" b="0" i="0" dirty="0" err="1">
                <a:effectLst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Giardino</a:t>
            </a:r>
            <a:r>
              <a:rPr lang="en-US" sz="2000" b="0" i="0" dirty="0">
                <a:effectLst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Janet </a:t>
            </a:r>
            <a:r>
              <a:rPr lang="en-US" sz="2000" b="0" i="0" dirty="0" err="1">
                <a:effectLst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Anstee</a:t>
            </a:r>
            <a:r>
              <a:rPr lang="en-US" sz="2000" b="0" i="0" dirty="0">
                <a:effectLst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Blake A. Schaeffer, and Maria-Antonietta </a:t>
            </a:r>
            <a:r>
              <a:rPr lang="en-US" sz="2000" b="0" i="0" dirty="0" err="1">
                <a:effectLst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Dessena</a:t>
            </a:r>
            <a:endParaRPr lang="en-US" sz="20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70967-1DE5-AF91-1A53-548903766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296" r="92219" b="25882"/>
          <a:stretch/>
        </p:blipFill>
        <p:spPr>
          <a:xfrm>
            <a:off x="1376711" y="4637187"/>
            <a:ext cx="1092200" cy="1459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24B6DD-FEFA-FEDA-A33D-AA5E95D1B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84" t="6123" r="17687" b="9966"/>
          <a:stretch/>
        </p:blipFill>
        <p:spPr>
          <a:xfrm>
            <a:off x="5729970" y="4570164"/>
            <a:ext cx="861552" cy="1224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F29750-877A-DF3E-2E9C-A8678C206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0" t="9556" r="72792" b="9966"/>
          <a:stretch/>
        </p:blipFill>
        <p:spPr>
          <a:xfrm>
            <a:off x="2868804" y="4644989"/>
            <a:ext cx="898300" cy="1224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1B6732-82CA-B71B-C1AF-8031A4DDD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1" t="10243" r="82121" b="19522"/>
          <a:stretch/>
        </p:blipFill>
        <p:spPr>
          <a:xfrm>
            <a:off x="6991415" y="4570164"/>
            <a:ext cx="1092200" cy="12992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188398-1AB4-1F12-B41A-5552C66DB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08" t="15735" r="63463" b="29085"/>
          <a:stretch/>
        </p:blipFill>
        <p:spPr>
          <a:xfrm>
            <a:off x="4237877" y="4737204"/>
            <a:ext cx="1092200" cy="1020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DCB3F5-E2C9-AC8D-B0D6-0547C77E1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64" t="4750" r="26907" b="23851"/>
          <a:stretch/>
        </p:blipFill>
        <p:spPr>
          <a:xfrm>
            <a:off x="8483508" y="4513808"/>
            <a:ext cx="1092200" cy="1320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3B2279-14A8-36C7-1F65-959A4EF49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76" r="36751" b="18254"/>
          <a:stretch/>
        </p:blipFill>
        <p:spPr>
          <a:xfrm>
            <a:off x="10046481" y="4469149"/>
            <a:ext cx="898300" cy="15122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9516DE-46EC-393A-1FF5-E2E640585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9273"/>
            <a:ext cx="2337758" cy="648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0B97A0-935A-A794-6D97-410BEA1B00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4" t="19794"/>
          <a:stretch/>
        </p:blipFill>
        <p:spPr>
          <a:xfrm>
            <a:off x="6591522" y="6274843"/>
            <a:ext cx="5600478" cy="5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9D45D2-F71C-3D12-F107-CA0DE32A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Rockwell" panose="02060603020205020403" pitchFamily="18" charset="0"/>
              </a:rPr>
              <a:t>Main objective</a:t>
            </a:r>
            <a:endParaRPr lang="en-US" sz="3600" dirty="0">
              <a:latin typeface="Rockwell" panose="020606030202050204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5C73EC-E4A8-9F47-3D5F-BA8F8F9018DE}"/>
              </a:ext>
            </a:extLst>
          </p:cNvPr>
          <p:cNvSpPr txBox="1"/>
          <p:nvPr/>
        </p:nvSpPr>
        <p:spPr>
          <a:xfrm>
            <a:off x="838200" y="2055327"/>
            <a:ext cx="4507992" cy="377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Rockwell" panose="02060603020205020403" pitchFamily="18" charset="0"/>
              </a:rPr>
              <a:t>Can we leverage medium-resolution, multi-spectral satellite data (Landsat-8, Sentinel-2) to develop </a:t>
            </a:r>
            <a:r>
              <a:rPr lang="en-US" sz="2800" b="1" dirty="0">
                <a:latin typeface="Rockwell" panose="02060603020205020403" pitchFamily="18" charset="0"/>
              </a:rPr>
              <a:t>credible</a:t>
            </a:r>
            <a:r>
              <a:rPr lang="en-US" sz="2800" dirty="0">
                <a:latin typeface="Rockwell" panose="02060603020205020403" pitchFamily="18" charset="0"/>
              </a:rPr>
              <a:t>, </a:t>
            </a:r>
            <a:r>
              <a:rPr lang="en-US" sz="2800" b="1" dirty="0">
                <a:latin typeface="Rockwell" panose="02060603020205020403" pitchFamily="18" charset="0"/>
              </a:rPr>
              <a:t>explainable</a:t>
            </a:r>
            <a:r>
              <a:rPr lang="en-US" sz="2800" dirty="0">
                <a:latin typeface="Rockwell" panose="02060603020205020403" pitchFamily="18" charset="0"/>
              </a:rPr>
              <a:t> models for the prediction of phytoplankton dynamics?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412D56-982D-E084-E617-20B02FAC5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850"/>
          <a:stretch/>
        </p:blipFill>
        <p:spPr>
          <a:xfrm>
            <a:off x="6845810" y="1605977"/>
            <a:ext cx="3557084" cy="364604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B88461B-0191-4446-8222-9F816DA5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7C8602-998F-4DA3-87B2-EB2DD716AD0F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5/27/2022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AF2E868-EDB8-D3AF-A67F-8C13CC31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EGU22 - HS6.8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2F8F3D5-7306-2714-BD62-B5B953F4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839ADE0-FFF6-4987-9602-31EFD627FAA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726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9D45D2-F71C-3D12-F107-CA0DE32A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80" y="223721"/>
            <a:ext cx="9774678" cy="6870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Rockwell" panose="02060603020205020403" pitchFamily="18" charset="0"/>
              </a:rPr>
              <a:t>A theory-guided model architecture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B88461B-0191-4446-8222-9F816DA5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7C8602-998F-4DA3-87B2-EB2DD716AD0F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5/27/2022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AF2E868-EDB8-D3AF-A67F-8C13CC31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EGU22 - HS6.8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2F8F3D5-7306-2714-BD62-B5B953F4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839ADE0-FFF6-4987-9602-31EFD627FAA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F72299F-1D6A-5D0F-8749-2250354785ED}"/>
              </a:ext>
            </a:extLst>
          </p:cNvPr>
          <p:cNvSpPr/>
          <p:nvPr/>
        </p:nvSpPr>
        <p:spPr>
          <a:xfrm>
            <a:off x="328661" y="4413076"/>
            <a:ext cx="138827" cy="1277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CDB1EA2-D453-A9D1-1462-CA09D34BB059}"/>
              </a:ext>
            </a:extLst>
          </p:cNvPr>
          <p:cNvSpPr/>
          <p:nvPr/>
        </p:nvSpPr>
        <p:spPr>
          <a:xfrm>
            <a:off x="2213577" y="4897543"/>
            <a:ext cx="137981" cy="12645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3A9BD45-A956-8033-1A46-BE82805F0BC8}"/>
              </a:ext>
            </a:extLst>
          </p:cNvPr>
          <p:cNvSpPr txBox="1"/>
          <p:nvPr/>
        </p:nvSpPr>
        <p:spPr>
          <a:xfrm>
            <a:off x="496484" y="2356016"/>
            <a:ext cx="178212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WW-HYPE, E-HYPE reanalysis 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CCEF36-3ED3-B39B-98D7-645DF0D32C5C}"/>
              </a:ext>
            </a:extLst>
          </p:cNvPr>
          <p:cNvSpPr txBox="1"/>
          <p:nvPr/>
        </p:nvSpPr>
        <p:spPr>
          <a:xfrm>
            <a:off x="496485" y="2045268"/>
            <a:ext cx="186642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Hydrology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C35086-FA5C-D8CB-304E-55F0BFF8E429}"/>
              </a:ext>
            </a:extLst>
          </p:cNvPr>
          <p:cNvSpPr txBox="1"/>
          <p:nvPr/>
        </p:nvSpPr>
        <p:spPr>
          <a:xfrm>
            <a:off x="2380968" y="1891379"/>
            <a:ext cx="2124174" cy="984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3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Total nitrogen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3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Total phosphorus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3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Total inflows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610725-61C8-B7E5-F215-97E441311BE8}"/>
              </a:ext>
            </a:extLst>
          </p:cNvPr>
          <p:cNvSpPr txBox="1"/>
          <p:nvPr/>
        </p:nvSpPr>
        <p:spPr>
          <a:xfrm>
            <a:off x="544138" y="4622545"/>
            <a:ext cx="126162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ERA5 Land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6B938E-6A64-4E17-FD82-84546166E060}"/>
              </a:ext>
            </a:extLst>
          </p:cNvPr>
          <p:cNvSpPr txBox="1"/>
          <p:nvPr/>
        </p:nvSpPr>
        <p:spPr>
          <a:xfrm>
            <a:off x="544139" y="4314768"/>
            <a:ext cx="158126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Meteorology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E6C838-2D47-7854-7802-6AAA8036A4D2}"/>
              </a:ext>
            </a:extLst>
          </p:cNvPr>
          <p:cNvSpPr txBox="1"/>
          <p:nvPr/>
        </p:nvSpPr>
        <p:spPr>
          <a:xfrm>
            <a:off x="2404517" y="3816660"/>
            <a:ext cx="2100844" cy="1308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3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Air temperature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3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Wind speed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3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Total precipitation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3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Radiation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6C4D32-A022-6CF1-D0EF-BB6F5D2CB347}"/>
              </a:ext>
            </a:extLst>
          </p:cNvPr>
          <p:cNvSpPr txBox="1"/>
          <p:nvPr/>
        </p:nvSpPr>
        <p:spPr>
          <a:xfrm>
            <a:off x="8204200" y="3161328"/>
            <a:ext cx="158711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Chlorophyll-a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582E9BD-FBCF-4664-2AA1-BB432F2DB3D1}"/>
              </a:ext>
            </a:extLst>
          </p:cNvPr>
          <p:cNvSpPr/>
          <p:nvPr/>
        </p:nvSpPr>
        <p:spPr>
          <a:xfrm>
            <a:off x="2213576" y="4587638"/>
            <a:ext cx="137981" cy="12645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248254B-B704-6BC0-2DD5-DC644370E48A}"/>
              </a:ext>
            </a:extLst>
          </p:cNvPr>
          <p:cNvSpPr/>
          <p:nvPr/>
        </p:nvSpPr>
        <p:spPr>
          <a:xfrm>
            <a:off x="2213575" y="4277733"/>
            <a:ext cx="137981" cy="12645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846AE83-743B-7224-1A74-DD2EF6706747}"/>
              </a:ext>
            </a:extLst>
          </p:cNvPr>
          <p:cNvSpPr/>
          <p:nvPr/>
        </p:nvSpPr>
        <p:spPr>
          <a:xfrm>
            <a:off x="2213575" y="3934088"/>
            <a:ext cx="137981" cy="12645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6E6B169-5D6F-D8D6-B10B-4E2FB901E0C8}"/>
              </a:ext>
            </a:extLst>
          </p:cNvPr>
          <p:cNvSpPr/>
          <p:nvPr/>
        </p:nvSpPr>
        <p:spPr>
          <a:xfrm>
            <a:off x="2196217" y="1987012"/>
            <a:ext cx="137981" cy="12645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FE41160-F3E8-FFAC-E75F-EEB116A39714}"/>
              </a:ext>
            </a:extLst>
          </p:cNvPr>
          <p:cNvSpPr/>
          <p:nvPr/>
        </p:nvSpPr>
        <p:spPr>
          <a:xfrm>
            <a:off x="2196217" y="2608090"/>
            <a:ext cx="137981" cy="12645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9540F6C-5DCC-6BFD-FAFF-3FA4426B0B08}"/>
              </a:ext>
            </a:extLst>
          </p:cNvPr>
          <p:cNvSpPr/>
          <p:nvPr/>
        </p:nvSpPr>
        <p:spPr>
          <a:xfrm>
            <a:off x="333296" y="2133794"/>
            <a:ext cx="138827" cy="1277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D10689-F825-19D7-F569-3B7D42B0BF52}"/>
              </a:ext>
            </a:extLst>
          </p:cNvPr>
          <p:cNvSpPr/>
          <p:nvPr/>
        </p:nvSpPr>
        <p:spPr>
          <a:xfrm>
            <a:off x="158539" y="1416634"/>
            <a:ext cx="4278702" cy="3995871"/>
          </a:xfrm>
          <a:custGeom>
            <a:avLst/>
            <a:gdLst>
              <a:gd name="connsiteX0" fmla="*/ 0 w 4278702"/>
              <a:gd name="connsiteY0" fmla="*/ 0 h 3995871"/>
              <a:gd name="connsiteX1" fmla="*/ 406477 w 4278702"/>
              <a:gd name="connsiteY1" fmla="*/ 0 h 3995871"/>
              <a:gd name="connsiteX2" fmla="*/ 941314 w 4278702"/>
              <a:gd name="connsiteY2" fmla="*/ 0 h 3995871"/>
              <a:gd name="connsiteX3" fmla="*/ 1561726 w 4278702"/>
              <a:gd name="connsiteY3" fmla="*/ 0 h 3995871"/>
              <a:gd name="connsiteX4" fmla="*/ 1968203 w 4278702"/>
              <a:gd name="connsiteY4" fmla="*/ 0 h 3995871"/>
              <a:gd name="connsiteX5" fmla="*/ 2417467 w 4278702"/>
              <a:gd name="connsiteY5" fmla="*/ 0 h 3995871"/>
              <a:gd name="connsiteX6" fmla="*/ 2866730 w 4278702"/>
              <a:gd name="connsiteY6" fmla="*/ 0 h 3995871"/>
              <a:gd name="connsiteX7" fmla="*/ 3444355 w 4278702"/>
              <a:gd name="connsiteY7" fmla="*/ 0 h 3995871"/>
              <a:gd name="connsiteX8" fmla="*/ 4278702 w 4278702"/>
              <a:gd name="connsiteY8" fmla="*/ 0 h 3995871"/>
              <a:gd name="connsiteX9" fmla="*/ 4278702 w 4278702"/>
              <a:gd name="connsiteY9" fmla="*/ 570839 h 3995871"/>
              <a:gd name="connsiteX10" fmla="*/ 4278702 w 4278702"/>
              <a:gd name="connsiteY10" fmla="*/ 1061760 h 3995871"/>
              <a:gd name="connsiteX11" fmla="*/ 4278702 w 4278702"/>
              <a:gd name="connsiteY11" fmla="*/ 1672557 h 3995871"/>
              <a:gd name="connsiteX12" fmla="*/ 4278702 w 4278702"/>
              <a:gd name="connsiteY12" fmla="*/ 2323314 h 3995871"/>
              <a:gd name="connsiteX13" fmla="*/ 4278702 w 4278702"/>
              <a:gd name="connsiteY13" fmla="*/ 2854194 h 3995871"/>
              <a:gd name="connsiteX14" fmla="*/ 4278702 w 4278702"/>
              <a:gd name="connsiteY14" fmla="*/ 3425032 h 3995871"/>
              <a:gd name="connsiteX15" fmla="*/ 4278702 w 4278702"/>
              <a:gd name="connsiteY15" fmla="*/ 3995871 h 3995871"/>
              <a:gd name="connsiteX16" fmla="*/ 3743864 w 4278702"/>
              <a:gd name="connsiteY16" fmla="*/ 3995871 h 3995871"/>
              <a:gd name="connsiteX17" fmla="*/ 3166239 w 4278702"/>
              <a:gd name="connsiteY17" fmla="*/ 3995871 h 3995871"/>
              <a:gd name="connsiteX18" fmla="*/ 2631402 w 4278702"/>
              <a:gd name="connsiteY18" fmla="*/ 3995871 h 3995871"/>
              <a:gd name="connsiteX19" fmla="*/ 2139351 w 4278702"/>
              <a:gd name="connsiteY19" fmla="*/ 3995871 h 3995871"/>
              <a:gd name="connsiteX20" fmla="*/ 1690087 w 4278702"/>
              <a:gd name="connsiteY20" fmla="*/ 3995871 h 3995871"/>
              <a:gd name="connsiteX21" fmla="*/ 1112463 w 4278702"/>
              <a:gd name="connsiteY21" fmla="*/ 3995871 h 3995871"/>
              <a:gd name="connsiteX22" fmla="*/ 492051 w 4278702"/>
              <a:gd name="connsiteY22" fmla="*/ 3995871 h 3995871"/>
              <a:gd name="connsiteX23" fmla="*/ 0 w 4278702"/>
              <a:gd name="connsiteY23" fmla="*/ 3995871 h 3995871"/>
              <a:gd name="connsiteX24" fmla="*/ 0 w 4278702"/>
              <a:gd name="connsiteY24" fmla="*/ 3425032 h 3995871"/>
              <a:gd name="connsiteX25" fmla="*/ 0 w 4278702"/>
              <a:gd name="connsiteY25" fmla="*/ 2934111 h 3995871"/>
              <a:gd name="connsiteX26" fmla="*/ 0 w 4278702"/>
              <a:gd name="connsiteY26" fmla="*/ 2483148 h 3995871"/>
              <a:gd name="connsiteX27" fmla="*/ 0 w 4278702"/>
              <a:gd name="connsiteY27" fmla="*/ 1912310 h 3995871"/>
              <a:gd name="connsiteX28" fmla="*/ 0 w 4278702"/>
              <a:gd name="connsiteY28" fmla="*/ 1261554 h 3995871"/>
              <a:gd name="connsiteX29" fmla="*/ 0 w 4278702"/>
              <a:gd name="connsiteY29" fmla="*/ 610797 h 3995871"/>
              <a:gd name="connsiteX30" fmla="*/ 0 w 4278702"/>
              <a:gd name="connsiteY30" fmla="*/ 0 h 399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78702" h="3995871" extrusionOk="0">
                <a:moveTo>
                  <a:pt x="0" y="0"/>
                </a:moveTo>
                <a:cubicBezTo>
                  <a:pt x="102692" y="-33469"/>
                  <a:pt x="248379" y="21311"/>
                  <a:pt x="406477" y="0"/>
                </a:cubicBezTo>
                <a:cubicBezTo>
                  <a:pt x="564575" y="-21311"/>
                  <a:pt x="712902" y="9424"/>
                  <a:pt x="941314" y="0"/>
                </a:cubicBezTo>
                <a:cubicBezTo>
                  <a:pt x="1169726" y="-9424"/>
                  <a:pt x="1344344" y="72992"/>
                  <a:pt x="1561726" y="0"/>
                </a:cubicBezTo>
                <a:cubicBezTo>
                  <a:pt x="1779108" y="-72992"/>
                  <a:pt x="1880197" y="24337"/>
                  <a:pt x="1968203" y="0"/>
                </a:cubicBezTo>
                <a:cubicBezTo>
                  <a:pt x="2056209" y="-24337"/>
                  <a:pt x="2203301" y="5774"/>
                  <a:pt x="2417467" y="0"/>
                </a:cubicBezTo>
                <a:cubicBezTo>
                  <a:pt x="2631633" y="-5774"/>
                  <a:pt x="2653377" y="7986"/>
                  <a:pt x="2866730" y="0"/>
                </a:cubicBezTo>
                <a:cubicBezTo>
                  <a:pt x="3080083" y="-7986"/>
                  <a:pt x="3165742" y="64057"/>
                  <a:pt x="3444355" y="0"/>
                </a:cubicBezTo>
                <a:cubicBezTo>
                  <a:pt x="3722968" y="-64057"/>
                  <a:pt x="3901205" y="25411"/>
                  <a:pt x="4278702" y="0"/>
                </a:cubicBezTo>
                <a:cubicBezTo>
                  <a:pt x="4308348" y="284817"/>
                  <a:pt x="4213678" y="322618"/>
                  <a:pt x="4278702" y="570839"/>
                </a:cubicBezTo>
                <a:cubicBezTo>
                  <a:pt x="4343726" y="819060"/>
                  <a:pt x="4256207" y="854348"/>
                  <a:pt x="4278702" y="1061760"/>
                </a:cubicBezTo>
                <a:cubicBezTo>
                  <a:pt x="4301197" y="1269172"/>
                  <a:pt x="4224774" y="1436047"/>
                  <a:pt x="4278702" y="1672557"/>
                </a:cubicBezTo>
                <a:cubicBezTo>
                  <a:pt x="4332630" y="1909067"/>
                  <a:pt x="4237527" y="2175519"/>
                  <a:pt x="4278702" y="2323314"/>
                </a:cubicBezTo>
                <a:cubicBezTo>
                  <a:pt x="4319877" y="2471109"/>
                  <a:pt x="4238081" y="2717435"/>
                  <a:pt x="4278702" y="2854194"/>
                </a:cubicBezTo>
                <a:cubicBezTo>
                  <a:pt x="4319323" y="2990953"/>
                  <a:pt x="4246350" y="3271993"/>
                  <a:pt x="4278702" y="3425032"/>
                </a:cubicBezTo>
                <a:cubicBezTo>
                  <a:pt x="4311054" y="3578071"/>
                  <a:pt x="4257895" y="3782000"/>
                  <a:pt x="4278702" y="3995871"/>
                </a:cubicBezTo>
                <a:cubicBezTo>
                  <a:pt x="4116688" y="4013923"/>
                  <a:pt x="3913462" y="3970860"/>
                  <a:pt x="3743864" y="3995871"/>
                </a:cubicBezTo>
                <a:cubicBezTo>
                  <a:pt x="3574266" y="4020882"/>
                  <a:pt x="3404505" y="3947079"/>
                  <a:pt x="3166239" y="3995871"/>
                </a:cubicBezTo>
                <a:cubicBezTo>
                  <a:pt x="2927973" y="4044663"/>
                  <a:pt x="2815190" y="3947119"/>
                  <a:pt x="2631402" y="3995871"/>
                </a:cubicBezTo>
                <a:cubicBezTo>
                  <a:pt x="2447614" y="4044623"/>
                  <a:pt x="2242937" y="3968780"/>
                  <a:pt x="2139351" y="3995871"/>
                </a:cubicBezTo>
                <a:cubicBezTo>
                  <a:pt x="2035765" y="4022962"/>
                  <a:pt x="1851031" y="3972814"/>
                  <a:pt x="1690087" y="3995871"/>
                </a:cubicBezTo>
                <a:cubicBezTo>
                  <a:pt x="1529143" y="4018928"/>
                  <a:pt x="1244903" y="3946321"/>
                  <a:pt x="1112463" y="3995871"/>
                </a:cubicBezTo>
                <a:cubicBezTo>
                  <a:pt x="980023" y="4045421"/>
                  <a:pt x="787844" y="3925576"/>
                  <a:pt x="492051" y="3995871"/>
                </a:cubicBezTo>
                <a:cubicBezTo>
                  <a:pt x="196258" y="4066166"/>
                  <a:pt x="183333" y="3938625"/>
                  <a:pt x="0" y="3995871"/>
                </a:cubicBezTo>
                <a:cubicBezTo>
                  <a:pt x="-26036" y="3713260"/>
                  <a:pt x="55966" y="3616862"/>
                  <a:pt x="0" y="3425032"/>
                </a:cubicBezTo>
                <a:cubicBezTo>
                  <a:pt x="-55966" y="3233202"/>
                  <a:pt x="715" y="3038212"/>
                  <a:pt x="0" y="2934111"/>
                </a:cubicBezTo>
                <a:cubicBezTo>
                  <a:pt x="-715" y="2830010"/>
                  <a:pt x="1698" y="2707380"/>
                  <a:pt x="0" y="2483148"/>
                </a:cubicBezTo>
                <a:cubicBezTo>
                  <a:pt x="-1698" y="2258916"/>
                  <a:pt x="33944" y="2105732"/>
                  <a:pt x="0" y="1912310"/>
                </a:cubicBezTo>
                <a:cubicBezTo>
                  <a:pt x="-33944" y="1718888"/>
                  <a:pt x="66469" y="1391813"/>
                  <a:pt x="0" y="1261554"/>
                </a:cubicBezTo>
                <a:cubicBezTo>
                  <a:pt x="-66469" y="1131295"/>
                  <a:pt x="55944" y="775689"/>
                  <a:pt x="0" y="610797"/>
                </a:cubicBezTo>
                <a:cubicBezTo>
                  <a:pt x="-55944" y="445905"/>
                  <a:pt x="24255" y="268571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0338586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Rockwell" panose="02060603020205020403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B9234C-1D73-CC27-73CB-EEF46600E164}"/>
              </a:ext>
            </a:extLst>
          </p:cNvPr>
          <p:cNvSpPr txBox="1"/>
          <p:nvPr/>
        </p:nvSpPr>
        <p:spPr>
          <a:xfrm>
            <a:off x="328661" y="1247357"/>
            <a:ext cx="13660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Predictors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EDCF401-FA1D-2243-D95D-E4E9A0E65B45}"/>
              </a:ext>
            </a:extLst>
          </p:cNvPr>
          <p:cNvSpPr/>
          <p:nvPr/>
        </p:nvSpPr>
        <p:spPr>
          <a:xfrm>
            <a:off x="8068399" y="1416634"/>
            <a:ext cx="3988839" cy="3995871"/>
          </a:xfrm>
          <a:custGeom>
            <a:avLst/>
            <a:gdLst>
              <a:gd name="connsiteX0" fmla="*/ 0 w 3988839"/>
              <a:gd name="connsiteY0" fmla="*/ 0 h 3995871"/>
              <a:gd name="connsiteX1" fmla="*/ 585030 w 3988839"/>
              <a:gd name="connsiteY1" fmla="*/ 0 h 3995871"/>
              <a:gd name="connsiteX2" fmla="*/ 1249836 w 3988839"/>
              <a:gd name="connsiteY2" fmla="*/ 0 h 3995871"/>
              <a:gd name="connsiteX3" fmla="*/ 1834866 w 3988839"/>
              <a:gd name="connsiteY3" fmla="*/ 0 h 3995871"/>
              <a:gd name="connsiteX4" fmla="*/ 2539561 w 3988839"/>
              <a:gd name="connsiteY4" fmla="*/ 0 h 3995871"/>
              <a:gd name="connsiteX5" fmla="*/ 3284144 w 3988839"/>
              <a:gd name="connsiteY5" fmla="*/ 0 h 3995871"/>
              <a:gd name="connsiteX6" fmla="*/ 3988839 w 3988839"/>
              <a:gd name="connsiteY6" fmla="*/ 0 h 3995871"/>
              <a:gd name="connsiteX7" fmla="*/ 3988839 w 3988839"/>
              <a:gd name="connsiteY7" fmla="*/ 705937 h 3995871"/>
              <a:gd name="connsiteX8" fmla="*/ 3988839 w 3988839"/>
              <a:gd name="connsiteY8" fmla="*/ 1252040 h 3995871"/>
              <a:gd name="connsiteX9" fmla="*/ 3988839 w 3988839"/>
              <a:gd name="connsiteY9" fmla="*/ 1918018 h 3995871"/>
              <a:gd name="connsiteX10" fmla="*/ 3988839 w 3988839"/>
              <a:gd name="connsiteY10" fmla="*/ 2623955 h 3995871"/>
              <a:gd name="connsiteX11" fmla="*/ 3988839 w 3988839"/>
              <a:gd name="connsiteY11" fmla="*/ 3329892 h 3995871"/>
              <a:gd name="connsiteX12" fmla="*/ 3988839 w 3988839"/>
              <a:gd name="connsiteY12" fmla="*/ 3995871 h 3995871"/>
              <a:gd name="connsiteX13" fmla="*/ 3284144 w 3988839"/>
              <a:gd name="connsiteY13" fmla="*/ 3995871 h 3995871"/>
              <a:gd name="connsiteX14" fmla="*/ 2539561 w 3988839"/>
              <a:gd name="connsiteY14" fmla="*/ 3995871 h 3995871"/>
              <a:gd name="connsiteX15" fmla="*/ 1794978 w 3988839"/>
              <a:gd name="connsiteY15" fmla="*/ 3995871 h 3995871"/>
              <a:gd name="connsiteX16" fmla="*/ 1249836 w 3988839"/>
              <a:gd name="connsiteY16" fmla="*/ 3995871 h 3995871"/>
              <a:gd name="connsiteX17" fmla="*/ 585030 w 3988839"/>
              <a:gd name="connsiteY17" fmla="*/ 3995871 h 3995871"/>
              <a:gd name="connsiteX18" fmla="*/ 0 w 3988839"/>
              <a:gd name="connsiteY18" fmla="*/ 3995871 h 3995871"/>
              <a:gd name="connsiteX19" fmla="*/ 0 w 3988839"/>
              <a:gd name="connsiteY19" fmla="*/ 3409810 h 3995871"/>
              <a:gd name="connsiteX20" fmla="*/ 0 w 3988839"/>
              <a:gd name="connsiteY20" fmla="*/ 2863708 h 3995871"/>
              <a:gd name="connsiteX21" fmla="*/ 0 w 3988839"/>
              <a:gd name="connsiteY21" fmla="*/ 2237688 h 3995871"/>
              <a:gd name="connsiteX22" fmla="*/ 0 w 3988839"/>
              <a:gd name="connsiteY22" fmla="*/ 1691585 h 3995871"/>
              <a:gd name="connsiteX23" fmla="*/ 0 w 3988839"/>
              <a:gd name="connsiteY23" fmla="*/ 985648 h 3995871"/>
              <a:gd name="connsiteX24" fmla="*/ 0 w 3988839"/>
              <a:gd name="connsiteY24" fmla="*/ 0 h 399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8839" h="3995871" extrusionOk="0">
                <a:moveTo>
                  <a:pt x="0" y="0"/>
                </a:moveTo>
                <a:cubicBezTo>
                  <a:pt x="214938" y="16808"/>
                  <a:pt x="430629" y="-339"/>
                  <a:pt x="585030" y="0"/>
                </a:cubicBezTo>
                <a:cubicBezTo>
                  <a:pt x="739431" y="339"/>
                  <a:pt x="962644" y="-4847"/>
                  <a:pt x="1249836" y="0"/>
                </a:cubicBezTo>
                <a:cubicBezTo>
                  <a:pt x="1537028" y="4847"/>
                  <a:pt x="1600968" y="-27264"/>
                  <a:pt x="1834866" y="0"/>
                </a:cubicBezTo>
                <a:cubicBezTo>
                  <a:pt x="2068764" y="27264"/>
                  <a:pt x="2355702" y="-30386"/>
                  <a:pt x="2539561" y="0"/>
                </a:cubicBezTo>
                <a:cubicBezTo>
                  <a:pt x="2723420" y="30386"/>
                  <a:pt x="3096579" y="-11451"/>
                  <a:pt x="3284144" y="0"/>
                </a:cubicBezTo>
                <a:cubicBezTo>
                  <a:pt x="3471709" y="11451"/>
                  <a:pt x="3717748" y="26607"/>
                  <a:pt x="3988839" y="0"/>
                </a:cubicBezTo>
                <a:cubicBezTo>
                  <a:pt x="4023211" y="141585"/>
                  <a:pt x="3958458" y="394201"/>
                  <a:pt x="3988839" y="705937"/>
                </a:cubicBezTo>
                <a:cubicBezTo>
                  <a:pt x="4019220" y="1017673"/>
                  <a:pt x="3972533" y="1065548"/>
                  <a:pt x="3988839" y="1252040"/>
                </a:cubicBezTo>
                <a:cubicBezTo>
                  <a:pt x="4005145" y="1438532"/>
                  <a:pt x="4000018" y="1673542"/>
                  <a:pt x="3988839" y="1918018"/>
                </a:cubicBezTo>
                <a:cubicBezTo>
                  <a:pt x="3977660" y="2162494"/>
                  <a:pt x="3961975" y="2411167"/>
                  <a:pt x="3988839" y="2623955"/>
                </a:cubicBezTo>
                <a:cubicBezTo>
                  <a:pt x="4015703" y="2836743"/>
                  <a:pt x="3957914" y="3146694"/>
                  <a:pt x="3988839" y="3329892"/>
                </a:cubicBezTo>
                <a:cubicBezTo>
                  <a:pt x="4019764" y="3513090"/>
                  <a:pt x="4013692" y="3702488"/>
                  <a:pt x="3988839" y="3995871"/>
                </a:cubicBezTo>
                <a:cubicBezTo>
                  <a:pt x="3681873" y="3990193"/>
                  <a:pt x="3491319" y="3989682"/>
                  <a:pt x="3284144" y="3995871"/>
                </a:cubicBezTo>
                <a:cubicBezTo>
                  <a:pt x="3076969" y="4002060"/>
                  <a:pt x="2908706" y="4013561"/>
                  <a:pt x="2539561" y="3995871"/>
                </a:cubicBezTo>
                <a:cubicBezTo>
                  <a:pt x="2170416" y="3978181"/>
                  <a:pt x="2020524" y="4014681"/>
                  <a:pt x="1794978" y="3995871"/>
                </a:cubicBezTo>
                <a:cubicBezTo>
                  <a:pt x="1569432" y="3977061"/>
                  <a:pt x="1483038" y="4005871"/>
                  <a:pt x="1249836" y="3995871"/>
                </a:cubicBezTo>
                <a:cubicBezTo>
                  <a:pt x="1016634" y="3985871"/>
                  <a:pt x="784840" y="4029094"/>
                  <a:pt x="585030" y="3995871"/>
                </a:cubicBezTo>
                <a:cubicBezTo>
                  <a:pt x="385220" y="3962648"/>
                  <a:pt x="225504" y="3998742"/>
                  <a:pt x="0" y="3995871"/>
                </a:cubicBezTo>
                <a:cubicBezTo>
                  <a:pt x="-9564" y="3854655"/>
                  <a:pt x="12895" y="3529429"/>
                  <a:pt x="0" y="3409810"/>
                </a:cubicBezTo>
                <a:cubicBezTo>
                  <a:pt x="-12895" y="3290191"/>
                  <a:pt x="8238" y="2978108"/>
                  <a:pt x="0" y="2863708"/>
                </a:cubicBezTo>
                <a:cubicBezTo>
                  <a:pt x="-8238" y="2749308"/>
                  <a:pt x="15679" y="2454144"/>
                  <a:pt x="0" y="2237688"/>
                </a:cubicBezTo>
                <a:cubicBezTo>
                  <a:pt x="-15679" y="2021232"/>
                  <a:pt x="-938" y="1938266"/>
                  <a:pt x="0" y="1691585"/>
                </a:cubicBezTo>
                <a:cubicBezTo>
                  <a:pt x="938" y="1444904"/>
                  <a:pt x="29697" y="1301282"/>
                  <a:pt x="0" y="985648"/>
                </a:cubicBezTo>
                <a:cubicBezTo>
                  <a:pt x="-29697" y="670014"/>
                  <a:pt x="30155" y="291366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068211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Rockwell" panose="02060603020205020403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A26FEC-6B02-0BDB-3931-DD2CACF50525}"/>
              </a:ext>
            </a:extLst>
          </p:cNvPr>
          <p:cNvSpPr txBox="1"/>
          <p:nvPr/>
        </p:nvSpPr>
        <p:spPr>
          <a:xfrm>
            <a:off x="10408827" y="1247357"/>
            <a:ext cx="16036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Target value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1CD4459-749F-7A17-88A4-22BC8C4561EB}"/>
              </a:ext>
            </a:extLst>
          </p:cNvPr>
          <p:cNvSpPr txBox="1"/>
          <p:nvPr/>
        </p:nvSpPr>
        <p:spPr>
          <a:xfrm>
            <a:off x="5342478" y="2084870"/>
            <a:ext cx="1862302" cy="338554"/>
          </a:xfrm>
          <a:custGeom>
            <a:avLst/>
            <a:gdLst>
              <a:gd name="connsiteX0" fmla="*/ 0 w 1862302"/>
              <a:gd name="connsiteY0" fmla="*/ 0 h 338554"/>
              <a:gd name="connsiteX1" fmla="*/ 1862302 w 1862302"/>
              <a:gd name="connsiteY1" fmla="*/ 0 h 338554"/>
              <a:gd name="connsiteX2" fmla="*/ 1862302 w 1862302"/>
              <a:gd name="connsiteY2" fmla="*/ 338554 h 338554"/>
              <a:gd name="connsiteX3" fmla="*/ 0 w 1862302"/>
              <a:gd name="connsiteY3" fmla="*/ 338554 h 338554"/>
              <a:gd name="connsiteX4" fmla="*/ 0 w 1862302"/>
              <a:gd name="connsiteY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302" h="338554" extrusionOk="0">
                <a:moveTo>
                  <a:pt x="0" y="0"/>
                </a:moveTo>
                <a:cubicBezTo>
                  <a:pt x="552767" y="112294"/>
                  <a:pt x="1511166" y="156490"/>
                  <a:pt x="1862302" y="0"/>
                </a:cubicBezTo>
                <a:cubicBezTo>
                  <a:pt x="1857953" y="106644"/>
                  <a:pt x="1842961" y="207645"/>
                  <a:pt x="1862302" y="338554"/>
                </a:cubicBezTo>
                <a:cubicBezTo>
                  <a:pt x="1495146" y="281471"/>
                  <a:pt x="315628" y="286615"/>
                  <a:pt x="0" y="338554"/>
                </a:cubicBezTo>
                <a:cubicBezTo>
                  <a:pt x="8375" y="302785"/>
                  <a:pt x="-13644" y="137359"/>
                  <a:pt x="0" y="0"/>
                </a:cubicBezTo>
                <a:close/>
              </a:path>
            </a:pathLst>
          </a:custGeom>
          <a:noFill/>
          <a:ln w="19050">
            <a:noFill/>
            <a:prstDash val="sysDot"/>
            <a:extLst>
              <a:ext uri="{C807C97D-BFC1-408E-A445-0C87EB9F89A2}">
                <ask:lineSketchStyleProps xmlns:ask="http://schemas.microsoft.com/office/drawing/2018/sketchyshapes" sd="422474217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Random forests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27D7F9A-5E1A-5AD9-89D8-B1E6642E7531}"/>
              </a:ext>
            </a:extLst>
          </p:cNvPr>
          <p:cNvSpPr txBox="1"/>
          <p:nvPr/>
        </p:nvSpPr>
        <p:spPr>
          <a:xfrm>
            <a:off x="5300860" y="4227937"/>
            <a:ext cx="1862302" cy="830997"/>
          </a:xfrm>
          <a:custGeom>
            <a:avLst/>
            <a:gdLst>
              <a:gd name="connsiteX0" fmla="*/ 0 w 1862302"/>
              <a:gd name="connsiteY0" fmla="*/ 0 h 830997"/>
              <a:gd name="connsiteX1" fmla="*/ 1862302 w 1862302"/>
              <a:gd name="connsiteY1" fmla="*/ 0 h 830997"/>
              <a:gd name="connsiteX2" fmla="*/ 1862302 w 1862302"/>
              <a:gd name="connsiteY2" fmla="*/ 830997 h 830997"/>
              <a:gd name="connsiteX3" fmla="*/ 0 w 1862302"/>
              <a:gd name="connsiteY3" fmla="*/ 830997 h 830997"/>
              <a:gd name="connsiteX4" fmla="*/ 0 w 186230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302" h="830997" extrusionOk="0">
                <a:moveTo>
                  <a:pt x="0" y="0"/>
                </a:moveTo>
                <a:cubicBezTo>
                  <a:pt x="260593" y="-528"/>
                  <a:pt x="1535736" y="119894"/>
                  <a:pt x="1862302" y="0"/>
                </a:cubicBezTo>
                <a:cubicBezTo>
                  <a:pt x="1844386" y="300340"/>
                  <a:pt x="1810194" y="431171"/>
                  <a:pt x="1862302" y="830997"/>
                </a:cubicBezTo>
                <a:cubicBezTo>
                  <a:pt x="1557436" y="890388"/>
                  <a:pt x="261489" y="787358"/>
                  <a:pt x="0" y="830997"/>
                </a:cubicBezTo>
                <a:cubicBezTo>
                  <a:pt x="57409" y="488394"/>
                  <a:pt x="10086" y="390549"/>
                  <a:pt x="0" y="0"/>
                </a:cubicBezTo>
                <a:close/>
              </a:path>
            </a:pathLst>
          </a:custGeom>
          <a:noFill/>
          <a:ln w="19050">
            <a:noFill/>
            <a:prstDash val="sysDot"/>
            <a:extLst>
              <a:ext uri="{C807C97D-BFC1-408E-A445-0C87EB9F89A2}">
                <ask:lineSketchStyleProps xmlns:ask="http://schemas.microsoft.com/office/drawing/2018/sketchyshapes" sd="28700359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Gaussian Process regression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EC24458-0116-E194-6C97-61D180214B1D}"/>
              </a:ext>
            </a:extLst>
          </p:cNvPr>
          <p:cNvSpPr/>
          <p:nvPr/>
        </p:nvSpPr>
        <p:spPr>
          <a:xfrm>
            <a:off x="2196217" y="2302513"/>
            <a:ext cx="137981" cy="12645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5808B1-E83C-0BCC-44B0-25D0093B55DE}"/>
              </a:ext>
            </a:extLst>
          </p:cNvPr>
          <p:cNvSpPr txBox="1"/>
          <p:nvPr/>
        </p:nvSpPr>
        <p:spPr>
          <a:xfrm>
            <a:off x="8245201" y="3485708"/>
            <a:ext cx="164388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Time series derived from Landsat-8</a:t>
            </a:r>
          </a:p>
          <a:p>
            <a:r>
              <a:rPr lang="en-US" sz="1400" b="1" i="1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Sentinel-2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655A2C8B-BDD9-7C80-B63D-90DCF1026A8B}"/>
              </a:ext>
            </a:extLst>
          </p:cNvPr>
          <p:cNvCxnSpPr>
            <a:cxnSpLocks/>
            <a:stCxn id="67" idx="3"/>
            <a:endCxn id="71" idx="1"/>
          </p:cNvCxnSpPr>
          <p:nvPr/>
        </p:nvCxnSpPr>
        <p:spPr>
          <a:xfrm flipV="1">
            <a:off x="4437241" y="2254147"/>
            <a:ext cx="905237" cy="116042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E634D640-8E1A-61F7-E73D-A757A03CDC0B}"/>
              </a:ext>
            </a:extLst>
          </p:cNvPr>
          <p:cNvCxnSpPr>
            <a:cxnSpLocks/>
            <a:stCxn id="67" idx="3"/>
            <a:endCxn id="72" idx="1"/>
          </p:cNvCxnSpPr>
          <p:nvPr/>
        </p:nvCxnSpPr>
        <p:spPr>
          <a:xfrm>
            <a:off x="4437241" y="3414570"/>
            <a:ext cx="863619" cy="1228866"/>
          </a:xfrm>
          <a:prstGeom prst="bentConnector3">
            <a:avLst>
              <a:gd name="adj1" fmla="val 52253"/>
            </a:avLst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0B86CB8B-24E0-9304-2136-52614AE919E8}"/>
              </a:ext>
            </a:extLst>
          </p:cNvPr>
          <p:cNvCxnSpPr>
            <a:cxnSpLocks/>
            <a:stCxn id="71" idx="3"/>
            <a:endCxn id="69" idx="1"/>
          </p:cNvCxnSpPr>
          <p:nvPr/>
        </p:nvCxnSpPr>
        <p:spPr>
          <a:xfrm>
            <a:off x="7204780" y="2254147"/>
            <a:ext cx="863619" cy="116042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BB5EC51D-9042-11A1-53E9-5FE39809EAAE}"/>
              </a:ext>
            </a:extLst>
          </p:cNvPr>
          <p:cNvCxnSpPr>
            <a:cxnSpLocks/>
            <a:stCxn id="72" idx="3"/>
            <a:endCxn id="69" idx="1"/>
          </p:cNvCxnSpPr>
          <p:nvPr/>
        </p:nvCxnSpPr>
        <p:spPr>
          <a:xfrm flipV="1">
            <a:off x="7163162" y="3414570"/>
            <a:ext cx="905237" cy="1228866"/>
          </a:xfrm>
          <a:prstGeom prst="bentConnector3">
            <a:avLst>
              <a:gd name="adj1" fmla="val 53224"/>
            </a:avLst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hteck 9">
            <a:extLst>
              <a:ext uri="{FF2B5EF4-FFF2-40B4-BE49-F238E27FC236}">
                <a16:creationId xmlns:a16="http://schemas.microsoft.com/office/drawing/2014/main" id="{E1B554C9-0D79-EC23-7690-DDA763B03B9D}"/>
              </a:ext>
            </a:extLst>
          </p:cNvPr>
          <p:cNvSpPr/>
          <p:nvPr/>
        </p:nvSpPr>
        <p:spPr>
          <a:xfrm>
            <a:off x="9955535" y="4499102"/>
            <a:ext cx="214416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595959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Sensor-independent, physics-based MIP (EOMAP)</a:t>
            </a:r>
            <a:endParaRPr lang="de-DE" sz="1400" dirty="0"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0" name="Grafik 5">
            <a:extLst>
              <a:ext uri="{FF2B5EF4-FFF2-40B4-BE49-F238E27FC236}">
                <a16:creationId xmlns:a16="http://schemas.microsoft.com/office/drawing/2014/main" id="{B8B1A1BC-EF71-81FA-4A6E-62D30581E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340" y="2262169"/>
            <a:ext cx="2330361" cy="2150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62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9D45D2-F71C-3D12-F107-CA0DE32A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Rockwell" panose="02060603020205020403" pitchFamily="18" charset="0"/>
              </a:rPr>
              <a:t>Predictive abilities of the models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B88461B-0191-4446-8222-9F816DA5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7C8602-998F-4DA3-87B2-EB2DD716AD0F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5/27/2022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AF2E868-EDB8-D3AF-A67F-8C13CC31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EGU22 - HS6.8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2F8F3D5-7306-2714-BD62-B5B953F4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839ADE0-FFF6-4987-9602-31EFD627FAA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A9A42-4A38-1941-BE8C-20A36B27FF9A}"/>
              </a:ext>
            </a:extLst>
          </p:cNvPr>
          <p:cNvSpPr txBox="1"/>
          <p:nvPr/>
        </p:nvSpPr>
        <p:spPr>
          <a:xfrm>
            <a:off x="838199" y="1982279"/>
            <a:ext cx="4434841" cy="3957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Models developed and tested in seven areas of interest (AOIs) in three surface water bodies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Mulargia reservoir (Italy)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Lake Harsha (USA)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Lake Hume (Australia)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Both data-driven models, i.e., RFs and GPRs, </a:t>
            </a:r>
            <a:r>
              <a:rPr lang="en-US" sz="20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generalize well </a:t>
            </a:r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for most cases.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RFs</a:t>
            </a:r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are slightly </a:t>
            </a:r>
            <a:r>
              <a:rPr lang="en-US" sz="20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more accurate </a:t>
            </a:r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compared to their GPR-based counterparts.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20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scarce and imbalanced data </a:t>
            </a:r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(i.e., data having few extremes), the models </a:t>
            </a:r>
            <a:r>
              <a:rPr lang="en-US" sz="20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underpredicted</a:t>
            </a:r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chl-a values.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3E1A2-6D25-BEE4-3C67-78196759C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01" y="1587035"/>
            <a:ext cx="5823998" cy="43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6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9D45D2-F71C-3D12-F107-CA0DE32A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Rockwell" panose="02060603020205020403" pitchFamily="18" charset="0"/>
              </a:rPr>
              <a:t>Model interpretation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B88461B-0191-4446-8222-9F816DA5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7C8602-998F-4DA3-87B2-EB2DD716AD0F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5/27/2022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AF2E868-EDB8-D3AF-A67F-8C13CC31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EGU22 - HS6.8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2F8F3D5-7306-2714-BD62-B5B953F4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839ADE0-FFF6-4987-9602-31EFD627FAA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A9A42-4A38-1941-BE8C-20A36B27FF9A}"/>
              </a:ext>
            </a:extLst>
          </p:cNvPr>
          <p:cNvSpPr txBox="1"/>
          <p:nvPr/>
        </p:nvSpPr>
        <p:spPr>
          <a:xfrm>
            <a:off x="838199" y="1982280"/>
            <a:ext cx="4434841" cy="3849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Utilized </a:t>
            </a:r>
            <a:r>
              <a:rPr lang="en-US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model-specific</a:t>
            </a:r>
            <a:r>
              <a:rPr lang="en-US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model-agnostic methods </a:t>
            </a:r>
            <a:r>
              <a:rPr lang="en-US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(individual conditional expectation plots and Shapley values).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RFs</a:t>
            </a:r>
            <a:r>
              <a:rPr lang="en-US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were a </a:t>
            </a:r>
            <a:r>
              <a:rPr lang="en-US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better</a:t>
            </a:r>
            <a:r>
              <a:rPr lang="en-US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option compared to GPR models in terms of </a:t>
            </a:r>
            <a:r>
              <a:rPr lang="en-US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interpretability</a:t>
            </a:r>
            <a:r>
              <a:rPr lang="en-US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RFs indicated towards </a:t>
            </a:r>
            <a:r>
              <a:rPr lang="en-US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specific relationships between variables</a:t>
            </a:r>
            <a:r>
              <a:rPr lang="en-US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which could explain the temporal variation of chlorophyll-a values at each AOI.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GPR</a:t>
            </a:r>
            <a:r>
              <a:rPr lang="en-US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models utilized few of initially considered predictors, but the models were </a:t>
            </a:r>
            <a:r>
              <a:rPr lang="en-US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harder to interpret</a:t>
            </a:r>
            <a:r>
              <a:rPr lang="en-US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These few variables impacted chlorophyll-a predictions in an obscure way, which in many cases contradicted cause-effect relationships that have been well documented. </a:t>
            </a:r>
          </a:p>
        </p:txBody>
      </p:sp>
      <p:pic>
        <p:nvPicPr>
          <p:cNvPr id="12" name="Content Placeholder 21">
            <a:extLst>
              <a:ext uri="{FF2B5EF4-FFF2-40B4-BE49-F238E27FC236}">
                <a16:creationId xmlns:a16="http://schemas.microsoft.com/office/drawing/2014/main" id="{3D16D3EF-7B5D-21D4-B51D-A6AEFE4EE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/>
          <a:stretch/>
        </p:blipFill>
        <p:spPr>
          <a:xfrm>
            <a:off x="6918962" y="952519"/>
            <a:ext cx="3767599" cy="2415869"/>
          </a:xfrm>
          <a:prstGeom prst="rect">
            <a:avLst/>
          </a:prstGeom>
        </p:spPr>
      </p:pic>
      <p:pic>
        <p:nvPicPr>
          <p:cNvPr id="16" name="Content Placeholder 12">
            <a:extLst>
              <a:ext uri="{FF2B5EF4-FFF2-40B4-BE49-F238E27FC236}">
                <a16:creationId xmlns:a16="http://schemas.microsoft.com/office/drawing/2014/main" id="{6ACD472D-2476-0349-27D8-F8FA6D9C1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98806" y="3489612"/>
            <a:ext cx="5423588" cy="25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9D45D2-F71C-3D12-F107-CA0DE32A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Rockwell" panose="02060603020205020403" pitchFamily="18" charset="0"/>
              </a:rPr>
              <a:t>Benchmarking in forecast mode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B88461B-0191-4446-8222-9F816DA5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7C8602-998F-4DA3-87B2-EB2DD716AD0F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5/27/2022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AF2E868-EDB8-D3AF-A67F-8C13CC31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EGU22 - HS6.8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2F8F3D5-7306-2714-BD62-B5B953F4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839ADE0-FFF6-4987-9602-31EFD627FAA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A9A42-4A38-1941-BE8C-20A36B27FF9A}"/>
              </a:ext>
            </a:extLst>
          </p:cNvPr>
          <p:cNvSpPr txBox="1"/>
          <p:nvPr/>
        </p:nvSpPr>
        <p:spPr>
          <a:xfrm>
            <a:off x="838199" y="1982280"/>
            <a:ext cx="4434841" cy="3849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Benchmarking</a:t>
            </a:r>
            <a:r>
              <a:rPr lang="en-US" sz="19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against a naïve alternative, i.e., using the </a:t>
            </a:r>
            <a:r>
              <a:rPr lang="en-US" sz="19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persistency</a:t>
            </a:r>
            <a:r>
              <a:rPr lang="en-US" sz="19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of the last available observation.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RFs</a:t>
            </a:r>
            <a:r>
              <a:rPr lang="en-US" sz="19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were </a:t>
            </a:r>
            <a:r>
              <a:rPr lang="en-US" sz="19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more accurate </a:t>
            </a:r>
            <a:r>
              <a:rPr lang="en-US" sz="19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compared to GPR algorithms for all AOIs in all case studies.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When compared to the naïve alternative, the RF algorithm was more accurate for lead times </a:t>
            </a:r>
            <a:r>
              <a:rPr lang="en-US" sz="19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up to ten days ahead</a:t>
            </a:r>
            <a:r>
              <a:rPr lang="en-US" sz="19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Only in </a:t>
            </a:r>
            <a:r>
              <a:rPr lang="en-US" sz="19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data scarce</a:t>
            </a:r>
            <a:r>
              <a:rPr lang="en-US" sz="19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>
                <a:solidFill>
                  <a:srgbClr val="0070C0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AOIs</a:t>
            </a:r>
            <a:r>
              <a:rPr lang="en-US" sz="19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the RFs were outperformed by naïve alternatives for lead times greater than </a:t>
            </a:r>
            <a:r>
              <a:rPr lang="en-US" sz="19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five days</a:t>
            </a:r>
            <a:r>
              <a:rPr lang="en-US" sz="19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Forecasting skill </a:t>
            </a:r>
            <a:r>
              <a:rPr lang="en-US" sz="1900" dirty="0">
                <a:solidFill>
                  <a:schemeClr val="accent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deteriorated</a:t>
            </a:r>
            <a:r>
              <a:rPr lang="en-US" sz="19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slightly with increasing lead times, mostly due to meteorological uncertainty</a:t>
            </a:r>
            <a:r>
              <a:rPr lang="en-US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36E82294-DB8F-22B1-90D0-24A600049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r="5419" b="4133"/>
          <a:stretch/>
        </p:blipFill>
        <p:spPr bwMode="auto">
          <a:xfrm>
            <a:off x="5426595" y="1168467"/>
            <a:ext cx="6086923" cy="465620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102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9D45D2-F71C-3D12-F107-CA0DE32A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10243822" cy="7656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latin typeface="Rockwell" panose="02060603020205020403" pitchFamily="18" charset="0"/>
              </a:rPr>
              <a:t>Conclusions and take-home-considerations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B88461B-0191-4446-8222-9F816DA5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7C8602-998F-4DA3-87B2-EB2DD716AD0F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5/27/2022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AF2E868-EDB8-D3AF-A67F-8C13CC31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EGU22 - HS6.8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2F8F3D5-7306-2714-BD62-B5B953F4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839ADE0-FFF6-4987-9602-31EFD627FAA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A9A42-4A38-1941-BE8C-20A36B27FF9A}"/>
              </a:ext>
            </a:extLst>
          </p:cNvPr>
          <p:cNvSpPr txBox="1"/>
          <p:nvPr/>
        </p:nvSpPr>
        <p:spPr>
          <a:xfrm>
            <a:off x="1391920" y="1555390"/>
            <a:ext cx="3881120" cy="427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Medium-resolution, multi-spectral data were a </a:t>
            </a:r>
            <a:r>
              <a:rPr lang="en-US" sz="2000" b="1" dirty="0">
                <a:solidFill>
                  <a:srgbClr val="0070C0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valuable source </a:t>
            </a:r>
            <a:r>
              <a:rPr lang="en-US" sz="20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of observations for the development of credible and accountable machine learning models.</a:t>
            </a:r>
          </a:p>
          <a:p>
            <a:pPr lvl="0"/>
            <a:endParaRPr lang="en-US" sz="2000" dirty="0"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kern="12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Even if, no algorithm should be expected to be (or presented as) the best-performing solution with respect to every single criterion, </a:t>
            </a:r>
            <a:r>
              <a:rPr lang="en-US" sz="2000" b="1" kern="1200" dirty="0">
                <a:solidFill>
                  <a:srgbClr val="0070C0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RFs</a:t>
            </a:r>
            <a:r>
              <a:rPr lang="en-US" sz="2000" kern="12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provided </a:t>
            </a:r>
            <a:r>
              <a:rPr lang="en-US" sz="2000" b="1" kern="1200" dirty="0">
                <a:solidFill>
                  <a:srgbClr val="0070C0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accurate</a:t>
            </a:r>
            <a:r>
              <a:rPr lang="en-US" sz="2000" kern="12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000" b="1" kern="1200" dirty="0">
                <a:solidFill>
                  <a:srgbClr val="0070C0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generalizable</a:t>
            </a:r>
            <a:r>
              <a:rPr lang="en-US" sz="2000" kern="12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models, while they offered more transparent and, thereby, trustworthy predictions.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F0A55-F1DE-D08B-1248-D2B83C6BEE20}"/>
              </a:ext>
            </a:extLst>
          </p:cNvPr>
          <p:cNvSpPr txBox="1"/>
          <p:nvPr/>
        </p:nvSpPr>
        <p:spPr>
          <a:xfrm>
            <a:off x="6737120" y="2532685"/>
            <a:ext cx="4610584" cy="234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5334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Data-driven models are </a:t>
            </a:r>
            <a:r>
              <a:rPr lang="en-US" sz="1900" b="1" kern="1200" dirty="0">
                <a:solidFill>
                  <a:srgbClr val="0070C0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not a panacea</a:t>
            </a:r>
            <a:r>
              <a:rPr lang="en-US" sz="1900" kern="12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lvl="0" indent="0" defTabSz="5334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For areas with </a:t>
            </a:r>
            <a:r>
              <a:rPr lang="en-US" sz="1900" b="1" kern="1200" dirty="0">
                <a:solidFill>
                  <a:srgbClr val="0070C0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scarce</a:t>
            </a:r>
            <a:r>
              <a:rPr lang="en-US" sz="1900" kern="12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900" b="1" kern="1200" dirty="0">
                <a:solidFill>
                  <a:srgbClr val="0070C0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imbalanced</a:t>
            </a:r>
            <a:r>
              <a:rPr lang="en-US" sz="1900" kern="12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data, machine learning models may be </a:t>
            </a:r>
            <a:r>
              <a:rPr lang="en-US" sz="1900" b="1" kern="1200" dirty="0">
                <a:solidFill>
                  <a:srgbClr val="0070C0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inadequate</a:t>
            </a:r>
            <a:r>
              <a:rPr lang="en-US" sz="1900" kern="12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lvl="0" indent="0" defTabSz="5334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 such cases, </a:t>
            </a:r>
            <a:r>
              <a:rPr lang="en-US" sz="1900" b="1" kern="1200" dirty="0">
                <a:solidFill>
                  <a:srgbClr val="0070C0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fusing</a:t>
            </a:r>
            <a:r>
              <a:rPr lang="en-US" sz="1900" kern="1200" dirty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different data sources (e.g., Sentinel-2 and Sentinel-3 data) could be a promising solution.</a:t>
            </a:r>
          </a:p>
        </p:txBody>
      </p:sp>
      <p:sp>
        <p:nvSpPr>
          <p:cNvPr id="16" name="Rectangle 15" descr="Satellite">
            <a:extLst>
              <a:ext uri="{FF2B5EF4-FFF2-40B4-BE49-F238E27FC236}">
                <a16:creationId xmlns:a16="http://schemas.microsoft.com/office/drawing/2014/main" id="{DA11D348-897D-8568-2E76-70FB45CC9071}"/>
              </a:ext>
            </a:extLst>
          </p:cNvPr>
          <p:cNvSpPr/>
          <p:nvPr/>
        </p:nvSpPr>
        <p:spPr>
          <a:xfrm>
            <a:off x="645387" y="2029590"/>
            <a:ext cx="746531" cy="72908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18" descr="Web Design">
            <a:extLst>
              <a:ext uri="{FF2B5EF4-FFF2-40B4-BE49-F238E27FC236}">
                <a16:creationId xmlns:a16="http://schemas.microsoft.com/office/drawing/2014/main" id="{444257C7-D05D-64A5-A6D3-089B7BC21450}"/>
              </a:ext>
            </a:extLst>
          </p:cNvPr>
          <p:cNvSpPr/>
          <p:nvPr/>
        </p:nvSpPr>
        <p:spPr>
          <a:xfrm>
            <a:off x="645388" y="4187484"/>
            <a:ext cx="746531" cy="72908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 descr="Database">
            <a:extLst>
              <a:ext uri="{FF2B5EF4-FFF2-40B4-BE49-F238E27FC236}">
                <a16:creationId xmlns:a16="http://schemas.microsoft.com/office/drawing/2014/main" id="{7BB2E2EC-90DA-6F43-2DC4-A252853E7A75}"/>
              </a:ext>
            </a:extLst>
          </p:cNvPr>
          <p:cNvSpPr/>
          <p:nvPr/>
        </p:nvSpPr>
        <p:spPr>
          <a:xfrm>
            <a:off x="5918430" y="3338379"/>
            <a:ext cx="746530" cy="729089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338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8B30EA-FBD9-6FB8-A4AA-481206A480BA}"/>
              </a:ext>
            </a:extLst>
          </p:cNvPr>
          <p:cNvSpPr txBox="1">
            <a:spLocks/>
          </p:cNvSpPr>
          <p:nvPr/>
        </p:nvSpPr>
        <p:spPr>
          <a:xfrm>
            <a:off x="838200" y="1898959"/>
            <a:ext cx="10685206" cy="893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attending!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516862-A48B-F585-4F16-CC1B4888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5521" y="5455286"/>
            <a:ext cx="1760957" cy="100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E80930-3DD9-01A1-6465-8173073F0A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13" y="3509010"/>
            <a:ext cx="3014374" cy="600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B4D952-5465-C380-4C2B-651C6B22F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365" y="4294100"/>
            <a:ext cx="8493267" cy="13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05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791</TotalTime>
  <Words>557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Rockwell</vt:lpstr>
      <vt:lpstr>Tahoma</vt:lpstr>
      <vt:lpstr>Office Theme</vt:lpstr>
      <vt:lpstr>Assessing the suitability of multi-spectral satellite data for the development of data-driven models of phytoplankton dynamics in lakes and reservoirs </vt:lpstr>
      <vt:lpstr>Main objective</vt:lpstr>
      <vt:lpstr>A theory-guided model architecture</vt:lpstr>
      <vt:lpstr>Predictive abilities of the models</vt:lpstr>
      <vt:lpstr>Model interpretation</vt:lpstr>
      <vt:lpstr>Benchmarking in forecast mode</vt:lpstr>
      <vt:lpstr>Conclusions and take-home-considerations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Kyriakos Kandris</dc:creator>
  <cp:lastModifiedBy>Kyriakos Kandris</cp:lastModifiedBy>
  <cp:revision>26</cp:revision>
  <dcterms:created xsi:type="dcterms:W3CDTF">2022-05-23T06:56:06Z</dcterms:created>
  <dcterms:modified xsi:type="dcterms:W3CDTF">2022-05-27T06:18:04Z</dcterms:modified>
</cp:coreProperties>
</file>