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54" r:id="rId3"/>
    <p:sldMasterId id="2147483692" r:id="rId4"/>
  </p:sldMasterIdLst>
  <p:notesMasterIdLst>
    <p:notesMasterId r:id="rId17"/>
  </p:notesMasterIdLst>
  <p:sldIdLst>
    <p:sldId id="259" r:id="rId5"/>
    <p:sldId id="278" r:id="rId6"/>
    <p:sldId id="268" r:id="rId7"/>
    <p:sldId id="262" r:id="rId8"/>
    <p:sldId id="270" r:id="rId9"/>
    <p:sldId id="273" r:id="rId10"/>
    <p:sldId id="274" r:id="rId11"/>
    <p:sldId id="275" r:id="rId12"/>
    <p:sldId id="276" r:id="rId13"/>
    <p:sldId id="269" r:id="rId14"/>
    <p:sldId id="277" r:id="rId15"/>
    <p:sldId id="257" r:id="rId16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2">
          <p15:clr>
            <a:srgbClr val="A4A3A4"/>
          </p15:clr>
        </p15:guide>
        <p15:guide id="2" orient="horz" pos="626">
          <p15:clr>
            <a:srgbClr val="A4A3A4"/>
          </p15:clr>
        </p15:guide>
        <p15:guide id="3" orient="horz" pos="717">
          <p15:clr>
            <a:srgbClr val="A4A3A4"/>
          </p15:clr>
        </p15:guide>
        <p15:guide id="4" orient="horz" pos="3165">
          <p15:clr>
            <a:srgbClr val="A4A3A4"/>
          </p15:clr>
        </p15:guide>
        <p15:guide id="5" pos="226">
          <p15:clr>
            <a:srgbClr val="A4A3A4"/>
          </p15:clr>
        </p15:guide>
        <p15:guide id="6" pos="5534">
          <p15:clr>
            <a:srgbClr val="A4A3A4"/>
          </p15:clr>
        </p15:guide>
        <p15:guide id="7" pos="2812">
          <p15:clr>
            <a:srgbClr val="A4A3A4"/>
          </p15:clr>
        </p15:guide>
        <p15:guide id="8" pos="2948">
          <p15:clr>
            <a:srgbClr val="A4A3A4"/>
          </p15:clr>
        </p15:guide>
        <p15:guide id="9" pos="1435">
          <p15:clr>
            <a:srgbClr val="A4A3A4"/>
          </p15:clr>
        </p15:guide>
        <p15:guide id="10" pos="4325">
          <p15:clr>
            <a:srgbClr val="A4A3A4"/>
          </p15:clr>
        </p15:guide>
        <p15:guide id="11" pos="4173">
          <p15:clr>
            <a:srgbClr val="A4A3A4"/>
          </p15:clr>
        </p15:guide>
        <p15:guide id="12" pos="1587">
          <p15:clr>
            <a:srgbClr val="A4A3A4"/>
          </p15:clr>
        </p15:guide>
        <p15:guide id="13" pos="117">
          <p15:clr>
            <a:srgbClr val="A4A3A4"/>
          </p15:clr>
        </p15:guide>
        <p15:guide id="14" pos="5651">
          <p15:clr>
            <a:srgbClr val="A4A3A4"/>
          </p15:clr>
        </p15:guide>
        <p15:guide id="15" orient="horz" pos="3026">
          <p15:clr>
            <a:srgbClr val="A4A3A4"/>
          </p15:clr>
        </p15:guide>
        <p15:guide id="16" orient="horz" pos="622">
          <p15:clr>
            <a:srgbClr val="A4A3A4"/>
          </p15:clr>
        </p15:guide>
        <p15:guide id="17" orient="horz" pos="3162">
          <p15:clr>
            <a:srgbClr val="A4A3A4"/>
          </p15:clr>
        </p15:guide>
        <p15:guide id="18" orient="horz" pos="872">
          <p15:clr>
            <a:srgbClr val="A4A3A4"/>
          </p15:clr>
        </p15:guide>
        <p15:guide id="19" orient="horz" pos="463">
          <p15:clr>
            <a:srgbClr val="A4A3A4"/>
          </p15:clr>
        </p15:guide>
        <p15:guide id="20" orient="horz" pos="735">
          <p15:clr>
            <a:srgbClr val="A4A3A4"/>
          </p15:clr>
        </p15:guide>
        <p15:guide id="21" pos="11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 Zill" initials="JZ" lastIdx="1" clrIdx="0">
    <p:extLst>
      <p:ext uri="{19B8F6BF-5375-455C-9EA6-DF929625EA0E}">
        <p15:presenceInfo xmlns:p15="http://schemas.microsoft.com/office/powerpoint/2012/main" userId="S-1-5-21-579908582-3987748265-4076907119-148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37F2FB"/>
    <a:srgbClr val="1B4D1F"/>
    <a:srgbClr val="CCFF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1" autoAdjust="0"/>
    <p:restoredTop sz="94605"/>
  </p:normalViewPr>
  <p:slideViewPr>
    <p:cSldViewPr snapToObjects="1" showGuides="1">
      <p:cViewPr varScale="1">
        <p:scale>
          <a:sx n="97" d="100"/>
          <a:sy n="97" d="100"/>
        </p:scale>
        <p:origin x="58" y="269"/>
      </p:cViewPr>
      <p:guideLst>
        <p:guide orient="horz" pos="2982"/>
        <p:guide orient="horz" pos="626"/>
        <p:guide orient="horz" pos="717"/>
        <p:guide orient="horz" pos="3165"/>
        <p:guide pos="226"/>
        <p:guide pos="5534"/>
        <p:guide pos="2812"/>
        <p:guide pos="2948"/>
        <p:guide pos="1435"/>
        <p:guide pos="4325"/>
        <p:guide pos="4173"/>
        <p:guide pos="1587"/>
        <p:guide pos="117"/>
        <p:guide pos="5651"/>
        <p:guide orient="horz" pos="3026"/>
        <p:guide orient="horz" pos="622"/>
        <p:guide orient="horz" pos="3162"/>
        <p:guide orient="horz" pos="872"/>
        <p:guide orient="horz" pos="463"/>
        <p:guide orient="horz" pos="735"/>
        <p:guide pos="11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A6037-A285-4C9E-B04C-6DCA60BD155D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1BAFD-BDF1-4073-A261-64C06A00B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895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358775" y="1116000"/>
            <a:ext cx="4104000" cy="3672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1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de-DE"/>
              <a:t>picture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79950" y="1080000"/>
            <a:ext cx="4105275" cy="118813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200"/>
              </a:lnSpc>
              <a:defRPr sz="1800" b="1" cap="none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Title of presentation</a:t>
            </a:r>
            <a:br>
              <a:rPr lang="de-DE"/>
            </a:br>
            <a:r>
              <a:rPr lang="en-US"/>
              <a:t>also possible in two parts</a:t>
            </a:r>
            <a:br>
              <a:rPr lang="de-DE"/>
            </a:br>
            <a:r>
              <a:rPr lang="en-US"/>
              <a:t>also possible </a:t>
            </a:r>
            <a:r>
              <a:rPr lang="de-DE"/>
              <a:t>subheadline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79950" y="2620800"/>
            <a:ext cx="4105275" cy="6925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Speaker Prof</a:t>
            </a:r>
            <a:r>
              <a:rPr lang="de-DE" dirty="0"/>
              <a:t>. Dr. Dr. Mustermann</a:t>
            </a:r>
          </a:p>
          <a:p>
            <a:r>
              <a:rPr lang="de-DE"/>
              <a:t>Speaker Prof</a:t>
            </a:r>
            <a:r>
              <a:rPr lang="de-DE" dirty="0"/>
              <a:t>. med. Dr. Musterfrau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01716" y="4716000"/>
            <a:ext cx="1922922" cy="2166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7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Picture caption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11" name="Datumsplatzhalter 5"/>
          <p:cNvSpPr>
            <a:spLocks noGrp="1"/>
          </p:cNvSpPr>
          <p:nvPr>
            <p:ph type="dt" sz="half" idx="2"/>
          </p:nvPr>
        </p:nvSpPr>
        <p:spPr>
          <a:xfrm>
            <a:off x="4680000" y="3471874"/>
            <a:ext cx="8028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600"/>
              </a:lnSpc>
              <a:defRPr sz="1100">
                <a:solidFill>
                  <a:schemeClr val="tx2"/>
                </a:solidFill>
              </a:defRPr>
            </a:lvl1pPr>
          </a:lstStyle>
          <a:p>
            <a:fld id="{FB1D3B89-47A1-4AA1-BD28-47B3673F5E39}" type="datetimeFigureOut">
              <a:rPr lang="de-DE" smtClean="0"/>
              <a:pPr/>
              <a:t>24.05.2022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4516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www.ufz.de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Optional: title of presentation single-line</a:t>
            </a:r>
            <a:endParaRPr lang="de-DE"/>
          </a:p>
        </p:txBody>
      </p:sp>
      <p:sp>
        <p:nvSpPr>
          <p:cNvPr id="6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735013"/>
            <a:ext cx="4105275" cy="39989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1630"/>
              </a:lnSpc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indent="0">
              <a:buNone/>
            </a:pPr>
            <a:r>
              <a:rPr lang="de-DE" sz="1400"/>
              <a:t>Fließtext in Arial, 14 Pt, Schwarz. Hervorhebungen erfolgen in der </a:t>
            </a:r>
            <a:r>
              <a:rPr lang="de-DE" sz="1400" b="1"/>
              <a:t>Arial, Fett</a:t>
            </a:r>
            <a:r>
              <a:rPr lang="de-DE" sz="1400"/>
              <a:t>. </a:t>
            </a:r>
          </a:p>
          <a:p>
            <a:pPr marL="0" indent="0">
              <a:buNone/>
            </a:pPr>
            <a:endParaRPr lang="de-DE" sz="1400"/>
          </a:p>
          <a:p>
            <a:pPr marL="0" indent="0">
              <a:buNone/>
            </a:pPr>
            <a:r>
              <a:rPr lang="de-DE" sz="1400"/>
              <a:t>Der Fließtext kann auch in einem zweispaltigen Layout stattfinden. Es können beide Spalten mit Text bespielt werden, oder aber man nutzt eine Spalte für den Einsatz von Bildern oder Infografiken. </a:t>
            </a:r>
            <a:endParaRPr lang="de-DE" dirty="0"/>
          </a:p>
        </p:txBody>
      </p:sp>
      <p:sp>
        <p:nvSpPr>
          <p:cNvPr id="7" name="Bildplatzhalter 9"/>
          <p:cNvSpPr>
            <a:spLocks noGrp="1"/>
          </p:cNvSpPr>
          <p:nvPr>
            <p:ph type="pic" sz="quarter" idx="15" hasCustomPrompt="1"/>
          </p:nvPr>
        </p:nvSpPr>
        <p:spPr>
          <a:xfrm>
            <a:off x="4687225" y="735013"/>
            <a:ext cx="4283737" cy="1692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picture</a:t>
            </a:r>
          </a:p>
        </p:txBody>
      </p:sp>
      <p:sp>
        <p:nvSpPr>
          <p:cNvPr id="8" name="Diagrammplatzhalter 3"/>
          <p:cNvSpPr>
            <a:spLocks noGrp="1"/>
          </p:cNvSpPr>
          <p:nvPr>
            <p:ph type="chart" sz="quarter" idx="14" hasCustomPrompt="1"/>
          </p:nvPr>
        </p:nvSpPr>
        <p:spPr>
          <a:xfrm>
            <a:off x="4679950" y="2824163"/>
            <a:ext cx="4248150" cy="1800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diagram</a:t>
            </a:r>
          </a:p>
        </p:txBody>
      </p:sp>
    </p:spTree>
    <p:extLst>
      <p:ext uri="{BB962C8B-B14F-4D97-AF65-F5344CB8AC3E}">
        <p14:creationId xmlns:p14="http://schemas.microsoft.com/office/powerpoint/2010/main" val="1656065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346496"/>
            <a:ext cx="4105275" cy="118813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200"/>
              </a:lnSpc>
              <a:defRPr sz="1800" b="1" cap="none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Title of presentation</a:t>
            </a:r>
            <a:br>
              <a:rPr lang="de-DE"/>
            </a:br>
            <a:r>
              <a:rPr lang="de-DE"/>
              <a:t>a</a:t>
            </a:r>
            <a:r>
              <a:rPr lang="en-US"/>
              <a:t>lso possible in two parts</a:t>
            </a:r>
            <a:br>
              <a:rPr lang="de-DE"/>
            </a:br>
            <a:r>
              <a:rPr lang="en-US"/>
              <a:t>also possible </a:t>
            </a:r>
            <a:r>
              <a:rPr lang="de-DE"/>
              <a:t>subheadline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2887296"/>
            <a:ext cx="4105275" cy="6925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Speaker </a:t>
            </a:r>
            <a:r>
              <a:rPr lang="de-DE" dirty="0"/>
              <a:t>Prof. Dr. Dr. Mustermann</a:t>
            </a:r>
          </a:p>
          <a:p>
            <a:r>
              <a:rPr lang="de-DE"/>
              <a:t>Speaker </a:t>
            </a:r>
            <a:r>
              <a:rPr lang="de-DE" dirty="0"/>
              <a:t>Prof. med. Dr. Musterfrau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230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179388" y="987425"/>
            <a:ext cx="8784000" cy="4032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de-DE"/>
              <a:t>picture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www.ufz.de</a:t>
            </a:r>
          </a:p>
        </p:txBody>
      </p:sp>
      <p:sp>
        <p:nvSpPr>
          <p:cNvPr id="5" name="Titel 1"/>
          <p:cNvSpPr>
            <a:spLocks noGrp="1"/>
          </p:cNvSpPr>
          <p:nvPr>
            <p:ph type="ctrTitle" hasCustomPrompt="1"/>
          </p:nvPr>
        </p:nvSpPr>
        <p:spPr>
          <a:xfrm>
            <a:off x="358713" y="1080000"/>
            <a:ext cx="4105275" cy="118813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200"/>
              </a:lnSpc>
              <a:defRPr sz="1800" b="1" cap="none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Title of presentation</a:t>
            </a:r>
            <a:br>
              <a:rPr lang="de-DE"/>
            </a:br>
            <a:r>
              <a:rPr lang="de-DE"/>
              <a:t>a</a:t>
            </a:r>
            <a:r>
              <a:rPr lang="en-US"/>
              <a:t>lso possible in two parts</a:t>
            </a:r>
            <a:br>
              <a:rPr lang="de-DE"/>
            </a:br>
            <a:r>
              <a:rPr lang="en-US"/>
              <a:t>also possible </a:t>
            </a:r>
            <a:r>
              <a:rPr lang="de-DE"/>
              <a:t>subheadline</a:t>
            </a:r>
            <a:endParaRPr lang="de-DE" dirty="0"/>
          </a:p>
        </p:txBody>
      </p:sp>
      <p:sp>
        <p:nvSpPr>
          <p:cNvPr id="7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713" y="2620800"/>
            <a:ext cx="4105275" cy="6925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Speaker </a:t>
            </a:r>
            <a:r>
              <a:rPr lang="de-DE" dirty="0"/>
              <a:t>Prof. Dr. Dr. Mustermann</a:t>
            </a:r>
          </a:p>
          <a:p>
            <a:r>
              <a:rPr lang="de-DE"/>
              <a:t>Speaker </a:t>
            </a:r>
            <a:r>
              <a:rPr lang="de-DE" dirty="0"/>
              <a:t>Prof. med. Dr. Musterfrau</a:t>
            </a:r>
          </a:p>
        </p:txBody>
      </p:sp>
      <p:sp>
        <p:nvSpPr>
          <p:cNvPr id="8" name="Datumsplatzhalter 5"/>
          <p:cNvSpPr>
            <a:spLocks noGrp="1"/>
          </p:cNvSpPr>
          <p:nvPr>
            <p:ph type="dt" sz="half" idx="2"/>
          </p:nvPr>
        </p:nvSpPr>
        <p:spPr>
          <a:xfrm>
            <a:off x="358763" y="3471874"/>
            <a:ext cx="8028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600"/>
              </a:lnSpc>
              <a:defRPr sz="1100">
                <a:solidFill>
                  <a:schemeClr val="tx2"/>
                </a:solidFill>
              </a:defRPr>
            </a:lvl1pPr>
          </a:lstStyle>
          <a:p>
            <a:fld id="{FB1D3B89-47A1-4AA1-BD28-47B3673F5E39}" type="datetimeFigureOut">
              <a:rPr lang="de-DE" smtClean="0"/>
              <a:pPr/>
              <a:t>24.05.2022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2706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Voll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www.ufz.de</a:t>
            </a:r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353600"/>
            <a:ext cx="4105275" cy="118813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200"/>
              </a:lnSpc>
              <a:defRPr sz="1800" b="1" cap="none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Title of presentation</a:t>
            </a:r>
            <a:br>
              <a:rPr lang="de-DE"/>
            </a:br>
            <a:r>
              <a:rPr lang="de-DE"/>
              <a:t>a</a:t>
            </a:r>
            <a:r>
              <a:rPr lang="en-US"/>
              <a:t>lso possible in two parts</a:t>
            </a:r>
            <a:br>
              <a:rPr lang="de-DE"/>
            </a:br>
            <a:r>
              <a:rPr lang="en-US"/>
              <a:t>also possible </a:t>
            </a:r>
            <a:r>
              <a:rPr lang="de-DE"/>
              <a:t>subheadline</a:t>
            </a:r>
            <a:endParaRPr lang="de-DE" dirty="0"/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2894400"/>
            <a:ext cx="4105275" cy="6925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Speaker </a:t>
            </a:r>
            <a:r>
              <a:rPr lang="de-DE" dirty="0"/>
              <a:t>Prof. Dr. Dr. Mustermann</a:t>
            </a:r>
          </a:p>
          <a:p>
            <a:r>
              <a:rPr lang="de-DE"/>
              <a:t>Speaker </a:t>
            </a:r>
            <a:r>
              <a:rPr lang="de-DE" dirty="0"/>
              <a:t>Prof. med. Dr. Musterfrau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360000" y="3744000"/>
            <a:ext cx="8028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600"/>
              </a:lnSpc>
              <a:defRPr sz="1100">
                <a:solidFill>
                  <a:schemeClr val="tx2"/>
                </a:solidFill>
              </a:defRPr>
            </a:lvl1pPr>
          </a:lstStyle>
          <a:p>
            <a:fld id="{FB1D3B89-47A1-4AA1-BD28-47B3673F5E39}" type="datetimeFigureOut">
              <a:rPr lang="de-DE" smtClean="0"/>
              <a:pPr/>
              <a:t>24.05.2022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8549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Text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Edit title master format by clicking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58774" y="1130400"/>
            <a:ext cx="4105275" cy="3590925"/>
          </a:xfrm>
        </p:spPr>
        <p:txBody>
          <a:bodyPr/>
          <a:lstStyle>
            <a:lvl1pPr>
              <a:lnSpc>
                <a:spcPts val="1700"/>
              </a:lnSpc>
              <a:defRPr/>
            </a:lvl1pPr>
            <a:lvl2pPr>
              <a:lnSpc>
                <a:spcPts val="1700"/>
              </a:lnSpc>
              <a:defRPr/>
            </a:lvl2pPr>
            <a:lvl3pPr>
              <a:lnSpc>
                <a:spcPts val="1700"/>
              </a:lnSpc>
              <a:defRPr/>
            </a:lvl3pPr>
            <a:lvl4pPr>
              <a:lnSpc>
                <a:spcPts val="1700"/>
              </a:lnSpc>
              <a:defRPr/>
            </a:lvl4pPr>
            <a:lvl5pPr>
              <a:lnSpc>
                <a:spcPts val="1700"/>
              </a:lnSpc>
              <a:defRPr/>
            </a:lvl5pPr>
          </a:lstStyle>
          <a:p>
            <a:pPr lvl="0"/>
            <a:r>
              <a:rPr lang="de-DE"/>
              <a:t>Edit text master format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Vierte </a:t>
            </a:r>
            <a:r>
              <a:rPr lang="de-DE" dirty="0"/>
              <a:t>Ebene</a:t>
            </a:r>
          </a:p>
          <a:p>
            <a:pPr lvl="4"/>
            <a:r>
              <a:rPr lang="de-DE"/>
              <a:t>Fourth level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679950" y="1130400"/>
            <a:ext cx="4104050" cy="3521744"/>
          </a:xfrm>
        </p:spPr>
        <p:txBody>
          <a:bodyPr anchor="ctr" anchorCtr="0"/>
          <a:lstStyle>
            <a:lvl1pPr marL="0" indent="0" algn="ctr">
              <a:buNone/>
              <a:defRPr sz="11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de-DE"/>
              <a:t>Picture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679950" y="4706143"/>
            <a:ext cx="1944688" cy="1698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700"/>
            </a:lvl1pPr>
          </a:lstStyle>
          <a:p>
            <a:pPr lvl="0"/>
            <a:r>
              <a:rPr lang="de-DE"/>
              <a:t>Picture caption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5182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Text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Edit title master format by clicking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58774" y="1130400"/>
            <a:ext cx="4105275" cy="3590925"/>
          </a:xfrm>
        </p:spPr>
        <p:txBody>
          <a:bodyPr/>
          <a:lstStyle>
            <a:lvl1pPr>
              <a:lnSpc>
                <a:spcPts val="1700"/>
              </a:lnSpc>
              <a:defRPr/>
            </a:lvl1pPr>
            <a:lvl2pPr>
              <a:lnSpc>
                <a:spcPts val="1700"/>
              </a:lnSpc>
              <a:defRPr/>
            </a:lvl2pPr>
            <a:lvl3pPr>
              <a:lnSpc>
                <a:spcPts val="1700"/>
              </a:lnSpc>
              <a:defRPr/>
            </a:lvl3pPr>
            <a:lvl4pPr>
              <a:lnSpc>
                <a:spcPts val="1700"/>
              </a:lnSpc>
              <a:defRPr/>
            </a:lvl4pPr>
            <a:lvl5pPr>
              <a:lnSpc>
                <a:spcPts val="1700"/>
              </a:lnSpc>
              <a:defRPr/>
            </a:lvl5pPr>
          </a:lstStyle>
          <a:p>
            <a:pPr lvl="0"/>
            <a:r>
              <a:rPr lang="de-DE"/>
              <a:t>Edit text master format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Vierte </a:t>
            </a:r>
            <a:r>
              <a:rPr lang="de-DE" dirty="0"/>
              <a:t>Ebene</a:t>
            </a:r>
          </a:p>
          <a:p>
            <a:pPr lvl="4"/>
            <a:r>
              <a:rPr lang="de-DE"/>
              <a:t>Fourth level</a:t>
            </a:r>
            <a:endParaRPr lang="de-DE"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77664" y="1138238"/>
            <a:ext cx="4105275" cy="3590925"/>
          </a:xfrm>
        </p:spPr>
        <p:txBody>
          <a:bodyPr/>
          <a:lstStyle>
            <a:lvl1pPr>
              <a:lnSpc>
                <a:spcPts val="1700"/>
              </a:lnSpc>
              <a:defRPr/>
            </a:lvl1pPr>
            <a:lvl2pPr>
              <a:lnSpc>
                <a:spcPts val="1700"/>
              </a:lnSpc>
              <a:defRPr/>
            </a:lvl2pPr>
            <a:lvl3pPr>
              <a:lnSpc>
                <a:spcPts val="1700"/>
              </a:lnSpc>
              <a:defRPr/>
            </a:lvl3pPr>
            <a:lvl4pPr>
              <a:lnSpc>
                <a:spcPts val="1700"/>
              </a:lnSpc>
              <a:defRPr/>
            </a:lvl4pPr>
            <a:lvl5pPr>
              <a:lnSpc>
                <a:spcPts val="1700"/>
              </a:lnSpc>
              <a:defRPr/>
            </a:lvl5pPr>
          </a:lstStyle>
          <a:p>
            <a:pPr lvl="0"/>
            <a:r>
              <a:rPr lang="de-DE"/>
              <a:t>Edit text master format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Vierte </a:t>
            </a:r>
            <a:r>
              <a:rPr lang="de-DE" dirty="0"/>
              <a:t>Ebene</a:t>
            </a:r>
          </a:p>
          <a:p>
            <a:pPr lvl="4"/>
            <a:r>
              <a:rPr lang="de-DE"/>
              <a:t>Fourth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1472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Bild + Bild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Edit title master format by clicking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78725" y="1130401"/>
            <a:ext cx="4105275" cy="1441349"/>
          </a:xfrm>
        </p:spPr>
        <p:txBody>
          <a:bodyPr/>
          <a:lstStyle>
            <a:lvl1pPr marL="0" marR="0" indent="0" algn="l" defTabSz="1800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/>
            </a:lvl1pPr>
            <a:lvl2pPr marL="180975" indent="0">
              <a:buNone/>
              <a:defRPr/>
            </a:lvl2pPr>
            <a:lvl3pPr marL="360363" indent="0">
              <a:buNone/>
              <a:defRPr/>
            </a:lvl3pPr>
            <a:lvl4pPr marL="539750" indent="0">
              <a:buNone/>
              <a:defRPr/>
            </a:lvl4pPr>
            <a:lvl5pPr marL="714375" indent="0">
              <a:buNone/>
              <a:defRPr/>
            </a:lvl5pPr>
          </a:lstStyle>
          <a:p>
            <a:pPr lvl="0"/>
            <a:r>
              <a:rPr lang="de-DE"/>
              <a:t>Edit text master format</a:t>
            </a:r>
          </a:p>
          <a:p>
            <a:pPr lvl="0"/>
            <a:r>
              <a:rPr lang="de-DE"/>
              <a:t>Lorem ipsum dolor sit amet, consectetuer adipiscing elit. Aenean commodo ligula eget dolor. Aenean massa. Cum sociis natoque penatibus et magnis dis parturient montes, nascetur ridiculus mus.</a:t>
            </a:r>
          </a:p>
          <a:p>
            <a:pPr lvl="0"/>
            <a:endParaRPr lang="de-DE"/>
          </a:p>
          <a:p>
            <a:pPr lvl="0"/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4" hasCustomPrompt="1"/>
          </p:nvPr>
        </p:nvSpPr>
        <p:spPr>
          <a:xfrm>
            <a:off x="360000" y="1130399"/>
            <a:ext cx="4104050" cy="1692000"/>
          </a:xfrm>
        </p:spPr>
        <p:txBody>
          <a:bodyPr anchor="ctr" anchorCtr="0"/>
          <a:lstStyle>
            <a:lvl1pPr marL="0" indent="0" algn="ctr">
              <a:buNone/>
              <a:defRPr sz="11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de-DE"/>
              <a:t>picture</a:t>
            </a:r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5" hasCustomPrompt="1"/>
          </p:nvPr>
        </p:nvSpPr>
        <p:spPr>
          <a:xfrm>
            <a:off x="360000" y="2952000"/>
            <a:ext cx="4104050" cy="1692000"/>
          </a:xfrm>
        </p:spPr>
        <p:txBody>
          <a:bodyPr anchor="ctr" anchorCtr="0"/>
          <a:lstStyle>
            <a:lvl1pPr marL="0" indent="0" algn="ctr">
              <a:buNone/>
              <a:defRPr sz="11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de-DE"/>
              <a:t>picture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4697921"/>
            <a:ext cx="4104000" cy="214089"/>
          </a:xfrm>
        </p:spPr>
        <p:txBody>
          <a:bodyPr/>
          <a:lstStyle>
            <a:lvl1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3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 sz="700"/>
            </a:lvl1pPr>
            <a:lvl2pPr marL="180975" indent="0">
              <a:buNone/>
              <a:defRPr sz="700"/>
            </a:lvl2pPr>
            <a:lvl3pPr marL="360363" indent="0">
              <a:buNone/>
              <a:defRPr sz="700"/>
            </a:lvl3pPr>
            <a:lvl4pPr marL="539750" indent="0">
              <a:buNone/>
              <a:defRPr sz="700"/>
            </a:lvl4pPr>
            <a:lvl5pPr marL="714375" indent="0">
              <a:buNone/>
              <a:defRPr sz="700"/>
            </a:lvl5pPr>
          </a:lstStyle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3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/>
            </a:pPr>
            <a:r>
              <a:rPr lang="de-DE"/>
              <a:t>Picture caption top and bottom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679193" y="2751770"/>
            <a:ext cx="4105275" cy="1476474"/>
          </a:xfrm>
        </p:spPr>
        <p:txBody>
          <a:bodyPr/>
          <a:lstStyle>
            <a:lvl1pPr marL="0" marR="0" indent="0" algn="l" defTabSz="1800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/>
            </a:lvl1pPr>
          </a:lstStyle>
          <a:p>
            <a:pPr lvl="0"/>
            <a:r>
              <a:rPr lang="de-DE"/>
              <a:t>Edit text master format</a:t>
            </a:r>
          </a:p>
          <a:p>
            <a:pPr lvl="0"/>
            <a:r>
              <a:rPr lang="de-DE"/>
              <a:t>Lorem ipsum dolor sit amet, consectetuer adipiscing elit. Aenean commodo ligula eget dolor. Aenean massa. </a:t>
            </a:r>
          </a:p>
          <a:p>
            <a:pPr marL="285750" marR="0" lvl="0" indent="-285750" algn="l" defTabSz="1800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/>
            </a:pPr>
            <a:r>
              <a:rPr lang="de-DE"/>
              <a:t>Lorem ipsum dolor sit amet, consectetuer adipiscing elit. Aenean commodo ligula eget dolor. Aenean massa. </a:t>
            </a:r>
          </a:p>
        </p:txBody>
      </p:sp>
    </p:spTree>
    <p:extLst>
      <p:ext uri="{BB962C8B-B14F-4D97-AF65-F5344CB8AC3E}">
        <p14:creationId xmlns:p14="http://schemas.microsoft.com/office/powerpoint/2010/main" val="183958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Text + Bild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Edit title master format by clicking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5" name="Bildplatzhalter 9"/>
          <p:cNvSpPr>
            <a:spLocks noGrp="1"/>
          </p:cNvSpPr>
          <p:nvPr>
            <p:ph type="pic" sz="quarter" idx="15" hasCustomPrompt="1"/>
          </p:nvPr>
        </p:nvSpPr>
        <p:spPr>
          <a:xfrm>
            <a:off x="360000" y="2952000"/>
            <a:ext cx="4104050" cy="1692000"/>
          </a:xfrm>
        </p:spPr>
        <p:txBody>
          <a:bodyPr anchor="ctr" anchorCtr="0"/>
          <a:lstStyle>
            <a:lvl1pPr marL="0" indent="0" algn="ctr">
              <a:buNone/>
              <a:defRPr sz="11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de-DE"/>
              <a:t>picture</a:t>
            </a:r>
          </a:p>
        </p:txBody>
      </p:sp>
      <p:sp>
        <p:nvSpPr>
          <p:cNvPr id="6" name="Bildplatzhalter 9"/>
          <p:cNvSpPr>
            <a:spLocks noGrp="1"/>
          </p:cNvSpPr>
          <p:nvPr>
            <p:ph type="pic" sz="quarter" idx="16" hasCustomPrompt="1"/>
          </p:nvPr>
        </p:nvSpPr>
        <p:spPr>
          <a:xfrm>
            <a:off x="4679950" y="2952592"/>
            <a:ext cx="4104000" cy="1692000"/>
          </a:xfrm>
        </p:spPr>
        <p:txBody>
          <a:bodyPr anchor="ctr" anchorCtr="0"/>
          <a:lstStyle>
            <a:lvl1pPr marL="0" indent="0" algn="ctr">
              <a:buNone/>
              <a:defRPr lang="de-DE" sz="11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picture</a:t>
            </a:r>
          </a:p>
        </p:txBody>
      </p:sp>
      <p:sp>
        <p:nvSpPr>
          <p:cNvPr id="7" name="Textplatzhalt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4697921"/>
            <a:ext cx="4104000" cy="21408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700"/>
            </a:lvl1pPr>
            <a:lvl2pPr marL="180975" indent="0">
              <a:buNone/>
              <a:defRPr sz="700"/>
            </a:lvl2pPr>
            <a:lvl3pPr marL="360363" indent="0">
              <a:buNone/>
              <a:defRPr sz="700"/>
            </a:lvl3pPr>
            <a:lvl4pPr marL="539750" indent="0">
              <a:buNone/>
              <a:defRPr sz="700"/>
            </a:lvl4pPr>
            <a:lvl5pPr marL="714375" indent="0">
              <a:buNone/>
              <a:defRPr sz="700"/>
            </a:lvl5pPr>
          </a:lstStyle>
          <a:p>
            <a:pPr lvl="0"/>
            <a:r>
              <a:rPr lang="de-DE"/>
              <a:t>Picture caption</a:t>
            </a:r>
            <a:endParaRPr lang="de-DE" dirty="0"/>
          </a:p>
        </p:txBody>
      </p:sp>
      <p:sp>
        <p:nvSpPr>
          <p:cNvPr id="8" name="Textplatzhalt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4690400" y="4698000"/>
            <a:ext cx="1934238" cy="21408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700"/>
            </a:lvl1pPr>
            <a:lvl2pPr marL="180975" indent="0">
              <a:buNone/>
              <a:defRPr sz="700"/>
            </a:lvl2pPr>
            <a:lvl3pPr marL="360363" indent="0">
              <a:buNone/>
              <a:defRPr sz="700"/>
            </a:lvl3pPr>
            <a:lvl4pPr marL="539750" indent="0">
              <a:buNone/>
              <a:defRPr sz="700"/>
            </a:lvl4pPr>
            <a:lvl5pPr marL="714375" indent="0">
              <a:buNone/>
              <a:defRPr sz="700"/>
            </a:lvl5pPr>
          </a:lstStyle>
          <a:p>
            <a:pPr lvl="0"/>
            <a:r>
              <a:rPr lang="de-DE"/>
              <a:t>Picture caption</a:t>
            </a:r>
            <a:endParaRPr lang="de-DE"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58774" y="1130401"/>
            <a:ext cx="4105275" cy="1585366"/>
          </a:xfrm>
        </p:spPr>
        <p:txBody>
          <a:bodyPr/>
          <a:lstStyle>
            <a:lvl1pPr>
              <a:lnSpc>
                <a:spcPts val="1700"/>
              </a:lnSpc>
              <a:defRPr/>
            </a:lvl1pPr>
            <a:lvl2pPr>
              <a:lnSpc>
                <a:spcPts val="1700"/>
              </a:lnSpc>
              <a:defRPr/>
            </a:lvl2pPr>
            <a:lvl3pPr>
              <a:lnSpc>
                <a:spcPts val="1700"/>
              </a:lnSpc>
              <a:defRPr/>
            </a:lvl3pPr>
            <a:lvl4pPr>
              <a:lnSpc>
                <a:spcPts val="1700"/>
              </a:lnSpc>
              <a:defRPr/>
            </a:lvl4pPr>
            <a:lvl5pPr>
              <a:lnSpc>
                <a:spcPts val="1700"/>
              </a:lnSpc>
              <a:defRPr/>
            </a:lvl5pPr>
          </a:lstStyle>
          <a:p>
            <a:pPr lvl="0"/>
            <a:r>
              <a:rPr lang="de-DE"/>
              <a:t>Edit text master format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Vierte </a:t>
            </a:r>
            <a:r>
              <a:rPr lang="de-DE" dirty="0"/>
              <a:t>Ebene</a:t>
            </a:r>
          </a:p>
          <a:p>
            <a:pPr lvl="4"/>
            <a:r>
              <a:rPr lang="de-DE"/>
              <a:t>Fourth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5786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www.ufz.de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Optional: title of presentation single-line</a:t>
            </a:r>
            <a:endParaRPr lang="de-DE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358775" y="735013"/>
            <a:ext cx="8435058" cy="3924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de-DE"/>
              <a:t>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4660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51200"/>
            <a:ext cx="3077724" cy="59436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5003"/>
            <a:ext cx="9144000" cy="36259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362591"/>
          </a:xfrm>
          <a:prstGeom prst="rect">
            <a:avLst/>
          </a:prstGeom>
        </p:spPr>
      </p:pic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280412" y="4903200"/>
            <a:ext cx="513420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"/>
          </p:nvPr>
        </p:nvSpPr>
        <p:spPr>
          <a:xfrm>
            <a:off x="6958800" y="4903200"/>
            <a:ext cx="655712" cy="146022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www.ufz.de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203428" y="4515990"/>
            <a:ext cx="8028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600"/>
              </a:lnSpc>
              <a:defRPr sz="1100">
                <a:solidFill>
                  <a:schemeClr val="tx2"/>
                </a:solidFill>
              </a:defRPr>
            </a:lvl1pPr>
          </a:lstStyle>
          <a:p>
            <a:fld id="{FB1D3B89-47A1-4AA1-BD28-47B3673F5E39}" type="datetimeFigureOut">
              <a:rPr lang="de-DE" smtClean="0"/>
              <a:pPr/>
              <a:t>24.05.2022</a:t>
            </a:fld>
            <a:endParaRPr lang="de-DE" dirty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179388" y="1138238"/>
            <a:ext cx="4500500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26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51200"/>
            <a:ext cx="3077724" cy="594361"/>
          </a:xfrm>
          <a:prstGeom prst="rect">
            <a:avLst/>
          </a:prstGeom>
        </p:spPr>
      </p:pic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280412" y="4903200"/>
            <a:ext cx="513420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"/>
          </p:nvPr>
        </p:nvSpPr>
        <p:spPr>
          <a:xfrm>
            <a:off x="6958800" y="4903200"/>
            <a:ext cx="655712" cy="146022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www.ufz.de</a:t>
            </a:r>
          </a:p>
        </p:txBody>
      </p:sp>
    </p:spTree>
    <p:extLst>
      <p:ext uri="{BB962C8B-B14F-4D97-AF65-F5344CB8AC3E}">
        <p14:creationId xmlns:p14="http://schemas.microsoft.com/office/powerpoint/2010/main" val="117190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731990"/>
            <a:ext cx="9143990" cy="362590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41200"/>
            <a:ext cx="8424000" cy="6599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Edit title master format by clicking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280000" y="4903200"/>
            <a:ext cx="5144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131590"/>
            <a:ext cx="8424000" cy="36023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Edit text master format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Fourth level</a:t>
            </a:r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6958800" y="4903200"/>
            <a:ext cx="655200" cy="147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de-DE"/>
              <a:t>www.ufz.de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805003"/>
            <a:ext cx="9143990" cy="36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1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9" r:id="rId3"/>
    <p:sldLayoutId id="2147483698" r:id="rId4"/>
  </p:sldLayoutIdLst>
  <p:hf hdr="0" dt="0"/>
  <p:txStyles>
    <p:titleStyle>
      <a:lvl1pPr algn="l" defTabSz="914400" rtl="0" eaLnBrk="1" latinLnBrk="0" hangingPunct="1">
        <a:lnSpc>
          <a:spcPts val="2160"/>
        </a:lnSpc>
        <a:spcBef>
          <a:spcPct val="0"/>
        </a:spcBef>
        <a:buNone/>
        <a:defRPr sz="1800" b="1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700"/>
        </a:lnSpc>
        <a:spcBef>
          <a:spcPts val="0"/>
        </a:spcBef>
        <a:spcAft>
          <a:spcPts val="1630"/>
        </a:spcAft>
        <a:buClr>
          <a:schemeClr val="tx2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lnSpc>
          <a:spcPts val="1700"/>
        </a:lnSpc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lnSpc>
          <a:spcPts val="1700"/>
        </a:lnSpc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lnSpc>
          <a:spcPts val="1700"/>
        </a:lnSpc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lnSpc>
          <a:spcPts val="1700"/>
        </a:lnSpc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280412" y="4903200"/>
            <a:ext cx="513420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"/>
          </p:nvPr>
        </p:nvSpPr>
        <p:spPr>
          <a:xfrm>
            <a:off x="6958800" y="4903200"/>
            <a:ext cx="655712" cy="146022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www.ufz.de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60000" y="241200"/>
            <a:ext cx="8424000" cy="658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Optional: title of presentation single-line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731990"/>
            <a:ext cx="9143990" cy="36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3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hf hdr="0" dt="0"/>
  <p:txStyles>
    <p:titleStyle>
      <a:lvl1pPr algn="l" defTabSz="914400" rtl="0" eaLnBrk="1" latinLnBrk="0" hangingPunct="1">
        <a:lnSpc>
          <a:spcPts val="2160"/>
        </a:lnSpc>
        <a:spcBef>
          <a:spcPct val="0"/>
        </a:spcBef>
        <a:buNone/>
        <a:defRPr sz="18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.m4a"/><Relationship Id="rId7" Type="http://schemas.openxmlformats.org/officeDocument/2006/relationships/image" Target="../media/image8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6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5" Type="http://schemas.openxmlformats.org/officeDocument/2006/relationships/image" Target="../media/image120.png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6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2000"/>
            <a:ext cx="9144000" cy="30480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19" name="Titel 18"/>
          <p:cNvSpPr>
            <a:spLocks noGrp="1"/>
          </p:cNvSpPr>
          <p:nvPr>
            <p:ph type="ctrTitle"/>
          </p:nvPr>
        </p:nvSpPr>
        <p:spPr>
          <a:xfrm>
            <a:off x="360444" y="1853557"/>
            <a:ext cx="8388464" cy="1188132"/>
          </a:xfrm>
        </p:spPr>
        <p:txBody>
          <a:bodyPr>
            <a:noAutofit/>
          </a:bodyPr>
          <a:lstStyle/>
          <a:p>
            <a:pPr algn="ctr"/>
            <a:r>
              <a:rPr lang="en-US" altLang="en-US" sz="2000" dirty="0">
                <a:solidFill>
                  <a:srgbClr val="000000"/>
                </a:solidFill>
                <a:latin typeface="Arial Unicode MS" panose="020B0604020202020204" pitchFamily="34" charset="-128"/>
              </a:rPr>
              <a:t>Revealing unexpected sources and quantities of groundwater discharge into major river systems during drought conditions</a:t>
            </a:r>
            <a:r>
              <a:rPr lang="en-US" altLang="en-US" sz="900" dirty="0">
                <a:solidFill>
                  <a:srgbClr val="000000"/>
                </a:solidFill>
              </a:rPr>
              <a:t> </a:t>
            </a:r>
            <a:br>
              <a:rPr lang="en-US" altLang="en-US" sz="4000" b="0" dirty="0">
                <a:solidFill>
                  <a:schemeClr val="tx1"/>
                </a:solidFill>
                <a:latin typeface="Arial" panose="020B0604020202020204" pitchFamily="34" charset="0"/>
              </a:rPr>
            </a:br>
            <a:br>
              <a:rPr lang="de-DE" b="0" dirty="0">
                <a:solidFill>
                  <a:schemeClr val="bg1"/>
                </a:solidFill>
              </a:rPr>
            </a:br>
            <a:endParaRPr lang="de-DE" b="0" dirty="0">
              <a:solidFill>
                <a:schemeClr val="bg1"/>
              </a:solidFill>
            </a:endParaRPr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>
          <a:xfrm>
            <a:off x="360000" y="2894400"/>
            <a:ext cx="5076096" cy="692566"/>
          </a:xfrm>
          <a:prstGeom prst="rect">
            <a:avLst/>
          </a:prstGeom>
        </p:spPr>
        <p:txBody>
          <a:bodyPr/>
          <a:lstStyle/>
          <a:p>
            <a:r>
              <a:rPr lang="de-DE" dirty="0">
                <a:solidFill>
                  <a:srgbClr val="000000"/>
                </a:solidFill>
              </a:rPr>
              <a:t>Julia Zill, Christian Siebert, Tino Rödiger, Markus Weitere, Ulf </a:t>
            </a:r>
            <a:r>
              <a:rPr lang="de-DE" dirty="0" err="1">
                <a:solidFill>
                  <a:srgbClr val="000000"/>
                </a:solidFill>
              </a:rPr>
              <a:t>Mallast</a:t>
            </a:r>
            <a:endParaRPr lang="de-DE" dirty="0">
              <a:solidFill>
                <a:srgbClr val="000000"/>
              </a:solidFill>
            </a:endParaRPr>
          </a:p>
          <a:p>
            <a:br>
              <a:rPr lang="de-DE" dirty="0">
                <a:solidFill>
                  <a:srgbClr val="000000"/>
                </a:solidFill>
              </a:rPr>
            </a:br>
            <a:r>
              <a:rPr lang="de-DE" dirty="0" err="1">
                <a:solidFill>
                  <a:srgbClr val="000000"/>
                </a:solidFill>
              </a:rPr>
              <a:t>M.Sc</a:t>
            </a:r>
            <a:r>
              <a:rPr lang="de-DE" dirty="0">
                <a:solidFill>
                  <a:srgbClr val="000000"/>
                </a:solidFill>
              </a:rPr>
              <a:t>. Julia Zill (</a:t>
            </a:r>
            <a:r>
              <a:rPr lang="de-DE" dirty="0" err="1">
                <a:solidFill>
                  <a:srgbClr val="000000"/>
                </a:solidFill>
              </a:rPr>
              <a:t>PhD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student</a:t>
            </a:r>
            <a:r>
              <a:rPr lang="de-DE" dirty="0">
                <a:solidFill>
                  <a:srgbClr val="000000"/>
                </a:solidFill>
              </a:rPr>
              <a:t>)</a:t>
            </a:r>
          </a:p>
          <a:p>
            <a:r>
              <a:rPr lang="de-DE" dirty="0">
                <a:solidFill>
                  <a:srgbClr val="000000"/>
                </a:solidFill>
              </a:rPr>
              <a:t>Helmholtz </a:t>
            </a:r>
            <a:r>
              <a:rPr lang="de-DE" dirty="0" err="1">
                <a:solidFill>
                  <a:srgbClr val="000000"/>
                </a:solidFill>
              </a:rPr>
              <a:t>Centre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for</a:t>
            </a:r>
            <a:r>
              <a:rPr lang="de-DE" dirty="0">
                <a:solidFill>
                  <a:srgbClr val="000000"/>
                </a:solidFill>
              </a:rPr>
              <a:t> Environmental Research</a:t>
            </a:r>
          </a:p>
          <a:p>
            <a:r>
              <a:rPr lang="de-DE" dirty="0" err="1">
                <a:solidFill>
                  <a:srgbClr val="000000"/>
                </a:solidFill>
              </a:rPr>
              <a:t>Dep</a:t>
            </a:r>
            <a:r>
              <a:rPr lang="de-DE" dirty="0">
                <a:solidFill>
                  <a:srgbClr val="000000"/>
                </a:solidFill>
              </a:rPr>
              <a:t>. </a:t>
            </a:r>
            <a:r>
              <a:rPr lang="de-DE" dirty="0" err="1">
                <a:solidFill>
                  <a:srgbClr val="000000"/>
                </a:solidFill>
              </a:rPr>
              <a:t>Catchment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Hydrology</a:t>
            </a:r>
            <a:r>
              <a:rPr lang="de-DE" dirty="0">
                <a:solidFill>
                  <a:srgbClr val="000000"/>
                </a:solidFill>
              </a:rPr>
              <a:t> &amp; </a:t>
            </a:r>
            <a:r>
              <a:rPr lang="de-DE" dirty="0" err="1">
                <a:solidFill>
                  <a:srgbClr val="000000"/>
                </a:solidFill>
              </a:rPr>
              <a:t>Dep</a:t>
            </a:r>
            <a:r>
              <a:rPr lang="de-DE" dirty="0">
                <a:solidFill>
                  <a:srgbClr val="000000"/>
                </a:solidFill>
              </a:rPr>
              <a:t>. River Ecology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xfrm>
            <a:off x="360000" y="4296668"/>
            <a:ext cx="2051760" cy="216000"/>
          </a:xfrm>
        </p:spPr>
        <p:txBody>
          <a:bodyPr/>
          <a:lstStyle/>
          <a:p>
            <a:r>
              <a:rPr lang="de-DE" dirty="0">
                <a:solidFill>
                  <a:srgbClr val="000000"/>
                </a:solidFill>
              </a:rPr>
              <a:t>EGU General </a:t>
            </a:r>
            <a:r>
              <a:rPr lang="de-DE" dirty="0" err="1">
                <a:solidFill>
                  <a:srgbClr val="000000"/>
                </a:solidFill>
              </a:rPr>
              <a:t>Assembly</a:t>
            </a:r>
            <a:r>
              <a:rPr lang="de-DE" dirty="0">
                <a:solidFill>
                  <a:srgbClr val="000000"/>
                </a:solidFill>
              </a:rPr>
              <a:t> 2022  26.05.2022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9528DEC3-DB42-4EE9-968A-AC7DAA0718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85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32"/>
    </mc:Choice>
    <mc:Fallback>
      <p:transition spd="slow" advTm="10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Combined</a:t>
            </a:r>
            <a:r>
              <a:rPr lang="de-DE" dirty="0"/>
              <a:t> </a:t>
            </a:r>
            <a:r>
              <a:rPr lang="de-DE" dirty="0" err="1"/>
              <a:t>results</a:t>
            </a:r>
            <a:br>
              <a:rPr lang="de-DE" dirty="0"/>
            </a:br>
            <a:br>
              <a:rPr lang="de-DE" b="0" dirty="0"/>
            </a:b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92249"/>
            <a:ext cx="5181611" cy="341986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" name="Textfeld 5"/>
          <p:cNvSpPr txBox="1"/>
          <p:nvPr/>
        </p:nvSpPr>
        <p:spPr>
          <a:xfrm>
            <a:off x="179512" y="1491630"/>
            <a:ext cx="3312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/>
              <a:t>A-C: </a:t>
            </a:r>
            <a:r>
              <a:rPr lang="de-DE" dirty="0" err="1"/>
              <a:t>major</a:t>
            </a:r>
            <a:r>
              <a:rPr lang="de-DE" dirty="0"/>
              <a:t> </a:t>
            </a:r>
            <a:r>
              <a:rPr lang="de-DE" dirty="0" err="1"/>
              <a:t>gw</a:t>
            </a:r>
            <a:r>
              <a:rPr lang="de-DE" dirty="0"/>
              <a:t> </a:t>
            </a:r>
            <a:r>
              <a:rPr lang="de-DE" dirty="0" err="1"/>
              <a:t>flow</a:t>
            </a:r>
            <a:endParaRPr lang="de-DE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/>
              <a:t>D-H: </a:t>
            </a:r>
            <a:r>
              <a:rPr lang="en-US" dirty="0"/>
              <a:t>moderate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flow</a:t>
            </a:r>
            <a:endParaRPr lang="de-DE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/>
              <a:t>I: </a:t>
            </a:r>
            <a:r>
              <a:rPr lang="de-DE" dirty="0" err="1"/>
              <a:t>drainage</a:t>
            </a:r>
            <a:r>
              <a:rPr lang="de-DE" dirty="0"/>
              <a:t> </a:t>
            </a:r>
            <a:r>
              <a:rPr lang="de-DE" dirty="0" err="1"/>
              <a:t>ditches</a:t>
            </a:r>
            <a:r>
              <a:rPr lang="de-DE" dirty="0"/>
              <a:t> </a:t>
            </a:r>
            <a:r>
              <a:rPr lang="de-DE" dirty="0" err="1"/>
              <a:t>overlay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gw</a:t>
            </a:r>
            <a:r>
              <a:rPr lang="de-DE" dirty="0"/>
              <a:t> </a:t>
            </a:r>
            <a:r>
              <a:rPr lang="de-DE" dirty="0" err="1"/>
              <a:t>signal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179512" y="3802689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6600"/>
                </a:solidFill>
                <a:sym typeface="Wingdings" panose="05000000000000000000" pitchFamily="2" charset="2"/>
              </a:rPr>
              <a:t> </a:t>
            </a:r>
            <a:r>
              <a:rPr lang="de-DE" dirty="0">
                <a:solidFill>
                  <a:srgbClr val="006600"/>
                </a:solidFill>
              </a:rPr>
              <a:t>Total </a:t>
            </a:r>
            <a:r>
              <a:rPr lang="de-DE" dirty="0" err="1">
                <a:solidFill>
                  <a:srgbClr val="006600"/>
                </a:solidFill>
              </a:rPr>
              <a:t>gw</a:t>
            </a:r>
            <a:r>
              <a:rPr lang="de-DE" dirty="0">
                <a:solidFill>
                  <a:srgbClr val="006600"/>
                </a:solidFill>
              </a:rPr>
              <a:t> </a:t>
            </a:r>
            <a:r>
              <a:rPr lang="de-DE" dirty="0" err="1">
                <a:solidFill>
                  <a:srgbClr val="006600"/>
                </a:solidFill>
              </a:rPr>
              <a:t>volume</a:t>
            </a:r>
            <a:r>
              <a:rPr lang="de-DE" dirty="0">
                <a:solidFill>
                  <a:srgbClr val="006600"/>
                </a:solidFill>
              </a:rPr>
              <a:t>: 7 – 30 %</a:t>
            </a:r>
            <a:endParaRPr lang="en-GB" dirty="0">
              <a:solidFill>
                <a:srgbClr val="006600"/>
              </a:solidFill>
            </a:endParaRPr>
          </a:p>
        </p:txBody>
      </p:sp>
      <p:sp>
        <p:nvSpPr>
          <p:cNvPr id="9" name="Abgerundetes Rechteck 8"/>
          <p:cNvSpPr/>
          <p:nvPr/>
        </p:nvSpPr>
        <p:spPr>
          <a:xfrm>
            <a:off x="7884368" y="1347614"/>
            <a:ext cx="504056" cy="326449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86911E2-605A-42A7-B910-A90D7326BA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2170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063"/>
    </mc:Choice>
    <mc:Fallback>
      <p:transition spd="slow" advTm="71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9" grpId="0" animBg="1"/>
    </p:bldLst>
  </p:timing>
  <p:extLst>
    <p:ext uri="{3A86A75C-4F4B-4683-9AE1-C65F6400EC91}">
      <p14:laserTraceLst xmlns:p14="http://schemas.microsoft.com/office/powerpoint/2010/main">
        <p14:tracePtLst>
          <p14:tracePt t="1216" x="2936875" y="4525963"/>
          <p14:tracePt t="1229" x="2930525" y="4532313"/>
          <p14:tracePt t="1243" x="2905125" y="4545013"/>
          <p14:tracePt t="1253" x="2867025" y="4564063"/>
          <p14:tracePt t="1263" x="2803525" y="4570413"/>
          <p14:tracePt t="1277" x="2708275" y="4583113"/>
          <p14:tracePt t="1289" x="2606675" y="4583113"/>
          <p14:tracePt t="1300" x="2517775" y="4583113"/>
          <p14:tracePt t="1312" x="2420938" y="4583113"/>
          <p14:tracePt t="1326" x="2319338" y="4583113"/>
          <p14:tracePt t="1337" x="2243138" y="4583113"/>
          <p14:tracePt t="1348" x="2173288" y="4576763"/>
          <p14:tracePt t="1361" x="2135188" y="4576763"/>
          <p14:tracePt t="1376" x="2103438" y="4570413"/>
          <p14:tracePt t="1387" x="2078038" y="4564063"/>
          <p14:tracePt t="1398" x="2065338" y="4564063"/>
          <p14:tracePt t="1411" x="2058988" y="4564063"/>
          <p14:tracePt t="1426" x="2038350" y="4557713"/>
          <p14:tracePt t="5046" x="2051050" y="4557713"/>
          <p14:tracePt t="5054" x="2166938" y="4557713"/>
          <p14:tracePt t="5065" x="2338388" y="4557713"/>
          <p14:tracePt t="5077" x="2600325" y="4557713"/>
          <p14:tracePt t="5089" x="2936875" y="4557713"/>
          <p14:tracePt t="5099" x="3275013" y="4557713"/>
          <p14:tracePt t="5111" x="3587750" y="4564063"/>
          <p14:tracePt t="5126" x="3913188" y="4595813"/>
          <p14:tracePt t="5136" x="4135438" y="4640263"/>
          <p14:tracePt t="5148" x="4306888" y="4665663"/>
          <p14:tracePt t="5160" x="4422775" y="4684713"/>
          <p14:tracePt t="5175" x="4505325" y="4697413"/>
          <p14:tracePt t="5185" x="4556125" y="4716463"/>
          <p14:tracePt t="5197" x="4581525" y="4722813"/>
          <p14:tracePt t="5210" x="4587875" y="4722813"/>
          <p14:tracePt t="5468" x="4625975" y="4722813"/>
          <p14:tracePt t="5480" x="4727575" y="4722813"/>
          <p14:tracePt t="5495" x="4887913" y="4735513"/>
          <p14:tracePt t="5505" x="5072063" y="4735513"/>
          <p14:tracePt t="5517" x="5237163" y="4741863"/>
          <p14:tracePt t="5528" x="5422900" y="4741863"/>
          <p14:tracePt t="5543" x="5626100" y="4741863"/>
          <p14:tracePt t="5559" x="5741988" y="4741863"/>
          <p14:tracePt t="5564" x="5830888" y="4741863"/>
          <p14:tracePt t="5578" x="5919788" y="4741863"/>
          <p14:tracePt t="5592" x="5957888" y="4741863"/>
          <p14:tracePt t="5600" x="5989638" y="4741863"/>
          <p14:tracePt t="5612" x="6008688" y="4741863"/>
          <p14:tracePt t="5626" x="6021388" y="4741863"/>
          <p14:tracePt t="5835" x="6015038" y="4741863"/>
          <p14:tracePt t="5847" x="5995988" y="4741863"/>
          <p14:tracePt t="5861" x="5932488" y="4773613"/>
          <p14:tracePt t="5871" x="5868988" y="4779963"/>
          <p14:tracePt t="5882" x="5767388" y="4792663"/>
          <p14:tracePt t="5894" x="5676900" y="4799013"/>
          <p14:tracePt t="5909" x="5588000" y="4811713"/>
          <p14:tracePt t="5918" x="5473700" y="4811713"/>
          <p14:tracePt t="5931" x="5334000" y="4811713"/>
          <p14:tracePt t="5944" x="5205413" y="4811713"/>
          <p14:tracePt t="5959" x="5103813" y="4799013"/>
          <p14:tracePt t="5968" x="4989513" y="4773613"/>
          <p14:tracePt t="5979" x="4894263" y="4754563"/>
          <p14:tracePt t="5994" x="4830763" y="4748213"/>
          <p14:tracePt t="6006" x="4778375" y="4735513"/>
          <p14:tracePt t="6016" x="4746625" y="4722813"/>
          <p14:tracePt t="6029" x="4714875" y="4703763"/>
          <p14:tracePt t="6042" x="4689475" y="4691063"/>
          <p14:tracePt t="6052" x="4670425" y="4678363"/>
          <p14:tracePt t="6065" x="4651375" y="4665663"/>
          <p14:tracePt t="6076" x="4625975" y="4640263"/>
          <p14:tracePt t="6092" x="4600575" y="4608513"/>
          <p14:tracePt t="6101" x="4581525" y="4583113"/>
          <p14:tracePt t="6113" x="4556125" y="4551363"/>
          <p14:tracePt t="6126" x="4530725" y="4519613"/>
          <p14:tracePt t="6142" x="4505325" y="4486275"/>
          <p14:tracePt t="6150" x="4479925" y="4454525"/>
          <p14:tracePt t="6162" x="4467225" y="4429125"/>
          <p14:tracePt t="6177" x="4460875" y="4410075"/>
          <p14:tracePt t="6187" x="4441825" y="4371975"/>
          <p14:tracePt t="6199" x="4435475" y="4327525"/>
          <p14:tracePt t="6211" x="4429125" y="4276725"/>
          <p14:tracePt t="6225" x="4429125" y="4219575"/>
          <p14:tracePt t="6236" x="4416425" y="4181475"/>
          <p14:tracePt t="6247" x="4416425" y="4162425"/>
          <p14:tracePt t="6259" x="4416425" y="4130675"/>
          <p14:tracePt t="6276" x="4416425" y="4111625"/>
          <p14:tracePt t="6284" x="4416425" y="4092575"/>
          <p14:tracePt t="6296" x="4422775" y="4079875"/>
          <p14:tracePt t="6310" x="4429125" y="4052888"/>
          <p14:tracePt t="6324" x="4454525" y="4027488"/>
          <p14:tracePt t="6334" x="4479925" y="3976688"/>
          <p14:tracePt t="6346" x="4505325" y="3957638"/>
          <p14:tracePt t="6360" x="4511675" y="3938588"/>
          <p14:tracePt t="6370" x="4524375" y="3925888"/>
          <p14:tracePt t="6382" x="4537075" y="3906838"/>
          <p14:tracePt t="6394" x="4549775" y="3894138"/>
          <p14:tracePt t="6409" x="4556125" y="3887788"/>
          <p14:tracePt t="6419" x="4568825" y="3887788"/>
          <p14:tracePt t="6431" x="4581525" y="3875088"/>
          <p14:tracePt t="6445" x="4594225" y="3862388"/>
          <p14:tracePt t="6459" x="4619625" y="3856038"/>
          <p14:tracePt t="6467" x="4645025" y="3856038"/>
          <p14:tracePt t="6479" x="4695825" y="3843338"/>
          <p14:tracePt t="6493" x="4746625" y="3843338"/>
          <p14:tracePt t="6508" x="4805363" y="3830638"/>
          <p14:tracePt t="6516" x="4856163" y="3824288"/>
          <p14:tracePt t="6529" x="4894263" y="3824288"/>
          <p14:tracePt t="6543" x="4926013" y="3824288"/>
          <p14:tracePt t="6554" x="4945063" y="3817938"/>
          <p14:tracePt t="6571" x="4970463" y="3817938"/>
          <p14:tracePt t="6577" x="5002213" y="3817938"/>
          <p14:tracePt t="6592" x="5046663" y="3817938"/>
          <p14:tracePt t="6601" x="5103813" y="3817938"/>
          <p14:tracePt t="6614" x="5141913" y="3817938"/>
          <p14:tracePt t="6626" x="5167313" y="3817938"/>
          <p14:tracePt t="6642" x="5205413" y="3817938"/>
          <p14:tracePt t="6651" x="5237163" y="3817938"/>
          <p14:tracePt t="6663" x="5276850" y="3817938"/>
          <p14:tracePt t="6676" x="5314950" y="3817938"/>
          <p14:tracePt t="6691" x="5365750" y="3817938"/>
          <p14:tracePt t="6700" x="5410200" y="3817938"/>
          <p14:tracePt t="6712" x="5448300" y="3824288"/>
          <p14:tracePt t="6726" x="5480050" y="3843338"/>
          <p14:tracePt t="6736" x="5505450" y="3862388"/>
          <p14:tracePt t="6750" x="5530850" y="3881438"/>
          <p14:tracePt t="6760" x="5568950" y="3906838"/>
          <p14:tracePt t="6776" x="5594350" y="3938588"/>
          <p14:tracePt t="6785" x="5613400" y="3957638"/>
          <p14:tracePt t="6797" x="5638800" y="3983038"/>
          <p14:tracePt t="6809" x="5657850" y="4014788"/>
          <p14:tracePt t="6824" x="5683250" y="4040188"/>
          <p14:tracePt t="6834" x="5695950" y="4059238"/>
          <p14:tracePt t="6846" x="5729288" y="4092575"/>
          <p14:tracePt t="6859" x="5741988" y="4111625"/>
          <p14:tracePt t="6874" x="5761038" y="4137025"/>
          <p14:tracePt t="6892" x="5773738" y="4175125"/>
          <p14:tracePt t="6895" x="5780088" y="4206875"/>
          <p14:tracePt t="6909" x="5786438" y="4225925"/>
          <p14:tracePt t="6919" x="5799138" y="4244975"/>
          <p14:tracePt t="6932" x="5805488" y="4270375"/>
          <p14:tracePt t="6944" x="5805488" y="4289425"/>
          <p14:tracePt t="6959" x="5805488" y="4308475"/>
          <p14:tracePt t="6968" x="5805488" y="4327525"/>
          <p14:tracePt t="6980" x="5805488" y="4346575"/>
          <p14:tracePt t="6993" x="5805488" y="4378325"/>
          <p14:tracePt t="7008" x="5805488" y="4416425"/>
          <p14:tracePt t="7017" x="5792788" y="4460875"/>
          <p14:tracePt t="7029" x="5773738" y="4498975"/>
          <p14:tracePt t="7043" x="5761038" y="4532313"/>
          <p14:tracePt t="7058" x="5735638" y="4557713"/>
          <p14:tracePt t="7066" x="5722938" y="4576763"/>
          <p14:tracePt t="7083" x="5708650" y="4602163"/>
          <p14:tracePt t="7093" x="5683250" y="4614863"/>
          <p14:tracePt t="7103" x="5670550" y="4627563"/>
          <p14:tracePt t="7115" x="5664200" y="4640263"/>
          <p14:tracePt t="7127" x="5651500" y="4652963"/>
          <p14:tracePt t="7142" x="5638800" y="4659313"/>
          <p14:tracePt t="7151" x="5626100" y="4672013"/>
          <p14:tracePt t="7164" x="5607050" y="4678363"/>
          <p14:tracePt t="7176" x="5581650" y="4697413"/>
          <p14:tracePt t="7191" x="5568950" y="4703763"/>
          <p14:tracePt t="7201" x="5549900" y="4716463"/>
          <p14:tracePt t="7213" x="5530850" y="4722813"/>
          <p14:tracePt t="7226" x="5499100" y="4735513"/>
          <p14:tracePt t="7241" x="5480050" y="4741863"/>
          <p14:tracePt t="7249" x="5448300" y="4741863"/>
          <p14:tracePt t="7263" x="5435600" y="4748213"/>
          <p14:tracePt t="7275" x="5403850" y="4760913"/>
          <p14:tracePt t="7286" x="5384800" y="4760913"/>
          <p14:tracePt t="7298" x="5372100" y="4760913"/>
          <p14:tracePt t="7310" x="5359400" y="4760913"/>
          <p14:tracePt t="7325" x="5340350" y="4760913"/>
          <p14:tracePt t="7335" x="5314950" y="4760913"/>
          <p14:tracePt t="7347" x="5289550" y="4760913"/>
          <p14:tracePt t="7360" x="5249863" y="4760913"/>
          <p14:tracePt t="7375" x="5224463" y="4760913"/>
          <p14:tracePt t="7384" x="5192713" y="4754563"/>
          <p14:tracePt t="7396" x="5167313" y="4754563"/>
          <p14:tracePt t="7409" x="5135563" y="4754563"/>
          <p14:tracePt t="7421" x="5116513" y="4748213"/>
          <p14:tracePt t="7433" x="5097463" y="4741863"/>
          <p14:tracePt t="7444" x="5065713" y="4741863"/>
          <p14:tracePt t="7459" x="5046663" y="4735513"/>
          <p14:tracePt t="7469" x="5008563" y="4729163"/>
          <p14:tracePt t="7481" x="4976813" y="4722813"/>
          <p14:tracePt t="7493" x="4938713" y="4710113"/>
          <p14:tracePt t="7508" x="4906963" y="4703763"/>
          <p14:tracePt t="7518" x="4875213" y="4697413"/>
          <p14:tracePt t="7530" x="4849813" y="4684713"/>
          <p14:tracePt t="7543" x="4818063" y="4678363"/>
          <p14:tracePt t="7557" x="4797425" y="4659313"/>
          <p14:tracePt t="7568" x="4765675" y="4646613"/>
          <p14:tracePt t="7579" x="4721225" y="4627563"/>
          <p14:tracePt t="7592" x="4676775" y="4602163"/>
          <p14:tracePt t="7604" x="4645025" y="4570413"/>
          <p14:tracePt t="7616" x="4606925" y="4545013"/>
          <p14:tracePt t="7628" x="4594225" y="4513263"/>
          <p14:tracePt t="7643" x="4581525" y="4486275"/>
          <p14:tracePt t="7652" x="4562475" y="4460875"/>
          <p14:tracePt t="7664" x="4556125" y="4429125"/>
          <p14:tracePt t="7676" x="4549775" y="4410075"/>
          <p14:tracePt t="7692" x="4543425" y="4365625"/>
          <p14:tracePt t="7701" x="4543425" y="4314825"/>
          <p14:tracePt t="7713" x="4543425" y="4264025"/>
          <p14:tracePt t="7726" x="4543425" y="4187825"/>
          <p14:tracePt t="7742" x="4543425" y="4137025"/>
          <p14:tracePt t="7750" x="4543425" y="4086225"/>
          <p14:tracePt t="7762" x="4549775" y="4040188"/>
          <p14:tracePt t="7776" x="4568825" y="4008438"/>
          <p14:tracePt t="7791" x="4587875" y="3963988"/>
          <p14:tracePt t="7799" x="4613275" y="3906838"/>
          <p14:tracePt t="7811" x="4638675" y="3862388"/>
          <p14:tracePt t="7826" x="4670425" y="3811588"/>
          <p14:tracePt t="7836" x="4695825" y="3773488"/>
          <p14:tracePt t="7848" x="4714875" y="3741738"/>
          <p14:tracePt t="7860" x="4740275" y="3722688"/>
          <p14:tracePt t="7876" x="4772025" y="3703638"/>
          <p14:tracePt t="7885" x="4791075" y="3684588"/>
          <p14:tracePt t="7897" x="4862513" y="3671888"/>
          <p14:tracePt t="7909" x="4913313" y="3665538"/>
          <p14:tracePt t="7923" x="4964113" y="3665538"/>
          <p14:tracePt t="7933" x="5027613" y="3665538"/>
          <p14:tracePt t="7945" x="5072063" y="3665538"/>
          <p14:tracePt t="7959" x="5110163" y="3665538"/>
          <p14:tracePt t="7974" x="5148263" y="3665538"/>
          <p14:tracePt t="7982" x="5199063" y="3665538"/>
          <p14:tracePt t="7994" x="5264150" y="3665538"/>
          <p14:tracePt t="8009" x="5321300" y="3678238"/>
          <p14:tracePt t="8019" x="5365750" y="3697288"/>
          <p14:tracePt t="8031" x="5403850" y="3703638"/>
          <p14:tracePt t="8043" x="5448300" y="3729038"/>
          <p14:tracePt t="8058" x="5480050" y="3754438"/>
          <p14:tracePt t="8068" x="5511800" y="3779838"/>
          <p14:tracePt t="8080" x="5549900" y="3805238"/>
          <p14:tracePt t="8097" x="5581650" y="3830638"/>
          <p14:tracePt t="8107" x="5626100" y="3856038"/>
          <p14:tracePt t="8116" x="5670550" y="3894138"/>
          <p14:tracePt t="8129" x="5702300" y="3919538"/>
          <p14:tracePt t="8142" x="5729288" y="3932238"/>
          <p14:tracePt t="8154" x="5761038" y="3951288"/>
          <p14:tracePt t="8165" x="5773738" y="3976688"/>
          <p14:tracePt t="8178" x="5799138" y="4008438"/>
          <p14:tracePt t="8192" x="5811838" y="4027488"/>
          <p14:tracePt t="8202" x="5824538" y="4046538"/>
          <p14:tracePt t="8215" x="5837238" y="4079875"/>
          <p14:tracePt t="8226" x="5849938" y="4111625"/>
          <p14:tracePt t="8242" x="5862638" y="4143375"/>
          <p14:tracePt t="8251" x="5868988" y="4162425"/>
          <p14:tracePt t="8263" x="5875338" y="4181475"/>
          <p14:tracePt t="8276" x="5875338" y="4206875"/>
          <p14:tracePt t="8291" x="5881688" y="4232275"/>
          <p14:tracePt t="8300" x="5881688" y="4251325"/>
          <p14:tracePt t="8312" x="5894388" y="4276725"/>
          <p14:tracePt t="8326" x="5894388" y="4295775"/>
          <p14:tracePt t="8337" x="5894388" y="4314825"/>
          <p14:tracePt t="8349" x="5894388" y="4346575"/>
          <p14:tracePt t="8361" x="5888038" y="4371975"/>
          <p14:tracePt t="8375" x="5888038" y="4391025"/>
          <p14:tracePt t="8385" x="5881688" y="4403725"/>
          <p14:tracePt t="8398" x="5868988" y="4422775"/>
          <p14:tracePt t="8409" x="5862638" y="4422775"/>
          <p14:tracePt t="8425" x="5849938" y="4435475"/>
          <p14:tracePt t="8434" x="5843588" y="4448175"/>
          <p14:tracePt t="8446" x="5830888" y="4454525"/>
          <p14:tracePt t="8459" x="5818188" y="4473575"/>
          <p14:tracePt t="8474" x="5805488" y="4486275"/>
          <p14:tracePt t="8484" x="5792788" y="4492625"/>
          <p14:tracePt t="8495" x="5773738" y="4506913"/>
          <p14:tracePt t="8510" x="5761038" y="4513263"/>
          <p14:tracePt t="8520" x="5741988" y="4525963"/>
          <p14:tracePt t="8532" x="5729288" y="4538663"/>
          <p14:tracePt t="8544" x="5708650" y="4557713"/>
          <p14:tracePt t="8559" x="5695950" y="4570413"/>
          <p14:tracePt t="8569" x="5670550" y="4583113"/>
          <p14:tracePt t="8582" x="5645150" y="4595813"/>
          <p14:tracePt t="8593" x="5619750" y="4614863"/>
          <p14:tracePt t="8609" x="5600700" y="4627563"/>
          <p14:tracePt t="8617" x="5581650" y="4640263"/>
          <p14:tracePt t="8630" x="5568950" y="4646613"/>
          <p14:tracePt t="8642" x="5543550" y="4652963"/>
          <p14:tracePt t="8658" x="5518150" y="4659313"/>
          <p14:tracePt t="8666" x="5492750" y="4678363"/>
          <p14:tracePt t="8678" x="5467350" y="4678363"/>
          <p14:tracePt t="8693" x="5435600" y="4684713"/>
          <p14:tracePt t="8703" x="5416550" y="4684713"/>
          <p14:tracePt t="8715" x="5384800" y="4691063"/>
          <p14:tracePt t="8727" x="5359400" y="4691063"/>
          <p14:tracePt t="8742" x="5327650" y="4691063"/>
          <p14:tracePt t="8752" x="5302250" y="4691063"/>
          <p14:tracePt t="8764" x="5249863" y="4691063"/>
          <p14:tracePt t="8776" x="5199063" y="4691063"/>
          <p14:tracePt t="8792" x="5135563" y="4691063"/>
          <p14:tracePt t="8801" x="5072063" y="4691063"/>
          <p14:tracePt t="8813" x="5021263" y="4684713"/>
          <p14:tracePt t="8826" x="4976813" y="4672013"/>
          <p14:tracePt t="8841" x="4932363" y="4652963"/>
          <p14:tracePt t="8850" x="4875213" y="4627563"/>
          <p14:tracePt t="8862" x="4843463" y="4602163"/>
          <p14:tracePt t="8876" x="4797425" y="4583113"/>
          <p14:tracePt t="8890" x="4778375" y="4564063"/>
          <p14:tracePt t="8898" x="4752975" y="4551363"/>
          <p14:tracePt t="8910" x="4740275" y="4538663"/>
          <p14:tracePt t="8925" x="4727575" y="4525963"/>
          <p14:tracePt t="8935" x="4714875" y="4513263"/>
          <p14:tracePt t="8958" x="4708525" y="4506913"/>
          <p14:tracePt t="8959" x="4695825" y="4486275"/>
          <p14:tracePt t="8975" x="4683125" y="4473575"/>
          <p14:tracePt t="8984" x="4664075" y="4454525"/>
          <p14:tracePt t="8996" x="4645025" y="4429125"/>
          <p14:tracePt t="9009" x="4625975" y="4410075"/>
          <p14:tracePt t="9024" x="4600575" y="4378325"/>
          <p14:tracePt t="9033" x="4581525" y="4352925"/>
          <p14:tracePt t="9045" x="4543425" y="4308475"/>
          <p14:tracePt t="9059" x="4530725" y="4289425"/>
          <p14:tracePt t="9070" x="4511675" y="4257675"/>
          <p14:tracePt t="9082" x="4498975" y="4232275"/>
          <p14:tracePt t="9094" x="4486275" y="4219575"/>
          <p14:tracePt t="9112" x="4479925" y="4200525"/>
          <p14:tracePt t="9119" x="4479925" y="4181475"/>
          <p14:tracePt t="9131" x="4479925" y="4168775"/>
          <p14:tracePt t="9143" x="4479925" y="4149725"/>
          <p14:tracePt t="9158" x="4479925" y="4143375"/>
          <p14:tracePt t="9167" x="4479925" y="4130675"/>
          <p14:tracePt t="9179" x="4479925" y="4124325"/>
          <p14:tracePt t="9193" x="4479925" y="4105275"/>
          <p14:tracePt t="9208" x="4479925" y="4086225"/>
          <p14:tracePt t="9216" x="4479925" y="4059238"/>
          <p14:tracePt t="9228" x="4486275" y="4033838"/>
          <p14:tracePt t="9242" x="4498975" y="4002088"/>
          <p14:tracePt t="9253" x="4524375" y="3970338"/>
          <p14:tracePt t="9265" x="4562475" y="3938588"/>
          <p14:tracePt t="9277" x="4594225" y="3894138"/>
          <p14:tracePt t="9292" x="4632325" y="3856038"/>
          <p14:tracePt t="9301" x="4657725" y="3824288"/>
          <p14:tracePt t="9314" x="4689475" y="3798888"/>
          <p14:tracePt t="9326" x="4733925" y="3773488"/>
          <p14:tracePt t="9341" x="4778375" y="3754438"/>
          <p14:tracePt t="9350" x="4830763" y="3748088"/>
          <p14:tracePt t="9363" x="4862513" y="3741738"/>
          <p14:tracePt t="9375" x="4913313" y="3741738"/>
          <p14:tracePt t="9391" x="4938713" y="3741738"/>
          <p14:tracePt t="9400" x="4989513" y="3741738"/>
          <p14:tracePt t="9411" x="5027613" y="3741738"/>
          <p14:tracePt t="9426" x="5078413" y="3741738"/>
          <p14:tracePt t="9437" x="5135563" y="3748088"/>
          <p14:tracePt t="9448" x="5186363" y="3760788"/>
          <p14:tracePt t="9460" x="5243513" y="3786188"/>
          <p14:tracePt t="9475" x="5289550" y="3805238"/>
          <p14:tracePt t="9485" x="5321300" y="3817938"/>
          <p14:tracePt t="9498" x="5340350" y="3843338"/>
          <p14:tracePt t="9509" x="5378450" y="3868738"/>
          <p14:tracePt t="9525" x="5410200" y="3894138"/>
          <p14:tracePt t="9533" x="5454650" y="3919538"/>
          <p14:tracePt t="9546" x="5486400" y="3951288"/>
          <p14:tracePt t="9560" x="5537200" y="4002088"/>
          <p14:tracePt t="9574" x="5562600" y="4046538"/>
          <p14:tracePt t="9582" x="5588000" y="4079875"/>
          <p14:tracePt t="9595" x="5607050" y="4124325"/>
          <p14:tracePt t="9609" x="5626100" y="4156075"/>
          <p14:tracePt t="9626" x="5638800" y="4187825"/>
          <p14:tracePt t="9631" x="5651500" y="4206875"/>
          <p14:tracePt t="9643" x="5657850" y="4238625"/>
          <p14:tracePt t="9659" x="5664200" y="4264025"/>
          <p14:tracePt t="9668" x="5670550" y="4295775"/>
          <p14:tracePt t="9681" x="5683250" y="4333875"/>
          <p14:tracePt t="9693" x="5683250" y="4365625"/>
          <p14:tracePt t="9708" x="5689600" y="4391025"/>
          <p14:tracePt t="9717" x="5689600" y="4422775"/>
          <p14:tracePt t="9729" x="5689600" y="4448175"/>
          <p14:tracePt t="9743" x="5689600" y="4460875"/>
          <p14:tracePt t="9758" x="5689600" y="4486275"/>
          <p14:tracePt t="9766" x="5689600" y="4492625"/>
          <p14:tracePt t="9778" x="5689600" y="4506913"/>
          <p14:tracePt t="9792" x="5689600" y="4519613"/>
          <p14:tracePt t="9804" x="5689600" y="4532313"/>
          <p14:tracePt t="9814" x="5689600" y="4545013"/>
          <p14:tracePt t="9827" x="5689600" y="4551363"/>
          <p14:tracePt t="9842" x="5683250" y="4570413"/>
          <p14:tracePt t="9851" x="5670550" y="4583113"/>
          <p14:tracePt t="9863" x="5664200" y="4595813"/>
          <p14:tracePt t="9876" x="5651500" y="4608513"/>
          <p14:tracePt t="9891" x="5626100" y="4614863"/>
          <p14:tracePt t="9900" x="5600700" y="4633913"/>
          <p14:tracePt t="9912" x="5568950" y="4646613"/>
          <p14:tracePt t="9925" x="5537200" y="4652963"/>
          <p14:tracePt t="9940" x="5505450" y="4659313"/>
          <p14:tracePt t="9949" x="5480050" y="4672013"/>
          <p14:tracePt t="9962" x="5454650" y="4678363"/>
          <p14:tracePt t="9976" x="5435600" y="4678363"/>
          <p14:tracePt t="9986" x="5410200" y="4684713"/>
          <p14:tracePt t="9998" x="5397500" y="4684713"/>
          <p14:tracePt t="10011" x="5384800" y="4684713"/>
          <p14:tracePt t="10025" x="5365750" y="4684713"/>
          <p14:tracePt t="10034" x="5359400" y="4684713"/>
          <p14:tracePt t="10047" x="5346700" y="4684713"/>
          <p14:tracePt t="10059" x="5340350" y="4684713"/>
          <p14:tracePt t="10083" x="5334000" y="4684713"/>
          <p14:tracePt t="11431" x="5340350" y="4684713"/>
          <p14:tracePt t="11444" x="5372100" y="4678363"/>
          <p14:tracePt t="11455" x="5448300" y="4652963"/>
          <p14:tracePt t="11465" x="5556250" y="4621213"/>
          <p14:tracePt t="11477" x="5670550" y="4583113"/>
          <p14:tracePt t="11491" x="5824538" y="4538663"/>
          <p14:tracePt t="11501" x="6059488" y="4460875"/>
          <p14:tracePt t="11514" x="6302375" y="4352925"/>
          <p14:tracePt t="11526" x="6569075" y="4244975"/>
          <p14:tracePt t="11542" x="6811963" y="4149725"/>
          <p14:tracePt t="11550" x="7021513" y="4098925"/>
          <p14:tracePt t="11562" x="7124700" y="4079875"/>
          <p14:tracePt t="11577" x="7264400" y="4065588"/>
          <p14:tracePt t="11588" x="7353300" y="4052888"/>
          <p14:tracePt t="11599" x="7416800" y="4052888"/>
          <p14:tracePt t="11611" x="7467600" y="4052888"/>
          <p14:tracePt t="11626" x="7499350" y="4052888"/>
          <p14:tracePt t="11636" x="7518400" y="4052888"/>
          <p14:tracePt t="11654" x="7531100" y="4052888"/>
          <p14:tracePt t="11660" x="7545388" y="4059238"/>
          <p14:tracePt t="11675" x="7551738" y="4059238"/>
          <p14:tracePt t="11684" x="7570788" y="4065588"/>
          <p14:tracePt t="11696" x="7589838" y="4086225"/>
          <p14:tracePt t="11710" x="7615238" y="4105275"/>
          <p14:tracePt t="11725" x="7640638" y="4137025"/>
          <p14:tracePt t="11735" x="7653338" y="4168775"/>
          <p14:tracePt t="11918" x="7659688" y="4168775"/>
          <p14:tracePt t="11931" x="7710488" y="4162425"/>
          <p14:tracePt t="11944" x="7856538" y="4130675"/>
          <p14:tracePt t="11957" x="7977188" y="4098925"/>
          <p14:tracePt t="11967" x="8093075" y="4052888"/>
          <p14:tracePt t="11978" x="8245475" y="4008438"/>
          <p14:tracePt t="11992" x="8347075" y="3976688"/>
          <p14:tracePt t="12003" x="8429625" y="3957638"/>
          <p14:tracePt t="12015" x="8494713" y="3938588"/>
          <p14:tracePt t="12027" x="8551863" y="3919538"/>
          <p14:tracePt t="12042" x="8589963" y="3919538"/>
          <p14:tracePt t="12052" x="8628063" y="3906838"/>
          <p14:tracePt t="12063" x="8672513" y="3900488"/>
          <p14:tracePt t="12076" x="8691563" y="3894138"/>
          <p14:tracePt t="12092" x="8716963" y="3887788"/>
          <p14:tracePt t="12100" x="8723313" y="3887788"/>
          <p14:tracePt t="12112" x="8736013" y="3881438"/>
          <p14:tracePt t="12127" x="8742363" y="3875088"/>
          <p14:tracePt t="12334" x="8761413" y="3875088"/>
          <p14:tracePt t="12347" x="8786813" y="3868738"/>
          <p14:tracePt t="12359" x="8812213" y="3862388"/>
          <p14:tracePt t="12369" x="8831263" y="3843338"/>
          <p14:tracePt t="12380" x="8856663" y="3836988"/>
          <p14:tracePt t="12393" x="8875713" y="3824288"/>
          <p14:tracePt t="12408" x="8894763" y="3817938"/>
          <p14:tracePt t="12417" x="8921750" y="3811588"/>
          <p14:tracePt t="12430" x="8940800" y="3805238"/>
          <p14:tracePt t="12443" x="8953500" y="3798888"/>
          <p14:tracePt t="12458" x="8966200" y="3792538"/>
          <p14:tracePt t="12466" x="8966200" y="3786188"/>
          <p14:tracePt t="12479" x="8972550" y="3786188"/>
          <p14:tracePt t="12493" x="8972550" y="3779838"/>
          <p14:tracePt t="13934" x="8959850" y="3760788"/>
          <p14:tracePt t="13947" x="8907463" y="3703638"/>
          <p14:tracePt t="13969" x="8856663" y="3619500"/>
          <p14:tracePt t="13977" x="8805863" y="3549650"/>
          <p14:tracePt t="13985" x="8767763" y="3454400"/>
          <p14:tracePt t="13993" x="8723313" y="3352800"/>
          <p14:tracePt t="14008" x="8685213" y="3257550"/>
          <p14:tracePt t="14017" x="8653463" y="3154363"/>
          <p14:tracePt t="14030" x="8602663" y="3046413"/>
          <p14:tracePt t="14042" x="8577263" y="2957513"/>
          <p14:tracePt t="14058" x="8545513" y="2836863"/>
          <p14:tracePt t="14075" x="8513763" y="2720975"/>
          <p14:tracePt t="14078" x="8494713" y="2593975"/>
          <p14:tracePt t="14093" x="8482013" y="2517775"/>
          <p14:tracePt t="14104" x="8462963" y="2435225"/>
          <p14:tracePt t="14115" x="8455025" y="2384425"/>
          <p14:tracePt t="14127" x="8442325" y="2319338"/>
          <p14:tracePt t="14141" x="8423275" y="2249488"/>
          <p14:tracePt t="14153" x="8423275" y="2198688"/>
          <p14:tracePt t="14165" x="8416925" y="2147888"/>
          <p14:tracePt t="14176" x="8416925" y="2090738"/>
          <p14:tracePt t="14194" x="8416925" y="2039938"/>
          <p14:tracePt t="14201" x="8416925" y="2001838"/>
          <p14:tracePt t="14213" x="8416925" y="1951038"/>
          <p14:tracePt t="14226" x="8416925" y="1885950"/>
          <p14:tracePt t="14242" x="8416925" y="1797050"/>
          <p14:tracePt t="14250" x="8416925" y="1720850"/>
          <p14:tracePt t="14262" x="8416925" y="1670050"/>
          <p14:tracePt t="14276" x="8416925" y="1625600"/>
          <p14:tracePt t="14287" x="8416925" y="1600200"/>
          <p14:tracePt t="14300" x="8423275" y="1568450"/>
          <p14:tracePt t="14311" x="8423275" y="1549400"/>
          <p14:tracePt t="14326" x="8429625" y="1536700"/>
          <p14:tracePt t="14336" x="8429625" y="1530350"/>
          <p14:tracePt t="14348" x="8429625" y="1524000"/>
          <p14:tracePt t="14360" x="8429625" y="1517650"/>
          <p14:tracePt t="14421" x="8435975" y="1517650"/>
          <p14:tracePt t="14458" x="8442325" y="1517650"/>
          <p14:tracePt t="14472" x="8448675" y="1530350"/>
          <p14:tracePt t="14482" x="8455025" y="1562100"/>
          <p14:tracePt t="14495" x="8462963" y="1587500"/>
          <p14:tracePt t="14508" x="8475663" y="1631950"/>
          <p14:tracePt t="14519" x="8482013" y="1695450"/>
          <p14:tracePt t="14531" x="8482013" y="1758950"/>
          <p14:tracePt t="14543" x="8494713" y="1828800"/>
          <p14:tracePt t="14558" x="8494713" y="1879600"/>
          <p14:tracePt t="14568" x="8494713" y="1931988"/>
          <p14:tracePt t="14580" x="8501063" y="1970088"/>
          <p14:tracePt t="14593" x="8501063" y="2014538"/>
          <p14:tracePt t="14608" x="8501063" y="2052638"/>
          <p14:tracePt t="14616" x="8501063" y="2090738"/>
          <p14:tracePt t="14629" x="8501063" y="2141538"/>
          <p14:tracePt t="14643" x="8501063" y="2192338"/>
          <p14:tracePt t="14655" x="8507413" y="2224088"/>
          <p14:tracePt t="14665" x="8507413" y="2262188"/>
          <p14:tracePt t="14678" x="8507413" y="2281238"/>
          <p14:tracePt t="14695" x="8507413" y="2319338"/>
          <p14:tracePt t="14703" x="8526463" y="2351088"/>
          <p14:tracePt t="14714" x="8526463" y="2390775"/>
          <p14:tracePt t="14726" x="8532813" y="2447925"/>
          <p14:tracePt t="14742" x="8551863" y="2492375"/>
          <p14:tracePt t="14751" x="8558213" y="2530475"/>
          <p14:tracePt t="14763" x="8564563" y="2562225"/>
          <p14:tracePt t="14777" x="8570913" y="2587625"/>
          <p14:tracePt t="14791" x="8577263" y="2619375"/>
          <p14:tracePt t="14799" x="8577263" y="2638425"/>
          <p14:tracePt t="14812" x="8589963" y="2676525"/>
          <p14:tracePt t="14826" x="8602663" y="2708275"/>
          <p14:tracePt t="14837" x="8602663" y="2746375"/>
          <p14:tracePt t="14848" x="8609013" y="2792413"/>
          <p14:tracePt t="14861" x="8621713" y="2824163"/>
          <p14:tracePt t="14876" x="8628063" y="2849563"/>
          <p14:tracePt t="14886" x="8628063" y="2887663"/>
          <p14:tracePt t="14897" x="8634413" y="2913063"/>
          <p14:tracePt t="14910" x="8640763" y="2951163"/>
          <p14:tracePt t="14924" x="8647113" y="2989263"/>
          <p14:tracePt t="14934" x="8659813" y="3033713"/>
          <p14:tracePt t="14959" x="8672513" y="3141663"/>
          <p14:tracePt t="14974" x="8672513" y="3167063"/>
          <p14:tracePt t="14984" x="8672513" y="3198813"/>
          <p14:tracePt t="14995" x="8685213" y="3219450"/>
          <p14:tracePt t="15009" x="8685213" y="3238500"/>
          <p14:tracePt t="15020" x="8691563" y="3251200"/>
          <p14:tracePt t="15032" x="8691563" y="3257550"/>
          <p14:tracePt t="15044" x="8691563" y="3263900"/>
          <p14:tracePt t="15058" x="8691563" y="3270250"/>
          <p14:tracePt t="27382" x="8659813" y="3270250"/>
          <p14:tracePt t="27394" x="8532813" y="3270250"/>
          <p14:tracePt t="27407" x="8391525" y="3282950"/>
          <p14:tracePt t="27420" x="8207375" y="3302000"/>
          <p14:tracePt t="27431" x="7881938" y="3371850"/>
          <p14:tracePt t="27444" x="7524750" y="3435350"/>
          <p14:tracePt t="27456" x="7169150" y="3505200"/>
          <p14:tracePt t="27468" x="6824663" y="3536950"/>
          <p14:tracePt t="27479" x="6473825" y="3587750"/>
          <p14:tracePt t="27492" x="6175375" y="3619500"/>
          <p14:tracePt t="27506" x="5862638" y="3632200"/>
          <p14:tracePt t="27516" x="5588000" y="3665538"/>
          <p14:tracePt t="27529" x="5429250" y="3665538"/>
          <p14:tracePt t="27541" x="5314950" y="3678238"/>
          <p14:tracePt t="27556" x="5249863" y="3678238"/>
          <p14:tracePt t="27565" x="5211763" y="3678238"/>
          <p14:tracePt t="27578" x="5180013" y="3678238"/>
          <p14:tracePt t="27762" x="5167313" y="3678238"/>
          <p14:tracePt t="27775" x="5053013" y="3684588"/>
          <p14:tracePt t="27789" x="4849813" y="3748088"/>
          <p14:tracePt t="27799" x="4511675" y="3849688"/>
          <p14:tracePt t="27812" x="3867150" y="4008438"/>
          <p14:tracePt t="27825" x="3275013" y="4187825"/>
          <p14:tracePt t="27840" x="2682875" y="4346575"/>
          <p14:tracePt t="27848" x="2344738" y="4429125"/>
          <p14:tracePt t="27860" x="2078038" y="4460875"/>
          <p14:tracePt t="27875" x="1911350" y="4473575"/>
          <p14:tracePt t="27886" x="1822450" y="4486275"/>
          <p14:tracePt t="27909" x="1739900" y="4492625"/>
          <p14:tracePt t="28153" x="1739900" y="4479925"/>
          <p14:tracePt t="28165" x="1746250" y="4429125"/>
          <p14:tracePt t="28178" x="1784350" y="4371975"/>
          <p14:tracePt t="28193" x="1822450" y="4327525"/>
          <p14:tracePt t="28202" x="1905000" y="4276725"/>
          <p14:tracePt t="28213" x="1962150" y="4257675"/>
          <p14:tracePt t="28225" x="2025650" y="4238625"/>
          <p14:tracePt t="28241" x="2116138" y="4238625"/>
          <p14:tracePt t="28250" x="2217738" y="4238625"/>
          <p14:tracePt t="28262" x="2281238" y="4238625"/>
          <p14:tracePt t="28274" x="2332038" y="4238625"/>
          <p14:tracePt t="28289" x="2370138" y="4238625"/>
          <p14:tracePt t="28299" x="2389188" y="4238625"/>
          <p14:tracePt t="28310" x="2395538" y="4238625"/>
          <p14:tracePt t="28325" x="2401888" y="4238625"/>
          <p14:tracePt t="28543" x="2420938" y="4238625"/>
          <p14:tracePt t="28556" x="2484438" y="4251325"/>
          <p14:tracePt t="28567" x="2587625" y="4257675"/>
          <p14:tracePt t="28580" x="2701925" y="4270375"/>
          <p14:tracePt t="28592" x="2765425" y="4276725"/>
          <p14:tracePt t="28606" x="2828925" y="4289425"/>
          <p14:tracePt t="28616" x="2873375" y="4295775"/>
          <p14:tracePt t="28628" x="2911475" y="4302125"/>
          <p14:tracePt t="28640" x="2936875" y="4308475"/>
          <p14:tracePt t="28656" x="2962275" y="4321175"/>
          <p14:tracePt t="28665" x="2968625" y="4321175"/>
          <p14:tracePt t="28677" x="2982913" y="4321175"/>
          <p14:tracePt t="28714" x="2989263" y="4321175"/>
          <p14:tracePt t="33064" x="2943225" y="4340225"/>
          <p14:tracePt t="33076" x="2835275" y="4378325"/>
          <p14:tracePt t="33090" x="2695575" y="4448175"/>
          <p14:tracePt t="33101" x="2509838" y="4506913"/>
          <p14:tracePt t="33113" x="2382838" y="4538663"/>
          <p14:tracePt t="33125" x="2281238" y="4545013"/>
          <p14:tracePt t="33140" x="2166938" y="4545013"/>
          <p14:tracePt t="33150" x="2065338" y="4545013"/>
          <p14:tracePt t="33162" x="1987550" y="4545013"/>
          <p14:tracePt t="33175" x="1949450" y="4545013"/>
          <p14:tracePt t="33189" x="1917700" y="4519613"/>
          <p14:tracePt t="33198" x="1898650" y="4506913"/>
          <p14:tracePt t="33211" x="1898650" y="4498975"/>
          <p14:tracePt t="33225" x="1898650" y="4492625"/>
          <p14:tracePt t="33239" x="1898650" y="4486275"/>
          <p14:tracePt t="33247" x="1981200" y="4448175"/>
          <p14:tracePt t="33264" x="2154238" y="4371975"/>
          <p14:tracePt t="33275" x="2401888" y="4327525"/>
          <p14:tracePt t="33284" x="2778125" y="4295775"/>
          <p14:tracePt t="33296" x="3167063" y="4276725"/>
          <p14:tracePt t="33308" x="3765550" y="4276725"/>
          <p14:tracePt t="33323" x="4384675" y="4276725"/>
          <p14:tracePt t="33332" x="4983163" y="4289425"/>
          <p14:tracePt t="33345" x="5365750" y="4378325"/>
          <p14:tracePt t="33358" x="5729288" y="4498975"/>
          <p14:tracePt t="33374" x="6008688" y="4646613"/>
          <p14:tracePt t="33381" x="6213475" y="4760913"/>
          <p14:tracePt t="33399" x="6346825" y="4862513"/>
          <p14:tracePt t="33408" x="6429375" y="4946650"/>
          <p14:tracePt t="33423" x="6467475" y="4991100"/>
          <p14:tracePt t="33431" x="6480175" y="5035550"/>
          <p14:tracePt t="33443" x="6461125" y="5092700"/>
          <p14:tracePt t="33458" x="6359525" y="5111750"/>
          <p14:tracePt t="33640" x="6403975" y="5111750"/>
          <p14:tracePt t="33653" x="6543675" y="5099050"/>
          <p14:tracePt t="33664" x="6672263" y="5080000"/>
          <p14:tracePt t="33676" x="6818313" y="5054600"/>
          <p14:tracePt t="33690" x="7008813" y="5041900"/>
          <p14:tracePt t="33699" x="7156450" y="5022850"/>
          <p14:tracePt t="33711" x="7283450" y="4997450"/>
          <p14:tracePt t="33724" x="7442200" y="4978400"/>
          <p14:tracePt t="33739" x="7570788" y="4965700"/>
          <p14:tracePt t="33749" x="7646988" y="4946650"/>
          <p14:tracePt t="33760" x="7742238" y="4926013"/>
          <p14:tracePt t="33775" x="7818438" y="4906963"/>
          <p14:tracePt t="33790" x="7900988" y="4881563"/>
          <p14:tracePt t="33797" x="7951788" y="4875213"/>
          <p14:tracePt t="33809" x="7996238" y="4856163"/>
          <p14:tracePt t="33824" x="8029575" y="4849813"/>
          <p14:tracePt t="33835" x="8042275" y="4837113"/>
          <p14:tracePt t="33846" x="8061325" y="4830763"/>
          <p14:tracePt t="33858" x="8074025" y="4824413"/>
          <p14:tracePt t="33873" x="8093075" y="4818063"/>
          <p14:tracePt t="33891" x="8105775" y="4805363"/>
          <p14:tracePt t="33895" x="8112125" y="4799013"/>
          <p14:tracePt t="33910" x="8131175" y="4792663"/>
          <p14:tracePt t="33922" x="8143875" y="4786313"/>
          <p14:tracePt t="33930" x="8150225" y="4779963"/>
          <p14:tracePt t="33943" x="8162925" y="4773613"/>
          <p14:tracePt t="33957" x="8181975" y="4773613"/>
          <p14:tracePt t="33968" x="8188325" y="4767263"/>
          <p14:tracePt t="33979" x="8207375" y="4767263"/>
          <p14:tracePt t="33992" x="8226425" y="4767263"/>
          <p14:tracePt t="34006" x="8245475" y="4767263"/>
          <p14:tracePt t="34016" x="8277225" y="4767263"/>
          <p14:tracePt t="34028" x="8289925" y="4767263"/>
          <p14:tracePt t="34040" x="8302625" y="4767263"/>
          <p14:tracePt t="34056" x="8308975" y="4767263"/>
          <p14:tracePt t="34115" x="8315325" y="4767263"/>
          <p14:tracePt t="49217" x="8321675" y="4697413"/>
          <p14:tracePt t="49229" x="8334375" y="4646613"/>
          <p14:tracePt t="49241" x="8340725" y="4570413"/>
          <p14:tracePt t="49255" x="8353425" y="4538663"/>
          <p14:tracePt t="49266" x="8353425" y="4506913"/>
          <p14:tracePt t="49278" x="8359775" y="4479925"/>
          <p14:tracePt t="49290" x="8366125" y="4467225"/>
          <p14:tracePt t="49303" x="8366125" y="4454525"/>
          <p14:tracePt t="49313" x="8366125" y="4441825"/>
          <p14:tracePt t="49325" x="8366125" y="4422775"/>
          <p14:tracePt t="49340" x="8366125" y="4391025"/>
          <p14:tracePt t="49351" x="8328025" y="4346575"/>
          <p14:tracePt t="49362" x="8302625" y="4302125"/>
          <p14:tracePt t="49374" x="8270875" y="4219575"/>
          <p14:tracePt t="49389" x="8258175" y="4156075"/>
          <p14:tracePt t="49400" x="8251825" y="4040188"/>
          <p14:tracePt t="49411" x="8251825" y="3913188"/>
          <p14:tracePt t="49423" x="8251825" y="3773488"/>
          <p14:tracePt t="49443" x="8251825" y="3684588"/>
          <p14:tracePt t="49449" x="8270875" y="3606800"/>
          <p14:tracePt t="49460" x="8289925" y="3536950"/>
          <p14:tracePt t="49474" x="8315325" y="3460750"/>
          <p14:tracePt t="49488" x="8353425" y="3352800"/>
          <p14:tracePt t="49496" x="8385175" y="3289300"/>
          <p14:tracePt t="49718" x="8385175" y="3244850"/>
          <p14:tracePt t="49730" x="8359775" y="3141663"/>
          <p14:tracePt t="49744" x="8315325" y="3033713"/>
          <p14:tracePt t="49756" x="8277225" y="2944813"/>
          <p14:tracePt t="49768" x="8245475" y="2836863"/>
          <p14:tracePt t="49778" x="8226425" y="2759075"/>
          <p14:tracePt t="49792" x="8213725" y="2695575"/>
          <p14:tracePt t="49804" x="8207375" y="2638425"/>
          <p14:tracePt t="49813" x="8207375" y="2574925"/>
          <p14:tracePt t="49826" x="8207375" y="2498725"/>
          <p14:tracePt t="49839" x="8207375" y="2409825"/>
          <p14:tracePt t="49854" x="8207375" y="2319338"/>
          <p14:tracePt t="49862" x="8207375" y="2255838"/>
          <p14:tracePt t="49874" x="8207375" y="2217738"/>
          <p14:tracePt t="49889" x="8207375" y="2185988"/>
          <p14:tracePt t="49903" x="8207375" y="2147888"/>
          <p14:tracePt t="49912" x="8201025" y="2128838"/>
          <p14:tracePt t="49924" x="8201025" y="2103438"/>
          <p14:tracePt t="49939" x="8194675" y="2071688"/>
          <p14:tracePt t="49954" x="8194675" y="2052638"/>
          <p14:tracePt t="49961" x="8181975" y="2020888"/>
          <p14:tracePt t="49973" x="8181975" y="2001838"/>
          <p14:tracePt t="49987" x="8181975" y="1982788"/>
          <p14:tracePt t="49996" x="8181975" y="1970088"/>
          <p14:tracePt t="50009" x="8175625" y="1957388"/>
          <p14:tracePt t="50021" x="8175625" y="1951038"/>
          <p14:tracePt t="50072" x="8175625" y="1944688"/>
          <p14:tracePt t="50106" x="8175625" y="1951038"/>
          <p14:tracePt t="50120" x="8175625" y="1970088"/>
          <p14:tracePt t="50131" x="8175625" y="2001838"/>
          <p14:tracePt t="50143" x="8175625" y="2039938"/>
          <p14:tracePt t="50155" x="8175625" y="2078038"/>
          <p14:tracePt t="50170" x="8175625" y="2103438"/>
          <p14:tracePt t="50180" x="8175625" y="2135188"/>
          <p14:tracePt t="50192" x="8169275" y="2173288"/>
          <p14:tracePt t="50205" x="8169275" y="2211388"/>
          <p14:tracePt t="50220" x="8162925" y="2268538"/>
          <p14:tracePt t="50229" x="8162925" y="2319338"/>
          <p14:tracePt t="50241" x="8150225" y="2359025"/>
          <p14:tracePt t="50255" x="8150225" y="2397125"/>
          <p14:tracePt t="50266" x="8143875" y="2428875"/>
          <p14:tracePt t="50277" x="8143875" y="2454275"/>
          <p14:tracePt t="50290" x="8143875" y="2486025"/>
          <p14:tracePt t="50305" x="8143875" y="2498725"/>
          <p14:tracePt t="50314" x="8143875" y="2511425"/>
          <p14:tracePt t="50326" x="8143875" y="2524125"/>
          <p14:tracePt t="50339" x="8143875" y="2530475"/>
          <p14:tracePt t="50424" x="8137525" y="2530475"/>
          <p14:tracePt t="50485" x="8137525" y="2524125"/>
          <p14:tracePt t="50497" x="8131175" y="2498725"/>
          <p14:tracePt t="50509" x="8131175" y="2473325"/>
          <p14:tracePt t="50522" x="8131175" y="2441575"/>
          <p14:tracePt t="50537" x="8131175" y="2416175"/>
          <p14:tracePt t="50546" x="8124825" y="2378075"/>
          <p14:tracePt t="50559" x="8124825" y="2338388"/>
          <p14:tracePt t="50576" x="8124825" y="2306638"/>
          <p14:tracePt t="50587" x="8124825" y="2268538"/>
          <p14:tracePt t="50595" x="8124825" y="2249488"/>
          <p14:tracePt t="50607" x="8124825" y="2217738"/>
          <p14:tracePt t="50621" x="8124825" y="2198688"/>
          <p14:tracePt t="50632" x="8124825" y="2179638"/>
          <p14:tracePt t="50644" x="8124825" y="2166938"/>
          <p14:tracePt t="50657" x="8124825" y="2154238"/>
          <p14:tracePt t="50671" x="8124825" y="214788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1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Combined</a:t>
            </a:r>
            <a:r>
              <a:rPr lang="de-DE" dirty="0"/>
              <a:t> </a:t>
            </a:r>
            <a:r>
              <a:rPr lang="de-DE" dirty="0" err="1"/>
              <a:t>results</a:t>
            </a:r>
            <a:br>
              <a:rPr lang="de-DE" dirty="0"/>
            </a:br>
            <a:br>
              <a:rPr lang="de-DE" b="0" dirty="0"/>
            </a:b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283968" y="16356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3" name="Textfeld 12"/>
          <p:cNvSpPr txBox="1"/>
          <p:nvPr/>
        </p:nvSpPr>
        <p:spPr>
          <a:xfrm>
            <a:off x="179512" y="1491630"/>
            <a:ext cx="906829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Location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quantification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groundwater</a:t>
            </a:r>
            <a:r>
              <a:rPr lang="de-DE" dirty="0"/>
              <a:t> </a:t>
            </a:r>
            <a:r>
              <a:rPr lang="de-DE" dirty="0" err="1"/>
              <a:t>discharge</a:t>
            </a:r>
            <a:endParaRPr lang="de-DE" dirty="0"/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Impact </a:t>
            </a:r>
            <a:r>
              <a:rPr lang="de-DE" dirty="0" err="1"/>
              <a:t>may</a:t>
            </a:r>
            <a:r>
              <a:rPr lang="de-DE" dirty="0"/>
              <a:t> </a:t>
            </a:r>
            <a:r>
              <a:rPr lang="de-DE" dirty="0" err="1"/>
              <a:t>increase</a:t>
            </a:r>
            <a:r>
              <a:rPr lang="de-DE" dirty="0"/>
              <a:t>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drought</a:t>
            </a:r>
            <a:r>
              <a:rPr lang="de-DE" dirty="0"/>
              <a:t> </a:t>
            </a:r>
            <a:r>
              <a:rPr lang="de-DE" dirty="0" err="1"/>
              <a:t>conditions</a:t>
            </a:r>
            <a:endParaRPr lang="de-DE" dirty="0"/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Providing essential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</a:t>
            </a:r>
            <a:r>
              <a:rPr lang="de-DE" dirty="0" err="1"/>
              <a:t>sustainable</a:t>
            </a:r>
            <a:r>
              <a:rPr lang="de-DE" dirty="0"/>
              <a:t> </a:t>
            </a:r>
            <a:r>
              <a:rPr lang="de-DE" dirty="0" err="1"/>
              <a:t>river</a:t>
            </a:r>
            <a:r>
              <a:rPr lang="de-DE" dirty="0"/>
              <a:t> </a:t>
            </a:r>
            <a:r>
              <a:rPr lang="de-DE" dirty="0" err="1"/>
              <a:t>management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Multi-</a:t>
            </a:r>
            <a:r>
              <a:rPr lang="de-DE" dirty="0" err="1"/>
              <a:t>methodological</a:t>
            </a:r>
            <a:r>
              <a:rPr lang="de-DE" dirty="0"/>
              <a:t> </a:t>
            </a:r>
            <a:r>
              <a:rPr lang="de-DE" dirty="0" err="1"/>
              <a:t>approach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necessary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understanding</a:t>
            </a:r>
            <a:r>
              <a:rPr lang="de-DE" dirty="0"/>
              <a:t> large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systems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Blueprint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river</a:t>
            </a:r>
            <a:r>
              <a:rPr lang="de-DE" dirty="0"/>
              <a:t> </a:t>
            </a:r>
            <a:r>
              <a:rPr lang="de-DE" dirty="0" err="1"/>
              <a:t>basins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0E88A34-8908-4CA8-9FE9-BD433BC26C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10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70"/>
    </mc:Choice>
    <mc:Fallback>
      <p:transition spd="slow" advTm="51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88" x="8118475" y="2147888"/>
          <p14:tracePt t="1701" x="8074025" y="2154238"/>
          <p14:tracePt t="1714" x="7983538" y="2192338"/>
          <p14:tracePt t="1722" x="7869238" y="2217738"/>
          <p14:tracePt t="1735" x="7786688" y="2236788"/>
          <p14:tracePt t="1748" x="7723188" y="2255838"/>
          <p14:tracePt t="1759" x="7653338" y="2255838"/>
          <p14:tracePt t="1771" x="7589838" y="2262188"/>
          <p14:tracePt t="1784" x="7537450" y="2262188"/>
          <p14:tracePt t="1800" x="7486650" y="2262188"/>
          <p14:tracePt t="1808" x="7454900" y="2255838"/>
          <p14:tracePt t="1820" x="7410450" y="2230438"/>
          <p14:tracePt t="1834" x="7372350" y="2160588"/>
          <p14:tracePt t="1846" x="7327900" y="2065338"/>
          <p14:tracePt t="1857" x="7302500" y="2008188"/>
          <p14:tracePt t="1869" x="7283450" y="1931988"/>
          <p14:tracePt t="1882" x="7264400" y="1847850"/>
          <p14:tracePt t="1893" x="7251700" y="1784350"/>
          <p14:tracePt t="1905" x="7245350" y="1752600"/>
          <p14:tracePt t="1917" x="7245350" y="1739900"/>
          <p14:tracePt t="2114" x="7226300" y="1739900"/>
          <p14:tracePt t="2126" x="7137400" y="1720850"/>
          <p14:tracePt t="2139" x="6970713" y="1695450"/>
          <p14:tracePt t="2151" x="6748463" y="1651000"/>
          <p14:tracePt t="2164" x="6372225" y="1600200"/>
          <p14:tracePt t="2175" x="6008688" y="1517650"/>
          <p14:tracePt t="2188" x="5632450" y="1446213"/>
          <p14:tracePt t="2201" x="5334000" y="1401763"/>
          <p14:tracePt t="2217" x="5033963" y="1370013"/>
          <p14:tracePt t="2223" x="4868863" y="1357313"/>
          <p14:tracePt t="2235" x="4765675" y="1357313"/>
          <p14:tracePt t="2250" x="4727575" y="1357313"/>
          <p14:tracePt t="2259" x="4714875" y="1350963"/>
          <p14:tracePt t="2445" x="4708525" y="1350963"/>
          <p14:tracePt t="2457" x="4676775" y="1350963"/>
          <p14:tracePt t="2469" x="4549775" y="1363663"/>
          <p14:tracePt t="2482" x="4473575" y="1363663"/>
          <p14:tracePt t="2492" x="4410075" y="1363663"/>
          <p14:tracePt t="2504" x="4352925" y="1376363"/>
          <p14:tracePt t="2518" x="4300538" y="1376363"/>
          <p14:tracePt t="2531" x="4275138" y="1376363"/>
          <p14:tracePt t="2541" x="4256088" y="1376363"/>
          <p14:tracePt t="2553" x="4217988" y="1376363"/>
          <p14:tracePt t="18607" x="4224338" y="1376363"/>
          <p14:tracePt t="18619" x="4256088" y="1376363"/>
          <p14:tracePt t="18633" x="4325938" y="1376363"/>
          <p14:tracePt t="18645" x="4416425" y="1395413"/>
          <p14:tracePt t="18657" x="4479925" y="1401763"/>
          <p14:tracePt t="18668" x="4562475" y="1433513"/>
          <p14:tracePt t="18681" x="4613275" y="1452563"/>
          <p14:tracePt t="18692" x="4657725" y="1471613"/>
          <p14:tracePt t="18703" x="4727575" y="1490663"/>
          <p14:tracePt t="18716" x="4797425" y="1517650"/>
          <p14:tracePt t="18730" x="4843463" y="1543050"/>
          <p14:tracePt t="18740" x="4881563" y="1562100"/>
          <p14:tracePt t="18754" x="4906963" y="1587500"/>
          <p14:tracePt t="18766" x="4926013" y="1606550"/>
          <p14:tracePt t="18781" x="4951413" y="1631950"/>
          <p14:tracePt t="18789" x="4957763" y="1644650"/>
          <p14:tracePt t="18801" x="4964113" y="1657350"/>
          <p14:tracePt t="18815" x="4976813" y="1670050"/>
          <p14:tracePt t="18826" x="4989513" y="1689100"/>
          <p14:tracePt t="18838" x="5014913" y="1701800"/>
          <p14:tracePt t="18850" x="5033963" y="1733550"/>
          <p14:tracePt t="18865" x="5065713" y="1758950"/>
          <p14:tracePt t="18881" x="5091113" y="1790700"/>
          <p14:tracePt t="18887" x="5116513" y="1828800"/>
          <p14:tracePt t="18900" x="5135563" y="1847850"/>
          <p14:tracePt t="18914" x="5154613" y="1860550"/>
          <p14:tracePt t="18923" x="5167313" y="1885950"/>
          <p14:tracePt t="18935" x="5180013" y="1905000"/>
          <p14:tracePt t="18950" x="5205413" y="1938338"/>
          <p14:tracePt t="18964" x="5211763" y="1951038"/>
          <p14:tracePt t="18972" x="5230813" y="1963738"/>
          <p14:tracePt t="18984" x="5249863" y="1989138"/>
          <p14:tracePt t="18998" x="5264150" y="2008188"/>
          <p14:tracePt t="19009" x="5283200" y="2027238"/>
          <p14:tracePt t="19021" x="5289550" y="2039938"/>
          <p14:tracePt t="19033" x="5308600" y="2065338"/>
          <p14:tracePt t="19048" x="5321300" y="2071688"/>
          <p14:tracePt t="19057" x="5321300" y="2078038"/>
          <p14:tracePt t="19071" x="5327650" y="2084388"/>
          <p14:tracePt t="19096" x="5334000" y="2090738"/>
          <p14:tracePt t="19107" x="5340350" y="2097088"/>
          <p14:tracePt t="19119" x="5353050" y="2109788"/>
          <p14:tracePt t="19133" x="5365750" y="2116138"/>
          <p14:tracePt t="19144" x="5378450" y="2135188"/>
          <p14:tracePt t="19155" x="5397500" y="2166938"/>
          <p14:tracePt t="19168" x="5410200" y="2192338"/>
          <p14:tracePt t="19183" x="5422900" y="2211388"/>
          <p14:tracePt t="19198" x="5429250" y="2224088"/>
          <p14:tracePt t="19204" x="5435600" y="2230438"/>
          <p14:tracePt t="19216" x="5441950" y="2236788"/>
          <p14:tracePt t="19231" x="5448300" y="2243138"/>
          <p14:tracePt t="19253" x="5454650" y="2243138"/>
          <p14:tracePt t="19267" x="5461000" y="2249488"/>
          <p14:tracePt t="19290" x="5461000" y="2255838"/>
          <p14:tracePt t="19399" x="5461000" y="2262188"/>
          <p14:tracePt t="35515" x="5473700" y="2262188"/>
          <p14:tracePt t="35529" x="5505450" y="2268538"/>
          <p14:tracePt t="35546" x="5549900" y="2287588"/>
          <p14:tracePt t="35553" x="5600700" y="2312988"/>
          <p14:tracePt t="35564" x="5645150" y="2332038"/>
          <p14:tracePt t="35576" x="5702300" y="2351088"/>
          <p14:tracePt t="35587" x="5754688" y="2371725"/>
          <p14:tracePt t="35599" x="5799138" y="2384425"/>
          <p14:tracePt t="35613" x="5843588" y="2397125"/>
          <p14:tracePt t="35628" x="5907088" y="2416175"/>
          <p14:tracePt t="35636" x="6015038" y="2435225"/>
          <p14:tracePt t="35648" x="6103938" y="2454275"/>
          <p14:tracePt t="35662" x="6194425" y="2473325"/>
          <p14:tracePt t="35673" x="6276975" y="2505075"/>
          <p14:tracePt t="35685" x="6365875" y="2536825"/>
          <p14:tracePt t="35697" x="6461125" y="2568575"/>
          <p14:tracePt t="35712" x="6537325" y="2600325"/>
          <p14:tracePt t="35722" x="6607175" y="2625725"/>
          <p14:tracePt t="35733" x="6653213" y="2651125"/>
          <p14:tracePt t="35748" x="6684963" y="2676525"/>
          <p14:tracePt t="35762" x="6723063" y="2701925"/>
          <p14:tracePt t="35770" x="6742113" y="2714625"/>
          <p14:tracePt t="35783" x="6754813" y="2740025"/>
          <p14:tracePt t="35797" x="6767513" y="2759075"/>
          <p14:tracePt t="35807" x="6780213" y="2778125"/>
          <p14:tracePt t="36040" x="6799263" y="2778125"/>
          <p14:tracePt t="36057" x="6824663" y="2778125"/>
          <p14:tracePt t="36067" x="6913563" y="2792413"/>
          <p14:tracePt t="36079" x="6996113" y="2798763"/>
          <p14:tracePt t="36090" x="7099300" y="2824163"/>
          <p14:tracePt t="36103" x="7162800" y="2830513"/>
          <p14:tracePt t="36116" x="7264400" y="2849563"/>
          <p14:tracePt t="36130" x="7385050" y="2874963"/>
          <p14:tracePt t="36137" x="7448550" y="2874963"/>
          <p14:tracePt t="36149" x="7499350" y="2894013"/>
          <p14:tracePt t="36164" x="7531100" y="2894013"/>
          <p14:tracePt t="36174" x="7551738" y="2894013"/>
          <p14:tracePt t="36186" x="7564438" y="2894013"/>
          <p14:tracePt t="36213" x="7577138" y="2894013"/>
          <p14:tracePt t="37336" x="7512050" y="2906713"/>
          <p14:tracePt t="37349" x="7385050" y="2925763"/>
          <p14:tracePt t="37362" x="7219950" y="2976563"/>
          <p14:tracePt t="37371" x="6958013" y="3033713"/>
          <p14:tracePt t="37384" x="6659563" y="3097213"/>
          <p14:tracePt t="37397" x="6276975" y="3167063"/>
          <p14:tracePt t="37410" x="5670550" y="3251200"/>
          <p14:tracePt t="37420" x="5059363" y="3365500"/>
          <p14:tracePt t="37433" x="4448175" y="3467100"/>
          <p14:tracePt t="37447" x="4040188" y="3549650"/>
          <p14:tracePt t="37457" x="3657600" y="3619500"/>
          <p14:tracePt t="37469" x="3306763" y="3690938"/>
          <p14:tracePt t="37481" x="3001963" y="3754438"/>
          <p14:tracePt t="37496" x="2670175" y="3817938"/>
          <p14:tracePt t="37506" x="2420938" y="3849688"/>
          <p14:tracePt t="37518" x="2274888" y="3868738"/>
          <p14:tracePt t="37529" x="2147888" y="3881438"/>
          <p14:tracePt t="37546" x="2084388" y="3881438"/>
          <p14:tracePt t="37554" x="2044700" y="3881438"/>
          <p14:tracePt t="37775" x="2025650" y="3881438"/>
          <p14:tracePt t="37788" x="1936750" y="3881438"/>
          <p14:tracePt t="37800" x="1835150" y="3881438"/>
          <p14:tracePt t="37813" x="1758950" y="3881438"/>
          <p14:tracePt t="37825" x="1657350" y="3875088"/>
          <p14:tracePt t="37836" x="1573213" y="3856038"/>
          <p14:tracePt t="37850" x="1497013" y="3836988"/>
          <p14:tracePt t="37864" x="1427163" y="3830638"/>
          <p14:tracePt t="37873" x="1389063" y="3824288"/>
          <p14:tracePt t="37885" x="1357313" y="3805238"/>
          <p14:tracePt t="37901" x="1325563" y="3798888"/>
          <p14:tracePt t="37911" x="1306513" y="3786188"/>
          <p14:tracePt t="37921" x="1287463" y="3779838"/>
          <p14:tracePt t="37932" x="1274763" y="3773488"/>
          <p14:tracePt t="37946" x="1262063" y="3754438"/>
          <p14:tracePt t="37962" x="1243013" y="3741738"/>
          <p14:tracePt t="37969" x="1236663" y="3729038"/>
          <p14:tracePt t="37981" x="1230313" y="3716338"/>
          <p14:tracePt t="37996" x="1223963" y="3703638"/>
          <p14:tracePt t="38006" x="1211263" y="3690938"/>
          <p14:tracePt t="38018" x="1204913" y="3678238"/>
          <p14:tracePt t="38030" x="1192213" y="3671888"/>
          <p14:tracePt t="38046" x="1185863" y="3652838"/>
          <p14:tracePt t="38055" x="1179513" y="3646488"/>
          <p14:tracePt t="38067" x="1173163" y="3625850"/>
          <p14:tracePt t="38084" x="1160463" y="3613150"/>
          <p14:tracePt t="38094" x="1154113" y="3600450"/>
          <p14:tracePt t="38103" x="1139825" y="3575050"/>
          <p14:tracePt t="38116" x="1133475" y="3562350"/>
          <p14:tracePt t="38130" x="1120775" y="3549650"/>
          <p14:tracePt t="38141" x="1114425" y="3536950"/>
          <p14:tracePt t="38152" x="1108075" y="3530600"/>
          <p14:tracePt t="38165" x="1101725" y="3511550"/>
          <p14:tracePt t="38179" x="1095375" y="3498850"/>
          <p14:tracePt t="38189" x="1089025" y="3486150"/>
          <p14:tracePt t="38201" x="1082675" y="3479800"/>
          <p14:tracePt t="38214" x="1076325" y="3473450"/>
          <p14:tracePt t="38228" x="1069975" y="3473450"/>
          <p14:tracePt t="38238" x="1063625" y="3467100"/>
          <p14:tracePt t="38251" x="1057275" y="3467100"/>
          <p14:tracePt t="38263" x="1057275" y="3460750"/>
          <p14:tracePt t="38300" x="1057275" y="3454400"/>
          <p14:tracePt t="38312" x="1050925" y="3454400"/>
          <p14:tracePt t="38384" x="1044575" y="3454400"/>
          <p14:tracePt t="38421" x="1038225" y="3454400"/>
          <p14:tracePt t="45339" x="1044575" y="3467100"/>
          <p14:tracePt t="45351" x="1076325" y="3473450"/>
          <p14:tracePt t="45364" x="1108075" y="3486150"/>
          <p14:tracePt t="45375" x="1127125" y="3505200"/>
          <p14:tracePt t="45386" x="1147763" y="3517900"/>
          <p14:tracePt t="45398" x="1173163" y="3524250"/>
          <p14:tracePt t="45412" x="1173163" y="3530600"/>
          <p14:tracePt t="45424" x="1192213" y="3543300"/>
          <p14:tracePt t="45436" x="1198563" y="3549650"/>
          <p14:tracePt t="45447" x="1204913" y="3568700"/>
          <p14:tracePt t="45462" x="1211263" y="3581400"/>
          <p14:tracePt t="45472" x="1223963" y="3594100"/>
          <p14:tracePt t="45484" x="1230313" y="3613150"/>
          <p14:tracePt t="45497" x="1230313" y="3625850"/>
          <p14:tracePt t="45511" x="1236663" y="3638550"/>
          <p14:tracePt t="45521" x="1249363" y="3659188"/>
          <p14:tracePt t="45533" x="1255713" y="3671888"/>
          <p14:tracePt t="45547" x="1262063" y="3697288"/>
          <p14:tracePt t="45558" x="1268413" y="3716338"/>
          <p14:tracePt t="45570" x="1268413" y="3735388"/>
          <p14:tracePt t="45582" x="1274763" y="3754438"/>
          <p14:tracePt t="45596" x="1281113" y="3779838"/>
          <p14:tracePt t="45607" x="1287463" y="3798888"/>
          <p14:tracePt t="45618" x="1293813" y="3817938"/>
          <p14:tracePt t="45630" x="1300163" y="3843338"/>
          <p14:tracePt t="45645" x="1306513" y="3856038"/>
          <p14:tracePt t="45662" x="1312863" y="3868738"/>
          <p14:tracePt t="45667" x="1319213" y="3887788"/>
          <p14:tracePt t="45681" x="1325563" y="3894138"/>
          <p14:tracePt t="45694" x="1331913" y="3906838"/>
          <p14:tracePt t="45704" x="1338263" y="3919538"/>
          <p14:tracePt t="45716" x="1344613" y="3932238"/>
          <p14:tracePt t="45730" x="1350963" y="3938588"/>
          <p14:tracePt t="45745" x="1363663" y="3951288"/>
          <p14:tracePt t="45752" x="1370013" y="3963988"/>
          <p14:tracePt t="45765" x="1376363" y="3983038"/>
          <p14:tracePt t="45779" x="1382713" y="3989388"/>
          <p14:tracePt t="45790" x="1382713" y="4008438"/>
          <p14:tracePt t="45801" x="1389063" y="4021138"/>
          <p14:tracePt t="45814" x="1395413" y="4033838"/>
          <p14:tracePt t="45841" x="1401763" y="4040188"/>
          <p14:tracePt t="45850" x="1401763" y="4046538"/>
          <p14:tracePt t="45960" x="1401763" y="4052888"/>
          <p14:tracePt t="45973" x="1401763" y="4059238"/>
          <p14:tracePt t="45985" x="1408113" y="4065588"/>
          <p14:tracePt t="45997" x="1408113" y="4073525"/>
          <p14:tracePt t="46011" x="1408113" y="4079875"/>
          <p14:tracePt t="46021" x="1408113" y="4086225"/>
          <p14:tracePt t="46047" x="1408113" y="4092575"/>
          <p14:tracePt t="46070" x="1408113" y="4098925"/>
          <p14:tracePt t="46095" x="1408113" y="41052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iennummernplatzhalt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www.ufz.de</a:t>
            </a:r>
          </a:p>
        </p:txBody>
      </p:sp>
      <p:sp>
        <p:nvSpPr>
          <p:cNvPr id="2" name="Textfeld 1"/>
          <p:cNvSpPr txBox="1"/>
          <p:nvPr/>
        </p:nvSpPr>
        <p:spPr>
          <a:xfrm flipH="1">
            <a:off x="35496" y="1131590"/>
            <a:ext cx="9108504" cy="348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dirty="0"/>
              <a:t>1</a:t>
            </a:r>
            <a:r>
              <a:rPr lang="de-DE" sz="1050" dirty="0"/>
              <a:t>: </a:t>
            </a:r>
            <a:r>
              <a:rPr lang="de-DE" sz="1050" dirty="0" err="1"/>
              <a:t>Sharpley</a:t>
            </a:r>
            <a:r>
              <a:rPr lang="de-DE" sz="1050" dirty="0"/>
              <a:t>, A.N., </a:t>
            </a:r>
            <a:r>
              <a:rPr lang="de-DE" sz="1050" dirty="0" err="1"/>
              <a:t>Chapra</a:t>
            </a:r>
            <a:r>
              <a:rPr lang="de-DE" sz="1050" dirty="0"/>
              <a:t>, S.C., Wedepohl, R., Sims, J.T., Daniel, T.C., </a:t>
            </a:r>
            <a:r>
              <a:rPr lang="de-DE" sz="1050" dirty="0" err="1"/>
              <a:t>Reddy</a:t>
            </a:r>
            <a:r>
              <a:rPr lang="de-DE" sz="1050" dirty="0"/>
              <a:t>, K.R.: Managing </a:t>
            </a:r>
            <a:r>
              <a:rPr lang="de-DE" sz="1050" dirty="0" err="1"/>
              <a:t>Agricultural</a:t>
            </a:r>
            <a:r>
              <a:rPr lang="de-DE" sz="1050" dirty="0"/>
              <a:t> </a:t>
            </a:r>
            <a:r>
              <a:rPr lang="de-DE" sz="1050" dirty="0" err="1"/>
              <a:t>Phosphorus</a:t>
            </a:r>
            <a:r>
              <a:rPr lang="de-DE" sz="1050" dirty="0"/>
              <a:t> </a:t>
            </a:r>
            <a:r>
              <a:rPr lang="de-DE" sz="1050" dirty="0" err="1"/>
              <a:t>for</a:t>
            </a:r>
            <a:r>
              <a:rPr lang="de-DE" sz="1050" dirty="0"/>
              <a:t> </a:t>
            </a:r>
            <a:r>
              <a:rPr lang="de-DE" sz="1050" dirty="0" err="1"/>
              <a:t>Protection</a:t>
            </a:r>
            <a:r>
              <a:rPr lang="de-DE" sz="1050" dirty="0"/>
              <a:t> </a:t>
            </a:r>
            <a:r>
              <a:rPr lang="de-DE" sz="1050" dirty="0" err="1"/>
              <a:t>of</a:t>
            </a:r>
            <a:r>
              <a:rPr lang="de-DE" sz="1050" dirty="0"/>
              <a:t> Surface Waters: </a:t>
            </a:r>
            <a:r>
              <a:rPr lang="de-DE" sz="1050" dirty="0" err="1"/>
              <a:t>Issues</a:t>
            </a:r>
            <a:r>
              <a:rPr lang="de-DE" sz="1050" dirty="0"/>
              <a:t> and Options, J Environ Qual, 23, 437-451, https://doi.org/10.2134/jeq1994.00472425002300030006x, 1994.</a:t>
            </a:r>
          </a:p>
          <a:p>
            <a:r>
              <a:rPr lang="de-DE" sz="1050" b="1" dirty="0"/>
              <a:t>2</a:t>
            </a:r>
            <a:r>
              <a:rPr lang="de-DE" sz="1050" dirty="0"/>
              <a:t>: </a:t>
            </a:r>
            <a:r>
              <a:rPr lang="en-US" sz="1050" dirty="0"/>
              <a:t>Donohue, I., Styles, D., </a:t>
            </a:r>
            <a:r>
              <a:rPr lang="en-US" sz="1050" dirty="0" err="1"/>
              <a:t>Coxon</a:t>
            </a:r>
            <a:r>
              <a:rPr lang="en-US" sz="1050" dirty="0"/>
              <a:t>, C., Irvine, K.: Importance of spatial and temporal patterns for assessment of risk of diffuse nutrient emissions to surface waters, J </a:t>
            </a:r>
            <a:r>
              <a:rPr lang="en-US" sz="1050" dirty="0" err="1"/>
              <a:t>Hydrol</a:t>
            </a:r>
            <a:r>
              <a:rPr lang="en-US" sz="1050" dirty="0"/>
              <a:t>, 304, 183-192, https://doi.org/10.1016/j.jhydrol.2004.10.003, 2005.</a:t>
            </a:r>
            <a:endParaRPr lang="de-DE" sz="1050" dirty="0"/>
          </a:p>
          <a:p>
            <a:r>
              <a:rPr lang="de-DE" sz="1050" b="1" dirty="0"/>
              <a:t>3</a:t>
            </a:r>
            <a:r>
              <a:rPr lang="de-DE" sz="1050" dirty="0"/>
              <a:t>: </a:t>
            </a:r>
            <a:r>
              <a:rPr lang="en-US" sz="1050" dirty="0"/>
              <a:t>UBA: Federal Environmental Agency, Nitrogen and phosphorus loads from point and diffuse sources to surface waters in Germany, https://www.umweltbundesamt.de/sites/default/files/medien/384/bilder/dateien/2_abb_n-p-eintraege_2020-09- 17.pdf, last access: 02. November .2021, 2020.</a:t>
            </a:r>
            <a:endParaRPr lang="de-DE" sz="1050" dirty="0"/>
          </a:p>
          <a:p>
            <a:r>
              <a:rPr lang="de-DE" sz="1050" b="1" dirty="0"/>
              <a:t>4</a:t>
            </a:r>
            <a:r>
              <a:rPr lang="de-DE" sz="1050" dirty="0"/>
              <a:t>: </a:t>
            </a:r>
            <a:r>
              <a:rPr lang="en-US" sz="1050" dirty="0"/>
              <a:t>Bachmann, R.: The Role of Agricultural Sediments and Chemicals in Eutrophication. J Water </a:t>
            </a:r>
            <a:r>
              <a:rPr lang="en-US" sz="1050" dirty="0" err="1"/>
              <a:t>Pollut</a:t>
            </a:r>
            <a:r>
              <a:rPr lang="en-US" sz="1050" dirty="0"/>
              <a:t> Con F, 52, 2425-2600,1980.</a:t>
            </a:r>
            <a:endParaRPr lang="de-DE" sz="1050" dirty="0"/>
          </a:p>
          <a:p>
            <a:r>
              <a:rPr lang="de-DE" sz="1050" b="1" dirty="0"/>
              <a:t>5</a:t>
            </a:r>
            <a:r>
              <a:rPr lang="de-DE" sz="1050" dirty="0"/>
              <a:t>: </a:t>
            </a:r>
            <a:r>
              <a:rPr lang="en-US" sz="1050" dirty="0" err="1"/>
              <a:t>Dodds</a:t>
            </a:r>
            <a:r>
              <a:rPr lang="en-US" sz="1050" dirty="0"/>
              <a:t>, W.K.: Eutrophication and trophic state in rivers and streams, </a:t>
            </a:r>
            <a:r>
              <a:rPr lang="en-US" sz="1050" dirty="0" err="1"/>
              <a:t>Limnol</a:t>
            </a:r>
            <a:r>
              <a:rPr lang="en-US" sz="1050" dirty="0"/>
              <a:t> </a:t>
            </a:r>
            <a:r>
              <a:rPr lang="en-US" sz="1050" dirty="0" err="1"/>
              <a:t>Oceanogr</a:t>
            </a:r>
            <a:r>
              <a:rPr lang="en-US" sz="1050" dirty="0"/>
              <a:t>, 51, 671-680, https://doi.org/10.4319/lo.2006.51.1_part_2.0671, 2006.</a:t>
            </a:r>
            <a:endParaRPr lang="de-DE" sz="1050" dirty="0"/>
          </a:p>
          <a:p>
            <a:r>
              <a:rPr lang="de-DE" sz="1050" b="1" dirty="0"/>
              <a:t>6</a:t>
            </a:r>
            <a:r>
              <a:rPr lang="de-DE" sz="1050" dirty="0"/>
              <a:t>: </a:t>
            </a:r>
            <a:r>
              <a:rPr lang="de-DE" sz="1050" dirty="0" err="1"/>
              <a:t>Mallin</a:t>
            </a:r>
            <a:r>
              <a:rPr lang="de-DE" sz="1050" dirty="0"/>
              <a:t>, M.A., Johnson, V.L., Ensign, S.H., </a:t>
            </a:r>
            <a:r>
              <a:rPr lang="de-DE" sz="1050" dirty="0" err="1"/>
              <a:t>MacPherson</a:t>
            </a:r>
            <a:r>
              <a:rPr lang="de-DE" sz="1050" dirty="0"/>
              <a:t>, T.A.: </a:t>
            </a:r>
            <a:r>
              <a:rPr lang="de-DE" sz="1050" dirty="0" err="1"/>
              <a:t>Factors</a:t>
            </a:r>
            <a:r>
              <a:rPr lang="de-DE" sz="1050" dirty="0"/>
              <a:t> </a:t>
            </a:r>
            <a:r>
              <a:rPr lang="de-DE" sz="1050" dirty="0" err="1"/>
              <a:t>contributing</a:t>
            </a:r>
            <a:r>
              <a:rPr lang="de-DE" sz="1050" dirty="0"/>
              <a:t> </a:t>
            </a:r>
            <a:r>
              <a:rPr lang="de-DE" sz="1050" dirty="0" err="1"/>
              <a:t>to</a:t>
            </a:r>
            <a:r>
              <a:rPr lang="de-DE" sz="1050" dirty="0"/>
              <a:t> </a:t>
            </a:r>
            <a:r>
              <a:rPr lang="de-DE" sz="1050" dirty="0" err="1"/>
              <a:t>hypoxia</a:t>
            </a:r>
            <a:r>
              <a:rPr lang="de-DE" sz="1050" dirty="0"/>
              <a:t> in </a:t>
            </a:r>
            <a:r>
              <a:rPr lang="de-DE" sz="1050" dirty="0" err="1"/>
              <a:t>rivers</a:t>
            </a:r>
            <a:r>
              <a:rPr lang="de-DE" sz="1050" dirty="0"/>
              <a:t>, </a:t>
            </a:r>
            <a:r>
              <a:rPr lang="de-DE" sz="1050" dirty="0" err="1"/>
              <a:t>lakes</a:t>
            </a:r>
            <a:r>
              <a:rPr lang="de-DE" sz="1050" dirty="0"/>
              <a:t>, and </a:t>
            </a:r>
            <a:r>
              <a:rPr lang="de-DE" sz="1050" dirty="0" err="1"/>
              <a:t>streams</a:t>
            </a:r>
            <a:r>
              <a:rPr lang="de-DE" sz="1050" dirty="0"/>
              <a:t>, </a:t>
            </a:r>
            <a:r>
              <a:rPr lang="de-DE" sz="1050" dirty="0" err="1"/>
              <a:t>Limnol</a:t>
            </a:r>
            <a:r>
              <a:rPr lang="de-DE" sz="1050" dirty="0"/>
              <a:t> </a:t>
            </a:r>
            <a:r>
              <a:rPr lang="de-DE" sz="1050" dirty="0" err="1"/>
              <a:t>Oceanogr</a:t>
            </a:r>
            <a:r>
              <a:rPr lang="de-DE" sz="1050" dirty="0"/>
              <a:t>, 51, 690-701, https://doi.org/10.4319/lo.2006.51.1_part_2.0690, 2006.</a:t>
            </a:r>
          </a:p>
          <a:p>
            <a:r>
              <a:rPr lang="de-DE" sz="1050" b="1" dirty="0"/>
              <a:t>7</a:t>
            </a:r>
            <a:r>
              <a:rPr lang="de-DE" sz="1050" dirty="0"/>
              <a:t>: Dodds, W.K., </a:t>
            </a:r>
            <a:r>
              <a:rPr lang="de-DE" sz="1050" dirty="0" err="1"/>
              <a:t>Bouska</a:t>
            </a:r>
            <a:r>
              <a:rPr lang="de-DE" sz="1050" dirty="0"/>
              <a:t>, W.W., </a:t>
            </a:r>
            <a:r>
              <a:rPr lang="de-DE" sz="1050" dirty="0" err="1"/>
              <a:t>Eitzmann</a:t>
            </a:r>
            <a:r>
              <a:rPr lang="de-DE" sz="1050" dirty="0"/>
              <a:t>, J.L., Pilger, T.J., Pitts, K.L., Riley, A.J., Schloesser, J.T., </a:t>
            </a:r>
            <a:r>
              <a:rPr lang="de-DE" sz="1050" dirty="0" err="1"/>
              <a:t>Thornbrugh</a:t>
            </a:r>
            <a:r>
              <a:rPr lang="de-DE" sz="1050" dirty="0"/>
              <a:t>, D.J.: </a:t>
            </a:r>
            <a:r>
              <a:rPr lang="de-DE" sz="1050" dirty="0" err="1"/>
              <a:t>Eutrophication</a:t>
            </a:r>
            <a:r>
              <a:rPr lang="de-DE" sz="1050" dirty="0"/>
              <a:t> </a:t>
            </a:r>
            <a:r>
              <a:rPr lang="de-DE" sz="1050" dirty="0" err="1"/>
              <a:t>of</a:t>
            </a:r>
            <a:r>
              <a:rPr lang="de-DE" sz="1050" dirty="0"/>
              <a:t> U.S. </a:t>
            </a:r>
            <a:r>
              <a:rPr lang="de-DE" sz="1050" dirty="0" err="1"/>
              <a:t>Freshwaters</a:t>
            </a:r>
            <a:r>
              <a:rPr lang="de-DE" sz="1050" dirty="0"/>
              <a:t>: Analysis </a:t>
            </a:r>
            <a:r>
              <a:rPr lang="de-DE" sz="1050" dirty="0" err="1"/>
              <a:t>of</a:t>
            </a:r>
            <a:r>
              <a:rPr lang="de-DE" sz="1050" dirty="0"/>
              <a:t> Potential </a:t>
            </a:r>
            <a:r>
              <a:rPr lang="de-DE" sz="1050" dirty="0" err="1"/>
              <a:t>Economic</a:t>
            </a:r>
            <a:r>
              <a:rPr lang="de-DE" sz="1050" dirty="0"/>
              <a:t> </a:t>
            </a:r>
            <a:r>
              <a:rPr lang="de-DE" sz="1050" dirty="0" err="1"/>
              <a:t>Damages</a:t>
            </a:r>
            <a:r>
              <a:rPr lang="de-DE" sz="1050" dirty="0"/>
              <a:t>, Kansas State University, Manhattan, Kansas, Environ. </a:t>
            </a:r>
            <a:r>
              <a:rPr lang="de-DE" sz="1050" dirty="0" err="1"/>
              <a:t>Sci</a:t>
            </a:r>
            <a:r>
              <a:rPr lang="de-DE" sz="1050" dirty="0"/>
              <a:t>. </a:t>
            </a:r>
            <a:r>
              <a:rPr lang="de-DE" sz="1050" dirty="0" err="1"/>
              <a:t>Technol</a:t>
            </a:r>
            <a:r>
              <a:rPr lang="de-DE" sz="1050" dirty="0"/>
              <a:t>., 43, 12–19, https://doi.org/10.1021/es801217q, 2009.</a:t>
            </a:r>
          </a:p>
          <a:p>
            <a:r>
              <a:rPr lang="de-DE" sz="1050" b="1" dirty="0"/>
              <a:t>8</a:t>
            </a:r>
            <a:r>
              <a:rPr lang="de-DE" sz="1050" dirty="0"/>
              <a:t>: Donald, D.B., </a:t>
            </a:r>
            <a:r>
              <a:rPr lang="de-DE" sz="1050" dirty="0" err="1"/>
              <a:t>Bogard</a:t>
            </a:r>
            <a:r>
              <a:rPr lang="de-DE" sz="1050" dirty="0"/>
              <a:t>, M.J., Finlay, K., </a:t>
            </a:r>
            <a:r>
              <a:rPr lang="de-DE" sz="1050" dirty="0" err="1"/>
              <a:t>Bunting</a:t>
            </a:r>
            <a:r>
              <a:rPr lang="de-DE" sz="1050" dirty="0"/>
              <a:t>, L., Leavitt, P.R.: Phytoplankton- </a:t>
            </a:r>
            <a:r>
              <a:rPr lang="de-DE" sz="1050" dirty="0" err="1"/>
              <a:t>Specific</a:t>
            </a:r>
            <a:r>
              <a:rPr lang="de-DE" sz="1050" dirty="0"/>
              <a:t> Response </a:t>
            </a:r>
            <a:r>
              <a:rPr lang="de-DE" sz="1050" dirty="0" err="1"/>
              <a:t>to</a:t>
            </a:r>
            <a:r>
              <a:rPr lang="de-DE" sz="1050" dirty="0"/>
              <a:t> Enrichment </a:t>
            </a:r>
            <a:r>
              <a:rPr lang="de-DE" sz="1050" dirty="0" err="1"/>
              <a:t>of</a:t>
            </a:r>
            <a:r>
              <a:rPr lang="de-DE" sz="1050" dirty="0"/>
              <a:t> </a:t>
            </a:r>
            <a:r>
              <a:rPr lang="de-DE" sz="1050" dirty="0" err="1"/>
              <a:t>Phosphorus</a:t>
            </a:r>
            <a:r>
              <a:rPr lang="de-DE" sz="1050" dirty="0"/>
              <a:t>-Rich Surface Waters </a:t>
            </a:r>
            <a:r>
              <a:rPr lang="de-DE" sz="1050" dirty="0" err="1"/>
              <a:t>with</a:t>
            </a:r>
            <a:r>
              <a:rPr lang="de-DE" sz="1050" dirty="0"/>
              <a:t> Ammonium, Nitrate, and Urea, PLOS ONE, 81, e53277. https://doi.org/10.1371/journal.pone.0053277, 2013.</a:t>
            </a:r>
          </a:p>
          <a:p>
            <a:r>
              <a:rPr lang="de-DE" sz="1050" b="1" dirty="0"/>
              <a:t>9</a:t>
            </a:r>
            <a:r>
              <a:rPr lang="de-DE" sz="1050" dirty="0"/>
              <a:t>: Rockström, J., Steffen, W., </a:t>
            </a:r>
            <a:r>
              <a:rPr lang="de-DE" sz="1050" dirty="0" err="1"/>
              <a:t>Noone</a:t>
            </a:r>
            <a:r>
              <a:rPr lang="de-DE" sz="1050" dirty="0"/>
              <a:t>, K. … Foley, J.A. (2009): </a:t>
            </a:r>
            <a:r>
              <a:rPr lang="en-US" sz="1050" dirty="0"/>
              <a:t>Planetary boundaries: Exploring the safe operating space for humanity</a:t>
            </a:r>
            <a:r>
              <a:rPr lang="de-DE" sz="1050" dirty="0"/>
              <a:t>, Nature 461, 472-475.</a:t>
            </a:r>
          </a:p>
          <a:p>
            <a:r>
              <a:rPr lang="de-DE" sz="1050" b="1" dirty="0"/>
              <a:t>10</a:t>
            </a:r>
            <a:r>
              <a:rPr lang="de-DE" sz="1050" dirty="0"/>
              <a:t>: </a:t>
            </a:r>
            <a:r>
              <a:rPr lang="de-DE" sz="1050" dirty="0" err="1"/>
              <a:t>Hardenbicker</a:t>
            </a:r>
            <a:r>
              <a:rPr lang="de-DE" sz="1050" dirty="0"/>
              <a:t>, P., Weitere, M., Ritz, S., </a:t>
            </a:r>
            <a:r>
              <a:rPr lang="de-DE" sz="1050" dirty="0" err="1"/>
              <a:t>Schöll</a:t>
            </a:r>
            <a:r>
              <a:rPr lang="de-DE" sz="1050" dirty="0"/>
              <a:t>, F., Fischer, H.: Longitudinal Plankton Dynamics in </a:t>
            </a:r>
            <a:r>
              <a:rPr lang="de-DE" sz="1050" dirty="0" err="1"/>
              <a:t>the</a:t>
            </a:r>
            <a:r>
              <a:rPr lang="de-DE" sz="1050" dirty="0"/>
              <a:t> Rivers Rhine and Elbe, River Res </a:t>
            </a:r>
            <a:r>
              <a:rPr lang="de-DE" sz="1050" dirty="0" err="1"/>
              <a:t>Applic</a:t>
            </a:r>
            <a:r>
              <a:rPr lang="de-DE" sz="1050" dirty="0"/>
              <a:t>, 32, 1264– 1278, https://doi.org/10.1002/rra.2977, 2016.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B70EBCC-C2B8-452C-92AF-BB88519A1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35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1"/>
    </mc:Choice>
    <mc:Fallback>
      <p:transition spd="slow" advTm="3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39" x="1408113" y="4092575"/>
          <p14:tracePt t="2251" x="1363663" y="3957638"/>
          <p14:tracePt t="2264" x="1249363" y="3754438"/>
          <p14:tracePt t="2275" x="1114425" y="3460750"/>
          <p14:tracePt t="2287" x="847725" y="2805113"/>
          <p14:tracePt t="2301" x="554038" y="2027238"/>
          <p14:tracePt t="2313" x="306388" y="1344613"/>
          <p14:tracePt t="2324" x="139700" y="923925"/>
          <p14:tracePt t="2336" x="44450" y="63658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11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2000"/>
            <a:ext cx="9144000" cy="30480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19" name="Titel 18"/>
          <p:cNvSpPr>
            <a:spLocks noGrp="1"/>
          </p:cNvSpPr>
          <p:nvPr>
            <p:ph type="ctrTitle"/>
          </p:nvPr>
        </p:nvSpPr>
        <p:spPr>
          <a:xfrm>
            <a:off x="360444" y="1853557"/>
            <a:ext cx="8388464" cy="1188132"/>
          </a:xfrm>
        </p:spPr>
        <p:txBody>
          <a:bodyPr>
            <a:noAutofit/>
          </a:bodyPr>
          <a:lstStyle/>
          <a:p>
            <a:pPr algn="ctr"/>
            <a:r>
              <a:rPr lang="en-US" altLang="en-US" sz="2000" dirty="0">
                <a:solidFill>
                  <a:srgbClr val="000000"/>
                </a:solidFill>
                <a:latin typeface="Arial Unicode MS" panose="020B0604020202020204" pitchFamily="34" charset="-128"/>
              </a:rPr>
              <a:t>Revealing unexpected sources and quantities of groundwater discharge into major river systems during drought conditions</a:t>
            </a:r>
            <a:r>
              <a:rPr lang="en-US" altLang="en-US" sz="900" dirty="0">
                <a:solidFill>
                  <a:srgbClr val="000000"/>
                </a:solidFill>
              </a:rPr>
              <a:t> </a:t>
            </a:r>
            <a:br>
              <a:rPr lang="en-US" altLang="en-US" sz="4000" b="0" dirty="0">
                <a:solidFill>
                  <a:schemeClr val="tx1"/>
                </a:solidFill>
                <a:latin typeface="Arial" panose="020B0604020202020204" pitchFamily="34" charset="0"/>
              </a:rPr>
            </a:br>
            <a:br>
              <a:rPr lang="de-DE" b="0" dirty="0">
                <a:solidFill>
                  <a:schemeClr val="bg1"/>
                </a:solidFill>
              </a:rPr>
            </a:br>
            <a:endParaRPr lang="de-DE" b="0" dirty="0">
              <a:solidFill>
                <a:schemeClr val="bg1"/>
              </a:solidFill>
            </a:endParaRPr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>
          <a:xfrm>
            <a:off x="360000" y="2894400"/>
            <a:ext cx="5076096" cy="692566"/>
          </a:xfrm>
          <a:prstGeom prst="rect">
            <a:avLst/>
          </a:prstGeom>
        </p:spPr>
        <p:txBody>
          <a:bodyPr/>
          <a:lstStyle/>
          <a:p>
            <a:r>
              <a:rPr lang="de-DE" dirty="0">
                <a:solidFill>
                  <a:srgbClr val="000000"/>
                </a:solidFill>
              </a:rPr>
              <a:t>Julia Zill, Christian Siebert, Tino Rödiger, Markus Weitere, Ulf </a:t>
            </a:r>
            <a:r>
              <a:rPr lang="de-DE" dirty="0" err="1">
                <a:solidFill>
                  <a:srgbClr val="000000"/>
                </a:solidFill>
              </a:rPr>
              <a:t>Mallast</a:t>
            </a:r>
            <a:endParaRPr lang="de-DE" dirty="0">
              <a:solidFill>
                <a:srgbClr val="000000"/>
              </a:solidFill>
            </a:endParaRPr>
          </a:p>
          <a:p>
            <a:br>
              <a:rPr lang="de-DE" dirty="0">
                <a:solidFill>
                  <a:srgbClr val="000000"/>
                </a:solidFill>
              </a:rPr>
            </a:br>
            <a:r>
              <a:rPr lang="de-DE" dirty="0" err="1">
                <a:solidFill>
                  <a:srgbClr val="000000"/>
                </a:solidFill>
              </a:rPr>
              <a:t>M.Sc</a:t>
            </a:r>
            <a:r>
              <a:rPr lang="de-DE" dirty="0">
                <a:solidFill>
                  <a:srgbClr val="000000"/>
                </a:solidFill>
              </a:rPr>
              <a:t>. Julia Zill (</a:t>
            </a:r>
            <a:r>
              <a:rPr lang="de-DE" dirty="0" err="1">
                <a:solidFill>
                  <a:srgbClr val="000000"/>
                </a:solidFill>
              </a:rPr>
              <a:t>PhD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student</a:t>
            </a:r>
            <a:r>
              <a:rPr lang="de-DE" dirty="0">
                <a:solidFill>
                  <a:srgbClr val="000000"/>
                </a:solidFill>
              </a:rPr>
              <a:t>)</a:t>
            </a:r>
          </a:p>
          <a:p>
            <a:r>
              <a:rPr lang="de-DE" dirty="0">
                <a:solidFill>
                  <a:srgbClr val="000000"/>
                </a:solidFill>
              </a:rPr>
              <a:t>Helmholtz </a:t>
            </a:r>
            <a:r>
              <a:rPr lang="de-DE" dirty="0" err="1">
                <a:solidFill>
                  <a:srgbClr val="000000"/>
                </a:solidFill>
              </a:rPr>
              <a:t>Centre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for</a:t>
            </a:r>
            <a:r>
              <a:rPr lang="de-DE" dirty="0">
                <a:solidFill>
                  <a:srgbClr val="000000"/>
                </a:solidFill>
              </a:rPr>
              <a:t> Environmental Research</a:t>
            </a:r>
          </a:p>
          <a:p>
            <a:r>
              <a:rPr lang="de-DE" dirty="0" err="1">
                <a:solidFill>
                  <a:srgbClr val="000000"/>
                </a:solidFill>
              </a:rPr>
              <a:t>Dep</a:t>
            </a:r>
            <a:r>
              <a:rPr lang="de-DE" dirty="0">
                <a:solidFill>
                  <a:srgbClr val="000000"/>
                </a:solidFill>
              </a:rPr>
              <a:t>. </a:t>
            </a:r>
            <a:r>
              <a:rPr lang="de-DE" dirty="0" err="1">
                <a:solidFill>
                  <a:srgbClr val="000000"/>
                </a:solidFill>
              </a:rPr>
              <a:t>Catchment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Hydrology</a:t>
            </a:r>
            <a:r>
              <a:rPr lang="de-DE" dirty="0">
                <a:solidFill>
                  <a:srgbClr val="000000"/>
                </a:solidFill>
              </a:rPr>
              <a:t> &amp; </a:t>
            </a:r>
            <a:r>
              <a:rPr lang="de-DE" dirty="0" err="1">
                <a:solidFill>
                  <a:srgbClr val="000000"/>
                </a:solidFill>
              </a:rPr>
              <a:t>Dep</a:t>
            </a:r>
            <a:r>
              <a:rPr lang="de-DE" dirty="0">
                <a:solidFill>
                  <a:srgbClr val="000000"/>
                </a:solidFill>
              </a:rPr>
              <a:t>. River Ecology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xfrm>
            <a:off x="360000" y="4296668"/>
            <a:ext cx="2051760" cy="216000"/>
          </a:xfrm>
        </p:spPr>
        <p:txBody>
          <a:bodyPr/>
          <a:lstStyle/>
          <a:p>
            <a:r>
              <a:rPr lang="de-DE" dirty="0">
                <a:solidFill>
                  <a:srgbClr val="000000"/>
                </a:solidFill>
              </a:rPr>
              <a:t>EGU General </a:t>
            </a:r>
            <a:r>
              <a:rPr lang="de-DE" dirty="0" err="1">
                <a:solidFill>
                  <a:srgbClr val="000000"/>
                </a:solidFill>
              </a:rPr>
              <a:t>Assembly</a:t>
            </a:r>
            <a:r>
              <a:rPr lang="de-DE" dirty="0">
                <a:solidFill>
                  <a:srgbClr val="000000"/>
                </a:solidFill>
              </a:rPr>
              <a:t> 2022  26.05.2022</a:t>
            </a:r>
          </a:p>
        </p:txBody>
      </p:sp>
      <p:pic>
        <p:nvPicPr>
          <p:cNvPr id="12" name="Grafik 11" descr="Ein Bild, das Himmel, draußen, Gras, Wasser enthält.&#10;&#10;Automatisch generierte Beschreibung">
            <a:extLst>
              <a:ext uri="{FF2B5EF4-FFF2-40B4-BE49-F238E27FC236}">
                <a16:creationId xmlns:a16="http://schemas.microsoft.com/office/drawing/2014/main" id="{C039DFBA-276A-416C-AC1A-204A7389B1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5"/>
          <a:stretch/>
        </p:blipFill>
        <p:spPr>
          <a:xfrm>
            <a:off x="4859862" y="2499742"/>
            <a:ext cx="4197876" cy="2342259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3DC99EC-5644-4F0C-9BE6-6F3E2DD018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2455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5"/>
    </mc:Choice>
    <mc:Fallback>
      <p:transition spd="slow" advTm="5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Challenges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diffuse </a:t>
            </a:r>
            <a:r>
              <a:rPr lang="de-DE" dirty="0" err="1"/>
              <a:t>nutrient</a:t>
            </a:r>
            <a:r>
              <a:rPr lang="de-DE" dirty="0"/>
              <a:t> </a:t>
            </a:r>
            <a:r>
              <a:rPr lang="de-DE" dirty="0" err="1"/>
              <a:t>loads</a:t>
            </a:r>
            <a:br>
              <a:rPr lang="de-DE" dirty="0"/>
            </a:br>
            <a:br>
              <a:rPr lang="de-DE" b="0" dirty="0"/>
            </a:br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8" r="1043"/>
          <a:stretch/>
        </p:blipFill>
        <p:spPr bwMode="auto">
          <a:xfrm>
            <a:off x="5246065" y="1203598"/>
            <a:ext cx="3728079" cy="2966401"/>
          </a:xfrm>
          <a:prstGeom prst="snip2SameRect">
            <a:avLst>
              <a:gd name="adj1" fmla="val 28667"/>
              <a:gd name="adj2" fmla="val 1553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67544" y="1347614"/>
            <a:ext cx="50405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dirty="0" err="1"/>
              <a:t>Groundwater</a:t>
            </a:r>
            <a:r>
              <a:rPr lang="de-DE" dirty="0"/>
              <a:t> </a:t>
            </a:r>
            <a:r>
              <a:rPr lang="de-DE" dirty="0" err="1"/>
              <a:t>discharge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major</a:t>
            </a:r>
            <a:r>
              <a:rPr lang="de-DE" dirty="0"/>
              <a:t> diffuse source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nutrients</a:t>
            </a:r>
            <a:r>
              <a:rPr lang="de-DE" dirty="0"/>
              <a:t> (N, P) </a:t>
            </a:r>
            <a:r>
              <a:rPr lang="de-DE" baseline="30000" dirty="0">
                <a:solidFill>
                  <a:schemeClr val="bg1">
                    <a:lumMod val="65000"/>
                  </a:schemeClr>
                </a:solidFill>
              </a:rPr>
              <a:t>1, 2, 3</a:t>
            </a:r>
            <a:br>
              <a:rPr lang="de-DE" dirty="0"/>
            </a:br>
            <a:endParaRPr lang="de-DE" dirty="0"/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dirty="0" err="1"/>
              <a:t>Oversaturation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nutrients</a:t>
            </a:r>
            <a:r>
              <a:rPr lang="de-DE" dirty="0"/>
              <a:t> </a:t>
            </a:r>
            <a:r>
              <a:rPr lang="de-DE" dirty="0" err="1"/>
              <a:t>leads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eutrophication</a:t>
            </a:r>
            <a:r>
              <a:rPr lang="de-DE" dirty="0"/>
              <a:t> </a:t>
            </a:r>
            <a:r>
              <a:rPr lang="de-DE" baseline="30000" dirty="0">
                <a:solidFill>
                  <a:schemeClr val="bg1">
                    <a:lumMod val="65000"/>
                  </a:schemeClr>
                </a:solidFill>
              </a:rPr>
              <a:t>4, 5</a:t>
            </a:r>
            <a:endParaRPr lang="de-DE" dirty="0"/>
          </a:p>
          <a:p>
            <a:pPr>
              <a:buClr>
                <a:schemeClr val="tx2"/>
              </a:buClr>
            </a:pPr>
            <a:endParaRPr lang="de-DE" dirty="0"/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dirty="0" err="1"/>
              <a:t>Eutrophication</a:t>
            </a:r>
            <a:r>
              <a:rPr lang="de-DE" dirty="0"/>
              <a:t> </a:t>
            </a:r>
            <a:r>
              <a:rPr lang="de-DE" dirty="0" err="1"/>
              <a:t>jeopardizes</a:t>
            </a:r>
            <a:r>
              <a:rPr lang="de-DE" dirty="0"/>
              <a:t> </a:t>
            </a:r>
            <a:r>
              <a:rPr lang="de-DE" dirty="0" err="1"/>
              <a:t>ecosystem</a:t>
            </a:r>
            <a:r>
              <a:rPr lang="de-DE" dirty="0"/>
              <a:t> </a:t>
            </a:r>
            <a:r>
              <a:rPr lang="de-DE" dirty="0" err="1"/>
              <a:t>stability</a:t>
            </a:r>
            <a:r>
              <a:rPr lang="de-DE" dirty="0"/>
              <a:t> and </a:t>
            </a:r>
            <a:r>
              <a:rPr lang="de-DE" dirty="0" err="1"/>
              <a:t>biodiversity</a:t>
            </a:r>
            <a:r>
              <a:rPr lang="de-DE" dirty="0"/>
              <a:t> </a:t>
            </a:r>
            <a:r>
              <a:rPr lang="de-DE" baseline="30000" dirty="0">
                <a:solidFill>
                  <a:schemeClr val="bg1">
                    <a:lumMod val="65000"/>
                  </a:schemeClr>
                </a:solidFill>
              </a:rPr>
              <a:t>6, 7, 8</a:t>
            </a:r>
            <a:endParaRPr lang="de-DE" dirty="0"/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360000" y="4337456"/>
            <a:ext cx="8172440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DE" dirty="0" err="1">
                <a:sym typeface="Wingdings" panose="05000000000000000000" pitchFamily="2" charset="2"/>
              </a:rPr>
              <a:t>Efficient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eutrophication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management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needs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knowledge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river-aquifer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systems</a:t>
            </a:r>
            <a:endParaRPr lang="en-GB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3CD8ECC-660F-4F47-8738-1CA6FD7196D4}"/>
              </a:ext>
            </a:extLst>
          </p:cNvPr>
          <p:cNvSpPr txBox="1"/>
          <p:nvPr/>
        </p:nvSpPr>
        <p:spPr>
          <a:xfrm>
            <a:off x="7606037" y="3987810"/>
            <a:ext cx="172819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de-DE" sz="1050" dirty="0">
                <a:solidFill>
                  <a:schemeClr val="bg1">
                    <a:lumMod val="65000"/>
                  </a:schemeClr>
                </a:solidFill>
              </a:rPr>
              <a:t>Rockström et al., 2009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F1DFEA74-15FE-4F7B-B905-F2F01BBD11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555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90"/>
    </mc:Choice>
    <mc:Fallback>
      <p:transition spd="slow" advTm="53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12290" x="300038" y="962025"/>
          <p14:tracePt t="12300" x="471488" y="936625"/>
          <p14:tracePt t="12311" x="655638" y="923925"/>
          <p14:tracePt t="12325" x="847725" y="911225"/>
          <p14:tracePt t="12337" x="987425" y="911225"/>
          <p14:tracePt t="12350" x="1114425" y="917575"/>
          <p14:tracePt t="12360" x="1281113" y="955675"/>
          <p14:tracePt t="12374" x="1395413" y="987425"/>
          <p14:tracePt t="12388" x="1516063" y="1019175"/>
          <p14:tracePt t="12396" x="1644650" y="1057275"/>
          <p14:tracePt t="12408" x="1790700" y="1135063"/>
          <p14:tracePt t="12423" x="1873250" y="1185863"/>
          <p14:tracePt t="12433" x="1936750" y="1236663"/>
          <p14:tracePt t="12445" x="1968500" y="1262063"/>
          <p14:tracePt t="12458" x="1981200" y="1281113"/>
          <p14:tracePt t="12472" x="1987550" y="1293813"/>
          <p14:tracePt t="12727" x="1993900" y="1293813"/>
          <p14:tracePt t="12742" x="2025650" y="1293813"/>
          <p14:tracePt t="12753" x="2103438" y="1293813"/>
          <p14:tracePt t="12763" x="2192338" y="1306513"/>
          <p14:tracePt t="12775" x="2306638" y="1325563"/>
          <p14:tracePt t="12790" x="2439988" y="1357313"/>
          <p14:tracePt t="12800" x="2543175" y="1408113"/>
          <p14:tracePt t="12812" x="2638425" y="1471613"/>
          <p14:tracePt t="12824" x="2759075" y="1543050"/>
          <p14:tracePt t="12839" x="2854325" y="1600200"/>
          <p14:tracePt t="12849" x="2924175" y="1663700"/>
          <p14:tracePt t="12862" x="2989263" y="1720850"/>
          <p14:tracePt t="12875" x="3040063" y="1790700"/>
          <p14:tracePt t="12889" x="3065463" y="1835150"/>
          <p14:tracePt t="12898" x="3084513" y="1905000"/>
          <p14:tracePt t="12909" x="3090863" y="1938338"/>
          <p14:tracePt t="12924" x="3090863" y="1963738"/>
          <p14:tracePt t="12935" x="3090863" y="1995488"/>
          <p14:tracePt t="12946" x="3090863" y="2001838"/>
          <p14:tracePt t="12960" x="3071813" y="2033588"/>
          <p14:tracePt t="12973" x="2995613" y="2065338"/>
          <p14:tracePt t="12983" x="2886075" y="2084388"/>
          <p14:tracePt t="12995" x="2797175" y="2097088"/>
          <p14:tracePt t="13008" x="2682875" y="2109788"/>
          <p14:tracePt t="13022" x="2530475" y="2109788"/>
          <p14:tracePt t="13032" x="2401888" y="2090738"/>
          <p14:tracePt t="13044" x="2306638" y="2058988"/>
          <p14:tracePt t="13058" x="2205038" y="2039938"/>
          <p14:tracePt t="13073" x="2109788" y="2001838"/>
          <p14:tracePt t="13089" x="2038350" y="1957388"/>
          <p14:tracePt t="13094" x="1962150" y="1905000"/>
          <p14:tracePt t="13107" x="1911350" y="1860550"/>
          <p14:tracePt t="13119" x="1873250" y="1816100"/>
          <p14:tracePt t="13130" x="1854200" y="1784350"/>
          <p14:tracePt t="13142" x="1841500" y="1758950"/>
          <p14:tracePt t="13156" x="1841500" y="1752600"/>
          <p14:tracePt t="13167" x="1835150" y="1752600"/>
          <p14:tracePt t="13184" x="1835150" y="1746250"/>
          <p14:tracePt t="13191" x="1835150" y="1739900"/>
          <p14:tracePt t="13229" x="1854200" y="1733550"/>
          <p14:tracePt t="13241" x="1943100" y="1720850"/>
          <p14:tracePt t="13255" x="2019300" y="1701800"/>
          <p14:tracePt t="13265" x="2109788" y="1701800"/>
          <p14:tracePt t="13276" x="2205038" y="1682750"/>
          <p14:tracePt t="13290" x="2344738" y="1670050"/>
          <p14:tracePt t="13303" x="2471738" y="1663700"/>
          <p14:tracePt t="13313" x="2600325" y="1651000"/>
          <p14:tracePt t="13325" x="2714625" y="1638300"/>
          <p14:tracePt t="13340" x="2886075" y="1625600"/>
          <p14:tracePt t="13350" x="3027363" y="1619250"/>
          <p14:tracePt t="13362" x="3167063" y="1619250"/>
          <p14:tracePt t="13374" x="3319463" y="1619250"/>
          <p14:tracePt t="13389" x="3460750" y="1619250"/>
          <p14:tracePt t="13399" x="3562350" y="1619250"/>
          <p14:tracePt t="13411" x="3651250" y="1619250"/>
          <p14:tracePt t="13424" x="3778250" y="1619250"/>
          <p14:tracePt t="13439" x="3879850" y="1619250"/>
          <p14:tracePt t="13447" x="3957638" y="1619250"/>
          <p14:tracePt t="13460" x="4008438" y="1619250"/>
          <p14:tracePt t="13474" x="4046538" y="1619250"/>
          <p14:tracePt t="13486" x="4078288" y="1619250"/>
          <p14:tracePt t="13496" x="4097338" y="1619250"/>
          <p14:tracePt t="13509" x="4116388" y="1619250"/>
          <p14:tracePt t="13522" x="4129088" y="1619250"/>
          <p14:tracePt t="13533" x="4141788" y="1619250"/>
          <p14:tracePt t="13545" x="4160838" y="1619250"/>
          <p14:tracePt t="13557" x="4179888" y="1619250"/>
          <p14:tracePt t="13573" x="4205288" y="1619250"/>
          <p14:tracePt t="13582" x="4224338" y="1619250"/>
          <p14:tracePt t="13594" x="4237038" y="1619250"/>
          <p14:tracePt t="13608" x="4249738" y="1625600"/>
          <p14:tracePt t="13623" x="4262438" y="1631950"/>
          <p14:tracePt t="13631" x="4268788" y="1638300"/>
          <p14:tracePt t="13643" x="4275138" y="1638300"/>
          <p14:tracePt t="13658" x="4275138" y="1644650"/>
          <p14:tracePt t="13680" x="4275138" y="1651000"/>
          <p14:tracePt t="13753" x="4275138" y="1657350"/>
          <p14:tracePt t="13766" x="4262438" y="1670050"/>
          <p14:tracePt t="13778" x="4230688" y="1676400"/>
          <p14:tracePt t="13790" x="4192588" y="1689100"/>
          <p14:tracePt t="13805" x="4135438" y="1708150"/>
          <p14:tracePt t="13814" x="4097338" y="1708150"/>
          <p14:tracePt t="13826" x="4071938" y="1714500"/>
          <p14:tracePt t="13840" x="4052888" y="1714500"/>
          <p14:tracePt t="13853" x="4040188" y="1714500"/>
          <p14:tracePt t="13863" x="4033838" y="1714500"/>
          <p14:tracePt t="13924" x="4033838" y="1720850"/>
          <p14:tracePt t="13939" x="4027488" y="1720850"/>
          <p14:tracePt t="13961" x="4021138" y="1720850"/>
          <p14:tracePt t="13975" x="4021138" y="1727200"/>
          <p14:tracePt t="13988" x="4014788" y="1733550"/>
          <p14:tracePt t="13998" x="4008438" y="1746250"/>
          <p14:tracePt t="14023" x="4002088" y="1752600"/>
          <p14:tracePt t="14059" x="4002088" y="1758950"/>
          <p14:tracePt t="14158" x="4002088" y="1765300"/>
          <p14:tracePt t="14174" x="4002088" y="1771650"/>
          <p14:tracePt t="14185" x="4002088" y="1778000"/>
          <p14:tracePt t="14194" x="4002088" y="1784350"/>
          <p14:tracePt t="19489" x="3989388" y="1797050"/>
          <p14:tracePt t="19502" x="3932238" y="1828800"/>
          <p14:tracePt t="19514" x="3873500" y="1866900"/>
          <p14:tracePt t="19526" x="3803650" y="1898650"/>
          <p14:tracePt t="19539" x="3695700" y="1944688"/>
          <p14:tracePt t="19548" x="3594100" y="1970088"/>
          <p14:tracePt t="19560" x="3511550" y="2014538"/>
          <p14:tracePt t="19573" x="3427413" y="2052638"/>
          <p14:tracePt t="19588" x="3332163" y="2128838"/>
          <p14:tracePt t="19597" x="3268663" y="2166938"/>
          <p14:tracePt t="19609" x="3186113" y="2205038"/>
          <p14:tracePt t="19623" x="3128963" y="2243138"/>
          <p14:tracePt t="19638" x="3084513" y="2281238"/>
          <p14:tracePt t="19646" x="3059113" y="2293938"/>
          <p14:tracePt t="19658" x="3040063" y="2312988"/>
          <p14:tracePt t="19672" x="3027363" y="2325688"/>
          <p14:tracePt t="19685" x="3021013" y="2332038"/>
          <p14:tracePt t="19695" x="3014663" y="2338388"/>
          <p14:tracePt t="19707" x="3008313" y="2344738"/>
          <p14:tracePt t="19723" x="3001963" y="2351088"/>
          <p14:tracePt t="19733" x="2995613" y="2365375"/>
          <p14:tracePt t="19744" x="2982913" y="2378075"/>
          <p14:tracePt t="19761" x="2968625" y="2403475"/>
          <p14:tracePt t="19772" x="2955925" y="2422525"/>
          <p14:tracePt t="19781" x="2930525" y="2447925"/>
          <p14:tracePt t="19793" x="2905125" y="2479675"/>
          <p14:tracePt t="19807" x="2886075" y="2498725"/>
          <p14:tracePt t="19821" x="2867025" y="2505075"/>
          <p14:tracePt t="19829" x="2841625" y="2530475"/>
          <p14:tracePt t="19843" x="2822575" y="2543175"/>
          <p14:tracePt t="19855" x="2816225" y="2549525"/>
          <p14:tracePt t="19867" x="2803525" y="2555875"/>
          <p14:tracePt t="19878" x="2797175" y="2555875"/>
          <p14:tracePt t="19891" x="2790825" y="2562225"/>
          <p14:tracePt t="19906" x="2784475" y="2562225"/>
          <p14:tracePt t="19942" x="2784475" y="2568575"/>
          <p14:tracePt t="19954" x="2784475" y="2574925"/>
          <p14:tracePt t="19964" x="2784475" y="2581275"/>
          <p14:tracePt t="19976" x="2778125" y="2587625"/>
          <p14:tracePt t="19990" x="2778125" y="2600325"/>
          <p14:tracePt t="20004" x="2778125" y="2613025"/>
          <p14:tracePt t="20013" x="2778125" y="2625725"/>
          <p14:tracePt t="20039" x="2778125" y="2632075"/>
          <p14:tracePt t="20049" x="2778125" y="2638425"/>
          <p14:tracePt t="20061" x="2778125" y="2644775"/>
          <p14:tracePt t="20074" x="2797175" y="2651125"/>
          <p14:tracePt t="20088" x="2809875" y="2657475"/>
          <p14:tracePt t="20098" x="2822575" y="2663825"/>
          <p14:tracePt t="20110" x="2835275" y="2663825"/>
          <p14:tracePt t="20122" x="2835275" y="2670175"/>
          <p14:tracePt t="20138" x="2841625" y="2670175"/>
          <p14:tracePt t="20159" x="2847975" y="2670175"/>
          <p14:tracePt t="29514" x="2847975" y="2676525"/>
          <p14:tracePt t="29527" x="2835275" y="2682875"/>
          <p14:tracePt t="29540" x="2822575" y="2701925"/>
          <p14:tracePt t="29553" x="2816225" y="2720975"/>
          <p14:tracePt t="29562" x="2816225" y="2740025"/>
          <p14:tracePt t="29574" x="2809875" y="2771775"/>
          <p14:tracePt t="29588" x="2809875" y="2805113"/>
          <p14:tracePt t="29599" x="2809875" y="2843213"/>
          <p14:tracePt t="29610" x="2809875" y="2894013"/>
          <p14:tracePt t="29623" x="2828925" y="2951163"/>
          <p14:tracePt t="29639" x="2854325" y="2995613"/>
          <p14:tracePt t="29648" x="2879725" y="3027363"/>
          <p14:tracePt t="29659" x="2911475" y="3052763"/>
          <p14:tracePt t="29673" x="2949575" y="3084513"/>
          <p14:tracePt t="29686" x="3008313" y="3122613"/>
          <p14:tracePt t="29695" x="3078163" y="3173413"/>
          <p14:tracePt t="29707" x="3160713" y="3205163"/>
          <p14:tracePt t="29721" x="3224213" y="3244850"/>
          <p14:tracePt t="29732" x="3306763" y="3282950"/>
          <p14:tracePt t="29744" x="3389313" y="3327400"/>
          <p14:tracePt t="29757" x="3479800" y="3359150"/>
          <p14:tracePt t="29771" x="3536950" y="3365500"/>
          <p14:tracePt t="29781" x="3581400" y="3384550"/>
          <p14:tracePt t="29793" x="3600450" y="3384550"/>
          <p14:tracePt t="29805" x="3619500" y="3390900"/>
          <p14:tracePt t="29820" x="3632200" y="3390900"/>
          <p14:tracePt t="29829" x="3644900" y="3390900"/>
          <p14:tracePt t="29860" x="3651250" y="3390900"/>
          <p14:tracePt t="30113" x="3663950" y="3397250"/>
          <p14:tracePt t="30125" x="3683000" y="3409950"/>
          <p14:tracePt t="30139" x="3714750" y="3422650"/>
          <p14:tracePt t="30151" x="3746500" y="3441700"/>
          <p14:tracePt t="30160" x="3778250" y="3454400"/>
          <p14:tracePt t="30172" x="3803650" y="3460750"/>
          <p14:tracePt t="30187" x="3860800" y="3479800"/>
          <p14:tracePt t="30196" x="3913188" y="3492500"/>
          <p14:tracePt t="30209" x="3983038" y="3498850"/>
          <p14:tracePt t="30221" x="4033838" y="3498850"/>
          <p14:tracePt t="30236" x="4084638" y="3498850"/>
          <p14:tracePt t="30247" x="4103688" y="3505200"/>
          <p14:tracePt t="30258" x="4116388" y="3505200"/>
          <p14:tracePt t="30271" x="4122738" y="3505200"/>
          <p14:tracePt t="30286" x="4129088" y="3505200"/>
          <p14:tracePt t="30307" x="4135438" y="3505200"/>
          <p14:tracePt t="32177" x="4173538" y="3505200"/>
          <p14:tracePt t="32190" x="4287838" y="3505200"/>
          <p14:tracePt t="32204" x="4429125" y="3505200"/>
          <p14:tracePt t="32215" x="4632325" y="3543300"/>
          <p14:tracePt t="32227" x="4906963" y="3594100"/>
          <p14:tracePt t="32238" x="5264150" y="3659188"/>
          <p14:tracePt t="32253" x="5588000" y="3709988"/>
          <p14:tracePt t="32264" x="5995988" y="3798888"/>
          <p14:tracePt t="32275" x="6334125" y="3881438"/>
          <p14:tracePt t="32289" x="6659563" y="3944938"/>
          <p14:tracePt t="32305" x="6945313" y="4027488"/>
          <p14:tracePt t="32312" x="7059613" y="4059238"/>
          <p14:tracePt t="32323" x="7131050" y="4079875"/>
          <p14:tracePt t="32337" x="7175500" y="4092575"/>
          <p14:tracePt t="32348" x="7188200" y="4092575"/>
          <p14:tracePt t="32582" x="7162800" y="4092575"/>
          <p14:tracePt t="32595" x="7092950" y="4105275"/>
          <p14:tracePt t="32607" x="7027863" y="4105275"/>
          <p14:tracePt t="32621" x="6926263" y="4105275"/>
          <p14:tracePt t="32632" x="6811963" y="4105275"/>
          <p14:tracePt t="32643" x="6723063" y="4105275"/>
          <p14:tracePt t="32654" x="6634163" y="4092575"/>
          <p14:tracePt t="32668" x="6524625" y="4046538"/>
          <p14:tracePt t="32679" x="6423025" y="3995738"/>
          <p14:tracePt t="32690" x="6340475" y="3963988"/>
          <p14:tracePt t="32705" x="6283325" y="3932238"/>
          <p14:tracePt t="32716" x="6226175" y="3894138"/>
          <p14:tracePt t="32727" x="6181725" y="3862388"/>
          <p14:tracePt t="32740" x="6148388" y="3824288"/>
          <p14:tracePt t="32754" x="6110288" y="3792538"/>
          <p14:tracePt t="32764" x="6084888" y="3760788"/>
          <p14:tracePt t="32777" x="6065838" y="3735388"/>
          <p14:tracePt t="32789" x="6040438" y="3703638"/>
          <p14:tracePt t="32803" x="6008688" y="3678238"/>
          <p14:tracePt t="32813" x="5983288" y="3646488"/>
          <p14:tracePt t="32825" x="5964238" y="3632200"/>
          <p14:tracePt t="32839" x="5938838" y="3606800"/>
          <p14:tracePt t="32854" x="5926138" y="3587750"/>
          <p14:tracePt t="32862" x="5919788" y="3575050"/>
          <p14:tracePt t="32874" x="5913438" y="3562350"/>
          <p14:tracePt t="32889" x="5907088" y="3549650"/>
          <p14:tracePt t="32905" x="5900738" y="3524250"/>
          <p14:tracePt t="32911" x="5900738" y="3505200"/>
          <p14:tracePt t="32922" x="5894388" y="3479800"/>
          <p14:tracePt t="32937" x="5894388" y="3435350"/>
          <p14:tracePt t="32946" x="5881688" y="3409950"/>
          <p14:tracePt t="32959" x="5881688" y="3378200"/>
          <p14:tracePt t="32971" x="5881688" y="3359150"/>
          <p14:tracePt t="32987" x="5881688" y="3340100"/>
          <p14:tracePt t="32995" x="5881688" y="3321050"/>
          <p14:tracePt t="33007" x="5881688" y="3289300"/>
          <p14:tracePt t="33020" x="5881688" y="3263900"/>
          <p14:tracePt t="33037" x="5913438" y="3205163"/>
          <p14:tracePt t="33044" x="5932488" y="3148013"/>
          <p14:tracePt t="33070" x="5989638" y="3071813"/>
          <p14:tracePt t="33083" x="6027738" y="3033713"/>
          <p14:tracePt t="33093" x="6059488" y="3008313"/>
          <p14:tracePt t="33105" x="6091238" y="2995613"/>
          <p14:tracePt t="33120" x="6122988" y="2976563"/>
          <p14:tracePt t="33130" x="6154738" y="2951163"/>
          <p14:tracePt t="33142" x="6188075" y="2938463"/>
          <p14:tracePt t="33154" x="6251575" y="2925763"/>
          <p14:tracePt t="33170" x="6321425" y="2919413"/>
          <p14:tracePt t="33178" x="6384925" y="2900363"/>
          <p14:tracePt t="33191" x="6448425" y="2900363"/>
          <p14:tracePt t="33204" x="6505575" y="2900363"/>
          <p14:tracePt t="33219" x="6569075" y="2900363"/>
          <p14:tracePt t="33227" x="6659563" y="2900363"/>
          <p14:tracePt t="33240" x="6735763" y="2913063"/>
          <p14:tracePt t="33254" x="6805613" y="2932113"/>
          <p14:tracePt t="33265" x="6856413" y="2951163"/>
          <p14:tracePt t="33276" x="6900863" y="2976563"/>
          <p14:tracePt t="33289" x="6932613" y="2995613"/>
          <p14:tracePt t="33303" x="6977063" y="3008313"/>
          <p14:tracePt t="33313" x="6989763" y="3033713"/>
          <p14:tracePt t="33325" x="7021513" y="3052763"/>
          <p14:tracePt t="33338" x="7046913" y="3090863"/>
          <p14:tracePt t="33353" x="7072313" y="3122613"/>
          <p14:tracePt t="33362" x="7092950" y="3167063"/>
          <p14:tracePt t="33376" x="7099300" y="3232150"/>
          <p14:tracePt t="33387" x="7118350" y="3308350"/>
          <p14:tracePt t="33403" x="7118350" y="3384550"/>
          <p14:tracePt t="33414" x="7118350" y="3448050"/>
          <p14:tracePt t="33424" x="7118350" y="3505200"/>
          <p14:tracePt t="33437" x="7099300" y="3549650"/>
          <p14:tracePt t="33449" x="7072313" y="3594100"/>
          <p14:tracePt t="33460" x="7034213" y="3625850"/>
          <p14:tracePt t="33472" x="7002463" y="3646488"/>
          <p14:tracePt t="33486" x="6958013" y="3671888"/>
          <p14:tracePt t="33497" x="6926263" y="3697288"/>
          <p14:tracePt t="33509" x="6881813" y="3709988"/>
          <p14:tracePt t="33521" x="6837363" y="3741738"/>
          <p14:tracePt t="33536" x="6786563" y="3748088"/>
          <p14:tracePt t="33546" x="6754813" y="3754438"/>
          <p14:tracePt t="33558" x="6716713" y="3760788"/>
          <p14:tracePt t="33570" x="6684963" y="3779838"/>
          <p14:tracePt t="33586" x="6646863" y="3779838"/>
          <p14:tracePt t="33596" x="6613525" y="3779838"/>
          <p14:tracePt t="33607" x="6556375" y="3779838"/>
          <p14:tracePt t="33620" x="6492875" y="3786188"/>
          <p14:tracePt t="33632" x="6429375" y="3786188"/>
          <p14:tracePt t="33643" x="6384925" y="3786188"/>
          <p14:tracePt t="33656" x="6340475" y="3767138"/>
          <p14:tracePt t="33670" x="6296025" y="3741738"/>
          <p14:tracePt t="33680" x="6238875" y="3716338"/>
          <p14:tracePt t="33694" x="6181725" y="3665538"/>
          <p14:tracePt t="33704" x="6122988" y="3594100"/>
          <p14:tracePt t="33719" x="6084888" y="3524250"/>
          <p14:tracePt t="33729" x="6053138" y="3467100"/>
          <p14:tracePt t="33741" x="6034088" y="3422650"/>
          <p14:tracePt t="33754" x="6027738" y="3371850"/>
          <p14:tracePt t="33769" x="6021388" y="3340100"/>
          <p14:tracePt t="33778" x="6021388" y="3276600"/>
          <p14:tracePt t="33791" x="6021388" y="3225800"/>
          <p14:tracePt t="33804" x="6053138" y="3141663"/>
          <p14:tracePt t="33815" x="6072188" y="3078163"/>
          <p14:tracePt t="33827" x="6110288" y="3021013"/>
          <p14:tracePt t="33839" x="6122988" y="2995613"/>
          <p14:tracePt t="33853" x="6135688" y="2976563"/>
          <p14:tracePt t="33863" x="6148388" y="2957513"/>
          <p14:tracePt t="33875" x="6148388" y="2951163"/>
          <p14:tracePt t="33902" x="6154738" y="2951163"/>
          <p14:tracePt t="33920" x="6154738" y="2944813"/>
          <p14:tracePt t="34245" x="6167438" y="2944813"/>
          <p14:tracePt t="34257" x="6200775" y="2944813"/>
          <p14:tracePt t="34271" x="6257925" y="2944813"/>
          <p14:tracePt t="34281" x="6346825" y="2970213"/>
          <p14:tracePt t="34292" x="6473825" y="2989263"/>
          <p14:tracePt t="34305" x="6646863" y="3033713"/>
          <p14:tracePt t="34318" x="6856413" y="3109913"/>
          <p14:tracePt t="34328" x="7175500" y="3225800"/>
          <p14:tracePt t="34340" x="7416800" y="3333750"/>
          <p14:tracePt t="34353" x="7742238" y="3467100"/>
          <p14:tracePt t="34365" x="7983538" y="3575050"/>
          <p14:tracePt t="34377" x="8181975" y="3659188"/>
          <p14:tracePt t="34390" x="8296275" y="3709988"/>
          <p14:tracePt t="34404" x="8378825" y="3760788"/>
          <p14:tracePt t="34414" x="8448675" y="3792538"/>
          <p14:tracePt t="34431" x="8482013" y="3805238"/>
          <p14:tracePt t="34438" x="8494713" y="3811588"/>
          <p14:tracePt t="34453" x="8507413" y="3817938"/>
          <p14:tracePt t="34462" x="8513763" y="3817938"/>
          <p14:tracePt t="34548" x="8520113" y="3817938"/>
          <p14:tracePt t="34598" x="8532813" y="3817938"/>
          <p14:tracePt t="34610" x="8539163" y="3817938"/>
          <p14:tracePt t="34621" x="8558213" y="3811588"/>
          <p14:tracePt t="34636" x="8589963" y="3786188"/>
          <p14:tracePt t="34646" x="8634413" y="3735388"/>
          <p14:tracePt t="34658" x="8672513" y="3703638"/>
          <p14:tracePt t="34670" x="8716963" y="3665538"/>
          <p14:tracePt t="34685" x="8748713" y="3632200"/>
          <p14:tracePt t="34695" x="8786813" y="3594100"/>
          <p14:tracePt t="34708" x="8805863" y="3556000"/>
          <p14:tracePt t="34721" x="8824913" y="3530600"/>
          <p14:tracePt t="34732" x="8831263" y="3517900"/>
          <p14:tracePt t="34743" x="8837613" y="3505200"/>
          <p14:tracePt t="34756" x="8837613" y="3492500"/>
          <p14:tracePt t="34770" x="8843963" y="3486150"/>
          <p14:tracePt t="34793" x="8843963" y="3479800"/>
          <p14:tracePt t="35027" x="8831263" y="3479800"/>
          <p14:tracePt t="35039" x="8793163" y="3479800"/>
          <p14:tracePt t="35053" x="8729663" y="3486150"/>
          <p14:tracePt t="35065" x="8659813" y="3492500"/>
          <p14:tracePt t="35076" x="8570913" y="3492500"/>
          <p14:tracePt t="35087" x="8507413" y="3492500"/>
          <p14:tracePt t="35101" x="8442325" y="3492500"/>
          <p14:tracePt t="35111" x="8353425" y="3492500"/>
          <p14:tracePt t="35123" x="8277225" y="3473450"/>
          <p14:tracePt t="35137" x="8207375" y="3454400"/>
          <p14:tracePt t="35149" x="8156575" y="3435350"/>
          <p14:tracePt t="35161" x="8118475" y="3409950"/>
          <p14:tracePt t="35172" x="8086725" y="3390900"/>
          <p14:tracePt t="35188" x="8074025" y="3371850"/>
          <p14:tracePt t="35196" x="8061325" y="3352800"/>
          <p14:tracePt t="35209" x="8054975" y="3327400"/>
          <p14:tracePt t="35223" x="8048625" y="3308350"/>
          <p14:tracePt t="35236" x="8048625" y="3282950"/>
          <p14:tracePt t="35245" x="8042275" y="3257550"/>
          <p14:tracePt t="35258" x="8042275" y="3232150"/>
          <p14:tracePt t="35271" x="8042275" y="3198813"/>
          <p14:tracePt t="35286" x="8042275" y="3160713"/>
          <p14:tracePt t="35294" x="8048625" y="3109913"/>
          <p14:tracePt t="35306" x="8067675" y="3052763"/>
          <p14:tracePt t="35321" x="8099425" y="2976563"/>
          <p14:tracePt t="35331" x="8118475" y="2881313"/>
          <p14:tracePt t="35343" x="8150225" y="2811463"/>
          <p14:tracePt t="35355" x="8175625" y="2759075"/>
          <p14:tracePt t="35370" x="8188325" y="2701925"/>
          <p14:tracePt t="35379" x="8207375" y="2682875"/>
          <p14:tracePt t="35392" x="8213725" y="2657475"/>
          <p14:tracePt t="35404" x="8226425" y="2644775"/>
          <p14:tracePt t="35419" x="8232775" y="2638425"/>
          <p14:tracePt t="35428" x="8239125" y="2638425"/>
          <p14:tracePt t="35446" x="8251825" y="2632075"/>
          <p14:tracePt t="35454" x="8264525" y="2632075"/>
          <p14:tracePt t="35469" x="8283575" y="2625725"/>
          <p14:tracePt t="35477" x="8315325" y="2625725"/>
          <p14:tracePt t="35490" x="8353425" y="2625725"/>
          <p14:tracePt t="35503" x="8429625" y="2625725"/>
          <p14:tracePt t="35515" x="8482013" y="2625725"/>
          <p14:tracePt t="35527" x="8532813" y="2625725"/>
          <p14:tracePt t="35538" x="8570913" y="2625725"/>
          <p14:tracePt t="35553" x="8602663" y="2625725"/>
          <p14:tracePt t="35564" x="8621713" y="2625725"/>
          <p14:tracePt t="35575" x="8659813" y="2625725"/>
          <p14:tracePt t="35587" x="8685213" y="2625725"/>
          <p14:tracePt t="35602" x="8742363" y="2644775"/>
          <p14:tracePt t="35612" x="8799513" y="2657475"/>
          <p14:tracePt t="35625" x="8843963" y="2689225"/>
          <p14:tracePt t="35637" x="8888413" y="2701925"/>
          <p14:tracePt t="35652" x="8934450" y="2733675"/>
          <p14:tracePt t="35661" x="8953500" y="2752725"/>
          <p14:tracePt t="35673" x="8985250" y="2778125"/>
          <p14:tracePt t="35687" x="9010650" y="2798763"/>
          <p14:tracePt t="35697" x="9023350" y="2817813"/>
          <p14:tracePt t="35710" x="9036050" y="2830513"/>
          <p14:tracePt t="35722" x="9048750" y="2849563"/>
          <p14:tracePt t="35737" x="9055100" y="2862263"/>
          <p14:tracePt t="35746" x="9061450" y="2874963"/>
          <p14:tracePt t="35758" x="9067800" y="2894013"/>
          <p14:tracePt t="35770" x="9074150" y="2919413"/>
          <p14:tracePt t="35786" x="9074150" y="2957513"/>
          <p14:tracePt t="35795" x="9074150" y="3008313"/>
          <p14:tracePt t="35807" x="9074150" y="3046413"/>
          <p14:tracePt t="35820" x="9074150" y="3097213"/>
          <p14:tracePt t="35836" x="9074150" y="3148013"/>
          <p14:tracePt t="35844" x="9074150" y="3232150"/>
          <p14:tracePt t="35856" x="9048750" y="3282950"/>
          <p14:tracePt t="35870" x="9036050" y="3340100"/>
          <p14:tracePt t="35881" x="9010650" y="3371850"/>
          <p14:tracePt t="35893" x="8997950" y="3403600"/>
          <p14:tracePt t="35905" x="8978900" y="3422650"/>
          <p14:tracePt t="35920" x="8959850" y="3448050"/>
          <p14:tracePt t="35932" x="8940800" y="3467100"/>
          <p14:tracePt t="35942" x="8901113" y="3492500"/>
          <p14:tracePt t="35957" x="8856663" y="3530600"/>
          <p14:tracePt t="35969" x="8812213" y="3556000"/>
          <p14:tracePt t="35978" x="8780463" y="3575050"/>
          <p14:tracePt t="35991" x="8748713" y="3587750"/>
          <p14:tracePt t="36003" x="8704263" y="3606800"/>
          <p14:tracePt t="36019" x="8666163" y="3613150"/>
          <p14:tracePt t="36027" x="8621713" y="3619500"/>
          <p14:tracePt t="36040" x="8583613" y="3619500"/>
          <p14:tracePt t="36054" x="8545513" y="3619500"/>
          <p14:tracePt t="36070" x="8494713" y="3619500"/>
          <p14:tracePt t="36076" x="8448675" y="3600450"/>
          <p14:tracePt t="36088" x="8404225" y="3575050"/>
          <p14:tracePt t="36104" x="8385175" y="3562350"/>
          <p14:tracePt t="36113" x="8359775" y="3530600"/>
          <p14:tracePt t="36125" x="8334375" y="3505200"/>
          <p14:tracePt t="36138" x="8308975" y="3473450"/>
          <p14:tracePt t="36153" x="8296275" y="3422650"/>
          <p14:tracePt t="36162" x="8251825" y="3289300"/>
          <p14:tracePt t="36175" x="8226425" y="3116263"/>
          <p14:tracePt t="36187" x="8201025" y="3001963"/>
          <p14:tracePt t="36202" x="8181975" y="2932113"/>
          <p14:tracePt t="36210" x="8175625" y="2913063"/>
          <p14:tracePt t="36223" x="8175625" y="2894013"/>
          <p14:tracePt t="36237" x="8175625" y="2887663"/>
          <p14:tracePt t="36248" x="8175625" y="2881313"/>
          <p14:tracePt t="36260" x="8175625" y="2874963"/>
          <p14:tracePt t="36308" x="8175625" y="2868613"/>
          <p14:tracePt t="36321" x="8201025" y="2868613"/>
          <p14:tracePt t="36336" x="8213725" y="2862263"/>
          <p14:tracePt t="36345" x="8226425" y="2862263"/>
          <p14:tracePt t="36357" x="8245475" y="2862263"/>
          <p14:tracePt t="36370" x="8264525" y="2862263"/>
          <p14:tracePt t="36383" x="8277225" y="2862263"/>
          <p14:tracePt t="36394" x="8283575" y="2862263"/>
          <p14:tracePt t="36406" x="8289925" y="2862263"/>
          <p14:tracePt t="36420" x="8296275" y="2862263"/>
          <p14:tracePt t="36444" x="8302625" y="2862263"/>
          <p14:tracePt t="36461" x="8308975" y="2862263"/>
          <p14:tracePt t="36470" x="8315325" y="2862263"/>
          <p14:tracePt t="36492" x="8328025" y="2862263"/>
          <p14:tracePt t="36504" x="8334375" y="2862263"/>
          <p14:tracePt t="36519" x="8334375" y="2868613"/>
          <p14:tracePt t="36529" x="8340725" y="2868613"/>
          <p14:tracePt t="36541" x="8347075" y="2874963"/>
          <p14:tracePt t="36567" x="8353425" y="2874963"/>
          <p14:tracePt t="49563" x="8359775" y="2887663"/>
          <p14:tracePt t="49575" x="8378825" y="2900363"/>
          <p14:tracePt t="49592" x="8423275" y="2944813"/>
          <p14:tracePt t="49601" x="8469313" y="2976563"/>
          <p14:tracePt t="49612" x="8532813" y="3052763"/>
          <p14:tracePt t="49623" x="8602663" y="3135313"/>
          <p14:tracePt t="49637" x="8666163" y="3232150"/>
          <p14:tracePt t="49651" x="8761413" y="3352800"/>
          <p14:tracePt t="49660" x="8843963" y="3486150"/>
          <p14:tracePt t="49673" x="8934450" y="3594100"/>
          <p14:tracePt t="49686" x="8997950" y="3690938"/>
          <p14:tracePt t="49697" x="9048750" y="3773488"/>
          <p14:tracePt t="49708" x="9074150" y="3830638"/>
          <p14:tracePt t="49721" x="9093200" y="3862388"/>
          <p14:tracePt t="49736" x="9105900" y="3894138"/>
          <p14:tracePt t="49745" x="9112250" y="3906838"/>
          <p14:tracePt t="49757" x="9118600" y="3919538"/>
          <p14:tracePt t="49771" x="9118600" y="3925888"/>
          <p14:tracePt t="49785" x="9118600" y="3932238"/>
          <p14:tracePt t="49966" x="9118600" y="3938588"/>
          <p14:tracePt t="49981" x="9042400" y="4021138"/>
          <p14:tracePt t="49991" x="8947150" y="4117975"/>
          <p14:tracePt t="50004" x="8812213" y="4238625"/>
          <p14:tracePt t="50016" x="8647113" y="4378325"/>
          <p14:tracePt t="50026" x="8482013" y="4519613"/>
          <p14:tracePt t="50038" x="8372475" y="4608513"/>
          <p14:tracePt t="50053" x="8239125" y="4691063"/>
          <p14:tracePt t="50063" x="8143875" y="4754563"/>
          <p14:tracePt t="50077" x="8067675" y="4779963"/>
          <p14:tracePt t="50087" x="8010525" y="4811713"/>
          <p14:tracePt t="50104" x="7932738" y="4818063"/>
          <p14:tracePt t="50111" x="7900988" y="4824413"/>
          <p14:tracePt t="50309" x="7831138" y="4843463"/>
          <p14:tracePt t="50322" x="7716838" y="4868863"/>
          <p14:tracePt t="50336" x="7551738" y="4900613"/>
          <p14:tracePt t="50346" x="7385050" y="4913313"/>
          <p14:tracePt t="50357" x="7226300" y="4926013"/>
          <p14:tracePt t="50370" x="7059613" y="4940300"/>
          <p14:tracePt t="50388" x="6862763" y="4919663"/>
          <p14:tracePt t="50394" x="6723063" y="4906963"/>
          <p14:tracePt t="50405" x="6619875" y="4875213"/>
          <p14:tracePt t="50418" x="6505575" y="4856163"/>
          <p14:tracePt t="50429" x="6410325" y="4824413"/>
          <p14:tracePt t="50441" x="6334125" y="4805363"/>
          <p14:tracePt t="50453" x="6302375" y="4786313"/>
          <p14:tracePt t="50468" x="6276975" y="4779963"/>
          <p14:tracePt t="50478" x="6264275" y="4773613"/>
          <p14:tracePt t="50490" x="6257925" y="4767263"/>
          <p14:tracePt t="50527" x="6257925" y="4754563"/>
          <p14:tracePt t="50539" x="6257925" y="4729163"/>
          <p14:tracePt t="50552" x="6283325" y="4678363"/>
          <p14:tracePt t="50566" x="6308725" y="4627563"/>
          <p14:tracePt t="50577" x="6346825" y="4570413"/>
          <p14:tracePt t="50589" x="6397625" y="4519613"/>
          <p14:tracePt t="50604" x="6429375" y="4486275"/>
          <p14:tracePt t="50618" x="6473825" y="4460875"/>
          <p14:tracePt t="50624" x="6505575" y="4435475"/>
          <p14:tracePt t="50637" x="6562725" y="4416425"/>
          <p14:tracePt t="50652" x="6640513" y="4403725"/>
          <p14:tracePt t="50661" x="6716713" y="4397375"/>
          <p14:tracePt t="50674" x="6780213" y="4397375"/>
          <p14:tracePt t="50686" x="6843713" y="4397375"/>
          <p14:tracePt t="50701" x="6913563" y="4397375"/>
          <p14:tracePt t="50710" x="6989763" y="4397375"/>
          <p14:tracePt t="50722" x="7065963" y="4397375"/>
          <p14:tracePt t="50736" x="7143750" y="4397375"/>
          <p14:tracePt t="50751" x="7194550" y="4397375"/>
          <p14:tracePt t="50759" x="7258050" y="4397375"/>
          <p14:tracePt t="50771" x="7302500" y="4416425"/>
          <p14:tracePt t="50786" x="7366000" y="4416425"/>
          <p14:tracePt t="50797" x="7442200" y="4435475"/>
          <p14:tracePt t="50808" x="7499350" y="4441825"/>
          <p14:tracePt t="50820" x="7551738" y="4454525"/>
          <p14:tracePt t="50835" x="7589838" y="4454525"/>
          <p14:tracePt t="50845" x="7634288" y="4460875"/>
          <p14:tracePt t="50857" x="7678738" y="4467225"/>
          <p14:tracePt t="50869" x="7754938" y="4479925"/>
          <p14:tracePt t="50885" x="7805738" y="4486275"/>
          <p14:tracePt t="50895" x="7862888" y="4498975"/>
          <p14:tracePt t="50906" x="7913688" y="4506913"/>
          <p14:tracePt t="50919" x="7958138" y="4513263"/>
          <p14:tracePt t="50934" x="7983538" y="4525963"/>
          <p14:tracePt t="50942" x="8004175" y="4532313"/>
          <p14:tracePt t="50955" x="8035925" y="4538663"/>
          <p14:tracePt t="50968" x="8067675" y="4545013"/>
          <p14:tracePt t="50980" x="8093075" y="4551363"/>
          <p14:tracePt t="50993" x="8124825" y="4557713"/>
          <p14:tracePt t="51004" x="8162925" y="4570413"/>
          <p14:tracePt t="51018" x="8194675" y="4576763"/>
          <p14:tracePt t="51027" x="8207375" y="4583113"/>
          <p14:tracePt t="51040" x="8239125" y="4589463"/>
          <p14:tracePt t="51068" x="8270875" y="4602163"/>
          <p14:tracePt t="51076" x="8283575" y="4608513"/>
          <p14:tracePt t="51089" x="8296275" y="4608513"/>
          <p14:tracePt t="51101" x="8328025" y="4621213"/>
          <p14:tracePt t="51119" x="8347075" y="4621213"/>
          <p14:tracePt t="51126" x="8359775" y="4621213"/>
          <p14:tracePt t="51137" x="8372475" y="4627563"/>
          <p14:tracePt t="51152" x="8385175" y="4627563"/>
          <p14:tracePt t="51162" x="8391525" y="4627563"/>
          <p14:tracePt t="51174" x="8397875" y="4627563"/>
          <p14:tracePt t="51201" x="8404225" y="4627563"/>
          <p14:tracePt t="51211" x="8410575" y="4627563"/>
          <p14:tracePt t="51223" x="8416925" y="4627563"/>
          <p14:tracePt t="51235" x="8429625" y="4627563"/>
          <p14:tracePt t="51250" x="8442325" y="4627563"/>
          <p14:tracePt t="51260" x="8448675" y="4627563"/>
          <p14:tracePt t="51285" x="8455025" y="4627563"/>
          <p14:tracePt t="51301" x="8462963" y="4627563"/>
          <p14:tracePt t="51309" x="8469313" y="4627563"/>
          <p14:tracePt t="51321" x="8475663" y="4627563"/>
          <p14:tracePt t="51335" x="8482013" y="4627563"/>
          <p14:tracePt t="51346" x="8494713" y="4621213"/>
          <p14:tracePt t="51358" x="8507413" y="4621213"/>
          <p14:tracePt t="51369" x="8507413" y="4614863"/>
          <p14:tracePt t="51384" x="8513763" y="4614863"/>
          <p14:tracePt t="51394" x="8526463" y="4608513"/>
          <p14:tracePt t="51406" x="8532813" y="4608513"/>
          <p14:tracePt t="51419" x="8539163" y="4608513"/>
          <p14:tracePt t="51434" x="8545513" y="4608513"/>
          <p14:tracePt t="51443" x="8545513" y="46021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47417" y="241200"/>
            <a:ext cx="8424000" cy="530350"/>
          </a:xfrm>
        </p:spPr>
        <p:txBody>
          <a:bodyPr/>
          <a:lstStyle/>
          <a:p>
            <a:r>
              <a:rPr lang="de-DE" dirty="0"/>
              <a:t>Elbe River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area</a:t>
            </a:r>
            <a:br>
              <a:rPr lang="de-DE" dirty="0"/>
            </a:br>
            <a:br>
              <a:rPr lang="de-DE" b="0" dirty="0"/>
            </a:b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4" y="1059582"/>
            <a:ext cx="5587254" cy="36552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6" name="Textfeld 5"/>
          <p:cNvSpPr txBox="1"/>
          <p:nvPr/>
        </p:nvSpPr>
        <p:spPr>
          <a:xfrm>
            <a:off x="5754935" y="1289748"/>
            <a:ext cx="34714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dirty="0" err="1"/>
              <a:t>Cretaceous</a:t>
            </a:r>
            <a:r>
              <a:rPr lang="de-DE" dirty="0"/>
              <a:t> marl-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sandstone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bedrock</a:t>
            </a:r>
            <a:endParaRPr lang="de-DE" dirty="0"/>
          </a:p>
          <a:p>
            <a:pPr>
              <a:buClr>
                <a:schemeClr val="tx2"/>
              </a:buClr>
            </a:pPr>
            <a:endParaRPr lang="de-DE" dirty="0"/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dirty="0" err="1"/>
              <a:t>Unconsolidated</a:t>
            </a:r>
            <a:r>
              <a:rPr lang="de-DE" dirty="0"/>
              <a:t> </a:t>
            </a:r>
            <a:r>
              <a:rPr lang="de-DE" dirty="0" err="1"/>
              <a:t>glacio</a:t>
            </a:r>
            <a:r>
              <a:rPr lang="de-DE" dirty="0"/>
              <a:t>-fluvial </a:t>
            </a:r>
            <a:r>
              <a:rPr lang="de-DE" dirty="0" err="1"/>
              <a:t>quarternary</a:t>
            </a:r>
            <a:r>
              <a:rPr lang="de-DE" dirty="0"/>
              <a:t> </a:t>
            </a:r>
            <a:r>
              <a:rPr lang="de-DE" dirty="0" err="1"/>
              <a:t>sediments</a:t>
            </a:r>
            <a:endParaRPr lang="de-DE" dirty="0"/>
          </a:p>
          <a:p>
            <a:endParaRPr lang="de-DE" dirty="0"/>
          </a:p>
          <a:p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5760240" y="3321073"/>
            <a:ext cx="3564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dirty="0" err="1"/>
              <a:t>Highly</a:t>
            </a:r>
            <a:r>
              <a:rPr lang="de-DE" dirty="0"/>
              <a:t> </a:t>
            </a:r>
            <a:r>
              <a:rPr lang="de-DE" dirty="0" err="1"/>
              <a:t>eutrophic</a:t>
            </a:r>
            <a:r>
              <a:rPr lang="de-DE" dirty="0"/>
              <a:t> </a:t>
            </a:r>
            <a:r>
              <a:rPr lang="de-DE" dirty="0" err="1"/>
              <a:t>river</a:t>
            </a:r>
            <a:r>
              <a:rPr lang="de-DE" dirty="0"/>
              <a:t>, </a:t>
            </a:r>
            <a:r>
              <a:rPr lang="de-DE" dirty="0" err="1"/>
              <a:t>particular</a:t>
            </a:r>
            <a:r>
              <a:rPr lang="de-DE" dirty="0"/>
              <a:t>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drought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 </a:t>
            </a:r>
            <a:r>
              <a:rPr lang="de-DE" baseline="30000" dirty="0">
                <a:solidFill>
                  <a:schemeClr val="bg1">
                    <a:lumMod val="65000"/>
                  </a:schemeClr>
                </a:solidFill>
              </a:rPr>
              <a:t>10</a:t>
            </a:r>
            <a:endParaRPr lang="de-DE" dirty="0"/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105275A-6F00-47EA-806A-D97623B6B8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502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93"/>
    </mc:Choice>
    <mc:Fallback>
      <p:transition spd="slow" advTm="48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</p:bldLst>
  </p:timing>
  <p:extLst>
    <p:ext uri="{3A86A75C-4F4B-4683-9AE1-C65F6400EC91}">
      <p14:laserTraceLst xmlns:p14="http://schemas.microsoft.com/office/powerpoint/2010/main">
        <p14:tracePtLst>
          <p14:tracePt t="2375" x="8532813" y="4602163"/>
          <p14:tracePt t="2387" x="8448675" y="4595813"/>
          <p14:tracePt t="2399" x="8334375" y="4595813"/>
          <p14:tracePt t="2410" x="8162925" y="4595813"/>
          <p14:tracePt t="2422" x="7920038" y="4602163"/>
          <p14:tracePt t="2436" x="7627938" y="4633913"/>
          <p14:tracePt t="2446" x="7302500" y="4665663"/>
          <p14:tracePt t="2459" x="6983413" y="4697413"/>
          <p14:tracePt t="2472" x="6665913" y="4710113"/>
          <p14:tracePt t="2484" x="6429375" y="4710113"/>
          <p14:tracePt t="2495" x="6251575" y="4710113"/>
          <p14:tracePt t="2508" x="6091238" y="4710113"/>
          <p14:tracePt t="2522" x="5976938" y="4710113"/>
          <p14:tracePt t="2538" x="5888038" y="4697413"/>
          <p14:tracePt t="2544" x="5843588" y="4691063"/>
          <p14:tracePt t="2557" x="5799138" y="4672013"/>
          <p14:tracePt t="2571" x="5786438" y="4672013"/>
          <p14:tracePt t="2581" x="5767388" y="4659313"/>
          <p14:tracePt t="2765" x="5689600" y="4652963"/>
          <p14:tracePt t="2777" x="5511800" y="4652963"/>
          <p14:tracePt t="2789" x="5237163" y="4602163"/>
          <p14:tracePt t="2803" x="4913313" y="4557713"/>
          <p14:tracePt t="2813" x="4524375" y="4448175"/>
          <p14:tracePt t="2826" x="3932238" y="4270375"/>
          <p14:tracePt t="2839" x="3587750" y="4149725"/>
          <p14:tracePt t="2854" x="3268663" y="4014788"/>
          <p14:tracePt t="2862" x="2995613" y="3906838"/>
          <p14:tracePt t="2875" x="2835275" y="3843338"/>
          <p14:tracePt t="2889" x="2714625" y="3798888"/>
          <p14:tracePt t="2900" x="2644775" y="3760788"/>
          <p14:tracePt t="2910" x="2587625" y="3722688"/>
          <p14:tracePt t="3106" x="2581275" y="3722688"/>
          <p14:tracePt t="3121" x="2524125" y="3697288"/>
          <p14:tracePt t="3132" x="2401888" y="3678238"/>
          <p14:tracePt t="3144" x="2325688" y="3632200"/>
          <p14:tracePt t="3156" x="2217738" y="3606800"/>
          <p14:tracePt t="3170" x="2090738" y="3581400"/>
          <p14:tracePt t="3180" x="1962150" y="3562350"/>
          <p14:tracePt t="3192" x="1873250" y="3543300"/>
          <p14:tracePt t="3206" x="1778000" y="3517900"/>
          <p14:tracePt t="3220" x="1701800" y="3498850"/>
          <p14:tracePt t="3230" x="1598613" y="3479800"/>
          <p14:tracePt t="3242" x="1528763" y="3460750"/>
          <p14:tracePt t="3255" x="1484313" y="3441700"/>
          <p14:tracePt t="3268" x="1465263" y="3429000"/>
          <p14:tracePt t="3278" x="1452563" y="3429000"/>
          <p14:tracePt t="3290" x="1446213" y="3422650"/>
          <p14:tracePt t="3305" x="1439863" y="3422650"/>
          <p14:tracePt t="3315" x="1439863" y="3416300"/>
          <p14:tracePt t="3326" x="1433513" y="3416300"/>
          <p14:tracePt t="3339" x="1427163" y="3409950"/>
          <p14:tracePt t="3354" x="1427163" y="3403600"/>
          <p14:tracePt t="3363" x="1420813" y="3397250"/>
          <p14:tracePt t="3401" x="1414463" y="3397250"/>
          <p14:tracePt t="3412" x="1414463" y="3390900"/>
          <p14:tracePt t="3425" x="1401763" y="3390900"/>
          <p14:tracePt t="3438" x="1382713" y="3378200"/>
          <p14:tracePt t="3450" x="1363663" y="3371850"/>
          <p14:tracePt t="3461" x="1338263" y="3359150"/>
          <p14:tracePt t="3474" x="1325563" y="3352800"/>
          <p14:tracePt t="3488" x="1319213" y="3352800"/>
          <p14:tracePt t="3510" x="1312863" y="3346450"/>
          <p14:tracePt t="6483" x="1268413" y="3371850"/>
          <p14:tracePt t="6495" x="1192213" y="3435350"/>
          <p14:tracePt t="6508" x="1101725" y="3486150"/>
          <p14:tracePt t="6521" x="993775" y="3505200"/>
          <p14:tracePt t="6532" x="917575" y="3505200"/>
          <p14:tracePt t="6543" x="841375" y="3517900"/>
          <p14:tracePt t="6555" x="777875" y="3517900"/>
          <p14:tracePt t="6570" x="708025" y="3486150"/>
          <p14:tracePt t="6580" x="649288" y="3448050"/>
          <p14:tracePt t="6593" x="604838" y="3409950"/>
          <p14:tracePt t="6604" x="541338" y="3340100"/>
          <p14:tracePt t="6615" x="503238" y="3270250"/>
          <p14:tracePt t="6627" x="477838" y="3198813"/>
          <p14:tracePt t="6640" x="446088" y="3109913"/>
          <p14:tracePt t="6654" x="414338" y="3040063"/>
          <p14:tracePt t="6663" x="407988" y="2963863"/>
          <p14:tracePt t="6676" x="407988" y="2862263"/>
          <p14:tracePt t="6689" x="407988" y="2746375"/>
          <p14:tracePt t="6704" x="407988" y="2632075"/>
          <p14:tracePt t="6713" x="420688" y="2530475"/>
          <p14:tracePt t="6725" x="452438" y="2422525"/>
          <p14:tracePt t="6738" x="484188" y="2319338"/>
          <p14:tracePt t="6753" x="515938" y="2224088"/>
          <p14:tracePt t="6762" x="541338" y="2135188"/>
          <p14:tracePt t="6775" x="566738" y="2052638"/>
          <p14:tracePt t="6788" x="592138" y="1989138"/>
          <p14:tracePt t="6799" x="604838" y="1917700"/>
          <p14:tracePt t="6811" x="617538" y="1879600"/>
          <p14:tracePt t="6823" x="630238" y="1835150"/>
          <p14:tracePt t="6837" x="636588" y="1816100"/>
          <p14:tracePt t="6848" x="655638" y="1784350"/>
          <p14:tracePt t="6859" x="688975" y="1689100"/>
          <p14:tracePt t="7097" x="695325" y="1676400"/>
          <p14:tracePt t="7104" x="701675" y="1651000"/>
          <p14:tracePt t="7118" x="708025" y="1625600"/>
          <p14:tracePt t="7129" x="727075" y="1593850"/>
          <p14:tracePt t="7141" x="739775" y="1568450"/>
          <p14:tracePt t="7155" x="746125" y="1543050"/>
          <p14:tracePt t="7166" x="765175" y="1517650"/>
          <p14:tracePt t="7178" x="777875" y="1497013"/>
          <p14:tracePt t="7189" x="790575" y="1477963"/>
          <p14:tracePt t="7204" x="796925" y="1465263"/>
          <p14:tracePt t="7215" x="809625" y="1439863"/>
          <p14:tracePt t="7227" x="822325" y="1427163"/>
          <p14:tracePt t="7239" x="828675" y="1414463"/>
          <p14:tracePt t="7254" x="835025" y="1401763"/>
          <p14:tracePt t="7263" x="841375" y="1389063"/>
          <p14:tracePt t="7275" x="847725" y="1382713"/>
          <p14:tracePt t="7289" x="854075" y="1376363"/>
          <p14:tracePt t="7303" x="854075" y="1370013"/>
          <p14:tracePt t="7324" x="860425" y="1370013"/>
          <p14:tracePt t="16017" x="879475" y="1370013"/>
          <p14:tracePt t="16029" x="936625" y="1382713"/>
          <p14:tracePt t="16042" x="1006475" y="1414463"/>
          <p14:tracePt t="16055" x="1050925" y="1420813"/>
          <p14:tracePt t="16065" x="1082675" y="1439863"/>
          <p14:tracePt t="16076" x="1114425" y="1465263"/>
          <p14:tracePt t="16088" x="1147763" y="1477963"/>
          <p14:tracePt t="16102" x="1166813" y="1490663"/>
          <p14:tracePt t="16114" x="1179513" y="1517650"/>
          <p14:tracePt t="16125" x="1198563" y="1536700"/>
          <p14:tracePt t="16138" x="1204913" y="1568450"/>
          <p14:tracePt t="16152" x="1211263" y="1606550"/>
          <p14:tracePt t="16162" x="1217613" y="1663700"/>
          <p14:tracePt t="16175" x="1217613" y="1701800"/>
          <p14:tracePt t="16192" x="1217613" y="1752600"/>
          <p14:tracePt t="16203" x="1217613" y="1816100"/>
          <p14:tracePt t="16210" x="1217613" y="1892300"/>
          <p14:tracePt t="16223" x="1217613" y="1957388"/>
          <p14:tracePt t="16236" x="1217613" y="2020888"/>
          <p14:tracePt t="16248" x="1217613" y="2071688"/>
          <p14:tracePt t="16504" x="1217613" y="2078038"/>
          <p14:tracePt t="16516" x="1217613" y="2084388"/>
          <p14:tracePt t="16529" x="1204913" y="2097088"/>
          <p14:tracePt t="16541" x="1192213" y="2103438"/>
          <p14:tracePt t="16554" x="1166813" y="2122488"/>
          <p14:tracePt t="16567" x="1154113" y="2141538"/>
          <p14:tracePt t="16578" x="1139825" y="2147888"/>
          <p14:tracePt t="16590" x="1127125" y="2160588"/>
          <p14:tracePt t="16604" x="1101725" y="2179638"/>
          <p14:tracePt t="16615" x="1089025" y="2185988"/>
          <p14:tracePt t="16626" x="1076325" y="2198688"/>
          <p14:tracePt t="16638" x="1063625" y="2217738"/>
          <p14:tracePt t="16653" x="1044575" y="2236788"/>
          <p14:tracePt t="16665" x="1031875" y="2249488"/>
          <p14:tracePt t="16676" x="1012825" y="2255838"/>
          <p14:tracePt t="16687" x="1006475" y="2268538"/>
          <p14:tracePt t="16705" x="1000125" y="2281238"/>
          <p14:tracePt t="16712" x="1000125" y="2287588"/>
          <p14:tracePt t="16724" x="1000125" y="2293938"/>
          <p14:tracePt t="16737" x="993775" y="2300288"/>
          <p14:tracePt t="16752" x="993775" y="2306638"/>
          <p14:tracePt t="16773" x="993775" y="2319338"/>
          <p14:tracePt t="16786" x="993775" y="2325688"/>
          <p14:tracePt t="16798" x="993775" y="2338388"/>
          <p14:tracePt t="16809" x="993775" y="2359025"/>
          <p14:tracePt t="16822" x="993775" y="2378075"/>
          <p14:tracePt t="16836" x="993775" y="2403475"/>
          <p14:tracePt t="16846" x="1000125" y="2441575"/>
          <p14:tracePt t="16858" x="1006475" y="2466975"/>
          <p14:tracePt t="16871" x="1012825" y="2486025"/>
          <p14:tracePt t="16886" x="1012825" y="2505075"/>
          <p14:tracePt t="16895" x="1019175" y="2517775"/>
          <p14:tracePt t="16907" x="1019175" y="2530475"/>
          <p14:tracePt t="16920" x="1019175" y="2549525"/>
          <p14:tracePt t="16938" x="1019175" y="2568575"/>
          <p14:tracePt t="16944" x="1025525" y="2581275"/>
          <p14:tracePt t="16956" x="1025525" y="2600325"/>
          <p14:tracePt t="16970" x="1025525" y="2625725"/>
          <p14:tracePt t="16986" x="1025525" y="2651125"/>
          <p14:tracePt t="16993" x="1025525" y="2682875"/>
          <p14:tracePt t="17005" x="1025525" y="2720975"/>
          <p14:tracePt t="17020" x="1025525" y="2746375"/>
          <p14:tracePt t="17029" x="1025525" y="2771775"/>
          <p14:tracePt t="17042" x="1025525" y="2798763"/>
          <p14:tracePt t="17054" x="1025525" y="2817813"/>
          <p14:tracePt t="17069" x="1025525" y="2836863"/>
          <p14:tracePt t="17078" x="1025525" y="2855913"/>
          <p14:tracePt t="17090" x="1025525" y="2874963"/>
          <p14:tracePt t="17104" x="1025525" y="2887663"/>
          <p14:tracePt t="17119" x="1025525" y="2913063"/>
          <p14:tracePt t="17127" x="1025525" y="2932113"/>
          <p14:tracePt t="17139" x="1031875" y="2951163"/>
          <p14:tracePt t="17153" x="1031875" y="2970213"/>
          <p14:tracePt t="17164" x="1031875" y="2995613"/>
          <p14:tracePt t="17176" x="1038225" y="3014663"/>
          <p14:tracePt t="17188" x="1050925" y="3033713"/>
          <p14:tracePt t="17205" x="1057275" y="3046413"/>
          <p14:tracePt t="17213" x="1063625" y="3059113"/>
          <p14:tracePt t="17225" x="1069975" y="3084513"/>
          <p14:tracePt t="17238" x="1076325" y="3097213"/>
          <p14:tracePt t="17252" x="1082675" y="3116263"/>
          <p14:tracePt t="17261" x="1082675" y="3128963"/>
          <p14:tracePt t="17274" x="1089025" y="3141663"/>
          <p14:tracePt t="17288" x="1101725" y="3160713"/>
          <p14:tracePt t="17302" x="1101725" y="3173413"/>
          <p14:tracePt t="17310" x="1108075" y="3179763"/>
          <p14:tracePt t="17323" x="1114425" y="3186113"/>
          <p14:tracePt t="17337" x="1114425" y="3192463"/>
          <p14:tracePt t="17348" x="1114425" y="3198813"/>
          <p14:tracePt t="17396" x="1120775" y="3198813"/>
          <p14:tracePt t="24463" x="1127125" y="3198813"/>
          <p14:tracePt t="24474" x="1192213" y="3211513"/>
          <p14:tracePt t="24486" x="1306513" y="3238500"/>
          <p14:tracePt t="24499" x="1376363" y="3257550"/>
          <p14:tracePt t="24509" x="1490663" y="3276600"/>
          <p14:tracePt t="24522" x="1651000" y="3295650"/>
          <p14:tracePt t="24536" x="1778000" y="3321050"/>
          <p14:tracePt t="24546" x="1905000" y="3340100"/>
          <p14:tracePt t="24558" x="2038350" y="3371850"/>
          <p14:tracePt t="24571" x="2179638" y="3397250"/>
          <p14:tracePt t="24585" x="2274888" y="3429000"/>
          <p14:tracePt t="24595" x="2351088" y="3448050"/>
          <p14:tracePt t="24607" x="2408238" y="3473450"/>
          <p14:tracePt t="24621" x="2427288" y="3486150"/>
          <p14:tracePt t="24635" x="2439988" y="3486150"/>
          <p14:tracePt t="24644" x="2439988" y="3492500"/>
          <p14:tracePt t="24840" x="2459038" y="3492500"/>
          <p14:tracePt t="24854" x="2581275" y="3492500"/>
          <p14:tracePt t="24866" x="2708275" y="3492500"/>
          <p14:tracePt t="24876" x="2867025" y="3505200"/>
          <p14:tracePt t="24888" x="3033713" y="3517900"/>
          <p14:tracePt t="24902" x="3160713" y="3524250"/>
          <p14:tracePt t="24913" x="3262313" y="3549650"/>
          <p14:tracePt t="24925" x="3325813" y="3556000"/>
          <p14:tracePt t="24937" x="3395663" y="3575050"/>
          <p14:tracePt t="24952" x="3435350" y="3587750"/>
          <p14:tracePt t="24962" x="3479800" y="3600450"/>
          <p14:tracePt t="24975" x="3492500" y="3613150"/>
          <p14:tracePt t="24988" x="3511550" y="3619500"/>
          <p14:tracePt t="25002" x="3530600" y="3625850"/>
          <p14:tracePt t="25010" x="3549650" y="3646488"/>
          <p14:tracePt t="25023" x="3568700" y="3659188"/>
          <p14:tracePt t="25037" x="3600450" y="3684588"/>
          <p14:tracePt t="25048" x="3638550" y="3716338"/>
          <p14:tracePt t="25059" x="3702050" y="3754438"/>
          <p14:tracePt t="25073" x="3765550" y="3792538"/>
          <p14:tracePt t="25086" x="3841750" y="3811588"/>
          <p14:tracePt t="25096" x="3900488" y="3830638"/>
          <p14:tracePt t="25108" x="3925888" y="3836988"/>
          <p14:tracePt t="25121" x="3957638" y="3836988"/>
          <p14:tracePt t="25135" x="4008438" y="3830638"/>
          <p14:tracePt t="25147" x="4078288" y="3748088"/>
          <p14:tracePt t="25169" x="4211638" y="3613150"/>
          <p14:tracePt t="25171" x="4365625" y="3397250"/>
          <p14:tracePt t="25182" x="4492625" y="3219450"/>
          <p14:tracePt t="25194" x="4581525" y="3103563"/>
          <p14:tracePt t="25205" x="4645025" y="3033713"/>
          <p14:tracePt t="25220" x="4702175" y="2995613"/>
          <p14:tracePt t="25231" x="4746625" y="2957513"/>
          <p14:tracePt t="25242" x="4778375" y="2944813"/>
          <p14:tracePt t="25255" x="4791075" y="2932113"/>
          <p14:tracePt t="25269" x="4797425" y="2932113"/>
          <p14:tracePt t="25280" x="4805363" y="2932113"/>
          <p14:tracePt t="25501" x="4818063" y="2932113"/>
          <p14:tracePt t="25513" x="4849813" y="2963863"/>
          <p14:tracePt t="25525" x="4926013" y="3033713"/>
          <p14:tracePt t="25538" x="4983163" y="3109913"/>
          <p14:tracePt t="25552" x="5046663" y="3192463"/>
          <p14:tracePt t="25562" x="5084763" y="3263900"/>
          <p14:tracePt t="25572" x="5116513" y="3340100"/>
          <p14:tracePt t="25587" x="5122863" y="3384550"/>
          <p14:tracePt t="25596" x="5129213" y="3403600"/>
          <p14:tracePt t="25608" x="5129213" y="3422650"/>
          <p14:tracePt t="25620" x="5129213" y="3429000"/>
          <p14:tracePt t="25683" x="5110163" y="3429000"/>
          <p14:tracePt t="25694" x="5065713" y="3429000"/>
          <p14:tracePt t="25707" x="5021263" y="3416300"/>
          <p14:tracePt t="25718" x="4989513" y="3403600"/>
          <p14:tracePt t="25732" x="4957763" y="3384550"/>
          <p14:tracePt t="25743" x="4945063" y="3371850"/>
          <p14:tracePt t="25755" x="4932363" y="3359150"/>
          <p14:tracePt t="25769" x="4926013" y="3346450"/>
          <p14:tracePt t="25785" x="4919663" y="3333750"/>
          <p14:tracePt t="25792" x="4913313" y="3314700"/>
          <p14:tracePt t="25809" x="4894263" y="3289300"/>
          <p14:tracePt t="25819" x="4894263" y="3270250"/>
          <p14:tracePt t="25829" x="4887913" y="3257550"/>
          <p14:tracePt t="25841" x="4881563" y="3244850"/>
          <p14:tracePt t="25853" x="4881563" y="3232150"/>
          <p14:tracePt t="25868" x="4875213" y="3211513"/>
          <p14:tracePt t="25877" x="4868863" y="3179763"/>
          <p14:tracePt t="25891" x="4862513" y="3154363"/>
          <p14:tracePt t="25902" x="4856163" y="3122613"/>
          <p14:tracePt t="25918" x="4856163" y="3103563"/>
          <p14:tracePt t="25935" x="4856163" y="3084513"/>
          <p14:tracePt t="25938" x="4856163" y="3071813"/>
          <p14:tracePt t="25952" x="4856163" y="3065463"/>
          <p14:tracePt t="25964" x="4856163" y="3052763"/>
          <p14:tracePt t="25975" x="4856163" y="3046413"/>
          <p14:tracePt t="25988" x="4856163" y="3040063"/>
          <p14:tracePt t="26002" x="4856163" y="3027363"/>
          <p14:tracePt t="26024" x="4856163" y="3021013"/>
          <p14:tracePt t="26036" x="4856163" y="3008313"/>
          <p14:tracePt t="26051" x="4856163" y="3001963"/>
          <p14:tracePt t="26073" x="4856163" y="2995613"/>
          <p14:tracePt t="26109" x="4868863" y="2995613"/>
          <p14:tracePt t="26121" x="4875213" y="2995613"/>
          <p14:tracePt t="26135" x="4900613" y="2995613"/>
          <p14:tracePt t="26146" x="4919663" y="2995613"/>
          <p14:tracePt t="26158" x="4945063" y="2995613"/>
          <p14:tracePt t="26171" x="4976813" y="3001963"/>
          <p14:tracePt t="26185" x="4995863" y="3021013"/>
          <p14:tracePt t="26195" x="5021263" y="3040063"/>
          <p14:tracePt t="26207" x="5040313" y="3052763"/>
          <p14:tracePt t="26219" x="5053013" y="3071813"/>
          <p14:tracePt t="26235" x="5072063" y="3090863"/>
          <p14:tracePt t="26244" x="5078413" y="3122613"/>
          <p14:tracePt t="26256" x="5091113" y="3141663"/>
          <p14:tracePt t="26269" x="5097463" y="3167063"/>
          <p14:tracePt t="26284" x="5097463" y="3198813"/>
          <p14:tracePt t="26294" x="5103813" y="3219450"/>
          <p14:tracePt t="26311" x="5103813" y="3238500"/>
          <p14:tracePt t="26319" x="5103813" y="3263900"/>
          <p14:tracePt t="26330" x="5103813" y="3282950"/>
          <p14:tracePt t="26342" x="5103813" y="3295650"/>
          <p14:tracePt t="26354" x="5103813" y="3302000"/>
          <p14:tracePt t="26368" x="5103813" y="3314700"/>
          <p14:tracePt t="26378" x="5097463" y="3327400"/>
          <p14:tracePt t="26391" x="5091113" y="3327400"/>
          <p14:tracePt t="26403" x="5084763" y="3327400"/>
          <p14:tracePt t="26418" x="5078413" y="3333750"/>
          <p14:tracePt t="26427" x="5059363" y="3333750"/>
          <p14:tracePt t="26439" x="5046663" y="3340100"/>
          <p14:tracePt t="26452" x="5033963" y="3340100"/>
          <p14:tracePt t="26468" x="5014913" y="3340100"/>
          <p14:tracePt t="26476" x="5002213" y="3340100"/>
          <p14:tracePt t="26488" x="4989513" y="3340100"/>
          <p14:tracePt t="26502" x="4976813" y="3340100"/>
          <p14:tracePt t="26513" x="4964113" y="3340100"/>
          <p14:tracePt t="26525" x="4957763" y="3340100"/>
          <p14:tracePt t="26537" x="4945063" y="3340100"/>
          <p14:tracePt t="26551" x="4938713" y="3333750"/>
          <p14:tracePt t="26562" x="4938713" y="3321050"/>
          <p14:tracePt t="26574" x="4932363" y="3308350"/>
          <p14:tracePt t="26586" x="4932363" y="3295650"/>
          <p14:tracePt t="26601" x="4919663" y="3282950"/>
          <p14:tracePt t="26610" x="4919663" y="3263900"/>
          <p14:tracePt t="26623" x="4913313" y="3238500"/>
          <p14:tracePt t="26635" x="4913313" y="3219450"/>
          <p14:tracePt t="26652" x="4913313" y="3192463"/>
          <p14:tracePt t="26659" x="4906963" y="3167063"/>
          <p14:tracePt t="26672" x="4906963" y="3148013"/>
          <p14:tracePt t="26685" x="4906963" y="3122613"/>
          <p14:tracePt t="26701" x="4906963" y="3097213"/>
          <p14:tracePt t="26708" x="4900613" y="3078163"/>
          <p14:tracePt t="26720" x="4900613" y="3059113"/>
          <p14:tracePt t="26735" x="4900613" y="3040063"/>
          <p14:tracePt t="26745" x="4900613" y="3027363"/>
          <p14:tracePt t="26757" x="4900613" y="3014663"/>
          <p14:tracePt t="26769" x="4900613" y="2995613"/>
          <p14:tracePt t="26785" x="4900613" y="2970213"/>
          <p14:tracePt t="26794" x="4894263" y="2951163"/>
          <p14:tracePt t="26806" x="4887913" y="2932113"/>
          <p14:tracePt t="26823" x="4887913" y="2913063"/>
          <p14:tracePt t="26834" x="4881563" y="2906713"/>
          <p14:tracePt t="26843" x="4881563" y="2894013"/>
          <p14:tracePt t="26855" x="4875213" y="2894013"/>
          <p14:tracePt t="26880" x="4875213" y="2887663"/>
          <p14:tracePt t="29263" x="4875213" y="2881313"/>
          <p14:tracePt t="29276" x="4875213" y="2855913"/>
          <p14:tracePt t="29288" x="4875213" y="2759075"/>
          <p14:tracePt t="29302" x="4875213" y="2695575"/>
          <p14:tracePt t="29312" x="4875213" y="2619375"/>
          <p14:tracePt t="29326" x="4875213" y="2562225"/>
          <p14:tracePt t="29337" x="4875213" y="2498725"/>
          <p14:tracePt t="29354" x="4875213" y="2435225"/>
          <p14:tracePt t="29361" x="4875213" y="2384425"/>
          <p14:tracePt t="29374" x="4875213" y="2332038"/>
          <p14:tracePt t="29386" x="4887913" y="2274888"/>
          <p14:tracePt t="29401" x="4894263" y="2236788"/>
          <p14:tracePt t="29410" x="4913313" y="2192338"/>
          <p14:tracePt t="29422" x="4919663" y="2173288"/>
          <p14:tracePt t="29437" x="4919663" y="2160588"/>
          <p14:tracePt t="29451" x="4926013" y="2147888"/>
          <p14:tracePt t="29459" x="4926013" y="2128838"/>
          <p14:tracePt t="29471" x="4926013" y="2097088"/>
          <p14:tracePt t="29485" x="4926013" y="2071688"/>
          <p14:tracePt t="29496" x="4926013" y="2033588"/>
          <p14:tracePt t="29508" x="4926013" y="2001838"/>
          <p14:tracePt t="29520" x="4926013" y="1989138"/>
          <p14:tracePt t="29535" x="4926013" y="1976438"/>
          <p14:tracePt t="29545" x="4926013" y="1957388"/>
          <p14:tracePt t="29557" x="4926013" y="1951038"/>
          <p14:tracePt t="29569" x="4926013" y="1938338"/>
          <p14:tracePt t="29585" x="4919663" y="1924050"/>
          <p14:tracePt t="29594" x="4913313" y="1917700"/>
          <p14:tracePt t="29606" x="4900613" y="1905000"/>
          <p14:tracePt t="29619" x="4887913" y="1892300"/>
          <p14:tracePt t="29634" x="4875213" y="1873250"/>
          <p14:tracePt t="29642" x="4868863" y="1860550"/>
          <p14:tracePt t="29655" x="4862513" y="1847850"/>
          <p14:tracePt t="29669" x="4856163" y="1828800"/>
          <p14:tracePt t="29679" x="4856163" y="1803400"/>
          <p14:tracePt t="29691" x="4849813" y="1803400"/>
          <p14:tracePt t="29703" x="4849813" y="1790700"/>
          <p14:tracePt t="29718" x="4849813" y="1784350"/>
          <p14:tracePt t="29728" x="4849813" y="1771650"/>
          <p14:tracePt t="29740" x="4849813" y="1765300"/>
          <p14:tracePt t="29753" x="4849813" y="1758950"/>
          <p14:tracePt t="29777" x="4856163" y="1752600"/>
          <p14:tracePt t="29789" x="4856163" y="1746250"/>
          <p14:tracePt t="29803" x="4868863" y="1733550"/>
          <p14:tracePt t="29814" x="4881563" y="1720850"/>
          <p14:tracePt t="29829" x="4887913" y="1708150"/>
          <p14:tracePt t="29839" x="4900613" y="1695450"/>
          <p14:tracePt t="29855" x="4906963" y="1682750"/>
          <p14:tracePt t="29862" x="4913313" y="1676400"/>
          <p14:tracePt t="29874" x="4919663" y="1663700"/>
          <p14:tracePt t="29886" x="4926013" y="1651000"/>
          <p14:tracePt t="29901" x="4932363" y="1638300"/>
          <p14:tracePt t="29910" x="4938713" y="1625600"/>
          <p14:tracePt t="29922" x="4938713" y="1612900"/>
          <p14:tracePt t="29936" x="4938713" y="1593850"/>
          <p14:tracePt t="29951" x="4945063" y="1568450"/>
          <p14:tracePt t="29959" x="4945063" y="1562100"/>
          <p14:tracePt t="29972" x="4945063" y="1555750"/>
          <p14:tracePt t="29985" x="4945063" y="1549400"/>
          <p14:tracePt t="29996" x="4945063" y="1543050"/>
          <p14:tracePt t="30008" x="4945063" y="1536700"/>
          <p14:tracePt t="30034" x="4945063" y="1530350"/>
          <p14:tracePt t="30057" x="4945063" y="1524000"/>
          <p14:tracePt t="37736" x="4964113" y="1524000"/>
          <p14:tracePt t="37750" x="5046663" y="1530350"/>
          <p14:tracePt t="37761" x="5122863" y="1549400"/>
          <p14:tracePt t="37773" x="5224463" y="1555750"/>
          <p14:tracePt t="37784" x="5372100" y="1581150"/>
          <p14:tracePt t="37796" x="5499100" y="1612900"/>
          <p14:tracePt t="37807" x="5613400" y="1631950"/>
          <p14:tracePt t="37821" x="5748338" y="1663700"/>
          <p14:tracePt t="37834" x="5900738" y="1727200"/>
          <p14:tracePt t="37845" x="6015038" y="1765300"/>
          <p14:tracePt t="37857" x="6110288" y="1828800"/>
          <p14:tracePt t="37869" x="6219825" y="1905000"/>
          <p14:tracePt t="37884" x="6302375" y="1957388"/>
          <p14:tracePt t="37893" x="6372225" y="2008188"/>
          <p14:tracePt t="37907" x="6416675" y="2046288"/>
          <p14:tracePt t="37918" x="6448425" y="2071688"/>
          <p14:tracePt t="37935" x="6473825" y="2084388"/>
          <p14:tracePt t="37950" x="6473825" y="2090738"/>
          <p14:tracePt t="37955" x="6480175" y="2097088"/>
          <p14:tracePt t="38226" x="6467475" y="2097088"/>
          <p14:tracePt t="38238" x="6410325" y="2097088"/>
          <p14:tracePt t="38251" x="6321425" y="2090738"/>
          <p14:tracePt t="38260" x="6219825" y="2071688"/>
          <p14:tracePt t="38273" x="6103938" y="2071688"/>
          <p14:tracePt t="38285" x="6002338" y="2046288"/>
          <p14:tracePt t="38300" x="5875338" y="2046288"/>
          <p14:tracePt t="38309" x="5729288" y="2027238"/>
          <p14:tracePt t="38321" x="5562600" y="2014538"/>
          <p14:tracePt t="38336" x="5372100" y="1989138"/>
          <p14:tracePt t="38347" x="5173663" y="1963738"/>
          <p14:tracePt t="38358" x="5002213" y="1938338"/>
          <p14:tracePt t="38370" x="4875213" y="1917700"/>
          <p14:tracePt t="38384" x="4727575" y="1892300"/>
          <p14:tracePt t="38395" x="4613275" y="1885950"/>
          <p14:tracePt t="38408" x="4511675" y="1860550"/>
          <p14:tracePt t="38419" x="4448175" y="1854200"/>
          <p14:tracePt t="38434" x="4391025" y="1847850"/>
          <p14:tracePt t="38451" x="4338638" y="1847850"/>
          <p14:tracePt t="38665" x="4306888" y="1854200"/>
          <p14:tracePt t="38677" x="4256088" y="1873250"/>
          <p14:tracePt t="38689" x="4186238" y="1892300"/>
          <p14:tracePt t="38702" x="4084638" y="1911350"/>
          <p14:tracePt t="38714" x="3957638" y="1924050"/>
          <p14:tracePt t="38724" x="3854450" y="1924050"/>
          <p14:tracePt t="38738" x="3765550" y="1931988"/>
          <p14:tracePt t="38751" x="3638550" y="1931988"/>
          <p14:tracePt t="38762" x="3524250" y="1931988"/>
          <p14:tracePt t="38773" x="3435350" y="1931988"/>
          <p14:tracePt t="38786" x="3370263" y="1931988"/>
          <p14:tracePt t="38801" x="3306763" y="1931988"/>
          <p14:tracePt t="38810" x="3268663" y="1931988"/>
          <p14:tracePt t="38823" x="3211513" y="1931988"/>
          <p14:tracePt t="38836" x="3186113" y="1931988"/>
          <p14:tracePt t="38849" x="3167063" y="1931988"/>
          <p14:tracePt t="38859" x="3148013" y="1931988"/>
          <p14:tracePt t="39068" x="3122613" y="1931988"/>
          <p14:tracePt t="39081" x="3001963" y="1951038"/>
          <p14:tracePt t="39095" x="2873375" y="1963738"/>
          <p14:tracePt t="39107" x="2714625" y="1976438"/>
          <p14:tracePt t="39120" x="2503488" y="1976438"/>
          <p14:tracePt t="39128" x="2312988" y="1989138"/>
          <p14:tracePt t="39140" x="2109788" y="1989138"/>
          <p14:tracePt t="39151" x="1892300" y="2001838"/>
          <p14:tracePt t="39167" x="1733550" y="2001838"/>
          <p14:tracePt t="39176" x="1573213" y="2001838"/>
          <p14:tracePt t="39188" x="1433513" y="2001838"/>
          <p14:tracePt t="39201" x="1344613" y="2001838"/>
          <p14:tracePt t="39216" x="1281113" y="2001838"/>
          <p14:tracePt t="39225" x="1243013" y="2001838"/>
          <p14:tracePt t="39238" x="1223963" y="2001838"/>
          <p14:tracePt t="39250" x="1211263" y="1995488"/>
          <p14:tracePt t="39262" x="1198563" y="1989138"/>
          <p14:tracePt t="39495" x="1192213" y="1989138"/>
          <p14:tracePt t="39507" x="1166813" y="1989138"/>
          <p14:tracePt t="39519" x="1147763" y="1989138"/>
          <p14:tracePt t="39533" x="1114425" y="1970088"/>
          <p14:tracePt t="39544" x="1095375" y="1963738"/>
          <p14:tracePt t="39556" x="1082675" y="1951038"/>
          <p14:tracePt t="39567" x="1057275" y="1951038"/>
          <p14:tracePt t="39583" x="1044575" y="1944688"/>
          <p14:tracePt t="39592" x="1038225" y="1938338"/>
          <p14:tracePt t="39605" x="1038225" y="1931988"/>
          <p14:tracePt t="39618" x="1031875" y="1931988"/>
          <p14:tracePt t="39655" x="1025525" y="1931988"/>
          <p14:tracePt t="40340" x="1019175" y="1931988"/>
          <p14:tracePt t="40366" x="1019175" y="1924050"/>
          <p14:tracePt t="40377" x="1019175" y="1911350"/>
          <p14:tracePt t="40387" x="1019175" y="1898650"/>
          <p14:tracePt t="40401" x="1019175" y="1879600"/>
          <p14:tracePt t="40413" x="1019175" y="1866900"/>
          <p14:tracePt t="40424" x="1019175" y="1847850"/>
          <p14:tracePt t="40437" x="1025525" y="1835150"/>
          <p14:tracePt t="40451" x="1031875" y="1822450"/>
          <p14:tracePt t="40467" x="1057275" y="1797050"/>
          <p14:tracePt t="40473" x="1076325" y="1784350"/>
          <p14:tracePt t="40490" x="1089025" y="1778000"/>
          <p14:tracePt t="40501" x="1108075" y="1765300"/>
          <p14:tracePt t="40510" x="1139825" y="1765300"/>
          <p14:tracePt t="40522" x="1154113" y="1758950"/>
          <p14:tracePt t="40535" x="1179513" y="1758950"/>
          <p14:tracePt t="40550" x="1198563" y="1746250"/>
          <p14:tracePt t="40559" x="1217613" y="1746250"/>
          <p14:tracePt t="40571" x="1223963" y="1746250"/>
          <p14:tracePt t="40585" x="1230313" y="1746250"/>
          <p14:tracePt t="40597" x="1243013" y="1746250"/>
          <p14:tracePt t="40607" x="1255713" y="1746250"/>
          <p14:tracePt t="40620" x="1268413" y="1752600"/>
          <p14:tracePt t="40634" x="1281113" y="1758950"/>
          <p14:tracePt t="40645" x="1293813" y="1771650"/>
          <p14:tracePt t="40656" x="1312863" y="1790700"/>
          <p14:tracePt t="40669" x="1325563" y="1809750"/>
          <p14:tracePt t="40684" x="1331913" y="1835150"/>
          <p14:tracePt t="40693" x="1331913" y="1860550"/>
          <p14:tracePt t="40706" x="1338263" y="1898650"/>
          <p14:tracePt t="40719" x="1338263" y="1944688"/>
          <p14:tracePt t="40734" x="1350963" y="1995488"/>
          <p14:tracePt t="40742" x="1350963" y="2033588"/>
          <p14:tracePt t="40754" x="1350963" y="2065338"/>
          <p14:tracePt t="40768" x="1331913" y="2109788"/>
          <p14:tracePt t="40779" x="1306513" y="2128838"/>
          <p14:tracePt t="40791" x="1281113" y="2160588"/>
          <p14:tracePt t="40803" x="1236663" y="2185988"/>
          <p14:tracePt t="40817" x="1173163" y="2198688"/>
          <p14:tracePt t="40827" x="1108075" y="2205038"/>
          <p14:tracePt t="40839" x="1044575" y="2205038"/>
          <p14:tracePt t="40851" x="987425" y="2198688"/>
          <p14:tracePt t="40866" x="942975" y="2166938"/>
          <p14:tracePt t="40875" x="911225" y="2141538"/>
          <p14:tracePt t="40888" x="885825" y="2122488"/>
          <p14:tracePt t="40900" x="873125" y="2103438"/>
          <p14:tracePt t="40916" x="860425" y="2078038"/>
          <p14:tracePt t="40933" x="860425" y="2052638"/>
          <p14:tracePt t="40936" x="854075" y="2014538"/>
          <p14:tracePt t="40952" x="854075" y="1989138"/>
          <p14:tracePt t="40965" x="854075" y="1951038"/>
          <p14:tracePt t="40974" x="854075" y="1931988"/>
          <p14:tracePt t="40985" x="854075" y="1905000"/>
          <p14:tracePt t="41000" x="860425" y="1892300"/>
          <p14:tracePt t="41010" x="873125" y="1866900"/>
          <p14:tracePt t="41022" x="885825" y="1854200"/>
          <p14:tracePt t="41034" x="898525" y="1847850"/>
          <p14:tracePt t="41049" x="930275" y="1835150"/>
          <p14:tracePt t="41058" x="962025" y="1822450"/>
          <p14:tracePt t="41071" x="1000125" y="1822450"/>
          <p14:tracePt t="41083" x="1025525" y="1822450"/>
          <p14:tracePt t="41098" x="1050925" y="1822450"/>
          <p14:tracePt t="41108" x="1076325" y="1822450"/>
          <p14:tracePt t="41120" x="1095375" y="1822450"/>
          <p14:tracePt t="41133" x="1108075" y="1835150"/>
          <p14:tracePt t="41145" x="1133475" y="1854200"/>
          <p14:tracePt t="41156" x="1154113" y="1879600"/>
          <p14:tracePt t="41169" x="1160463" y="1898650"/>
          <p14:tracePt t="41184" x="1179513" y="1951038"/>
          <p14:tracePt t="41193" x="1185863" y="1976438"/>
          <p14:tracePt t="41205" x="1185863" y="2008188"/>
          <p14:tracePt t="41218" x="1192213" y="2027238"/>
          <p14:tracePt t="41233" x="1192213" y="2058988"/>
          <p14:tracePt t="41242" x="1192213" y="2084388"/>
          <p14:tracePt t="41254" x="1192213" y="2103438"/>
          <p14:tracePt t="41267" x="1192213" y="2109788"/>
          <p14:tracePt t="41283" x="1179513" y="2128838"/>
          <p14:tracePt t="41291" x="1179513" y="2135188"/>
          <p14:tracePt t="41303" x="1160463" y="2147888"/>
          <p14:tracePt t="41317" x="1147763" y="2154238"/>
          <p14:tracePt t="41328" x="1120775" y="2160588"/>
          <p14:tracePt t="41340" x="1101725" y="2173288"/>
          <p14:tracePt t="41352" x="1050925" y="2173288"/>
          <p14:tracePt t="41367" x="1025525" y="2179638"/>
          <p14:tracePt t="41574" x="1019175" y="2179638"/>
          <p14:tracePt t="41587" x="981075" y="2160588"/>
          <p14:tracePt t="41601" x="898525" y="2109788"/>
          <p14:tracePt t="41611" x="841375" y="2058988"/>
          <p14:tracePt t="41622" x="784225" y="2001838"/>
          <p14:tracePt t="41635" x="733425" y="1944688"/>
          <p14:tracePt t="41649" x="695325" y="1892300"/>
          <p14:tracePt t="41658" x="668338" y="1847850"/>
          <p14:tracePt t="41670" x="642938" y="1803400"/>
          <p14:tracePt t="41684" x="623888" y="1765300"/>
          <p14:tracePt t="41696" x="617538" y="1708150"/>
          <p14:tracePt t="41707" x="604838" y="1657350"/>
          <p14:tracePt t="41719" x="598488" y="1600200"/>
          <p14:tracePt t="41734" x="592138" y="1562100"/>
          <p14:tracePt t="41744" x="579438" y="1530350"/>
          <p14:tracePt t="41756" x="573088" y="1504950"/>
          <p14:tracePt t="41768" x="573088" y="1477963"/>
          <p14:tracePt t="41783" x="573088" y="1458913"/>
          <p14:tracePt t="41793" x="566738" y="1433513"/>
          <p14:tracePt t="41805" x="566738" y="1401763"/>
          <p14:tracePt t="41818" x="566738" y="1376363"/>
          <p14:tracePt t="41833" x="566738" y="1350963"/>
          <p14:tracePt t="41842" x="566738" y="1331913"/>
          <p14:tracePt t="41853" x="566738" y="1319213"/>
          <p14:tracePt t="41867" x="566738" y="1300163"/>
          <p14:tracePt t="41879" x="566738" y="1293813"/>
          <p14:tracePt t="41891" x="573088" y="1281113"/>
          <p14:tracePt t="41917" x="585788" y="1274763"/>
          <p14:tracePt t="41928" x="592138" y="1262063"/>
          <p14:tracePt t="41939" x="598488" y="1262063"/>
          <p14:tracePt t="41967" x="630238" y="1249363"/>
          <p14:tracePt t="41977" x="642938" y="1249363"/>
          <p14:tracePt t="41989" x="681038" y="1249363"/>
          <p14:tracePt t="42002" x="708025" y="1249363"/>
          <p14:tracePt t="42016" x="739775" y="1249363"/>
          <p14:tracePt t="42024" x="765175" y="1249363"/>
          <p14:tracePt t="42037" x="796925" y="1249363"/>
          <p14:tracePt t="42050" x="822325" y="1249363"/>
          <p14:tracePt t="42061" x="841375" y="1249363"/>
          <p14:tracePt t="42073" x="873125" y="1249363"/>
          <p14:tracePt t="42085" x="892175" y="1249363"/>
          <p14:tracePt t="42100" x="923925" y="1255713"/>
          <p14:tracePt t="42110" x="942975" y="1262063"/>
          <p14:tracePt t="42122" x="962025" y="1274763"/>
          <p14:tracePt t="42134" x="974725" y="1281113"/>
          <p14:tracePt t="42150" x="987425" y="1293813"/>
          <p14:tracePt t="42159" x="1000125" y="1300163"/>
          <p14:tracePt t="42171" x="1012825" y="1325563"/>
          <p14:tracePt t="42199" x="1019175" y="1338263"/>
          <p14:tracePt t="42208" x="1019175" y="1350963"/>
          <p14:tracePt t="42220" x="1019175" y="1363663"/>
          <p14:tracePt t="42233" x="1025525" y="1389063"/>
          <p14:tracePt t="42246" x="1025525" y="1395413"/>
          <p14:tracePt t="42257" x="1025525" y="1420813"/>
          <p14:tracePt t="42269" x="1025525" y="1439863"/>
          <p14:tracePt t="42283" x="1025525" y="1458913"/>
          <p14:tracePt t="42295" x="1012825" y="1477963"/>
          <p14:tracePt t="42306" x="1006475" y="1497013"/>
          <p14:tracePt t="42318" x="987425" y="1517650"/>
          <p14:tracePt t="42333" x="962025" y="1524000"/>
          <p14:tracePt t="42342" x="949325" y="1536700"/>
          <p14:tracePt t="42354" x="917575" y="1555750"/>
          <p14:tracePt t="42367" x="898525" y="1562100"/>
          <p14:tracePt t="42382" x="873125" y="1562100"/>
          <p14:tracePt t="42392" x="835025" y="1562100"/>
          <p14:tracePt t="42403" x="790575" y="1568450"/>
          <p14:tracePt t="42417" x="765175" y="1568450"/>
          <p14:tracePt t="42428" x="733425" y="1568450"/>
          <p14:tracePt t="42440" x="714375" y="1555750"/>
          <p14:tracePt t="42452" x="688975" y="1536700"/>
          <p14:tracePt t="42466" x="668338" y="1530350"/>
          <p14:tracePt t="42477" x="655638" y="1511300"/>
          <p14:tracePt t="42489" x="649288" y="1504950"/>
          <p14:tracePt t="42501" x="642938" y="1484313"/>
          <p14:tracePt t="42519" x="636588" y="1471613"/>
          <p14:tracePt t="42526" x="636588" y="1458913"/>
          <p14:tracePt t="42538" x="636588" y="1439863"/>
          <p14:tracePt t="42550" x="636588" y="1427163"/>
          <p14:tracePt t="42566" x="636588" y="1420813"/>
          <p14:tracePt t="42574" x="636588" y="1401763"/>
          <p14:tracePt t="42587" x="636588" y="1389063"/>
          <p14:tracePt t="42600" x="649288" y="1370013"/>
          <p14:tracePt t="42612" x="674688" y="1344613"/>
          <p14:tracePt t="42623" x="714375" y="1331913"/>
          <p14:tracePt t="42635" x="739775" y="1306513"/>
          <p14:tracePt t="42649" x="752475" y="1300163"/>
          <p14:tracePt t="42660" x="784225" y="1293813"/>
          <p14:tracePt t="42672" x="803275" y="1287463"/>
          <p14:tracePt t="42684" x="815975" y="1287463"/>
          <p14:tracePt t="42700" x="822325" y="1281113"/>
          <p14:tracePt t="42709" x="841375" y="1281113"/>
          <p14:tracePt t="42722" x="847725" y="1281113"/>
          <p14:tracePt t="42733" x="860425" y="1281113"/>
          <p14:tracePt t="42748" x="885825" y="1281113"/>
          <p14:tracePt t="42758" x="904875" y="1281113"/>
          <p14:tracePt t="42771" x="923925" y="1281113"/>
          <p14:tracePt t="42783" x="936625" y="1281113"/>
          <p14:tracePt t="42795" x="955675" y="1281113"/>
          <p14:tracePt t="42807" x="962025" y="1281113"/>
          <p14:tracePt t="42819" x="968375" y="1274763"/>
          <p14:tracePt t="42834" x="974725" y="127476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Multi-</a:t>
            </a:r>
            <a:r>
              <a:rPr lang="de-DE" dirty="0" err="1"/>
              <a:t>methodological</a:t>
            </a:r>
            <a:r>
              <a:rPr lang="de-DE" dirty="0"/>
              <a:t> </a:t>
            </a:r>
            <a:r>
              <a:rPr lang="de-DE" dirty="0" err="1"/>
              <a:t>approach</a:t>
            </a:r>
            <a:br>
              <a:rPr lang="de-DE" dirty="0"/>
            </a:br>
            <a:br>
              <a:rPr lang="de-DE" b="0" dirty="0"/>
            </a:b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107321" y="1347614"/>
            <a:ext cx="2616807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err="1"/>
              <a:t>Groundwater</a:t>
            </a:r>
            <a:r>
              <a:rPr lang="de-DE" dirty="0"/>
              <a:t> </a:t>
            </a:r>
            <a:r>
              <a:rPr lang="de-DE" dirty="0" err="1"/>
              <a:t>discharge</a:t>
            </a:r>
            <a:endParaRPr lang="en-GB" dirty="0"/>
          </a:p>
        </p:txBody>
      </p:sp>
      <p:sp>
        <p:nvSpPr>
          <p:cNvPr id="8" name="Textfeld 7"/>
          <p:cNvSpPr txBox="1"/>
          <p:nvPr/>
        </p:nvSpPr>
        <p:spPr>
          <a:xfrm>
            <a:off x="827584" y="2327878"/>
            <a:ext cx="3044423" cy="36933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b="1" dirty="0" err="1"/>
              <a:t>Localisation</a:t>
            </a:r>
            <a:r>
              <a:rPr lang="de-DE" b="1" dirty="0"/>
              <a:t> &amp; </a:t>
            </a:r>
            <a:r>
              <a:rPr lang="de-DE" b="1" dirty="0" err="1"/>
              <a:t>Steadiness</a:t>
            </a:r>
            <a:endParaRPr lang="en-GB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5148064" y="2340051"/>
            <a:ext cx="3223959" cy="36933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b="1" dirty="0" err="1"/>
              <a:t>Quantification</a:t>
            </a:r>
            <a:r>
              <a:rPr lang="de-DE" b="1" dirty="0"/>
              <a:t> &amp; </a:t>
            </a:r>
            <a:r>
              <a:rPr lang="de-DE" b="1" dirty="0" err="1"/>
              <a:t>Probability</a:t>
            </a:r>
            <a:endParaRPr lang="en-GB" b="1" dirty="0"/>
          </a:p>
        </p:txBody>
      </p:sp>
      <p:cxnSp>
        <p:nvCxnSpPr>
          <p:cNvPr id="14" name="Gerade Verbindung mit Pfeil 13"/>
          <p:cNvCxnSpPr/>
          <p:nvPr/>
        </p:nvCxnSpPr>
        <p:spPr>
          <a:xfrm flipH="1">
            <a:off x="2176702" y="1834376"/>
            <a:ext cx="1283885" cy="37607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5292080" y="1850350"/>
            <a:ext cx="1236395" cy="3853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827584" y="2972537"/>
            <a:ext cx="2448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gradients</a:t>
            </a:r>
            <a:endParaRPr lang="en-GB" dirty="0"/>
          </a:p>
        </p:txBody>
      </p:sp>
      <p:sp>
        <p:nvSpPr>
          <p:cNvPr id="18" name="Rechteck 17"/>
          <p:cNvSpPr/>
          <p:nvPr/>
        </p:nvSpPr>
        <p:spPr>
          <a:xfrm>
            <a:off x="5148064" y="2972824"/>
            <a:ext cx="1781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 err="1"/>
              <a:t>Flux</a:t>
            </a:r>
            <a:r>
              <a:rPr lang="de-DE" dirty="0"/>
              <a:t> </a:t>
            </a:r>
            <a:r>
              <a:rPr lang="de-DE" dirty="0" err="1"/>
              <a:t>balance</a:t>
            </a:r>
            <a:endParaRPr lang="en-GB" dirty="0"/>
          </a:p>
        </p:txBody>
      </p:sp>
      <p:sp>
        <p:nvSpPr>
          <p:cNvPr id="19" name="Rechteck 18"/>
          <p:cNvSpPr/>
          <p:nvPr/>
        </p:nvSpPr>
        <p:spPr>
          <a:xfrm>
            <a:off x="5148064" y="3450636"/>
            <a:ext cx="3948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 err="1"/>
              <a:t>Geochemical</a:t>
            </a:r>
            <a:r>
              <a:rPr lang="de-DE" dirty="0"/>
              <a:t> </a:t>
            </a:r>
            <a:r>
              <a:rPr lang="de-DE" dirty="0" err="1"/>
              <a:t>modeling</a:t>
            </a:r>
            <a:r>
              <a:rPr lang="de-DE" dirty="0"/>
              <a:t> (</a:t>
            </a:r>
            <a:r>
              <a:rPr lang="de-DE" dirty="0" err="1"/>
              <a:t>PhreeqC</a:t>
            </a:r>
            <a:r>
              <a:rPr lang="de-DE" dirty="0"/>
              <a:t>)</a:t>
            </a:r>
            <a:endParaRPr lang="en-GB" dirty="0"/>
          </a:p>
        </p:txBody>
      </p:sp>
      <p:sp>
        <p:nvSpPr>
          <p:cNvPr id="20" name="Rechteck 19"/>
          <p:cNvSpPr/>
          <p:nvPr/>
        </p:nvSpPr>
        <p:spPr>
          <a:xfrm>
            <a:off x="5148064" y="3928233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dirty="0"/>
              <a:t>Darcy </a:t>
            </a:r>
            <a:r>
              <a:rPr lang="de-DE" dirty="0" err="1"/>
              <a:t>approach</a:t>
            </a:r>
            <a:endParaRPr lang="en-GB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4C35B48-CD72-44CC-A426-42319D8621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2855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30"/>
    </mc:Choice>
    <mc:Fallback>
      <p:transition spd="slow" advTm="23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0" grpId="0"/>
    </p:bldLst>
  </p:timing>
  <p:extLst>
    <p:ext uri="{3A86A75C-4F4B-4683-9AE1-C65F6400EC91}">
      <p14:laserTraceLst xmlns:p14="http://schemas.microsoft.com/office/powerpoint/2010/main">
        <p14:tracePtLst>
          <p14:tracePt t="2506" x="993775" y="1274763"/>
          <p14:tracePt t="2518" x="1038225" y="1274763"/>
          <p14:tracePt t="2532" x="1139825" y="1293813"/>
          <p14:tracePt t="2543" x="1249363" y="1312863"/>
          <p14:tracePt t="2553" x="1338263" y="1319213"/>
          <p14:tracePt t="2567" x="1414463" y="1350963"/>
          <p14:tracePt t="2581" x="1535113" y="1382713"/>
          <p14:tracePt t="2598" x="1682750" y="1414463"/>
          <p14:tracePt t="2602" x="1784350" y="1439863"/>
          <p14:tracePt t="2616" x="1930400" y="1471613"/>
          <p14:tracePt t="2628" x="2109788" y="1511300"/>
          <p14:tracePt t="2639" x="2224088" y="1543050"/>
          <p14:tracePt t="2650" x="2319338" y="1562100"/>
          <p14:tracePt t="2666" x="2395538" y="1593850"/>
          <p14:tracePt t="2676" x="2465388" y="1619250"/>
          <p14:tracePt t="2687" x="2509838" y="1638300"/>
          <p14:tracePt t="2699" x="2543175" y="1657350"/>
          <p14:tracePt t="2715" x="2555875" y="1670050"/>
          <p14:tracePt t="2724" x="2574925" y="1682750"/>
          <p14:tracePt t="2736" x="2581275" y="1689100"/>
          <p14:tracePt t="3005" x="2587625" y="1689100"/>
          <p14:tracePt t="3018" x="2638425" y="1689100"/>
          <p14:tracePt t="3031" x="2752725" y="1720850"/>
          <p14:tracePt t="3042" x="2860675" y="1758950"/>
          <p14:tracePt t="3054" x="2949575" y="1803400"/>
          <p14:tracePt t="3066" x="3033713" y="1854200"/>
          <p14:tracePt t="3081" x="3103563" y="1892300"/>
          <p14:tracePt t="3098" x="3160713" y="1944688"/>
          <p14:tracePt t="3103" x="3198813" y="1976438"/>
          <p14:tracePt t="3117" x="3211513" y="1989138"/>
          <p14:tracePt t="3131" x="3224213" y="2008188"/>
          <p14:tracePt t="3152" x="3224213" y="2020888"/>
          <p14:tracePt t="3165" x="3224213" y="2052638"/>
          <p14:tracePt t="3181" x="3224213" y="2122488"/>
          <p14:tracePt t="3188" x="3205163" y="2211388"/>
          <p14:tracePt t="3201" x="3173413" y="2325688"/>
          <p14:tracePt t="3215" x="3128963" y="2447925"/>
          <p14:tracePt t="3226" x="3071813" y="2562225"/>
          <p14:tracePt t="3238" x="3021013" y="2657475"/>
          <p14:tracePt t="3250" x="2968625" y="2727325"/>
          <p14:tracePt t="3265" x="2924175" y="2784475"/>
          <p14:tracePt t="3274" x="2816225" y="2843213"/>
          <p14:tracePt t="3286" x="2714625" y="2874963"/>
          <p14:tracePt t="3300" x="2606675" y="2881313"/>
          <p14:tracePt t="3314" x="2484438" y="2894013"/>
          <p14:tracePt t="3323" x="2325688" y="2894013"/>
          <p14:tracePt t="3335" x="2211388" y="2881313"/>
          <p14:tracePt t="3348" x="2122488" y="2855913"/>
          <p14:tracePt t="3363" x="2025650" y="2836863"/>
          <p14:tracePt t="3372" x="1924050" y="2817813"/>
          <p14:tracePt t="3385" x="1860550" y="2798763"/>
          <p14:tracePt t="3398" x="1790700" y="2784475"/>
          <p14:tracePt t="3409" x="1739900" y="2778125"/>
          <p14:tracePt t="3421" x="1689100" y="2778125"/>
          <p14:tracePt t="3433" x="1651000" y="2778125"/>
          <p14:tracePt t="3448" x="1592263" y="2771775"/>
          <p14:tracePt t="3457" x="1541463" y="2759075"/>
          <p14:tracePt t="3470" x="1509713" y="2759075"/>
          <p14:tracePt t="3483" x="1471613" y="2746375"/>
          <p14:tracePt t="3497" x="1452563" y="2740025"/>
          <p14:tracePt t="3506" x="1427163" y="2727325"/>
          <p14:tracePt t="3519" x="1420813" y="2727325"/>
          <p14:tracePt t="3533" x="1420813" y="2714625"/>
          <p14:tracePt t="3548" x="1401763" y="2701925"/>
          <p14:tracePt t="3555" x="1401763" y="2689225"/>
          <p14:tracePt t="3568" x="1401763" y="2657475"/>
          <p14:tracePt t="3583" x="1401763" y="2613025"/>
          <p14:tracePt t="3592" x="1427163" y="2555875"/>
          <p14:tracePt t="3610" x="1465263" y="2511425"/>
          <p14:tracePt t="3617" x="1522413" y="2473325"/>
          <p14:tracePt t="3631" x="1573213" y="2441575"/>
          <p14:tracePt t="3641" x="1631950" y="2416175"/>
          <p14:tracePt t="3653" x="1714500" y="2397125"/>
          <p14:tracePt t="3665" x="1803400" y="2371725"/>
          <p14:tracePt t="3681" x="1943100" y="2371725"/>
          <p14:tracePt t="3691" x="2032000" y="2365375"/>
          <p14:tracePt t="3702" x="2135188" y="2365375"/>
          <p14:tracePt t="3716" x="2249488" y="2365375"/>
          <p14:tracePt t="3731" x="2376488" y="2365375"/>
          <p14:tracePt t="3739" x="2478088" y="2365375"/>
          <p14:tracePt t="3751" x="2555875" y="2365375"/>
          <p14:tracePt t="3765" x="2670175" y="2397125"/>
          <p14:tracePt t="3781" x="2771775" y="2422525"/>
          <p14:tracePt t="3789" x="2879725" y="2460625"/>
          <p14:tracePt t="3800" x="2949575" y="2479675"/>
          <p14:tracePt t="3815" x="3008313" y="2517775"/>
          <p14:tracePt t="3824" x="3033713" y="2536825"/>
          <p14:tracePt t="3837" x="3065463" y="2549525"/>
          <p14:tracePt t="3850" x="3090863" y="2574925"/>
          <p14:tracePt t="3864" x="3103563" y="2581275"/>
          <p14:tracePt t="3873" x="3116263" y="2587625"/>
          <p14:tracePt t="3885" x="3116263" y="2593975"/>
          <p14:tracePt t="3898" x="3122613" y="2593975"/>
          <p14:tracePt t="3922" x="3122613" y="2600325"/>
          <p14:tracePt t="3971" x="3109913" y="2613025"/>
          <p14:tracePt t="3983" x="3078163" y="2613025"/>
          <p14:tracePt t="3998" x="3040063" y="2619375"/>
          <p14:tracePt t="4008" x="3014663" y="2619375"/>
          <p14:tracePt t="4020" x="2982913" y="2619375"/>
          <p14:tracePt t="4032" x="2968625" y="2619375"/>
          <p14:tracePt t="4046" x="2949575" y="2632075"/>
          <p14:tracePt t="4068" x="2943225" y="2632075"/>
          <p14:tracePt t="4545" x="3001963" y="2632075"/>
          <p14:tracePt t="4557" x="3179763" y="2632075"/>
          <p14:tracePt t="4570" x="3441700" y="2619375"/>
          <p14:tracePt t="4581" x="3702050" y="2619375"/>
          <p14:tracePt t="4595" x="4103688" y="2587625"/>
          <p14:tracePt t="4606" x="4492625" y="2568575"/>
          <p14:tracePt t="4624" x="5091113" y="2549525"/>
          <p14:tracePt t="4632" x="5410200" y="2536825"/>
          <p14:tracePt t="4646" x="5748338" y="2536825"/>
          <p14:tracePt t="4655" x="5964238" y="2524125"/>
          <p14:tracePt t="4667" x="6097588" y="2524125"/>
          <p14:tracePt t="4681" x="6200775" y="2524125"/>
          <p14:tracePt t="4691" x="6283325" y="2524125"/>
          <p14:tracePt t="4705" x="6321425" y="2543175"/>
          <p14:tracePt t="4715" x="6346825" y="2562225"/>
          <p14:tracePt t="4912" x="6353175" y="2562225"/>
          <p14:tracePt t="4924" x="6372225" y="2562225"/>
          <p14:tracePt t="4936" x="6429375" y="2562225"/>
          <p14:tracePt t="4948" x="6518275" y="2574925"/>
          <p14:tracePt t="4962" x="6607175" y="2593975"/>
          <p14:tracePt t="4972" x="6684963" y="2606675"/>
          <p14:tracePt t="4985" x="6729413" y="2613025"/>
          <p14:tracePt t="4998" x="6786563" y="2632075"/>
          <p14:tracePt t="5014" x="6805613" y="2638425"/>
          <p14:tracePt t="5021" x="6837363" y="2651125"/>
          <p14:tracePt t="5036" x="6850063" y="2663825"/>
          <p14:tracePt t="5049" x="6856413" y="2670175"/>
          <p14:tracePt t="5070" x="6862763" y="2676525"/>
          <p14:tracePt t="5082" x="6862763" y="2682875"/>
          <p14:tracePt t="5097" x="6862763" y="2689225"/>
          <p14:tracePt t="5109" x="6805613" y="2720975"/>
          <p14:tracePt t="5119" x="6678613" y="2752725"/>
          <p14:tracePt t="5136" x="6543675" y="2771775"/>
          <p14:tracePt t="5147" x="6416675" y="2784475"/>
          <p14:tracePt t="5156" x="6283325" y="2798763"/>
          <p14:tracePt t="5168" x="6103938" y="2805113"/>
          <p14:tracePt t="5181" x="5976938" y="2805113"/>
          <p14:tracePt t="5196" x="5849938" y="2805113"/>
          <p14:tracePt t="5204" x="5722938" y="2778125"/>
          <p14:tracePt t="5218" x="5626100" y="2759075"/>
          <p14:tracePt t="5231" x="5588000" y="2740025"/>
          <p14:tracePt t="5241" x="5556250" y="2733675"/>
          <p14:tracePt t="5253" x="5549900" y="2727325"/>
          <p14:tracePt t="5266" x="5543550" y="2727325"/>
          <p14:tracePt t="5280" x="5537200" y="2720975"/>
          <p14:tracePt t="5303" x="5537200" y="2708275"/>
          <p14:tracePt t="5315" x="5549900" y="2670175"/>
          <p14:tracePt t="5330" x="5613400" y="2593975"/>
          <p14:tracePt t="5339" x="5683250" y="2549525"/>
          <p14:tracePt t="5352" x="5754688" y="2498725"/>
          <p14:tracePt t="5366" x="5818188" y="2466975"/>
          <p14:tracePt t="5380" x="5938838" y="2416175"/>
          <p14:tracePt t="5388" x="6053138" y="2390775"/>
          <p14:tracePt t="5400" x="6154738" y="2359025"/>
          <p14:tracePt t="5415" x="6238875" y="2332038"/>
          <p14:tracePt t="5425" x="6340475" y="2306638"/>
          <p14:tracePt t="5437" x="6461125" y="2287588"/>
          <p14:tracePt t="5449" x="6569075" y="2287588"/>
          <p14:tracePt t="5464" x="6653213" y="2281238"/>
          <p14:tracePt t="5474" x="6729413" y="2281238"/>
          <p14:tracePt t="5486" x="6818313" y="2281238"/>
          <p14:tracePt t="5498" x="6907213" y="2281238"/>
          <p14:tracePt t="5514" x="6996113" y="2281238"/>
          <p14:tracePt t="5524" x="7059613" y="2281238"/>
          <p14:tracePt t="5535" x="7092950" y="2287588"/>
          <p14:tracePt t="5548" x="7143750" y="2319338"/>
          <p14:tracePt t="5564" x="7200900" y="2344738"/>
          <p14:tracePt t="5572" x="7245350" y="2365375"/>
          <p14:tracePt t="5584" x="7289800" y="2384425"/>
          <p14:tracePt t="5598" x="7308850" y="2397125"/>
          <p14:tracePt t="5616" x="7321550" y="2403475"/>
          <p14:tracePt t="5621" x="7327900" y="2409825"/>
          <p14:tracePt t="5633" x="7334250" y="2409825"/>
          <p14:tracePt t="5706" x="7334250" y="2416175"/>
          <p14:tracePt t="10109" x="7315200" y="2416175"/>
          <p14:tracePt t="10122" x="7188200" y="2447925"/>
          <p14:tracePt t="10133" x="7027863" y="2498725"/>
          <p14:tracePt t="10147" x="6773863" y="2555875"/>
          <p14:tracePt t="10157" x="6505575" y="2651125"/>
          <p14:tracePt t="10170" x="6219825" y="2746375"/>
          <p14:tracePt t="10182" x="5976938" y="2836863"/>
          <p14:tracePt t="10199" x="5773738" y="2894013"/>
          <p14:tracePt t="10206" x="5588000" y="2944813"/>
          <p14:tracePt t="10218" x="5403850" y="2995613"/>
          <p14:tracePt t="10231" x="5340350" y="3014663"/>
          <p14:tracePt t="10247" x="5283200" y="3027363"/>
          <p14:tracePt t="10255" x="5249863" y="3040063"/>
          <p14:tracePt t="10267" x="5224463" y="3046413"/>
          <p14:tracePt t="10462" x="5192713" y="3046413"/>
          <p14:tracePt t="10477" x="5084763" y="3046413"/>
          <p14:tracePt t="10487" x="4957763" y="3046413"/>
          <p14:tracePt t="10499" x="4805363" y="3046413"/>
          <p14:tracePt t="10514" x="4632325" y="3027363"/>
          <p14:tracePt t="10524" x="4530725" y="3021013"/>
          <p14:tracePt t="10536" x="4410075" y="2989263"/>
          <p14:tracePt t="10549" x="4319588" y="2970213"/>
          <p14:tracePt t="10564" x="4256088" y="2951163"/>
          <p14:tracePt t="10572" x="4211638" y="2938463"/>
          <p14:tracePt t="10586" x="4192588" y="2932113"/>
          <p14:tracePt t="10599" x="4186238" y="2932113"/>
          <p14:tracePt t="10614" x="4179888" y="2925763"/>
          <p14:tracePt t="10866" x="4148138" y="2919413"/>
          <p14:tracePt t="10880" x="4040188" y="2900363"/>
          <p14:tracePt t="10891" x="3976688" y="2894013"/>
          <p14:tracePt t="10903" x="3913188" y="2881313"/>
          <p14:tracePt t="10915" x="3829050" y="2862263"/>
          <p14:tracePt t="10929" x="3752850" y="2849563"/>
          <p14:tracePt t="10940" x="3714750" y="2843213"/>
          <p14:tracePt t="10952" x="3683000" y="2843213"/>
          <p14:tracePt t="10965" x="3670300" y="2843213"/>
          <p14:tracePt t="10981" x="3663950" y="2843213"/>
          <p14:tracePt t="10989" x="3651250" y="2843213"/>
          <p14:tracePt t="15807" x="3695700" y="2843213"/>
          <p14:tracePt t="15819" x="3797300" y="2843213"/>
          <p14:tracePt t="15832" x="3925888" y="2843213"/>
          <p14:tracePt t="15843" x="4052888" y="2843213"/>
          <p14:tracePt t="15854" x="4160838" y="2843213"/>
          <p14:tracePt t="15866" x="4319588" y="2843213"/>
          <p14:tracePt t="15881" x="4473575" y="2843213"/>
          <p14:tracePt t="15891" x="4587875" y="2843213"/>
          <p14:tracePt t="15903" x="4727575" y="2843213"/>
          <p14:tracePt t="15915" x="4881563" y="2843213"/>
          <p14:tracePt t="15931" x="5008563" y="2830513"/>
          <p14:tracePt t="15942" x="5135563" y="2824163"/>
          <p14:tracePt t="15952" x="5283200" y="2798763"/>
          <p14:tracePt t="15965" x="5422900" y="2798763"/>
          <p14:tracePt t="15980" x="5524500" y="2778125"/>
          <p14:tracePt t="15988" x="5664200" y="2765425"/>
          <p14:tracePt t="16001" x="5824538" y="2759075"/>
          <p14:tracePt t="16014" x="5938838" y="2759075"/>
          <p14:tracePt t="16026" x="6027738" y="2759075"/>
          <p14:tracePt t="16037" x="6122988" y="2759075"/>
          <p14:tracePt t="16049" x="6207125" y="2759075"/>
          <p14:tracePt t="16063" x="6270625" y="2759075"/>
          <p14:tracePt t="16074" x="6296025" y="2759075"/>
          <p14:tracePt t="16085" x="6315075" y="2759075"/>
          <p14:tracePt t="16097" x="6321425" y="2759075"/>
          <p14:tracePt t="16122" x="6327775" y="2759075"/>
          <p14:tracePt t="20417" x="6334125" y="2784475"/>
          <p14:tracePt t="20431" x="6353175" y="2894013"/>
          <p14:tracePt t="20441" x="6372225" y="2982913"/>
          <p14:tracePt t="20452" x="6397625" y="3084513"/>
          <p14:tracePt t="20465" x="6416675" y="3186113"/>
          <p14:tracePt t="20479" x="6435725" y="3270250"/>
          <p14:tracePt t="20487" x="6467475" y="3340100"/>
          <p14:tracePt t="20498" x="6486525" y="3416300"/>
          <p14:tracePt t="20513" x="6524625" y="3486150"/>
          <p14:tracePt t="20525" x="6575425" y="3543300"/>
          <p14:tracePt t="20536" x="6619875" y="3600450"/>
          <p14:tracePt t="20548" x="6659563" y="3638550"/>
          <p14:tracePt t="20563" x="6691313" y="3684588"/>
          <p14:tracePt t="20573" x="6716713" y="3716338"/>
          <p14:tracePt t="20586" x="6748463" y="3760788"/>
          <p14:tracePt t="20597" x="6780213" y="3805238"/>
          <p14:tracePt t="20612" x="6799263" y="3849688"/>
          <p14:tracePt t="20621" x="6824663" y="3894138"/>
          <p14:tracePt t="20634" x="6850063" y="3925888"/>
          <p14:tracePt t="20648" x="6881813" y="3951288"/>
          <p14:tracePt t="20662" x="6919913" y="3989388"/>
          <p14:tracePt t="20670" x="6951663" y="4002088"/>
          <p14:tracePt t="20682" x="6970713" y="4027488"/>
          <p14:tracePt t="20696" x="7015163" y="4040188"/>
          <p14:tracePt t="20707" x="7027863" y="4065588"/>
          <p14:tracePt t="20719" x="7053263" y="4086225"/>
          <p14:tracePt t="20731" x="7072313" y="4111625"/>
          <p14:tracePt t="20746" x="7085013" y="4130675"/>
          <p14:tracePt t="20756" x="7112000" y="4149725"/>
          <p14:tracePt t="20768" x="7124700" y="4175125"/>
          <p14:tracePt t="20780" x="7137400" y="4187825"/>
          <p14:tracePt t="20796" x="7150100" y="4200525"/>
          <p14:tracePt t="20813" x="7175500" y="4213225"/>
          <p14:tracePt t="20818" x="7188200" y="4225925"/>
          <p14:tracePt t="20831" x="7200900" y="4232275"/>
          <p14:tracePt t="20845" x="7213600" y="4232275"/>
          <p14:tracePt t="20854" x="7213600" y="4238625"/>
          <p14:tracePt t="20879" x="7219950" y="42386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r="25901"/>
          <a:stretch/>
        </p:blipFill>
        <p:spPr>
          <a:xfrm>
            <a:off x="3491881" y="1131590"/>
            <a:ext cx="5473208" cy="3672408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A: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gradient</a:t>
            </a:r>
            <a:br>
              <a:rPr lang="de-DE" dirty="0"/>
            </a:br>
            <a:br>
              <a:rPr lang="de-DE" b="0" dirty="0"/>
            </a:b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15984" y="1545315"/>
            <a:ext cx="32038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effluent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conditions</a:t>
            </a:r>
            <a:br>
              <a:rPr lang="de-DE" dirty="0">
                <a:solidFill>
                  <a:srgbClr val="FF0000"/>
                </a:solidFill>
              </a:rPr>
            </a:b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river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gain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groundwater</a:t>
            </a:r>
            <a:endParaRPr lang="de-DE" dirty="0">
              <a:sym typeface="Wingdings" panose="05000000000000000000" pitchFamily="2" charset="2"/>
            </a:endParaRPr>
          </a:p>
          <a:p>
            <a:br>
              <a:rPr lang="de-DE" dirty="0"/>
            </a:br>
            <a:br>
              <a:rPr lang="de-DE" dirty="0"/>
            </a:br>
            <a:r>
              <a:rPr lang="de-DE" dirty="0" err="1">
                <a:solidFill>
                  <a:schemeClr val="accent1"/>
                </a:solidFill>
              </a:rPr>
              <a:t>influent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conditions</a:t>
            </a:r>
            <a:br>
              <a:rPr lang="de-DE" dirty="0">
                <a:solidFill>
                  <a:schemeClr val="accent1"/>
                </a:solidFill>
              </a:rPr>
            </a:b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river</a:t>
            </a:r>
            <a:r>
              <a:rPr lang="de-DE" dirty="0">
                <a:sym typeface="Wingdings" panose="05000000000000000000" pitchFamily="2" charset="2"/>
              </a:rPr>
              <a:t> lose </a:t>
            </a:r>
            <a:r>
              <a:rPr lang="de-DE" dirty="0" err="1">
                <a:sym typeface="Wingdings" panose="05000000000000000000" pitchFamily="2" charset="2"/>
              </a:rPr>
              <a:t>groudwater</a:t>
            </a:r>
            <a:endParaRPr lang="de-DE" dirty="0">
              <a:sym typeface="Wingdings" panose="05000000000000000000" pitchFamily="2" charset="2"/>
            </a:endParaRPr>
          </a:p>
          <a:p>
            <a:endParaRPr lang="de-DE" dirty="0">
              <a:sym typeface="Wingdings" panose="05000000000000000000" pitchFamily="2" charset="2"/>
            </a:endParaRP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dirty="0" err="1">
                <a:solidFill>
                  <a:srgbClr val="FFFF00"/>
                </a:solidFill>
                <a:sym typeface="Wingdings" panose="05000000000000000000" pitchFamily="2" charset="2"/>
              </a:rPr>
              <a:t>highly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37F2FB"/>
                </a:solidFill>
                <a:sym typeface="Wingdings" panose="05000000000000000000" pitchFamily="2" charset="2"/>
              </a:rPr>
              <a:t>dynamic</a:t>
            </a:r>
            <a:r>
              <a:rPr lang="de-DE" dirty="0"/>
              <a:t> </a:t>
            </a:r>
            <a:r>
              <a:rPr lang="de-DE" dirty="0" err="1"/>
              <a:t>conditions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seasonal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fluctuations</a:t>
            </a:r>
            <a:endParaRPr lang="de-DE" dirty="0"/>
          </a:p>
          <a:p>
            <a:endParaRPr lang="de-DE" dirty="0"/>
          </a:p>
          <a:p>
            <a:endParaRPr lang="en-GB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7E37077-9EA2-4415-AF87-1219FDFE46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506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34"/>
    </mc:Choice>
    <mc:Fallback>
      <p:transition spd="slow" advTm="62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3453" x="7181850" y="4244975"/>
          <p14:tracePt t="3465" x="7156450" y="4244975"/>
          <p14:tracePt t="3478" x="7099300" y="4244975"/>
          <p14:tracePt t="3491" x="7015163" y="4213225"/>
          <p14:tracePt t="3504" x="6907213" y="4149725"/>
          <p14:tracePt t="3514" x="6799263" y="4046538"/>
          <p14:tracePt t="3526" x="6678613" y="3938588"/>
          <p14:tracePt t="3541" x="6562725" y="3805238"/>
          <p14:tracePt t="3552" x="6435725" y="3659188"/>
          <p14:tracePt t="3563" x="6302375" y="3511550"/>
          <p14:tracePt t="3575" x="6219825" y="3416300"/>
          <p14:tracePt t="3590" x="6154738" y="3333750"/>
          <p14:tracePt t="3599" x="6110288" y="3289300"/>
          <p14:tracePt t="3617" x="6072188" y="3263900"/>
          <p14:tracePt t="3624" x="6040438" y="3232150"/>
          <p14:tracePt t="3639" x="6021388" y="3205163"/>
          <p14:tracePt t="3844" x="5995988" y="3205163"/>
          <p14:tracePt t="3856" x="5926138" y="3179763"/>
          <p14:tracePt t="3870" x="5818188" y="3128963"/>
          <p14:tracePt t="3881" x="5638800" y="3027363"/>
          <p14:tracePt t="3893" x="5378450" y="2824163"/>
          <p14:tracePt t="3906" x="5103813" y="2568575"/>
          <p14:tracePt t="3918" x="4805363" y="2287588"/>
          <p14:tracePt t="3930" x="4556125" y="2058988"/>
          <p14:tracePt t="3942" x="4306888" y="1822450"/>
          <p14:tracePt t="3957" x="4065588" y="1612900"/>
          <p14:tracePt t="3966" x="3919538" y="1484313"/>
          <p14:tracePt t="3979" x="3848100" y="1433513"/>
          <p14:tracePt t="3992" x="3816350" y="1408113"/>
          <p14:tracePt t="4007" x="3803650" y="1395413"/>
          <p14:tracePt t="4015" x="3790950" y="1395413"/>
          <p14:tracePt t="4260" x="3778250" y="1395413"/>
          <p14:tracePt t="4273" x="3695700" y="1370013"/>
          <p14:tracePt t="4285" x="3632200" y="1338263"/>
          <p14:tracePt t="4296" x="3536950" y="1306513"/>
          <p14:tracePt t="4310" x="3435350" y="1274763"/>
          <p14:tracePt t="4323" x="3338513" y="1243013"/>
          <p14:tracePt t="4333" x="3275013" y="1223963"/>
          <p14:tracePt t="4346" x="3243263" y="1217613"/>
          <p14:tracePt t="4357" x="3211513" y="1211263"/>
          <p14:tracePt t="4373" x="3192463" y="1204913"/>
          <p14:tracePt t="4381" x="3186113" y="1204913"/>
          <p14:tracePt t="4394" x="3179763" y="1204913"/>
          <p14:tracePt t="13209" x="3198813" y="1223963"/>
          <p14:tracePt t="13224" x="3268663" y="1287463"/>
          <p14:tracePt t="13233" x="3363913" y="1370013"/>
          <p14:tracePt t="13246" x="3479800" y="1471613"/>
          <p14:tracePt t="13256" x="3594100" y="1581150"/>
          <p14:tracePt t="13271" x="3676650" y="1663700"/>
          <p14:tracePt t="13281" x="3790950" y="1765300"/>
          <p14:tracePt t="13292" x="3887788" y="1860550"/>
          <p14:tracePt t="13305" x="3951288" y="1931988"/>
          <p14:tracePt t="13321" x="3995738" y="1982788"/>
          <p14:tracePt t="13329" x="4014788" y="2020888"/>
          <p14:tracePt t="13342" x="4027488" y="2046288"/>
          <p14:tracePt t="13356" x="4033838" y="2058988"/>
          <p14:tracePt t="13367" x="4033838" y="2065338"/>
          <p14:tracePt t="13378" x="4040188" y="2065338"/>
          <p14:tracePt t="13440" x="4046538" y="2065338"/>
          <p14:tracePt t="13455" x="4052888" y="2065338"/>
          <p14:tracePt t="13464" x="4071938" y="2065338"/>
          <p14:tracePt t="13476" x="4090988" y="2065338"/>
          <p14:tracePt t="13489" x="4135438" y="2065338"/>
          <p14:tracePt t="13505" x="4205288" y="2065338"/>
          <p14:tracePt t="13513" x="4256088" y="2065338"/>
          <p14:tracePt t="13525" x="4294188" y="2058988"/>
          <p14:tracePt t="13539" x="4325938" y="2046288"/>
          <p14:tracePt t="13550" x="4346575" y="2039938"/>
          <p14:tracePt t="13562" x="4365625" y="2020888"/>
          <p14:tracePt t="13574" x="4397375" y="1976438"/>
          <p14:tracePt t="13589" x="4429125" y="1905000"/>
          <p14:tracePt t="13599" x="4435475" y="1816100"/>
          <p14:tracePt t="13611" x="4448175" y="1714500"/>
          <p14:tracePt t="13624" x="4454525" y="1625600"/>
          <p14:tracePt t="13638" x="4454525" y="1562100"/>
          <p14:tracePt t="13647" x="4454525" y="1530350"/>
          <p14:tracePt t="13659" x="4454525" y="1504950"/>
          <p14:tracePt t="13674" x="4454525" y="1490663"/>
          <p14:tracePt t="13688" x="4454525" y="1484313"/>
          <p14:tracePt t="13758" x="4429125" y="1484313"/>
          <p14:tracePt t="13772" x="4371975" y="1511300"/>
          <p14:tracePt t="13782" x="4287838" y="1555750"/>
          <p14:tracePt t="13794" x="4217988" y="1593850"/>
          <p14:tracePt t="13808" x="4160838" y="1631950"/>
          <p14:tracePt t="13820" x="4103688" y="1682750"/>
          <p14:tracePt t="13831" x="4040188" y="1739900"/>
          <p14:tracePt t="13843" x="3983038" y="1809750"/>
          <p14:tracePt t="13856" x="3900488" y="1892300"/>
          <p14:tracePt t="13872" x="3835400" y="1970088"/>
          <p14:tracePt t="13880" x="3784600" y="2046288"/>
          <p14:tracePt t="13892" x="3759200" y="2090738"/>
          <p14:tracePt t="13907" x="3733800" y="2135188"/>
          <p14:tracePt t="13918" x="3714750" y="2166938"/>
          <p14:tracePt t="13929" x="3708400" y="2192338"/>
          <p14:tracePt t="13941" x="3702050" y="2230438"/>
          <p14:tracePt t="13956" x="3702050" y="2268538"/>
          <p14:tracePt t="13965" x="3689350" y="2332038"/>
          <p14:tracePt t="13977" x="3689350" y="2403475"/>
          <p14:tracePt t="13990" x="3689350" y="2466975"/>
          <p14:tracePt t="14005" x="3689350" y="2517775"/>
          <p14:tracePt t="14014" x="3689350" y="2593975"/>
          <p14:tracePt t="14026" x="3689350" y="2682875"/>
          <p14:tracePt t="14039" x="3689350" y="2771775"/>
          <p14:tracePt t="14055" x="3689350" y="2849563"/>
          <p14:tracePt t="14063" x="3689350" y="2887663"/>
          <p14:tracePt t="14075" x="3689350" y="2913063"/>
          <p14:tracePt t="14089" x="3689350" y="2919413"/>
          <p14:tracePt t="14101" x="3689350" y="2925763"/>
          <p14:tracePt t="14370" x="3689350" y="2932113"/>
          <p14:tracePt t="14383" x="3702050" y="2938463"/>
          <p14:tracePt t="14395" x="3746500" y="2970213"/>
          <p14:tracePt t="14408" x="3765550" y="2995613"/>
          <p14:tracePt t="14422" x="3790950" y="3014663"/>
          <p14:tracePt t="14430" x="3810000" y="3027363"/>
          <p14:tracePt t="14442" x="3816350" y="3052763"/>
          <p14:tracePt t="14455" x="3835400" y="3084513"/>
          <p14:tracePt t="14467" x="3848100" y="3109913"/>
          <p14:tracePt t="14478" x="3854450" y="3154363"/>
          <p14:tracePt t="14491" x="3867150" y="3198813"/>
          <p14:tracePt t="14506" x="3873500" y="3238500"/>
          <p14:tracePt t="14517" x="3873500" y="3276600"/>
          <p14:tracePt t="14528" x="3879850" y="3302000"/>
          <p14:tracePt t="14539" x="3887788" y="3327400"/>
          <p14:tracePt t="14555" x="3887788" y="3359150"/>
          <p14:tracePt t="14564" x="3887788" y="3378200"/>
          <p14:tracePt t="14577" x="3887788" y="3397250"/>
          <p14:tracePt t="14589" x="3887788" y="3422650"/>
          <p14:tracePt t="14604" x="3887788" y="3454400"/>
          <p14:tracePt t="14614" x="3887788" y="3492500"/>
          <p14:tracePt t="14626" x="3887788" y="3517900"/>
          <p14:tracePt t="14639" x="3887788" y="3549650"/>
          <p14:tracePt t="14652" x="3887788" y="3568700"/>
          <p14:tracePt t="14662" x="3887788" y="3587750"/>
          <p14:tracePt t="14674" x="3887788" y="3600450"/>
          <p14:tracePt t="14689" x="3887788" y="3613150"/>
          <p14:tracePt t="14699" x="3894138" y="3625850"/>
          <p14:tracePt t="14711" x="3894138" y="3646488"/>
          <p14:tracePt t="14723" x="3894138" y="3671888"/>
          <p14:tracePt t="14741" x="3900488" y="3684588"/>
          <p14:tracePt t="14749" x="3900488" y="3703638"/>
          <p14:tracePt t="14760" x="3906838" y="3716338"/>
          <p14:tracePt t="14773" x="3906838" y="3729038"/>
          <p14:tracePt t="14788" x="3906838" y="3735388"/>
          <p14:tracePt t="14797" x="3913188" y="3741738"/>
          <p14:tracePt t="14834" x="3913188" y="3748088"/>
          <p14:tracePt t="14846" x="3913188" y="3754438"/>
          <p14:tracePt t="14858" x="3913188" y="3773488"/>
          <p14:tracePt t="14872" x="3913188" y="3792538"/>
          <p14:tracePt t="14888" x="3913188" y="3843338"/>
          <p14:tracePt t="14894" x="3913188" y="3894138"/>
          <p14:tracePt t="14906" x="3913188" y="3919538"/>
          <p14:tracePt t="15605" x="3913188" y="3925888"/>
          <p14:tracePt t="15619" x="3913188" y="3932238"/>
          <p14:tracePt t="15630" x="3913188" y="3944938"/>
          <p14:tracePt t="15642" x="3919538" y="3963988"/>
          <p14:tracePt t="15655" x="3919538" y="3976688"/>
          <p14:tracePt t="15666" x="3925888" y="3995738"/>
          <p14:tracePt t="15678" x="3938588" y="4021138"/>
          <p14:tracePt t="15688" x="3938588" y="4040188"/>
          <p14:tracePt t="15704" x="3951288" y="4059238"/>
          <p14:tracePt t="15714" x="3951288" y="4092575"/>
          <p14:tracePt t="15726" x="3957638" y="4111625"/>
          <p14:tracePt t="15740" x="3957638" y="4130675"/>
          <p14:tracePt t="15756" x="3957638" y="4156075"/>
          <p14:tracePt t="15764" x="3957638" y="4162425"/>
          <p14:tracePt t="15775" x="3957638" y="4175125"/>
          <p14:tracePt t="15789" x="3963988" y="4181475"/>
          <p14:tracePt t="15800" x="3963988" y="4194175"/>
          <p14:tracePt t="15811" x="3963988" y="4206875"/>
          <p14:tracePt t="15823" x="3963988" y="4219575"/>
          <p14:tracePt t="15839" x="3963988" y="4232275"/>
          <p14:tracePt t="15848" x="3963988" y="4238625"/>
          <p14:tracePt t="15872" x="3963988" y="4244975"/>
          <p14:tracePt t="15886" x="3963988" y="4251325"/>
          <p14:tracePt t="15897" x="3963988" y="4257675"/>
          <p14:tracePt t="15922" x="3963988" y="4264025"/>
          <p14:tracePt t="18258" x="3989388" y="4264025"/>
          <p14:tracePt t="18270" x="4097338" y="4251325"/>
          <p14:tracePt t="18290" x="4243388" y="4232275"/>
          <p14:tracePt t="18294" x="4511675" y="4200525"/>
          <p14:tracePt t="18305" x="4752975" y="4187825"/>
          <p14:tracePt t="18320" x="5021263" y="4168775"/>
          <p14:tracePt t="18329" x="5256213" y="4156075"/>
          <p14:tracePt t="18341" x="5416550" y="4156075"/>
          <p14:tracePt t="18355" x="5556250" y="4156075"/>
          <p14:tracePt t="18371" x="5645150" y="4156075"/>
          <p14:tracePt t="18379" x="5708650" y="4156075"/>
          <p14:tracePt t="18391" x="5741988" y="4156075"/>
          <p14:tracePt t="18405" x="5748338" y="4156075"/>
          <p14:tracePt t="18416" x="5754688" y="4156075"/>
          <p14:tracePt t="18427" x="5761038" y="4156075"/>
          <p14:tracePt t="18455" x="5767388" y="4156075"/>
          <p14:tracePt t="18684" x="5767388" y="4175125"/>
          <p14:tracePt t="18697" x="5767388" y="4200525"/>
          <p14:tracePt t="18709" x="5767388" y="4238625"/>
          <p14:tracePt t="18722" x="5767388" y="4270375"/>
          <p14:tracePt t="18734" x="5767388" y="4308475"/>
          <p14:tracePt t="18746" x="5767388" y="4359275"/>
          <p14:tracePt t="18760" x="5741988" y="4397375"/>
          <p14:tracePt t="18773" x="5716588" y="4416425"/>
          <p14:tracePt t="18783" x="5683250" y="4441825"/>
          <p14:tracePt t="18799" x="5651500" y="4467225"/>
          <p14:tracePt t="18807" x="5607050" y="4486275"/>
          <p14:tracePt t="18822" x="5588000" y="4492625"/>
          <p14:tracePt t="18831" x="5556250" y="4498975"/>
          <p14:tracePt t="18844" x="5543550" y="4506913"/>
          <p14:tracePt t="18857" x="5530850" y="4513263"/>
          <p14:tracePt t="18872" x="5524500" y="4519613"/>
          <p14:tracePt t="18880" x="5518150" y="4525963"/>
          <p14:tracePt t="18892" x="5511800" y="4525963"/>
          <p14:tracePt t="18919" x="5511800" y="4538663"/>
          <p14:tracePt t="18929" x="5511800" y="4551363"/>
          <p14:tracePt t="18941" x="5511800" y="4570413"/>
          <p14:tracePt t="18955" x="5511800" y="4595813"/>
          <p14:tracePt t="18967" x="5518150" y="4614863"/>
          <p14:tracePt t="18979" x="5549900" y="4646613"/>
          <p14:tracePt t="18990" x="5607050" y="4684713"/>
          <p14:tracePt t="19005" x="5651500" y="4710113"/>
          <p14:tracePt t="19014" x="5722938" y="4741863"/>
          <p14:tracePt t="19027" x="5786438" y="4760913"/>
          <p14:tracePt t="19039" x="5830888" y="4779963"/>
          <p14:tracePt t="19055" x="5900738" y="4799013"/>
          <p14:tracePt t="19063" x="5976938" y="4818063"/>
          <p14:tracePt t="19077" x="6053138" y="4824413"/>
          <p14:tracePt t="19090" x="6129338" y="4837113"/>
          <p14:tracePt t="19104" x="6188075" y="4837113"/>
          <p14:tracePt t="19113" x="6226175" y="4843463"/>
          <p14:tracePt t="19125" x="6283325" y="4849813"/>
          <p14:tracePt t="19139" x="6334125" y="4849813"/>
          <p14:tracePt t="19150" x="6397625" y="4849813"/>
          <p14:tracePt t="19174" x="6486525" y="4849813"/>
          <p14:tracePt t="19189" x="6524625" y="4849813"/>
          <p14:tracePt t="19197" x="6556375" y="4849813"/>
          <p14:tracePt t="19210" x="6575425" y="4849813"/>
          <p14:tracePt t="19223" x="6607175" y="4849813"/>
          <p14:tracePt t="19237" x="6634163" y="4843463"/>
          <p14:tracePt t="19247" x="6653213" y="4837113"/>
          <p14:tracePt t="19259" x="6691313" y="4837113"/>
          <p14:tracePt t="19272" x="6723063" y="4837113"/>
          <p14:tracePt t="19288" x="6742113" y="4830763"/>
          <p14:tracePt t="19304" x="6761163" y="4830763"/>
          <p14:tracePt t="19308" x="6773863" y="4830763"/>
          <p14:tracePt t="19322" x="6786563" y="4824413"/>
          <p14:tracePt t="19333" x="6799263" y="4824413"/>
          <p14:tracePt t="19344" x="6805613" y="4824413"/>
          <p14:tracePt t="19382" x="6805613" y="4818063"/>
          <p14:tracePt t="19393" x="6811963" y="4818063"/>
          <p14:tracePt t="19492" x="6792913" y="4818063"/>
          <p14:tracePt t="19505" x="6735763" y="4818063"/>
          <p14:tracePt t="19516" x="6684963" y="4818063"/>
          <p14:tracePt t="19528" x="6646863" y="4818063"/>
          <p14:tracePt t="19540" x="6613525" y="4818063"/>
          <p14:tracePt t="19554" x="6575425" y="4818063"/>
          <p14:tracePt t="19564" x="6550025" y="4818063"/>
          <p14:tracePt t="19577" x="6511925" y="4818063"/>
          <p14:tracePt t="19590" x="6467475" y="4818063"/>
          <p14:tracePt t="19604" x="6429375" y="4830763"/>
          <p14:tracePt t="19613" x="6391275" y="4830763"/>
          <p14:tracePt t="19626" x="6359525" y="4837113"/>
          <p14:tracePt t="19640" x="6334125" y="4837113"/>
          <p14:tracePt t="19653" x="6308725" y="4843463"/>
          <p14:tracePt t="19662" x="6289675" y="4843463"/>
          <p14:tracePt t="19674" x="6270625" y="4843463"/>
          <p14:tracePt t="19689" x="6238875" y="4843463"/>
          <p14:tracePt t="19700" x="6200775" y="4843463"/>
          <p14:tracePt t="19711" x="6175375" y="4843463"/>
          <p14:tracePt t="19723" x="6142038" y="4843463"/>
          <p14:tracePt t="19737" x="6116638" y="4843463"/>
          <p14:tracePt t="19747" x="6097588" y="4843463"/>
          <p14:tracePt t="19760" x="6078538" y="4843463"/>
          <p14:tracePt t="19773" x="6065838" y="4843463"/>
          <p14:tracePt t="19788" x="6059488" y="4843463"/>
          <p14:tracePt t="19796" x="6053138" y="4843463"/>
          <p14:tracePt t="19814" x="6046788" y="4843463"/>
          <p14:tracePt t="19823" x="6040438" y="4843463"/>
          <p14:tracePt t="19846" x="6034088" y="4843463"/>
          <p14:tracePt t="21767" x="6027738" y="4843463"/>
          <p14:tracePt t="21778" x="5970588" y="4786313"/>
          <p14:tracePt t="21791" x="5907088" y="4703763"/>
          <p14:tracePt t="21804" x="5856288" y="4633913"/>
          <p14:tracePt t="21818" x="5811838" y="4564063"/>
          <p14:tracePt t="21828" x="5780088" y="4492625"/>
          <p14:tracePt t="21840" x="5735638" y="4403725"/>
          <p14:tracePt t="21853" x="5716588" y="4321175"/>
          <p14:tracePt t="21863" x="5676900" y="4232275"/>
          <p14:tracePt t="21875" x="5657850" y="4111625"/>
          <p14:tracePt t="21888" x="5619750" y="3932238"/>
          <p14:tracePt t="21900" x="5575300" y="3729038"/>
          <p14:tracePt t="21911" x="5537200" y="3473450"/>
          <p14:tracePt t="21924" x="5486400" y="3198813"/>
          <p14:tracePt t="21938" x="5461000" y="3001963"/>
          <p14:tracePt t="21948" x="5448300" y="2817813"/>
          <p14:tracePt t="21960" x="5435600" y="2651125"/>
          <p14:tracePt t="21972" x="5429250" y="2511425"/>
          <p14:tracePt t="21987" x="5416550" y="2397125"/>
          <p14:tracePt t="21997" x="5416550" y="2268538"/>
          <p14:tracePt t="22009" x="5403850" y="2141538"/>
          <p14:tracePt t="22022" x="5403850" y="2027238"/>
          <p14:tracePt t="22037" x="5410200" y="1911350"/>
          <p14:tracePt t="22046" x="5416550" y="1847850"/>
          <p14:tracePt t="22059" x="5429250" y="1765300"/>
          <p14:tracePt t="22073" x="5435600" y="1714500"/>
          <p14:tracePt t="22083" x="5454650" y="1657350"/>
          <p14:tracePt t="22094" x="5473700" y="1619250"/>
          <p14:tracePt t="22106" x="5486400" y="1593850"/>
          <p14:tracePt t="22121" x="5499100" y="1574800"/>
          <p14:tracePt t="22130" x="5511800" y="1562100"/>
          <p14:tracePt t="22143" x="5524500" y="1549400"/>
          <p14:tracePt t="22171" x="5549900" y="1536700"/>
          <p14:tracePt t="22179" x="5562600" y="1530350"/>
          <p14:tracePt t="22192" x="5575300" y="1524000"/>
          <p14:tracePt t="22205" x="5588000" y="1517650"/>
          <p14:tracePt t="22220" x="5600700" y="1517650"/>
          <p14:tracePt t="22228" x="5613400" y="1517650"/>
          <p14:tracePt t="22240" x="5632450" y="1504950"/>
          <p14:tracePt t="22254" x="5645150" y="1504950"/>
          <p14:tracePt t="22265" x="5651500" y="1504950"/>
          <p14:tracePt t="22277" x="5664200" y="1504950"/>
          <p14:tracePt t="22290" x="5676900" y="1504950"/>
          <p14:tracePt t="22304" x="5695950" y="1504950"/>
          <p14:tracePt t="22314" x="5729288" y="1517650"/>
          <p14:tracePt t="22326" x="5754688" y="1530350"/>
          <p14:tracePt t="22343" x="5792788" y="1555750"/>
          <p14:tracePt t="22353" x="5837238" y="1606550"/>
          <p14:tracePt t="22362" x="5900738" y="1676400"/>
          <p14:tracePt t="22375" x="5938838" y="1758950"/>
          <p14:tracePt t="22388" x="5989638" y="1816100"/>
          <p14:tracePt t="22404" x="6053138" y="1911350"/>
          <p14:tracePt t="22411" x="6103938" y="2014538"/>
          <p14:tracePt t="22425" x="6167438" y="2135188"/>
          <p14:tracePt t="22438" x="6226175" y="2255838"/>
          <p14:tracePt t="22448" x="6276975" y="2359025"/>
          <p14:tracePt t="22461" x="6321425" y="2466975"/>
          <p14:tracePt t="22472" x="6353175" y="2593975"/>
          <p14:tracePt t="22487" x="6384925" y="2689225"/>
          <p14:tracePt t="22497" x="6410325" y="2765425"/>
          <p14:tracePt t="22509" x="6442075" y="2849563"/>
          <p14:tracePt t="22521" x="6461125" y="2951163"/>
          <p14:tracePt t="22537" x="6473825" y="3040063"/>
          <p14:tracePt t="22546" x="6480175" y="3135313"/>
          <p14:tracePt t="22558" x="6492875" y="3225800"/>
          <p14:tracePt t="22572" x="6492875" y="3276600"/>
          <p14:tracePt t="22586" x="6505575" y="3365500"/>
          <p14:tracePt t="22594" x="6511925" y="3441700"/>
          <p14:tracePt t="22607" x="6511925" y="3530600"/>
          <p14:tracePt t="22621" x="6511925" y="3594100"/>
          <p14:tracePt t="22632" x="6524625" y="3665538"/>
          <p14:tracePt t="22643" x="6524625" y="3729038"/>
          <p14:tracePt t="22656" x="6524625" y="3767138"/>
          <p14:tracePt t="22670" x="6524625" y="3817938"/>
          <p14:tracePt t="22681" x="6524625" y="3856038"/>
          <p14:tracePt t="22693" x="6524625" y="3906838"/>
          <p14:tracePt t="22705" x="6524625" y="3938588"/>
          <p14:tracePt t="22720" x="6524625" y="3963988"/>
          <p14:tracePt t="22731" x="6524625" y="3995738"/>
          <p14:tracePt t="22741" x="6518275" y="4021138"/>
          <p14:tracePt t="22755" x="6511925" y="4052888"/>
          <p14:tracePt t="22769" x="6499225" y="4098925"/>
          <p14:tracePt t="22778" x="6473825" y="4175125"/>
          <p14:tracePt t="22790" x="6467475" y="4232275"/>
          <p14:tracePt t="22805" x="6448425" y="4276725"/>
          <p14:tracePt t="22816" x="6442075" y="4295775"/>
          <p14:tracePt t="22829" x="6429375" y="4314825"/>
          <p14:tracePt t="22839" x="6423025" y="4333875"/>
          <p14:tracePt t="22855" x="6416675" y="4352925"/>
          <p14:tracePt t="22864" x="6410325" y="4365625"/>
          <p14:tracePt t="22876" x="6397625" y="4371975"/>
          <p14:tracePt t="22888" x="6384925" y="4384675"/>
          <p14:tracePt t="22904" x="6372225" y="4397375"/>
          <p14:tracePt t="22912" x="6346825" y="4410075"/>
          <p14:tracePt t="22924" x="6334125" y="4422775"/>
          <p14:tracePt t="22938" x="6327775" y="4429125"/>
          <p14:tracePt t="22953" x="6321425" y="4429125"/>
          <p14:tracePt t="22961" x="6315075" y="4429125"/>
          <p14:tracePt t="28513" x="6365875" y="4429125"/>
          <p14:tracePt t="28525" x="6467475" y="4410075"/>
          <p14:tracePt t="28539" x="6600825" y="4371975"/>
          <p14:tracePt t="28552" x="6742113" y="4352925"/>
          <p14:tracePt t="28561" x="6894513" y="4314825"/>
          <p14:tracePt t="28573" x="7046913" y="4283075"/>
          <p14:tracePt t="28586" x="7194550" y="4257675"/>
          <p14:tracePt t="28598" x="7308850" y="4251325"/>
          <p14:tracePt t="28609" x="7397750" y="4238625"/>
          <p14:tracePt t="28622" x="7524750" y="4232275"/>
          <p14:tracePt t="28637" x="7627938" y="4219575"/>
          <p14:tracePt t="28646" x="7723188" y="4206875"/>
          <p14:tracePt t="28659" x="7773988" y="4206875"/>
          <p14:tracePt t="28672" x="7824788" y="4206875"/>
          <p14:tracePt t="28687" x="7888288" y="4206875"/>
          <p14:tracePt t="28695" x="7920038" y="4200525"/>
          <p14:tracePt t="28708" x="7945438" y="4200525"/>
          <p14:tracePt t="28722" x="7951788" y="4200525"/>
          <p14:tracePt t="28734" x="7958138" y="4200525"/>
          <p14:tracePt t="28744" x="7964488" y="4200525"/>
          <p14:tracePt t="28829" x="7932738" y="4238625"/>
          <p14:tracePt t="28842" x="7894638" y="4283075"/>
          <p14:tracePt t="28855" x="7875588" y="4314825"/>
          <p14:tracePt t="28868" x="7850188" y="4340225"/>
          <p14:tracePt t="28881" x="7837488" y="4371975"/>
          <p14:tracePt t="28893" x="7812088" y="4391025"/>
          <p14:tracePt t="28905" x="7793038" y="4416425"/>
          <p14:tracePt t="28921" x="7767638" y="4429125"/>
          <p14:tracePt t="28928" x="7754938" y="4441825"/>
          <p14:tracePt t="28940" x="7742238" y="4448175"/>
          <p14:tracePt t="28955" x="7729538" y="4454525"/>
          <p14:tracePt t="28965" x="7729538" y="4460875"/>
          <p14:tracePt t="28976" x="7716838" y="4460875"/>
          <p14:tracePt t="29197" x="7697788" y="4460875"/>
          <p14:tracePt t="29209" x="7640638" y="4467225"/>
          <p14:tracePt t="29221" x="7551738" y="4467225"/>
          <p14:tracePt t="29235" x="7480300" y="4467225"/>
          <p14:tracePt t="29245" x="7404100" y="4422775"/>
          <p14:tracePt t="29258" x="7308850" y="4359275"/>
          <p14:tracePt t="29272" x="7239000" y="4321175"/>
          <p14:tracePt t="29283" x="7169150" y="4270375"/>
          <p14:tracePt t="29294" x="7112000" y="4213225"/>
          <p14:tracePt t="29306" x="7059613" y="4156075"/>
          <p14:tracePt t="29321" x="7027863" y="4086225"/>
          <p14:tracePt t="29331" x="7002463" y="4008438"/>
          <p14:tracePt t="29343" x="6977063" y="3925888"/>
          <p14:tracePt t="29355" x="6958013" y="3849688"/>
          <p14:tracePt t="29371" x="6951663" y="3754438"/>
          <p14:tracePt t="29380" x="6938963" y="3625850"/>
          <p14:tracePt t="29392" x="6926263" y="3511550"/>
          <p14:tracePt t="29405" x="6926263" y="3403600"/>
          <p14:tracePt t="29420" x="6919913" y="3289300"/>
          <p14:tracePt t="29429" x="6919913" y="3148013"/>
          <p14:tracePt t="29441" x="6907213" y="2989263"/>
          <p14:tracePt t="29456" x="6907213" y="2830513"/>
          <p14:tracePt t="29467" x="6913563" y="2638425"/>
          <p14:tracePt t="29478" x="6926263" y="2511425"/>
          <p14:tracePt t="29489" x="6932613" y="2409825"/>
          <p14:tracePt t="29504" x="6945313" y="2319338"/>
          <p14:tracePt t="29515" x="6951663" y="2243138"/>
          <p14:tracePt t="29526" x="6964363" y="2173288"/>
          <p14:tracePt t="29538" x="6970713" y="2109788"/>
          <p14:tracePt t="29553" x="6970713" y="2058988"/>
          <p14:tracePt t="29563" x="6989763" y="2001838"/>
          <p14:tracePt t="29575" x="7008813" y="1970088"/>
          <p14:tracePt t="29588" x="7021513" y="1931988"/>
          <p14:tracePt t="29603" x="7046913" y="1905000"/>
          <p14:tracePt t="29613" x="7078663" y="1873250"/>
          <p14:tracePt t="29625" x="7118350" y="1828800"/>
          <p14:tracePt t="29639" x="7143750" y="1784350"/>
          <p14:tracePt t="29652" x="7181850" y="1758950"/>
          <p14:tracePt t="29661" x="7194550" y="1733550"/>
          <p14:tracePt t="29673" x="7213600" y="1714500"/>
          <p14:tracePt t="29688" x="7239000" y="1701800"/>
          <p14:tracePt t="29698" x="7251700" y="1695450"/>
          <p14:tracePt t="29711" x="7264400" y="1689100"/>
          <p14:tracePt t="29722" x="7270750" y="1689100"/>
          <p14:tracePt t="29737" x="7283450" y="1689100"/>
          <p14:tracePt t="29746" x="7315200" y="1689100"/>
          <p14:tracePt t="29759" x="7366000" y="1708150"/>
          <p14:tracePt t="29772" x="7423150" y="1765300"/>
          <p14:tracePt t="29787" x="7486650" y="1835150"/>
          <p14:tracePt t="29796" x="7531100" y="1892300"/>
          <p14:tracePt t="29811" x="7577138" y="1963738"/>
          <p14:tracePt t="29822" x="7627938" y="2071688"/>
          <p14:tracePt t="29835" x="7666038" y="2160588"/>
          <p14:tracePt t="29844" x="7697788" y="2255838"/>
          <p14:tracePt t="29857" x="7729538" y="2332038"/>
          <p14:tracePt t="29871" x="7761288" y="2416175"/>
          <p14:tracePt t="29881" x="7793038" y="2530475"/>
          <p14:tracePt t="29893" x="7824788" y="2651125"/>
          <p14:tracePt t="29906" x="7843838" y="2752725"/>
          <p14:tracePt t="29921" x="7862888" y="2830513"/>
          <p14:tracePt t="29937" x="7881938" y="2900363"/>
          <p14:tracePt t="29944" x="7894638" y="3001963"/>
          <p14:tracePt t="29956" x="7900988" y="3090863"/>
          <p14:tracePt t="29969" x="7913688" y="3179763"/>
          <p14:tracePt t="29978" x="7920038" y="3263900"/>
          <p14:tracePt t="29990" x="7920038" y="3327400"/>
          <p14:tracePt t="30003" x="7920038" y="3429000"/>
          <p14:tracePt t="30019" x="7932738" y="3530600"/>
          <p14:tracePt t="30026" x="7932738" y="3606800"/>
          <p14:tracePt t="30039" x="7945438" y="3671888"/>
          <p14:tracePt t="30054" x="7945438" y="3735388"/>
          <p14:tracePt t="30063" x="7945438" y="3798888"/>
          <p14:tracePt t="30076" x="7945438" y="3875088"/>
          <p14:tracePt t="30088" x="7945438" y="3938588"/>
          <p14:tracePt t="30104" x="7945438" y="3983038"/>
          <p14:tracePt t="30113" x="7939088" y="4033838"/>
          <p14:tracePt t="30125" x="7939088" y="4059238"/>
          <p14:tracePt t="30137" x="7932738" y="4105275"/>
          <p14:tracePt t="30151" x="7913688" y="4137025"/>
          <p14:tracePt t="30171" x="7907338" y="4187825"/>
          <p14:tracePt t="30173" x="7900988" y="4232275"/>
          <p14:tracePt t="30187" x="7888288" y="4283075"/>
          <p14:tracePt t="30198" x="7881938" y="4321175"/>
          <p14:tracePt t="30210" x="7875588" y="4352925"/>
          <p14:tracePt t="30222" x="7869238" y="4371975"/>
          <p14:tracePt t="30237" x="7869238" y="4384675"/>
          <p14:tracePt t="30247" x="7862888" y="4410075"/>
          <p14:tracePt t="30259" x="7856538" y="4429125"/>
          <p14:tracePt t="30271" x="7856538" y="4448175"/>
          <p14:tracePt t="30286" x="7856538" y="4460875"/>
          <p14:tracePt t="30296" x="7856538" y="4473575"/>
          <p14:tracePt t="30308" x="7850188" y="4486275"/>
          <p14:tracePt t="30321" x="7850188" y="4498975"/>
          <p14:tracePt t="30335" x="7850188" y="4506913"/>
          <p14:tracePt t="30370" x="7850188" y="4513263"/>
          <p14:tracePt t="31862" x="7837488" y="4513263"/>
          <p14:tracePt t="31875" x="7799388" y="4513263"/>
          <p14:tracePt t="31888" x="7729538" y="4498975"/>
          <p14:tracePt t="31902" x="7627938" y="4473575"/>
          <p14:tracePt t="31914" x="7524750" y="4467225"/>
          <p14:tracePt t="31922" x="7410450" y="4441825"/>
          <p14:tracePt t="31937" x="7308850" y="4435475"/>
          <p14:tracePt t="31946" x="7200900" y="4403725"/>
          <p14:tracePt t="31963" x="7053263" y="4371975"/>
          <p14:tracePt t="31970" x="6964363" y="4346575"/>
          <p14:tracePt t="31986" x="6843713" y="4314825"/>
          <p14:tracePt t="31995" x="6729413" y="4283075"/>
          <p14:tracePt t="32008" x="6613525" y="4264025"/>
          <p14:tracePt t="32021" x="6511925" y="4244975"/>
          <p14:tracePt t="32036" x="6442075" y="4225925"/>
          <p14:tracePt t="32045" x="6384925" y="4206875"/>
          <p14:tracePt t="32056" x="6321425" y="4187825"/>
          <p14:tracePt t="32071" x="6270625" y="4187825"/>
          <p14:tracePt t="32083" x="6226175" y="4181475"/>
          <p14:tracePt t="32093" x="6188075" y="4168775"/>
          <p14:tracePt t="32105" x="6148388" y="4168775"/>
          <p14:tracePt t="32120" x="6116638" y="4162425"/>
          <p14:tracePt t="32131" x="6078538" y="4162425"/>
          <p14:tracePt t="32143" x="6046788" y="4156075"/>
          <p14:tracePt t="32154" x="5995988" y="4149725"/>
          <p14:tracePt t="32169" x="5926138" y="4130675"/>
          <p14:tracePt t="32179" x="5849938" y="4105275"/>
          <p14:tracePt t="32191" x="5792788" y="4092575"/>
          <p14:tracePt t="32205" x="5748338" y="4073525"/>
          <p14:tracePt t="32219" x="5708650" y="4052888"/>
          <p14:tracePt t="32228" x="5689600" y="4040188"/>
          <p14:tracePt t="32240" x="5670550" y="4027488"/>
          <p14:tracePt t="32254" x="5664200" y="4021138"/>
          <p14:tracePt t="32265" x="5657850" y="4014788"/>
          <p14:tracePt t="32288" x="5657850" y="4008438"/>
          <p14:tracePt t="32325" x="5657850" y="4002088"/>
          <p14:tracePt t="32338" x="5664200" y="4002088"/>
          <p14:tracePt t="32352" x="5748338" y="3989388"/>
          <p14:tracePt t="32362" x="5875338" y="3976688"/>
          <p14:tracePt t="32374" x="6015038" y="3963988"/>
          <p14:tracePt t="32388" x="6148388" y="3963988"/>
          <p14:tracePt t="32402" x="6365875" y="3963988"/>
          <p14:tracePt t="32410" x="6543675" y="3963988"/>
          <p14:tracePt t="32423" x="6780213" y="3963988"/>
          <p14:tracePt t="32437" x="7040563" y="3963988"/>
          <p14:tracePt t="32452" x="7226300" y="3963988"/>
          <p14:tracePt t="32460" x="7410450" y="3963988"/>
          <p14:tracePt t="32472" x="7621588" y="3963988"/>
          <p14:tracePt t="32487" x="7754938" y="3963988"/>
          <p14:tracePt t="32496" x="7894638" y="3963988"/>
          <p14:tracePt t="32509" x="8023225" y="3963988"/>
          <p14:tracePt t="32521" x="8112125" y="3963988"/>
          <p14:tracePt t="32536" x="8150225" y="3963988"/>
          <p14:tracePt t="32545" x="8188325" y="3963988"/>
          <p14:tracePt t="32558" x="8213725" y="3963988"/>
          <p14:tracePt t="32583" x="8220075" y="3963988"/>
          <p14:tracePt t="32606" x="8226425" y="3957638"/>
          <p14:tracePt t="32667" x="8188325" y="3957638"/>
          <p14:tracePt t="32680" x="8048625" y="3932238"/>
          <p14:tracePt t="32692" x="7945438" y="3932238"/>
          <p14:tracePt t="32704" x="7831138" y="3919538"/>
          <p14:tracePt t="32719" x="7704138" y="3913188"/>
          <p14:tracePt t="32729" x="7577138" y="3913188"/>
          <p14:tracePt t="32741" x="7486650" y="3900488"/>
          <p14:tracePt t="32755" x="7372350" y="3900488"/>
          <p14:tracePt t="32769" x="7245350" y="3894138"/>
          <p14:tracePt t="32778" x="7085013" y="3868738"/>
          <p14:tracePt t="32790" x="6958013" y="3849688"/>
          <p14:tracePt t="32805" x="6805613" y="3798888"/>
          <p14:tracePt t="32815" x="6619875" y="3748088"/>
          <p14:tracePt t="32826" x="6492875" y="3716338"/>
          <p14:tracePt t="32839" x="6403975" y="3697288"/>
          <p14:tracePt t="32854" x="6296025" y="3665538"/>
          <p14:tracePt t="32863" x="6194425" y="3646488"/>
          <p14:tracePt t="32875" x="6103938" y="3619500"/>
          <p14:tracePt t="32889" x="6034088" y="3600450"/>
          <p14:tracePt t="32903" x="5989638" y="3587750"/>
          <p14:tracePt t="32912" x="5964238" y="3581400"/>
          <p14:tracePt t="32924" x="5938838" y="3568700"/>
          <p14:tracePt t="32939" x="5926138" y="3562350"/>
          <p14:tracePt t="32961" x="5919788" y="3562350"/>
          <p14:tracePt t="33010" x="5919788" y="3556000"/>
          <p14:tracePt t="33046" x="5919788" y="3543300"/>
          <p14:tracePt t="33060" x="5957888" y="3524250"/>
          <p14:tracePt t="33071" x="6040438" y="3498850"/>
          <p14:tracePt t="33086" x="6154738" y="3454400"/>
          <p14:tracePt t="33095" x="6251575" y="3422650"/>
          <p14:tracePt t="33108" x="6340475" y="3403600"/>
          <p14:tracePt t="33121" x="6442075" y="3359150"/>
          <p14:tracePt t="33136" x="6562725" y="3340100"/>
          <p14:tracePt t="33144" x="6665913" y="3321050"/>
          <p14:tracePt t="33171" x="6856413" y="3276600"/>
          <p14:tracePt t="33184" x="6989763" y="3244850"/>
          <p14:tracePt t="33193" x="7131050" y="3225800"/>
          <p14:tracePt t="33205" x="7213600" y="3192463"/>
          <p14:tracePt t="33220" x="7289800" y="3160713"/>
          <p14:tracePt t="33230" x="7372350" y="3135313"/>
          <p14:tracePt t="33242" x="7442200" y="3116263"/>
          <p14:tracePt t="33254" x="7505700" y="3097213"/>
          <p14:tracePt t="33270" x="7564438" y="3078163"/>
          <p14:tracePt t="33279" x="7602538" y="3078163"/>
          <p14:tracePt t="33291" x="7634288" y="3059113"/>
          <p14:tracePt t="33304" x="7659688" y="3059113"/>
          <p14:tracePt t="33319" x="7691438" y="3059113"/>
          <p14:tracePt t="33328" x="7729538" y="3059113"/>
          <p14:tracePt t="33340" x="7780338" y="3052763"/>
          <p14:tracePt t="33355" x="7812088" y="3052763"/>
          <p14:tracePt t="33369" x="7850188" y="3052763"/>
          <p14:tracePt t="33376" x="7862888" y="3052763"/>
          <p14:tracePt t="33388" x="7881938" y="3052763"/>
          <p14:tracePt t="33403" x="7888288" y="3052763"/>
          <p14:tracePt t="33493" x="7881938" y="3052763"/>
          <p14:tracePt t="33502" x="7767638" y="3052763"/>
          <p14:tracePt t="33513" x="7678738" y="3052763"/>
          <p14:tracePt t="33524" x="7551738" y="3040063"/>
          <p14:tracePt t="33537" x="7397750" y="3040063"/>
          <p14:tracePt t="33548" x="7283450" y="3027363"/>
          <p14:tracePt t="33559" x="7181850" y="3021013"/>
          <p14:tracePt t="33572" x="7053263" y="3021013"/>
          <p14:tracePt t="33586" x="6938963" y="3021013"/>
          <p14:tracePt t="33596" x="6850063" y="3008313"/>
          <p14:tracePt t="33609" x="6786563" y="3001963"/>
          <p14:tracePt t="33621" x="6710363" y="3001963"/>
          <p14:tracePt t="33636" x="6634163" y="3001963"/>
          <p14:tracePt t="33646" x="6537325" y="2989263"/>
          <p14:tracePt t="33657" x="6486525" y="2989263"/>
          <p14:tracePt t="33670" x="6423025" y="2989263"/>
          <p14:tracePt t="33686" x="6384925" y="2989263"/>
          <p14:tracePt t="33694" x="6346825" y="2989263"/>
          <p14:tracePt t="33707" x="6315075" y="2989263"/>
          <p14:tracePt t="33720" x="6296025" y="2989263"/>
          <p14:tracePt t="33732" x="6276975" y="2989263"/>
          <p14:tracePt t="33743" x="6264275" y="2989263"/>
          <p14:tracePt t="33755" x="6257925" y="2989263"/>
          <p14:tracePt t="33770" x="6251575" y="2989263"/>
          <p14:tracePt t="42484" x="6154738" y="2932113"/>
          <p14:tracePt t="42497" x="6059488" y="2855913"/>
          <p14:tracePt t="42509" x="5989638" y="2798763"/>
          <p14:tracePt t="42521" x="5951538" y="2771775"/>
          <p14:tracePt t="42534" x="5926138" y="2733675"/>
          <p14:tracePt t="42751" x="5900738" y="2733675"/>
          <p14:tracePt t="42766" x="5799138" y="2746375"/>
          <p14:tracePt t="42777" x="5708650" y="2746375"/>
          <p14:tracePt t="42789" x="5594350" y="2746375"/>
          <p14:tracePt t="42803" x="5518150" y="2759075"/>
          <p14:tracePt t="42814" x="5454650" y="2759075"/>
          <p14:tracePt t="42825" x="5410200" y="2759075"/>
          <p14:tracePt t="42837" x="5397500" y="2759075"/>
          <p14:tracePt t="42864" x="5397500" y="2752725"/>
          <p14:tracePt t="42923" x="5403850" y="2752725"/>
          <p14:tracePt t="42936" x="5435600" y="2752725"/>
          <p14:tracePt t="42949" x="5454650" y="2752725"/>
          <p14:tracePt t="42960" x="5486400" y="2752725"/>
          <p14:tracePt t="42972" x="5505450" y="2752725"/>
          <p14:tracePt t="42985" x="5524500" y="2752725"/>
          <p14:tracePt t="42997" x="5543550" y="2752725"/>
          <p14:tracePt t="43009" x="5562600" y="2752725"/>
          <p14:tracePt t="43021" x="5594350" y="2752725"/>
          <p14:tracePt t="43035" x="5607050" y="2752725"/>
          <p14:tracePt t="43045" x="5632450" y="2752725"/>
          <p14:tracePt t="43058" x="5657850" y="2746375"/>
          <p14:tracePt t="43071" x="5670550" y="2740025"/>
          <p14:tracePt t="43086" x="5676900" y="2740025"/>
          <p14:tracePt t="43096" x="5683250" y="2740025"/>
          <p14:tracePt t="43120" x="5689600" y="2740025"/>
          <p14:tracePt t="43143" x="5689600" y="2733675"/>
          <p14:tracePt t="43169" x="5689600" y="2727325"/>
          <p14:tracePt t="43363" x="5689600" y="2720975"/>
          <p14:tracePt t="43376" x="5689600" y="2689225"/>
          <p14:tracePt t="43387" x="5689600" y="2613025"/>
          <p14:tracePt t="43401" x="5689600" y="2536825"/>
          <p14:tracePt t="43412" x="5689600" y="2473325"/>
          <p14:tracePt t="43424" x="5689600" y="2409825"/>
          <p14:tracePt t="43436" x="5689600" y="2351088"/>
          <p14:tracePt t="43451" x="5689600" y="2312988"/>
          <p14:tracePt t="43460" x="5689600" y="2287588"/>
          <p14:tracePt t="43474" x="5689600" y="2255838"/>
          <p14:tracePt t="43486" x="5689600" y="2243138"/>
          <p14:tracePt t="43501" x="5689600" y="2224088"/>
          <p14:tracePt t="43510" x="5676900" y="2211388"/>
          <p14:tracePt t="43521" x="5670550" y="2192338"/>
          <p14:tracePt t="43536" x="5657850" y="2173288"/>
          <p14:tracePt t="43548" x="5645150" y="2160588"/>
          <p14:tracePt t="43558" x="5638800" y="2160588"/>
          <p14:tracePt t="43570" x="5626100" y="2154238"/>
          <p14:tracePt t="43602" x="5619750" y="2147888"/>
          <p14:tracePt t="43619" x="5613400" y="2147888"/>
          <p14:tracePt t="43668" x="5607050" y="2147888"/>
          <p14:tracePt t="43705" x="5600700" y="2147888"/>
          <p14:tracePt t="43839" x="5619750" y="2147888"/>
          <p14:tracePt t="43852" x="5683250" y="2147888"/>
          <p14:tracePt t="43866" x="5748338" y="2147888"/>
          <p14:tracePt t="43876" x="5824538" y="2147888"/>
          <p14:tracePt t="43888" x="5862638" y="2147888"/>
          <p14:tracePt t="43902" x="5900738" y="2147888"/>
          <p14:tracePt t="43913" x="5932488" y="2147888"/>
          <p14:tracePt t="43925" x="5970588" y="2147888"/>
          <p14:tracePt t="43937" x="6008688" y="2147888"/>
          <p14:tracePt t="43952" x="6046788" y="2147888"/>
          <p14:tracePt t="43962" x="6091238" y="2154238"/>
          <p14:tracePt t="43974" x="6129338" y="2154238"/>
          <p14:tracePt t="43987" x="6154738" y="2154238"/>
          <p14:tracePt t="44002" x="6181725" y="2154238"/>
          <p14:tracePt t="44010" x="6207125" y="2160588"/>
          <p14:tracePt t="44023" x="6219825" y="2160588"/>
          <p14:tracePt t="44037" x="6251575" y="2160588"/>
          <p14:tracePt t="44051" x="6270625" y="2160588"/>
          <p14:tracePt t="44059" x="6296025" y="2173288"/>
          <p14:tracePt t="44072" x="6327775" y="2173288"/>
          <p14:tracePt t="44086" x="6365875" y="2173288"/>
          <p14:tracePt t="44097" x="6391275" y="2173288"/>
          <p14:tracePt t="44114" x="6416675" y="2173288"/>
          <p14:tracePt t="44121" x="6435725" y="2173288"/>
          <p14:tracePt t="44135" x="6454775" y="2173288"/>
          <p14:tracePt t="44145" x="6461125" y="2173288"/>
          <p14:tracePt t="44157" x="6473825" y="2173288"/>
          <p14:tracePt t="44170" x="6486525" y="2173288"/>
          <p14:tracePt t="44195" x="6492875" y="2173288"/>
          <p14:tracePt t="44206" x="6499225" y="2173288"/>
          <p14:tracePt t="44233" x="6505575" y="2173288"/>
          <p14:tracePt t="44255" x="6511925" y="2173288"/>
          <p14:tracePt t="44293" x="6518275" y="2173288"/>
          <p14:tracePt t="44304" x="6524625" y="2173288"/>
          <p14:tracePt t="44328" x="6537325" y="2173288"/>
          <p14:tracePt t="44341" x="6550025" y="2179638"/>
          <p14:tracePt t="44353" x="6562725" y="2179638"/>
          <p14:tracePt t="44368" x="6581775" y="2179638"/>
          <p14:tracePt t="44377" x="6594475" y="2179638"/>
          <p14:tracePt t="44390" x="6619875" y="2179638"/>
          <p14:tracePt t="44403" x="6626225" y="2179638"/>
          <p14:tracePt t="44417" x="6634163" y="2179638"/>
          <p14:tracePt t="44426" x="6646863" y="2179638"/>
          <p14:tracePt t="44438" x="6653213" y="2179638"/>
          <p14:tracePt t="44463" x="6659563" y="2179638"/>
          <p14:tracePt t="44831" x="6659563" y="2198688"/>
          <p14:tracePt t="44844" x="6659563" y="2249488"/>
          <p14:tracePt t="44856" x="6659563" y="2312988"/>
          <p14:tracePt t="44869" x="6659563" y="2403475"/>
          <p14:tracePt t="44878" x="6659563" y="2492375"/>
          <p14:tracePt t="44891" x="6659563" y="2606675"/>
          <p14:tracePt t="44903" x="6659563" y="2733675"/>
          <p14:tracePt t="44917" x="6659563" y="2849563"/>
          <p14:tracePt t="44927" x="6659563" y="2963863"/>
          <p14:tracePt t="44940" x="6659563" y="3059113"/>
          <p14:tracePt t="44953" x="6659563" y="3116263"/>
          <p14:tracePt t="44968" x="6659563" y="3167063"/>
          <p14:tracePt t="44976" x="6659563" y="3219450"/>
          <p14:tracePt t="44988" x="6659563" y="3232150"/>
          <p14:tracePt t="45002" x="6659563" y="3244850"/>
          <p14:tracePt t="45013" x="6659563" y="3251200"/>
          <p14:tracePt t="45149" x="6665913" y="3251200"/>
          <p14:tracePt t="45174" x="6672263" y="3251200"/>
          <p14:tracePt t="45222" x="6678613" y="3251200"/>
          <p14:tracePt t="45234" x="6691313" y="3251200"/>
          <p14:tracePt t="45259" x="6697663" y="3251200"/>
          <p14:tracePt t="45271" x="6704013" y="3251200"/>
          <p14:tracePt t="45296" x="6710363" y="3251200"/>
          <p14:tracePt t="45540" x="6678613" y="3251200"/>
          <p14:tracePt t="45554" x="6562725" y="3238500"/>
          <p14:tracePt t="45566" x="6461125" y="3238500"/>
          <p14:tracePt t="45576" x="6359525" y="3238500"/>
          <p14:tracePt t="45589" x="6245225" y="3238500"/>
          <p14:tracePt t="45601" x="6142038" y="3225800"/>
          <p14:tracePt t="45615" x="6065838" y="3225800"/>
          <p14:tracePt t="45624" x="5995988" y="3219450"/>
          <p14:tracePt t="45640" x="5932488" y="3219450"/>
          <p14:tracePt t="45651" x="5881688" y="3219450"/>
          <p14:tracePt t="45661" x="5843588" y="3219450"/>
          <p14:tracePt t="45673" x="5786438" y="3211513"/>
          <p14:tracePt t="45686" x="5735638" y="3211513"/>
          <p14:tracePt t="45701" x="5708650" y="3211513"/>
          <p14:tracePt t="45709" x="5689600" y="3211513"/>
          <p14:tracePt t="45721" x="5664200" y="3211513"/>
          <p14:tracePt t="45736" x="5645150" y="3211513"/>
          <p14:tracePt t="45747" x="5632450" y="3211513"/>
          <p14:tracePt t="45758" x="5619750" y="3205163"/>
          <p14:tracePt t="45771" x="5607050" y="3198813"/>
          <p14:tracePt t="45785" x="5594350" y="3192463"/>
          <p14:tracePt t="45795" x="5575300" y="3179763"/>
          <p14:tracePt t="45807" x="5556250" y="3173413"/>
          <p14:tracePt t="45820" x="5524500" y="3167063"/>
          <p14:tracePt t="45835" x="5492750" y="3160713"/>
          <p14:tracePt t="45844" x="5473700" y="3160713"/>
          <p14:tracePt t="45857" x="5461000" y="3160713"/>
          <p14:tracePt t="45869" x="5454650" y="3154363"/>
          <p14:tracePt t="45905" x="5448300" y="3154363"/>
          <p14:tracePt t="51248" x="5378450" y="3148013"/>
          <p14:tracePt t="51260" x="5237163" y="3135313"/>
          <p14:tracePt t="51271" x="5046663" y="3135313"/>
          <p14:tracePt t="51284" x="4733925" y="3135313"/>
          <p14:tracePt t="51294" x="4371975" y="3135313"/>
          <p14:tracePt t="51307" x="3746500" y="3135313"/>
          <p14:tracePt t="51318" x="3357563" y="3135313"/>
          <p14:tracePt t="51334" x="2968625" y="3122613"/>
          <p14:tracePt t="51343" x="2644775" y="3090863"/>
          <p14:tracePt t="51355" x="2395538" y="3046413"/>
          <p14:tracePt t="51368" x="2166938" y="3001963"/>
          <p14:tracePt t="51383" x="2065338" y="2982913"/>
          <p14:tracePt t="51392" x="1974850" y="2951163"/>
          <p14:tracePt t="51404" x="1917700" y="2919413"/>
          <p14:tracePt t="51418" x="1860550" y="2906713"/>
          <p14:tracePt t="51431" x="1816100" y="2887663"/>
          <p14:tracePt t="51442" x="1784350" y="2862263"/>
          <p14:tracePt t="51453" x="1765300" y="2855913"/>
          <p14:tracePt t="51468" x="1758950" y="2843213"/>
          <p14:tracePt t="51477" x="1746250" y="2805113"/>
          <p14:tracePt t="51675" x="1733550" y="2817813"/>
          <p14:tracePt t="51685" x="1676400" y="2874963"/>
          <p14:tracePt t="51702" x="1566863" y="2938463"/>
          <p14:tracePt t="51710" x="1395413" y="2982913"/>
          <p14:tracePt t="51722" x="1262063" y="3033713"/>
          <p14:tracePt t="51734" x="1044575" y="3046413"/>
          <p14:tracePt t="51748" x="885825" y="3052763"/>
          <p14:tracePt t="51759" x="771525" y="3052763"/>
          <p14:tracePt t="51771" x="681038" y="3052763"/>
          <p14:tracePt t="51785" x="611188" y="3033713"/>
          <p14:tracePt t="51799" x="566738" y="3008313"/>
          <p14:tracePt t="51808" x="547688" y="2989263"/>
          <p14:tracePt t="51820" x="522288" y="2963863"/>
          <p14:tracePt t="51835" x="515938" y="2938463"/>
          <p14:tracePt t="51844" x="515938" y="2925763"/>
          <p14:tracePt t="51857" x="515938" y="2900363"/>
          <p14:tracePt t="51869" x="515938" y="2881313"/>
          <p14:tracePt t="51886" x="528638" y="2855913"/>
          <p14:tracePt t="51893" x="560388" y="2830513"/>
          <p14:tracePt t="51906" x="604838" y="2817813"/>
          <p14:tracePt t="51918" x="668338" y="2805113"/>
          <p14:tracePt t="51933" x="771525" y="2798763"/>
          <p14:tracePt t="51942" x="885825" y="2798763"/>
          <p14:tracePt t="51954" x="962025" y="2798763"/>
          <p14:tracePt t="51967" x="1082675" y="2824163"/>
          <p14:tracePt t="51982" x="1198563" y="2862263"/>
          <p14:tracePt t="51991" x="1293813" y="2906713"/>
          <p14:tracePt t="52003" x="1363663" y="2944813"/>
          <p14:tracePt t="52017" x="1408113" y="2982913"/>
          <p14:tracePt t="52028" x="1439863" y="2995613"/>
          <p14:tracePt t="52040" x="1452563" y="3021013"/>
          <p14:tracePt t="52052" x="1465263" y="3027363"/>
          <p14:tracePt t="52067" x="1471613" y="3033713"/>
          <p14:tracePt t="52076" x="1477963" y="3033713"/>
          <p14:tracePt t="52089" x="1477963" y="3040063"/>
          <p14:tracePt t="52115" x="1484313" y="3040063"/>
          <p14:tracePt t="52284" x="1535113" y="3046413"/>
          <p14:tracePt t="52299" x="1720850" y="3084513"/>
          <p14:tracePt t="52309" x="1993900" y="3128963"/>
          <p14:tracePt t="52321" x="2312988" y="3160713"/>
          <p14:tracePt t="52334" x="2917825" y="3205163"/>
          <p14:tracePt t="52347" x="3319463" y="3276600"/>
          <p14:tracePt t="52358" x="3925888" y="3352800"/>
          <p14:tracePt t="52370" x="4306888" y="3422650"/>
          <p14:tracePt t="52384" x="4689475" y="3505200"/>
          <p14:tracePt t="52395" x="5002213" y="3606800"/>
          <p14:tracePt t="52406" x="5270500" y="3703638"/>
          <p14:tracePt t="52419" x="5492750" y="3805238"/>
          <p14:tracePt t="52434" x="5607050" y="3856038"/>
          <p14:tracePt t="52443" x="5664200" y="3875088"/>
          <p14:tracePt t="52455" x="5695950" y="3913188"/>
          <p14:tracePt t="52652" x="5741988" y="3836988"/>
          <p14:tracePt t="52665" x="5875338" y="3632200"/>
          <p14:tracePt t="52677" x="6021388" y="3359150"/>
          <p14:tracePt t="52691" x="6154738" y="3128963"/>
          <p14:tracePt t="52702" x="6276975" y="2900363"/>
          <p14:tracePt t="52719" x="6416675" y="2733675"/>
          <p14:tracePt t="52726" x="6550025" y="2593975"/>
          <p14:tracePt t="52738" x="6653213" y="2473325"/>
          <p14:tracePt t="52752" x="6723063" y="2403475"/>
          <p14:tracePt t="52763" x="6773863" y="2332038"/>
          <p14:tracePt t="52775" x="6824663" y="2293938"/>
          <p14:tracePt t="52787" x="6843713" y="2262188"/>
          <p14:tracePt t="52802" x="6881813" y="2236788"/>
          <p14:tracePt t="52812" x="6900863" y="2224088"/>
          <p14:tracePt t="52824" x="6932613" y="2205038"/>
          <p14:tracePt t="52837" x="6964363" y="2192338"/>
          <p14:tracePt t="52852" x="6989763" y="2192338"/>
          <p14:tracePt t="52860" x="7034213" y="2173288"/>
          <p14:tracePt t="52872" x="7053263" y="2173288"/>
          <p14:tracePt t="52888" x="7072313" y="2173288"/>
          <p14:tracePt t="52901" x="7092950" y="2173288"/>
          <p14:tracePt t="52909" x="7105650" y="2173288"/>
          <p14:tracePt t="52921" x="7124700" y="2173288"/>
          <p14:tracePt t="52936" x="7137400" y="2173288"/>
          <p14:tracePt t="52947" x="7169150" y="2192338"/>
          <p14:tracePt t="52958" x="7188200" y="2205038"/>
          <p14:tracePt t="52970" x="7213600" y="2217738"/>
          <p14:tracePt t="52985" x="7226300" y="2230438"/>
          <p14:tracePt t="52995" x="7232650" y="2236788"/>
          <p14:tracePt t="53007" x="7232650" y="2243138"/>
          <p14:tracePt t="53019" x="7239000" y="2249488"/>
          <p14:tracePt t="53043" x="7239000" y="2255838"/>
          <p14:tracePt t="53056" x="7239000" y="2262188"/>
          <p14:tracePt t="53069" x="7226300" y="2274888"/>
          <p14:tracePt t="53085" x="7181850" y="2293938"/>
          <p14:tracePt t="53092" x="7150100" y="2319338"/>
          <p14:tracePt t="53104" x="7131050" y="2325688"/>
          <p14:tracePt t="53118" x="7124700" y="2332038"/>
          <p14:tracePt t="53129" x="7112000" y="2338388"/>
          <p14:tracePt t="53141" x="7105650" y="2338388"/>
          <p14:tracePt t="53251" x="7099300" y="2344738"/>
          <p14:tracePt t="53264" x="7099300" y="2351088"/>
          <p14:tracePt t="53275" x="7092950" y="2371725"/>
          <p14:tracePt t="53288" x="7085013" y="2409825"/>
          <p14:tracePt t="53302" x="7065963" y="2466975"/>
          <p14:tracePt t="53313" x="7046913" y="2543175"/>
          <p14:tracePt t="53324" x="7027863" y="2613025"/>
          <p14:tracePt t="53336" x="7021513" y="2663825"/>
          <p14:tracePt t="53351" x="7002463" y="2708275"/>
          <p14:tracePt t="53362" x="7002463" y="2733675"/>
          <p14:tracePt t="53373" x="6996113" y="2765425"/>
          <p14:tracePt t="53386" x="6989763" y="2778125"/>
          <p14:tracePt t="53400" x="6989763" y="2792413"/>
          <p14:tracePt t="53411" x="6989763" y="2798763"/>
          <p14:tracePt t="53422" x="6983413" y="2805113"/>
          <p14:tracePt t="53509" x="6977063" y="2805113"/>
          <p14:tracePt t="53521" x="6977063" y="2784475"/>
          <p14:tracePt t="53534" x="6977063" y="2663825"/>
          <p14:tracePt t="53547" x="6977063" y="2574925"/>
          <p14:tracePt t="53558" x="6977063" y="2524125"/>
          <p14:tracePt t="53570" x="6977063" y="2479675"/>
          <p14:tracePt t="53584" x="6977063" y="2441575"/>
          <p14:tracePt t="53593" x="6977063" y="2422525"/>
          <p14:tracePt t="53606" x="6977063" y="2409825"/>
          <p14:tracePt t="53632" x="6977063" y="2403475"/>
          <p14:tracePt t="53950" x="6970713" y="2473325"/>
          <p14:tracePt t="53961" x="6932613" y="2657475"/>
          <p14:tracePt t="53973" x="6875463" y="2913063"/>
          <p14:tracePt t="53986" x="6837363" y="3090863"/>
          <p14:tracePt t="53997" x="6805613" y="3192463"/>
          <p14:tracePt t="54008" x="6773863" y="3276600"/>
          <p14:tracePt t="54020" x="6767513" y="3302000"/>
          <p14:tracePt t="54035" x="6754813" y="3327400"/>
          <p14:tracePt t="54045" x="6754813" y="3340100"/>
          <p14:tracePt t="54057" x="6748463" y="3340100"/>
          <p14:tracePt t="54069" x="6748463" y="3346450"/>
          <p14:tracePt t="54083" x="6748463" y="3352800"/>
          <p14:tracePt t="54093" x="6742113" y="3359150"/>
          <p14:tracePt t="54106" x="6735763" y="3384550"/>
          <p14:tracePt t="54120" x="6729413" y="3416300"/>
          <p14:tracePt t="54132" x="6729413" y="3435350"/>
          <p14:tracePt t="54142" x="6723063" y="3454400"/>
          <p14:tracePt t="54155" x="6723063" y="3467100"/>
          <p14:tracePt t="54168" x="6723063" y="3486150"/>
          <p14:tracePt t="54183" x="6716713" y="3492500"/>
          <p14:tracePt t="54191" x="6716713" y="3498850"/>
          <p14:tracePt t="54204" x="6716713" y="3505200"/>
          <p14:tracePt t="54253" x="6710363" y="3505200"/>
          <p14:tracePt t="54277" x="6697663" y="3511550"/>
          <p14:tracePt t="54289" x="6678613" y="3511550"/>
          <p14:tracePt t="54301" x="6646863" y="3517900"/>
          <p14:tracePt t="54315" x="6619875" y="3524250"/>
          <p14:tracePt t="54327" x="6569075" y="3524250"/>
          <p14:tracePt t="54338" x="6511925" y="3524250"/>
          <p14:tracePt t="54351" x="6423025" y="3524250"/>
          <p14:tracePt t="54366" x="6359525" y="3524250"/>
          <p14:tracePt t="54375" x="6296025" y="3524250"/>
          <p14:tracePt t="54387" x="6251575" y="3505200"/>
          <p14:tracePt t="54401" x="6200775" y="3498850"/>
          <p14:tracePt t="54413" x="6154738" y="3486150"/>
          <p14:tracePt t="54425" x="6116638" y="3486150"/>
          <p14:tracePt t="54436" x="6103938" y="3479800"/>
          <p14:tracePt t="54450" x="6091238" y="3479800"/>
          <p14:tracePt t="54460" x="6084888" y="3479800"/>
          <p14:tracePt t="54484" x="6078538" y="3479800"/>
          <p14:tracePt t="54572" x="6084888" y="3479800"/>
          <p14:tracePt t="54585" x="6097588" y="3479800"/>
          <p14:tracePt t="54598" x="6135688" y="3479800"/>
          <p14:tracePt t="54609" x="6175375" y="3479800"/>
          <p14:tracePt t="54621" x="6232525" y="3479800"/>
          <p14:tracePt t="54633" x="6296025" y="3479800"/>
          <p14:tracePt t="54644" x="6359525" y="3479800"/>
          <p14:tracePt t="54656" x="6423025" y="3479800"/>
          <p14:tracePt t="54669" x="6473825" y="3486150"/>
          <p14:tracePt t="54684" x="6505575" y="3486150"/>
          <p14:tracePt t="54692" x="6524625" y="3486150"/>
          <p14:tracePt t="54705" x="6537325" y="3486150"/>
          <p14:tracePt t="54732" x="6543675" y="3486150"/>
          <p14:tracePt t="54754" x="6550025" y="34861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B: </a:t>
            </a:r>
            <a:r>
              <a:rPr lang="de-DE" dirty="0" err="1"/>
              <a:t>flux</a:t>
            </a:r>
            <a:r>
              <a:rPr lang="de-DE" dirty="0"/>
              <a:t> </a:t>
            </a:r>
            <a:r>
              <a:rPr lang="de-DE" dirty="0" err="1"/>
              <a:t>balance</a:t>
            </a:r>
            <a:r>
              <a:rPr lang="de-DE" dirty="0"/>
              <a:t> </a:t>
            </a:r>
            <a:br>
              <a:rPr lang="de-DE" dirty="0"/>
            </a:br>
            <a:br>
              <a:rPr lang="de-DE" b="0" dirty="0"/>
            </a:b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07314"/>
            <a:ext cx="6309606" cy="379588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345102" y="3725621"/>
            <a:ext cx="246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6600"/>
                </a:solidFill>
                <a:sym typeface="Wingdings" panose="05000000000000000000" pitchFamily="2" charset="2"/>
              </a:rPr>
              <a:t></a:t>
            </a:r>
            <a:r>
              <a:rPr lang="de-DE" dirty="0">
                <a:solidFill>
                  <a:srgbClr val="006600"/>
                </a:solidFill>
              </a:rPr>
              <a:t> Total </a:t>
            </a:r>
            <a:r>
              <a:rPr lang="de-DE" dirty="0" err="1">
                <a:solidFill>
                  <a:srgbClr val="006600"/>
                </a:solidFill>
              </a:rPr>
              <a:t>gw</a:t>
            </a:r>
            <a:r>
              <a:rPr lang="de-DE" dirty="0">
                <a:solidFill>
                  <a:srgbClr val="006600"/>
                </a:solidFill>
              </a:rPr>
              <a:t> </a:t>
            </a:r>
            <a:r>
              <a:rPr lang="de-DE" dirty="0" err="1">
                <a:solidFill>
                  <a:srgbClr val="006600"/>
                </a:solidFill>
              </a:rPr>
              <a:t>volume</a:t>
            </a:r>
            <a:r>
              <a:rPr lang="de-DE" dirty="0">
                <a:solidFill>
                  <a:srgbClr val="006600"/>
                </a:solidFill>
              </a:rPr>
              <a:t>: 33 m³/s = 28 %</a:t>
            </a:r>
            <a:endParaRPr lang="en-GB" dirty="0">
              <a:solidFill>
                <a:srgbClr val="0066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228184" y="1491630"/>
            <a:ext cx="30158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 err="1"/>
              <a:t>Volumetric</a:t>
            </a:r>
            <a:r>
              <a:rPr lang="de-DE" dirty="0"/>
              <a:t> </a:t>
            </a:r>
            <a:r>
              <a:rPr lang="de-DE" dirty="0" err="1"/>
              <a:t>flow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segment</a:t>
            </a:r>
            <a:r>
              <a:rPr lang="de-DE" dirty="0"/>
              <a:t> was </a:t>
            </a:r>
            <a:r>
              <a:rPr lang="de-DE" dirty="0" err="1"/>
              <a:t>calculated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subtraction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/>
              <a:t>Segment A,B,I </a:t>
            </a:r>
            <a:r>
              <a:rPr lang="de-DE" dirty="0" err="1"/>
              <a:t>show</a:t>
            </a:r>
            <a:r>
              <a:rPr lang="de-DE" dirty="0"/>
              <a:t> </a:t>
            </a:r>
            <a:r>
              <a:rPr lang="de-DE" dirty="0" err="1"/>
              <a:t>major</a:t>
            </a:r>
            <a:r>
              <a:rPr lang="de-DE" dirty="0"/>
              <a:t> </a:t>
            </a:r>
            <a:r>
              <a:rPr lang="de-DE" dirty="0" err="1"/>
              <a:t>gw</a:t>
            </a:r>
            <a:r>
              <a:rPr lang="de-DE" dirty="0"/>
              <a:t> </a:t>
            </a:r>
            <a:r>
              <a:rPr lang="de-DE" dirty="0" err="1"/>
              <a:t>discharge</a:t>
            </a:r>
            <a:endParaRPr lang="en-GB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CA77C35-095F-442F-839C-D5ACAE6ABB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428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58"/>
    </mc:Choice>
    <mc:Fallback>
      <p:transition spd="slow" advTm="50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</p:bldLst>
  </p:timing>
  <p:extLst>
    <p:ext uri="{3A86A75C-4F4B-4683-9AE1-C65F6400EC91}">
      <p14:laserTraceLst xmlns:p14="http://schemas.microsoft.com/office/powerpoint/2010/main">
        <p14:tracePtLst>
          <p14:tracePt t="1079" x="6575425" y="3492500"/>
          <p14:tracePt t="1091" x="6646863" y="3517900"/>
          <p14:tracePt t="1104" x="6704013" y="3556000"/>
          <p14:tracePt t="1118" x="6786563" y="3606800"/>
          <p14:tracePt t="1126" x="6856413" y="3646488"/>
          <p14:tracePt t="1138" x="6913563" y="3690938"/>
          <p14:tracePt t="1152" x="6970713" y="3716338"/>
          <p14:tracePt t="1163" x="7002463" y="3748088"/>
          <p14:tracePt t="1174" x="7034213" y="3767138"/>
          <p14:tracePt t="1191" x="7065963" y="3792538"/>
          <p14:tracePt t="1202" x="7118350" y="3830638"/>
          <p14:tracePt t="1211" x="7162800" y="3875088"/>
          <p14:tracePt t="1224" x="7219950" y="3913188"/>
          <p14:tracePt t="1236" x="7264400" y="3957638"/>
          <p14:tracePt t="1250" x="7302500" y="3995738"/>
          <p14:tracePt t="1260" x="7321550" y="4014788"/>
          <p14:tracePt t="1273" x="7346950" y="4027488"/>
          <p14:tracePt t="1287" x="7366000" y="4046538"/>
          <p14:tracePt t="1300" x="7378700" y="4059238"/>
          <p14:tracePt t="1309" x="7391400" y="4065588"/>
          <p14:tracePt t="1322" x="7404100" y="4079875"/>
          <p14:tracePt t="1336" x="7410450" y="4086225"/>
          <p14:tracePt t="1347" x="7423150" y="4092575"/>
          <p14:tracePt t="1358" x="7429500" y="4092575"/>
          <p14:tracePt t="1370" x="7429500" y="4098925"/>
          <p14:tracePt t="1395" x="7435850" y="4098925"/>
          <p14:tracePt t="6456" x="7442200" y="4098925"/>
          <p14:tracePt t="6470" x="7467600" y="4092575"/>
          <p14:tracePt t="6484" x="7499350" y="4065588"/>
          <p14:tracePt t="6493" x="7545388" y="4033838"/>
          <p14:tracePt t="6504" x="7564438" y="4014788"/>
          <p14:tracePt t="6518" x="7583488" y="4002088"/>
          <p14:tracePt t="6530" x="7589838" y="3989388"/>
          <p14:tracePt t="6540" x="7602538" y="3983038"/>
          <p14:tracePt t="6552" x="7608888" y="3976688"/>
          <p14:tracePt t="6567" x="7608888" y="3970338"/>
          <p14:tracePt t="6576" x="7615238" y="3970338"/>
          <p14:tracePt t="6614" x="7615238" y="3963988"/>
          <p14:tracePt t="6650" x="7608888" y="3963988"/>
          <p14:tracePt t="6662" x="7564438" y="3963988"/>
          <p14:tracePt t="6674" x="7435850" y="3951288"/>
          <p14:tracePt t="6686" x="7264400" y="3951288"/>
          <p14:tracePt t="6701" x="7078663" y="3951288"/>
          <p14:tracePt t="6711" x="6919913" y="3951288"/>
          <p14:tracePt t="6723" x="6710363" y="3951288"/>
          <p14:tracePt t="6735" x="6594475" y="3951288"/>
          <p14:tracePt t="6753" x="6518275" y="3951288"/>
          <p14:tracePt t="6760" x="6467475" y="3951288"/>
          <p14:tracePt t="6772" x="6442075" y="3951288"/>
          <p14:tracePt t="6785" x="6435725" y="3951288"/>
          <p14:tracePt t="6970" x="6423025" y="3951288"/>
          <p14:tracePt t="6983" x="6296025" y="3849688"/>
          <p14:tracePt t="6993" x="6065838" y="3735388"/>
          <p14:tracePt t="7005" x="5773738" y="3619500"/>
          <p14:tracePt t="7019" x="5441950" y="3536950"/>
          <p14:tracePt t="7030" x="4818063" y="3492500"/>
          <p14:tracePt t="7042" x="4422775" y="3479800"/>
          <p14:tracePt t="7054" x="3822700" y="3460750"/>
          <p14:tracePt t="7069" x="3435350" y="3441700"/>
          <p14:tracePt t="7079" x="3071813" y="3441700"/>
          <p14:tracePt t="7091" x="2835275" y="3441700"/>
          <p14:tracePt t="7103" x="2676525" y="3441700"/>
          <p14:tracePt t="7118" x="2574925" y="3441700"/>
          <p14:tracePt t="7136" x="2497138" y="3441700"/>
          <p14:tracePt t="7140" x="2433638" y="3441700"/>
          <p14:tracePt t="7153" x="2401888" y="3441700"/>
          <p14:tracePt t="7167" x="2389188" y="3441700"/>
          <p14:tracePt t="7371" x="2382838" y="3441700"/>
          <p14:tracePt t="7385" x="2370138" y="3441700"/>
          <p14:tracePt t="7397" x="2351088" y="3441700"/>
          <p14:tracePt t="7408" x="2338388" y="3448050"/>
          <p14:tracePt t="7421" x="2319338" y="3460750"/>
          <p14:tracePt t="7435" x="2306638" y="3492500"/>
          <p14:tracePt t="7447" x="2268538" y="3536950"/>
          <p14:tracePt t="7457" x="2262188" y="3606800"/>
          <p14:tracePt t="7470" x="2243138" y="3671888"/>
          <p14:tracePt t="7486" x="2230438" y="3773488"/>
          <p14:tracePt t="7494" x="2224088" y="3862388"/>
          <p14:tracePt t="7506" x="2211388" y="3963988"/>
          <p14:tracePt t="7520" x="2211388" y="4046538"/>
          <p14:tracePt t="7534" x="2211388" y="4098925"/>
          <p14:tracePt t="7545" x="2211388" y="4137025"/>
          <p14:tracePt t="7555" x="2211388" y="4149725"/>
          <p14:tracePt t="7569" x="2211388" y="4156075"/>
          <p14:tracePt t="7653" x="2211388" y="4137025"/>
          <p14:tracePt t="7667" x="2211388" y="4098925"/>
          <p14:tracePt t="7677" x="2198688" y="4014788"/>
          <p14:tracePt t="7689" x="2192338" y="3938588"/>
          <p14:tracePt t="7702" x="2192338" y="3862388"/>
          <p14:tracePt t="7715" x="2192338" y="3786188"/>
          <p14:tracePt t="7726" x="2192338" y="3709988"/>
          <p14:tracePt t="7738" x="2192338" y="3606800"/>
          <p14:tracePt t="7752" x="2192338" y="3517900"/>
          <p14:tracePt t="7770" x="2192338" y="3441700"/>
          <p14:tracePt t="7775" x="2192338" y="3352800"/>
          <p14:tracePt t="7788" x="2192338" y="3263900"/>
          <p14:tracePt t="7802" x="2192338" y="3173413"/>
          <p14:tracePt t="7812" x="2179638" y="3097213"/>
          <p14:tracePt t="7823" x="2179638" y="3033713"/>
          <p14:tracePt t="7836" x="2179638" y="2957513"/>
          <p14:tracePt t="7852" x="2179638" y="2881313"/>
          <p14:tracePt t="7860" x="2179638" y="2830513"/>
          <p14:tracePt t="7873" x="2179638" y="2765425"/>
          <p14:tracePt t="7886" x="2179638" y="2708275"/>
          <p14:tracePt t="7901" x="2185988" y="2644775"/>
          <p14:tracePt t="7918" x="2185988" y="2593975"/>
          <p14:tracePt t="7922" x="2192338" y="2530475"/>
          <p14:tracePt t="7936" x="2205038" y="2460625"/>
          <p14:tracePt t="7947" x="2205038" y="2409825"/>
          <p14:tracePt t="7958" x="2205038" y="2384425"/>
          <p14:tracePt t="7970" x="2205038" y="2351088"/>
          <p14:tracePt t="7985" x="2205038" y="2338388"/>
          <p14:tracePt t="7995" x="2205038" y="2332038"/>
          <p14:tracePt t="8034" x="2205038" y="2325688"/>
          <p14:tracePt t="8105" x="2211388" y="2325688"/>
          <p14:tracePt t="8129" x="2211388" y="2332038"/>
          <p14:tracePt t="8155" x="2211388" y="2351088"/>
          <p14:tracePt t="8168" x="2211388" y="2371725"/>
          <p14:tracePt t="8179" x="2211388" y="2403475"/>
          <p14:tracePt t="8190" x="2211388" y="2428875"/>
          <p14:tracePt t="8203" x="2211388" y="2460625"/>
          <p14:tracePt t="8217" x="2211388" y="2486025"/>
          <p14:tracePt t="8227" x="2211388" y="2511425"/>
          <p14:tracePt t="8240" x="2211388" y="2536825"/>
          <p14:tracePt t="8252" x="2211388" y="2568575"/>
          <p14:tracePt t="8268" x="2211388" y="2587625"/>
          <p14:tracePt t="8285" x="2211388" y="2625725"/>
          <p14:tracePt t="8288" x="2198688" y="2676525"/>
          <p14:tracePt t="8303" x="2198688" y="2714625"/>
          <p14:tracePt t="8315" x="2198688" y="2759075"/>
          <p14:tracePt t="8325" x="2198688" y="2784475"/>
          <p14:tracePt t="8337" x="2192338" y="2817813"/>
          <p14:tracePt t="8352" x="2185988" y="2843213"/>
          <p14:tracePt t="8363" x="2185988" y="2887663"/>
          <p14:tracePt t="8373" x="2185988" y="2925763"/>
          <p14:tracePt t="8387" x="2185988" y="2963863"/>
          <p14:tracePt t="8401" x="2185988" y="3014663"/>
          <p14:tracePt t="8410" x="2179638" y="3046413"/>
          <p14:tracePt t="8422" x="2179638" y="3084513"/>
          <p14:tracePt t="8436" x="2179638" y="3103563"/>
          <p14:tracePt t="8451" x="2179638" y="3135313"/>
          <p14:tracePt t="8460" x="2179638" y="3160713"/>
          <p14:tracePt t="8471" x="2179638" y="3179763"/>
          <p14:tracePt t="8485" x="2179638" y="3211513"/>
          <p14:tracePt t="8497" x="2179638" y="3232150"/>
          <p14:tracePt t="8508" x="2179638" y="3270250"/>
          <p14:tracePt t="8520" x="2179638" y="3289300"/>
          <p14:tracePt t="8535" x="2179638" y="3327400"/>
          <p14:tracePt t="8545" x="2179638" y="3359150"/>
          <p14:tracePt t="8557" x="2173288" y="3378200"/>
          <p14:tracePt t="8570" x="2173288" y="3403600"/>
          <p14:tracePt t="8585" x="2173288" y="3429000"/>
          <p14:tracePt t="8594" x="2173288" y="3467100"/>
          <p14:tracePt t="8606" x="2173288" y="3492500"/>
          <p14:tracePt t="8619" x="2173288" y="3530600"/>
          <p14:tracePt t="8634" x="2173288" y="3581400"/>
          <p14:tracePt t="8643" x="2173288" y="3613150"/>
          <p14:tracePt t="8655" x="2173288" y="3652838"/>
          <p14:tracePt t="8669" x="2173288" y="3678238"/>
          <p14:tracePt t="8681" x="2173288" y="3709988"/>
          <p14:tracePt t="8692" x="2173288" y="3735388"/>
          <p14:tracePt t="8704" x="2173288" y="3773488"/>
          <p14:tracePt t="8719" x="2160588" y="3805238"/>
          <p14:tracePt t="8728" x="2160588" y="3843338"/>
          <p14:tracePt t="8740" x="2154238" y="3894138"/>
          <p14:tracePt t="8754" x="2154238" y="3938588"/>
          <p14:tracePt t="8769" x="2154238" y="3957638"/>
          <p14:tracePt t="8777" x="2154238" y="3983038"/>
          <p14:tracePt t="8793" x="2154238" y="4002088"/>
          <p14:tracePt t="8802" x="2154238" y="4027488"/>
          <p14:tracePt t="8818" x="2154238" y="4046538"/>
          <p14:tracePt t="8826" x="2154238" y="4059238"/>
          <p14:tracePt t="8838" x="2154238" y="4079875"/>
          <p14:tracePt t="8852" x="2154238" y="4098925"/>
          <p14:tracePt t="8863" x="2154238" y="4111625"/>
          <p14:tracePt t="8875" x="2154238" y="4124325"/>
          <p14:tracePt t="8887" x="2154238" y="4143375"/>
          <p14:tracePt t="8902" x="2154238" y="4149725"/>
          <p14:tracePt t="8912" x="2154238" y="4162425"/>
          <p14:tracePt t="8924" x="2154238" y="4175125"/>
          <p14:tracePt t="8936" x="2154238" y="4181475"/>
          <p14:tracePt t="8952" x="2154238" y="4187825"/>
          <p14:tracePt t="8962" x="2147888" y="4194175"/>
          <p14:tracePt t="13226" x="2173288" y="4200525"/>
          <p14:tracePt t="13239" x="2243138" y="4219575"/>
          <p14:tracePt t="13253" x="2306638" y="4232275"/>
          <p14:tracePt t="13267" x="2344738" y="4238625"/>
          <p14:tracePt t="13276" x="2389188" y="4244975"/>
          <p14:tracePt t="13288" x="2408238" y="4251325"/>
          <p14:tracePt t="13302" x="2420938" y="4264025"/>
          <p14:tracePt t="13316" x="2427288" y="4264025"/>
          <p14:tracePt t="13323" x="2433638" y="4264025"/>
          <p14:tracePt t="13494" x="2427288" y="4264025"/>
          <p14:tracePt t="13506" x="2408238" y="4270375"/>
          <p14:tracePt t="13520" x="2389188" y="4283075"/>
          <p14:tracePt t="13534" x="2357438" y="4283075"/>
          <p14:tracePt t="13543" x="2332038" y="4283075"/>
          <p14:tracePt t="13556" x="2306638" y="4283075"/>
          <p14:tracePt t="13568" x="2281238" y="4283075"/>
          <p14:tracePt t="13584" x="2268538" y="4283075"/>
          <p14:tracePt t="13592" x="2249488" y="4283075"/>
          <p14:tracePt t="13604" x="2236788" y="4283075"/>
          <p14:tracePt t="13618" x="2217738" y="4283075"/>
          <p14:tracePt t="13629" x="2205038" y="4283075"/>
          <p14:tracePt t="13641" x="2192338" y="4283075"/>
          <p14:tracePt t="13653" x="2179638" y="4283075"/>
          <p14:tracePt t="13677" x="2166938" y="4283075"/>
          <p14:tracePt t="13959" x="2166938" y="4276725"/>
          <p14:tracePt t="13971" x="2166938" y="4264025"/>
          <p14:tracePt t="13984" x="2166938" y="4225925"/>
          <p14:tracePt t="13996" x="2166938" y="4187825"/>
          <p14:tracePt t="14007" x="2166938" y="4130675"/>
          <p14:tracePt t="14019" x="2166938" y="4092575"/>
          <p14:tracePt t="14034" x="2166938" y="4065588"/>
          <p14:tracePt t="14045" x="2166938" y="4033838"/>
          <p14:tracePt t="14057" x="2166938" y="4014788"/>
          <p14:tracePt t="14068" x="2166938" y="3995738"/>
          <p14:tracePt t="14084" x="2166938" y="3983038"/>
          <p14:tracePt t="14093" x="2166938" y="3963988"/>
          <p14:tracePt t="14105" x="2166938" y="3951288"/>
          <p14:tracePt t="14118" x="2166938" y="3938588"/>
          <p14:tracePt t="14134" x="2166938" y="3925888"/>
          <p14:tracePt t="14142" x="2166938" y="3919538"/>
          <p14:tracePt t="14154" x="2166938" y="3913188"/>
          <p14:tracePt t="14168" x="2166938" y="3906838"/>
          <p14:tracePt t="14288" x="2166938" y="3925888"/>
          <p14:tracePt t="14301" x="2166938" y="3963988"/>
          <p14:tracePt t="14315" x="2166938" y="4002088"/>
          <p14:tracePt t="14325" x="2166938" y="4040188"/>
          <p14:tracePt t="14337" x="2166938" y="4086225"/>
          <p14:tracePt t="14356" x="2166938" y="4124325"/>
          <p14:tracePt t="14364" x="2173288" y="4149725"/>
          <p14:tracePt t="14374" x="2173288" y="4181475"/>
          <p14:tracePt t="14386" x="2179638" y="4200525"/>
          <p14:tracePt t="14400" x="2179638" y="4213225"/>
          <p14:tracePt t="14410" x="2179638" y="4219575"/>
          <p14:tracePt t="14422" x="2179638" y="4225925"/>
          <p14:tracePt t="14436" x="2179638" y="4232275"/>
          <p14:tracePt t="30911" x="2192338" y="4232275"/>
          <p14:tracePt t="30924" x="2224088" y="4232275"/>
          <p14:tracePt t="30936" x="2300288" y="4232275"/>
          <p14:tracePt t="30948" x="2389188" y="4213225"/>
          <p14:tracePt t="30960" x="2543175" y="4168775"/>
          <p14:tracePt t="30972" x="2663825" y="4124325"/>
          <p14:tracePt t="30984" x="2778125" y="4086225"/>
          <p14:tracePt t="30999" x="2860675" y="4040188"/>
          <p14:tracePt t="31007" x="2962275" y="4008438"/>
          <p14:tracePt t="31023" x="3027363" y="4002088"/>
          <p14:tracePt t="31034" x="3084513" y="3983038"/>
          <p14:tracePt t="31046" x="3128963" y="3976688"/>
          <p14:tracePt t="31056" x="3167063" y="3970338"/>
          <p14:tracePt t="31068" x="3211513" y="3957638"/>
          <p14:tracePt t="31082" x="3262313" y="3951288"/>
          <p14:tracePt t="31093" x="3325813" y="3951288"/>
          <p14:tracePt t="31106" x="3382963" y="3938588"/>
          <p14:tracePt t="31117" x="3421063" y="3938588"/>
          <p14:tracePt t="31133" x="3460750" y="3938588"/>
          <p14:tracePt t="31143" x="3498850" y="3938588"/>
          <p14:tracePt t="31154" x="3536950" y="3938588"/>
          <p14:tracePt t="31166" x="3575050" y="3938588"/>
          <p14:tracePt t="31182" x="3619500" y="3951288"/>
          <p14:tracePt t="31191" x="3663950" y="3957638"/>
          <p14:tracePt t="31204" x="3695700" y="3976688"/>
          <p14:tracePt t="31217" x="3727450" y="3989388"/>
          <p14:tracePt t="31231" x="3740150" y="4008438"/>
          <p14:tracePt t="31239" x="3759200" y="4021138"/>
          <p14:tracePt t="31251" x="3765550" y="4046538"/>
          <p14:tracePt t="31265" x="3771900" y="4073525"/>
          <p14:tracePt t="31276" x="3771900" y="4086225"/>
          <p14:tracePt t="31301" x="3771900" y="4092575"/>
          <p14:tracePt t="31315" x="3778250" y="4098925"/>
          <p14:tracePt t="31337" x="3778250" y="4105275"/>
          <p14:tracePt t="31350" x="3778250" y="4111625"/>
          <p14:tracePt t="31365" x="3778250" y="4124325"/>
          <p14:tracePt t="31374" x="3759200" y="4137025"/>
          <p14:tracePt t="31386" x="3727450" y="4162425"/>
          <p14:tracePt t="31400" x="3695700" y="4175125"/>
          <p14:tracePt t="31414" x="3676650" y="4181475"/>
          <p14:tracePt t="31423" x="3651250" y="4194175"/>
          <p14:tracePt t="31435" x="3638550" y="4206875"/>
          <p14:tracePt t="31449" x="3619500" y="4213225"/>
          <p14:tracePt t="31459" x="3600450" y="4213225"/>
          <p14:tracePt t="31472" x="3581400" y="4219575"/>
          <p14:tracePt t="31483" x="3549650" y="4219575"/>
          <p14:tracePt t="31499" x="3524250" y="4219575"/>
          <p14:tracePt t="31509" x="3486150" y="4219575"/>
          <p14:tracePt t="31521" x="3454400" y="4219575"/>
          <p14:tracePt t="31533" x="3435350" y="4219575"/>
          <p14:tracePt t="31548" x="3402013" y="4219575"/>
          <p14:tracePt t="31557" x="3382963" y="4219575"/>
          <p14:tracePt t="31570" x="3370263" y="4213225"/>
          <p14:tracePt t="31583" x="3363913" y="4213225"/>
          <p14:tracePt t="31597" x="3351213" y="4206875"/>
          <p14:tracePt t="31606" x="3344863" y="4206875"/>
          <p14:tracePt t="31618" x="3344863" y="4200525"/>
          <p14:tracePt t="31643" x="3344863" y="4194175"/>
          <p14:tracePt t="31681" x="3344863" y="4187825"/>
          <p14:tracePt t="31704" x="3344863" y="4181475"/>
          <p14:tracePt t="31716" x="3344863" y="4175125"/>
          <p14:tracePt t="31730" x="3344863" y="4168775"/>
          <p14:tracePt t="31740" x="3344863" y="4162425"/>
          <p14:tracePt t="31753" x="3344863" y="4149725"/>
          <p14:tracePt t="31766" x="3344863" y="4143375"/>
          <p14:tracePt t="31779" x="3351213" y="4130675"/>
          <p14:tracePt t="31789" x="3351213" y="4124325"/>
          <p14:tracePt t="31801" x="3363913" y="4117975"/>
          <p14:tracePt t="31816" x="3376613" y="4117975"/>
          <p14:tracePt t="31827" x="3402013" y="4111625"/>
          <p14:tracePt t="31838" x="3421063" y="4111625"/>
          <p14:tracePt t="31850" x="3435350" y="4111625"/>
          <p14:tracePt t="31865" x="3454400" y="4111625"/>
          <p14:tracePt t="31875" x="3467100" y="4111625"/>
          <p14:tracePt t="31887" x="3479800" y="4111625"/>
          <p14:tracePt t="31900" x="3492500" y="4111625"/>
          <p14:tracePt t="31916" x="3505200" y="4111625"/>
          <p14:tracePt t="31932" x="3511550" y="4111625"/>
          <p14:tracePt t="31936" x="3517900" y="4117975"/>
          <p14:tracePt t="31950" x="3536950" y="4124325"/>
          <p14:tracePt t="31965" x="3549650" y="4137025"/>
          <p14:tracePt t="31973" x="3549650" y="4143375"/>
          <p14:tracePt t="31985" x="3562350" y="4162425"/>
          <p14:tracePt t="31999" x="3568700" y="4168775"/>
          <p14:tracePt t="32010" x="3575050" y="4181475"/>
          <p14:tracePt t="32022" x="3581400" y="4194175"/>
          <p14:tracePt t="32039" x="3581400" y="4200525"/>
          <p14:tracePt t="32049" x="3587750" y="4206875"/>
          <p14:tracePt t="32058" x="3587750" y="4213225"/>
          <p14:tracePt t="32144" x="3587750" y="4219575"/>
          <p14:tracePt t="32157" x="3587750" y="4232275"/>
          <p14:tracePt t="32168" x="3581400" y="4238625"/>
          <p14:tracePt t="32182" x="3575050" y="4244975"/>
          <p14:tracePt t="32193" x="3575050" y="4251325"/>
          <p14:tracePt t="32205" x="3568700" y="4251325"/>
          <p14:tracePt t="32218" x="3562350" y="4257675"/>
          <p14:tracePt t="32232" x="3556000" y="4257675"/>
          <p14:tracePt t="32242" x="3549650" y="4257675"/>
          <p14:tracePt t="32254" x="3536950" y="4264025"/>
          <p14:tracePt t="32266" x="3524250" y="4270375"/>
          <p14:tracePt t="32282" x="3511550" y="4270375"/>
          <p14:tracePt t="32291" x="3498850" y="4276725"/>
          <p14:tracePt t="32303" x="3486150" y="4276725"/>
          <p14:tracePt t="32317" x="3473450" y="4283075"/>
          <p14:tracePt t="32331" x="3460750" y="4283075"/>
          <p14:tracePt t="32339" x="3460750" y="4289425"/>
          <p14:tracePt t="32352" x="3454400" y="4289425"/>
          <p14:tracePt t="32376" x="3448050" y="42894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C: Inverse </a:t>
            </a:r>
            <a:r>
              <a:rPr lang="de-DE" dirty="0" err="1"/>
              <a:t>geochemical</a:t>
            </a:r>
            <a:r>
              <a:rPr lang="de-DE" dirty="0"/>
              <a:t> </a:t>
            </a:r>
            <a:r>
              <a:rPr lang="de-DE" dirty="0" err="1"/>
              <a:t>modeling</a:t>
            </a:r>
            <a:br>
              <a:rPr lang="de-DE" dirty="0"/>
            </a:br>
            <a:br>
              <a:rPr lang="de-DE" b="0" dirty="0"/>
            </a:b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531" y="1203598"/>
            <a:ext cx="6224973" cy="350048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97842" y="4093382"/>
            <a:ext cx="246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6600"/>
                </a:solidFill>
                <a:sym typeface="Wingdings" panose="05000000000000000000" pitchFamily="2" charset="2"/>
              </a:rPr>
              <a:t></a:t>
            </a:r>
            <a:r>
              <a:rPr lang="de-DE" dirty="0">
                <a:solidFill>
                  <a:srgbClr val="006600"/>
                </a:solidFill>
              </a:rPr>
              <a:t> Total </a:t>
            </a:r>
            <a:r>
              <a:rPr lang="de-DE" dirty="0" err="1">
                <a:solidFill>
                  <a:srgbClr val="006600"/>
                </a:solidFill>
              </a:rPr>
              <a:t>gw</a:t>
            </a:r>
            <a:r>
              <a:rPr lang="de-DE" dirty="0">
                <a:solidFill>
                  <a:srgbClr val="006600"/>
                </a:solidFill>
              </a:rPr>
              <a:t> </a:t>
            </a:r>
            <a:r>
              <a:rPr lang="de-DE" dirty="0" err="1">
                <a:solidFill>
                  <a:srgbClr val="006600"/>
                </a:solidFill>
              </a:rPr>
              <a:t>volume</a:t>
            </a:r>
            <a:r>
              <a:rPr lang="de-DE" dirty="0">
                <a:solidFill>
                  <a:srgbClr val="006600"/>
                </a:solidFill>
              </a:rPr>
              <a:t>: 39 m³/s = 30 %</a:t>
            </a:r>
            <a:endParaRPr lang="en-GB" dirty="0">
              <a:solidFill>
                <a:srgbClr val="0066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5496" y="1491630"/>
            <a:ext cx="28619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chemical composition of the river segments end as an integral of all inflows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/>
              <a:t>Segments A, B, C, I </a:t>
            </a:r>
            <a:r>
              <a:rPr lang="de-DE" dirty="0" err="1"/>
              <a:t>show</a:t>
            </a:r>
            <a:r>
              <a:rPr lang="de-DE" dirty="0"/>
              <a:t> </a:t>
            </a:r>
            <a:r>
              <a:rPr lang="de-DE" dirty="0" err="1"/>
              <a:t>major</a:t>
            </a:r>
            <a:r>
              <a:rPr lang="de-DE" dirty="0"/>
              <a:t> </a:t>
            </a:r>
            <a:r>
              <a:rPr lang="de-DE" dirty="0" err="1"/>
              <a:t>gw</a:t>
            </a:r>
            <a:r>
              <a:rPr lang="de-DE" dirty="0"/>
              <a:t> </a:t>
            </a:r>
            <a:r>
              <a:rPr lang="de-DE" dirty="0" err="1"/>
              <a:t>discharge</a:t>
            </a:r>
            <a:endParaRPr lang="en-GB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5207BAF-4961-49FE-9ED1-5760C79839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136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95"/>
    </mc:Choice>
    <mc:Fallback>
      <p:transition spd="slow" advTm="58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  <p:extLst>
    <p:ext uri="{3A86A75C-4F4B-4683-9AE1-C65F6400EC91}">
      <p14:laserTraceLst xmlns:p14="http://schemas.microsoft.com/office/powerpoint/2010/main">
        <p14:tracePtLst>
          <p14:tracePt t="16921" x="3441700" y="4289425"/>
          <p14:tracePt t="16935" x="3421063" y="4289425"/>
          <p14:tracePt t="16949" x="3402013" y="4289425"/>
          <p14:tracePt t="16959" x="3382963" y="4289425"/>
          <p14:tracePt t="16969" x="3370263" y="4289425"/>
          <p14:tracePt t="16982" x="3363913" y="4289425"/>
          <p14:tracePt t="16992" x="3357563" y="4295775"/>
          <p14:tracePt t="17066" x="3363913" y="4302125"/>
          <p14:tracePt t="17079" x="3382963" y="4308475"/>
          <p14:tracePt t="17091" x="3421063" y="4308475"/>
          <p14:tracePt t="17103" x="3479800" y="4321175"/>
          <p14:tracePt t="17116" x="3517900" y="4321175"/>
          <p14:tracePt t="17133" x="3556000" y="4327525"/>
          <p14:tracePt t="17140" x="3600450" y="4333875"/>
          <p14:tracePt t="17151" x="3638550" y="4333875"/>
          <p14:tracePt t="17166" x="3689350" y="4333875"/>
          <p14:tracePt t="17176" x="3765550" y="4346575"/>
          <p14:tracePt t="17188" x="3848100" y="4352925"/>
          <p14:tracePt t="17201" x="3925888" y="4352925"/>
          <p14:tracePt t="17216" x="3976688" y="4365625"/>
          <p14:tracePt t="17225" x="4033838" y="4371975"/>
          <p14:tracePt t="17237" x="4110038" y="4403725"/>
          <p14:tracePt t="17250" x="4167188" y="4422775"/>
          <p14:tracePt t="17265" x="4237038" y="4448175"/>
          <p14:tracePt t="17274" x="4256088" y="4467225"/>
          <p14:tracePt t="17286" x="4262438" y="4467225"/>
          <p14:tracePt t="17311" x="4090988" y="4435475"/>
          <p14:tracePt t="17323" x="3441700" y="4168775"/>
          <p14:tracePt t="17482" x="3448050" y="4168775"/>
          <p14:tracePt t="17495" x="3600450" y="4105275"/>
          <p14:tracePt t="17507" x="3957638" y="4002088"/>
          <p14:tracePt t="17520" x="4575175" y="3843338"/>
          <p14:tracePt t="17533" x="5365750" y="3741738"/>
          <p14:tracePt t="17543" x="6097588" y="3632200"/>
          <p14:tracePt t="17556" x="6805613" y="3556000"/>
          <p14:tracePt t="17568" x="7454900" y="3536950"/>
          <p14:tracePt t="17582" x="7824788" y="3517900"/>
          <p14:tracePt t="17592" x="8061325" y="3517900"/>
          <p14:tracePt t="17605" x="8226425" y="3524250"/>
          <p14:tracePt t="17618" x="8340725" y="3536950"/>
          <p14:tracePt t="17632" x="8416925" y="3562350"/>
          <p14:tracePt t="17650" x="8475663" y="3594100"/>
          <p14:tracePt t="17653" x="8513763" y="3652838"/>
          <p14:tracePt t="17898" x="8520113" y="3652838"/>
          <p14:tracePt t="17911" x="8532813" y="3659188"/>
          <p14:tracePt t="17923" x="8539163" y="3671888"/>
          <p14:tracePt t="17936" x="8564563" y="3709988"/>
          <p14:tracePt t="18275" x="8551863" y="3690938"/>
          <p14:tracePt t="18287" x="8532813" y="3638550"/>
          <p14:tracePt t="18299" x="8526463" y="3562350"/>
          <p14:tracePt t="18315" x="8513763" y="3460750"/>
          <p14:tracePt t="18324" x="8513763" y="3371850"/>
          <p14:tracePt t="18336" x="8513763" y="3270250"/>
          <p14:tracePt t="18349" x="8513763" y="3179763"/>
          <p14:tracePt t="18365" x="8513763" y="3090863"/>
          <p14:tracePt t="18373" x="8513763" y="2989263"/>
          <p14:tracePt t="18385" x="8513763" y="2900363"/>
          <p14:tracePt t="18399" x="8513763" y="2798763"/>
          <p14:tracePt t="18410" x="8513763" y="2695575"/>
          <p14:tracePt t="18422" x="8513763" y="2587625"/>
          <p14:tracePt t="18435" x="8513763" y="2498725"/>
          <p14:tracePt t="18449" x="8513763" y="2397125"/>
          <p14:tracePt t="18458" x="8513763" y="2332038"/>
          <p14:tracePt t="18471" x="8513763" y="2262188"/>
          <p14:tracePt t="18483" x="8507413" y="2211388"/>
          <p14:tracePt t="18498" x="8501063" y="2179638"/>
          <p14:tracePt t="18507" x="8488363" y="2141538"/>
          <p14:tracePt t="18520" x="8482013" y="2084388"/>
          <p14:tracePt t="18533" x="8469313" y="2008188"/>
          <p14:tracePt t="18548" x="8448675" y="1944688"/>
          <p14:tracePt t="18556" x="8442325" y="1885950"/>
          <p14:tracePt t="18569" x="8435975" y="1860550"/>
          <p14:tracePt t="18583" x="8435975" y="1847850"/>
          <p14:tracePt t="18593" x="8429625" y="1841500"/>
          <p14:tracePt t="18605" x="8429625" y="1835150"/>
          <p14:tracePt t="18667" x="8429625" y="1860550"/>
          <p14:tracePt t="18682" x="8429625" y="1905000"/>
          <p14:tracePt t="18691" x="8429625" y="1963738"/>
          <p14:tracePt t="18703" x="8429625" y="2052638"/>
          <p14:tracePt t="18716" x="8429625" y="2173288"/>
          <p14:tracePt t="18729" x="8429625" y="2287588"/>
          <p14:tracePt t="18741" x="8429625" y="2378075"/>
          <p14:tracePt t="18752" x="8429625" y="2466975"/>
          <p14:tracePt t="18766" x="8429625" y="2555875"/>
          <p14:tracePt t="18777" x="8429625" y="2670175"/>
          <p14:tracePt t="18788" x="8429625" y="2771775"/>
          <p14:tracePt t="18800" x="8429625" y="2849563"/>
          <p14:tracePt t="18815" x="8416925" y="2938463"/>
          <p14:tracePt t="18825" x="8416925" y="3040063"/>
          <p14:tracePt t="18838" x="8416925" y="3128963"/>
          <p14:tracePt t="18849" x="8416925" y="3205163"/>
          <p14:tracePt t="18865" x="8410575" y="3282950"/>
          <p14:tracePt t="18874" x="8397875" y="3365500"/>
          <p14:tracePt t="18886" x="8397875" y="3441700"/>
          <p14:tracePt t="18900" x="8391525" y="3556000"/>
          <p14:tracePt t="18914" x="8391525" y="3619500"/>
          <p14:tracePt t="18923" x="8378825" y="3697288"/>
          <p14:tracePt t="18935" x="8372475" y="3754438"/>
          <p14:tracePt t="18949" x="8372475" y="3817938"/>
          <p14:tracePt t="18960" x="8359775" y="3868738"/>
          <p14:tracePt t="18972" x="8359775" y="3919538"/>
          <p14:tracePt t="18984" x="8359775" y="3957638"/>
          <p14:tracePt t="18998" x="8359775" y="3983038"/>
          <p14:tracePt t="19008" x="8359775" y="3989388"/>
          <p14:tracePt t="19020" x="8359775" y="4002088"/>
          <p14:tracePt t="19033" x="8359775" y="4014788"/>
          <p14:tracePt t="19049" x="8359775" y="4040188"/>
          <p14:tracePt t="19057" x="8359775" y="4046538"/>
          <p14:tracePt t="19070" x="8359775" y="4073525"/>
          <p14:tracePt t="19082" x="8359775" y="4098925"/>
          <p14:tracePt t="19098" x="8359775" y="4137025"/>
          <p14:tracePt t="19106" x="8359775" y="4175125"/>
          <p14:tracePt t="19118" x="8359775" y="4206875"/>
          <p14:tracePt t="19132" x="8353425" y="4232275"/>
          <p14:tracePt t="19148" x="8353425" y="4257675"/>
          <p14:tracePt t="19155" x="8353425" y="4276725"/>
          <p14:tracePt t="19172" x="8353425" y="4289425"/>
          <p14:tracePt t="19182" x="8347075" y="4302125"/>
          <p14:tracePt t="19192" x="8347075" y="4314825"/>
          <p14:tracePt t="19204" x="8347075" y="4321175"/>
          <p14:tracePt t="19216" x="8340725" y="4321175"/>
          <p14:tracePt t="19231" x="8340725" y="4327525"/>
          <p14:tracePt t="19240" x="8340725" y="4333875"/>
          <p14:tracePt t="22248" x="8328025" y="4340225"/>
          <p14:tracePt t="22261" x="8289925" y="4359275"/>
          <p14:tracePt t="22273" x="8207375" y="4384675"/>
          <p14:tracePt t="22285" x="8093075" y="4416425"/>
          <p14:tracePt t="22298" x="7977188" y="4441825"/>
          <p14:tracePt t="22308" x="7837488" y="4448175"/>
          <p14:tracePt t="22320" x="7666038" y="4448175"/>
          <p14:tracePt t="22333" x="7505700" y="4448175"/>
          <p14:tracePt t="22349" x="7378700" y="4448175"/>
          <p14:tracePt t="22357" x="7219950" y="4422775"/>
          <p14:tracePt t="22369" x="7059613" y="4371975"/>
          <p14:tracePt t="22384" x="6951663" y="4340225"/>
          <p14:tracePt t="22394" x="6875463" y="4321175"/>
          <p14:tracePt t="22406" x="6792913" y="4283075"/>
          <p14:tracePt t="22418" x="6748463" y="4257675"/>
          <p14:tracePt t="22433" x="6704013" y="4238625"/>
          <p14:tracePt t="22443" x="6684963" y="4225925"/>
          <p14:tracePt t="22455" x="6672263" y="4213225"/>
          <p14:tracePt t="22662" x="6634163" y="4213225"/>
          <p14:tracePt t="22674" x="6524625" y="4232275"/>
          <p14:tracePt t="22688" x="6397625" y="4244975"/>
          <p14:tracePt t="22700" x="6207125" y="4257675"/>
          <p14:tracePt t="22716" x="6015038" y="4270375"/>
          <p14:tracePt t="22723" x="5780088" y="4270375"/>
          <p14:tracePt t="22736" x="5511800" y="4257675"/>
          <p14:tracePt t="22749" x="5289550" y="4219575"/>
          <p14:tracePt t="22761" x="5078413" y="4162425"/>
          <p14:tracePt t="22773" x="4913313" y="4086225"/>
          <p14:tracePt t="22785" x="4805363" y="4008438"/>
          <p14:tracePt t="22800" x="4689475" y="3919538"/>
          <p14:tracePt t="22809" x="4594225" y="3786188"/>
          <p14:tracePt t="22822" x="4467225" y="3536950"/>
          <p14:tracePt t="22833" x="4403725" y="3346450"/>
          <p14:tracePt t="22848" x="4332288" y="3160713"/>
          <p14:tracePt t="22858" x="4319588" y="2995613"/>
          <p14:tracePt t="22870" x="4313238" y="2855913"/>
          <p14:tracePt t="22883" x="4313238" y="2727325"/>
          <p14:tracePt t="22899" x="4338638" y="2613025"/>
          <p14:tracePt t="22907" x="4371975" y="2466975"/>
          <p14:tracePt t="22919" x="4435475" y="2300288"/>
          <p14:tracePt t="22934" x="4511675" y="2154238"/>
          <p14:tracePt t="22945" x="4594225" y="2001838"/>
          <p14:tracePt t="22956" x="4695825" y="1866900"/>
          <p14:tracePt t="22968" x="4784725" y="1752600"/>
          <p14:tracePt t="22983" x="4881563" y="1682750"/>
          <p14:tracePt t="22996" x="4951413" y="1631950"/>
          <p14:tracePt t="23004" x="5008563" y="1593850"/>
          <p14:tracePt t="23018" x="5072063" y="1581150"/>
          <p14:tracePt t="23032" x="5173663" y="1574800"/>
          <p14:tracePt t="23041" x="5270500" y="1574800"/>
          <p14:tracePt t="23053" x="5359400" y="1593850"/>
          <p14:tracePt t="23067" x="5467350" y="1651000"/>
          <p14:tracePt t="23082" x="5568950" y="1714500"/>
          <p14:tracePt t="23090" x="5689600" y="1778000"/>
          <p14:tracePt t="23102" x="5799138" y="1854200"/>
          <p14:tracePt t="23116" x="5881688" y="1892300"/>
          <p14:tracePt t="23126" x="5964238" y="1957388"/>
          <p14:tracePt t="23138" x="6072188" y="2020888"/>
          <p14:tracePt t="23150" x="6154738" y="2071688"/>
          <p14:tracePt t="23165" x="6251575" y="2160588"/>
          <p14:tracePt t="23175" x="6302375" y="2230438"/>
          <p14:tracePt t="23187" x="6340475" y="2287588"/>
          <p14:tracePt t="23201" x="6378575" y="2344738"/>
          <p14:tracePt t="23214" x="6403975" y="2397125"/>
          <p14:tracePt t="23225" x="6442075" y="2479675"/>
          <p14:tracePt t="23236" x="6486525" y="2587625"/>
          <p14:tracePt t="23249" x="6530975" y="2676525"/>
          <p14:tracePt t="23264" x="6569075" y="2784475"/>
          <p14:tracePt t="23273" x="6600825" y="2874963"/>
          <p14:tracePt t="23285" x="6634163" y="2995613"/>
          <p14:tracePt t="23299" x="6646863" y="3122613"/>
          <p14:tracePt t="23309" x="6665913" y="3238500"/>
          <p14:tracePt t="23321" x="6659563" y="3365500"/>
          <p14:tracePt t="23334" x="6626225" y="3479800"/>
          <p14:tracePt t="23348" x="6581775" y="3632200"/>
          <p14:tracePt t="23358" x="6543675" y="3716338"/>
          <p14:tracePt t="23370" x="6499225" y="3792538"/>
          <p14:tracePt t="23382" x="6461125" y="3862388"/>
          <p14:tracePt t="23398" x="6423025" y="3919538"/>
          <p14:tracePt t="23407" x="6365875" y="3983038"/>
          <p14:tracePt t="23419" x="6283325" y="4033838"/>
          <p14:tracePt t="23433" x="6213475" y="4079875"/>
          <p14:tracePt t="23448" x="6116638" y="4111625"/>
          <p14:tracePt t="23456" x="6065838" y="4124325"/>
          <p14:tracePt t="23469" x="5989638" y="4143375"/>
          <p14:tracePt t="23482" x="5900738" y="4143375"/>
          <p14:tracePt t="23493" x="5780088" y="4149725"/>
          <p14:tracePt t="23505" x="5716588" y="4149725"/>
          <p14:tracePt t="23517" x="5664200" y="4149725"/>
          <p14:tracePt t="23531" x="5607050" y="4124325"/>
          <p14:tracePt t="23541" x="5549900" y="4086225"/>
          <p14:tracePt t="23553" x="5492750" y="4033838"/>
          <p14:tracePt t="23566" x="5435600" y="3983038"/>
          <p14:tracePt t="23581" x="5384800" y="3925888"/>
          <p14:tracePt t="23590" x="5334000" y="3856038"/>
          <p14:tracePt t="23603" x="5283200" y="3748088"/>
          <p14:tracePt t="23615" x="5249863" y="3684588"/>
          <p14:tracePt t="23631" x="5218113" y="3587750"/>
          <p14:tracePt t="23639" x="5199063" y="3524250"/>
          <p14:tracePt t="23651" x="5192713" y="3441700"/>
          <p14:tracePt t="23666" x="5173663" y="3327400"/>
          <p14:tracePt t="23676" x="5173663" y="3211513"/>
          <p14:tracePt t="23688" x="5173663" y="3109913"/>
          <p14:tracePt t="23700" x="5173663" y="3021013"/>
          <p14:tracePt t="23714" x="5173663" y="2957513"/>
          <p14:tracePt t="23732" x="5173663" y="2894013"/>
          <p14:tracePt t="23737" x="5173663" y="2830513"/>
          <p14:tracePt t="23749" x="5173663" y="2792413"/>
          <p14:tracePt t="23765" x="5180013" y="2733675"/>
          <p14:tracePt t="23774" x="5218113" y="2689225"/>
          <p14:tracePt t="23785" x="5283200" y="2619375"/>
          <p14:tracePt t="23799" x="5340350" y="2568575"/>
          <p14:tracePt t="23814" x="5397500" y="2524125"/>
          <p14:tracePt t="23822" x="5454650" y="2492375"/>
          <p14:tracePt t="23834" x="5486400" y="2466975"/>
          <p14:tracePt t="23849" x="5518150" y="2460625"/>
          <p14:tracePt t="23859" x="5543550" y="2454275"/>
          <p14:tracePt t="23871" x="5588000" y="2447925"/>
          <p14:tracePt t="23883" x="5638800" y="2447925"/>
          <p14:tracePt t="23898" x="5664200" y="2447925"/>
          <p14:tracePt t="23908" x="5695950" y="2447925"/>
          <p14:tracePt t="23920" x="5716588" y="2447925"/>
          <p14:tracePt t="23932" x="5735638" y="2447925"/>
          <p14:tracePt t="23949" x="5741988" y="2447925"/>
          <p14:tracePt t="23957" x="5754688" y="2447925"/>
          <p14:tracePt t="23969" x="5761038" y="2447925"/>
          <p14:tracePt t="27563" x="5773738" y="2447925"/>
          <p14:tracePt t="27576" x="5799138" y="2447925"/>
          <p14:tracePt t="27588" x="5881688" y="2447925"/>
          <p14:tracePt t="27600" x="5995988" y="2447925"/>
          <p14:tracePt t="27613" x="6116638" y="2447925"/>
          <p14:tracePt t="27625" x="6257925" y="2447925"/>
          <p14:tracePt t="27637" x="6410325" y="2447925"/>
          <p14:tracePt t="27650" x="6594475" y="2447925"/>
          <p14:tracePt t="27660" x="6723063" y="2447925"/>
          <p14:tracePt t="27672" x="6850063" y="2447925"/>
          <p14:tracePt t="27684" x="6964363" y="2447925"/>
          <p14:tracePt t="27698" x="7040563" y="2447925"/>
          <p14:tracePt t="27708" x="7105650" y="2447925"/>
          <p14:tracePt t="27720" x="7143750" y="2447925"/>
          <p14:tracePt t="27733" x="7175500" y="2447925"/>
          <p14:tracePt t="27748" x="7194550" y="2454275"/>
          <p14:tracePt t="27757" x="7207250" y="2466975"/>
          <p14:tracePt t="27774" x="7226300" y="2473325"/>
          <p14:tracePt t="27783" x="7245350" y="2486025"/>
          <p14:tracePt t="27798" x="7264400" y="2505075"/>
          <p14:tracePt t="27806" x="7283450" y="2517775"/>
          <p14:tracePt t="27818" x="7327900" y="2530475"/>
          <p14:tracePt t="27831" x="7359650" y="2555875"/>
          <p14:tracePt t="27843" x="7391400" y="2581275"/>
          <p14:tracePt t="27856" x="7435850" y="2625725"/>
          <p14:tracePt t="27867" x="7486650" y="2663825"/>
          <p14:tracePt t="27882" x="7531100" y="2714625"/>
          <p14:tracePt t="27892" x="7570788" y="2759075"/>
          <p14:tracePt t="27904" x="7615238" y="2805113"/>
          <p14:tracePt t="27916" x="7646988" y="2862263"/>
          <p14:tracePt t="27932" x="7685088" y="2919413"/>
          <p14:tracePt t="27940" x="7723188" y="3027363"/>
          <p14:tracePt t="27952" x="7742238" y="3128963"/>
          <p14:tracePt t="28246" x="7742238" y="3148013"/>
          <p14:tracePt t="28258" x="7735888" y="3238500"/>
          <p14:tracePt t="28270" x="7710488" y="3384550"/>
          <p14:tracePt t="28288" x="7672388" y="3587750"/>
          <p14:tracePt t="28298" x="7634288" y="3760788"/>
          <p14:tracePt t="28308" x="7589838" y="3881438"/>
          <p14:tracePt t="28319" x="7558088" y="3970338"/>
          <p14:tracePt t="28333" x="7531100" y="4040188"/>
          <p14:tracePt t="28347" x="7499350" y="4086225"/>
          <p14:tracePt t="28356" x="7480300" y="4105275"/>
          <p14:tracePt t="28370" x="7467600" y="4111625"/>
          <p14:tracePt t="28383" x="7448550" y="4124325"/>
          <p14:tracePt t="28394" x="7435850" y="4130675"/>
          <p14:tracePt t="28405" x="7429500" y="4130675"/>
          <p14:tracePt t="28417" x="7416800" y="4124325"/>
          <p14:tracePt t="28432" x="7404100" y="4098925"/>
          <p14:tracePt t="28441" x="7378700" y="4046538"/>
          <p14:tracePt t="28454" x="7353300" y="3957638"/>
          <p14:tracePt t="28466" x="7334250" y="3843338"/>
          <p14:tracePt t="28481" x="7327900" y="3741738"/>
          <p14:tracePt t="28490" x="7315200" y="3581400"/>
          <p14:tracePt t="28502" x="7296150" y="3238500"/>
          <p14:tracePt t="28516" x="7283450" y="2951163"/>
          <p14:tracePt t="28531" x="7270750" y="2784475"/>
          <p14:tracePt t="28539" x="7258050" y="2670175"/>
          <p14:tracePt t="28551" x="7251700" y="2600325"/>
          <p14:tracePt t="28566" x="7251700" y="2549525"/>
          <p14:tracePt t="28576" x="7251700" y="2524125"/>
          <p14:tracePt t="28587" x="7251700" y="2498725"/>
          <p14:tracePt t="28600" x="7251700" y="2479675"/>
          <p14:tracePt t="28615" x="7251700" y="2460625"/>
          <p14:tracePt t="28624" x="7251700" y="2422525"/>
          <p14:tracePt t="28636" x="7251700" y="2371725"/>
          <p14:tracePt t="28649" x="7251700" y="2325688"/>
          <p14:tracePt t="28664" x="7258050" y="2287588"/>
          <p14:tracePt t="28673" x="7277100" y="2268538"/>
          <p14:tracePt t="28685" x="7296150" y="2243138"/>
          <p14:tracePt t="28700" x="7308850" y="2224088"/>
          <p14:tracePt t="28714" x="7353300" y="2205038"/>
          <p14:tracePt t="28722" x="7391400" y="2192338"/>
          <p14:tracePt t="28734" x="7448550" y="2179638"/>
          <p14:tracePt t="28748" x="7486650" y="2179638"/>
          <p14:tracePt t="28760" x="7518400" y="2179638"/>
          <p14:tracePt t="28772" x="7564438" y="2179638"/>
          <p14:tracePt t="28783" x="7602538" y="2179638"/>
          <p14:tracePt t="28798" x="7646988" y="2179638"/>
          <p14:tracePt t="28808" x="7685088" y="2179638"/>
          <p14:tracePt t="28820" x="7729538" y="2198688"/>
          <p14:tracePt t="28832" x="7761288" y="2236788"/>
          <p14:tracePt t="28847" x="7805738" y="2268538"/>
          <p14:tracePt t="28857" x="7837488" y="2312988"/>
          <p14:tracePt t="28869" x="7862888" y="2359025"/>
          <p14:tracePt t="28883" x="7888288" y="2416175"/>
          <p14:tracePt t="28899" x="7913688" y="2447925"/>
          <p14:tracePt t="28906" x="7939088" y="2492375"/>
          <p14:tracePt t="28918" x="7970838" y="2536825"/>
          <p14:tracePt t="28933" x="7996238" y="2593975"/>
          <p14:tracePt t="28943" x="8035925" y="2663825"/>
          <p14:tracePt t="28955" x="8067675" y="2720975"/>
          <p14:tracePt t="28967" x="8086725" y="2792413"/>
          <p14:tracePt t="28982" x="8105775" y="2843213"/>
          <p14:tracePt t="28991" x="8118475" y="2887663"/>
          <p14:tracePt t="29003" x="8137525" y="2951163"/>
          <p14:tracePt t="29016" x="8150225" y="3021013"/>
          <p14:tracePt t="29031" x="8169275" y="3097213"/>
          <p14:tracePt t="29040" x="8175625" y="3167063"/>
          <p14:tracePt t="29052" x="8188325" y="3219450"/>
          <p14:tracePt t="29066" x="8188325" y="3295650"/>
          <p14:tracePt t="29081" x="8194675" y="3346450"/>
          <p14:tracePt t="29089" x="8194675" y="3422650"/>
          <p14:tracePt t="29101" x="8207375" y="3492500"/>
          <p14:tracePt t="29116" x="8207375" y="3568700"/>
          <p14:tracePt t="29130" x="8207375" y="3619500"/>
          <p14:tracePt t="29137" x="8213725" y="3671888"/>
          <p14:tracePt t="29149" x="8213725" y="3735388"/>
          <p14:tracePt t="29165" x="8213725" y="3811588"/>
          <p14:tracePt t="29176" x="8213725" y="3881438"/>
          <p14:tracePt t="29186" x="8213725" y="3932238"/>
          <p14:tracePt t="29199" x="8213725" y="3983038"/>
          <p14:tracePt t="29214" x="8213725" y="4008438"/>
          <p14:tracePt t="29223" x="8213725" y="4033838"/>
          <p14:tracePt t="29236" x="8213725" y="4052888"/>
          <p14:tracePt t="29249" x="8207375" y="4065588"/>
          <p14:tracePt t="29264" x="8201025" y="4079875"/>
          <p14:tracePt t="29272" x="8194675" y="4092575"/>
          <p14:tracePt t="29284" x="8169275" y="4105275"/>
          <p14:tracePt t="29302" x="8156575" y="4111625"/>
          <p14:tracePt t="29309" x="8131175" y="4130675"/>
          <p14:tracePt t="29321" x="8086725" y="4137025"/>
          <p14:tracePt t="29333" x="8048625" y="4143375"/>
          <p14:tracePt t="29348" x="8023225" y="4162425"/>
          <p14:tracePt t="29358" x="7996238" y="4162425"/>
          <p14:tracePt t="29370" x="7970838" y="4168775"/>
          <p14:tracePt t="29383" x="7945438" y="4175125"/>
          <p14:tracePt t="29398" x="7913688" y="4175125"/>
          <p14:tracePt t="29406" x="7888288" y="4175125"/>
          <p14:tracePt t="29419" x="7869238" y="4175125"/>
          <p14:tracePt t="29432" x="7850188" y="4175125"/>
          <p14:tracePt t="29447" x="7818438" y="4175125"/>
          <p14:tracePt t="29456" x="7799388" y="4175125"/>
          <p14:tracePt t="29467" x="7793038" y="4175125"/>
          <p14:tracePt t="29482" x="7780338" y="4168775"/>
          <p14:tracePt t="29493" x="7773988" y="4168775"/>
          <p14:tracePt t="29504" x="7761288" y="4162425"/>
          <p14:tracePt t="29516" x="7754938" y="4162425"/>
          <p14:tracePt t="29532" x="7748588" y="4156075"/>
          <p14:tracePt t="29541" x="7742238" y="4156075"/>
          <p14:tracePt t="29553" x="7729538" y="4149725"/>
          <p14:tracePt t="29565" x="7710488" y="4143375"/>
          <p14:tracePt t="29580" x="7691438" y="4137025"/>
          <p14:tracePt t="29591" x="7666038" y="4137025"/>
          <p14:tracePt t="29602" x="7627938" y="4117975"/>
          <p14:tracePt t="29616" x="7596188" y="4117975"/>
          <p14:tracePt t="29631" x="7577138" y="4111625"/>
          <p14:tracePt t="29639" x="7564438" y="4105275"/>
          <p14:tracePt t="29651" x="7545388" y="4098925"/>
          <p14:tracePt t="29666" x="7531100" y="4098925"/>
          <p14:tracePt t="29676" x="7518400" y="4092575"/>
          <p14:tracePt t="29688" x="7499350" y="4086225"/>
          <p14:tracePt t="29699" x="7493000" y="4086225"/>
          <p14:tracePt t="29714" x="7486650" y="4079875"/>
          <p14:tracePt t="29724" x="7480300" y="4073525"/>
          <p14:tracePt t="29738" x="7473950" y="4073525"/>
          <p14:tracePt t="29749" x="7467600" y="4065588"/>
          <p14:tracePt t="29764" x="7461250" y="4065588"/>
          <p14:tracePt t="29773" x="7454900" y="4065588"/>
          <p14:tracePt t="29787" x="7454900" y="4059238"/>
          <p14:tracePt t="29798" x="7442200" y="4052888"/>
          <p14:tracePt t="29816" x="7435850" y="4040188"/>
          <p14:tracePt t="29822" x="7423150" y="4033838"/>
          <p14:tracePt t="29834" x="7410450" y="4027488"/>
          <p14:tracePt t="29848" x="7404100" y="4014788"/>
          <p14:tracePt t="29859" x="7397750" y="4008438"/>
          <p14:tracePt t="29871" x="7391400" y="4002088"/>
          <p14:tracePt t="29898" x="7391400" y="3995738"/>
          <p14:tracePt t="29920" x="7391400" y="3989388"/>
          <p14:tracePt t="30017" x="7397750" y="3989388"/>
          <p14:tracePt t="30031" x="7404100" y="3989388"/>
          <p14:tracePt t="30042" x="7416800" y="3989388"/>
          <p14:tracePt t="30054" x="7429500" y="3989388"/>
          <p14:tracePt t="30066" x="7435850" y="3989388"/>
          <p14:tracePt t="30081" x="7448550" y="3989388"/>
          <p14:tracePt t="30091" x="7454900" y="3989388"/>
          <p14:tracePt t="30103" x="7467600" y="3989388"/>
          <p14:tracePt t="30130" x="7473950" y="3989388"/>
          <p14:tracePt t="30140" x="7480300" y="3989388"/>
          <p14:tracePt t="30152" x="7493000" y="3989388"/>
          <p14:tracePt t="30165" x="7499350" y="3995738"/>
          <p14:tracePt t="30179" x="7512050" y="3995738"/>
          <p14:tracePt t="30188" x="7524750" y="3995738"/>
          <p14:tracePt t="30201" x="7537450" y="4002088"/>
          <p14:tracePt t="30215" x="7558088" y="4002088"/>
          <p14:tracePt t="30225" x="7577138" y="4002088"/>
          <p14:tracePt t="30237" x="7589838" y="4002088"/>
          <p14:tracePt t="30249" x="7602538" y="4002088"/>
          <p14:tracePt t="30265" x="7608888" y="4002088"/>
          <p14:tracePt t="30274" x="7615238" y="4002088"/>
          <p14:tracePt t="30313" x="7621588" y="4002088"/>
          <p14:tracePt t="37741" x="7615238" y="4002088"/>
          <p14:tracePt t="37753" x="7596188" y="4002088"/>
          <p14:tracePt t="37766" x="7570788" y="4002088"/>
          <p14:tracePt t="37780" x="7531100" y="4002088"/>
          <p14:tracePt t="37788" x="7493000" y="4002088"/>
          <p14:tracePt t="37800" x="7448550" y="4002088"/>
          <p14:tracePt t="37814" x="7416800" y="3995738"/>
          <p14:tracePt t="37825" x="7391400" y="3983038"/>
          <p14:tracePt t="37836" x="7378700" y="3976688"/>
          <p14:tracePt t="37849" x="7366000" y="3970338"/>
          <p14:tracePt t="37864" x="7359650" y="3970338"/>
          <p14:tracePt t="37877" x="7346950" y="3963988"/>
          <p14:tracePt t="37899" x="7340600" y="3963988"/>
          <p14:tracePt t="37913" x="7334250" y="3963988"/>
          <p14:tracePt t="37935" x="7327900" y="3957638"/>
          <p14:tracePt t="37948" x="7327900" y="3951288"/>
          <p14:tracePt t="37963" x="7321550" y="3951288"/>
          <p14:tracePt t="37971" x="7315200" y="3944938"/>
          <p14:tracePt t="37984" x="7302500" y="3932238"/>
          <p14:tracePt t="37998" x="7289800" y="3925888"/>
          <p14:tracePt t="38009" x="7283450" y="3919538"/>
          <p14:tracePt t="38020" x="7270750" y="3913188"/>
          <p14:tracePt t="38032" x="7258050" y="3900488"/>
          <p14:tracePt t="38047" x="7245350" y="3900488"/>
          <p14:tracePt t="38057" x="7232650" y="3894138"/>
          <p14:tracePt t="38069" x="7219950" y="3894138"/>
          <p14:tracePt t="38082" x="7207250" y="3887788"/>
          <p14:tracePt t="38096" x="7188200" y="3887788"/>
          <p14:tracePt t="38106" x="7175500" y="3887788"/>
          <p14:tracePt t="38118" x="7169150" y="3887788"/>
          <p14:tracePt t="38131" x="7162800" y="3887788"/>
          <p14:tracePt t="38147" x="7156450" y="3887788"/>
          <p14:tracePt t="38155" x="7156450" y="3894138"/>
          <p14:tracePt t="38181" x="7156450" y="3900488"/>
          <p14:tracePt t="38240" x="7156450" y="3906838"/>
          <p14:tracePt t="38252" x="7188200" y="3913188"/>
          <p14:tracePt t="38265" x="7270750" y="3938588"/>
          <p14:tracePt t="38280" x="7334250" y="3944938"/>
          <p14:tracePt t="38289" x="7410450" y="3957638"/>
          <p14:tracePt t="38301" x="7454900" y="3970338"/>
          <p14:tracePt t="38314" x="7505700" y="3970338"/>
          <p14:tracePt t="38330" x="7551738" y="3983038"/>
          <p14:tracePt t="38338" x="7570788" y="3989388"/>
          <p14:tracePt t="38350" x="7583488" y="3989388"/>
          <p14:tracePt t="38364" x="7589838" y="3989388"/>
          <p14:tracePt t="38375" x="7596188" y="3989388"/>
          <p14:tracePt t="38803" x="7602538" y="3976688"/>
          <p14:tracePt t="38814" x="7653338" y="3824288"/>
          <p14:tracePt t="38829" x="7723188" y="3613150"/>
          <p14:tracePt t="38839" x="7780338" y="3403600"/>
          <p14:tracePt t="38851" x="7837488" y="3148013"/>
          <p14:tracePt t="38864" x="7881938" y="2925763"/>
          <p14:tracePt t="38878" x="7920038" y="2746375"/>
          <p14:tracePt t="38890" x="7939088" y="2619375"/>
          <p14:tracePt t="38899" x="7951788" y="2505075"/>
          <p14:tracePt t="38914" x="7951788" y="2390775"/>
          <p14:tracePt t="38925" x="7958138" y="2312988"/>
          <p14:tracePt t="38936" x="7958138" y="2249488"/>
          <p14:tracePt t="38948" x="7958138" y="2205038"/>
          <p14:tracePt t="38963" x="7958138" y="2179638"/>
          <p14:tracePt t="38973" x="7958138" y="2147888"/>
          <p14:tracePt t="38985" x="7951788" y="2122488"/>
          <p14:tracePt t="38997" x="7932738" y="2078038"/>
          <p14:tracePt t="39012" x="7907338" y="2046288"/>
          <p14:tracePt t="39021" x="7894638" y="2014538"/>
          <p14:tracePt t="39033" x="7881938" y="1989138"/>
          <p14:tracePt t="39047" x="7862888" y="1970088"/>
          <p14:tracePt t="39062" x="7850188" y="1957388"/>
          <p14:tracePt t="39071" x="7837488" y="1944688"/>
          <p14:tracePt t="39083" x="7824788" y="1917700"/>
          <p14:tracePt t="39097" x="7812088" y="1898650"/>
          <p14:tracePt t="39107" x="7793038" y="1866900"/>
          <p14:tracePt t="39130" x="7780338" y="1822450"/>
          <p14:tracePt t="39133" x="7767638" y="1784350"/>
          <p14:tracePt t="39146" x="7761288" y="1752600"/>
          <p14:tracePt t="39156" x="7754938" y="1727200"/>
          <p14:tracePt t="39168" x="7742238" y="1695450"/>
          <p14:tracePt t="39181" x="7729538" y="1670050"/>
          <p14:tracePt t="39197" x="7723188" y="1651000"/>
          <p14:tracePt t="39205" x="7716838" y="1638300"/>
          <p14:tracePt t="39217" x="7710488" y="1619250"/>
          <p14:tracePt t="39231" x="7710488" y="1606550"/>
          <p14:tracePt t="39245" x="7704138" y="1593850"/>
          <p14:tracePt t="39254" x="7704138" y="1587500"/>
          <p14:tracePt t="39266" x="7697788" y="1581150"/>
          <p14:tracePt t="41236" x="7704138" y="1587500"/>
          <p14:tracePt t="41248" x="7716838" y="1606550"/>
          <p14:tracePt t="41262" x="7729538" y="1625600"/>
          <p14:tracePt t="41271" x="7742238" y="1638300"/>
          <p14:tracePt t="41284" x="7761288" y="1651000"/>
          <p14:tracePt t="41297" x="7767638" y="1676400"/>
          <p14:tracePt t="41309" x="7780338" y="1689100"/>
          <p14:tracePt t="41322" x="7793038" y="1708150"/>
          <p14:tracePt t="41332" x="7805738" y="1733550"/>
          <p14:tracePt t="41347" x="7824788" y="1758950"/>
          <p14:tracePt t="41356" x="7837488" y="1790700"/>
          <p14:tracePt t="41369" x="7862888" y="1816100"/>
          <p14:tracePt t="41382" x="7888288" y="1860550"/>
          <p14:tracePt t="41396" x="7926388" y="1905000"/>
          <p14:tracePt t="41408" x="7970838" y="1951038"/>
          <p14:tracePt t="41419" x="8010525" y="2001838"/>
          <p14:tracePt t="41432" x="8042275" y="2020888"/>
          <p14:tracePt t="41449" x="8054975" y="2052638"/>
          <p14:tracePt t="41455" x="8080375" y="2078038"/>
          <p14:tracePt t="41468" x="8093075" y="2097088"/>
          <p14:tracePt t="41481" x="8105775" y="2122488"/>
          <p14:tracePt t="41494" x="8124825" y="2147888"/>
          <p14:tracePt t="41503" x="8131175" y="2179638"/>
          <p14:tracePt t="41515" x="8137525" y="2198688"/>
          <p14:tracePt t="41531" x="8143875" y="2224088"/>
          <p14:tracePt t="41541" x="8143875" y="2243138"/>
          <p14:tracePt t="41552" x="8143875" y="2262188"/>
          <p14:tracePt t="41564" x="8150225" y="2268538"/>
          <p14:tracePt t="41579" x="8150225" y="2274888"/>
          <p14:tracePt t="41588" x="8150225" y="2281238"/>
          <p14:tracePt t="41614" x="8150225" y="2287588"/>
          <p14:tracePt t="41628" x="8150225" y="2293938"/>
          <p14:tracePt t="41638" x="8150225" y="2300288"/>
          <p14:tracePt t="41650" x="8150225" y="2312988"/>
          <p14:tracePt t="41665" x="8143875" y="2319338"/>
          <p14:tracePt t="41675" x="8131175" y="2325688"/>
          <p14:tracePt t="41687" x="8124825" y="2325688"/>
          <p14:tracePt t="41699" x="8124825" y="2332038"/>
          <p14:tracePt t="41714" x="8118475" y="2344738"/>
          <p14:tracePt t="41724" x="8105775" y="2344738"/>
          <p14:tracePt t="41735" x="8099425" y="2344738"/>
          <p14:tracePt t="41749" x="8086725" y="2344738"/>
          <p14:tracePt t="41763" x="8067675" y="2351088"/>
          <p14:tracePt t="41772" x="8048625" y="2351088"/>
          <p14:tracePt t="41785" x="8023225" y="2351088"/>
          <p14:tracePt t="41798" x="8010525" y="2351088"/>
          <p14:tracePt t="41813" x="7996238" y="2351088"/>
          <p14:tracePt t="41821" x="7983538" y="2351088"/>
          <p14:tracePt t="41835" x="7970838" y="2344738"/>
          <p14:tracePt t="41859" x="7958138" y="2338388"/>
          <p14:tracePt t="41870" x="7951788" y="2338388"/>
          <p14:tracePt t="41882" x="7939088" y="2338388"/>
          <p14:tracePt t="41897" x="7932738" y="2332038"/>
          <p14:tracePt t="41907" x="7920038" y="2332038"/>
          <p14:tracePt t="41930" x="7913688" y="2332038"/>
          <p14:tracePt t="41963" x="7907338" y="2332038"/>
          <p14:tracePt t="41968" x="7900988" y="2332038"/>
          <p14:tracePt t="42029" x="7894638" y="23320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D: Darcy </a:t>
            </a:r>
            <a:r>
              <a:rPr lang="de-DE" dirty="0" err="1"/>
              <a:t>approach</a:t>
            </a:r>
            <a:br>
              <a:rPr lang="de-DE" dirty="0"/>
            </a:br>
            <a:br>
              <a:rPr lang="de-DE" b="0" dirty="0"/>
            </a:b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1043608" y="2362343"/>
                <a:ext cx="2485937" cy="524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 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𝐺𝑊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𝐸𝑙𝑏𝑒</m:t>
                              </m:r>
                            </m:sub>
                          </m:sSub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2362343"/>
                <a:ext cx="2485937" cy="5241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360000" y="4083918"/>
            <a:ext cx="226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6600"/>
                </a:solidFill>
                <a:sym typeface="Wingdings" panose="05000000000000000000" pitchFamily="2" charset="2"/>
              </a:rPr>
              <a:t> </a:t>
            </a:r>
            <a:r>
              <a:rPr lang="de-DE" dirty="0">
                <a:solidFill>
                  <a:srgbClr val="006600"/>
                </a:solidFill>
              </a:rPr>
              <a:t>Total </a:t>
            </a:r>
            <a:r>
              <a:rPr lang="de-DE" dirty="0" err="1">
                <a:solidFill>
                  <a:srgbClr val="006600"/>
                </a:solidFill>
              </a:rPr>
              <a:t>gw</a:t>
            </a:r>
            <a:r>
              <a:rPr lang="de-DE" dirty="0">
                <a:solidFill>
                  <a:srgbClr val="006600"/>
                </a:solidFill>
              </a:rPr>
              <a:t> </a:t>
            </a:r>
            <a:r>
              <a:rPr lang="de-DE" dirty="0" err="1">
                <a:solidFill>
                  <a:srgbClr val="006600"/>
                </a:solidFill>
              </a:rPr>
              <a:t>volume</a:t>
            </a:r>
            <a:r>
              <a:rPr lang="de-DE" dirty="0">
                <a:solidFill>
                  <a:srgbClr val="006600"/>
                </a:solidFill>
              </a:rPr>
              <a:t>: 8 m³/s = 7%</a:t>
            </a:r>
            <a:endParaRPr lang="en-GB" dirty="0">
              <a:solidFill>
                <a:srgbClr val="0066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578962" y="3385324"/>
            <a:ext cx="1802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hydraulic</a:t>
            </a:r>
            <a:r>
              <a:rPr lang="de-DE" sz="1600" dirty="0"/>
              <a:t> </a:t>
            </a:r>
            <a:r>
              <a:rPr lang="de-DE" sz="1600" dirty="0" err="1"/>
              <a:t>gradient</a:t>
            </a:r>
            <a:endParaRPr lang="en-GB" sz="1600" dirty="0"/>
          </a:p>
        </p:txBody>
      </p:sp>
      <p:sp>
        <p:nvSpPr>
          <p:cNvPr id="16" name="Pfeil nach unten 15"/>
          <p:cNvSpPr/>
          <p:nvPr/>
        </p:nvSpPr>
        <p:spPr>
          <a:xfrm rot="19761771">
            <a:off x="2934517" y="2940222"/>
            <a:ext cx="126096" cy="424121"/>
          </a:xfrm>
          <a:prstGeom prst="down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Pfeil nach unten 16"/>
          <p:cNvSpPr/>
          <p:nvPr/>
        </p:nvSpPr>
        <p:spPr>
          <a:xfrm rot="10800000">
            <a:off x="1979712" y="1991918"/>
            <a:ext cx="144016" cy="372666"/>
          </a:xfrm>
          <a:prstGeom prst="down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feld 17"/>
          <p:cNvSpPr txBox="1"/>
          <p:nvPr/>
        </p:nvSpPr>
        <p:spPr>
          <a:xfrm>
            <a:off x="1187624" y="1503924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/>
              <a:t>river</a:t>
            </a:r>
            <a:r>
              <a:rPr lang="de-DE" sz="1600" dirty="0"/>
              <a:t> </a:t>
            </a:r>
            <a:r>
              <a:rPr lang="de-DE" sz="1600" dirty="0" err="1"/>
              <a:t>bank</a:t>
            </a:r>
            <a:r>
              <a:rPr lang="de-DE" sz="1600" dirty="0"/>
              <a:t> </a:t>
            </a:r>
            <a:r>
              <a:rPr lang="de-DE" sz="1600" dirty="0" err="1"/>
              <a:t>area</a:t>
            </a:r>
            <a:endParaRPr lang="en-GB" sz="1600" dirty="0"/>
          </a:p>
        </p:txBody>
      </p:sp>
      <p:sp>
        <p:nvSpPr>
          <p:cNvPr id="19" name="Pfeil nach unten 18"/>
          <p:cNvSpPr/>
          <p:nvPr/>
        </p:nvSpPr>
        <p:spPr>
          <a:xfrm rot="1600844">
            <a:off x="1433876" y="2907638"/>
            <a:ext cx="120031" cy="416600"/>
          </a:xfrm>
          <a:prstGeom prst="down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feld 19"/>
          <p:cNvSpPr txBox="1"/>
          <p:nvPr/>
        </p:nvSpPr>
        <p:spPr>
          <a:xfrm>
            <a:off x="316397" y="3385324"/>
            <a:ext cx="21323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hydraulic</a:t>
            </a:r>
            <a:r>
              <a:rPr lang="de-DE" sz="1600" dirty="0"/>
              <a:t> </a:t>
            </a:r>
            <a:r>
              <a:rPr lang="de-DE" sz="1600" dirty="0" err="1"/>
              <a:t>conductivity</a:t>
            </a:r>
            <a:endParaRPr lang="en-GB" sz="16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911C7FE-BF45-7EBA-2D5F-DFA7088BE9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3166" y="1347614"/>
            <a:ext cx="3444247" cy="311811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2462D4A-E885-42DD-841E-614432A532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7202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23"/>
    </mc:Choice>
    <mc:Fallback>
      <p:transition spd="slow" advTm="32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  <p:extLst>
    <p:ext uri="{3A86A75C-4F4B-4683-9AE1-C65F6400EC91}">
      <p14:laserTraceLst xmlns:p14="http://schemas.microsoft.com/office/powerpoint/2010/main">
        <p14:tracePtLst>
          <p14:tracePt t="1114" x="7888288" y="2332038"/>
          <p14:tracePt t="1126" x="7862888" y="2332038"/>
          <p14:tracePt t="1139" x="7843838" y="2332038"/>
          <p14:tracePt t="1151" x="7786688" y="2332038"/>
          <p14:tracePt t="1162" x="7742238" y="2351088"/>
          <p14:tracePt t="1173" x="7672388" y="2371725"/>
          <p14:tracePt t="1186" x="7608888" y="2390775"/>
          <p14:tracePt t="1200" x="7524750" y="2416175"/>
          <p14:tracePt t="1210" x="7461250" y="2435225"/>
          <p14:tracePt t="1223" x="7366000" y="2466975"/>
          <p14:tracePt t="1237" x="7264400" y="2511425"/>
          <p14:tracePt t="1251" x="7181850" y="2543175"/>
          <p14:tracePt t="1267" x="7099300" y="2568575"/>
          <p14:tracePt t="1271" x="6996113" y="2600325"/>
          <p14:tracePt t="1286" x="6894513" y="2632075"/>
          <p14:tracePt t="1297" x="6786563" y="2663825"/>
          <p14:tracePt t="1308" x="6684963" y="2695575"/>
          <p14:tracePt t="1320" x="6594475" y="2714625"/>
          <p14:tracePt t="1335" x="6486525" y="2733675"/>
          <p14:tracePt t="1345" x="6397625" y="2759075"/>
          <p14:tracePt t="1357" x="6315075" y="2784475"/>
          <p14:tracePt t="1370" x="6264275" y="2798763"/>
          <p14:tracePt t="1384" x="6213475" y="2805113"/>
          <p14:tracePt t="1394" x="6181725" y="2824163"/>
          <p14:tracePt t="1406" x="6154738" y="2824163"/>
          <p14:tracePt t="1420" x="6142038" y="2830513"/>
          <p14:tracePt t="1431" x="6135688" y="2830513"/>
          <p14:tracePt t="1652" x="6129338" y="2830513"/>
          <p14:tracePt t="1664" x="6065838" y="2843213"/>
          <p14:tracePt t="1676" x="5938838" y="2874963"/>
          <p14:tracePt t="1686" x="5780088" y="2887663"/>
          <p14:tracePt t="1701" x="5556250" y="2919413"/>
          <p14:tracePt t="1711" x="5256213" y="2963863"/>
          <p14:tracePt t="1723" x="4862513" y="2995613"/>
          <p14:tracePt t="1736" x="4568825" y="3014663"/>
          <p14:tracePt t="1750" x="4173538" y="3027363"/>
          <p14:tracePt t="1768" x="3887788" y="3046413"/>
          <p14:tracePt t="1772" x="3575050" y="3046413"/>
          <p14:tracePt t="1786" x="3332163" y="3059113"/>
          <p14:tracePt t="1800" x="3217863" y="3059113"/>
          <p14:tracePt t="1809" x="3141663" y="3059113"/>
          <p14:tracePt t="1821" x="3090863" y="3059113"/>
          <p14:tracePt t="1835" x="3065463" y="3046413"/>
          <p14:tracePt t="1850" x="3059113" y="3046413"/>
          <p14:tracePt t="2236" x="3033713" y="3046413"/>
          <p14:tracePt t="2251" x="2989263" y="3052763"/>
          <p14:tracePt t="2261" x="2905125" y="3059113"/>
          <p14:tracePt t="2278" x="2828925" y="3071813"/>
          <p14:tracePt t="2287" x="2727325" y="3078163"/>
          <p14:tracePt t="2298" x="2638425" y="3078163"/>
          <p14:tracePt t="2310" x="2549525" y="3078163"/>
          <p14:tracePt t="2322" x="2459038" y="3078163"/>
          <p14:tracePt t="2336" x="2363788" y="3046413"/>
          <p14:tracePt t="2351" x="2287588" y="3014663"/>
          <p14:tracePt t="2360" x="2243138" y="2989263"/>
          <p14:tracePt t="2371" x="2224088" y="2957513"/>
          <p14:tracePt t="2386" x="2205038" y="2944813"/>
          <p14:tracePt t="2396" x="2198688" y="2932113"/>
          <p14:tracePt t="2408" x="2198688" y="2913063"/>
          <p14:tracePt t="2420" x="2198688" y="2862263"/>
          <p14:tracePt t="2435" x="2211388" y="2720975"/>
          <p14:tracePt t="2444" x="2249488" y="2568575"/>
          <p14:tracePt t="2457" x="2287588" y="2486025"/>
          <p14:tracePt t="2470" x="2325688" y="2428875"/>
          <p14:tracePt t="2484" x="2351088" y="2397125"/>
          <p14:tracePt t="2493" x="2382838" y="2371725"/>
          <p14:tracePt t="2505" x="2420938" y="2344738"/>
          <p14:tracePt t="2518" x="2439988" y="2338388"/>
          <p14:tracePt t="2533" x="2465388" y="2338388"/>
          <p14:tracePt t="2542" x="2517775" y="2338388"/>
          <p14:tracePt t="2554" x="2593975" y="2325688"/>
          <p14:tracePt t="2569" x="2670175" y="2325688"/>
          <p14:tracePt t="2580" x="2752725" y="2338388"/>
          <p14:tracePt t="2591" x="2816225" y="2359025"/>
          <p14:tracePt t="2603" x="2911475" y="2378075"/>
          <p14:tracePt t="2618" x="3014663" y="2409825"/>
          <p14:tracePt t="2628" x="3103563" y="2441575"/>
          <p14:tracePt t="2639" x="3186113" y="2486025"/>
          <p14:tracePt t="2653" x="3243263" y="2530475"/>
          <p14:tracePt t="2668" x="3313113" y="2581275"/>
          <p14:tracePt t="2676" x="3376613" y="2638425"/>
          <p14:tracePt t="2689" x="3435350" y="2689225"/>
          <p14:tracePt t="2701" x="3473450" y="2746375"/>
          <p14:tracePt t="2717" x="3505200" y="2784475"/>
          <p14:tracePt t="2725" x="3530600" y="2817813"/>
          <p14:tracePt t="2737" x="3549650" y="2849563"/>
          <p14:tracePt t="2753" x="3562350" y="2881313"/>
          <p14:tracePt t="2767" x="3575050" y="2900363"/>
          <p14:tracePt t="2774" x="3587750" y="2938463"/>
          <p14:tracePt t="2789" x="3594100" y="2982913"/>
          <p14:tracePt t="2801" x="3594100" y="3008313"/>
          <p14:tracePt t="2811" x="3594100" y="3046413"/>
          <p14:tracePt t="2823" x="3594100" y="3084513"/>
          <p14:tracePt t="2836" x="3594100" y="3135313"/>
          <p14:tracePt t="2851" x="3594100" y="3205163"/>
          <p14:tracePt t="2860" x="3575050" y="3257550"/>
          <p14:tracePt t="2872" x="3556000" y="3327400"/>
          <p14:tracePt t="2885" x="3524250" y="3371850"/>
          <p14:tracePt t="2901" x="3498850" y="3416300"/>
          <p14:tracePt t="2918" x="3467100" y="3441700"/>
          <p14:tracePt t="2921" x="3435350" y="3467100"/>
          <p14:tracePt t="2935" x="3389313" y="3492500"/>
          <p14:tracePt t="2945" x="3319463" y="3524250"/>
          <p14:tracePt t="2957" x="3262313" y="3536950"/>
          <p14:tracePt t="2971" x="3198813" y="3549650"/>
          <p14:tracePt t="2985" x="3122613" y="3556000"/>
          <p14:tracePt t="2995" x="3065463" y="3568700"/>
          <p14:tracePt t="3006" x="3014663" y="3568700"/>
          <p14:tracePt t="3020" x="2989263" y="3568700"/>
          <p14:tracePt t="3035" x="2955925" y="3568700"/>
          <p14:tracePt t="3043" x="2917825" y="3556000"/>
          <p14:tracePt t="3055" x="2886075" y="3549650"/>
          <p14:tracePt t="3070" x="2867025" y="3536950"/>
          <p14:tracePt t="3084" x="2835275" y="3511550"/>
          <p14:tracePt t="3091" x="2822575" y="3498850"/>
          <p14:tracePt t="3104" x="2797175" y="3479800"/>
          <p14:tracePt t="3119" x="2784475" y="3448050"/>
          <p14:tracePt t="3129" x="2759075" y="3416300"/>
          <p14:tracePt t="3141" x="2746375" y="3390900"/>
          <p14:tracePt t="3153" x="2733675" y="3371850"/>
          <p14:tracePt t="3168" x="2727325" y="3340100"/>
          <p14:tracePt t="3177" x="2720975" y="3314700"/>
          <p14:tracePt t="3190" x="2714625" y="3282950"/>
          <p14:tracePt t="3203" x="2714625" y="3257550"/>
          <p14:tracePt t="3217" x="2708275" y="3211513"/>
          <p14:tracePt t="3226" x="2708275" y="3160713"/>
          <p14:tracePt t="3238" x="2708275" y="3122613"/>
          <p14:tracePt t="3252" x="2708275" y="3071813"/>
          <p14:tracePt t="3264" x="2708275" y="3033713"/>
          <p14:tracePt t="3275" x="2708275" y="2995613"/>
          <p14:tracePt t="3292" x="2708275" y="2963863"/>
          <p14:tracePt t="3301" x="2714625" y="2932113"/>
          <p14:tracePt t="3312" x="2720975" y="2913063"/>
          <p14:tracePt t="3324" x="2727325" y="2894013"/>
          <p14:tracePt t="3337" x="2752725" y="2868613"/>
          <p14:tracePt t="3352" x="2771775" y="2849563"/>
          <p14:tracePt t="3361" x="2797175" y="2836863"/>
          <p14:tracePt t="3374" x="2816225" y="2811463"/>
          <p14:tracePt t="3387" x="2847975" y="2805113"/>
          <p14:tracePt t="3401" x="2886075" y="2784475"/>
          <p14:tracePt t="3409" x="2898775" y="2778125"/>
          <p14:tracePt t="3421" x="2936875" y="2778125"/>
          <p14:tracePt t="3435" x="2968625" y="2778125"/>
          <p14:tracePt t="3447" x="3014663" y="2778125"/>
          <p14:tracePt t="3459" x="3071813" y="2778125"/>
          <p14:tracePt t="3471" x="3109913" y="2778125"/>
          <p14:tracePt t="3485" x="3148013" y="2778125"/>
          <p14:tracePt t="3495" x="3173413" y="2778125"/>
          <p14:tracePt t="3507" x="3205163" y="2792413"/>
          <p14:tracePt t="3519" x="3236913" y="2805113"/>
          <p14:tracePt t="3535" x="3281363" y="2811463"/>
          <p14:tracePt t="3544" x="3313113" y="2836863"/>
          <p14:tracePt t="3556" x="3376613" y="2855913"/>
          <p14:tracePt t="3571" x="3408363" y="2874963"/>
          <p14:tracePt t="3584" x="3435350" y="2887663"/>
          <p14:tracePt t="3592" x="3454400" y="2894013"/>
          <p14:tracePt t="3605" x="3467100" y="2894013"/>
          <p14:tracePt t="3619" x="3473450" y="2900363"/>
          <p14:tracePt t="3642" x="3479800" y="2900363"/>
          <p14:tracePt t="20980" x="3473450" y="2900363"/>
          <p14:tracePt t="20992" x="3389313" y="2900363"/>
          <p14:tracePt t="21004" x="3236913" y="2900363"/>
          <p14:tracePt t="21017" x="3071813" y="2894013"/>
          <p14:tracePt t="21031" x="2822575" y="2849563"/>
          <p14:tracePt t="21041" x="2568575" y="2792413"/>
          <p14:tracePt t="21053" x="2306638" y="2714625"/>
          <p14:tracePt t="21066" x="2019300" y="2632075"/>
          <p14:tracePt t="21082" x="1784350" y="2562225"/>
          <p14:tracePt t="21090" x="1619250" y="2498725"/>
          <p14:tracePt t="21102" x="1452563" y="2416175"/>
          <p14:tracePt t="21117" x="1344613" y="2351088"/>
          <p14:tracePt t="21126" x="1287463" y="2325688"/>
          <p14:tracePt t="21139" x="1268413" y="2312988"/>
          <p14:tracePt t="21151" x="1249363" y="2300288"/>
          <p14:tracePt t="21384" x="1293813" y="2428875"/>
          <p14:tracePt t="21398" x="1376363" y="2619375"/>
          <p14:tracePt t="21411" x="1446213" y="2862263"/>
          <p14:tracePt t="21421" x="1484313" y="3033713"/>
          <p14:tracePt t="21432" x="1509713" y="3141663"/>
          <p14:tracePt t="21445" x="1509713" y="3205163"/>
          <p14:tracePt t="21456" x="1509713" y="3257550"/>
          <p14:tracePt t="21473" x="1509713" y="3276600"/>
          <p14:tracePt t="21482" x="1477963" y="3295650"/>
          <p14:tracePt t="21493" x="1408113" y="3302000"/>
          <p14:tracePt t="21505" x="1344613" y="3302000"/>
          <p14:tracePt t="21517" x="1223963" y="3244850"/>
          <p14:tracePt t="21533" x="1069975" y="3154363"/>
          <p14:tracePt t="21542" x="987425" y="3090863"/>
          <p14:tracePt t="21555" x="930275" y="3033713"/>
          <p14:tracePt t="21567" x="885825" y="2995613"/>
          <p14:tracePt t="21581" x="866775" y="2963863"/>
          <p14:tracePt t="21590" x="854075" y="2944813"/>
          <p14:tracePt t="21603" x="854075" y="2919413"/>
          <p14:tracePt t="21617" x="854075" y="2900363"/>
          <p14:tracePt t="21632" x="854075" y="2862263"/>
          <p14:tracePt t="21640" x="866775" y="2811463"/>
          <p14:tracePt t="21653" x="930275" y="2727325"/>
          <p14:tracePt t="21667" x="1025525" y="2638425"/>
          <p14:tracePt t="21676" x="1120775" y="2562225"/>
          <p14:tracePt t="21688" x="1217613" y="2492375"/>
          <p14:tracePt t="21701" x="1389063" y="2428875"/>
          <p14:tracePt t="21716" x="1579563" y="2344738"/>
          <p14:tracePt t="21725" x="1771650" y="2281238"/>
          <p14:tracePt t="21737" x="2000250" y="2224088"/>
          <p14:tracePt t="21751" x="2173288" y="2198688"/>
          <p14:tracePt t="21765" x="2344738" y="2173288"/>
          <p14:tracePt t="21774" x="2509838" y="2160588"/>
          <p14:tracePt t="21786" x="2689225" y="2160588"/>
          <p14:tracePt t="21800" x="2816225" y="2160588"/>
          <p14:tracePt t="21815" x="2955925" y="2160588"/>
          <p14:tracePt t="21822" x="3116263" y="2179638"/>
          <p14:tracePt t="21835" x="3236913" y="2198688"/>
          <p14:tracePt t="21850" x="3338513" y="2230438"/>
          <p14:tracePt t="21865" x="3421063" y="2262188"/>
          <p14:tracePt t="21871" x="3486150" y="2287588"/>
          <p14:tracePt t="21884" x="3530600" y="2306638"/>
          <p14:tracePt t="21899" x="3549650" y="2312988"/>
          <p14:tracePt t="21917" x="3575050" y="2325688"/>
          <p14:tracePt t="21921" x="3581400" y="2338388"/>
          <p14:tracePt t="21934" x="3587750" y="2344738"/>
          <p14:tracePt t="21948" x="3594100" y="2359025"/>
          <p14:tracePt t="21958" x="3594100" y="2365375"/>
          <p14:tracePt t="21969" x="3594100" y="2390775"/>
          <p14:tracePt t="21986" x="3594100" y="2416175"/>
          <p14:tracePt t="21994" x="3587750" y="2460625"/>
          <p14:tracePt t="22006" x="3562350" y="2505075"/>
          <p14:tracePt t="22018" x="3524250" y="2562225"/>
          <p14:tracePt t="22032" x="3498850" y="2613025"/>
          <p14:tracePt t="22043" x="3435350" y="2695575"/>
          <p14:tracePt t="22055" x="3395663" y="2778125"/>
          <p14:tracePt t="22068" x="3332163" y="2836863"/>
          <p14:tracePt t="22082" x="3275013" y="2900363"/>
          <p14:tracePt t="22091" x="3179763" y="2963863"/>
          <p14:tracePt t="22104" x="3097213" y="3001963"/>
          <p14:tracePt t="22117" x="3040063" y="3033713"/>
          <p14:tracePt t="22132" x="2962275" y="3059113"/>
          <p14:tracePt t="22140" x="2860675" y="3084513"/>
          <p14:tracePt t="22152" x="2740025" y="3103563"/>
          <p14:tracePt t="22166" x="2651125" y="3109913"/>
          <p14:tracePt t="22177" x="2562225" y="3122613"/>
          <p14:tracePt t="22189" x="2446338" y="3122613"/>
          <p14:tracePt t="22201" x="2319338" y="3122613"/>
          <p14:tracePt t="22215" x="2230438" y="3122613"/>
          <p14:tracePt t="22225" x="2141538" y="3116263"/>
          <p14:tracePt t="22237" x="2065338" y="3097213"/>
          <p14:tracePt t="22250" x="1949450" y="3090863"/>
          <p14:tracePt t="22266" x="1822450" y="3065463"/>
          <p14:tracePt t="22274" x="1739900" y="3059113"/>
          <p14:tracePt t="22286" x="1651000" y="3014663"/>
          <p14:tracePt t="22299" x="1541463" y="2976563"/>
          <p14:tracePt t="22314" x="1427163" y="2919413"/>
          <p14:tracePt t="22323" x="1306513" y="2855913"/>
          <p14:tracePt t="22335" x="1230313" y="2792413"/>
          <p14:tracePt t="22350" x="1160463" y="2740025"/>
          <p14:tracePt t="22361" x="1114425" y="2695575"/>
          <p14:tracePt t="22372" x="1069975" y="2657475"/>
          <p14:tracePt t="22384" x="1031875" y="2613025"/>
          <p14:tracePt t="22399" x="1006475" y="2568575"/>
          <p14:tracePt t="22409" x="987425" y="2498725"/>
          <p14:tracePt t="22421" x="987425" y="2435225"/>
          <p14:tracePt t="22433" x="974725" y="2384425"/>
          <p14:tracePt t="22448" x="974725" y="2332038"/>
          <p14:tracePt t="22457" x="987425" y="2287588"/>
          <p14:tracePt t="22471" x="1019175" y="2217738"/>
          <p14:tracePt t="22487" x="1063625" y="2160588"/>
          <p14:tracePt t="22498" x="1114425" y="2090738"/>
          <p14:tracePt t="22506" x="1154113" y="2020888"/>
          <p14:tracePt t="22519" x="1217613" y="1963738"/>
          <p14:tracePt t="22532" x="1287463" y="1911350"/>
          <p14:tracePt t="22543" x="1370013" y="1873250"/>
          <p14:tracePt t="22555" x="1446213" y="1828800"/>
          <p14:tracePt t="22567" x="1503363" y="1803400"/>
          <p14:tracePt t="22582" x="1585913" y="1771650"/>
          <p14:tracePt t="22592" x="1689100" y="1739900"/>
          <p14:tracePt t="22604" x="1784350" y="1720850"/>
          <p14:tracePt t="22616" x="1860550" y="1701800"/>
          <p14:tracePt t="22632" x="1924050" y="1701800"/>
          <p14:tracePt t="22641" x="2000250" y="1701800"/>
          <p14:tracePt t="22653" x="2090738" y="1701800"/>
          <p14:tracePt t="22666" x="2179638" y="1701800"/>
          <p14:tracePt t="22681" x="2255838" y="1701800"/>
          <p14:tracePt t="22689" x="2332038" y="1701800"/>
          <p14:tracePt t="22702" x="2414588" y="1727200"/>
          <p14:tracePt t="22717" x="2530475" y="1746250"/>
          <p14:tracePt t="22727" x="2619375" y="1778000"/>
          <p14:tracePt t="22739" x="2701925" y="1797050"/>
          <p14:tracePt t="22750" x="2746375" y="1816100"/>
          <p14:tracePt t="22765" x="2797175" y="1828800"/>
          <p14:tracePt t="22778" x="2854325" y="1860550"/>
          <p14:tracePt t="22787" x="2911475" y="1885950"/>
          <p14:tracePt t="22799" x="2968625" y="1924050"/>
          <p14:tracePt t="22815" x="3027363" y="1963738"/>
          <p14:tracePt t="22824" x="3071813" y="2001838"/>
          <p14:tracePt t="22836" x="3116263" y="2027238"/>
          <p14:tracePt t="22851" x="3154363" y="2065338"/>
          <p14:tracePt t="22865" x="3173413" y="2084388"/>
          <p14:tracePt t="22874" x="3198813" y="2097088"/>
          <p14:tracePt t="22885" x="3211513" y="2122488"/>
          <p14:tracePt t="22899" x="3230563" y="2128838"/>
          <p14:tracePt t="22910" x="3236913" y="2141538"/>
          <p14:tracePt t="22921" x="3243263" y="2147888"/>
          <p14:tracePt t="22948" x="3249613" y="2147888"/>
          <p14:tracePt t="22959" x="3255963" y="2147888"/>
          <p14:tracePt t="22970" x="3255963" y="2154238"/>
          <p14:tracePt t="22983" x="3262313" y="2179638"/>
          <p14:tracePt t="30340" x="3262313" y="2185988"/>
          <p14:tracePt t="30353" x="3217863" y="2217738"/>
          <p14:tracePt t="30366" x="3141663" y="2306638"/>
          <p14:tracePt t="30376" x="3059113" y="2378075"/>
          <p14:tracePt t="30389" x="2955925" y="2492375"/>
          <p14:tracePt t="30403" x="2835275" y="2651125"/>
          <p14:tracePt t="30416" x="2733675" y="2811463"/>
          <p14:tracePt t="30423" x="2632075" y="3008313"/>
          <p14:tracePt t="30435" x="2530475" y="3232150"/>
          <p14:tracePt t="30448" x="2465388" y="3390900"/>
          <p14:tracePt t="30464" x="2420938" y="3530600"/>
          <p14:tracePt t="30472" x="2395538" y="3678238"/>
          <p14:tracePt t="30484" x="2389188" y="3779838"/>
          <p14:tracePt t="30499" x="2389188" y="3856038"/>
          <p14:tracePt t="30509" x="2389188" y="3919538"/>
          <p14:tracePt t="30521" x="2389188" y="3957638"/>
          <p14:tracePt t="30533" x="2389188" y="4002088"/>
          <p14:tracePt t="30548" x="2401888" y="4021138"/>
          <p14:tracePt t="30558" x="2414588" y="4033838"/>
          <p14:tracePt t="30731" x="2414588" y="4040188"/>
          <p14:tracePt t="30743" x="2427288" y="4059238"/>
          <p14:tracePt t="30755" x="2471738" y="4111625"/>
          <p14:tracePt t="30767" x="2509838" y="4168775"/>
          <p14:tracePt t="30781" x="2562225" y="4219575"/>
          <p14:tracePt t="30792" x="2606675" y="4264025"/>
          <p14:tracePt t="30803" x="2644775" y="4308475"/>
          <p14:tracePt t="30817" x="2689225" y="4346575"/>
          <p14:tracePt t="30830" x="2720975" y="4378325"/>
          <p14:tracePt t="30838" x="2771775" y="4416425"/>
          <p14:tracePt t="30851" x="2803525" y="4441825"/>
          <p14:tracePt t="30864" x="2847975" y="4467225"/>
          <p14:tracePt t="30875" x="2867025" y="4479925"/>
          <p14:tracePt t="30887" x="2898775" y="4498975"/>
          <p14:tracePt t="30900" x="2917825" y="4506913"/>
          <p14:tracePt t="30915" x="2930525" y="4519613"/>
          <p14:tracePt t="30924" x="2936875" y="4519613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1|5.7"/>
</p:tagLst>
</file>

<file path=ppt/theme/theme1.xml><?xml version="1.0" encoding="utf-8"?>
<a:theme xmlns:a="http://schemas.openxmlformats.org/drawingml/2006/main" name="Titelfolie">
  <a:themeElements>
    <a:clrScheme name="UFZ-PPT">
      <a:dk1>
        <a:srgbClr val="38382F"/>
      </a:dk1>
      <a:lt1>
        <a:sysClr val="window" lastClr="FFFFFF"/>
      </a:lt1>
      <a:dk2>
        <a:srgbClr val="005AA0"/>
      </a:dk2>
      <a:lt2>
        <a:srgbClr val="FFFFFF"/>
      </a:lt2>
      <a:accent1>
        <a:srgbClr val="88AE33"/>
      </a:accent1>
      <a:accent2>
        <a:srgbClr val="44AADD"/>
      </a:accent2>
      <a:accent3>
        <a:srgbClr val="A40228"/>
      </a:accent3>
      <a:accent4>
        <a:srgbClr val="008877"/>
      </a:accent4>
      <a:accent5>
        <a:srgbClr val="E6AE13"/>
      </a:accent5>
      <a:accent6>
        <a:srgbClr val="69217C"/>
      </a:accent6>
      <a:hlink>
        <a:srgbClr val="70705E"/>
      </a:hlink>
      <a:folHlink>
        <a:srgbClr val="70705E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elfolie Vollbild">
  <a:themeElements>
    <a:clrScheme name="UFZ-PPT">
      <a:dk1>
        <a:srgbClr val="38382F"/>
      </a:dk1>
      <a:lt1>
        <a:sysClr val="window" lastClr="FFFFFF"/>
      </a:lt1>
      <a:dk2>
        <a:srgbClr val="005AA0"/>
      </a:dk2>
      <a:lt2>
        <a:srgbClr val="FFFFFF"/>
      </a:lt2>
      <a:accent1>
        <a:srgbClr val="88AE33"/>
      </a:accent1>
      <a:accent2>
        <a:srgbClr val="44AADD"/>
      </a:accent2>
      <a:accent3>
        <a:srgbClr val="A40228"/>
      </a:accent3>
      <a:accent4>
        <a:srgbClr val="008877"/>
      </a:accent4>
      <a:accent5>
        <a:srgbClr val="E6AE13"/>
      </a:accent5>
      <a:accent6>
        <a:srgbClr val="69217C"/>
      </a:accent6>
      <a:hlink>
        <a:srgbClr val="70705E"/>
      </a:hlink>
      <a:folHlink>
        <a:srgbClr val="70705E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ster: Inhaltsfolien">
  <a:themeElements>
    <a:clrScheme name="Benutzerdefiniert 1">
      <a:dk1>
        <a:srgbClr val="38382F"/>
      </a:dk1>
      <a:lt1>
        <a:sysClr val="window" lastClr="FFFFFF"/>
      </a:lt1>
      <a:dk2>
        <a:srgbClr val="005AA0"/>
      </a:dk2>
      <a:lt2>
        <a:srgbClr val="FFFFFF"/>
      </a:lt2>
      <a:accent1>
        <a:srgbClr val="005AA0"/>
      </a:accent1>
      <a:accent2>
        <a:srgbClr val="44AADD"/>
      </a:accent2>
      <a:accent3>
        <a:srgbClr val="A40228"/>
      </a:accent3>
      <a:accent4>
        <a:srgbClr val="008877"/>
      </a:accent4>
      <a:accent5>
        <a:srgbClr val="E6AE13"/>
      </a:accent5>
      <a:accent6>
        <a:srgbClr val="69217C"/>
      </a:accent6>
      <a:hlink>
        <a:srgbClr val="70705E"/>
      </a:hlink>
      <a:folHlink>
        <a:srgbClr val="70705E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nhalt Vollbild">
  <a:themeElements>
    <a:clrScheme name="Benutzerdefiniert 1">
      <a:dk1>
        <a:srgbClr val="38382F"/>
      </a:dk1>
      <a:lt1>
        <a:sysClr val="window" lastClr="FFFFFF"/>
      </a:lt1>
      <a:dk2>
        <a:srgbClr val="005AA0"/>
      </a:dk2>
      <a:lt2>
        <a:srgbClr val="FFFFFF"/>
      </a:lt2>
      <a:accent1>
        <a:srgbClr val="005AA0"/>
      </a:accent1>
      <a:accent2>
        <a:srgbClr val="44AADD"/>
      </a:accent2>
      <a:accent3>
        <a:srgbClr val="A40228"/>
      </a:accent3>
      <a:accent4>
        <a:srgbClr val="008877"/>
      </a:accent4>
      <a:accent5>
        <a:srgbClr val="E6AE13"/>
      </a:accent5>
      <a:accent6>
        <a:srgbClr val="69217C"/>
      </a:accent6>
      <a:hlink>
        <a:srgbClr val="70705E"/>
      </a:hlink>
      <a:folHlink>
        <a:srgbClr val="70705E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ufz_engl_blank_newlogo</Template>
  <TotalTime>0</TotalTime>
  <Words>1101</Words>
  <Application>Microsoft Office PowerPoint</Application>
  <PresentationFormat>Bildschirmpräsentation (16:9)</PresentationFormat>
  <Paragraphs>105</Paragraphs>
  <Slides>12</Slides>
  <Notes>0</Notes>
  <HiddenSlides>0</HiddenSlides>
  <MMClips>12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12</vt:i4>
      </vt:variant>
    </vt:vector>
  </HeadingPairs>
  <TitlesOfParts>
    <vt:vector size="21" baseType="lpstr">
      <vt:lpstr>Arial</vt:lpstr>
      <vt:lpstr>Arial Unicode MS</vt:lpstr>
      <vt:lpstr>Calibri</vt:lpstr>
      <vt:lpstr>Cambria Math</vt:lpstr>
      <vt:lpstr>Wingdings</vt:lpstr>
      <vt:lpstr>Titelfolie</vt:lpstr>
      <vt:lpstr>Titelfolie Vollbild</vt:lpstr>
      <vt:lpstr>Master: Inhaltsfolien</vt:lpstr>
      <vt:lpstr>Inhalt Vollbild</vt:lpstr>
      <vt:lpstr>Revealing unexpected sources and quantities of groundwater discharge into major river systems during drought conditions   </vt:lpstr>
      <vt:lpstr>Revealing unexpected sources and quantities of groundwater discharge into major river systems during drought conditions   </vt:lpstr>
      <vt:lpstr>Challenges of diffuse nutrient loads  </vt:lpstr>
      <vt:lpstr>Elbe River as research area  </vt:lpstr>
      <vt:lpstr>Multi-methodological approach  </vt:lpstr>
      <vt:lpstr>A: hydraulic gradient  </vt:lpstr>
      <vt:lpstr>B: flux balance   </vt:lpstr>
      <vt:lpstr>C: Inverse geochemical modeling  </vt:lpstr>
      <vt:lpstr>D: Darcy approach  </vt:lpstr>
      <vt:lpstr>Combined results  </vt:lpstr>
      <vt:lpstr>Combined results  </vt:lpstr>
      <vt:lpstr>PowerPoint-Präsentation</vt:lpstr>
    </vt:vector>
  </TitlesOfParts>
  <Company>UFZ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Revealing unexpected sources and quantities of groundwater discharge into major river systems during drought conditions</dc:title>
  <dc:creator>Julia Zill</dc:creator>
  <cp:lastModifiedBy>ffb2df97, c3d9bcc0</cp:lastModifiedBy>
  <cp:revision>59</cp:revision>
  <cp:lastPrinted>2019-09-18T10:47:10Z</cp:lastPrinted>
  <dcterms:created xsi:type="dcterms:W3CDTF">2022-05-16T13:25:56Z</dcterms:created>
  <dcterms:modified xsi:type="dcterms:W3CDTF">2022-05-24T09:56:33Z</dcterms:modified>
</cp:coreProperties>
</file>