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94" r:id="rId3"/>
    <p:sldId id="267" r:id="rId4"/>
    <p:sldId id="278" r:id="rId5"/>
    <p:sldId id="274" r:id="rId6"/>
    <p:sldId id="269" r:id="rId7"/>
    <p:sldId id="270" r:id="rId8"/>
    <p:sldId id="271" r:id="rId9"/>
    <p:sldId id="282" r:id="rId10"/>
    <p:sldId id="286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C"/>
    <a:srgbClr val="0069B4"/>
    <a:srgbClr val="0F7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FA2F-E320-46A2-A402-A836E22722D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BD60-9D7A-497A-A381-8BC6B14B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0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FA2F-E320-46A2-A402-A836E22722D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BD60-9D7A-497A-A381-8BC6B14B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8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FA2F-E320-46A2-A402-A836E22722D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BD60-9D7A-497A-A381-8BC6B14B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2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FA2F-E320-46A2-A402-A836E22722D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BD60-9D7A-497A-A381-8BC6B14B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FA2F-E320-46A2-A402-A836E22722D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BD60-9D7A-497A-A381-8BC6B14B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2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FA2F-E320-46A2-A402-A836E22722D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BD60-9D7A-497A-A381-8BC6B14B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8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FA2F-E320-46A2-A402-A836E22722D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BD60-9D7A-497A-A381-8BC6B14B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7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FA2F-E320-46A2-A402-A836E22722D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BD60-9D7A-497A-A381-8BC6B14B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4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FA2F-E320-46A2-A402-A836E22722D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BD60-9D7A-497A-A381-8BC6B14B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5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FA2F-E320-46A2-A402-A836E22722D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BD60-9D7A-497A-A381-8BC6B14B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7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FA2F-E320-46A2-A402-A836E22722D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CBD60-9D7A-497A-A381-8BC6B14B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7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FA2F-E320-46A2-A402-A836E22722D2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CBD60-9D7A-497A-A381-8BC6B14B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6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4110"/>
            <a:ext cx="12192000" cy="9144000"/>
          </a:xfrm>
        </p:spPr>
      </p:pic>
      <p:pic>
        <p:nvPicPr>
          <p:cNvPr id="6" name="Picture 8" descr="Pildiotsingu Tartu Ãlikool logo tule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163" y="4999163"/>
            <a:ext cx="1858837" cy="1858837"/>
          </a:xfrm>
          <a:prstGeom prst="rect">
            <a:avLst/>
          </a:prstGeom>
          <a:solidFill>
            <a:schemeClr val="bg1">
              <a:alpha val="66000"/>
            </a:schemeClr>
          </a:solidFill>
          <a:effectLst>
            <a:softEdge rad="127000"/>
          </a:effectLst>
          <a:ex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74370" y="365125"/>
            <a:ext cx="10938510" cy="2103756"/>
          </a:xfrm>
          <a:gradFill>
            <a:gsLst>
              <a:gs pos="0">
                <a:schemeClr val="bg1">
                  <a:alpha val="62000"/>
                </a:schemeClr>
              </a:gs>
              <a:gs pos="0">
                <a:schemeClr val="bg1">
                  <a:alpha val="41000"/>
                </a:schemeClr>
              </a:gs>
              <a:gs pos="43000">
                <a:schemeClr val="bg1">
                  <a:alpha val="75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1"/>
          </a:gradFill>
          <a:effectLst>
            <a:softEdge rad="127000"/>
          </a:effectLst>
        </p:spPr>
        <p:txBody>
          <a:bodyPr>
            <a:noAutofit/>
          </a:bodyPr>
          <a:lstStyle/>
          <a:p>
            <a:pPr algn="ctr"/>
            <a:r>
              <a:rPr lang="en-US" sz="4200" b="1" dirty="0"/>
              <a:t>Reliability of Sentinel-1 </a:t>
            </a:r>
            <a:r>
              <a:rPr lang="en-US" sz="4200" b="1" dirty="0" err="1"/>
              <a:t>InSAR</a:t>
            </a:r>
            <a:r>
              <a:rPr lang="en-US" sz="4200" b="1" dirty="0"/>
              <a:t> distributed </a:t>
            </a:r>
            <a:r>
              <a:rPr lang="en-US" sz="4200" b="1" dirty="0" err="1"/>
              <a:t>scatterer</a:t>
            </a:r>
            <a:r>
              <a:rPr lang="en-US" sz="4200" b="1" dirty="0"/>
              <a:t> (DS) time series to estimate the temporal vertical movement of </a:t>
            </a:r>
            <a:r>
              <a:rPr lang="en-US" sz="4200" b="1" dirty="0" err="1"/>
              <a:t>ombrotrophic</a:t>
            </a:r>
            <a:r>
              <a:rPr lang="en-US" sz="4200" b="1" dirty="0"/>
              <a:t> bog surface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38200" y="5901179"/>
            <a:ext cx="8795527" cy="956821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softEdge rad="127000"/>
          </a:effectLst>
        </p:spPr>
        <p:txBody>
          <a:bodyPr vert="horz" lIns="91440" tIns="180000" rIns="91440" bIns="180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0"/>
              </a:spcBef>
              <a:buNone/>
            </a:pPr>
            <a:r>
              <a:rPr lang="en-GB" sz="2400" b="1" dirty="0" smtClean="0"/>
              <a:t>Tauri Tampuu</a:t>
            </a:r>
            <a:r>
              <a:rPr lang="en-GB" sz="2400" dirty="0" smtClean="0"/>
              <a:t>, Francesco De Zan, Robert </a:t>
            </a:r>
            <a:r>
              <a:rPr lang="en-GB" sz="2400" dirty="0" err="1" smtClean="0"/>
              <a:t>Shau</a:t>
            </a:r>
            <a:r>
              <a:rPr lang="en-GB" sz="2400" dirty="0" smtClean="0"/>
              <a:t>, </a:t>
            </a:r>
            <a:r>
              <a:rPr lang="en-GB" sz="2400" dirty="0" err="1" smtClean="0"/>
              <a:t>Jaan</a:t>
            </a:r>
            <a:r>
              <a:rPr lang="en-GB" sz="2400" dirty="0" smtClean="0"/>
              <a:t> </a:t>
            </a:r>
            <a:r>
              <a:rPr lang="en-GB" sz="2400" dirty="0" err="1" smtClean="0"/>
              <a:t>Praks</a:t>
            </a:r>
            <a:r>
              <a:rPr lang="en-GB" sz="2400" dirty="0" smtClean="0"/>
              <a:t>, Marko </a:t>
            </a:r>
            <a:r>
              <a:rPr lang="en-GB" sz="2400" dirty="0" err="1" smtClean="0"/>
              <a:t>Kohv</a:t>
            </a:r>
            <a:r>
              <a:rPr lang="en-GB" sz="2400" dirty="0" smtClean="0"/>
              <a:t> and Ain Kull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479" y="3329866"/>
            <a:ext cx="1495906" cy="149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" y="297178"/>
            <a:ext cx="11544300" cy="4873337"/>
          </a:xfrm>
          <a:gradFill>
            <a:gsLst>
              <a:gs pos="0">
                <a:schemeClr val="bg1"/>
              </a:gs>
              <a:gs pos="100000">
                <a:schemeClr val="bg1">
                  <a:alpha val="40000"/>
                </a:schemeClr>
              </a:gs>
              <a:gs pos="47000">
                <a:schemeClr val="bg1">
                  <a:alpha val="50000"/>
                </a:schemeClr>
              </a:gs>
              <a:gs pos="100000">
                <a:schemeClr val="bg1"/>
              </a:gs>
            </a:gsLst>
            <a:lin ang="0" scaled="1"/>
          </a:gradFill>
          <a:effectLst>
            <a:softEdge rad="127000"/>
          </a:effectLst>
        </p:spPr>
        <p:txBody>
          <a:bodyPr lIns="198000" tIns="162000">
            <a:normAutofit lnSpcReduction="10000"/>
          </a:bodyPr>
          <a:lstStyle/>
          <a:p>
            <a:r>
              <a:rPr lang="en-US" sz="4400" dirty="0" smtClean="0">
                <a:ln w="0">
                  <a:noFill/>
                </a:ln>
              </a:rPr>
              <a:t>Conclusions</a:t>
            </a:r>
          </a:p>
          <a:p>
            <a:endParaRPr lang="en-US" sz="3600" dirty="0" smtClean="0">
              <a:ln w="0">
                <a:noFill/>
              </a:ln>
            </a:endParaRPr>
          </a:p>
          <a:p>
            <a:r>
              <a:rPr lang="en-US" sz="3600" dirty="0" smtClean="0">
                <a:ln w="0">
                  <a:noFill/>
                </a:ln>
              </a:rPr>
              <a:t>Sentinel-1 </a:t>
            </a:r>
            <a:r>
              <a:rPr lang="en-US" sz="3600" dirty="0">
                <a:ln w="0">
                  <a:noFill/>
                </a:ln>
              </a:rPr>
              <a:t>DS </a:t>
            </a:r>
            <a:r>
              <a:rPr lang="en-US" sz="3600" dirty="0" smtClean="0">
                <a:ln w="0">
                  <a:noFill/>
                </a:ln>
              </a:rPr>
              <a:t>deformation time-series unreliable</a:t>
            </a:r>
            <a:endParaRPr lang="en-US" sz="3600" dirty="0">
              <a:ln w="0">
                <a:noFill/>
              </a:ln>
            </a:endParaRPr>
          </a:p>
          <a:p>
            <a:pPr marL="540000">
              <a:buFont typeface="Wingdings" panose="05000000000000000000" pitchFamily="2" charset="2"/>
              <a:buChar char="§"/>
            </a:pPr>
            <a:r>
              <a:rPr lang="en-US" sz="3600" dirty="0" smtClean="0">
                <a:ln w="0">
                  <a:noFill/>
                </a:ln>
                <a:effectLst/>
              </a:rPr>
              <a:t>Severe </a:t>
            </a:r>
            <a:r>
              <a:rPr lang="en-US" sz="3600" dirty="0">
                <a:ln w="0">
                  <a:noFill/>
                </a:ln>
              </a:rPr>
              <a:t>underestimation </a:t>
            </a:r>
            <a:r>
              <a:rPr lang="en-US" sz="3600" dirty="0" smtClean="0">
                <a:ln w="0">
                  <a:noFill/>
                </a:ln>
              </a:rPr>
              <a:t>(at wavelength </a:t>
            </a:r>
            <a:r>
              <a:rPr lang="en-US" sz="3600" dirty="0">
                <a:ln w="0">
                  <a:noFill/>
                </a:ln>
              </a:rPr>
              <a:t>5.6 cm</a:t>
            </a:r>
            <a:r>
              <a:rPr lang="en-US" sz="3600" dirty="0" smtClean="0">
                <a:ln w="0">
                  <a:noFill/>
                </a:ln>
              </a:rPr>
              <a:t>)</a:t>
            </a:r>
            <a:endParaRPr lang="en-US" sz="3600" dirty="0">
              <a:ln w="0">
                <a:noFill/>
              </a:ln>
              <a:effectLst/>
            </a:endParaRPr>
          </a:p>
          <a:p>
            <a:r>
              <a:rPr lang="en-US" sz="3600" dirty="0" smtClean="0">
                <a:ln w="0">
                  <a:noFill/>
                </a:ln>
                <a:effectLst/>
              </a:rPr>
              <a:t>Though, useful </a:t>
            </a:r>
            <a:r>
              <a:rPr lang="en-US" sz="3600" dirty="0">
                <a:ln w="0">
                  <a:noFill/>
                </a:ln>
                <a:effectLst/>
              </a:rPr>
              <a:t>deformation </a:t>
            </a:r>
            <a:r>
              <a:rPr lang="en-US" sz="3600" dirty="0" smtClean="0">
                <a:ln w="0">
                  <a:noFill/>
                </a:ln>
                <a:effectLst/>
              </a:rPr>
              <a:t>signal contained</a:t>
            </a:r>
          </a:p>
          <a:p>
            <a:pPr marL="540000">
              <a:buFont typeface="Wingdings" panose="05000000000000000000" pitchFamily="2" charset="2"/>
              <a:buChar char="§"/>
            </a:pPr>
            <a:r>
              <a:rPr lang="en-US" sz="3600" dirty="0" smtClean="0">
                <a:ln w="0">
                  <a:noFill/>
                </a:ln>
                <a:effectLst/>
              </a:rPr>
              <a:t>6-day surface changes relatively small</a:t>
            </a:r>
          </a:p>
          <a:p>
            <a:pPr marL="540000">
              <a:buFont typeface="Wingdings" panose="05000000000000000000" pitchFamily="2" charset="2"/>
              <a:buChar char="§"/>
            </a:pPr>
            <a:r>
              <a:rPr lang="en-US" sz="3600" dirty="0" smtClean="0">
                <a:ln w="0">
                  <a:noFill/>
                </a:ln>
                <a:effectLst/>
              </a:rPr>
              <a:t>ambiguity resolution often not needed</a:t>
            </a:r>
          </a:p>
          <a:p>
            <a:r>
              <a:rPr lang="en-US" sz="3600" b="1" dirty="0" smtClean="0">
                <a:ln w="0">
                  <a:noFill/>
                </a:ln>
                <a:effectLst/>
              </a:rPr>
              <a:t>Near-future long </a:t>
            </a:r>
            <a:r>
              <a:rPr lang="en-US" sz="3600" b="1" dirty="0">
                <a:ln w="0">
                  <a:noFill/>
                </a:ln>
                <a:effectLst/>
              </a:rPr>
              <a:t>wavelength (24 cm) </a:t>
            </a:r>
            <a:r>
              <a:rPr lang="en-US" sz="3600" b="1" dirty="0" err="1">
                <a:ln w="0">
                  <a:noFill/>
                </a:ln>
                <a:effectLst/>
              </a:rPr>
              <a:t>InSAR</a:t>
            </a:r>
            <a:r>
              <a:rPr lang="en-US" sz="3600" b="1" dirty="0">
                <a:ln w="0">
                  <a:noFill/>
                </a:ln>
                <a:effectLst/>
              </a:rPr>
              <a:t> missions</a:t>
            </a:r>
          </a:p>
          <a:p>
            <a:endParaRPr lang="en-US" sz="3200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63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https://4.bp.blogspot.com/-oKRzQDJBOFY/Vy-oDdx-u_I/AAAAAAAAE3k/Fb_PKgKoGWcwSDUwn_JfQHzRtwj3wc3-ACLcB/s1600/PB05042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ttachments.office.net/owa/tauri.tampuu@ut.ee/service.svc/s/GetAttachmentThumbnail?id=AAMkAGEzYWEwYzFkLThhY2MtNGMxOC05OTNmLTlmOGRmNGU1MzY1MgBGAAAAAAA0ljF1DWJvR6xe9w%2FdDf6vBwBzLpRYzWcxTLrXnxRCwNLaAAAAAAEMAABzLpRYzWcxTLrXnxRCwNLaAABHAtT9AAABEgAQAG%2FVg1SZ4aBHoXUtB7Eg3eo%3D&amp;thumbnailType=2&amp;owa=outlook.office.com&amp;scriptVer=2019041503.06&amp;X-OWA-CANARY=juvPnDvRb0OHiBYCtjaRtLBAg8IWx9YYUd-039twSeYE9VP5T3uv-gRXpM8_bbZNZvLuW_028oE.&amp;token=eyJhbGciOiJSUzI1NiIsImtpZCI6IjA2MDBGOUY2NzQ2MjA3MzdFNzM0MDRFMjg3QzQ1QTgxOENCN0NFQjgiLCJ4NXQiOiJCZ0Q1OW5SaUJ6Zm5OQVRpaDhSYWdZeTN6cmciLCJ0eXAiOiJKV1QifQ.eyJ2ZXIiOiJFeGNoYW5nZS5DYWxsYmFjay5WMSIsImFwcGN0eHNlbmRlciI6Ik93YURvd25sb2FkQDZkMzU2MzE3LTBkMDQtNGFiYy1iNmI2LThjOTc3Mzg4NWJiMCIsImFwcGN0eCI6IntcIm1zZXhjaHByb3RcIjpcIm93YVwiLFwicHJpbWFyeXNpZFwiOlwiUy0xLTUtMjEtNDc2MjQwNzc4LTI3NjM2MzMyMTItMjIwNTM2MzkxMi04Nzg4MDMxXCIsXCJwdWlkXCI6XCIxMTUzODM2Mjk2MzUwMjE0MjAzXCIsXCJvaWRcIjpcIjY0MTIzNmQyLTRjYjUtNGQwYy1iNDhiLTUxNWUwNzA2ZjZiN1wiLFwic2NvcGVcIjpcIk93YURvd25sb2FkXCJ9IiwibmJmIjoxNTU1OTMyODQ4LCJleHAiOjE1NTU5MzM0NDgsImlzcyI6IjAwMDAwMDAyLTAwMDAtMGZmMS1jZTAwLTAwMDAwMDAwMDAwMEA2ZDM1NjMxNy0wZDA0LTRhYmMtYjZiNi04Yzk3NzM4ODViYjAiLCJhdWQiOiIwMDAwMDAwMi0wMDAwLTBmZjEtY2UwMC0wMDAwMDAwMDAwMDAvYXR0YWNobWVudHMub2ZmaWNlLm5ldEA2ZDM1NjMxNy0wZDA0LTRhYmMtYjZiNi04Yzk3NzM4ODViYjAifQ.OdwgD1iggyK65oEqJHPv3FQBBY7GvAPjIe7fdcpYQp7E4enA7r3QpFAKPuOy2O-4NeWEz4ViHWveWC8a7FGFtfkMu3Y8Ylmc6gMJq9eNIEjmyVPEleoiOdJ8yT5lYxT3z0ggFyhieAHQlZBY8wvsm9Rp3wjD-x_pa6278RMxHKVbMtaF5z5_EJaF4KS_Y1McJkauhf4qsGC7ImQlvOWkFHYaVj3KlsXc4_fczzwIiAarLreS6BCkBQCviZZ5OXN0pZ9o7UVbVirUD60qOn0zkF1FZFvLTNWAiylt2hf92kFw81YlAQLm-1K3nZUVu5xKtwwXnjlNZaJXnWWW0rPJbQ&amp;animation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429" y="448739"/>
            <a:ext cx="2135984" cy="12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3429" y="1706399"/>
            <a:ext cx="2135984" cy="521577"/>
          </a:xfrm>
          <a:prstGeom prst="rect">
            <a:avLst/>
          </a:prstGeom>
        </p:spPr>
      </p:pic>
      <p:pic>
        <p:nvPicPr>
          <p:cNvPr id="5122" name="Picture 2" descr="Ministry of Education and Research (Estonia)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409" y="2132246"/>
            <a:ext cx="2136592" cy="85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University of Tartu"/>
          <p:cNvSpPr>
            <a:spLocks noChangeAspect="1" noChangeArrowheads="1"/>
          </p:cNvSpPr>
          <p:nvPr/>
        </p:nvSpPr>
        <p:spPr bwMode="auto">
          <a:xfrm>
            <a:off x="155535" y="-144326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pic>
        <p:nvPicPr>
          <p:cNvPr id="5128" name="Picture 8" descr="University of Tartu - Wikip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224" y="448739"/>
            <a:ext cx="896631" cy="89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Deutsches Zentrum für Luft- und Raumfahrt e.V. (German Aerospace Center -  DLR) | EIT RawMaterial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361" y="710548"/>
            <a:ext cx="591290" cy="49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gu22.eu/EGU22-sharing-is-encourag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97" y="5112037"/>
            <a:ext cx="1161516" cy="162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5" y="448739"/>
            <a:ext cx="1619361" cy="16193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943" y="5112036"/>
            <a:ext cx="1364954" cy="16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6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4110"/>
            <a:ext cx="12192000" cy="9144000"/>
          </a:xfr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38199" y="365125"/>
            <a:ext cx="6053051" cy="2031566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127000"/>
          </a:effectLst>
        </p:spPr>
        <p:txBody>
          <a:bodyPr vert="horz" lIns="162000" tIns="90000" rIns="91440" bIns="90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 smtClean="0"/>
              <a:t>Is radar satellite (SAR</a:t>
            </a:r>
            <a:r>
              <a:rPr lang="en-US" sz="4200" b="1" dirty="0"/>
              <a:t>) </a:t>
            </a:r>
            <a:r>
              <a:rPr lang="en-US" sz="4200" b="1" dirty="0" smtClean="0"/>
              <a:t>reliable in estimating bog surface height changes?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21681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4.bp.blogspot.com/-yRDPaDpJ1xY/VKLEV0Jt9pI/AAAAAAAADvk/i8lwfP60WFE/s1600/PB1905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592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4935" y="441690"/>
            <a:ext cx="4889196" cy="2176732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90000" tIns="72000" bIns="72000" rtlCol="0">
            <a:spAutoFit/>
          </a:bodyPr>
          <a:lstStyle/>
          <a:p>
            <a:pPr algn="ctr"/>
            <a:r>
              <a:rPr lang="en-US" sz="4400" dirty="0" smtClean="0"/>
              <a:t>Peatland soils contain 0.5 </a:t>
            </a:r>
            <a:r>
              <a:rPr lang="en-US" sz="4400" dirty="0"/>
              <a:t>x </a:t>
            </a:r>
            <a:r>
              <a:rPr lang="en-US" sz="4400" dirty="0" smtClean="0"/>
              <a:t>carbon in the atmosphere</a:t>
            </a:r>
            <a:endParaRPr lang="et-EE" sz="4400" dirty="0"/>
          </a:p>
        </p:txBody>
      </p:sp>
    </p:spTree>
    <p:extLst>
      <p:ext uri="{BB962C8B-B14F-4D97-AF65-F5344CB8AC3E}">
        <p14:creationId xmlns:p14="http://schemas.microsoft.com/office/powerpoint/2010/main" val="26509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ntinel-1 spreads its wi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4572" cy="687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7778" y="4580311"/>
            <a:ext cx="5030803" cy="2002635"/>
          </a:xfrm>
          <a:solidFill>
            <a:schemeClr val="bg1">
              <a:alpha val="58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r>
              <a:rPr lang="en-US" dirty="0" smtClean="0"/>
              <a:t>Penetration of clouds</a:t>
            </a:r>
          </a:p>
          <a:p>
            <a:r>
              <a:rPr lang="en-US" dirty="0" smtClean="0"/>
              <a:t>Penetration of vegetation</a:t>
            </a:r>
          </a:p>
          <a:p>
            <a:r>
              <a:rPr lang="en-US" b="1" dirty="0" smtClean="0"/>
              <a:t>Direct measurement of surface height changes</a:t>
            </a:r>
          </a:p>
        </p:txBody>
      </p:sp>
      <p:pic>
        <p:nvPicPr>
          <p:cNvPr id="13322" name="Picture 10" descr="File:ESA logo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661" y="6292574"/>
            <a:ext cx="1150711" cy="41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247777" y="3912124"/>
            <a:ext cx="5030803" cy="556181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softEdge rad="508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/>
              <a:t>SAR satellite Sentinel-1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567925" y="4256116"/>
            <a:ext cx="4764795" cy="1670859"/>
          </a:xfrm>
          <a:prstGeom prst="rect">
            <a:avLst/>
          </a:prstGeom>
          <a:solidFill>
            <a:schemeClr val="bg1">
              <a:alpha val="58000"/>
            </a:schemeClr>
          </a:solidFill>
          <a:effectLst>
            <a:softEdge rad="508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Peatland surface height changes (Bog breathing) proxy for peat wetness</a:t>
            </a:r>
          </a:p>
          <a:p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29986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SAR Differential Interferometry (</a:t>
            </a:r>
            <a:r>
              <a:rPr lang="en-US" dirty="0" err="1"/>
              <a:t>DInSAR</a:t>
            </a:r>
            <a:r>
              <a:rPr lang="en-US" dirty="0"/>
              <a:t>)</a:t>
            </a:r>
          </a:p>
        </p:txBody>
      </p:sp>
      <p:sp>
        <p:nvSpPr>
          <p:cNvPr id="3" name="Freeform 2"/>
          <p:cNvSpPr/>
          <p:nvPr/>
        </p:nvSpPr>
        <p:spPr>
          <a:xfrm>
            <a:off x="3792345" y="1420075"/>
            <a:ext cx="4379666" cy="4097107"/>
          </a:xfrm>
          <a:custGeom>
            <a:avLst/>
            <a:gdLst>
              <a:gd name="connsiteX0" fmla="*/ 3965171 w 4380807"/>
              <a:gd name="connsiteY0" fmla="*/ 0 h 4098174"/>
              <a:gd name="connsiteX1" fmla="*/ 3965171 w 4380807"/>
              <a:gd name="connsiteY1" fmla="*/ 0 h 4098174"/>
              <a:gd name="connsiteX2" fmla="*/ 1720734 w 4380807"/>
              <a:gd name="connsiteY2" fmla="*/ 8312 h 4098174"/>
              <a:gd name="connsiteX3" fmla="*/ 1687483 w 4380807"/>
              <a:gd name="connsiteY3" fmla="*/ 16625 h 4098174"/>
              <a:gd name="connsiteX4" fmla="*/ 1587731 w 4380807"/>
              <a:gd name="connsiteY4" fmla="*/ 33251 h 4098174"/>
              <a:gd name="connsiteX5" fmla="*/ 1546167 w 4380807"/>
              <a:gd name="connsiteY5" fmla="*/ 41563 h 4098174"/>
              <a:gd name="connsiteX6" fmla="*/ 1496291 w 4380807"/>
              <a:gd name="connsiteY6" fmla="*/ 49876 h 4098174"/>
              <a:gd name="connsiteX7" fmla="*/ 1438101 w 4380807"/>
              <a:gd name="connsiteY7" fmla="*/ 66501 h 4098174"/>
              <a:gd name="connsiteX8" fmla="*/ 1371600 w 4380807"/>
              <a:gd name="connsiteY8" fmla="*/ 83127 h 4098174"/>
              <a:gd name="connsiteX9" fmla="*/ 1313411 w 4380807"/>
              <a:gd name="connsiteY9" fmla="*/ 99752 h 4098174"/>
              <a:gd name="connsiteX10" fmla="*/ 1255221 w 4380807"/>
              <a:gd name="connsiteY10" fmla="*/ 108065 h 4098174"/>
              <a:gd name="connsiteX11" fmla="*/ 1113905 w 4380807"/>
              <a:gd name="connsiteY11" fmla="*/ 141316 h 4098174"/>
              <a:gd name="connsiteX12" fmla="*/ 1055716 w 4380807"/>
              <a:gd name="connsiteY12" fmla="*/ 157941 h 4098174"/>
              <a:gd name="connsiteX13" fmla="*/ 989214 w 4380807"/>
              <a:gd name="connsiteY13" fmla="*/ 174567 h 4098174"/>
              <a:gd name="connsiteX14" fmla="*/ 931025 w 4380807"/>
              <a:gd name="connsiteY14" fmla="*/ 199505 h 4098174"/>
              <a:gd name="connsiteX15" fmla="*/ 864523 w 4380807"/>
              <a:gd name="connsiteY15" fmla="*/ 216131 h 4098174"/>
              <a:gd name="connsiteX16" fmla="*/ 681643 w 4380807"/>
              <a:gd name="connsiteY16" fmla="*/ 274320 h 4098174"/>
              <a:gd name="connsiteX17" fmla="*/ 490451 w 4380807"/>
              <a:gd name="connsiteY17" fmla="*/ 307571 h 4098174"/>
              <a:gd name="connsiteX18" fmla="*/ 423949 w 4380807"/>
              <a:gd name="connsiteY18" fmla="*/ 315883 h 4098174"/>
              <a:gd name="connsiteX19" fmla="*/ 349134 w 4380807"/>
              <a:gd name="connsiteY19" fmla="*/ 332509 h 4098174"/>
              <a:gd name="connsiteX20" fmla="*/ 290945 w 4380807"/>
              <a:gd name="connsiteY20" fmla="*/ 365760 h 4098174"/>
              <a:gd name="connsiteX21" fmla="*/ 232756 w 4380807"/>
              <a:gd name="connsiteY21" fmla="*/ 390698 h 4098174"/>
              <a:gd name="connsiteX22" fmla="*/ 157941 w 4380807"/>
              <a:gd name="connsiteY22" fmla="*/ 457200 h 4098174"/>
              <a:gd name="connsiteX23" fmla="*/ 99752 w 4380807"/>
              <a:gd name="connsiteY23" fmla="*/ 523701 h 4098174"/>
              <a:gd name="connsiteX24" fmla="*/ 66501 w 4380807"/>
              <a:gd name="connsiteY24" fmla="*/ 598516 h 4098174"/>
              <a:gd name="connsiteX25" fmla="*/ 41563 w 4380807"/>
              <a:gd name="connsiteY25" fmla="*/ 656705 h 4098174"/>
              <a:gd name="connsiteX26" fmla="*/ 33251 w 4380807"/>
              <a:gd name="connsiteY26" fmla="*/ 706581 h 4098174"/>
              <a:gd name="connsiteX27" fmla="*/ 16625 w 4380807"/>
              <a:gd name="connsiteY27" fmla="*/ 731520 h 4098174"/>
              <a:gd name="connsiteX28" fmla="*/ 0 w 4380807"/>
              <a:gd name="connsiteY28" fmla="*/ 798021 h 4098174"/>
              <a:gd name="connsiteX29" fmla="*/ 8312 w 4380807"/>
              <a:gd name="connsiteY29" fmla="*/ 989214 h 4098174"/>
              <a:gd name="connsiteX30" fmla="*/ 49876 w 4380807"/>
              <a:gd name="connsiteY30" fmla="*/ 1072341 h 4098174"/>
              <a:gd name="connsiteX31" fmla="*/ 58189 w 4380807"/>
              <a:gd name="connsiteY31" fmla="*/ 1097280 h 4098174"/>
              <a:gd name="connsiteX32" fmla="*/ 83127 w 4380807"/>
              <a:gd name="connsiteY32" fmla="*/ 1155469 h 4098174"/>
              <a:gd name="connsiteX33" fmla="*/ 91440 w 4380807"/>
              <a:gd name="connsiteY33" fmla="*/ 1213658 h 4098174"/>
              <a:gd name="connsiteX34" fmla="*/ 124691 w 4380807"/>
              <a:gd name="connsiteY34" fmla="*/ 1288472 h 4098174"/>
              <a:gd name="connsiteX35" fmla="*/ 157941 w 4380807"/>
              <a:gd name="connsiteY35" fmla="*/ 1354974 h 4098174"/>
              <a:gd name="connsiteX36" fmla="*/ 174567 w 4380807"/>
              <a:gd name="connsiteY36" fmla="*/ 1396538 h 4098174"/>
              <a:gd name="connsiteX37" fmla="*/ 191192 w 4380807"/>
              <a:gd name="connsiteY37" fmla="*/ 1429789 h 4098174"/>
              <a:gd name="connsiteX38" fmla="*/ 207818 w 4380807"/>
              <a:gd name="connsiteY38" fmla="*/ 1479665 h 4098174"/>
              <a:gd name="connsiteX39" fmla="*/ 224443 w 4380807"/>
              <a:gd name="connsiteY39" fmla="*/ 1512916 h 4098174"/>
              <a:gd name="connsiteX40" fmla="*/ 257694 w 4380807"/>
              <a:gd name="connsiteY40" fmla="*/ 1587731 h 4098174"/>
              <a:gd name="connsiteX41" fmla="*/ 282632 w 4380807"/>
              <a:gd name="connsiteY41" fmla="*/ 1670858 h 4098174"/>
              <a:gd name="connsiteX42" fmla="*/ 307571 w 4380807"/>
              <a:gd name="connsiteY42" fmla="*/ 1770611 h 4098174"/>
              <a:gd name="connsiteX43" fmla="*/ 324196 w 4380807"/>
              <a:gd name="connsiteY43" fmla="*/ 1862051 h 4098174"/>
              <a:gd name="connsiteX44" fmla="*/ 357447 w 4380807"/>
              <a:gd name="connsiteY44" fmla="*/ 1945178 h 4098174"/>
              <a:gd name="connsiteX45" fmla="*/ 399011 w 4380807"/>
              <a:gd name="connsiteY45" fmla="*/ 1986741 h 4098174"/>
              <a:gd name="connsiteX46" fmla="*/ 465512 w 4380807"/>
              <a:gd name="connsiteY46" fmla="*/ 2053243 h 4098174"/>
              <a:gd name="connsiteX47" fmla="*/ 482138 w 4380807"/>
              <a:gd name="connsiteY47" fmla="*/ 2069869 h 4098174"/>
              <a:gd name="connsiteX48" fmla="*/ 523701 w 4380807"/>
              <a:gd name="connsiteY48" fmla="*/ 2086494 h 4098174"/>
              <a:gd name="connsiteX49" fmla="*/ 556952 w 4380807"/>
              <a:gd name="connsiteY49" fmla="*/ 2103120 h 4098174"/>
              <a:gd name="connsiteX50" fmla="*/ 598516 w 4380807"/>
              <a:gd name="connsiteY50" fmla="*/ 2128058 h 4098174"/>
              <a:gd name="connsiteX51" fmla="*/ 631767 w 4380807"/>
              <a:gd name="connsiteY51" fmla="*/ 2144683 h 4098174"/>
              <a:gd name="connsiteX52" fmla="*/ 656705 w 4380807"/>
              <a:gd name="connsiteY52" fmla="*/ 2161309 h 4098174"/>
              <a:gd name="connsiteX53" fmla="*/ 673331 w 4380807"/>
              <a:gd name="connsiteY53" fmla="*/ 2177934 h 4098174"/>
              <a:gd name="connsiteX54" fmla="*/ 698269 w 4380807"/>
              <a:gd name="connsiteY54" fmla="*/ 2186247 h 4098174"/>
              <a:gd name="connsiteX55" fmla="*/ 756458 w 4380807"/>
              <a:gd name="connsiteY55" fmla="*/ 2236123 h 4098174"/>
              <a:gd name="connsiteX56" fmla="*/ 789709 w 4380807"/>
              <a:gd name="connsiteY56" fmla="*/ 2244436 h 4098174"/>
              <a:gd name="connsiteX57" fmla="*/ 822960 w 4380807"/>
              <a:gd name="connsiteY57" fmla="*/ 2269374 h 4098174"/>
              <a:gd name="connsiteX58" fmla="*/ 889461 w 4380807"/>
              <a:gd name="connsiteY58" fmla="*/ 2294312 h 4098174"/>
              <a:gd name="connsiteX59" fmla="*/ 972589 w 4380807"/>
              <a:gd name="connsiteY59" fmla="*/ 2335876 h 4098174"/>
              <a:gd name="connsiteX60" fmla="*/ 1014152 w 4380807"/>
              <a:gd name="connsiteY60" fmla="*/ 2344189 h 4098174"/>
              <a:gd name="connsiteX61" fmla="*/ 1055716 w 4380807"/>
              <a:gd name="connsiteY61" fmla="*/ 2360814 h 4098174"/>
              <a:gd name="connsiteX62" fmla="*/ 1113905 w 4380807"/>
              <a:gd name="connsiteY62" fmla="*/ 2377440 h 4098174"/>
              <a:gd name="connsiteX63" fmla="*/ 1163781 w 4380807"/>
              <a:gd name="connsiteY63" fmla="*/ 2410691 h 4098174"/>
              <a:gd name="connsiteX64" fmla="*/ 1221971 w 4380807"/>
              <a:gd name="connsiteY64" fmla="*/ 2443941 h 4098174"/>
              <a:gd name="connsiteX65" fmla="*/ 1255221 w 4380807"/>
              <a:gd name="connsiteY65" fmla="*/ 2468880 h 4098174"/>
              <a:gd name="connsiteX66" fmla="*/ 1346661 w 4380807"/>
              <a:gd name="connsiteY66" fmla="*/ 2535381 h 4098174"/>
              <a:gd name="connsiteX67" fmla="*/ 1371600 w 4380807"/>
              <a:gd name="connsiteY67" fmla="*/ 2560320 h 4098174"/>
              <a:gd name="connsiteX68" fmla="*/ 1396538 w 4380807"/>
              <a:gd name="connsiteY68" fmla="*/ 2576945 h 4098174"/>
              <a:gd name="connsiteX69" fmla="*/ 1429789 w 4380807"/>
              <a:gd name="connsiteY69" fmla="*/ 2618509 h 4098174"/>
              <a:gd name="connsiteX70" fmla="*/ 1454727 w 4380807"/>
              <a:gd name="connsiteY70" fmla="*/ 2643447 h 4098174"/>
              <a:gd name="connsiteX71" fmla="*/ 1496291 w 4380807"/>
              <a:gd name="connsiteY71" fmla="*/ 2685011 h 4098174"/>
              <a:gd name="connsiteX72" fmla="*/ 1537854 w 4380807"/>
              <a:gd name="connsiteY72" fmla="*/ 2734887 h 4098174"/>
              <a:gd name="connsiteX73" fmla="*/ 1571105 w 4380807"/>
              <a:gd name="connsiteY73" fmla="*/ 2784763 h 4098174"/>
              <a:gd name="connsiteX74" fmla="*/ 1587731 w 4380807"/>
              <a:gd name="connsiteY74" fmla="*/ 2801389 h 4098174"/>
              <a:gd name="connsiteX75" fmla="*/ 1604356 w 4380807"/>
              <a:gd name="connsiteY75" fmla="*/ 2826327 h 4098174"/>
              <a:gd name="connsiteX76" fmla="*/ 1629294 w 4380807"/>
              <a:gd name="connsiteY76" fmla="*/ 2859578 h 4098174"/>
              <a:gd name="connsiteX77" fmla="*/ 1645920 w 4380807"/>
              <a:gd name="connsiteY77" fmla="*/ 2876203 h 4098174"/>
              <a:gd name="connsiteX78" fmla="*/ 1662545 w 4380807"/>
              <a:gd name="connsiteY78" fmla="*/ 2901141 h 4098174"/>
              <a:gd name="connsiteX79" fmla="*/ 1679171 w 4380807"/>
              <a:gd name="connsiteY79" fmla="*/ 2917767 h 4098174"/>
              <a:gd name="connsiteX80" fmla="*/ 1745672 w 4380807"/>
              <a:gd name="connsiteY80" fmla="*/ 3017520 h 4098174"/>
              <a:gd name="connsiteX81" fmla="*/ 1770611 w 4380807"/>
              <a:gd name="connsiteY81" fmla="*/ 3050771 h 4098174"/>
              <a:gd name="connsiteX82" fmla="*/ 1795549 w 4380807"/>
              <a:gd name="connsiteY82" fmla="*/ 3075709 h 4098174"/>
              <a:gd name="connsiteX83" fmla="*/ 1812174 w 4380807"/>
              <a:gd name="connsiteY83" fmla="*/ 3100647 h 4098174"/>
              <a:gd name="connsiteX84" fmla="*/ 1878676 w 4380807"/>
              <a:gd name="connsiteY84" fmla="*/ 3150523 h 4098174"/>
              <a:gd name="connsiteX85" fmla="*/ 1920240 w 4380807"/>
              <a:gd name="connsiteY85" fmla="*/ 3192087 h 4098174"/>
              <a:gd name="connsiteX86" fmla="*/ 1936865 w 4380807"/>
              <a:gd name="connsiteY86" fmla="*/ 3217025 h 4098174"/>
              <a:gd name="connsiteX87" fmla="*/ 1961803 w 4380807"/>
              <a:gd name="connsiteY87" fmla="*/ 3233651 h 4098174"/>
              <a:gd name="connsiteX88" fmla="*/ 1978429 w 4380807"/>
              <a:gd name="connsiteY88" fmla="*/ 3308465 h 4098174"/>
              <a:gd name="connsiteX89" fmla="*/ 1995054 w 4380807"/>
              <a:gd name="connsiteY89" fmla="*/ 3350029 h 4098174"/>
              <a:gd name="connsiteX90" fmla="*/ 2011680 w 4380807"/>
              <a:gd name="connsiteY90" fmla="*/ 3366654 h 4098174"/>
              <a:gd name="connsiteX91" fmla="*/ 2044931 w 4380807"/>
              <a:gd name="connsiteY91" fmla="*/ 3433156 h 4098174"/>
              <a:gd name="connsiteX92" fmla="*/ 2053243 w 4380807"/>
              <a:gd name="connsiteY92" fmla="*/ 3458094 h 4098174"/>
              <a:gd name="connsiteX93" fmla="*/ 2078181 w 4380807"/>
              <a:gd name="connsiteY93" fmla="*/ 3491345 h 4098174"/>
              <a:gd name="connsiteX94" fmla="*/ 2111432 w 4380807"/>
              <a:gd name="connsiteY94" fmla="*/ 3541221 h 4098174"/>
              <a:gd name="connsiteX95" fmla="*/ 2128058 w 4380807"/>
              <a:gd name="connsiteY95" fmla="*/ 3566160 h 4098174"/>
              <a:gd name="connsiteX96" fmla="*/ 2152996 w 4380807"/>
              <a:gd name="connsiteY96" fmla="*/ 3582785 h 4098174"/>
              <a:gd name="connsiteX97" fmla="*/ 2186247 w 4380807"/>
              <a:gd name="connsiteY97" fmla="*/ 3616036 h 4098174"/>
              <a:gd name="connsiteX98" fmla="*/ 2202872 w 4380807"/>
              <a:gd name="connsiteY98" fmla="*/ 3640974 h 4098174"/>
              <a:gd name="connsiteX99" fmla="*/ 2227811 w 4380807"/>
              <a:gd name="connsiteY99" fmla="*/ 3649287 h 4098174"/>
              <a:gd name="connsiteX100" fmla="*/ 2269374 w 4380807"/>
              <a:gd name="connsiteY100" fmla="*/ 3699163 h 4098174"/>
              <a:gd name="connsiteX101" fmla="*/ 2352501 w 4380807"/>
              <a:gd name="connsiteY101" fmla="*/ 3749040 h 4098174"/>
              <a:gd name="connsiteX102" fmla="*/ 2402378 w 4380807"/>
              <a:gd name="connsiteY102" fmla="*/ 3773978 h 4098174"/>
              <a:gd name="connsiteX103" fmla="*/ 2427316 w 4380807"/>
              <a:gd name="connsiteY103" fmla="*/ 3798916 h 4098174"/>
              <a:gd name="connsiteX104" fmla="*/ 2468880 w 4380807"/>
              <a:gd name="connsiteY104" fmla="*/ 3832167 h 4098174"/>
              <a:gd name="connsiteX105" fmla="*/ 2485505 w 4380807"/>
              <a:gd name="connsiteY105" fmla="*/ 3857105 h 4098174"/>
              <a:gd name="connsiteX106" fmla="*/ 2502131 w 4380807"/>
              <a:gd name="connsiteY106" fmla="*/ 3873731 h 4098174"/>
              <a:gd name="connsiteX107" fmla="*/ 2518756 w 4380807"/>
              <a:gd name="connsiteY107" fmla="*/ 3898669 h 4098174"/>
              <a:gd name="connsiteX108" fmla="*/ 2543694 w 4380807"/>
              <a:gd name="connsiteY108" fmla="*/ 3906981 h 4098174"/>
              <a:gd name="connsiteX109" fmla="*/ 2610196 w 4380807"/>
              <a:gd name="connsiteY109" fmla="*/ 3965171 h 4098174"/>
              <a:gd name="connsiteX110" fmla="*/ 2660072 w 4380807"/>
              <a:gd name="connsiteY110" fmla="*/ 4023360 h 4098174"/>
              <a:gd name="connsiteX111" fmla="*/ 2685011 w 4380807"/>
              <a:gd name="connsiteY111" fmla="*/ 4031672 h 4098174"/>
              <a:gd name="connsiteX112" fmla="*/ 2693323 w 4380807"/>
              <a:gd name="connsiteY112" fmla="*/ 4056611 h 4098174"/>
              <a:gd name="connsiteX113" fmla="*/ 2718261 w 4380807"/>
              <a:gd name="connsiteY113" fmla="*/ 4073236 h 4098174"/>
              <a:gd name="connsiteX114" fmla="*/ 2759825 w 4380807"/>
              <a:gd name="connsiteY114" fmla="*/ 4098174 h 4098174"/>
              <a:gd name="connsiteX115" fmla="*/ 2793076 w 4380807"/>
              <a:gd name="connsiteY115" fmla="*/ 4064923 h 4098174"/>
              <a:gd name="connsiteX116" fmla="*/ 2809701 w 4380807"/>
              <a:gd name="connsiteY116" fmla="*/ 4039985 h 4098174"/>
              <a:gd name="connsiteX117" fmla="*/ 2842952 w 4380807"/>
              <a:gd name="connsiteY117" fmla="*/ 4006734 h 4098174"/>
              <a:gd name="connsiteX118" fmla="*/ 2851265 w 4380807"/>
              <a:gd name="connsiteY118" fmla="*/ 3973483 h 4098174"/>
              <a:gd name="connsiteX119" fmla="*/ 2867891 w 4380807"/>
              <a:gd name="connsiteY119" fmla="*/ 3923607 h 4098174"/>
              <a:gd name="connsiteX120" fmla="*/ 2876203 w 4380807"/>
              <a:gd name="connsiteY120" fmla="*/ 3898669 h 4098174"/>
              <a:gd name="connsiteX121" fmla="*/ 2909454 w 4380807"/>
              <a:gd name="connsiteY121" fmla="*/ 3848792 h 4098174"/>
              <a:gd name="connsiteX122" fmla="*/ 2951018 w 4380807"/>
              <a:gd name="connsiteY122" fmla="*/ 3840480 h 4098174"/>
              <a:gd name="connsiteX123" fmla="*/ 2975956 w 4380807"/>
              <a:gd name="connsiteY123" fmla="*/ 3832167 h 4098174"/>
              <a:gd name="connsiteX124" fmla="*/ 3025832 w 4380807"/>
              <a:gd name="connsiteY124" fmla="*/ 3823854 h 4098174"/>
              <a:gd name="connsiteX125" fmla="*/ 3059083 w 4380807"/>
              <a:gd name="connsiteY125" fmla="*/ 3790603 h 4098174"/>
              <a:gd name="connsiteX126" fmla="*/ 3075709 w 4380807"/>
              <a:gd name="connsiteY126" fmla="*/ 3773978 h 4098174"/>
              <a:gd name="connsiteX127" fmla="*/ 3092334 w 4380807"/>
              <a:gd name="connsiteY127" fmla="*/ 3749040 h 4098174"/>
              <a:gd name="connsiteX128" fmla="*/ 3117272 w 4380807"/>
              <a:gd name="connsiteY128" fmla="*/ 3732414 h 4098174"/>
              <a:gd name="connsiteX129" fmla="*/ 3167149 w 4380807"/>
              <a:gd name="connsiteY129" fmla="*/ 3682538 h 4098174"/>
              <a:gd name="connsiteX130" fmla="*/ 3183774 w 4380807"/>
              <a:gd name="connsiteY130" fmla="*/ 3665912 h 4098174"/>
              <a:gd name="connsiteX131" fmla="*/ 3200400 w 4380807"/>
              <a:gd name="connsiteY131" fmla="*/ 3640974 h 4098174"/>
              <a:gd name="connsiteX132" fmla="*/ 3225338 w 4380807"/>
              <a:gd name="connsiteY132" fmla="*/ 3624349 h 4098174"/>
              <a:gd name="connsiteX133" fmla="*/ 3316778 w 4380807"/>
              <a:gd name="connsiteY133" fmla="*/ 3532909 h 4098174"/>
              <a:gd name="connsiteX134" fmla="*/ 3333403 w 4380807"/>
              <a:gd name="connsiteY134" fmla="*/ 3516283 h 4098174"/>
              <a:gd name="connsiteX135" fmla="*/ 3366654 w 4380807"/>
              <a:gd name="connsiteY135" fmla="*/ 3474720 h 4098174"/>
              <a:gd name="connsiteX136" fmla="*/ 3391592 w 4380807"/>
              <a:gd name="connsiteY136" fmla="*/ 3449781 h 4098174"/>
              <a:gd name="connsiteX137" fmla="*/ 3424843 w 4380807"/>
              <a:gd name="connsiteY137" fmla="*/ 3408218 h 4098174"/>
              <a:gd name="connsiteX138" fmla="*/ 3449781 w 4380807"/>
              <a:gd name="connsiteY138" fmla="*/ 3383280 h 4098174"/>
              <a:gd name="connsiteX139" fmla="*/ 3491345 w 4380807"/>
              <a:gd name="connsiteY139" fmla="*/ 3316778 h 4098174"/>
              <a:gd name="connsiteX140" fmla="*/ 3524596 w 4380807"/>
              <a:gd name="connsiteY140" fmla="*/ 3283527 h 4098174"/>
              <a:gd name="connsiteX141" fmla="*/ 3599411 w 4380807"/>
              <a:gd name="connsiteY141" fmla="*/ 3175461 h 4098174"/>
              <a:gd name="connsiteX142" fmla="*/ 3682538 w 4380807"/>
              <a:gd name="connsiteY142" fmla="*/ 3084021 h 4098174"/>
              <a:gd name="connsiteX143" fmla="*/ 3757352 w 4380807"/>
              <a:gd name="connsiteY143" fmla="*/ 3009207 h 4098174"/>
              <a:gd name="connsiteX144" fmla="*/ 3798916 w 4380807"/>
              <a:gd name="connsiteY144" fmla="*/ 2967643 h 4098174"/>
              <a:gd name="connsiteX145" fmla="*/ 3840480 w 4380807"/>
              <a:gd name="connsiteY145" fmla="*/ 2926080 h 4098174"/>
              <a:gd name="connsiteX146" fmla="*/ 3873731 w 4380807"/>
              <a:gd name="connsiteY146" fmla="*/ 2892829 h 4098174"/>
              <a:gd name="connsiteX147" fmla="*/ 3990109 w 4380807"/>
              <a:gd name="connsiteY147" fmla="*/ 2801389 h 4098174"/>
              <a:gd name="connsiteX148" fmla="*/ 4039985 w 4380807"/>
              <a:gd name="connsiteY148" fmla="*/ 2726574 h 4098174"/>
              <a:gd name="connsiteX149" fmla="*/ 4073236 w 4380807"/>
              <a:gd name="connsiteY149" fmla="*/ 2693323 h 4098174"/>
              <a:gd name="connsiteX150" fmla="*/ 4164676 w 4380807"/>
              <a:gd name="connsiteY150" fmla="*/ 2552007 h 4098174"/>
              <a:gd name="connsiteX151" fmla="*/ 4214552 w 4380807"/>
              <a:gd name="connsiteY151" fmla="*/ 2427316 h 4098174"/>
              <a:gd name="connsiteX152" fmla="*/ 4256116 w 4380807"/>
              <a:gd name="connsiteY152" fmla="*/ 2344189 h 4098174"/>
              <a:gd name="connsiteX153" fmla="*/ 4264429 w 4380807"/>
              <a:gd name="connsiteY153" fmla="*/ 2319251 h 4098174"/>
              <a:gd name="connsiteX154" fmla="*/ 4281054 w 4380807"/>
              <a:gd name="connsiteY154" fmla="*/ 2277687 h 4098174"/>
              <a:gd name="connsiteX155" fmla="*/ 4297680 w 4380807"/>
              <a:gd name="connsiteY155" fmla="*/ 2194560 h 4098174"/>
              <a:gd name="connsiteX156" fmla="*/ 4347556 w 4380807"/>
              <a:gd name="connsiteY156" fmla="*/ 2028305 h 4098174"/>
              <a:gd name="connsiteX157" fmla="*/ 4355869 w 4380807"/>
              <a:gd name="connsiteY157" fmla="*/ 1970116 h 4098174"/>
              <a:gd name="connsiteX158" fmla="*/ 4372494 w 4380807"/>
              <a:gd name="connsiteY158" fmla="*/ 1870363 h 4098174"/>
              <a:gd name="connsiteX159" fmla="*/ 4380807 w 4380807"/>
              <a:gd name="connsiteY159" fmla="*/ 1770611 h 4098174"/>
              <a:gd name="connsiteX160" fmla="*/ 4372494 w 4380807"/>
              <a:gd name="connsiteY160" fmla="*/ 897774 h 4098174"/>
              <a:gd name="connsiteX161" fmla="*/ 4364181 w 4380807"/>
              <a:gd name="connsiteY161" fmla="*/ 839585 h 4098174"/>
              <a:gd name="connsiteX162" fmla="*/ 4339243 w 4380807"/>
              <a:gd name="connsiteY162" fmla="*/ 714894 h 4098174"/>
              <a:gd name="connsiteX163" fmla="*/ 4330931 w 4380807"/>
              <a:gd name="connsiteY163" fmla="*/ 665018 h 4098174"/>
              <a:gd name="connsiteX164" fmla="*/ 4305992 w 4380807"/>
              <a:gd name="connsiteY164" fmla="*/ 548640 h 4098174"/>
              <a:gd name="connsiteX165" fmla="*/ 4297680 w 4380807"/>
              <a:gd name="connsiteY165" fmla="*/ 473825 h 4098174"/>
              <a:gd name="connsiteX166" fmla="*/ 4289367 w 4380807"/>
              <a:gd name="connsiteY166" fmla="*/ 332509 h 4098174"/>
              <a:gd name="connsiteX167" fmla="*/ 4281054 w 4380807"/>
              <a:gd name="connsiteY167" fmla="*/ 307571 h 4098174"/>
              <a:gd name="connsiteX168" fmla="*/ 4272741 w 4380807"/>
              <a:gd name="connsiteY168" fmla="*/ 266007 h 4098174"/>
              <a:gd name="connsiteX169" fmla="*/ 4239491 w 4380807"/>
              <a:gd name="connsiteY169" fmla="*/ 199505 h 4098174"/>
              <a:gd name="connsiteX170" fmla="*/ 4231178 w 4380807"/>
              <a:gd name="connsiteY170" fmla="*/ 174567 h 4098174"/>
              <a:gd name="connsiteX171" fmla="*/ 4181301 w 4380807"/>
              <a:gd name="connsiteY171" fmla="*/ 141316 h 4098174"/>
              <a:gd name="connsiteX172" fmla="*/ 4123112 w 4380807"/>
              <a:gd name="connsiteY172" fmla="*/ 99752 h 4098174"/>
              <a:gd name="connsiteX173" fmla="*/ 4048298 w 4380807"/>
              <a:gd name="connsiteY173" fmla="*/ 66501 h 4098174"/>
              <a:gd name="connsiteX174" fmla="*/ 4006734 w 4380807"/>
              <a:gd name="connsiteY174" fmla="*/ 41563 h 4098174"/>
              <a:gd name="connsiteX175" fmla="*/ 3981796 w 4380807"/>
              <a:gd name="connsiteY175" fmla="*/ 24938 h 4098174"/>
              <a:gd name="connsiteX176" fmla="*/ 3965171 w 4380807"/>
              <a:gd name="connsiteY176" fmla="*/ 0 h 409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4380807" h="4098174">
                <a:moveTo>
                  <a:pt x="3965171" y="0"/>
                </a:moveTo>
                <a:lnTo>
                  <a:pt x="3965171" y="0"/>
                </a:lnTo>
                <a:lnTo>
                  <a:pt x="1720734" y="8312"/>
                </a:lnTo>
                <a:cubicBezTo>
                  <a:pt x="1709310" y="8395"/>
                  <a:pt x="1698712" y="14519"/>
                  <a:pt x="1687483" y="16625"/>
                </a:cubicBezTo>
                <a:cubicBezTo>
                  <a:pt x="1654351" y="22837"/>
                  <a:pt x="1620786" y="26641"/>
                  <a:pt x="1587731" y="33251"/>
                </a:cubicBezTo>
                <a:lnTo>
                  <a:pt x="1546167" y="41563"/>
                </a:lnTo>
                <a:cubicBezTo>
                  <a:pt x="1529584" y="44578"/>
                  <a:pt x="1512714" y="46086"/>
                  <a:pt x="1496291" y="49876"/>
                </a:cubicBezTo>
                <a:cubicBezTo>
                  <a:pt x="1476635" y="54412"/>
                  <a:pt x="1457593" y="61303"/>
                  <a:pt x="1438101" y="66501"/>
                </a:cubicBezTo>
                <a:cubicBezTo>
                  <a:pt x="1416023" y="72388"/>
                  <a:pt x="1393678" y="77240"/>
                  <a:pt x="1371600" y="83127"/>
                </a:cubicBezTo>
                <a:cubicBezTo>
                  <a:pt x="1352109" y="88325"/>
                  <a:pt x="1333136" y="95525"/>
                  <a:pt x="1313411" y="99752"/>
                </a:cubicBezTo>
                <a:cubicBezTo>
                  <a:pt x="1294252" y="103857"/>
                  <a:pt x="1274618" y="105294"/>
                  <a:pt x="1255221" y="108065"/>
                </a:cubicBezTo>
                <a:cubicBezTo>
                  <a:pt x="1118455" y="147142"/>
                  <a:pt x="1288824" y="100160"/>
                  <a:pt x="1113905" y="141316"/>
                </a:cubicBezTo>
                <a:cubicBezTo>
                  <a:pt x="1094269" y="145936"/>
                  <a:pt x="1075207" y="152743"/>
                  <a:pt x="1055716" y="157941"/>
                </a:cubicBezTo>
                <a:cubicBezTo>
                  <a:pt x="1033638" y="163829"/>
                  <a:pt x="1010891" y="167341"/>
                  <a:pt x="989214" y="174567"/>
                </a:cubicBezTo>
                <a:cubicBezTo>
                  <a:pt x="969194" y="181240"/>
                  <a:pt x="951045" y="192832"/>
                  <a:pt x="931025" y="199505"/>
                </a:cubicBezTo>
                <a:cubicBezTo>
                  <a:pt x="909348" y="206731"/>
                  <a:pt x="886312" y="209250"/>
                  <a:pt x="864523" y="216131"/>
                </a:cubicBezTo>
                <a:cubicBezTo>
                  <a:pt x="767300" y="246833"/>
                  <a:pt x="781083" y="253847"/>
                  <a:pt x="681643" y="274320"/>
                </a:cubicBezTo>
                <a:cubicBezTo>
                  <a:pt x="618285" y="287365"/>
                  <a:pt x="554639" y="299548"/>
                  <a:pt x="490451" y="307571"/>
                </a:cubicBezTo>
                <a:cubicBezTo>
                  <a:pt x="468284" y="310342"/>
                  <a:pt x="445949" y="312001"/>
                  <a:pt x="423949" y="315883"/>
                </a:cubicBezTo>
                <a:cubicBezTo>
                  <a:pt x="398791" y="320323"/>
                  <a:pt x="374072" y="326967"/>
                  <a:pt x="349134" y="332509"/>
                </a:cubicBezTo>
                <a:cubicBezTo>
                  <a:pt x="329738" y="343593"/>
                  <a:pt x="310926" y="355769"/>
                  <a:pt x="290945" y="365760"/>
                </a:cubicBezTo>
                <a:cubicBezTo>
                  <a:pt x="272070" y="375197"/>
                  <a:pt x="251282" y="380593"/>
                  <a:pt x="232756" y="390698"/>
                </a:cubicBezTo>
                <a:cubicBezTo>
                  <a:pt x="209266" y="403511"/>
                  <a:pt x="173330" y="439613"/>
                  <a:pt x="157941" y="457200"/>
                </a:cubicBezTo>
                <a:cubicBezTo>
                  <a:pt x="138545" y="479367"/>
                  <a:pt x="116872" y="499733"/>
                  <a:pt x="99752" y="523701"/>
                </a:cubicBezTo>
                <a:cubicBezTo>
                  <a:pt x="67948" y="568226"/>
                  <a:pt x="82081" y="562161"/>
                  <a:pt x="66501" y="598516"/>
                </a:cubicBezTo>
                <a:cubicBezTo>
                  <a:pt x="35685" y="670420"/>
                  <a:pt x="61058" y="598221"/>
                  <a:pt x="41563" y="656705"/>
                </a:cubicBezTo>
                <a:cubicBezTo>
                  <a:pt x="38792" y="673330"/>
                  <a:pt x="38581" y="690591"/>
                  <a:pt x="33251" y="706581"/>
                </a:cubicBezTo>
                <a:cubicBezTo>
                  <a:pt x="30092" y="716059"/>
                  <a:pt x="20039" y="722131"/>
                  <a:pt x="16625" y="731520"/>
                </a:cubicBezTo>
                <a:cubicBezTo>
                  <a:pt x="8816" y="752994"/>
                  <a:pt x="5542" y="775854"/>
                  <a:pt x="0" y="798021"/>
                </a:cubicBezTo>
                <a:cubicBezTo>
                  <a:pt x="2771" y="861752"/>
                  <a:pt x="-3099" y="926452"/>
                  <a:pt x="8312" y="989214"/>
                </a:cubicBezTo>
                <a:cubicBezTo>
                  <a:pt x="13854" y="1019694"/>
                  <a:pt x="40079" y="1042951"/>
                  <a:pt x="49876" y="1072341"/>
                </a:cubicBezTo>
                <a:cubicBezTo>
                  <a:pt x="52647" y="1080654"/>
                  <a:pt x="54737" y="1089226"/>
                  <a:pt x="58189" y="1097280"/>
                </a:cubicBezTo>
                <a:cubicBezTo>
                  <a:pt x="89007" y="1169190"/>
                  <a:pt x="63630" y="1096981"/>
                  <a:pt x="83127" y="1155469"/>
                </a:cubicBezTo>
                <a:cubicBezTo>
                  <a:pt x="85898" y="1174865"/>
                  <a:pt x="86688" y="1194650"/>
                  <a:pt x="91440" y="1213658"/>
                </a:cubicBezTo>
                <a:cubicBezTo>
                  <a:pt x="96748" y="1234888"/>
                  <a:pt x="114613" y="1268316"/>
                  <a:pt x="124691" y="1288472"/>
                </a:cubicBezTo>
                <a:cubicBezTo>
                  <a:pt x="141923" y="1357406"/>
                  <a:pt x="119406" y="1285611"/>
                  <a:pt x="157941" y="1354974"/>
                </a:cubicBezTo>
                <a:cubicBezTo>
                  <a:pt x="165188" y="1368018"/>
                  <a:pt x="168507" y="1382902"/>
                  <a:pt x="174567" y="1396538"/>
                </a:cubicBezTo>
                <a:cubicBezTo>
                  <a:pt x="179600" y="1407862"/>
                  <a:pt x="186590" y="1418283"/>
                  <a:pt x="191192" y="1429789"/>
                </a:cubicBezTo>
                <a:cubicBezTo>
                  <a:pt x="197701" y="1446060"/>
                  <a:pt x="201309" y="1463394"/>
                  <a:pt x="207818" y="1479665"/>
                </a:cubicBezTo>
                <a:cubicBezTo>
                  <a:pt x="212420" y="1491171"/>
                  <a:pt x="219410" y="1501592"/>
                  <a:pt x="224443" y="1512916"/>
                </a:cubicBezTo>
                <a:cubicBezTo>
                  <a:pt x="266898" y="1608441"/>
                  <a:pt x="216768" y="1505877"/>
                  <a:pt x="257694" y="1587731"/>
                </a:cubicBezTo>
                <a:cubicBezTo>
                  <a:pt x="282129" y="1734336"/>
                  <a:pt x="248114" y="1560401"/>
                  <a:pt x="282632" y="1670858"/>
                </a:cubicBezTo>
                <a:cubicBezTo>
                  <a:pt x="292855" y="1703572"/>
                  <a:pt x="300136" y="1737153"/>
                  <a:pt x="307571" y="1770611"/>
                </a:cubicBezTo>
                <a:cubicBezTo>
                  <a:pt x="310365" y="1783184"/>
                  <a:pt x="319150" y="1846914"/>
                  <a:pt x="324196" y="1862051"/>
                </a:cubicBezTo>
                <a:cubicBezTo>
                  <a:pt x="333633" y="1890363"/>
                  <a:pt x="336344" y="1924076"/>
                  <a:pt x="357447" y="1945178"/>
                </a:cubicBezTo>
                <a:cubicBezTo>
                  <a:pt x="371302" y="1959032"/>
                  <a:pt x="386604" y="1971577"/>
                  <a:pt x="399011" y="1986741"/>
                </a:cubicBezTo>
                <a:cubicBezTo>
                  <a:pt x="454569" y="2054646"/>
                  <a:pt x="404817" y="2022896"/>
                  <a:pt x="465512" y="2053243"/>
                </a:cubicBezTo>
                <a:cubicBezTo>
                  <a:pt x="471054" y="2058785"/>
                  <a:pt x="475333" y="2065980"/>
                  <a:pt x="482138" y="2069869"/>
                </a:cubicBezTo>
                <a:cubicBezTo>
                  <a:pt x="495094" y="2077272"/>
                  <a:pt x="510066" y="2080434"/>
                  <a:pt x="523701" y="2086494"/>
                </a:cubicBezTo>
                <a:cubicBezTo>
                  <a:pt x="535025" y="2091527"/>
                  <a:pt x="546119" y="2097102"/>
                  <a:pt x="556952" y="2103120"/>
                </a:cubicBezTo>
                <a:cubicBezTo>
                  <a:pt x="571076" y="2110967"/>
                  <a:pt x="584392" y="2120212"/>
                  <a:pt x="598516" y="2128058"/>
                </a:cubicBezTo>
                <a:cubicBezTo>
                  <a:pt x="609348" y="2134076"/>
                  <a:pt x="621008" y="2138535"/>
                  <a:pt x="631767" y="2144683"/>
                </a:cubicBezTo>
                <a:cubicBezTo>
                  <a:pt x="640441" y="2149640"/>
                  <a:pt x="648904" y="2155068"/>
                  <a:pt x="656705" y="2161309"/>
                </a:cubicBezTo>
                <a:cubicBezTo>
                  <a:pt x="662825" y="2166205"/>
                  <a:pt x="666611" y="2173902"/>
                  <a:pt x="673331" y="2177934"/>
                </a:cubicBezTo>
                <a:cubicBezTo>
                  <a:pt x="680845" y="2182442"/>
                  <a:pt x="689956" y="2183476"/>
                  <a:pt x="698269" y="2186247"/>
                </a:cubicBezTo>
                <a:cubicBezTo>
                  <a:pt x="717665" y="2202872"/>
                  <a:pt x="734905" y="2222408"/>
                  <a:pt x="756458" y="2236123"/>
                </a:cubicBezTo>
                <a:cubicBezTo>
                  <a:pt x="766097" y="2242257"/>
                  <a:pt x="779490" y="2239327"/>
                  <a:pt x="789709" y="2244436"/>
                </a:cubicBezTo>
                <a:cubicBezTo>
                  <a:pt x="802101" y="2250632"/>
                  <a:pt x="810849" y="2262646"/>
                  <a:pt x="822960" y="2269374"/>
                </a:cubicBezTo>
                <a:cubicBezTo>
                  <a:pt x="881233" y="2301749"/>
                  <a:pt x="845332" y="2273945"/>
                  <a:pt x="889461" y="2294312"/>
                </a:cubicBezTo>
                <a:cubicBezTo>
                  <a:pt x="917590" y="2307294"/>
                  <a:pt x="942211" y="2329800"/>
                  <a:pt x="972589" y="2335876"/>
                </a:cubicBezTo>
                <a:cubicBezTo>
                  <a:pt x="986443" y="2338647"/>
                  <a:pt x="1000619" y="2340129"/>
                  <a:pt x="1014152" y="2344189"/>
                </a:cubicBezTo>
                <a:cubicBezTo>
                  <a:pt x="1028445" y="2348477"/>
                  <a:pt x="1041744" y="2355575"/>
                  <a:pt x="1055716" y="2360814"/>
                </a:cubicBezTo>
                <a:cubicBezTo>
                  <a:pt x="1079571" y="2369759"/>
                  <a:pt x="1087697" y="2370888"/>
                  <a:pt x="1113905" y="2377440"/>
                </a:cubicBezTo>
                <a:cubicBezTo>
                  <a:pt x="1130530" y="2388524"/>
                  <a:pt x="1145909" y="2401755"/>
                  <a:pt x="1163781" y="2410691"/>
                </a:cubicBezTo>
                <a:cubicBezTo>
                  <a:pt x="1196244" y="2426922"/>
                  <a:pt x="1194561" y="2424363"/>
                  <a:pt x="1221971" y="2443941"/>
                </a:cubicBezTo>
                <a:cubicBezTo>
                  <a:pt x="1233245" y="2451994"/>
                  <a:pt x="1243947" y="2460827"/>
                  <a:pt x="1255221" y="2468880"/>
                </a:cubicBezTo>
                <a:cubicBezTo>
                  <a:pt x="1287720" y="2492094"/>
                  <a:pt x="1315142" y="2503862"/>
                  <a:pt x="1346661" y="2535381"/>
                </a:cubicBezTo>
                <a:cubicBezTo>
                  <a:pt x="1354974" y="2543694"/>
                  <a:pt x="1362569" y="2552794"/>
                  <a:pt x="1371600" y="2560320"/>
                </a:cubicBezTo>
                <a:cubicBezTo>
                  <a:pt x="1379275" y="2566716"/>
                  <a:pt x="1388737" y="2570704"/>
                  <a:pt x="1396538" y="2576945"/>
                </a:cubicBezTo>
                <a:cubicBezTo>
                  <a:pt x="1420718" y="2596289"/>
                  <a:pt x="1408190" y="2592591"/>
                  <a:pt x="1429789" y="2618509"/>
                </a:cubicBezTo>
                <a:cubicBezTo>
                  <a:pt x="1437315" y="2627540"/>
                  <a:pt x="1447201" y="2634416"/>
                  <a:pt x="1454727" y="2643447"/>
                </a:cubicBezTo>
                <a:cubicBezTo>
                  <a:pt x="1489363" y="2685011"/>
                  <a:pt x="1450569" y="2654530"/>
                  <a:pt x="1496291" y="2685011"/>
                </a:cubicBezTo>
                <a:cubicBezTo>
                  <a:pt x="1555692" y="2774114"/>
                  <a:pt x="1463190" y="2638891"/>
                  <a:pt x="1537854" y="2734887"/>
                </a:cubicBezTo>
                <a:cubicBezTo>
                  <a:pt x="1550121" y="2750659"/>
                  <a:pt x="1556976" y="2770634"/>
                  <a:pt x="1571105" y="2784763"/>
                </a:cubicBezTo>
                <a:cubicBezTo>
                  <a:pt x="1576647" y="2790305"/>
                  <a:pt x="1582835" y="2795269"/>
                  <a:pt x="1587731" y="2801389"/>
                </a:cubicBezTo>
                <a:cubicBezTo>
                  <a:pt x="1593972" y="2809190"/>
                  <a:pt x="1598549" y="2818197"/>
                  <a:pt x="1604356" y="2826327"/>
                </a:cubicBezTo>
                <a:cubicBezTo>
                  <a:pt x="1612409" y="2837601"/>
                  <a:pt x="1620424" y="2848935"/>
                  <a:pt x="1629294" y="2859578"/>
                </a:cubicBezTo>
                <a:cubicBezTo>
                  <a:pt x="1634311" y="2865599"/>
                  <a:pt x="1641024" y="2870083"/>
                  <a:pt x="1645920" y="2876203"/>
                </a:cubicBezTo>
                <a:cubicBezTo>
                  <a:pt x="1652161" y="2884004"/>
                  <a:pt x="1656304" y="2893340"/>
                  <a:pt x="1662545" y="2901141"/>
                </a:cubicBezTo>
                <a:cubicBezTo>
                  <a:pt x="1667441" y="2907261"/>
                  <a:pt x="1674468" y="2911497"/>
                  <a:pt x="1679171" y="2917767"/>
                </a:cubicBezTo>
                <a:cubicBezTo>
                  <a:pt x="1703148" y="2949737"/>
                  <a:pt x="1721694" y="2985550"/>
                  <a:pt x="1745672" y="3017520"/>
                </a:cubicBezTo>
                <a:cubicBezTo>
                  <a:pt x="1753985" y="3028604"/>
                  <a:pt x="1761594" y="3040252"/>
                  <a:pt x="1770611" y="3050771"/>
                </a:cubicBezTo>
                <a:cubicBezTo>
                  <a:pt x="1778262" y="3059697"/>
                  <a:pt x="1788023" y="3066678"/>
                  <a:pt x="1795549" y="3075709"/>
                </a:cubicBezTo>
                <a:cubicBezTo>
                  <a:pt x="1801945" y="3083384"/>
                  <a:pt x="1805933" y="3092846"/>
                  <a:pt x="1812174" y="3100647"/>
                </a:cubicBezTo>
                <a:cubicBezTo>
                  <a:pt x="1841663" y="3137508"/>
                  <a:pt x="1825507" y="3097354"/>
                  <a:pt x="1878676" y="3150523"/>
                </a:cubicBezTo>
                <a:cubicBezTo>
                  <a:pt x="1892531" y="3164378"/>
                  <a:pt x="1909372" y="3175784"/>
                  <a:pt x="1920240" y="3192087"/>
                </a:cubicBezTo>
                <a:cubicBezTo>
                  <a:pt x="1925782" y="3200400"/>
                  <a:pt x="1929801" y="3209961"/>
                  <a:pt x="1936865" y="3217025"/>
                </a:cubicBezTo>
                <a:cubicBezTo>
                  <a:pt x="1943929" y="3224090"/>
                  <a:pt x="1953490" y="3228109"/>
                  <a:pt x="1961803" y="3233651"/>
                </a:cubicBezTo>
                <a:cubicBezTo>
                  <a:pt x="1965098" y="3250124"/>
                  <a:pt x="1972559" y="3290855"/>
                  <a:pt x="1978429" y="3308465"/>
                </a:cubicBezTo>
                <a:cubicBezTo>
                  <a:pt x="1983148" y="3322621"/>
                  <a:pt x="1987651" y="3337073"/>
                  <a:pt x="1995054" y="3350029"/>
                </a:cubicBezTo>
                <a:cubicBezTo>
                  <a:pt x="1998942" y="3356834"/>
                  <a:pt x="2006138" y="3361112"/>
                  <a:pt x="2011680" y="3366654"/>
                </a:cubicBezTo>
                <a:cubicBezTo>
                  <a:pt x="2022764" y="3388821"/>
                  <a:pt x="2037094" y="3409644"/>
                  <a:pt x="2044931" y="3433156"/>
                </a:cubicBezTo>
                <a:cubicBezTo>
                  <a:pt x="2047702" y="3441469"/>
                  <a:pt x="2048896" y="3450486"/>
                  <a:pt x="2053243" y="3458094"/>
                </a:cubicBezTo>
                <a:cubicBezTo>
                  <a:pt x="2060117" y="3470123"/>
                  <a:pt x="2069868" y="3480261"/>
                  <a:pt x="2078181" y="3491345"/>
                </a:cubicBezTo>
                <a:cubicBezTo>
                  <a:pt x="2092790" y="3535171"/>
                  <a:pt x="2076838" y="3499709"/>
                  <a:pt x="2111432" y="3541221"/>
                </a:cubicBezTo>
                <a:cubicBezTo>
                  <a:pt x="2117828" y="3548896"/>
                  <a:pt x="2120993" y="3559095"/>
                  <a:pt x="2128058" y="3566160"/>
                </a:cubicBezTo>
                <a:cubicBezTo>
                  <a:pt x="2135122" y="3573224"/>
                  <a:pt x="2145411" y="3576283"/>
                  <a:pt x="2152996" y="3582785"/>
                </a:cubicBezTo>
                <a:cubicBezTo>
                  <a:pt x="2164897" y="3592986"/>
                  <a:pt x="2177552" y="3602994"/>
                  <a:pt x="2186247" y="3616036"/>
                </a:cubicBezTo>
                <a:cubicBezTo>
                  <a:pt x="2191789" y="3624349"/>
                  <a:pt x="2195071" y="3634733"/>
                  <a:pt x="2202872" y="3640974"/>
                </a:cubicBezTo>
                <a:cubicBezTo>
                  <a:pt x="2209715" y="3646448"/>
                  <a:pt x="2219498" y="3646516"/>
                  <a:pt x="2227811" y="3649287"/>
                </a:cubicBezTo>
                <a:cubicBezTo>
                  <a:pt x="2242589" y="3671454"/>
                  <a:pt x="2247218" y="3681931"/>
                  <a:pt x="2269374" y="3699163"/>
                </a:cubicBezTo>
                <a:cubicBezTo>
                  <a:pt x="2325676" y="3742953"/>
                  <a:pt x="2303789" y="3721204"/>
                  <a:pt x="2352501" y="3749040"/>
                </a:cubicBezTo>
                <a:cubicBezTo>
                  <a:pt x="2397618" y="3774821"/>
                  <a:pt x="2356660" y="3758738"/>
                  <a:pt x="2402378" y="3773978"/>
                </a:cubicBezTo>
                <a:cubicBezTo>
                  <a:pt x="2410691" y="3782291"/>
                  <a:pt x="2418285" y="3791390"/>
                  <a:pt x="2427316" y="3798916"/>
                </a:cubicBezTo>
                <a:cubicBezTo>
                  <a:pt x="2453240" y="3820519"/>
                  <a:pt x="2449532" y="3807982"/>
                  <a:pt x="2468880" y="3832167"/>
                </a:cubicBezTo>
                <a:cubicBezTo>
                  <a:pt x="2475121" y="3839968"/>
                  <a:pt x="2479264" y="3849304"/>
                  <a:pt x="2485505" y="3857105"/>
                </a:cubicBezTo>
                <a:cubicBezTo>
                  <a:pt x="2490401" y="3863225"/>
                  <a:pt x="2497235" y="3867611"/>
                  <a:pt x="2502131" y="3873731"/>
                </a:cubicBezTo>
                <a:cubicBezTo>
                  <a:pt x="2508372" y="3881532"/>
                  <a:pt x="2510955" y="3892428"/>
                  <a:pt x="2518756" y="3898669"/>
                </a:cubicBezTo>
                <a:cubicBezTo>
                  <a:pt x="2525598" y="3904143"/>
                  <a:pt x="2535381" y="3904210"/>
                  <a:pt x="2543694" y="3906981"/>
                </a:cubicBezTo>
                <a:cubicBezTo>
                  <a:pt x="2592322" y="3955609"/>
                  <a:pt x="2568955" y="3937676"/>
                  <a:pt x="2610196" y="3965171"/>
                </a:cubicBezTo>
                <a:cubicBezTo>
                  <a:pt x="2620832" y="3981126"/>
                  <a:pt x="2642794" y="4017601"/>
                  <a:pt x="2660072" y="4023360"/>
                </a:cubicBezTo>
                <a:lnTo>
                  <a:pt x="2685011" y="4031672"/>
                </a:lnTo>
                <a:cubicBezTo>
                  <a:pt x="2687782" y="4039985"/>
                  <a:pt x="2687849" y="4049768"/>
                  <a:pt x="2693323" y="4056611"/>
                </a:cubicBezTo>
                <a:cubicBezTo>
                  <a:pt x="2699564" y="4064412"/>
                  <a:pt x="2710460" y="4066995"/>
                  <a:pt x="2718261" y="4073236"/>
                </a:cubicBezTo>
                <a:cubicBezTo>
                  <a:pt x="2750863" y="4099317"/>
                  <a:pt x="2716517" y="4083738"/>
                  <a:pt x="2759825" y="4098174"/>
                </a:cubicBezTo>
                <a:cubicBezTo>
                  <a:pt x="2770909" y="4087090"/>
                  <a:pt x="2784381" y="4077965"/>
                  <a:pt x="2793076" y="4064923"/>
                </a:cubicBezTo>
                <a:cubicBezTo>
                  <a:pt x="2798618" y="4056610"/>
                  <a:pt x="2803199" y="4047570"/>
                  <a:pt x="2809701" y="4039985"/>
                </a:cubicBezTo>
                <a:cubicBezTo>
                  <a:pt x="2819902" y="4028084"/>
                  <a:pt x="2842952" y="4006734"/>
                  <a:pt x="2842952" y="4006734"/>
                </a:cubicBezTo>
                <a:cubicBezTo>
                  <a:pt x="2845723" y="3995650"/>
                  <a:pt x="2847982" y="3984426"/>
                  <a:pt x="2851265" y="3973483"/>
                </a:cubicBezTo>
                <a:cubicBezTo>
                  <a:pt x="2856301" y="3956697"/>
                  <a:pt x="2862349" y="3940232"/>
                  <a:pt x="2867891" y="3923607"/>
                </a:cubicBezTo>
                <a:lnTo>
                  <a:pt x="2876203" y="3898669"/>
                </a:lnTo>
                <a:cubicBezTo>
                  <a:pt x="2883592" y="3876503"/>
                  <a:pt x="2884548" y="3861245"/>
                  <a:pt x="2909454" y="3848792"/>
                </a:cubicBezTo>
                <a:cubicBezTo>
                  <a:pt x="2922091" y="3842473"/>
                  <a:pt x="2937311" y="3843907"/>
                  <a:pt x="2951018" y="3840480"/>
                </a:cubicBezTo>
                <a:cubicBezTo>
                  <a:pt x="2959519" y="3838355"/>
                  <a:pt x="2967402" y="3834068"/>
                  <a:pt x="2975956" y="3832167"/>
                </a:cubicBezTo>
                <a:cubicBezTo>
                  <a:pt x="2992409" y="3828511"/>
                  <a:pt x="3009207" y="3826625"/>
                  <a:pt x="3025832" y="3823854"/>
                </a:cubicBezTo>
                <a:lnTo>
                  <a:pt x="3059083" y="3790603"/>
                </a:lnTo>
                <a:cubicBezTo>
                  <a:pt x="3064625" y="3785061"/>
                  <a:pt x="3071362" y="3780499"/>
                  <a:pt x="3075709" y="3773978"/>
                </a:cubicBezTo>
                <a:cubicBezTo>
                  <a:pt x="3081251" y="3765665"/>
                  <a:pt x="3085270" y="3756104"/>
                  <a:pt x="3092334" y="3749040"/>
                </a:cubicBezTo>
                <a:cubicBezTo>
                  <a:pt x="3099398" y="3741975"/>
                  <a:pt x="3109805" y="3739051"/>
                  <a:pt x="3117272" y="3732414"/>
                </a:cubicBezTo>
                <a:cubicBezTo>
                  <a:pt x="3134845" y="3716794"/>
                  <a:pt x="3150523" y="3699164"/>
                  <a:pt x="3167149" y="3682538"/>
                </a:cubicBezTo>
                <a:cubicBezTo>
                  <a:pt x="3172691" y="3676996"/>
                  <a:pt x="3179427" y="3672433"/>
                  <a:pt x="3183774" y="3665912"/>
                </a:cubicBezTo>
                <a:cubicBezTo>
                  <a:pt x="3189316" y="3657599"/>
                  <a:pt x="3193335" y="3648038"/>
                  <a:pt x="3200400" y="3640974"/>
                </a:cubicBezTo>
                <a:cubicBezTo>
                  <a:pt x="3207464" y="3633910"/>
                  <a:pt x="3218017" y="3631147"/>
                  <a:pt x="3225338" y="3624349"/>
                </a:cubicBezTo>
                <a:cubicBezTo>
                  <a:pt x="3256925" y="3595018"/>
                  <a:pt x="3286298" y="3563389"/>
                  <a:pt x="3316778" y="3532909"/>
                </a:cubicBezTo>
                <a:cubicBezTo>
                  <a:pt x="3322320" y="3527367"/>
                  <a:pt x="3328507" y="3522403"/>
                  <a:pt x="3333403" y="3516283"/>
                </a:cubicBezTo>
                <a:cubicBezTo>
                  <a:pt x="3344487" y="3502429"/>
                  <a:pt x="3354971" y="3488072"/>
                  <a:pt x="3366654" y="3474720"/>
                </a:cubicBezTo>
                <a:cubicBezTo>
                  <a:pt x="3374395" y="3465873"/>
                  <a:pt x="3383851" y="3458628"/>
                  <a:pt x="3391592" y="3449781"/>
                </a:cubicBezTo>
                <a:cubicBezTo>
                  <a:pt x="3403275" y="3436429"/>
                  <a:pt x="3413160" y="3421570"/>
                  <a:pt x="3424843" y="3408218"/>
                </a:cubicBezTo>
                <a:cubicBezTo>
                  <a:pt x="3432584" y="3399371"/>
                  <a:pt x="3442948" y="3392846"/>
                  <a:pt x="3449781" y="3383280"/>
                </a:cubicBezTo>
                <a:cubicBezTo>
                  <a:pt x="3504403" y="3306810"/>
                  <a:pt x="3423418" y="3394409"/>
                  <a:pt x="3491345" y="3316778"/>
                </a:cubicBezTo>
                <a:cubicBezTo>
                  <a:pt x="3501667" y="3304982"/>
                  <a:pt x="3515074" y="3295978"/>
                  <a:pt x="3524596" y="3283527"/>
                </a:cubicBezTo>
                <a:cubicBezTo>
                  <a:pt x="3551210" y="3248724"/>
                  <a:pt x="3568431" y="3206441"/>
                  <a:pt x="3599411" y="3175461"/>
                </a:cubicBezTo>
                <a:cubicBezTo>
                  <a:pt x="3744449" y="3030423"/>
                  <a:pt x="3531040" y="3246341"/>
                  <a:pt x="3682538" y="3084021"/>
                </a:cubicBezTo>
                <a:cubicBezTo>
                  <a:pt x="3706602" y="3058238"/>
                  <a:pt x="3732414" y="3034145"/>
                  <a:pt x="3757352" y="3009207"/>
                </a:cubicBezTo>
                <a:lnTo>
                  <a:pt x="3798916" y="2967643"/>
                </a:lnTo>
                <a:lnTo>
                  <a:pt x="3840480" y="2926080"/>
                </a:lnTo>
                <a:cubicBezTo>
                  <a:pt x="3851564" y="2914996"/>
                  <a:pt x="3861600" y="2902755"/>
                  <a:pt x="3873731" y="2892829"/>
                </a:cubicBezTo>
                <a:cubicBezTo>
                  <a:pt x="3972903" y="2811688"/>
                  <a:pt x="3932403" y="2839859"/>
                  <a:pt x="3990109" y="2801389"/>
                </a:cubicBezTo>
                <a:cubicBezTo>
                  <a:pt x="4006734" y="2776451"/>
                  <a:pt x="4021711" y="2750331"/>
                  <a:pt x="4039985" y="2726574"/>
                </a:cubicBezTo>
                <a:cubicBezTo>
                  <a:pt x="4049542" y="2714150"/>
                  <a:pt x="4063831" y="2705863"/>
                  <a:pt x="4073236" y="2693323"/>
                </a:cubicBezTo>
                <a:cubicBezTo>
                  <a:pt x="4086041" y="2676250"/>
                  <a:pt x="4144511" y="2588976"/>
                  <a:pt x="4164676" y="2552007"/>
                </a:cubicBezTo>
                <a:cubicBezTo>
                  <a:pt x="4215225" y="2459334"/>
                  <a:pt x="4164142" y="2547039"/>
                  <a:pt x="4214552" y="2427316"/>
                </a:cubicBezTo>
                <a:cubicBezTo>
                  <a:pt x="4226574" y="2398764"/>
                  <a:pt x="4246319" y="2373579"/>
                  <a:pt x="4256116" y="2344189"/>
                </a:cubicBezTo>
                <a:cubicBezTo>
                  <a:pt x="4258887" y="2335876"/>
                  <a:pt x="4261352" y="2327455"/>
                  <a:pt x="4264429" y="2319251"/>
                </a:cubicBezTo>
                <a:cubicBezTo>
                  <a:pt x="4269668" y="2305279"/>
                  <a:pt x="4277209" y="2292105"/>
                  <a:pt x="4281054" y="2277687"/>
                </a:cubicBezTo>
                <a:cubicBezTo>
                  <a:pt x="4288335" y="2250383"/>
                  <a:pt x="4290826" y="2221974"/>
                  <a:pt x="4297680" y="2194560"/>
                </a:cubicBezTo>
                <a:cubicBezTo>
                  <a:pt x="4316713" y="2118429"/>
                  <a:pt x="4326440" y="2091654"/>
                  <a:pt x="4347556" y="2028305"/>
                </a:cubicBezTo>
                <a:cubicBezTo>
                  <a:pt x="4350327" y="2008909"/>
                  <a:pt x="4352648" y="1989443"/>
                  <a:pt x="4355869" y="1970116"/>
                </a:cubicBezTo>
                <a:cubicBezTo>
                  <a:pt x="4366184" y="1908226"/>
                  <a:pt x="4364734" y="1944082"/>
                  <a:pt x="4372494" y="1870363"/>
                </a:cubicBezTo>
                <a:cubicBezTo>
                  <a:pt x="4375987" y="1837180"/>
                  <a:pt x="4378036" y="1803862"/>
                  <a:pt x="4380807" y="1770611"/>
                </a:cubicBezTo>
                <a:cubicBezTo>
                  <a:pt x="4378036" y="1479665"/>
                  <a:pt x="4377689" y="1188686"/>
                  <a:pt x="4372494" y="897774"/>
                </a:cubicBezTo>
                <a:cubicBezTo>
                  <a:pt x="4372144" y="878184"/>
                  <a:pt x="4366770" y="859006"/>
                  <a:pt x="4364181" y="839585"/>
                </a:cubicBezTo>
                <a:cubicBezTo>
                  <a:pt x="4345023" y="695899"/>
                  <a:pt x="4369541" y="846184"/>
                  <a:pt x="4339243" y="714894"/>
                </a:cubicBezTo>
                <a:cubicBezTo>
                  <a:pt x="4335453" y="698471"/>
                  <a:pt x="4334037" y="681584"/>
                  <a:pt x="4330931" y="665018"/>
                </a:cubicBezTo>
                <a:cubicBezTo>
                  <a:pt x="4316783" y="589563"/>
                  <a:pt x="4319251" y="601674"/>
                  <a:pt x="4305992" y="548640"/>
                </a:cubicBezTo>
                <a:cubicBezTo>
                  <a:pt x="4303221" y="523702"/>
                  <a:pt x="4299604" y="498843"/>
                  <a:pt x="4297680" y="473825"/>
                </a:cubicBezTo>
                <a:cubicBezTo>
                  <a:pt x="4294061" y="426777"/>
                  <a:pt x="4294062" y="379462"/>
                  <a:pt x="4289367" y="332509"/>
                </a:cubicBezTo>
                <a:cubicBezTo>
                  <a:pt x="4288495" y="323790"/>
                  <a:pt x="4283179" y="316072"/>
                  <a:pt x="4281054" y="307571"/>
                </a:cubicBezTo>
                <a:cubicBezTo>
                  <a:pt x="4277627" y="293864"/>
                  <a:pt x="4277813" y="279194"/>
                  <a:pt x="4272741" y="266007"/>
                </a:cubicBezTo>
                <a:cubicBezTo>
                  <a:pt x="4263844" y="242875"/>
                  <a:pt x="4247329" y="223017"/>
                  <a:pt x="4239491" y="199505"/>
                </a:cubicBezTo>
                <a:cubicBezTo>
                  <a:pt x="4236720" y="191192"/>
                  <a:pt x="4237374" y="180763"/>
                  <a:pt x="4231178" y="174567"/>
                </a:cubicBezTo>
                <a:cubicBezTo>
                  <a:pt x="4217049" y="160438"/>
                  <a:pt x="4197286" y="153305"/>
                  <a:pt x="4181301" y="141316"/>
                </a:cubicBezTo>
                <a:cubicBezTo>
                  <a:pt x="4167026" y="130610"/>
                  <a:pt x="4140131" y="109477"/>
                  <a:pt x="4123112" y="99752"/>
                </a:cubicBezTo>
                <a:cubicBezTo>
                  <a:pt x="4095935" y="84223"/>
                  <a:pt x="4077981" y="78375"/>
                  <a:pt x="4048298" y="66501"/>
                </a:cubicBezTo>
                <a:cubicBezTo>
                  <a:pt x="4015824" y="34029"/>
                  <a:pt x="4049899" y="63145"/>
                  <a:pt x="4006734" y="41563"/>
                </a:cubicBezTo>
                <a:cubicBezTo>
                  <a:pt x="3997798" y="37095"/>
                  <a:pt x="3990925" y="28996"/>
                  <a:pt x="3981796" y="24938"/>
                </a:cubicBezTo>
                <a:cubicBezTo>
                  <a:pt x="3965782" y="17820"/>
                  <a:pt x="3931920" y="8312"/>
                  <a:pt x="3965171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512636" y="3955927"/>
            <a:ext cx="3997381" cy="2343579"/>
          </a:xfrm>
          <a:custGeom>
            <a:avLst/>
            <a:gdLst>
              <a:gd name="connsiteX0" fmla="*/ 149629 w 3998422"/>
              <a:gd name="connsiteY0" fmla="*/ 74815 h 2344189"/>
              <a:gd name="connsiteX1" fmla="*/ 149629 w 3998422"/>
              <a:gd name="connsiteY1" fmla="*/ 74815 h 2344189"/>
              <a:gd name="connsiteX2" fmla="*/ 207818 w 3998422"/>
              <a:gd name="connsiteY2" fmla="*/ 16626 h 2344189"/>
              <a:gd name="connsiteX3" fmla="*/ 257694 w 3998422"/>
              <a:gd name="connsiteY3" fmla="*/ 0 h 2344189"/>
              <a:gd name="connsiteX4" fmla="*/ 315884 w 3998422"/>
              <a:gd name="connsiteY4" fmla="*/ 8313 h 2344189"/>
              <a:gd name="connsiteX5" fmla="*/ 340822 w 3998422"/>
              <a:gd name="connsiteY5" fmla="*/ 24938 h 2344189"/>
              <a:gd name="connsiteX6" fmla="*/ 374073 w 3998422"/>
              <a:gd name="connsiteY6" fmla="*/ 33251 h 2344189"/>
              <a:gd name="connsiteX7" fmla="*/ 440574 w 3998422"/>
              <a:gd name="connsiteY7" fmla="*/ 83127 h 2344189"/>
              <a:gd name="connsiteX8" fmla="*/ 482138 w 3998422"/>
              <a:gd name="connsiteY8" fmla="*/ 124691 h 2344189"/>
              <a:gd name="connsiteX9" fmla="*/ 556953 w 3998422"/>
              <a:gd name="connsiteY9" fmla="*/ 191193 h 2344189"/>
              <a:gd name="connsiteX10" fmla="*/ 623454 w 3998422"/>
              <a:gd name="connsiteY10" fmla="*/ 266007 h 2344189"/>
              <a:gd name="connsiteX11" fmla="*/ 640080 w 3998422"/>
              <a:gd name="connsiteY11" fmla="*/ 282633 h 2344189"/>
              <a:gd name="connsiteX12" fmla="*/ 689956 w 3998422"/>
              <a:gd name="connsiteY12" fmla="*/ 340822 h 2344189"/>
              <a:gd name="connsiteX13" fmla="*/ 739833 w 3998422"/>
              <a:gd name="connsiteY13" fmla="*/ 374073 h 2344189"/>
              <a:gd name="connsiteX14" fmla="*/ 764771 w 3998422"/>
              <a:gd name="connsiteY14" fmla="*/ 390698 h 2344189"/>
              <a:gd name="connsiteX15" fmla="*/ 822960 w 3998422"/>
              <a:gd name="connsiteY15" fmla="*/ 457200 h 2344189"/>
              <a:gd name="connsiteX16" fmla="*/ 856211 w 3998422"/>
              <a:gd name="connsiteY16" fmla="*/ 507077 h 2344189"/>
              <a:gd name="connsiteX17" fmla="*/ 914400 w 3998422"/>
              <a:gd name="connsiteY17" fmla="*/ 581891 h 2344189"/>
              <a:gd name="connsiteX18" fmla="*/ 931025 w 3998422"/>
              <a:gd name="connsiteY18" fmla="*/ 615142 h 2344189"/>
              <a:gd name="connsiteX19" fmla="*/ 947651 w 3998422"/>
              <a:gd name="connsiteY19" fmla="*/ 640080 h 2344189"/>
              <a:gd name="connsiteX20" fmla="*/ 980902 w 3998422"/>
              <a:gd name="connsiteY20" fmla="*/ 714895 h 2344189"/>
              <a:gd name="connsiteX21" fmla="*/ 989214 w 3998422"/>
              <a:gd name="connsiteY21" fmla="*/ 756458 h 2344189"/>
              <a:gd name="connsiteX22" fmla="*/ 1014153 w 3998422"/>
              <a:gd name="connsiteY22" fmla="*/ 839586 h 2344189"/>
              <a:gd name="connsiteX23" fmla="*/ 1039091 w 3998422"/>
              <a:gd name="connsiteY23" fmla="*/ 897775 h 2344189"/>
              <a:gd name="connsiteX24" fmla="*/ 1055716 w 3998422"/>
              <a:gd name="connsiteY24" fmla="*/ 980902 h 2344189"/>
              <a:gd name="connsiteX25" fmla="*/ 1064029 w 3998422"/>
              <a:gd name="connsiteY25" fmla="*/ 1005840 h 2344189"/>
              <a:gd name="connsiteX26" fmla="*/ 1072342 w 3998422"/>
              <a:gd name="connsiteY26" fmla="*/ 1039091 h 2344189"/>
              <a:gd name="connsiteX27" fmla="*/ 1088967 w 3998422"/>
              <a:gd name="connsiteY27" fmla="*/ 1055717 h 2344189"/>
              <a:gd name="connsiteX28" fmla="*/ 1130531 w 3998422"/>
              <a:gd name="connsiteY28" fmla="*/ 1130531 h 2344189"/>
              <a:gd name="connsiteX29" fmla="*/ 1155469 w 3998422"/>
              <a:gd name="connsiteY29" fmla="*/ 1172095 h 2344189"/>
              <a:gd name="connsiteX30" fmla="*/ 1205345 w 3998422"/>
              <a:gd name="connsiteY30" fmla="*/ 1230284 h 2344189"/>
              <a:gd name="connsiteX31" fmla="*/ 1230284 w 3998422"/>
              <a:gd name="connsiteY31" fmla="*/ 1246909 h 2344189"/>
              <a:gd name="connsiteX32" fmla="*/ 1255222 w 3998422"/>
              <a:gd name="connsiteY32" fmla="*/ 1255222 h 2344189"/>
              <a:gd name="connsiteX33" fmla="*/ 1338349 w 3998422"/>
              <a:gd name="connsiteY33" fmla="*/ 1271847 h 2344189"/>
              <a:gd name="connsiteX34" fmla="*/ 1504604 w 3998422"/>
              <a:gd name="connsiteY34" fmla="*/ 1263535 h 2344189"/>
              <a:gd name="connsiteX35" fmla="*/ 1562793 w 3998422"/>
              <a:gd name="connsiteY35" fmla="*/ 1255222 h 2344189"/>
              <a:gd name="connsiteX36" fmla="*/ 1670858 w 3998422"/>
              <a:gd name="connsiteY36" fmla="*/ 1230284 h 2344189"/>
              <a:gd name="connsiteX37" fmla="*/ 1812174 w 3998422"/>
              <a:gd name="connsiteY37" fmla="*/ 1238597 h 2344189"/>
              <a:gd name="connsiteX38" fmla="*/ 1870364 w 3998422"/>
              <a:gd name="connsiteY38" fmla="*/ 1255222 h 2344189"/>
              <a:gd name="connsiteX39" fmla="*/ 1903614 w 3998422"/>
              <a:gd name="connsiteY39" fmla="*/ 1288473 h 2344189"/>
              <a:gd name="connsiteX40" fmla="*/ 1986742 w 3998422"/>
              <a:gd name="connsiteY40" fmla="*/ 1338349 h 2344189"/>
              <a:gd name="connsiteX41" fmla="*/ 2053244 w 3998422"/>
              <a:gd name="connsiteY41" fmla="*/ 1354975 h 2344189"/>
              <a:gd name="connsiteX42" fmla="*/ 2136371 w 3998422"/>
              <a:gd name="connsiteY42" fmla="*/ 1371600 h 2344189"/>
              <a:gd name="connsiteX43" fmla="*/ 2269374 w 3998422"/>
              <a:gd name="connsiteY43" fmla="*/ 1371600 h 2344189"/>
              <a:gd name="connsiteX44" fmla="*/ 2385753 w 3998422"/>
              <a:gd name="connsiteY44" fmla="*/ 1346662 h 2344189"/>
              <a:gd name="connsiteX45" fmla="*/ 2410691 w 3998422"/>
              <a:gd name="connsiteY45" fmla="*/ 1338349 h 2344189"/>
              <a:gd name="connsiteX46" fmla="*/ 2435629 w 3998422"/>
              <a:gd name="connsiteY46" fmla="*/ 1321724 h 2344189"/>
              <a:gd name="connsiteX47" fmla="*/ 2468880 w 3998422"/>
              <a:gd name="connsiteY47" fmla="*/ 1305098 h 2344189"/>
              <a:gd name="connsiteX48" fmla="*/ 2502131 w 3998422"/>
              <a:gd name="connsiteY48" fmla="*/ 1271847 h 2344189"/>
              <a:gd name="connsiteX49" fmla="*/ 2552007 w 3998422"/>
              <a:gd name="connsiteY49" fmla="*/ 1255222 h 2344189"/>
              <a:gd name="connsiteX50" fmla="*/ 2618509 w 3998422"/>
              <a:gd name="connsiteY50" fmla="*/ 1238597 h 2344189"/>
              <a:gd name="connsiteX51" fmla="*/ 2801389 w 3998422"/>
              <a:gd name="connsiteY51" fmla="*/ 1246909 h 2344189"/>
              <a:gd name="connsiteX52" fmla="*/ 2909454 w 3998422"/>
              <a:gd name="connsiteY52" fmla="*/ 1288473 h 2344189"/>
              <a:gd name="connsiteX53" fmla="*/ 2975956 w 3998422"/>
              <a:gd name="connsiteY53" fmla="*/ 1305098 h 2344189"/>
              <a:gd name="connsiteX54" fmla="*/ 3034145 w 3998422"/>
              <a:gd name="connsiteY54" fmla="*/ 1321724 h 2344189"/>
              <a:gd name="connsiteX55" fmla="*/ 3075709 w 3998422"/>
              <a:gd name="connsiteY55" fmla="*/ 1338349 h 2344189"/>
              <a:gd name="connsiteX56" fmla="*/ 3167149 w 3998422"/>
              <a:gd name="connsiteY56" fmla="*/ 1363287 h 2344189"/>
              <a:gd name="connsiteX57" fmla="*/ 3715789 w 3998422"/>
              <a:gd name="connsiteY57" fmla="*/ 1388226 h 2344189"/>
              <a:gd name="connsiteX58" fmla="*/ 3773978 w 3998422"/>
              <a:gd name="connsiteY58" fmla="*/ 1413164 h 2344189"/>
              <a:gd name="connsiteX59" fmla="*/ 3832167 w 3998422"/>
              <a:gd name="connsiteY59" fmla="*/ 1463040 h 2344189"/>
              <a:gd name="connsiteX60" fmla="*/ 3857105 w 3998422"/>
              <a:gd name="connsiteY60" fmla="*/ 1479666 h 2344189"/>
              <a:gd name="connsiteX61" fmla="*/ 3898669 w 3998422"/>
              <a:gd name="connsiteY61" fmla="*/ 1554480 h 2344189"/>
              <a:gd name="connsiteX62" fmla="*/ 3923607 w 3998422"/>
              <a:gd name="connsiteY62" fmla="*/ 1629295 h 2344189"/>
              <a:gd name="connsiteX63" fmla="*/ 3940233 w 3998422"/>
              <a:gd name="connsiteY63" fmla="*/ 1670858 h 2344189"/>
              <a:gd name="connsiteX64" fmla="*/ 3956858 w 3998422"/>
              <a:gd name="connsiteY64" fmla="*/ 1720735 h 2344189"/>
              <a:gd name="connsiteX65" fmla="*/ 3973484 w 3998422"/>
              <a:gd name="connsiteY65" fmla="*/ 1886989 h 2344189"/>
              <a:gd name="connsiteX66" fmla="*/ 3981796 w 3998422"/>
              <a:gd name="connsiteY66" fmla="*/ 1936866 h 2344189"/>
              <a:gd name="connsiteX67" fmla="*/ 3998422 w 3998422"/>
              <a:gd name="connsiteY67" fmla="*/ 2103120 h 2344189"/>
              <a:gd name="connsiteX68" fmla="*/ 3973484 w 3998422"/>
              <a:gd name="connsiteY68" fmla="*/ 2177935 h 2344189"/>
              <a:gd name="connsiteX69" fmla="*/ 3931920 w 3998422"/>
              <a:gd name="connsiteY69" fmla="*/ 2202873 h 2344189"/>
              <a:gd name="connsiteX70" fmla="*/ 3898669 w 3998422"/>
              <a:gd name="connsiteY70" fmla="*/ 2219498 h 2344189"/>
              <a:gd name="connsiteX71" fmla="*/ 3807229 w 3998422"/>
              <a:gd name="connsiteY71" fmla="*/ 2244437 h 2344189"/>
              <a:gd name="connsiteX72" fmla="*/ 3782291 w 3998422"/>
              <a:gd name="connsiteY72" fmla="*/ 2252749 h 2344189"/>
              <a:gd name="connsiteX73" fmla="*/ 3574473 w 3998422"/>
              <a:gd name="connsiteY73" fmla="*/ 2269375 h 2344189"/>
              <a:gd name="connsiteX74" fmla="*/ 3449782 w 3998422"/>
              <a:gd name="connsiteY74" fmla="*/ 2277687 h 2344189"/>
              <a:gd name="connsiteX75" fmla="*/ 3258589 w 3998422"/>
              <a:gd name="connsiteY75" fmla="*/ 2294313 h 2344189"/>
              <a:gd name="connsiteX76" fmla="*/ 3225338 w 3998422"/>
              <a:gd name="connsiteY76" fmla="*/ 2302626 h 2344189"/>
              <a:gd name="connsiteX77" fmla="*/ 2967644 w 3998422"/>
              <a:gd name="connsiteY77" fmla="*/ 2319251 h 2344189"/>
              <a:gd name="connsiteX78" fmla="*/ 2842953 w 3998422"/>
              <a:gd name="connsiteY78" fmla="*/ 2335877 h 2344189"/>
              <a:gd name="connsiteX79" fmla="*/ 2685011 w 3998422"/>
              <a:gd name="connsiteY79" fmla="*/ 2344189 h 2344189"/>
              <a:gd name="connsiteX80" fmla="*/ 1596044 w 3998422"/>
              <a:gd name="connsiteY80" fmla="*/ 2335877 h 2344189"/>
              <a:gd name="connsiteX81" fmla="*/ 1571105 w 3998422"/>
              <a:gd name="connsiteY81" fmla="*/ 2327564 h 2344189"/>
              <a:gd name="connsiteX82" fmla="*/ 1438102 w 3998422"/>
              <a:gd name="connsiteY82" fmla="*/ 2310938 h 2344189"/>
              <a:gd name="connsiteX83" fmla="*/ 1371600 w 3998422"/>
              <a:gd name="connsiteY83" fmla="*/ 2294313 h 2344189"/>
              <a:gd name="connsiteX84" fmla="*/ 1221971 w 3998422"/>
              <a:gd name="connsiteY84" fmla="*/ 2277687 h 2344189"/>
              <a:gd name="connsiteX85" fmla="*/ 1113905 w 3998422"/>
              <a:gd name="connsiteY85" fmla="*/ 2252749 h 2344189"/>
              <a:gd name="connsiteX86" fmla="*/ 989214 w 3998422"/>
              <a:gd name="connsiteY86" fmla="*/ 2236124 h 2344189"/>
              <a:gd name="connsiteX87" fmla="*/ 872836 w 3998422"/>
              <a:gd name="connsiteY87" fmla="*/ 2202873 h 2344189"/>
              <a:gd name="connsiteX88" fmla="*/ 839585 w 3998422"/>
              <a:gd name="connsiteY88" fmla="*/ 2194560 h 2344189"/>
              <a:gd name="connsiteX89" fmla="*/ 731520 w 3998422"/>
              <a:gd name="connsiteY89" fmla="*/ 2161309 h 2344189"/>
              <a:gd name="connsiteX90" fmla="*/ 673331 w 3998422"/>
              <a:gd name="connsiteY90" fmla="*/ 2152997 h 2344189"/>
              <a:gd name="connsiteX91" fmla="*/ 631767 w 3998422"/>
              <a:gd name="connsiteY91" fmla="*/ 2144684 h 2344189"/>
              <a:gd name="connsiteX92" fmla="*/ 581891 w 3998422"/>
              <a:gd name="connsiteY92" fmla="*/ 2136371 h 2344189"/>
              <a:gd name="connsiteX93" fmla="*/ 548640 w 3998422"/>
              <a:gd name="connsiteY93" fmla="*/ 2128058 h 2344189"/>
              <a:gd name="connsiteX94" fmla="*/ 507076 w 3998422"/>
              <a:gd name="connsiteY94" fmla="*/ 2119746 h 2344189"/>
              <a:gd name="connsiteX95" fmla="*/ 448887 w 3998422"/>
              <a:gd name="connsiteY95" fmla="*/ 2094807 h 2344189"/>
              <a:gd name="connsiteX96" fmla="*/ 340822 w 3998422"/>
              <a:gd name="connsiteY96" fmla="*/ 2069869 h 2344189"/>
              <a:gd name="connsiteX97" fmla="*/ 307571 w 3998422"/>
              <a:gd name="connsiteY97" fmla="*/ 2053244 h 2344189"/>
              <a:gd name="connsiteX98" fmla="*/ 257694 w 3998422"/>
              <a:gd name="connsiteY98" fmla="*/ 2028306 h 2344189"/>
              <a:gd name="connsiteX99" fmla="*/ 199505 w 3998422"/>
              <a:gd name="connsiteY99" fmla="*/ 1961804 h 2344189"/>
              <a:gd name="connsiteX100" fmla="*/ 182880 w 3998422"/>
              <a:gd name="connsiteY100" fmla="*/ 1945178 h 2344189"/>
              <a:gd name="connsiteX101" fmla="*/ 166254 w 3998422"/>
              <a:gd name="connsiteY101" fmla="*/ 1903615 h 2344189"/>
              <a:gd name="connsiteX102" fmla="*/ 133004 w 3998422"/>
              <a:gd name="connsiteY102" fmla="*/ 1837113 h 2344189"/>
              <a:gd name="connsiteX103" fmla="*/ 124691 w 3998422"/>
              <a:gd name="connsiteY103" fmla="*/ 1812175 h 2344189"/>
              <a:gd name="connsiteX104" fmla="*/ 99753 w 3998422"/>
              <a:gd name="connsiteY104" fmla="*/ 1729047 h 2344189"/>
              <a:gd name="connsiteX105" fmla="*/ 91440 w 3998422"/>
              <a:gd name="connsiteY105" fmla="*/ 1695797 h 2344189"/>
              <a:gd name="connsiteX106" fmla="*/ 74814 w 3998422"/>
              <a:gd name="connsiteY106" fmla="*/ 1645920 h 2344189"/>
              <a:gd name="connsiteX107" fmla="*/ 58189 w 3998422"/>
              <a:gd name="connsiteY107" fmla="*/ 1529542 h 2344189"/>
              <a:gd name="connsiteX108" fmla="*/ 49876 w 3998422"/>
              <a:gd name="connsiteY108" fmla="*/ 1496291 h 2344189"/>
              <a:gd name="connsiteX109" fmla="*/ 33251 w 3998422"/>
              <a:gd name="connsiteY109" fmla="*/ 1454727 h 2344189"/>
              <a:gd name="connsiteX110" fmla="*/ 16625 w 3998422"/>
              <a:gd name="connsiteY110" fmla="*/ 1371600 h 2344189"/>
              <a:gd name="connsiteX111" fmla="*/ 8313 w 3998422"/>
              <a:gd name="connsiteY111" fmla="*/ 1338349 h 2344189"/>
              <a:gd name="connsiteX112" fmla="*/ 0 w 3998422"/>
              <a:gd name="connsiteY112" fmla="*/ 1014153 h 2344189"/>
              <a:gd name="connsiteX113" fmla="*/ 16625 w 3998422"/>
              <a:gd name="connsiteY113" fmla="*/ 773084 h 2344189"/>
              <a:gd name="connsiteX114" fmla="*/ 24938 w 3998422"/>
              <a:gd name="connsiteY114" fmla="*/ 748146 h 2344189"/>
              <a:gd name="connsiteX115" fmla="*/ 33251 w 3998422"/>
              <a:gd name="connsiteY115" fmla="*/ 665018 h 2344189"/>
              <a:gd name="connsiteX116" fmla="*/ 49876 w 3998422"/>
              <a:gd name="connsiteY116" fmla="*/ 631767 h 2344189"/>
              <a:gd name="connsiteX117" fmla="*/ 58189 w 3998422"/>
              <a:gd name="connsiteY117" fmla="*/ 349135 h 2344189"/>
              <a:gd name="connsiteX118" fmla="*/ 66502 w 3998422"/>
              <a:gd name="connsiteY118" fmla="*/ 315884 h 2344189"/>
              <a:gd name="connsiteX119" fmla="*/ 91440 w 3998422"/>
              <a:gd name="connsiteY119" fmla="*/ 207818 h 2344189"/>
              <a:gd name="connsiteX120" fmla="*/ 99753 w 3998422"/>
              <a:gd name="connsiteY120" fmla="*/ 182880 h 2344189"/>
              <a:gd name="connsiteX121" fmla="*/ 108065 w 3998422"/>
              <a:gd name="connsiteY121" fmla="*/ 157942 h 2344189"/>
              <a:gd name="connsiteX122" fmla="*/ 116378 w 3998422"/>
              <a:gd name="connsiteY122" fmla="*/ 91440 h 2344189"/>
              <a:gd name="connsiteX123" fmla="*/ 149629 w 3998422"/>
              <a:gd name="connsiteY123" fmla="*/ 74815 h 234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3998422" h="2344189">
                <a:moveTo>
                  <a:pt x="149629" y="74815"/>
                </a:moveTo>
                <a:lnTo>
                  <a:pt x="149629" y="74815"/>
                </a:lnTo>
                <a:cubicBezTo>
                  <a:pt x="169025" y="55419"/>
                  <a:pt x="185265" y="32240"/>
                  <a:pt x="207818" y="16626"/>
                </a:cubicBezTo>
                <a:cubicBezTo>
                  <a:pt x="222227" y="6651"/>
                  <a:pt x="257694" y="0"/>
                  <a:pt x="257694" y="0"/>
                </a:cubicBezTo>
                <a:cubicBezTo>
                  <a:pt x="277091" y="2771"/>
                  <a:pt x="297117" y="2683"/>
                  <a:pt x="315884" y="8313"/>
                </a:cubicBezTo>
                <a:cubicBezTo>
                  <a:pt x="325453" y="11184"/>
                  <a:pt x="331639" y="21003"/>
                  <a:pt x="340822" y="24938"/>
                </a:cubicBezTo>
                <a:cubicBezTo>
                  <a:pt x="351323" y="29438"/>
                  <a:pt x="362989" y="30480"/>
                  <a:pt x="374073" y="33251"/>
                </a:cubicBezTo>
                <a:cubicBezTo>
                  <a:pt x="416086" y="75264"/>
                  <a:pt x="393304" y="59492"/>
                  <a:pt x="440574" y="83127"/>
                </a:cubicBezTo>
                <a:cubicBezTo>
                  <a:pt x="473826" y="133006"/>
                  <a:pt x="437803" y="85898"/>
                  <a:pt x="482138" y="124691"/>
                </a:cubicBezTo>
                <a:cubicBezTo>
                  <a:pt x="584859" y="214572"/>
                  <a:pt x="471710" y="127261"/>
                  <a:pt x="556953" y="191193"/>
                </a:cubicBezTo>
                <a:cubicBezTo>
                  <a:pt x="586620" y="235694"/>
                  <a:pt x="566514" y="209067"/>
                  <a:pt x="623454" y="266007"/>
                </a:cubicBezTo>
                <a:lnTo>
                  <a:pt x="640080" y="282633"/>
                </a:lnTo>
                <a:cubicBezTo>
                  <a:pt x="660318" y="343348"/>
                  <a:pt x="639704" y="328259"/>
                  <a:pt x="689956" y="340822"/>
                </a:cubicBezTo>
                <a:lnTo>
                  <a:pt x="739833" y="374073"/>
                </a:lnTo>
                <a:cubicBezTo>
                  <a:pt x="748146" y="379615"/>
                  <a:pt x="757707" y="383634"/>
                  <a:pt x="764771" y="390698"/>
                </a:cubicBezTo>
                <a:cubicBezTo>
                  <a:pt x="807819" y="433746"/>
                  <a:pt x="788617" y="411409"/>
                  <a:pt x="822960" y="457200"/>
                </a:cubicBezTo>
                <a:cubicBezTo>
                  <a:pt x="838858" y="504893"/>
                  <a:pt x="819888" y="460376"/>
                  <a:pt x="856211" y="507077"/>
                </a:cubicBezTo>
                <a:cubicBezTo>
                  <a:pt x="925808" y="596559"/>
                  <a:pt x="857786" y="525277"/>
                  <a:pt x="914400" y="581891"/>
                </a:cubicBezTo>
                <a:cubicBezTo>
                  <a:pt x="919942" y="592975"/>
                  <a:pt x="924877" y="604383"/>
                  <a:pt x="931025" y="615142"/>
                </a:cubicBezTo>
                <a:cubicBezTo>
                  <a:pt x="935982" y="623816"/>
                  <a:pt x="943593" y="630950"/>
                  <a:pt x="947651" y="640080"/>
                </a:cubicBezTo>
                <a:cubicBezTo>
                  <a:pt x="987221" y="729112"/>
                  <a:pt x="943275" y="658457"/>
                  <a:pt x="980902" y="714895"/>
                </a:cubicBezTo>
                <a:cubicBezTo>
                  <a:pt x="983673" y="728749"/>
                  <a:pt x="985497" y="742827"/>
                  <a:pt x="989214" y="756458"/>
                </a:cubicBezTo>
                <a:cubicBezTo>
                  <a:pt x="1014078" y="847626"/>
                  <a:pt x="998574" y="769481"/>
                  <a:pt x="1014153" y="839586"/>
                </a:cubicBezTo>
                <a:cubicBezTo>
                  <a:pt x="1025410" y="890242"/>
                  <a:pt x="1011694" y="870378"/>
                  <a:pt x="1039091" y="897775"/>
                </a:cubicBezTo>
                <a:cubicBezTo>
                  <a:pt x="1044633" y="925484"/>
                  <a:pt x="1046780" y="954094"/>
                  <a:pt x="1055716" y="980902"/>
                </a:cubicBezTo>
                <a:cubicBezTo>
                  <a:pt x="1058487" y="989215"/>
                  <a:pt x="1061622" y="997415"/>
                  <a:pt x="1064029" y="1005840"/>
                </a:cubicBezTo>
                <a:cubicBezTo>
                  <a:pt x="1067168" y="1016825"/>
                  <a:pt x="1067233" y="1028872"/>
                  <a:pt x="1072342" y="1039091"/>
                </a:cubicBezTo>
                <a:cubicBezTo>
                  <a:pt x="1075847" y="1046101"/>
                  <a:pt x="1083425" y="1050175"/>
                  <a:pt x="1088967" y="1055717"/>
                </a:cubicBezTo>
                <a:cubicBezTo>
                  <a:pt x="1109311" y="1116746"/>
                  <a:pt x="1093201" y="1093201"/>
                  <a:pt x="1130531" y="1130531"/>
                </a:cubicBezTo>
                <a:cubicBezTo>
                  <a:pt x="1144967" y="1173839"/>
                  <a:pt x="1129388" y="1139493"/>
                  <a:pt x="1155469" y="1172095"/>
                </a:cubicBezTo>
                <a:cubicBezTo>
                  <a:pt x="1176955" y="1198953"/>
                  <a:pt x="1171045" y="1207419"/>
                  <a:pt x="1205345" y="1230284"/>
                </a:cubicBezTo>
                <a:cubicBezTo>
                  <a:pt x="1213658" y="1235826"/>
                  <a:pt x="1221348" y="1242441"/>
                  <a:pt x="1230284" y="1246909"/>
                </a:cubicBezTo>
                <a:cubicBezTo>
                  <a:pt x="1238121" y="1250828"/>
                  <a:pt x="1246797" y="1252815"/>
                  <a:pt x="1255222" y="1255222"/>
                </a:cubicBezTo>
                <a:cubicBezTo>
                  <a:pt x="1289946" y="1265143"/>
                  <a:pt x="1299154" y="1265315"/>
                  <a:pt x="1338349" y="1271847"/>
                </a:cubicBezTo>
                <a:cubicBezTo>
                  <a:pt x="1393767" y="1269076"/>
                  <a:pt x="1449268" y="1267634"/>
                  <a:pt x="1504604" y="1263535"/>
                </a:cubicBezTo>
                <a:cubicBezTo>
                  <a:pt x="1524144" y="1262088"/>
                  <a:pt x="1543498" y="1258627"/>
                  <a:pt x="1562793" y="1255222"/>
                </a:cubicBezTo>
                <a:cubicBezTo>
                  <a:pt x="1640758" y="1241464"/>
                  <a:pt x="1623378" y="1246111"/>
                  <a:pt x="1670858" y="1230284"/>
                </a:cubicBezTo>
                <a:cubicBezTo>
                  <a:pt x="1717963" y="1233055"/>
                  <a:pt x="1765200" y="1234123"/>
                  <a:pt x="1812174" y="1238597"/>
                </a:cubicBezTo>
                <a:cubicBezTo>
                  <a:pt x="1826791" y="1239989"/>
                  <a:pt x="1855399" y="1250234"/>
                  <a:pt x="1870364" y="1255222"/>
                </a:cubicBezTo>
                <a:cubicBezTo>
                  <a:pt x="1881447" y="1266306"/>
                  <a:pt x="1891374" y="1278681"/>
                  <a:pt x="1903614" y="1288473"/>
                </a:cubicBezTo>
                <a:cubicBezTo>
                  <a:pt x="1926345" y="1306658"/>
                  <a:pt x="1958848" y="1326395"/>
                  <a:pt x="1986742" y="1338349"/>
                </a:cubicBezTo>
                <a:cubicBezTo>
                  <a:pt x="2010739" y="1348633"/>
                  <a:pt x="2026218" y="1348969"/>
                  <a:pt x="2053244" y="1354975"/>
                </a:cubicBezTo>
                <a:cubicBezTo>
                  <a:pt x="2127641" y="1371507"/>
                  <a:pt x="2038644" y="1355312"/>
                  <a:pt x="2136371" y="1371600"/>
                </a:cubicBezTo>
                <a:cubicBezTo>
                  <a:pt x="2192315" y="1390249"/>
                  <a:pt x="2166048" y="1385077"/>
                  <a:pt x="2269374" y="1371600"/>
                </a:cubicBezTo>
                <a:cubicBezTo>
                  <a:pt x="2286940" y="1369309"/>
                  <a:pt x="2356124" y="1355128"/>
                  <a:pt x="2385753" y="1346662"/>
                </a:cubicBezTo>
                <a:cubicBezTo>
                  <a:pt x="2394178" y="1344255"/>
                  <a:pt x="2402854" y="1342268"/>
                  <a:pt x="2410691" y="1338349"/>
                </a:cubicBezTo>
                <a:cubicBezTo>
                  <a:pt x="2419627" y="1333881"/>
                  <a:pt x="2426955" y="1326681"/>
                  <a:pt x="2435629" y="1321724"/>
                </a:cubicBezTo>
                <a:cubicBezTo>
                  <a:pt x="2446388" y="1315576"/>
                  <a:pt x="2458966" y="1312533"/>
                  <a:pt x="2468880" y="1305098"/>
                </a:cubicBezTo>
                <a:cubicBezTo>
                  <a:pt x="2481420" y="1295693"/>
                  <a:pt x="2488690" y="1279912"/>
                  <a:pt x="2502131" y="1271847"/>
                </a:cubicBezTo>
                <a:cubicBezTo>
                  <a:pt x="2517158" y="1262831"/>
                  <a:pt x="2535006" y="1259472"/>
                  <a:pt x="2552007" y="1255222"/>
                </a:cubicBezTo>
                <a:lnTo>
                  <a:pt x="2618509" y="1238597"/>
                </a:lnTo>
                <a:cubicBezTo>
                  <a:pt x="2679469" y="1241368"/>
                  <a:pt x="2740868" y="1239100"/>
                  <a:pt x="2801389" y="1246909"/>
                </a:cubicBezTo>
                <a:cubicBezTo>
                  <a:pt x="2857636" y="1254166"/>
                  <a:pt x="2866987" y="1270272"/>
                  <a:pt x="2909454" y="1288473"/>
                </a:cubicBezTo>
                <a:cubicBezTo>
                  <a:pt x="2936057" y="1299875"/>
                  <a:pt x="2944728" y="1297291"/>
                  <a:pt x="2975956" y="1305098"/>
                </a:cubicBezTo>
                <a:cubicBezTo>
                  <a:pt x="2995526" y="1309991"/>
                  <a:pt x="3015008" y="1315345"/>
                  <a:pt x="3034145" y="1321724"/>
                </a:cubicBezTo>
                <a:cubicBezTo>
                  <a:pt x="3048301" y="1326443"/>
                  <a:pt x="3061737" y="1333110"/>
                  <a:pt x="3075709" y="1338349"/>
                </a:cubicBezTo>
                <a:cubicBezTo>
                  <a:pt x="3100177" y="1347525"/>
                  <a:pt x="3149897" y="1361130"/>
                  <a:pt x="3167149" y="1363287"/>
                </a:cubicBezTo>
                <a:cubicBezTo>
                  <a:pt x="3393217" y="1391546"/>
                  <a:pt x="3211324" y="1370830"/>
                  <a:pt x="3715789" y="1388226"/>
                </a:cubicBezTo>
                <a:cubicBezTo>
                  <a:pt x="3735185" y="1396539"/>
                  <a:pt x="3755452" y="1403059"/>
                  <a:pt x="3773978" y="1413164"/>
                </a:cubicBezTo>
                <a:cubicBezTo>
                  <a:pt x="3810024" y="1432825"/>
                  <a:pt x="3803041" y="1438768"/>
                  <a:pt x="3832167" y="1463040"/>
                </a:cubicBezTo>
                <a:cubicBezTo>
                  <a:pt x="3839842" y="1469436"/>
                  <a:pt x="3848792" y="1474124"/>
                  <a:pt x="3857105" y="1479666"/>
                </a:cubicBezTo>
                <a:cubicBezTo>
                  <a:pt x="3870960" y="1504604"/>
                  <a:pt x="3885911" y="1528964"/>
                  <a:pt x="3898669" y="1554480"/>
                </a:cubicBezTo>
                <a:cubicBezTo>
                  <a:pt x="3924686" y="1606515"/>
                  <a:pt x="3907732" y="1581673"/>
                  <a:pt x="3923607" y="1629295"/>
                </a:cubicBezTo>
                <a:cubicBezTo>
                  <a:pt x="3928326" y="1643451"/>
                  <a:pt x="3935134" y="1656835"/>
                  <a:pt x="3940233" y="1670858"/>
                </a:cubicBezTo>
                <a:cubicBezTo>
                  <a:pt x="3946222" y="1687328"/>
                  <a:pt x="3951316" y="1704109"/>
                  <a:pt x="3956858" y="1720735"/>
                </a:cubicBezTo>
                <a:cubicBezTo>
                  <a:pt x="3962400" y="1776153"/>
                  <a:pt x="3967100" y="1831662"/>
                  <a:pt x="3973484" y="1886989"/>
                </a:cubicBezTo>
                <a:cubicBezTo>
                  <a:pt x="3975416" y="1903733"/>
                  <a:pt x="3980270" y="1920080"/>
                  <a:pt x="3981796" y="1936866"/>
                </a:cubicBezTo>
                <a:cubicBezTo>
                  <a:pt x="3997267" y="2107052"/>
                  <a:pt x="3977677" y="2020144"/>
                  <a:pt x="3998422" y="2103120"/>
                </a:cubicBezTo>
                <a:cubicBezTo>
                  <a:pt x="3990773" y="2149010"/>
                  <a:pt x="3998091" y="2147177"/>
                  <a:pt x="3973484" y="2177935"/>
                </a:cubicBezTo>
                <a:cubicBezTo>
                  <a:pt x="3954252" y="2201974"/>
                  <a:pt x="3960279" y="2190719"/>
                  <a:pt x="3931920" y="2202873"/>
                </a:cubicBezTo>
                <a:cubicBezTo>
                  <a:pt x="3920530" y="2207754"/>
                  <a:pt x="3910315" y="2215263"/>
                  <a:pt x="3898669" y="2219498"/>
                </a:cubicBezTo>
                <a:cubicBezTo>
                  <a:pt x="3855930" y="2235040"/>
                  <a:pt x="3845079" y="2233623"/>
                  <a:pt x="3807229" y="2244437"/>
                </a:cubicBezTo>
                <a:cubicBezTo>
                  <a:pt x="3798804" y="2246844"/>
                  <a:pt x="3791003" y="2251816"/>
                  <a:pt x="3782291" y="2252749"/>
                </a:cubicBezTo>
                <a:cubicBezTo>
                  <a:pt x="3713192" y="2260152"/>
                  <a:pt x="3643813" y="2264753"/>
                  <a:pt x="3574473" y="2269375"/>
                </a:cubicBezTo>
                <a:lnTo>
                  <a:pt x="3449782" y="2277687"/>
                </a:lnTo>
                <a:cubicBezTo>
                  <a:pt x="3288740" y="2300694"/>
                  <a:pt x="3544635" y="2265707"/>
                  <a:pt x="3258589" y="2294313"/>
                </a:cubicBezTo>
                <a:cubicBezTo>
                  <a:pt x="3247221" y="2295450"/>
                  <a:pt x="3236648" y="2301010"/>
                  <a:pt x="3225338" y="2302626"/>
                </a:cubicBezTo>
                <a:cubicBezTo>
                  <a:pt x="3147747" y="2313710"/>
                  <a:pt x="3037183" y="2315940"/>
                  <a:pt x="2967644" y="2319251"/>
                </a:cubicBezTo>
                <a:cubicBezTo>
                  <a:pt x="2943153" y="2322750"/>
                  <a:pt x="2865260" y="2334225"/>
                  <a:pt x="2842953" y="2335877"/>
                </a:cubicBezTo>
                <a:cubicBezTo>
                  <a:pt x="2790377" y="2339771"/>
                  <a:pt x="2737658" y="2341418"/>
                  <a:pt x="2685011" y="2344189"/>
                </a:cubicBezTo>
                <a:lnTo>
                  <a:pt x="1596044" y="2335877"/>
                </a:lnTo>
                <a:cubicBezTo>
                  <a:pt x="1587282" y="2335746"/>
                  <a:pt x="1579766" y="2328896"/>
                  <a:pt x="1571105" y="2327564"/>
                </a:cubicBezTo>
                <a:cubicBezTo>
                  <a:pt x="1496346" y="2316062"/>
                  <a:pt x="1500231" y="2324744"/>
                  <a:pt x="1438102" y="2310938"/>
                </a:cubicBezTo>
                <a:cubicBezTo>
                  <a:pt x="1375168" y="2296953"/>
                  <a:pt x="1461410" y="2306288"/>
                  <a:pt x="1371600" y="2294313"/>
                </a:cubicBezTo>
                <a:cubicBezTo>
                  <a:pt x="1339236" y="2289998"/>
                  <a:pt x="1257549" y="2284464"/>
                  <a:pt x="1221971" y="2277687"/>
                </a:cubicBezTo>
                <a:cubicBezTo>
                  <a:pt x="1185655" y="2270770"/>
                  <a:pt x="1150277" y="2259362"/>
                  <a:pt x="1113905" y="2252749"/>
                </a:cubicBezTo>
                <a:cubicBezTo>
                  <a:pt x="1063152" y="2243521"/>
                  <a:pt x="1036425" y="2247927"/>
                  <a:pt x="989214" y="2236124"/>
                </a:cubicBezTo>
                <a:cubicBezTo>
                  <a:pt x="950074" y="2226339"/>
                  <a:pt x="911976" y="2212658"/>
                  <a:pt x="872836" y="2202873"/>
                </a:cubicBezTo>
                <a:cubicBezTo>
                  <a:pt x="861752" y="2200102"/>
                  <a:pt x="850528" y="2197843"/>
                  <a:pt x="839585" y="2194560"/>
                </a:cubicBezTo>
                <a:cubicBezTo>
                  <a:pt x="798070" y="2182106"/>
                  <a:pt x="774906" y="2170606"/>
                  <a:pt x="731520" y="2161309"/>
                </a:cubicBezTo>
                <a:cubicBezTo>
                  <a:pt x="712362" y="2157204"/>
                  <a:pt x="692658" y="2156218"/>
                  <a:pt x="673331" y="2152997"/>
                </a:cubicBezTo>
                <a:cubicBezTo>
                  <a:pt x="659394" y="2150674"/>
                  <a:pt x="645668" y="2147212"/>
                  <a:pt x="631767" y="2144684"/>
                </a:cubicBezTo>
                <a:cubicBezTo>
                  <a:pt x="615184" y="2141669"/>
                  <a:pt x="598418" y="2139677"/>
                  <a:pt x="581891" y="2136371"/>
                </a:cubicBezTo>
                <a:cubicBezTo>
                  <a:pt x="570688" y="2134130"/>
                  <a:pt x="559793" y="2130536"/>
                  <a:pt x="548640" y="2128058"/>
                </a:cubicBezTo>
                <a:cubicBezTo>
                  <a:pt x="534847" y="2124993"/>
                  <a:pt x="520783" y="2123173"/>
                  <a:pt x="507076" y="2119746"/>
                </a:cubicBezTo>
                <a:cubicBezTo>
                  <a:pt x="448975" y="2105221"/>
                  <a:pt x="520250" y="2118595"/>
                  <a:pt x="448887" y="2094807"/>
                </a:cubicBezTo>
                <a:cubicBezTo>
                  <a:pt x="418817" y="2084784"/>
                  <a:pt x="373788" y="2076463"/>
                  <a:pt x="340822" y="2069869"/>
                </a:cubicBezTo>
                <a:cubicBezTo>
                  <a:pt x="329738" y="2064327"/>
                  <a:pt x="318961" y="2058125"/>
                  <a:pt x="307571" y="2053244"/>
                </a:cubicBezTo>
                <a:cubicBezTo>
                  <a:pt x="276700" y="2040014"/>
                  <a:pt x="285881" y="2051795"/>
                  <a:pt x="257694" y="2028306"/>
                </a:cubicBezTo>
                <a:cubicBezTo>
                  <a:pt x="232235" y="2007090"/>
                  <a:pt x="221953" y="1987994"/>
                  <a:pt x="199505" y="1961804"/>
                </a:cubicBezTo>
                <a:cubicBezTo>
                  <a:pt x="194405" y="1955853"/>
                  <a:pt x="188422" y="1950720"/>
                  <a:pt x="182880" y="1945178"/>
                </a:cubicBezTo>
                <a:cubicBezTo>
                  <a:pt x="177338" y="1931324"/>
                  <a:pt x="172927" y="1916961"/>
                  <a:pt x="166254" y="1903615"/>
                </a:cubicBezTo>
                <a:cubicBezTo>
                  <a:pt x="126081" y="1823271"/>
                  <a:pt x="176147" y="1952163"/>
                  <a:pt x="133004" y="1837113"/>
                </a:cubicBezTo>
                <a:cubicBezTo>
                  <a:pt x="129927" y="1828909"/>
                  <a:pt x="127268" y="1820550"/>
                  <a:pt x="124691" y="1812175"/>
                </a:cubicBezTo>
                <a:cubicBezTo>
                  <a:pt x="116183" y="1784525"/>
                  <a:pt x="107701" y="1756863"/>
                  <a:pt x="99753" y="1729047"/>
                </a:cubicBezTo>
                <a:cubicBezTo>
                  <a:pt x="96614" y="1718062"/>
                  <a:pt x="94723" y="1706740"/>
                  <a:pt x="91440" y="1695797"/>
                </a:cubicBezTo>
                <a:cubicBezTo>
                  <a:pt x="86404" y="1679011"/>
                  <a:pt x="80356" y="1662546"/>
                  <a:pt x="74814" y="1645920"/>
                </a:cubicBezTo>
                <a:cubicBezTo>
                  <a:pt x="67553" y="1580563"/>
                  <a:pt x="69953" y="1582478"/>
                  <a:pt x="58189" y="1529542"/>
                </a:cubicBezTo>
                <a:cubicBezTo>
                  <a:pt x="55711" y="1518389"/>
                  <a:pt x="53489" y="1507130"/>
                  <a:pt x="49876" y="1496291"/>
                </a:cubicBezTo>
                <a:cubicBezTo>
                  <a:pt x="45157" y="1482135"/>
                  <a:pt x="37096" y="1469145"/>
                  <a:pt x="33251" y="1454727"/>
                </a:cubicBezTo>
                <a:cubicBezTo>
                  <a:pt x="25970" y="1427423"/>
                  <a:pt x="23478" y="1399014"/>
                  <a:pt x="16625" y="1371600"/>
                </a:cubicBezTo>
                <a:lnTo>
                  <a:pt x="8313" y="1338349"/>
                </a:lnTo>
                <a:cubicBezTo>
                  <a:pt x="5542" y="1230284"/>
                  <a:pt x="0" y="1122254"/>
                  <a:pt x="0" y="1014153"/>
                </a:cubicBezTo>
                <a:cubicBezTo>
                  <a:pt x="0" y="953575"/>
                  <a:pt x="216" y="846924"/>
                  <a:pt x="16625" y="773084"/>
                </a:cubicBezTo>
                <a:cubicBezTo>
                  <a:pt x="18526" y="764530"/>
                  <a:pt x="22167" y="756459"/>
                  <a:pt x="24938" y="748146"/>
                </a:cubicBezTo>
                <a:cubicBezTo>
                  <a:pt x="27709" y="720437"/>
                  <a:pt x="27416" y="692247"/>
                  <a:pt x="33251" y="665018"/>
                </a:cubicBezTo>
                <a:cubicBezTo>
                  <a:pt x="35847" y="652901"/>
                  <a:pt x="48901" y="644120"/>
                  <a:pt x="49876" y="631767"/>
                </a:cubicBezTo>
                <a:cubicBezTo>
                  <a:pt x="57294" y="537808"/>
                  <a:pt x="53235" y="443256"/>
                  <a:pt x="58189" y="349135"/>
                </a:cubicBezTo>
                <a:cubicBezTo>
                  <a:pt x="58789" y="337726"/>
                  <a:pt x="64458" y="327125"/>
                  <a:pt x="66502" y="315884"/>
                </a:cubicBezTo>
                <a:cubicBezTo>
                  <a:pt x="83767" y="220921"/>
                  <a:pt x="62826" y="293657"/>
                  <a:pt x="91440" y="207818"/>
                </a:cubicBezTo>
                <a:lnTo>
                  <a:pt x="99753" y="182880"/>
                </a:lnTo>
                <a:lnTo>
                  <a:pt x="108065" y="157942"/>
                </a:lnTo>
                <a:cubicBezTo>
                  <a:pt x="110836" y="135775"/>
                  <a:pt x="109958" y="112838"/>
                  <a:pt x="116378" y="91440"/>
                </a:cubicBezTo>
                <a:cubicBezTo>
                  <a:pt x="118630" y="83933"/>
                  <a:pt x="144087" y="77586"/>
                  <a:pt x="149629" y="7481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6" y="1632046"/>
            <a:ext cx="8180301" cy="4552950"/>
          </a:xfrm>
          <a:prstGeom prst="rect">
            <a:avLst/>
          </a:prstGeom>
        </p:spPr>
      </p:pic>
      <p:pic>
        <p:nvPicPr>
          <p:cNvPr id="8" name="Picture 6" descr="https://upload.wikimedia.org/wikipedia/commons/thumb/5/55/Phase_shift.svg/220px-Phase_shif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017" y="4082989"/>
            <a:ext cx="3187148" cy="221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10017" y="6229743"/>
            <a:ext cx="26040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Peppergrower</a:t>
            </a:r>
            <a:r>
              <a:rPr lang="en-US" sz="900" dirty="0"/>
              <a:t>, CC BY-SA 3.0 &lt;https://creativecommons.org/licenses/by-sa/3.0&gt;, via Wikimedia Commons</a:t>
            </a:r>
            <a:endParaRPr lang="et-EE" sz="900" dirty="0"/>
          </a:p>
        </p:txBody>
      </p:sp>
      <p:sp>
        <p:nvSpPr>
          <p:cNvPr id="6" name="Rectangle 5"/>
          <p:cNvSpPr/>
          <p:nvPr/>
        </p:nvSpPr>
        <p:spPr>
          <a:xfrm>
            <a:off x="8604337" y="2822297"/>
            <a:ext cx="300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err="1"/>
              <a:t>Phase</a:t>
            </a:r>
            <a:r>
              <a:rPr lang="et-EE" dirty="0"/>
              <a:t> </a:t>
            </a:r>
            <a:r>
              <a:rPr lang="en-US" dirty="0" smtClean="0"/>
              <a:t>difference due to ground motion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33031" y="2705493"/>
            <a:ext cx="3164134" cy="9639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067175" y="3324225"/>
            <a:ext cx="4442842" cy="1276350"/>
          </a:xfrm>
          <a:prstGeom prst="straightConnector1">
            <a:avLst/>
          </a:prstGeom>
          <a:ln w="1397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6216107"/>
            <a:ext cx="5343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Adapted from</a:t>
            </a:r>
            <a:r>
              <a:rPr lang="en-US" sz="1000" dirty="0" smtClean="0"/>
              <a:t>: </a:t>
            </a:r>
          </a:p>
          <a:p>
            <a:r>
              <a:rPr lang="en-US" sz="1000" dirty="0" smtClean="0"/>
              <a:t>Biggs</a:t>
            </a:r>
            <a:r>
              <a:rPr lang="en-US" sz="1000" dirty="0"/>
              <a:t>, J., Wright, T.J. (2020) How satellite </a:t>
            </a:r>
            <a:r>
              <a:rPr lang="en-US" sz="1000" dirty="0" err="1"/>
              <a:t>InSAR</a:t>
            </a:r>
            <a:r>
              <a:rPr lang="en-US" sz="1000" dirty="0"/>
              <a:t> has grown from opportunistic science</a:t>
            </a:r>
          </a:p>
          <a:p>
            <a:r>
              <a:rPr lang="en-US" sz="1000" dirty="0"/>
              <a:t>to routine monitoring over the last decade. </a:t>
            </a:r>
            <a:r>
              <a:rPr lang="en-US" sz="1000" i="1" dirty="0"/>
              <a:t>Nature Communications, </a:t>
            </a:r>
            <a:r>
              <a:rPr lang="en-US" sz="1000" i="1" dirty="0" smtClean="0"/>
              <a:t>11</a:t>
            </a:r>
            <a:r>
              <a:rPr lang="en-US" sz="1000" dirty="0" smtClean="0"/>
              <a:t>(1</a:t>
            </a:r>
            <a:r>
              <a:rPr lang="en-US" sz="1000" dirty="0"/>
              <a:t>), 3863. </a:t>
            </a:r>
            <a:endParaRPr lang="et-EE" sz="1000" dirty="0"/>
          </a:p>
        </p:txBody>
      </p:sp>
    </p:spTree>
    <p:extLst>
      <p:ext uri="{BB962C8B-B14F-4D97-AF65-F5344CB8AC3E}">
        <p14:creationId xmlns:p14="http://schemas.microsoft.com/office/powerpoint/2010/main" val="110141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028" y="365125"/>
            <a:ext cx="5934026" cy="2264954"/>
          </a:xfrm>
        </p:spPr>
        <p:txBody>
          <a:bodyPr>
            <a:normAutofit/>
          </a:bodyPr>
          <a:lstStyle/>
          <a:p>
            <a:r>
              <a:rPr lang="en-US" dirty="0" err="1"/>
              <a:t>InSAR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distributed </a:t>
            </a:r>
            <a:r>
              <a:rPr lang="en-US" dirty="0" err="1" smtClean="0"/>
              <a:t>scattere</a:t>
            </a:r>
            <a:r>
              <a:rPr lang="en-US" dirty="0" smtClean="0"/>
              <a:t> </a:t>
            </a:r>
            <a:r>
              <a:rPr lang="en-US" dirty="0"/>
              <a:t>(DS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/>
              <a:t>time-series </a:t>
            </a:r>
            <a:r>
              <a:rPr lang="en-US" dirty="0" smtClean="0"/>
              <a:t>method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836" y="2945876"/>
            <a:ext cx="5386410" cy="3596326"/>
          </a:xfrm>
          <a:prstGeom prst="rect">
            <a:avLst/>
          </a:prstGeom>
        </p:spPr>
      </p:pic>
      <p:pic>
        <p:nvPicPr>
          <p:cNvPr id="1028" name="Picture 4" descr="InSAR - TRE ALTAMIRA - A CLS Group Comp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863" y="5712643"/>
            <a:ext cx="718008" cy="71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72028" cy="6858000"/>
          </a:xfrm>
        </p:spPr>
      </p:pic>
      <p:sp>
        <p:nvSpPr>
          <p:cNvPr id="3" name="Isosceles Triangle 2"/>
          <p:cNvSpPr/>
          <p:nvPr/>
        </p:nvSpPr>
        <p:spPr>
          <a:xfrm>
            <a:off x="6994688" y="2778306"/>
            <a:ext cx="433634" cy="433796"/>
          </a:xfrm>
          <a:prstGeom prst="triangl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0800000">
            <a:off x="9228625" y="2778306"/>
            <a:ext cx="433634" cy="433796"/>
          </a:xfrm>
          <a:prstGeom prst="triangle">
            <a:avLst/>
          </a:prstGeom>
          <a:solidFill>
            <a:schemeClr val="bg1"/>
          </a:solidFill>
          <a:ln w="57150">
            <a:solidFill>
              <a:srgbClr val="000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" y="0"/>
            <a:ext cx="11518488" cy="6858000"/>
          </a:xfrm>
        </p:spPr>
      </p:pic>
    </p:spTree>
    <p:extLst>
      <p:ext uri="{BB962C8B-B14F-4D97-AF65-F5344CB8AC3E}">
        <p14:creationId xmlns:p14="http://schemas.microsoft.com/office/powerpoint/2010/main" val="28123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Deformation from a common reference date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616"/>
            <a:ext cx="6070478" cy="4291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81" y="1690688"/>
            <a:ext cx="6070479" cy="429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678" y="5819295"/>
            <a:ext cx="2943549" cy="888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620653" y="3836710"/>
            <a:ext cx="1826656" cy="1982583"/>
          </a:xfrm>
          <a:prstGeom prst="straightConnector1">
            <a:avLst/>
          </a:prstGeom>
          <a:ln w="1397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055724" y="5940420"/>
            <a:ext cx="2843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ther possible resolutions for phase ambiguity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879982" y="4414058"/>
            <a:ext cx="1187980" cy="1405236"/>
          </a:xfrm>
          <a:prstGeom prst="straightConnector1">
            <a:avLst/>
          </a:prstGeom>
          <a:ln w="1397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5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Deformation between consecutive dates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741270"/>
            <a:ext cx="6112800" cy="42917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00" y="1690688"/>
            <a:ext cx="6112800" cy="42917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678" y="5819295"/>
            <a:ext cx="2943549" cy="888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799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574474" y="2526749"/>
            <a:ext cx="673330" cy="3292544"/>
          </a:xfrm>
          <a:prstGeom prst="straightConnector1">
            <a:avLst/>
          </a:prstGeom>
          <a:ln w="1397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055724" y="5940420"/>
            <a:ext cx="2843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ther possible resolutions for phase ambiguity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213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Reliability of Sentinel-1 InSAR distributed scatterer (DS) time series to estimate the temporal vertical movement of ombrotrophic bog surface</vt:lpstr>
      <vt:lpstr>PowerPoint Presentation</vt:lpstr>
      <vt:lpstr>PowerPoint Presentation</vt:lpstr>
      <vt:lpstr>PowerPoint Presentation</vt:lpstr>
      <vt:lpstr>SAR Differential Interferometry (DInSAR)</vt:lpstr>
      <vt:lpstr>InSAR  distributed scattere (DS) time-series method</vt:lpstr>
      <vt:lpstr>PowerPoint Presentation</vt:lpstr>
      <vt:lpstr>Deformation from a common reference date</vt:lpstr>
      <vt:lpstr>Deformation between consecutive dates</vt:lpstr>
      <vt:lpstr>PowerPoint Presentation</vt:lpstr>
      <vt:lpstr>PowerPoint Presentation</vt:lpstr>
    </vt:vector>
  </TitlesOfParts>
  <Company>Tartu Ülikool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Reliability of Sentinel-1 InSAR distributed scatterer (DS) time series to estimate the temporal vertical movement of ombrotrophic bog surface</dc:title>
  <dc:creator>Tauri Tampuu</dc:creator>
  <cp:lastModifiedBy>Tauri Tampuu</cp:lastModifiedBy>
  <cp:revision>69</cp:revision>
  <dcterms:created xsi:type="dcterms:W3CDTF">2022-04-20T08:42:41Z</dcterms:created>
  <dcterms:modified xsi:type="dcterms:W3CDTF">2022-06-10T10:41:31Z</dcterms:modified>
</cp:coreProperties>
</file>