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5" r:id="rId14"/>
    <p:sldId id="274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25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2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9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76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4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43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26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1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03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33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E8A2-15D8-409C-82E8-B03D1469FC18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B6BC9-D705-4E46-AF0B-2795195C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25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E5CA92-7620-411A-9992-C5F4A1C2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6" y="589199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305984-643E-4E0D-9C1A-4546A2AA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" y="2144452"/>
            <a:ext cx="9035379" cy="256909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127248-2094-4FBE-B580-960A345251AD}"/>
              </a:ext>
            </a:extLst>
          </p:cNvPr>
          <p:cNvSpPr/>
          <p:nvPr/>
        </p:nvSpPr>
        <p:spPr>
          <a:xfrm>
            <a:off x="3890512" y="5843602"/>
            <a:ext cx="4896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Programa Operativo FEDER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Andalucía 2014‐2020.</a:t>
            </a: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Call made by the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Jaén,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64032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0EF5C-2EDA-49B8-8C8F-1D2CABE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5" y="1012165"/>
            <a:ext cx="4419813" cy="54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5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0EF5C-2EDA-49B8-8C8F-1D2CABE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5" y="1012166"/>
            <a:ext cx="4419813" cy="54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0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0EF5C-2EDA-49B8-8C8F-1D2CABE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5" y="1012166"/>
            <a:ext cx="4419812" cy="54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8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19332E-19DA-4208-98C3-6F5A280E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" y="1510695"/>
            <a:ext cx="8908211" cy="52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3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5E071C-341D-4109-9090-D600FE5B3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188649"/>
              </p:ext>
            </p:extLst>
          </p:nvPr>
        </p:nvGraphicFramePr>
        <p:xfrm>
          <a:off x="904624" y="1480088"/>
          <a:ext cx="7610800" cy="53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4" imgW="4582536" imgH="3238226" progId="Acrobat.Document.DC">
                  <p:embed/>
                </p:oleObj>
              </mc:Choice>
              <mc:Fallback>
                <p:oleObj name="Acrobat Document" r:id="rId4" imgW="4582536" imgH="323822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624" y="1480088"/>
                        <a:ext cx="7610800" cy="53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723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5F148A-9461-4BD3-A39D-732787090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5" b="18470"/>
          <a:stretch/>
        </p:blipFill>
        <p:spPr>
          <a:xfrm rot="5400000">
            <a:off x="3193228" y="891771"/>
            <a:ext cx="6331788" cy="4996819"/>
          </a:xfrm>
          <a:prstGeom prst="rect">
            <a:avLst/>
          </a:prstGeom>
        </p:spPr>
      </p:pic>
      <p:pic>
        <p:nvPicPr>
          <p:cNvPr id="1028" name="Picture 4" descr="6TD-connected">
            <a:extLst>
              <a:ext uri="{FF2B5EF4-FFF2-40B4-BE49-F238E27FC236}">
                <a16:creationId xmlns:a16="http://schemas.microsoft.com/office/drawing/2014/main" id="{DF13B7A5-0E75-4121-AD5F-06E8A5D9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2" y="4336750"/>
            <a:ext cx="28575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 have... - Bucknell Geology and Environmental Geosciences | Facebook">
            <a:extLst>
              <a:ext uri="{FF2B5EF4-FFF2-40B4-BE49-F238E27FC236}">
                <a16:creationId xmlns:a16="http://schemas.microsoft.com/office/drawing/2014/main" id="{A81D9AAA-BC50-4D66-AC98-41946AC8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9" y="1628955"/>
            <a:ext cx="1876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87BDC8-C566-4C68-B052-498F9AC18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92" y="2545692"/>
            <a:ext cx="3400862" cy="20737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07DA6E-13AF-467D-99DA-033F78F70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96" y="835791"/>
            <a:ext cx="2455653" cy="14685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1A2ECC-BDFB-4F7C-B56E-5C8DB7F5EE23}"/>
              </a:ext>
            </a:extLst>
          </p:cNvPr>
          <p:cNvSpPr txBox="1"/>
          <p:nvPr/>
        </p:nvSpPr>
        <p:spPr>
          <a:xfrm>
            <a:off x="160297" y="2663489"/>
            <a:ext cx="10422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 dirty="0" err="1"/>
              <a:t>Certimus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23DDA4-E038-41A0-9F5D-208D7C39BD4B}"/>
              </a:ext>
            </a:extLst>
          </p:cNvPr>
          <p:cNvSpPr txBox="1"/>
          <p:nvPr/>
        </p:nvSpPr>
        <p:spPr>
          <a:xfrm>
            <a:off x="8573" y="4732557"/>
            <a:ext cx="11031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 dirty="0"/>
              <a:t>CMG-6TD</a:t>
            </a:r>
          </a:p>
        </p:txBody>
      </p:sp>
    </p:spTree>
    <p:extLst>
      <p:ext uri="{BB962C8B-B14F-4D97-AF65-F5344CB8AC3E}">
        <p14:creationId xmlns:p14="http://schemas.microsoft.com/office/powerpoint/2010/main" val="41474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E5CA92-7620-411A-9992-C5F4A1C2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6" y="589199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305984-643E-4E0D-9C1A-4546A2AA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" y="2144452"/>
            <a:ext cx="9035379" cy="256909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127248-2094-4FBE-B580-960A345251AD}"/>
              </a:ext>
            </a:extLst>
          </p:cNvPr>
          <p:cNvSpPr/>
          <p:nvPr/>
        </p:nvSpPr>
        <p:spPr>
          <a:xfrm>
            <a:off x="3890512" y="5843602"/>
            <a:ext cx="4896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Programa Operativo FEDER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Andalucía 2014‐2020.</a:t>
            </a: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Call made by the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Jaén,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263583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5CAC3F-53CE-42AB-AE81-01A1A242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58" y="819500"/>
            <a:ext cx="4975285" cy="5667579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F7D6CB2-20CB-4BA9-9087-2A6CC144DDE2}"/>
              </a:ext>
            </a:extLst>
          </p:cNvPr>
          <p:cNvSpPr/>
          <p:nvPr/>
        </p:nvSpPr>
        <p:spPr>
          <a:xfrm rot="2944652">
            <a:off x="2768365" y="2525086"/>
            <a:ext cx="947956" cy="4613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9F53ECA-544C-4708-997B-C72BAD93F78D}"/>
              </a:ext>
            </a:extLst>
          </p:cNvPr>
          <p:cNvSpPr/>
          <p:nvPr/>
        </p:nvSpPr>
        <p:spPr>
          <a:xfrm rot="13744652">
            <a:off x="3877109" y="4095225"/>
            <a:ext cx="947956" cy="4613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6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E7B208-F8B7-4168-B0C0-AE817EC7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8" y="1797226"/>
            <a:ext cx="8082643" cy="421821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BC04E3C-2DC2-4BF9-8A43-A6541019456E}"/>
              </a:ext>
            </a:extLst>
          </p:cNvPr>
          <p:cNvSpPr/>
          <p:nvPr/>
        </p:nvSpPr>
        <p:spPr>
          <a:xfrm>
            <a:off x="2734811" y="2231472"/>
            <a:ext cx="1317072" cy="763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33C7A17F-F36D-4838-9793-A89BA254B0D2}"/>
              </a:ext>
            </a:extLst>
          </p:cNvPr>
          <p:cNvSpPr/>
          <p:nvPr/>
        </p:nvSpPr>
        <p:spPr>
          <a:xfrm rot="9700704">
            <a:off x="3064084" y="3407358"/>
            <a:ext cx="1318438" cy="3256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0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C447E2-5D6D-4F31-B897-19D59531A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5" y="1624730"/>
            <a:ext cx="7357151" cy="48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0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9BD349-AF03-4A5F-BE3E-01CB0C213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217"/>
            <a:ext cx="9144000" cy="50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C447E2-5D6D-4F31-B897-19D59531A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5" y="1624730"/>
            <a:ext cx="7357151" cy="484395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9763CCA-29BD-49E0-A34E-EC920A5D5C2A}"/>
              </a:ext>
            </a:extLst>
          </p:cNvPr>
          <p:cNvSpPr/>
          <p:nvPr/>
        </p:nvSpPr>
        <p:spPr>
          <a:xfrm rot="1238254">
            <a:off x="4535215" y="2214713"/>
            <a:ext cx="718867" cy="115162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DF66DA0-4C8E-4E7A-9988-AA4168EEE359}"/>
              </a:ext>
            </a:extLst>
          </p:cNvPr>
          <p:cNvCxnSpPr>
            <a:stCxn id="2" idx="0"/>
          </p:cNvCxnSpPr>
          <p:nvPr/>
        </p:nvCxnSpPr>
        <p:spPr>
          <a:xfrm flipV="1">
            <a:off x="5097597" y="724373"/>
            <a:ext cx="547550" cy="1527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BBF0751-9A52-47C2-B9AD-357055EEF8E7}"/>
              </a:ext>
            </a:extLst>
          </p:cNvPr>
          <p:cNvSpPr txBox="1"/>
          <p:nvPr/>
        </p:nvSpPr>
        <p:spPr>
          <a:xfrm>
            <a:off x="5733689" y="199762"/>
            <a:ext cx="23333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Torreperogil series</a:t>
            </a:r>
          </a:p>
          <a:p>
            <a:r>
              <a:rPr lang="es-ES" sz="1600" b="1" dirty="0" err="1"/>
              <a:t>October</a:t>
            </a:r>
            <a:r>
              <a:rPr lang="es-ES" sz="1600" b="1" dirty="0"/>
              <a:t> 2012 - May 2013</a:t>
            </a:r>
          </a:p>
          <a:p>
            <a:r>
              <a:rPr lang="es-ES" sz="1600" b="1" dirty="0" err="1"/>
              <a:t>m</a:t>
            </a:r>
            <a:r>
              <a:rPr lang="es-ES" sz="1600" b="1" baseline="-25000" dirty="0" err="1"/>
              <a:t>bLg</a:t>
            </a:r>
            <a:r>
              <a:rPr lang="es-ES" sz="1600" b="1" dirty="0"/>
              <a:t> 3.9</a:t>
            </a:r>
          </a:p>
          <a:p>
            <a:r>
              <a:rPr lang="es-ES" sz="1600" b="1" dirty="0"/>
              <a:t>2.0 - 5.0 km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06954F9-1875-479D-86FB-D25311A94155}"/>
              </a:ext>
            </a:extLst>
          </p:cNvPr>
          <p:cNvSpPr/>
          <p:nvPr/>
        </p:nvSpPr>
        <p:spPr>
          <a:xfrm rot="20561424">
            <a:off x="4695647" y="3198909"/>
            <a:ext cx="831341" cy="957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D309E0F-ECB1-497C-A357-9AC6E650E8E8}"/>
              </a:ext>
            </a:extLst>
          </p:cNvPr>
          <p:cNvCxnSpPr>
            <a:cxnSpLocks/>
          </p:cNvCxnSpPr>
          <p:nvPr/>
        </p:nvCxnSpPr>
        <p:spPr>
          <a:xfrm>
            <a:off x="5480973" y="3934402"/>
            <a:ext cx="1968504" cy="1343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DF519A-6BAB-40C9-AB26-BBC0877A55CD}"/>
              </a:ext>
            </a:extLst>
          </p:cNvPr>
          <p:cNvSpPr txBox="1"/>
          <p:nvPr/>
        </p:nvSpPr>
        <p:spPr>
          <a:xfrm>
            <a:off x="7081006" y="5262862"/>
            <a:ext cx="1628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Guadiana Menor</a:t>
            </a:r>
          </a:p>
          <a:p>
            <a:r>
              <a:rPr lang="es-ES" sz="1600" b="1" dirty="0"/>
              <a:t>series</a:t>
            </a:r>
          </a:p>
          <a:p>
            <a:r>
              <a:rPr lang="es-ES" sz="1600" b="1" dirty="0"/>
              <a:t>April 2016 - 2019</a:t>
            </a:r>
          </a:p>
          <a:p>
            <a:r>
              <a:rPr lang="es-ES" sz="1600" b="1" dirty="0" err="1"/>
              <a:t>m</a:t>
            </a:r>
            <a:r>
              <a:rPr lang="es-ES" sz="1600" b="1" baseline="-25000" dirty="0" err="1"/>
              <a:t>bLg</a:t>
            </a:r>
            <a:r>
              <a:rPr lang="es-ES" sz="1600" b="1" dirty="0"/>
              <a:t> 4.1</a:t>
            </a:r>
          </a:p>
        </p:txBody>
      </p:sp>
    </p:spTree>
    <p:extLst>
      <p:ext uri="{BB962C8B-B14F-4D97-AF65-F5344CB8AC3E}">
        <p14:creationId xmlns:p14="http://schemas.microsoft.com/office/powerpoint/2010/main" val="29672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7B2111-1AA9-40D0-B769-E5797287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61" y="632604"/>
            <a:ext cx="6552621" cy="33153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30E8691-544B-4FE9-B573-F68A62720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52" y="4193485"/>
            <a:ext cx="6602697" cy="26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2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0EF5C-2EDA-49B8-8C8F-1D2CABE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5" y="1012165"/>
            <a:ext cx="4419815" cy="54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FB24ED-79E5-4760-B608-42504B3A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2" y="117621"/>
            <a:ext cx="2035682" cy="1159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0EF5C-2EDA-49B8-8C8F-1D2CABE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5" y="1012165"/>
            <a:ext cx="4419814" cy="54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00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</TotalTime>
  <Words>60</Words>
  <Application>Microsoft Office PowerPoint</Application>
  <PresentationFormat>Presentación en pantalla (4:3)</PresentationFormat>
  <Paragraphs>14</Paragraphs>
  <Slides>16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UJA</dc:creator>
  <cp:lastModifiedBy>UJA</cp:lastModifiedBy>
  <cp:revision>33</cp:revision>
  <dcterms:created xsi:type="dcterms:W3CDTF">2022-04-12T07:56:15Z</dcterms:created>
  <dcterms:modified xsi:type="dcterms:W3CDTF">2022-04-28T18:00:23Z</dcterms:modified>
</cp:coreProperties>
</file>