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0" r:id="rId1"/>
  </p:sldMasterIdLst>
  <p:notesMasterIdLst>
    <p:notesMasterId r:id="rId9"/>
  </p:notesMasterIdLst>
  <p:handoutMasterIdLst>
    <p:handoutMasterId r:id="rId10"/>
  </p:handoutMasterIdLst>
  <p:sldIdLst>
    <p:sldId id="257" r:id="rId2"/>
    <p:sldId id="273" r:id="rId3"/>
    <p:sldId id="277" r:id="rId4"/>
    <p:sldId id="279" r:id="rId5"/>
    <p:sldId id="278" r:id="rId6"/>
    <p:sldId id="291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C36"/>
    <a:srgbClr val="E32FBC"/>
    <a:srgbClr val="C0C0C0"/>
    <a:srgbClr val="DFDFDF"/>
    <a:srgbClr val="058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45CB7E-CB80-4905-9498-242B079CD8A7}" v="44" dt="2022-05-25T06:52:50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Akl (PGR)" userId="11878bf1-9f69-4290-bbd0-6bd377f2f9ad" providerId="ADAL" clId="{DFE7947F-A702-4450-96C7-446D9A3004F4}"/>
    <pc:docChg chg="undo custSel modSld">
      <pc:chgData name="Mohamed Akl (PGR)" userId="11878bf1-9f69-4290-bbd0-6bd377f2f9ad" providerId="ADAL" clId="{DFE7947F-A702-4450-96C7-446D9A3004F4}" dt="2022-05-19T12:51:24.636" v="112" actId="20577"/>
      <pc:docMkLst>
        <pc:docMk/>
      </pc:docMkLst>
      <pc:sldChg chg="delSp modTransition modAnim">
        <pc:chgData name="Mohamed Akl (PGR)" userId="11878bf1-9f69-4290-bbd0-6bd377f2f9ad" providerId="ADAL" clId="{DFE7947F-A702-4450-96C7-446D9A3004F4}" dt="2022-05-17T12:59:11.790" v="0"/>
        <pc:sldMkLst>
          <pc:docMk/>
          <pc:sldMk cId="994405708" sldId="257"/>
        </pc:sldMkLst>
        <pc:picChg chg="del">
          <ac:chgData name="Mohamed Akl (PGR)" userId="11878bf1-9f69-4290-bbd0-6bd377f2f9ad" providerId="ADAL" clId="{DFE7947F-A702-4450-96C7-446D9A3004F4}" dt="2022-05-17T12:59:11.790" v="0"/>
          <ac:picMkLst>
            <pc:docMk/>
            <pc:sldMk cId="994405708" sldId="257"/>
            <ac:picMk id="6" creationId="{80999CFB-6825-4A1A-906E-21016015BC97}"/>
          </ac:picMkLst>
        </pc:picChg>
      </pc:sldChg>
      <pc:sldChg chg="delSp modTransition modAnim">
        <pc:chgData name="Mohamed Akl (PGR)" userId="11878bf1-9f69-4290-bbd0-6bd377f2f9ad" providerId="ADAL" clId="{DFE7947F-A702-4450-96C7-446D9A3004F4}" dt="2022-05-17T12:59:11.790" v="0"/>
        <pc:sldMkLst>
          <pc:docMk/>
          <pc:sldMk cId="2715011864" sldId="273"/>
        </pc:sldMkLst>
        <pc:picChg chg="del">
          <ac:chgData name="Mohamed Akl (PGR)" userId="11878bf1-9f69-4290-bbd0-6bd377f2f9ad" providerId="ADAL" clId="{DFE7947F-A702-4450-96C7-446D9A3004F4}" dt="2022-05-17T12:59:11.790" v="0"/>
          <ac:picMkLst>
            <pc:docMk/>
            <pc:sldMk cId="2715011864" sldId="273"/>
            <ac:picMk id="8" creationId="{36286879-C9A0-4716-936F-EF7801EF7A8A}"/>
          </ac:picMkLst>
        </pc:picChg>
      </pc:sldChg>
      <pc:sldChg chg="delSp modTransition modAnim">
        <pc:chgData name="Mohamed Akl (PGR)" userId="11878bf1-9f69-4290-bbd0-6bd377f2f9ad" providerId="ADAL" clId="{DFE7947F-A702-4450-96C7-446D9A3004F4}" dt="2022-05-17T12:59:11.790" v="0"/>
        <pc:sldMkLst>
          <pc:docMk/>
          <pc:sldMk cId="31498520" sldId="277"/>
        </pc:sldMkLst>
        <pc:picChg chg="del">
          <ac:chgData name="Mohamed Akl (PGR)" userId="11878bf1-9f69-4290-bbd0-6bd377f2f9ad" providerId="ADAL" clId="{DFE7947F-A702-4450-96C7-446D9A3004F4}" dt="2022-05-17T12:59:11.790" v="0"/>
          <ac:picMkLst>
            <pc:docMk/>
            <pc:sldMk cId="31498520" sldId="277"/>
            <ac:picMk id="2" creationId="{CBF15FD9-0A4C-41B9-81A8-96E745871E0C}"/>
          </ac:picMkLst>
        </pc:picChg>
      </pc:sldChg>
      <pc:sldChg chg="addSp delSp modSp mod modTransition modAnim">
        <pc:chgData name="Mohamed Akl (PGR)" userId="11878bf1-9f69-4290-bbd0-6bd377f2f9ad" providerId="ADAL" clId="{DFE7947F-A702-4450-96C7-446D9A3004F4}" dt="2022-05-19T11:41:55.701" v="110" actId="478"/>
        <pc:sldMkLst>
          <pc:docMk/>
          <pc:sldMk cId="3981433293" sldId="278"/>
        </pc:sldMkLst>
        <pc:graphicFrameChg chg="mod">
          <ac:chgData name="Mohamed Akl (PGR)" userId="11878bf1-9f69-4290-bbd0-6bd377f2f9ad" providerId="ADAL" clId="{DFE7947F-A702-4450-96C7-446D9A3004F4}" dt="2022-05-19T11:41:30.480" v="104" actId="1076"/>
          <ac:graphicFrameMkLst>
            <pc:docMk/>
            <pc:sldMk cId="3981433293" sldId="278"/>
            <ac:graphicFrameMk id="30" creationId="{4B1B1769-3309-4FA4-9F34-6BEE7814C3E2}"/>
          </ac:graphicFrameMkLst>
        </pc:graphicFrameChg>
        <pc:picChg chg="del">
          <ac:chgData name="Mohamed Akl (PGR)" userId="11878bf1-9f69-4290-bbd0-6bd377f2f9ad" providerId="ADAL" clId="{DFE7947F-A702-4450-96C7-446D9A3004F4}" dt="2022-05-17T12:59:11.790" v="0"/>
          <ac:picMkLst>
            <pc:docMk/>
            <pc:sldMk cId="3981433293" sldId="278"/>
            <ac:picMk id="4" creationId="{763619BE-08F2-4DDF-B2D2-EC3929D86FDA}"/>
          </ac:picMkLst>
        </pc:picChg>
        <pc:cxnChg chg="add del mod">
          <ac:chgData name="Mohamed Akl (PGR)" userId="11878bf1-9f69-4290-bbd0-6bd377f2f9ad" providerId="ADAL" clId="{DFE7947F-A702-4450-96C7-446D9A3004F4}" dt="2022-05-19T11:41:55.701" v="110" actId="478"/>
          <ac:cxnSpMkLst>
            <pc:docMk/>
            <pc:sldMk cId="3981433293" sldId="278"/>
            <ac:cxnSpMk id="12" creationId="{0A1081E0-171C-415B-ADD4-9F15BB7AA74F}"/>
          </ac:cxnSpMkLst>
        </pc:cxnChg>
        <pc:cxnChg chg="mod">
          <ac:chgData name="Mohamed Akl (PGR)" userId="11878bf1-9f69-4290-bbd0-6bd377f2f9ad" providerId="ADAL" clId="{DFE7947F-A702-4450-96C7-446D9A3004F4}" dt="2022-05-19T11:41:36.888" v="106" actId="14100"/>
          <ac:cxnSpMkLst>
            <pc:docMk/>
            <pc:sldMk cId="3981433293" sldId="278"/>
            <ac:cxnSpMk id="33" creationId="{721BEBDF-A8FC-4688-8EF9-DDB833A6F74E}"/>
          </ac:cxnSpMkLst>
        </pc:cxnChg>
      </pc:sldChg>
      <pc:sldChg chg="addSp delSp modSp mod modTransition modAnim">
        <pc:chgData name="Mohamed Akl (PGR)" userId="11878bf1-9f69-4290-bbd0-6bd377f2f9ad" providerId="ADAL" clId="{DFE7947F-A702-4450-96C7-446D9A3004F4}" dt="2022-05-19T11:29:24.846" v="101" actId="1076"/>
        <pc:sldMkLst>
          <pc:docMk/>
          <pc:sldMk cId="2258119046" sldId="279"/>
        </pc:sldMkLst>
        <pc:spChg chg="add mod">
          <ac:chgData name="Mohamed Akl (PGR)" userId="11878bf1-9f69-4290-bbd0-6bd377f2f9ad" providerId="ADAL" clId="{DFE7947F-A702-4450-96C7-446D9A3004F4}" dt="2022-05-19T11:29:24.846" v="101" actId="1076"/>
          <ac:spMkLst>
            <pc:docMk/>
            <pc:sldMk cId="2258119046" sldId="279"/>
            <ac:spMk id="12" creationId="{B131BACA-DDE1-4BFA-8B42-30AA04F096EA}"/>
          </ac:spMkLst>
        </pc:spChg>
        <pc:spChg chg="add mod">
          <ac:chgData name="Mohamed Akl (PGR)" userId="11878bf1-9f69-4290-bbd0-6bd377f2f9ad" providerId="ADAL" clId="{DFE7947F-A702-4450-96C7-446D9A3004F4}" dt="2022-05-19T10:48:30.387" v="16" actId="1076"/>
          <ac:spMkLst>
            <pc:docMk/>
            <pc:sldMk cId="2258119046" sldId="279"/>
            <ac:spMk id="13" creationId="{231EF5D4-FE5D-423B-A1A3-2BBBDB8FCCDD}"/>
          </ac:spMkLst>
        </pc:spChg>
        <pc:spChg chg="add mod">
          <ac:chgData name="Mohamed Akl (PGR)" userId="11878bf1-9f69-4290-bbd0-6bd377f2f9ad" providerId="ADAL" clId="{DFE7947F-A702-4450-96C7-446D9A3004F4}" dt="2022-05-19T10:47:03.772" v="5" actId="1076"/>
          <ac:spMkLst>
            <pc:docMk/>
            <pc:sldMk cId="2258119046" sldId="279"/>
            <ac:spMk id="15" creationId="{BD724B91-68A3-4D02-8B96-8CCB6CE8A9CC}"/>
          </ac:spMkLst>
        </pc:spChg>
        <pc:spChg chg="mod">
          <ac:chgData name="Mohamed Akl (PGR)" userId="11878bf1-9f69-4290-bbd0-6bd377f2f9ad" providerId="ADAL" clId="{DFE7947F-A702-4450-96C7-446D9A3004F4}" dt="2022-05-19T11:28:59.375" v="99" actId="122"/>
          <ac:spMkLst>
            <pc:docMk/>
            <pc:sldMk cId="2258119046" sldId="279"/>
            <ac:spMk id="21" creationId="{1EE439F2-8296-466D-BE25-4DDB4231E6EF}"/>
          </ac:spMkLst>
        </pc:spChg>
        <pc:grpChg chg="del">
          <ac:chgData name="Mohamed Akl (PGR)" userId="11878bf1-9f69-4290-bbd0-6bd377f2f9ad" providerId="ADAL" clId="{DFE7947F-A702-4450-96C7-446D9A3004F4}" dt="2022-05-19T10:48:07.865" v="12" actId="165"/>
          <ac:grpSpMkLst>
            <pc:docMk/>
            <pc:sldMk cId="2258119046" sldId="279"/>
            <ac:grpSpMk id="30" creationId="{5F5A1938-7983-4024-BD5E-E77EC3A98135}"/>
          </ac:grpSpMkLst>
        </pc:grpChg>
        <pc:picChg chg="del">
          <ac:chgData name="Mohamed Akl (PGR)" userId="11878bf1-9f69-4290-bbd0-6bd377f2f9ad" providerId="ADAL" clId="{DFE7947F-A702-4450-96C7-446D9A3004F4}" dt="2022-05-17T12:59:11.790" v="0"/>
          <ac:picMkLst>
            <pc:docMk/>
            <pc:sldMk cId="2258119046" sldId="279"/>
            <ac:picMk id="3" creationId="{8EEDEC3C-B430-4FE4-9E99-C57217EDFE7F}"/>
          </ac:picMkLst>
        </pc:picChg>
        <pc:picChg chg="mod topLvl">
          <ac:chgData name="Mohamed Akl (PGR)" userId="11878bf1-9f69-4290-bbd0-6bd377f2f9ad" providerId="ADAL" clId="{DFE7947F-A702-4450-96C7-446D9A3004F4}" dt="2022-05-19T10:48:22.963" v="15" actId="1076"/>
          <ac:picMkLst>
            <pc:docMk/>
            <pc:sldMk cId="2258119046" sldId="279"/>
            <ac:picMk id="27" creationId="{4E0114E0-D05B-47C6-93DE-9B3FBE8269A9}"/>
          </ac:picMkLst>
        </pc:picChg>
        <pc:picChg chg="mod topLvl">
          <ac:chgData name="Mohamed Akl (PGR)" userId="11878bf1-9f69-4290-bbd0-6bd377f2f9ad" providerId="ADAL" clId="{DFE7947F-A702-4450-96C7-446D9A3004F4}" dt="2022-05-19T10:48:15.371" v="14" actId="1076"/>
          <ac:picMkLst>
            <pc:docMk/>
            <pc:sldMk cId="2258119046" sldId="279"/>
            <ac:picMk id="29" creationId="{993C9CFC-92AA-42DC-BDFF-1C63D2D42AC5}"/>
          </ac:picMkLst>
        </pc:picChg>
      </pc:sldChg>
      <pc:sldChg chg="modTransition">
        <pc:chgData name="Mohamed Akl (PGR)" userId="11878bf1-9f69-4290-bbd0-6bd377f2f9ad" providerId="ADAL" clId="{DFE7947F-A702-4450-96C7-446D9A3004F4}" dt="2022-05-17T12:59:11.790" v="0"/>
        <pc:sldMkLst>
          <pc:docMk/>
          <pc:sldMk cId="1152062875" sldId="285"/>
        </pc:sldMkLst>
      </pc:sldChg>
      <pc:sldChg chg="delSp modSp mod modTransition modAnim">
        <pc:chgData name="Mohamed Akl (PGR)" userId="11878bf1-9f69-4290-bbd0-6bd377f2f9ad" providerId="ADAL" clId="{DFE7947F-A702-4450-96C7-446D9A3004F4}" dt="2022-05-19T12:51:24.636" v="112" actId="20577"/>
        <pc:sldMkLst>
          <pc:docMk/>
          <pc:sldMk cId="2228932262" sldId="291"/>
        </pc:sldMkLst>
        <pc:spChg chg="mod">
          <ac:chgData name="Mohamed Akl (PGR)" userId="11878bf1-9f69-4290-bbd0-6bd377f2f9ad" providerId="ADAL" clId="{DFE7947F-A702-4450-96C7-446D9A3004F4}" dt="2022-05-19T12:51:24.636" v="112" actId="20577"/>
          <ac:spMkLst>
            <pc:docMk/>
            <pc:sldMk cId="2228932262" sldId="291"/>
            <ac:spMk id="5" creationId="{5EC6B353-5D61-4524-8488-82D5A173451C}"/>
          </ac:spMkLst>
        </pc:spChg>
        <pc:picChg chg="del">
          <ac:chgData name="Mohamed Akl (PGR)" userId="11878bf1-9f69-4290-bbd0-6bd377f2f9ad" providerId="ADAL" clId="{DFE7947F-A702-4450-96C7-446D9A3004F4}" dt="2022-05-17T12:59:11.790" v="0"/>
          <ac:picMkLst>
            <pc:docMk/>
            <pc:sldMk cId="2228932262" sldId="291"/>
            <ac:picMk id="9" creationId="{AC9E688D-C9E2-416D-B1C3-A34B4A904893}"/>
          </ac:picMkLst>
        </pc:picChg>
      </pc:sldChg>
    </pc:docChg>
  </pc:docChgLst>
  <pc:docChgLst>
    <pc:chgData name="Mohamed Akl (PGR)" userId="11878bf1-9f69-4290-bbd0-6bd377f2f9ad" providerId="ADAL" clId="{236BB11D-DA08-4F73-B734-953782788026}"/>
    <pc:docChg chg="modSld">
      <pc:chgData name="Mohamed Akl (PGR)" userId="11878bf1-9f69-4290-bbd0-6bd377f2f9ad" providerId="ADAL" clId="{236BB11D-DA08-4F73-B734-953782788026}" dt="2022-05-17T12:41:11.596" v="27"/>
      <pc:docMkLst>
        <pc:docMk/>
      </pc:docMkLst>
      <pc:sldChg chg="addSp delSp modSp modTransition modAnim">
        <pc:chgData name="Mohamed Akl (PGR)" userId="11878bf1-9f69-4290-bbd0-6bd377f2f9ad" providerId="ADAL" clId="{236BB11D-DA08-4F73-B734-953782788026}" dt="2022-05-17T11:38:40.529" v="2"/>
        <pc:sldMkLst>
          <pc:docMk/>
          <pc:sldMk cId="994405708" sldId="257"/>
        </pc:sldMkLst>
        <pc:picChg chg="add del mod">
          <ac:chgData name="Mohamed Akl (PGR)" userId="11878bf1-9f69-4290-bbd0-6bd377f2f9ad" providerId="ADAL" clId="{236BB11D-DA08-4F73-B734-953782788026}" dt="2022-05-17T11:37:35.750" v="1"/>
          <ac:picMkLst>
            <pc:docMk/>
            <pc:sldMk cId="994405708" sldId="257"/>
            <ac:picMk id="2" creationId="{4607BBEF-25A0-4D31-89D6-1FB679111CC6}"/>
          </ac:picMkLst>
        </pc:picChg>
        <pc:picChg chg="add mod">
          <ac:chgData name="Mohamed Akl (PGR)" userId="11878bf1-9f69-4290-bbd0-6bd377f2f9ad" providerId="ADAL" clId="{236BB11D-DA08-4F73-B734-953782788026}" dt="2022-05-17T11:38:40.529" v="2"/>
          <ac:picMkLst>
            <pc:docMk/>
            <pc:sldMk cId="994405708" sldId="257"/>
            <ac:picMk id="6" creationId="{80999CFB-6825-4A1A-906E-21016015BC97}"/>
          </ac:picMkLst>
        </pc:picChg>
      </pc:sldChg>
      <pc:sldChg chg="addSp delSp modSp modTransition modAnim">
        <pc:chgData name="Mohamed Akl (PGR)" userId="11878bf1-9f69-4290-bbd0-6bd377f2f9ad" providerId="ADAL" clId="{236BB11D-DA08-4F73-B734-953782788026}" dt="2022-05-17T12:03:32.884" v="11"/>
        <pc:sldMkLst>
          <pc:docMk/>
          <pc:sldMk cId="2715011864" sldId="273"/>
        </pc:sldMkLst>
        <pc:picChg chg="add del mod">
          <ac:chgData name="Mohamed Akl (PGR)" userId="11878bf1-9f69-4290-bbd0-6bd377f2f9ad" providerId="ADAL" clId="{236BB11D-DA08-4F73-B734-953782788026}" dt="2022-05-17T11:51:03.609" v="4"/>
          <ac:picMkLst>
            <pc:docMk/>
            <pc:sldMk cId="2715011864" sldId="273"/>
            <ac:picMk id="2" creationId="{0A072FE5-2F96-488D-931B-574B98D3E74F}"/>
          </ac:picMkLst>
        </pc:picChg>
        <pc:picChg chg="add del mod">
          <ac:chgData name="Mohamed Akl (PGR)" userId="11878bf1-9f69-4290-bbd0-6bd377f2f9ad" providerId="ADAL" clId="{236BB11D-DA08-4F73-B734-953782788026}" dt="2022-05-17T11:55:42.927" v="6"/>
          <ac:picMkLst>
            <pc:docMk/>
            <pc:sldMk cId="2715011864" sldId="273"/>
            <ac:picMk id="3" creationId="{E3E49DAB-4B96-4160-BB11-17D80E34EC48}"/>
          </ac:picMkLst>
        </pc:picChg>
        <pc:picChg chg="add del mod">
          <ac:chgData name="Mohamed Akl (PGR)" userId="11878bf1-9f69-4290-bbd0-6bd377f2f9ad" providerId="ADAL" clId="{236BB11D-DA08-4F73-B734-953782788026}" dt="2022-05-17T11:57:25.728" v="8"/>
          <ac:picMkLst>
            <pc:docMk/>
            <pc:sldMk cId="2715011864" sldId="273"/>
            <ac:picMk id="4" creationId="{E0FE59D3-6170-4D43-9EF9-1B49F71250C0}"/>
          </ac:picMkLst>
        </pc:picChg>
        <pc:picChg chg="add del mod">
          <ac:chgData name="Mohamed Akl (PGR)" userId="11878bf1-9f69-4290-bbd0-6bd377f2f9ad" providerId="ADAL" clId="{236BB11D-DA08-4F73-B734-953782788026}" dt="2022-05-17T12:02:44.335" v="10"/>
          <ac:picMkLst>
            <pc:docMk/>
            <pc:sldMk cId="2715011864" sldId="273"/>
            <ac:picMk id="7" creationId="{B0C714AB-D2BD-40F2-998D-321C61BCF331}"/>
          </ac:picMkLst>
        </pc:picChg>
        <pc:picChg chg="add mod">
          <ac:chgData name="Mohamed Akl (PGR)" userId="11878bf1-9f69-4290-bbd0-6bd377f2f9ad" providerId="ADAL" clId="{236BB11D-DA08-4F73-B734-953782788026}" dt="2022-05-17T12:03:32.884" v="11"/>
          <ac:picMkLst>
            <pc:docMk/>
            <pc:sldMk cId="2715011864" sldId="273"/>
            <ac:picMk id="8" creationId="{36286879-C9A0-4716-936F-EF7801EF7A8A}"/>
          </ac:picMkLst>
        </pc:picChg>
      </pc:sldChg>
      <pc:sldChg chg="addSp modSp">
        <pc:chgData name="Mohamed Akl (PGR)" userId="11878bf1-9f69-4290-bbd0-6bd377f2f9ad" providerId="ADAL" clId="{236BB11D-DA08-4F73-B734-953782788026}" dt="2022-05-17T12:10:38.618" v="12"/>
        <pc:sldMkLst>
          <pc:docMk/>
          <pc:sldMk cId="31498520" sldId="277"/>
        </pc:sldMkLst>
        <pc:picChg chg="add mod">
          <ac:chgData name="Mohamed Akl (PGR)" userId="11878bf1-9f69-4290-bbd0-6bd377f2f9ad" providerId="ADAL" clId="{236BB11D-DA08-4F73-B734-953782788026}" dt="2022-05-17T12:10:38.618" v="12"/>
          <ac:picMkLst>
            <pc:docMk/>
            <pc:sldMk cId="31498520" sldId="277"/>
            <ac:picMk id="2" creationId="{CBF15FD9-0A4C-41B9-81A8-96E745871E0C}"/>
          </ac:picMkLst>
        </pc:picChg>
      </pc:sldChg>
      <pc:sldChg chg="addSp delSp modSp modTransition modAnim">
        <pc:chgData name="Mohamed Akl (PGR)" userId="11878bf1-9f69-4290-bbd0-6bd377f2f9ad" providerId="ADAL" clId="{236BB11D-DA08-4F73-B734-953782788026}" dt="2022-05-17T12:32:27.556" v="20"/>
        <pc:sldMkLst>
          <pc:docMk/>
          <pc:sldMk cId="3981433293" sldId="278"/>
        </pc:sldMkLst>
        <pc:picChg chg="add del mod">
          <ac:chgData name="Mohamed Akl (PGR)" userId="11878bf1-9f69-4290-bbd0-6bd377f2f9ad" providerId="ADAL" clId="{236BB11D-DA08-4F73-B734-953782788026}" dt="2022-05-17T12:20:08.660" v="17"/>
          <ac:picMkLst>
            <pc:docMk/>
            <pc:sldMk cId="3981433293" sldId="278"/>
            <ac:picMk id="2" creationId="{F7732C37-DA87-468A-AD0E-A5165B42F2DE}"/>
          </ac:picMkLst>
        </pc:picChg>
        <pc:picChg chg="add del mod">
          <ac:chgData name="Mohamed Akl (PGR)" userId="11878bf1-9f69-4290-bbd0-6bd377f2f9ad" providerId="ADAL" clId="{236BB11D-DA08-4F73-B734-953782788026}" dt="2022-05-17T12:31:10.116" v="19"/>
          <ac:picMkLst>
            <pc:docMk/>
            <pc:sldMk cId="3981433293" sldId="278"/>
            <ac:picMk id="3" creationId="{9267E6AF-A285-400D-B6F5-6AA34F85F00E}"/>
          </ac:picMkLst>
        </pc:picChg>
        <pc:picChg chg="add mod">
          <ac:chgData name="Mohamed Akl (PGR)" userId="11878bf1-9f69-4290-bbd0-6bd377f2f9ad" providerId="ADAL" clId="{236BB11D-DA08-4F73-B734-953782788026}" dt="2022-05-17T12:32:27.556" v="20"/>
          <ac:picMkLst>
            <pc:docMk/>
            <pc:sldMk cId="3981433293" sldId="278"/>
            <ac:picMk id="4" creationId="{763619BE-08F2-4DDF-B2D2-EC3929D86FDA}"/>
          </ac:picMkLst>
        </pc:picChg>
      </pc:sldChg>
      <pc:sldChg chg="addSp delSp modSp modTransition modAnim">
        <pc:chgData name="Mohamed Akl (PGR)" userId="11878bf1-9f69-4290-bbd0-6bd377f2f9ad" providerId="ADAL" clId="{236BB11D-DA08-4F73-B734-953782788026}" dt="2022-05-17T12:17:55.694" v="15"/>
        <pc:sldMkLst>
          <pc:docMk/>
          <pc:sldMk cId="2258119046" sldId="279"/>
        </pc:sldMkLst>
        <pc:picChg chg="add del mod">
          <ac:chgData name="Mohamed Akl (PGR)" userId="11878bf1-9f69-4290-bbd0-6bd377f2f9ad" providerId="ADAL" clId="{236BB11D-DA08-4F73-B734-953782788026}" dt="2022-05-17T12:16:52.544" v="14"/>
          <ac:picMkLst>
            <pc:docMk/>
            <pc:sldMk cId="2258119046" sldId="279"/>
            <ac:picMk id="2" creationId="{954EA3C0-9F08-41B6-915A-AEF9F98C63E5}"/>
          </ac:picMkLst>
        </pc:picChg>
        <pc:picChg chg="add mod">
          <ac:chgData name="Mohamed Akl (PGR)" userId="11878bf1-9f69-4290-bbd0-6bd377f2f9ad" providerId="ADAL" clId="{236BB11D-DA08-4F73-B734-953782788026}" dt="2022-05-17T12:17:55.694" v="15"/>
          <ac:picMkLst>
            <pc:docMk/>
            <pc:sldMk cId="2258119046" sldId="279"/>
            <ac:picMk id="3" creationId="{8EEDEC3C-B430-4FE4-9E99-C57217EDFE7F}"/>
          </ac:picMkLst>
        </pc:picChg>
      </pc:sldChg>
      <pc:sldChg chg="addSp delSp modSp modTransition modAnim">
        <pc:chgData name="Mohamed Akl (PGR)" userId="11878bf1-9f69-4290-bbd0-6bd377f2f9ad" providerId="ADAL" clId="{236BB11D-DA08-4F73-B734-953782788026}" dt="2022-05-17T12:41:11.596" v="27"/>
        <pc:sldMkLst>
          <pc:docMk/>
          <pc:sldMk cId="2228932262" sldId="291"/>
        </pc:sldMkLst>
        <pc:picChg chg="add del mod">
          <ac:chgData name="Mohamed Akl (PGR)" userId="11878bf1-9f69-4290-bbd0-6bd377f2f9ad" providerId="ADAL" clId="{236BB11D-DA08-4F73-B734-953782788026}" dt="2022-05-17T12:37:01.136" v="22"/>
          <ac:picMkLst>
            <pc:docMk/>
            <pc:sldMk cId="2228932262" sldId="291"/>
            <ac:picMk id="2" creationId="{B551687E-524B-4832-9522-BA406875FA18}"/>
          </ac:picMkLst>
        </pc:picChg>
        <pc:picChg chg="add del mod">
          <ac:chgData name="Mohamed Akl (PGR)" userId="11878bf1-9f69-4290-bbd0-6bd377f2f9ad" providerId="ADAL" clId="{236BB11D-DA08-4F73-B734-953782788026}" dt="2022-05-17T12:38:17.131" v="24"/>
          <ac:picMkLst>
            <pc:docMk/>
            <pc:sldMk cId="2228932262" sldId="291"/>
            <ac:picMk id="4" creationId="{51251B61-C5B6-43F1-BD68-DC73EEFFD846}"/>
          </ac:picMkLst>
        </pc:picChg>
        <pc:picChg chg="add del mod">
          <ac:chgData name="Mohamed Akl (PGR)" userId="11878bf1-9f69-4290-bbd0-6bd377f2f9ad" providerId="ADAL" clId="{236BB11D-DA08-4F73-B734-953782788026}" dt="2022-05-17T12:39:26.745" v="26"/>
          <ac:picMkLst>
            <pc:docMk/>
            <pc:sldMk cId="2228932262" sldId="291"/>
            <ac:picMk id="6" creationId="{60F4853F-1394-42AF-8215-27E5640BA0D5}"/>
          </ac:picMkLst>
        </pc:picChg>
        <pc:picChg chg="add mod">
          <ac:chgData name="Mohamed Akl (PGR)" userId="11878bf1-9f69-4290-bbd0-6bd377f2f9ad" providerId="ADAL" clId="{236BB11D-DA08-4F73-B734-953782788026}" dt="2022-05-17T12:41:11.596" v="27"/>
          <ac:picMkLst>
            <pc:docMk/>
            <pc:sldMk cId="2228932262" sldId="291"/>
            <ac:picMk id="9" creationId="{AC9E688D-C9E2-416D-B1C3-A34B4A904893}"/>
          </ac:picMkLst>
        </pc:picChg>
      </pc:sldChg>
    </pc:docChg>
  </pc:docChgLst>
  <pc:docChgLst>
    <pc:chgData name="Mohamed Akl (PGR)" userId="11878bf1-9f69-4290-bbd0-6bd377f2f9ad" providerId="ADAL" clId="{20EBD79E-75CA-4DD8-AA67-150B5C6A8296}"/>
    <pc:docChg chg="undo custSel addSld delSld modSld">
      <pc:chgData name="Mohamed Akl (PGR)" userId="11878bf1-9f69-4290-bbd0-6bd377f2f9ad" providerId="ADAL" clId="{20EBD79E-75CA-4DD8-AA67-150B5C6A8296}" dt="2022-05-12T18:19:14.675" v="2226" actId="1076"/>
      <pc:docMkLst>
        <pc:docMk/>
      </pc:docMkLst>
      <pc:sldChg chg="modSp mod">
        <pc:chgData name="Mohamed Akl (PGR)" userId="11878bf1-9f69-4290-bbd0-6bd377f2f9ad" providerId="ADAL" clId="{20EBD79E-75CA-4DD8-AA67-150B5C6A8296}" dt="2022-05-12T18:19:14.675" v="2226" actId="1076"/>
        <pc:sldMkLst>
          <pc:docMk/>
          <pc:sldMk cId="994405708" sldId="257"/>
        </pc:sldMkLst>
        <pc:picChg chg="mod">
          <ac:chgData name="Mohamed Akl (PGR)" userId="11878bf1-9f69-4290-bbd0-6bd377f2f9ad" providerId="ADAL" clId="{20EBD79E-75CA-4DD8-AA67-150B5C6A8296}" dt="2022-05-12T18:19:06.787" v="2225" actId="1076"/>
          <ac:picMkLst>
            <pc:docMk/>
            <pc:sldMk cId="994405708" sldId="257"/>
            <ac:picMk id="3" creationId="{FCD37E47-70FD-4399-B121-E4FD125A184D}"/>
          </ac:picMkLst>
        </pc:picChg>
        <pc:picChg chg="mod">
          <ac:chgData name="Mohamed Akl (PGR)" userId="11878bf1-9f69-4290-bbd0-6bd377f2f9ad" providerId="ADAL" clId="{20EBD79E-75CA-4DD8-AA67-150B5C6A8296}" dt="2022-05-12T18:19:14.675" v="2226" actId="1076"/>
          <ac:picMkLst>
            <pc:docMk/>
            <pc:sldMk cId="994405708" sldId="257"/>
            <ac:picMk id="4" creationId="{76C5710E-98B3-4A27-B420-223FDB7A4EE0}"/>
          </ac:picMkLst>
        </pc:picChg>
        <pc:picChg chg="mod">
          <ac:chgData name="Mohamed Akl (PGR)" userId="11878bf1-9f69-4290-bbd0-6bd377f2f9ad" providerId="ADAL" clId="{20EBD79E-75CA-4DD8-AA67-150B5C6A8296}" dt="2022-05-12T18:18:56.099" v="2223" actId="14100"/>
          <ac:picMkLst>
            <pc:docMk/>
            <pc:sldMk cId="994405708" sldId="257"/>
            <ac:picMk id="8" creationId="{1CCB1458-D1F9-434B-BEE2-7B34484BE3A0}"/>
          </ac:picMkLst>
        </pc:picChg>
      </pc:sldChg>
      <pc:sldChg chg="del">
        <pc:chgData name="Mohamed Akl (PGR)" userId="11878bf1-9f69-4290-bbd0-6bd377f2f9ad" providerId="ADAL" clId="{20EBD79E-75CA-4DD8-AA67-150B5C6A8296}" dt="2022-05-10T19:18:24.317" v="168" actId="47"/>
        <pc:sldMkLst>
          <pc:docMk/>
          <pc:sldMk cId="295639177" sldId="269"/>
        </pc:sldMkLst>
      </pc:sldChg>
      <pc:sldChg chg="addSp delSp modSp del mod">
        <pc:chgData name="Mohamed Akl (PGR)" userId="11878bf1-9f69-4290-bbd0-6bd377f2f9ad" providerId="ADAL" clId="{20EBD79E-75CA-4DD8-AA67-150B5C6A8296}" dt="2022-05-11T19:03:05.777" v="598" actId="47"/>
        <pc:sldMkLst>
          <pc:docMk/>
          <pc:sldMk cId="4100372719" sldId="270"/>
        </pc:sldMkLst>
        <pc:spChg chg="mod">
          <ac:chgData name="Mohamed Akl (PGR)" userId="11878bf1-9f69-4290-bbd0-6bd377f2f9ad" providerId="ADAL" clId="{20EBD79E-75CA-4DD8-AA67-150B5C6A8296}" dt="2022-05-11T19:00:48.533" v="574" actId="6549"/>
          <ac:spMkLst>
            <pc:docMk/>
            <pc:sldMk cId="4100372719" sldId="270"/>
            <ac:spMk id="2" creationId="{825F408A-6C8C-4D1B-B5E2-FAC94472D540}"/>
          </ac:spMkLst>
        </pc:spChg>
        <pc:spChg chg="del">
          <ac:chgData name="Mohamed Akl (PGR)" userId="11878bf1-9f69-4290-bbd0-6bd377f2f9ad" providerId="ADAL" clId="{20EBD79E-75CA-4DD8-AA67-150B5C6A8296}" dt="2022-05-11T19:00:46.046" v="573" actId="478"/>
          <ac:spMkLst>
            <pc:docMk/>
            <pc:sldMk cId="4100372719" sldId="270"/>
            <ac:spMk id="4" creationId="{5B283E58-1781-40AB-A9AE-E0BF1B784CAA}"/>
          </ac:spMkLst>
        </pc:spChg>
        <pc:graphicFrameChg chg="add del mod">
          <ac:chgData name="Mohamed Akl (PGR)" userId="11878bf1-9f69-4290-bbd0-6bd377f2f9ad" providerId="ADAL" clId="{20EBD79E-75CA-4DD8-AA67-150B5C6A8296}" dt="2022-05-11T19:02:28.434" v="591" actId="478"/>
          <ac:graphicFrameMkLst>
            <pc:docMk/>
            <pc:sldMk cId="4100372719" sldId="270"/>
            <ac:graphicFrameMk id="5" creationId="{1907357C-5C89-4D8D-8217-54531861AA1A}"/>
          </ac:graphicFrameMkLst>
        </pc:graphicFrameChg>
        <pc:graphicFrameChg chg="add del mod">
          <ac:chgData name="Mohamed Akl (PGR)" userId="11878bf1-9f69-4290-bbd0-6bd377f2f9ad" providerId="ADAL" clId="{20EBD79E-75CA-4DD8-AA67-150B5C6A8296}" dt="2022-05-11T19:03:04.591" v="597" actId="478"/>
          <ac:graphicFrameMkLst>
            <pc:docMk/>
            <pc:sldMk cId="4100372719" sldId="270"/>
            <ac:graphicFrameMk id="7" creationId="{1907357C-5C89-4D8D-8217-54531861AA1A}"/>
          </ac:graphicFrameMkLst>
        </pc:graphicFrameChg>
        <pc:picChg chg="del">
          <ac:chgData name="Mohamed Akl (PGR)" userId="11878bf1-9f69-4290-bbd0-6bd377f2f9ad" providerId="ADAL" clId="{20EBD79E-75CA-4DD8-AA67-150B5C6A8296}" dt="2022-05-11T19:00:49.451" v="575" actId="478"/>
          <ac:picMkLst>
            <pc:docMk/>
            <pc:sldMk cId="4100372719" sldId="270"/>
            <ac:picMk id="6" creationId="{CF252D3D-2AC9-4F70-9BEF-9809DE4FACB0}"/>
          </ac:picMkLst>
        </pc:picChg>
      </pc:sldChg>
      <pc:sldChg chg="addSp delSp modSp del mod">
        <pc:chgData name="Mohamed Akl (PGR)" userId="11878bf1-9f69-4290-bbd0-6bd377f2f9ad" providerId="ADAL" clId="{20EBD79E-75CA-4DD8-AA67-150B5C6A8296}" dt="2022-05-11T17:06:28.473" v="555" actId="47"/>
        <pc:sldMkLst>
          <pc:docMk/>
          <pc:sldMk cId="3545869663" sldId="272"/>
        </pc:sldMkLst>
        <pc:spChg chg="mod">
          <ac:chgData name="Mohamed Akl (PGR)" userId="11878bf1-9f69-4290-bbd0-6bd377f2f9ad" providerId="ADAL" clId="{20EBD79E-75CA-4DD8-AA67-150B5C6A8296}" dt="2022-05-11T14:00:15.764" v="443" actId="20577"/>
          <ac:spMkLst>
            <pc:docMk/>
            <pc:sldMk cId="3545869663" sldId="272"/>
            <ac:spMk id="5" creationId="{5EC6B353-5D61-4524-8488-82D5A173451C}"/>
          </ac:spMkLst>
        </pc:spChg>
        <pc:spChg chg="add mod">
          <ac:chgData name="Mohamed Akl (PGR)" userId="11878bf1-9f69-4290-bbd0-6bd377f2f9ad" providerId="ADAL" clId="{20EBD79E-75CA-4DD8-AA67-150B5C6A8296}" dt="2022-05-11T13:08:15.211" v="382" actId="1076"/>
          <ac:spMkLst>
            <pc:docMk/>
            <pc:sldMk cId="3545869663" sldId="272"/>
            <ac:spMk id="11" creationId="{C76ACE10-5E42-4F69-938E-AFA1E869835A}"/>
          </ac:spMkLst>
        </pc:spChg>
        <pc:spChg chg="mod">
          <ac:chgData name="Mohamed Akl (PGR)" userId="11878bf1-9f69-4290-bbd0-6bd377f2f9ad" providerId="ADAL" clId="{20EBD79E-75CA-4DD8-AA67-150B5C6A8296}" dt="2022-05-11T13:59:31.771" v="440" actId="1076"/>
          <ac:spMkLst>
            <pc:docMk/>
            <pc:sldMk cId="3545869663" sldId="272"/>
            <ac:spMk id="39" creationId="{C5FEAD2D-903C-4098-9A35-0B68D31EEFC0}"/>
          </ac:spMkLst>
        </pc:spChg>
        <pc:spChg chg="mod">
          <ac:chgData name="Mohamed Akl (PGR)" userId="11878bf1-9f69-4290-bbd0-6bd377f2f9ad" providerId="ADAL" clId="{20EBD79E-75CA-4DD8-AA67-150B5C6A8296}" dt="2022-05-11T13:59:21.771" v="438" actId="1076"/>
          <ac:spMkLst>
            <pc:docMk/>
            <pc:sldMk cId="3545869663" sldId="272"/>
            <ac:spMk id="41" creationId="{44E0021A-516D-4C71-9982-F0993A32E88E}"/>
          </ac:spMkLst>
        </pc:spChg>
        <pc:picChg chg="add del mod">
          <ac:chgData name="Mohamed Akl (PGR)" userId="11878bf1-9f69-4290-bbd0-6bd377f2f9ad" providerId="ADAL" clId="{20EBD79E-75CA-4DD8-AA67-150B5C6A8296}" dt="2022-05-11T12:51:36.472" v="358" actId="478"/>
          <ac:picMkLst>
            <pc:docMk/>
            <pc:sldMk cId="3545869663" sldId="272"/>
            <ac:picMk id="3" creationId="{0D624861-F40B-4C5B-9634-5811EA62A8E7}"/>
          </ac:picMkLst>
        </pc:picChg>
        <pc:picChg chg="add del mod">
          <ac:chgData name="Mohamed Akl (PGR)" userId="11878bf1-9f69-4290-bbd0-6bd377f2f9ad" providerId="ADAL" clId="{20EBD79E-75CA-4DD8-AA67-150B5C6A8296}" dt="2022-05-10T20:01:36.771" v="207" actId="478"/>
          <ac:picMkLst>
            <pc:docMk/>
            <pc:sldMk cId="3545869663" sldId="272"/>
            <ac:picMk id="3" creationId="{9862609E-8DD4-4221-B486-4DFEF849FB07}"/>
          </ac:picMkLst>
        </pc:picChg>
        <pc:picChg chg="add del mod">
          <ac:chgData name="Mohamed Akl (PGR)" userId="11878bf1-9f69-4290-bbd0-6bd377f2f9ad" providerId="ADAL" clId="{20EBD79E-75CA-4DD8-AA67-150B5C6A8296}" dt="2022-05-11T13:05:39.675" v="364"/>
          <ac:picMkLst>
            <pc:docMk/>
            <pc:sldMk cId="3545869663" sldId="272"/>
            <ac:picMk id="6" creationId="{540A11FD-312B-44FE-9CD4-7B165D023AD1}"/>
          </ac:picMkLst>
        </pc:picChg>
        <pc:picChg chg="add del mod">
          <ac:chgData name="Mohamed Akl (PGR)" userId="11878bf1-9f69-4290-bbd0-6bd377f2f9ad" providerId="ADAL" clId="{20EBD79E-75CA-4DD8-AA67-150B5C6A8296}" dt="2022-05-10T20:09:56.673" v="228" actId="478"/>
          <ac:picMkLst>
            <pc:docMk/>
            <pc:sldMk cId="3545869663" sldId="272"/>
            <ac:picMk id="6" creationId="{5948683C-8315-450D-AA1D-03DB1C17870E}"/>
          </ac:picMkLst>
        </pc:picChg>
        <pc:picChg chg="add del mod">
          <ac:chgData name="Mohamed Akl (PGR)" userId="11878bf1-9f69-4290-bbd0-6bd377f2f9ad" providerId="ADAL" clId="{20EBD79E-75CA-4DD8-AA67-150B5C6A8296}" dt="2022-05-11T13:10:23.658" v="393" actId="478"/>
          <ac:picMkLst>
            <pc:docMk/>
            <pc:sldMk cId="3545869663" sldId="272"/>
            <ac:picMk id="8" creationId="{2E553848-772F-4D7C-8F76-C7C8FE84FECA}"/>
          </ac:picMkLst>
        </pc:picChg>
        <pc:picChg chg="add mod">
          <ac:chgData name="Mohamed Akl (PGR)" userId="11878bf1-9f69-4290-bbd0-6bd377f2f9ad" providerId="ADAL" clId="{20EBD79E-75CA-4DD8-AA67-150B5C6A8296}" dt="2022-05-11T13:59:34.483" v="441" actId="1076"/>
          <ac:picMkLst>
            <pc:docMk/>
            <pc:sldMk cId="3545869663" sldId="272"/>
            <ac:picMk id="12" creationId="{504E2A08-A894-4B77-8FB6-92421C129570}"/>
          </ac:picMkLst>
        </pc:picChg>
        <pc:picChg chg="add mod">
          <ac:chgData name="Mohamed Akl (PGR)" userId="11878bf1-9f69-4290-bbd0-6bd377f2f9ad" providerId="ADAL" clId="{20EBD79E-75CA-4DD8-AA67-150B5C6A8296}" dt="2022-05-11T13:59:25.067" v="439" actId="1076"/>
          <ac:picMkLst>
            <pc:docMk/>
            <pc:sldMk cId="3545869663" sldId="272"/>
            <ac:picMk id="14" creationId="{AF866326-577D-4537-B178-DCDD849344C0}"/>
          </ac:picMkLst>
        </pc:picChg>
        <pc:picChg chg="del mod">
          <ac:chgData name="Mohamed Akl (PGR)" userId="11878bf1-9f69-4290-bbd0-6bd377f2f9ad" providerId="ADAL" clId="{20EBD79E-75CA-4DD8-AA67-150B5C6A8296}" dt="2022-05-11T13:07:03.901" v="374" actId="478"/>
          <ac:picMkLst>
            <pc:docMk/>
            <pc:sldMk cId="3545869663" sldId="272"/>
            <ac:picMk id="33" creationId="{38F8FEF6-FDB7-4AC4-ADC1-9667C56F5170}"/>
          </ac:picMkLst>
        </pc:picChg>
        <pc:picChg chg="del mod">
          <ac:chgData name="Mohamed Akl (PGR)" userId="11878bf1-9f69-4290-bbd0-6bd377f2f9ad" providerId="ADAL" clId="{20EBD79E-75CA-4DD8-AA67-150B5C6A8296}" dt="2022-05-11T13:54:08.178" v="404" actId="478"/>
          <ac:picMkLst>
            <pc:docMk/>
            <pc:sldMk cId="3545869663" sldId="272"/>
            <ac:picMk id="40" creationId="{07104850-1431-42D7-97AF-76B17141B3EE}"/>
          </ac:picMkLst>
        </pc:picChg>
      </pc:sldChg>
      <pc:sldChg chg="addSp delSp modSp mod">
        <pc:chgData name="Mohamed Akl (PGR)" userId="11878bf1-9f69-4290-bbd0-6bd377f2f9ad" providerId="ADAL" clId="{20EBD79E-75CA-4DD8-AA67-150B5C6A8296}" dt="2022-05-12T12:20:24.087" v="1181" actId="20577"/>
        <pc:sldMkLst>
          <pc:docMk/>
          <pc:sldMk cId="2715011864" sldId="273"/>
        </pc:sldMkLst>
        <pc:spChg chg="mod">
          <ac:chgData name="Mohamed Akl (PGR)" userId="11878bf1-9f69-4290-bbd0-6bd377f2f9ad" providerId="ADAL" clId="{20EBD79E-75CA-4DD8-AA67-150B5C6A8296}" dt="2022-05-12T10:38:15.457" v="1044" actId="14100"/>
          <ac:spMkLst>
            <pc:docMk/>
            <pc:sldMk cId="2715011864" sldId="273"/>
            <ac:spMk id="9" creationId="{F2A84B15-AC76-4F38-9798-F0A7595C4F9B}"/>
          </ac:spMkLst>
        </pc:spChg>
        <pc:spChg chg="mod">
          <ac:chgData name="Mohamed Akl (PGR)" userId="11878bf1-9f69-4290-bbd0-6bd377f2f9ad" providerId="ADAL" clId="{20EBD79E-75CA-4DD8-AA67-150B5C6A8296}" dt="2022-05-12T12:20:24.087" v="1181" actId="20577"/>
          <ac:spMkLst>
            <pc:docMk/>
            <pc:sldMk cId="2715011864" sldId="273"/>
            <ac:spMk id="10" creationId="{F1E32380-E5BE-4AFA-8F07-849610EAD1AB}"/>
          </ac:spMkLst>
        </pc:spChg>
        <pc:spChg chg="del">
          <ac:chgData name="Mohamed Akl (PGR)" userId="11878bf1-9f69-4290-bbd0-6bd377f2f9ad" providerId="ADAL" clId="{20EBD79E-75CA-4DD8-AA67-150B5C6A8296}" dt="2022-05-12T10:35:59.286" v="1016" actId="478"/>
          <ac:spMkLst>
            <pc:docMk/>
            <pc:sldMk cId="2715011864" sldId="273"/>
            <ac:spMk id="13" creationId="{BAE223E0-FAF9-46A0-A6A9-C853D4DCF974}"/>
          </ac:spMkLst>
        </pc:spChg>
        <pc:spChg chg="add mod">
          <ac:chgData name="Mohamed Akl (PGR)" userId="11878bf1-9f69-4290-bbd0-6bd377f2f9ad" providerId="ADAL" clId="{20EBD79E-75CA-4DD8-AA67-150B5C6A8296}" dt="2022-05-12T12:20:05.024" v="1178" actId="1076"/>
          <ac:spMkLst>
            <pc:docMk/>
            <pc:sldMk cId="2715011864" sldId="273"/>
            <ac:spMk id="15" creationId="{6EC2C059-127D-48B7-A842-0685A618745D}"/>
          </ac:spMkLst>
        </pc:spChg>
        <pc:spChg chg="del mod">
          <ac:chgData name="Mohamed Akl (PGR)" userId="11878bf1-9f69-4290-bbd0-6bd377f2f9ad" providerId="ADAL" clId="{20EBD79E-75CA-4DD8-AA67-150B5C6A8296}" dt="2022-05-12T10:37:56.072" v="1029" actId="478"/>
          <ac:spMkLst>
            <pc:docMk/>
            <pc:sldMk cId="2715011864" sldId="273"/>
            <ac:spMk id="20" creationId="{D478A0CB-43B6-42D6-8901-570338E38ECA}"/>
          </ac:spMkLst>
        </pc:spChg>
        <pc:picChg chg="add del mod">
          <ac:chgData name="Mohamed Akl (PGR)" userId="11878bf1-9f69-4290-bbd0-6bd377f2f9ad" providerId="ADAL" clId="{20EBD79E-75CA-4DD8-AA67-150B5C6A8296}" dt="2022-05-12T10:36:18.378" v="1021"/>
          <ac:picMkLst>
            <pc:docMk/>
            <pc:sldMk cId="2715011864" sldId="273"/>
            <ac:picMk id="3" creationId="{89680F36-9A44-41B9-A5BE-063C092A047C}"/>
          </ac:picMkLst>
        </pc:picChg>
        <pc:picChg chg="add mod">
          <ac:chgData name="Mohamed Akl (PGR)" userId="11878bf1-9f69-4290-bbd0-6bd377f2f9ad" providerId="ADAL" clId="{20EBD79E-75CA-4DD8-AA67-150B5C6A8296}" dt="2022-05-12T12:20:05.024" v="1178" actId="1076"/>
          <ac:picMkLst>
            <pc:docMk/>
            <pc:sldMk cId="2715011864" sldId="273"/>
            <ac:picMk id="6" creationId="{105D5120-4312-4CA5-A7B9-EA1ADB79C730}"/>
          </ac:picMkLst>
        </pc:picChg>
      </pc:sldChg>
      <pc:sldChg chg="addSp delSp modSp mod">
        <pc:chgData name="Mohamed Akl (PGR)" userId="11878bf1-9f69-4290-bbd0-6bd377f2f9ad" providerId="ADAL" clId="{20EBD79E-75CA-4DD8-AA67-150B5C6A8296}" dt="2022-05-12T12:20:36.181" v="1182" actId="20577"/>
        <pc:sldMkLst>
          <pc:docMk/>
          <pc:sldMk cId="31498520" sldId="277"/>
        </pc:sldMkLst>
        <pc:spChg chg="del mod">
          <ac:chgData name="Mohamed Akl (PGR)" userId="11878bf1-9f69-4290-bbd0-6bd377f2f9ad" providerId="ADAL" clId="{20EBD79E-75CA-4DD8-AA67-150B5C6A8296}" dt="2022-05-10T19:12:55.177" v="134" actId="478"/>
          <ac:spMkLst>
            <pc:docMk/>
            <pc:sldMk cId="31498520" sldId="277"/>
            <ac:spMk id="13" creationId="{70D602E0-8CE4-49BF-8196-D04963B65EE3}"/>
          </ac:spMkLst>
        </pc:spChg>
        <pc:spChg chg="del mod">
          <ac:chgData name="Mohamed Akl (PGR)" userId="11878bf1-9f69-4290-bbd0-6bd377f2f9ad" providerId="ADAL" clId="{20EBD79E-75CA-4DD8-AA67-150B5C6A8296}" dt="2022-05-10T19:12:56.827" v="135" actId="478"/>
          <ac:spMkLst>
            <pc:docMk/>
            <pc:sldMk cId="31498520" sldId="277"/>
            <ac:spMk id="14" creationId="{70AF3159-486B-4C41-B459-0A3872D55399}"/>
          </ac:spMkLst>
        </pc:spChg>
        <pc:spChg chg="mod">
          <ac:chgData name="Mohamed Akl (PGR)" userId="11878bf1-9f69-4290-bbd0-6bd377f2f9ad" providerId="ADAL" clId="{20EBD79E-75CA-4DD8-AA67-150B5C6A8296}" dt="2022-05-12T12:20:36.181" v="1182" actId="20577"/>
          <ac:spMkLst>
            <pc:docMk/>
            <pc:sldMk cId="31498520" sldId="277"/>
            <ac:spMk id="18" creationId="{47B5623C-53DE-4349-BC60-CE7D84060D6D}"/>
          </ac:spMkLst>
        </pc:spChg>
        <pc:spChg chg="del mod">
          <ac:chgData name="Mohamed Akl (PGR)" userId="11878bf1-9f69-4290-bbd0-6bd377f2f9ad" providerId="ADAL" clId="{20EBD79E-75CA-4DD8-AA67-150B5C6A8296}" dt="2022-05-10T19:10:12.647" v="106" actId="478"/>
          <ac:spMkLst>
            <pc:docMk/>
            <pc:sldMk cId="31498520" sldId="277"/>
            <ac:spMk id="20" creationId="{F6323360-04BD-42DE-A87E-FC2F86E63CB3}"/>
          </ac:spMkLst>
        </pc:spChg>
        <pc:spChg chg="del">
          <ac:chgData name="Mohamed Akl (PGR)" userId="11878bf1-9f69-4290-bbd0-6bd377f2f9ad" providerId="ADAL" clId="{20EBD79E-75CA-4DD8-AA67-150B5C6A8296}" dt="2022-05-10T18:30:43.308" v="2" actId="478"/>
          <ac:spMkLst>
            <pc:docMk/>
            <pc:sldMk cId="31498520" sldId="277"/>
            <ac:spMk id="23" creationId="{BABA6871-1E9F-40FA-AB18-5464153F9FC9}"/>
          </ac:spMkLst>
        </pc:spChg>
        <pc:spChg chg="add mod">
          <ac:chgData name="Mohamed Akl (PGR)" userId="11878bf1-9f69-4290-bbd0-6bd377f2f9ad" providerId="ADAL" clId="{20EBD79E-75CA-4DD8-AA67-150B5C6A8296}" dt="2022-05-10T19:11:02.300" v="110" actId="1582"/>
          <ac:spMkLst>
            <pc:docMk/>
            <pc:sldMk cId="31498520" sldId="277"/>
            <ac:spMk id="31" creationId="{B78C9D0C-DA68-48C9-81E3-40ECE6FBA74D}"/>
          </ac:spMkLst>
        </pc:spChg>
        <pc:spChg chg="add mod">
          <ac:chgData name="Mohamed Akl (PGR)" userId="11878bf1-9f69-4290-bbd0-6bd377f2f9ad" providerId="ADAL" clId="{20EBD79E-75CA-4DD8-AA67-150B5C6A8296}" dt="2022-05-10T19:12:26.159" v="128" actId="1076"/>
          <ac:spMkLst>
            <pc:docMk/>
            <pc:sldMk cId="31498520" sldId="277"/>
            <ac:spMk id="36" creationId="{5A6F1BA9-A1FF-4EE9-AC43-492DC68F9E06}"/>
          </ac:spMkLst>
        </pc:spChg>
        <pc:spChg chg="mod">
          <ac:chgData name="Mohamed Akl (PGR)" userId="11878bf1-9f69-4290-bbd0-6bd377f2f9ad" providerId="ADAL" clId="{20EBD79E-75CA-4DD8-AA67-150B5C6A8296}" dt="2022-05-10T19:12:47.832" v="133" actId="14100"/>
          <ac:spMkLst>
            <pc:docMk/>
            <pc:sldMk cId="31498520" sldId="277"/>
            <ac:spMk id="39" creationId="{EBE3673E-68EF-44E3-ABE6-CB48EEC05F4A}"/>
          </ac:spMkLst>
        </pc:spChg>
        <pc:spChg chg="add mod">
          <ac:chgData name="Mohamed Akl (PGR)" userId="11878bf1-9f69-4290-bbd0-6bd377f2f9ad" providerId="ADAL" clId="{20EBD79E-75CA-4DD8-AA67-150B5C6A8296}" dt="2022-05-10T19:12:45.063" v="132" actId="1076"/>
          <ac:spMkLst>
            <pc:docMk/>
            <pc:sldMk cId="31498520" sldId="277"/>
            <ac:spMk id="40" creationId="{5EC3F7EC-C3C5-4E4B-AED9-9DE922326969}"/>
          </ac:spMkLst>
        </pc:spChg>
        <pc:graphicFrameChg chg="del">
          <ac:chgData name="Mohamed Akl (PGR)" userId="11878bf1-9f69-4290-bbd0-6bd377f2f9ad" providerId="ADAL" clId="{20EBD79E-75CA-4DD8-AA67-150B5C6A8296}" dt="2022-05-10T18:30:38.600" v="0" actId="478"/>
          <ac:graphicFrameMkLst>
            <pc:docMk/>
            <pc:sldMk cId="31498520" sldId="277"/>
            <ac:graphicFrameMk id="8" creationId="{2E062D69-38A1-48EC-A5FA-3F9A8999191B}"/>
          </ac:graphicFrameMkLst>
        </pc:graphicFrameChg>
        <pc:graphicFrameChg chg="del">
          <ac:chgData name="Mohamed Akl (PGR)" userId="11878bf1-9f69-4290-bbd0-6bd377f2f9ad" providerId="ADAL" clId="{20EBD79E-75CA-4DD8-AA67-150B5C6A8296}" dt="2022-05-10T18:30:40.957" v="1" actId="478"/>
          <ac:graphicFrameMkLst>
            <pc:docMk/>
            <pc:sldMk cId="31498520" sldId="277"/>
            <ac:graphicFrameMk id="9" creationId="{8B0A52B4-424C-4FFE-81CB-E77D5AEAF210}"/>
          </ac:graphicFrameMkLst>
        </pc:graphicFrameChg>
        <pc:picChg chg="add del mod">
          <ac:chgData name="Mohamed Akl (PGR)" userId="11878bf1-9f69-4290-bbd0-6bd377f2f9ad" providerId="ADAL" clId="{20EBD79E-75CA-4DD8-AA67-150B5C6A8296}" dt="2022-05-10T18:39:22.394" v="15" actId="478"/>
          <ac:picMkLst>
            <pc:docMk/>
            <pc:sldMk cId="31498520" sldId="277"/>
            <ac:picMk id="3" creationId="{15D7FD94-6047-4842-A577-E0E631771B4B}"/>
          </ac:picMkLst>
        </pc:picChg>
        <pc:picChg chg="add del mod">
          <ac:chgData name="Mohamed Akl (PGR)" userId="11878bf1-9f69-4290-bbd0-6bd377f2f9ad" providerId="ADAL" clId="{20EBD79E-75CA-4DD8-AA67-150B5C6A8296}" dt="2022-05-10T18:47:48.925" v="38" actId="478"/>
          <ac:picMkLst>
            <pc:docMk/>
            <pc:sldMk cId="31498520" sldId="277"/>
            <ac:picMk id="6" creationId="{A2E90A1D-6353-470B-B67C-51F4362D816E}"/>
          </ac:picMkLst>
        </pc:picChg>
        <pc:picChg chg="add del mod">
          <ac:chgData name="Mohamed Akl (PGR)" userId="11878bf1-9f69-4290-bbd0-6bd377f2f9ad" providerId="ADAL" clId="{20EBD79E-75CA-4DD8-AA67-150B5C6A8296}" dt="2022-05-10T18:48:23.323" v="44" actId="478"/>
          <ac:picMkLst>
            <pc:docMk/>
            <pc:sldMk cId="31498520" sldId="277"/>
            <ac:picMk id="10" creationId="{3A7DD844-B387-4640-9D70-4C3E7D9DF809}"/>
          </ac:picMkLst>
        </pc:picChg>
        <pc:picChg chg="del mod">
          <ac:chgData name="Mohamed Akl (PGR)" userId="11878bf1-9f69-4290-bbd0-6bd377f2f9ad" providerId="ADAL" clId="{20EBD79E-75CA-4DD8-AA67-150B5C6A8296}" dt="2022-05-10T19:08:42.774" v="93" actId="478"/>
          <ac:picMkLst>
            <pc:docMk/>
            <pc:sldMk cId="31498520" sldId="277"/>
            <ac:picMk id="12" creationId="{2E9D08E2-6780-4CD2-A070-7DFE3BA12E96}"/>
          </ac:picMkLst>
        </pc:picChg>
        <pc:picChg chg="del mod">
          <ac:chgData name="Mohamed Akl (PGR)" userId="11878bf1-9f69-4290-bbd0-6bd377f2f9ad" providerId="ADAL" clId="{20EBD79E-75CA-4DD8-AA67-150B5C6A8296}" dt="2022-05-10T18:51:03.484" v="54" actId="478"/>
          <ac:picMkLst>
            <pc:docMk/>
            <pc:sldMk cId="31498520" sldId="277"/>
            <ac:picMk id="15" creationId="{429CF42E-80CE-470E-934C-8F5BCDEF66BF}"/>
          </ac:picMkLst>
        </pc:picChg>
        <pc:picChg chg="add del mod">
          <ac:chgData name="Mohamed Akl (PGR)" userId="11878bf1-9f69-4290-bbd0-6bd377f2f9ad" providerId="ADAL" clId="{20EBD79E-75CA-4DD8-AA67-150B5C6A8296}" dt="2022-05-10T18:49:33.690" v="52" actId="478"/>
          <ac:picMkLst>
            <pc:docMk/>
            <pc:sldMk cId="31498520" sldId="277"/>
            <ac:picMk id="16" creationId="{78109495-C114-4649-B0D1-A9641D6EBE80}"/>
          </ac:picMkLst>
        </pc:picChg>
        <pc:picChg chg="add del mod">
          <ac:chgData name="Mohamed Akl (PGR)" userId="11878bf1-9f69-4290-bbd0-6bd377f2f9ad" providerId="ADAL" clId="{20EBD79E-75CA-4DD8-AA67-150B5C6A8296}" dt="2022-05-10T18:51:04.538" v="55" actId="478"/>
          <ac:picMkLst>
            <pc:docMk/>
            <pc:sldMk cId="31498520" sldId="277"/>
            <ac:picMk id="19" creationId="{DADA5F7B-7086-4058-A891-2AAA92C4C655}"/>
          </ac:picMkLst>
        </pc:picChg>
        <pc:picChg chg="add mod ord">
          <ac:chgData name="Mohamed Akl (PGR)" userId="11878bf1-9f69-4290-bbd0-6bd377f2f9ad" providerId="ADAL" clId="{20EBD79E-75CA-4DD8-AA67-150B5C6A8296}" dt="2022-05-10T19:13:27.294" v="143" actId="1076"/>
          <ac:picMkLst>
            <pc:docMk/>
            <pc:sldMk cId="31498520" sldId="277"/>
            <ac:picMk id="24" creationId="{17955D5E-9141-4EE5-BCE2-3FCB5984B300}"/>
          </ac:picMkLst>
        </pc:picChg>
        <pc:picChg chg="add del mod">
          <ac:chgData name="Mohamed Akl (PGR)" userId="11878bf1-9f69-4290-bbd0-6bd377f2f9ad" providerId="ADAL" clId="{20EBD79E-75CA-4DD8-AA67-150B5C6A8296}" dt="2022-05-10T19:04:46.777" v="80" actId="478"/>
          <ac:picMkLst>
            <pc:docMk/>
            <pc:sldMk cId="31498520" sldId="277"/>
            <ac:picMk id="26" creationId="{72333B79-10D2-41FD-8D70-4A941A12BF91}"/>
          </ac:picMkLst>
        </pc:picChg>
        <pc:picChg chg="add del mod">
          <ac:chgData name="Mohamed Akl (PGR)" userId="11878bf1-9f69-4290-bbd0-6bd377f2f9ad" providerId="ADAL" clId="{20EBD79E-75CA-4DD8-AA67-150B5C6A8296}" dt="2022-05-10T19:06:59.959" v="87" actId="478"/>
          <ac:picMkLst>
            <pc:docMk/>
            <pc:sldMk cId="31498520" sldId="277"/>
            <ac:picMk id="28" creationId="{E8194377-8958-4459-938D-A50A49F758F6}"/>
          </ac:picMkLst>
        </pc:picChg>
        <pc:picChg chg="add mod">
          <ac:chgData name="Mohamed Akl (PGR)" userId="11878bf1-9f69-4290-bbd0-6bd377f2f9ad" providerId="ADAL" clId="{20EBD79E-75CA-4DD8-AA67-150B5C6A8296}" dt="2022-05-10T19:13:26.665" v="142" actId="1076"/>
          <ac:picMkLst>
            <pc:docMk/>
            <pc:sldMk cId="31498520" sldId="277"/>
            <ac:picMk id="30" creationId="{BD049EA1-F520-4ED5-BE14-92F8D645D97F}"/>
          </ac:picMkLst>
        </pc:picChg>
        <pc:cxnChg chg="del mod ord">
          <ac:chgData name="Mohamed Akl (PGR)" userId="11878bf1-9f69-4290-bbd0-6bd377f2f9ad" providerId="ADAL" clId="{20EBD79E-75CA-4DD8-AA67-150B5C6A8296}" dt="2022-05-10T19:11:27.144" v="116" actId="478"/>
          <ac:cxnSpMkLst>
            <pc:docMk/>
            <pc:sldMk cId="31498520" sldId="277"/>
            <ac:cxnSpMk id="22" creationId="{2A32A8FC-3ACD-42F8-938B-9C6D4C3BA254}"/>
          </ac:cxnSpMkLst>
        </pc:cxnChg>
        <pc:cxnChg chg="add mod">
          <ac:chgData name="Mohamed Akl (PGR)" userId="11878bf1-9f69-4290-bbd0-6bd377f2f9ad" providerId="ADAL" clId="{20EBD79E-75CA-4DD8-AA67-150B5C6A8296}" dt="2022-05-10T19:11:48.711" v="119" actId="1582"/>
          <ac:cxnSpMkLst>
            <pc:docMk/>
            <pc:sldMk cId="31498520" sldId="277"/>
            <ac:cxnSpMk id="35" creationId="{E75699A7-525E-424F-9ABB-2890B7376CDD}"/>
          </ac:cxnSpMkLst>
        </pc:cxnChg>
      </pc:sldChg>
      <pc:sldChg chg="addSp delSp modSp add del mod setBg">
        <pc:chgData name="Mohamed Akl (PGR)" userId="11878bf1-9f69-4290-bbd0-6bd377f2f9ad" providerId="ADAL" clId="{20EBD79E-75CA-4DD8-AA67-150B5C6A8296}" dt="2022-05-12T17:20:35.844" v="2220" actId="6549"/>
        <pc:sldMkLst>
          <pc:docMk/>
          <pc:sldMk cId="3981433293" sldId="278"/>
        </pc:sldMkLst>
        <pc:spChg chg="mod ord">
          <ac:chgData name="Mohamed Akl (PGR)" userId="11878bf1-9f69-4290-bbd0-6bd377f2f9ad" providerId="ADAL" clId="{20EBD79E-75CA-4DD8-AA67-150B5C6A8296}" dt="2022-05-12T12:44:51.010" v="1707" actId="167"/>
          <ac:spMkLst>
            <pc:docMk/>
            <pc:sldMk cId="3981433293" sldId="278"/>
            <ac:spMk id="8" creationId="{29C1B857-60D1-443F-9444-A82F963C2793}"/>
          </ac:spMkLst>
        </pc:spChg>
        <pc:spChg chg="mod ord">
          <ac:chgData name="Mohamed Akl (PGR)" userId="11878bf1-9f69-4290-bbd0-6bd377f2f9ad" providerId="ADAL" clId="{20EBD79E-75CA-4DD8-AA67-150B5C6A8296}" dt="2022-05-12T12:47:15.494" v="1870" actId="167"/>
          <ac:spMkLst>
            <pc:docMk/>
            <pc:sldMk cId="3981433293" sldId="278"/>
            <ac:spMk id="9" creationId="{AFECEA3F-1913-47B6-918D-445E38B600A8}"/>
          </ac:spMkLst>
        </pc:spChg>
        <pc:spChg chg="del mod">
          <ac:chgData name="Mohamed Akl (PGR)" userId="11878bf1-9f69-4290-bbd0-6bd377f2f9ad" providerId="ADAL" clId="{20EBD79E-75CA-4DD8-AA67-150B5C6A8296}" dt="2022-05-12T08:38:35.910" v="716" actId="478"/>
          <ac:spMkLst>
            <pc:docMk/>
            <pc:sldMk cId="3981433293" sldId="278"/>
            <ac:spMk id="29" creationId="{ED10ECED-B14F-496F-89F9-0891DA284E96}"/>
          </ac:spMkLst>
        </pc:spChg>
        <pc:spChg chg="add del mod">
          <ac:chgData name="Mohamed Akl (PGR)" userId="11878bf1-9f69-4290-bbd0-6bd377f2f9ad" providerId="ADAL" clId="{20EBD79E-75CA-4DD8-AA67-150B5C6A8296}" dt="2022-05-12T12:19:23.427" v="1176" actId="478"/>
          <ac:spMkLst>
            <pc:docMk/>
            <pc:sldMk cId="3981433293" sldId="278"/>
            <ac:spMk id="31" creationId="{34763D65-3FBF-4D12-A043-9B9207D8CA79}"/>
          </ac:spMkLst>
        </pc:spChg>
        <pc:spChg chg="del">
          <ac:chgData name="Mohamed Akl (PGR)" userId="11878bf1-9f69-4290-bbd0-6bd377f2f9ad" providerId="ADAL" clId="{20EBD79E-75CA-4DD8-AA67-150B5C6A8296}" dt="2022-05-12T08:31:28.681" v="679" actId="478"/>
          <ac:spMkLst>
            <pc:docMk/>
            <pc:sldMk cId="3981433293" sldId="278"/>
            <ac:spMk id="38" creationId="{0B68EA04-2A40-47CF-B248-384AF8611279}"/>
          </ac:spMkLst>
        </pc:spChg>
        <pc:spChg chg="mod">
          <ac:chgData name="Mohamed Akl (PGR)" userId="11878bf1-9f69-4290-bbd0-6bd377f2f9ad" providerId="ADAL" clId="{20EBD79E-75CA-4DD8-AA67-150B5C6A8296}" dt="2022-05-12T17:20:35.844" v="2220" actId="6549"/>
          <ac:spMkLst>
            <pc:docMk/>
            <pc:sldMk cId="3981433293" sldId="278"/>
            <ac:spMk id="42" creationId="{16CAB958-9930-4B41-B2C5-B19226949A5E}"/>
          </ac:spMkLst>
        </pc:spChg>
        <pc:spChg chg="del mod">
          <ac:chgData name="Mohamed Akl (PGR)" userId="11878bf1-9f69-4290-bbd0-6bd377f2f9ad" providerId="ADAL" clId="{20EBD79E-75CA-4DD8-AA67-150B5C6A8296}" dt="2022-05-12T09:10:58.234" v="969" actId="478"/>
          <ac:spMkLst>
            <pc:docMk/>
            <pc:sldMk cId="3981433293" sldId="278"/>
            <ac:spMk id="43" creationId="{BB9926F5-209E-4C16-8760-723159D8C5FF}"/>
          </ac:spMkLst>
        </pc:spChg>
        <pc:spChg chg="del mod">
          <ac:chgData name="Mohamed Akl (PGR)" userId="11878bf1-9f69-4290-bbd0-6bd377f2f9ad" providerId="ADAL" clId="{20EBD79E-75CA-4DD8-AA67-150B5C6A8296}" dt="2022-05-12T09:10:55.387" v="968" actId="478"/>
          <ac:spMkLst>
            <pc:docMk/>
            <pc:sldMk cId="3981433293" sldId="278"/>
            <ac:spMk id="44" creationId="{671C6096-0F93-4F93-B5F7-6284B54DE635}"/>
          </ac:spMkLst>
        </pc:spChg>
        <pc:spChg chg="del mod">
          <ac:chgData name="Mohamed Akl (PGR)" userId="11878bf1-9f69-4290-bbd0-6bd377f2f9ad" providerId="ADAL" clId="{20EBD79E-75CA-4DD8-AA67-150B5C6A8296}" dt="2022-05-12T08:41:14.713" v="751" actId="478"/>
          <ac:spMkLst>
            <pc:docMk/>
            <pc:sldMk cId="3981433293" sldId="278"/>
            <ac:spMk id="45" creationId="{82158A0A-E2F4-46F1-867D-639126629DE0}"/>
          </ac:spMkLst>
        </pc:spChg>
        <pc:spChg chg="del">
          <ac:chgData name="Mohamed Akl (PGR)" userId="11878bf1-9f69-4290-bbd0-6bd377f2f9ad" providerId="ADAL" clId="{20EBD79E-75CA-4DD8-AA67-150B5C6A8296}" dt="2022-05-12T08:37:03.141" v="711" actId="478"/>
          <ac:spMkLst>
            <pc:docMk/>
            <pc:sldMk cId="3981433293" sldId="278"/>
            <ac:spMk id="46" creationId="{36006D1F-B1DB-443D-86EF-A1E8D906D93B}"/>
          </ac:spMkLst>
        </pc:spChg>
        <pc:spChg chg="mod">
          <ac:chgData name="Mohamed Akl (PGR)" userId="11878bf1-9f69-4290-bbd0-6bd377f2f9ad" providerId="ADAL" clId="{20EBD79E-75CA-4DD8-AA67-150B5C6A8296}" dt="2022-05-11T17:06:44.662" v="557" actId="20577"/>
          <ac:spMkLst>
            <pc:docMk/>
            <pc:sldMk cId="3981433293" sldId="278"/>
            <ac:spMk id="53" creationId="{8D62CDD6-AA4F-4BB5-BB71-258BD1E73F3E}"/>
          </ac:spMkLst>
        </pc:spChg>
        <pc:spChg chg="add mod ord">
          <ac:chgData name="Mohamed Akl (PGR)" userId="11878bf1-9f69-4290-bbd0-6bd377f2f9ad" providerId="ADAL" clId="{20EBD79E-75CA-4DD8-AA67-150B5C6A8296}" dt="2022-05-12T12:56:37.350" v="1889" actId="167"/>
          <ac:spMkLst>
            <pc:docMk/>
            <pc:sldMk cId="3981433293" sldId="278"/>
            <ac:spMk id="54" creationId="{4E706D15-4842-444E-A8FC-C5FA0675F212}"/>
          </ac:spMkLst>
        </pc:spChg>
        <pc:spChg chg="add mod ord">
          <ac:chgData name="Mohamed Akl (PGR)" userId="11878bf1-9f69-4290-bbd0-6bd377f2f9ad" providerId="ADAL" clId="{20EBD79E-75CA-4DD8-AA67-150B5C6A8296}" dt="2022-05-12T12:45:34.782" v="1716" actId="167"/>
          <ac:spMkLst>
            <pc:docMk/>
            <pc:sldMk cId="3981433293" sldId="278"/>
            <ac:spMk id="55" creationId="{160AB34D-3A44-4222-8B4A-66008726FE3D}"/>
          </ac:spMkLst>
        </pc:spChg>
        <pc:spChg chg="add del">
          <ac:chgData name="Mohamed Akl (PGR)" userId="11878bf1-9f69-4290-bbd0-6bd377f2f9ad" providerId="ADAL" clId="{20EBD79E-75CA-4DD8-AA67-150B5C6A8296}" dt="2022-05-12T08:42:10.726" v="760" actId="478"/>
          <ac:spMkLst>
            <pc:docMk/>
            <pc:sldMk cId="3981433293" sldId="278"/>
            <ac:spMk id="65" creationId="{0C3BF34E-06DB-4CDB-A513-95A6A2C3E82B}"/>
          </ac:spMkLst>
        </pc:spChg>
        <pc:spChg chg="add del mod">
          <ac:chgData name="Mohamed Akl (PGR)" userId="11878bf1-9f69-4290-bbd0-6bd377f2f9ad" providerId="ADAL" clId="{20EBD79E-75CA-4DD8-AA67-150B5C6A8296}" dt="2022-05-12T09:06:33.197" v="903" actId="478"/>
          <ac:spMkLst>
            <pc:docMk/>
            <pc:sldMk cId="3981433293" sldId="278"/>
            <ac:spMk id="67" creationId="{5C12074D-05DC-4519-8A31-954EB5F63816}"/>
          </ac:spMkLst>
        </pc:spChg>
        <pc:spChg chg="del mod">
          <ac:chgData name="Mohamed Akl (PGR)" userId="11878bf1-9f69-4290-bbd0-6bd377f2f9ad" providerId="ADAL" clId="{20EBD79E-75CA-4DD8-AA67-150B5C6A8296}" dt="2022-05-12T08:38:49.859" v="723"/>
          <ac:spMkLst>
            <pc:docMk/>
            <pc:sldMk cId="3981433293" sldId="278"/>
            <ac:spMk id="69" creationId="{64457F89-168B-40B1-B7D4-AC6C1B3CC044}"/>
          </ac:spMkLst>
        </pc:spChg>
        <pc:spChg chg="add del mod">
          <ac:chgData name="Mohamed Akl (PGR)" userId="11878bf1-9f69-4290-bbd0-6bd377f2f9ad" providerId="ADAL" clId="{20EBD79E-75CA-4DD8-AA67-150B5C6A8296}" dt="2022-05-12T09:11:01.181" v="970" actId="478"/>
          <ac:spMkLst>
            <pc:docMk/>
            <pc:sldMk cId="3981433293" sldId="278"/>
            <ac:spMk id="70" creationId="{391ED817-8D44-46AE-A8C7-480E44A3AE18}"/>
          </ac:spMkLst>
        </pc:spChg>
        <pc:spChg chg="add del mod">
          <ac:chgData name="Mohamed Akl (PGR)" userId="11878bf1-9f69-4290-bbd0-6bd377f2f9ad" providerId="ADAL" clId="{20EBD79E-75CA-4DD8-AA67-150B5C6A8296}" dt="2022-05-12T09:06:31.771" v="902" actId="478"/>
          <ac:spMkLst>
            <pc:docMk/>
            <pc:sldMk cId="3981433293" sldId="278"/>
            <ac:spMk id="73" creationId="{51362F78-9111-4213-9B37-242F40F9A4C9}"/>
          </ac:spMkLst>
        </pc:spChg>
        <pc:spChg chg="add del mod">
          <ac:chgData name="Mohamed Akl (PGR)" userId="11878bf1-9f69-4290-bbd0-6bd377f2f9ad" providerId="ADAL" clId="{20EBD79E-75CA-4DD8-AA67-150B5C6A8296}" dt="2022-05-12T09:10:53.162" v="967" actId="478"/>
          <ac:spMkLst>
            <pc:docMk/>
            <pc:sldMk cId="3981433293" sldId="278"/>
            <ac:spMk id="75" creationId="{EFB5FE7D-F1E7-4AE0-98E3-849C5BDF6879}"/>
          </ac:spMkLst>
        </pc:spChg>
        <pc:spChg chg="add mod">
          <ac:chgData name="Mohamed Akl (PGR)" userId="11878bf1-9f69-4290-bbd0-6bd377f2f9ad" providerId="ADAL" clId="{20EBD79E-75CA-4DD8-AA67-150B5C6A8296}" dt="2022-05-12T12:33:09.965" v="1302" actId="1076"/>
          <ac:spMkLst>
            <pc:docMk/>
            <pc:sldMk cId="3981433293" sldId="278"/>
            <ac:spMk id="77" creationId="{A865DA35-CBF1-450D-8908-098048AF9619}"/>
          </ac:spMkLst>
        </pc:spChg>
        <pc:spChg chg="add mod ord">
          <ac:chgData name="Mohamed Akl (PGR)" userId="11878bf1-9f69-4290-bbd0-6bd377f2f9ad" providerId="ADAL" clId="{20EBD79E-75CA-4DD8-AA67-150B5C6A8296}" dt="2022-05-12T13:02:45.267" v="1929" actId="108"/>
          <ac:spMkLst>
            <pc:docMk/>
            <pc:sldMk cId="3981433293" sldId="278"/>
            <ac:spMk id="87" creationId="{D12D4660-7283-4E9C-84AF-4DB40A12EF31}"/>
          </ac:spMkLst>
        </pc:spChg>
        <pc:spChg chg="add mod ord">
          <ac:chgData name="Mohamed Akl (PGR)" userId="11878bf1-9f69-4290-bbd0-6bd377f2f9ad" providerId="ADAL" clId="{20EBD79E-75CA-4DD8-AA67-150B5C6A8296}" dt="2022-05-12T12:44:45.264" v="1706" actId="167"/>
          <ac:spMkLst>
            <pc:docMk/>
            <pc:sldMk cId="3981433293" sldId="278"/>
            <ac:spMk id="88" creationId="{3B2DBED7-B4ED-4DF1-940C-27D9CA31B608}"/>
          </ac:spMkLst>
        </pc:spChg>
        <pc:spChg chg="add mod ord">
          <ac:chgData name="Mohamed Akl (PGR)" userId="11878bf1-9f69-4290-bbd0-6bd377f2f9ad" providerId="ADAL" clId="{20EBD79E-75CA-4DD8-AA67-150B5C6A8296}" dt="2022-05-12T12:47:29.999" v="1872" actId="167"/>
          <ac:spMkLst>
            <pc:docMk/>
            <pc:sldMk cId="3981433293" sldId="278"/>
            <ac:spMk id="93" creationId="{F59A976D-A7CD-4D50-BD18-E9B2F5FB7C73}"/>
          </ac:spMkLst>
        </pc:spChg>
        <pc:spChg chg="add mod ord">
          <ac:chgData name="Mohamed Akl (PGR)" userId="11878bf1-9f69-4290-bbd0-6bd377f2f9ad" providerId="ADAL" clId="{20EBD79E-75CA-4DD8-AA67-150B5C6A8296}" dt="2022-05-12T12:44:58.890" v="1708" actId="167"/>
          <ac:spMkLst>
            <pc:docMk/>
            <pc:sldMk cId="3981433293" sldId="278"/>
            <ac:spMk id="94" creationId="{54E997EB-8862-437C-891C-C6ACA686D573}"/>
          </ac:spMkLst>
        </pc:spChg>
        <pc:spChg chg="add mod ord">
          <ac:chgData name="Mohamed Akl (PGR)" userId="11878bf1-9f69-4290-bbd0-6bd377f2f9ad" providerId="ADAL" clId="{20EBD79E-75CA-4DD8-AA67-150B5C6A8296}" dt="2022-05-12T13:03:27.456" v="1932" actId="14100"/>
          <ac:spMkLst>
            <pc:docMk/>
            <pc:sldMk cId="3981433293" sldId="278"/>
            <ac:spMk id="99" creationId="{34E5346A-F978-4D92-A388-61E80CD1C04D}"/>
          </ac:spMkLst>
        </pc:spChg>
        <pc:spChg chg="add mod ord">
          <ac:chgData name="Mohamed Akl (PGR)" userId="11878bf1-9f69-4290-bbd0-6bd377f2f9ad" providerId="ADAL" clId="{20EBD79E-75CA-4DD8-AA67-150B5C6A8296}" dt="2022-05-12T17:20:26.180" v="2219" actId="1076"/>
          <ac:spMkLst>
            <pc:docMk/>
            <pc:sldMk cId="3981433293" sldId="278"/>
            <ac:spMk id="100" creationId="{1F92AC7C-A211-4C4C-98C8-B37F2413C74C}"/>
          </ac:spMkLst>
        </pc:spChg>
        <pc:graphicFrameChg chg="mod modGraphic">
          <ac:chgData name="Mohamed Akl (PGR)" userId="11878bf1-9f69-4290-bbd0-6bd377f2f9ad" providerId="ADAL" clId="{20EBD79E-75CA-4DD8-AA67-150B5C6A8296}" dt="2022-05-12T15:52:25.185" v="2215" actId="1076"/>
          <ac:graphicFrameMkLst>
            <pc:docMk/>
            <pc:sldMk cId="3981433293" sldId="278"/>
            <ac:graphicFrameMk id="30" creationId="{4B1B1769-3309-4FA4-9F34-6BEE7814C3E2}"/>
          </ac:graphicFrameMkLst>
        </pc:graphicFrameChg>
        <pc:picChg chg="add del mod">
          <ac:chgData name="Mohamed Akl (PGR)" userId="11878bf1-9f69-4290-bbd0-6bd377f2f9ad" providerId="ADAL" clId="{20EBD79E-75CA-4DD8-AA67-150B5C6A8296}" dt="2022-05-12T10:57:10.338" v="1093" actId="478"/>
          <ac:picMkLst>
            <pc:docMk/>
            <pc:sldMk cId="3981433293" sldId="278"/>
            <ac:picMk id="3" creationId="{1047AD5B-C571-4FC8-A080-F16C7760E7C8}"/>
          </ac:picMkLst>
        </pc:picChg>
        <pc:picChg chg="add del mod">
          <ac:chgData name="Mohamed Akl (PGR)" userId="11878bf1-9f69-4290-bbd0-6bd377f2f9ad" providerId="ADAL" clId="{20EBD79E-75CA-4DD8-AA67-150B5C6A8296}" dt="2022-05-12T10:57:11.504" v="1094" actId="478"/>
          <ac:picMkLst>
            <pc:docMk/>
            <pc:sldMk cId="3981433293" sldId="278"/>
            <ac:picMk id="5" creationId="{C7C56AE8-AC51-4F0E-BDE2-691B5A520D08}"/>
          </ac:picMkLst>
        </pc:picChg>
        <pc:picChg chg="add mod">
          <ac:chgData name="Mohamed Akl (PGR)" userId="11878bf1-9f69-4290-bbd0-6bd377f2f9ad" providerId="ADAL" clId="{20EBD79E-75CA-4DD8-AA67-150B5C6A8296}" dt="2022-05-12T12:33:09.965" v="1302" actId="1076"/>
          <ac:picMkLst>
            <pc:docMk/>
            <pc:sldMk cId="3981433293" sldId="278"/>
            <ac:picMk id="10" creationId="{0764E60C-23A5-466A-8048-96F44F195016}"/>
          </ac:picMkLst>
        </pc:picChg>
        <pc:picChg chg="del mod">
          <ac:chgData name="Mohamed Akl (PGR)" userId="11878bf1-9f69-4290-bbd0-6bd377f2f9ad" providerId="ADAL" clId="{20EBD79E-75CA-4DD8-AA67-150B5C6A8296}" dt="2022-05-12T08:38:53.354" v="724" actId="478"/>
          <ac:picMkLst>
            <pc:docMk/>
            <pc:sldMk cId="3981433293" sldId="278"/>
            <ac:picMk id="10" creationId="{4688472D-F18E-4638-8209-EA75B924833B}"/>
          </ac:picMkLst>
        </pc:picChg>
        <pc:picChg chg="del">
          <ac:chgData name="Mohamed Akl (PGR)" userId="11878bf1-9f69-4290-bbd0-6bd377f2f9ad" providerId="ADAL" clId="{20EBD79E-75CA-4DD8-AA67-150B5C6A8296}" dt="2022-05-12T08:28:49.176" v="665" actId="478"/>
          <ac:picMkLst>
            <pc:docMk/>
            <pc:sldMk cId="3981433293" sldId="278"/>
            <ac:picMk id="31" creationId="{9D49DC06-7B4A-4240-A0E8-34E83D5345C7}"/>
          </ac:picMkLst>
        </pc:picChg>
        <pc:picChg chg="del mod ord">
          <ac:chgData name="Mohamed Akl (PGR)" userId="11878bf1-9f69-4290-bbd0-6bd377f2f9ad" providerId="ADAL" clId="{20EBD79E-75CA-4DD8-AA67-150B5C6A8296}" dt="2022-05-12T10:50:15.613" v="1076" actId="478"/>
          <ac:picMkLst>
            <pc:docMk/>
            <pc:sldMk cId="3981433293" sldId="278"/>
            <ac:picMk id="71" creationId="{EDAEC7B5-B982-4F15-9D6D-5175A54B2980}"/>
          </ac:picMkLst>
        </pc:picChg>
        <pc:picChg chg="del mod">
          <ac:chgData name="Mohamed Akl (PGR)" userId="11878bf1-9f69-4290-bbd0-6bd377f2f9ad" providerId="ADAL" clId="{20EBD79E-75CA-4DD8-AA67-150B5C6A8296}" dt="2022-05-12T08:38:53.354" v="724" actId="478"/>
          <ac:picMkLst>
            <pc:docMk/>
            <pc:sldMk cId="3981433293" sldId="278"/>
            <ac:picMk id="79" creationId="{3BA51D22-3DB5-4CFC-B6E4-E7BD153FB250}"/>
          </ac:picMkLst>
        </pc:picChg>
        <pc:cxnChg chg="del mod">
          <ac:chgData name="Mohamed Akl (PGR)" userId="11878bf1-9f69-4290-bbd0-6bd377f2f9ad" providerId="ADAL" clId="{20EBD79E-75CA-4DD8-AA67-150B5C6A8296}" dt="2022-05-12T08:28:50.569" v="666" actId="478"/>
          <ac:cxnSpMkLst>
            <pc:docMk/>
            <pc:sldMk cId="3981433293" sldId="278"/>
            <ac:cxnSpMk id="3" creationId="{A07AEABB-05BB-4C1F-91C2-5DC869611D10}"/>
          </ac:cxnSpMkLst>
        </pc:cxnChg>
        <pc:cxnChg chg="del mod">
          <ac:chgData name="Mohamed Akl (PGR)" userId="11878bf1-9f69-4290-bbd0-6bd377f2f9ad" providerId="ADAL" clId="{20EBD79E-75CA-4DD8-AA67-150B5C6A8296}" dt="2022-05-12T08:39:37.496" v="733" actId="478"/>
          <ac:cxnSpMkLst>
            <pc:docMk/>
            <pc:sldMk cId="3981433293" sldId="278"/>
            <ac:cxnSpMk id="6" creationId="{F52A5823-FBA8-455C-9059-C4CD09467FC2}"/>
          </ac:cxnSpMkLst>
        </pc:cxnChg>
        <pc:cxnChg chg="del mod">
          <ac:chgData name="Mohamed Akl (PGR)" userId="11878bf1-9f69-4290-bbd0-6bd377f2f9ad" providerId="ADAL" clId="{20EBD79E-75CA-4DD8-AA67-150B5C6A8296}" dt="2022-05-12T08:38:39.381" v="719" actId="478"/>
          <ac:cxnSpMkLst>
            <pc:docMk/>
            <pc:sldMk cId="3981433293" sldId="278"/>
            <ac:cxnSpMk id="11" creationId="{4BEF806F-B4F1-4AA3-8964-08328214257B}"/>
          </ac:cxnSpMkLst>
        </pc:cxnChg>
        <pc:cxnChg chg="del mod">
          <ac:chgData name="Mohamed Akl (PGR)" userId="11878bf1-9f69-4290-bbd0-6bd377f2f9ad" providerId="ADAL" clId="{20EBD79E-75CA-4DD8-AA67-150B5C6A8296}" dt="2022-05-12T08:38:53.354" v="724" actId="478"/>
          <ac:cxnSpMkLst>
            <pc:docMk/>
            <pc:sldMk cId="3981433293" sldId="278"/>
            <ac:cxnSpMk id="12" creationId="{6B1C1E89-BCFC-4905-88D0-AA3E0E313B5D}"/>
          </ac:cxnSpMkLst>
        </pc:cxnChg>
        <pc:cxnChg chg="del mod">
          <ac:chgData name="Mohamed Akl (PGR)" userId="11878bf1-9f69-4290-bbd0-6bd377f2f9ad" providerId="ADAL" clId="{20EBD79E-75CA-4DD8-AA67-150B5C6A8296}" dt="2022-05-12T08:38:53.354" v="724" actId="478"/>
          <ac:cxnSpMkLst>
            <pc:docMk/>
            <pc:sldMk cId="3981433293" sldId="278"/>
            <ac:cxnSpMk id="13" creationId="{3B6D7D2D-0CC5-42C4-98A9-264E923C40ED}"/>
          </ac:cxnSpMkLst>
        </pc:cxnChg>
        <pc:cxnChg chg="del mod">
          <ac:chgData name="Mohamed Akl (PGR)" userId="11878bf1-9f69-4290-bbd0-6bd377f2f9ad" providerId="ADAL" clId="{20EBD79E-75CA-4DD8-AA67-150B5C6A8296}" dt="2022-05-12T08:38:53.354" v="724" actId="478"/>
          <ac:cxnSpMkLst>
            <pc:docMk/>
            <pc:sldMk cId="3981433293" sldId="278"/>
            <ac:cxnSpMk id="14" creationId="{8F2F9EA7-2F09-40FB-859C-0DC0AAD648B3}"/>
          </ac:cxnSpMkLst>
        </pc:cxnChg>
        <pc:cxnChg chg="del mod">
          <ac:chgData name="Mohamed Akl (PGR)" userId="11878bf1-9f69-4290-bbd0-6bd377f2f9ad" providerId="ADAL" clId="{20EBD79E-75CA-4DD8-AA67-150B5C6A8296}" dt="2022-05-12T08:38:53.354" v="724" actId="478"/>
          <ac:cxnSpMkLst>
            <pc:docMk/>
            <pc:sldMk cId="3981433293" sldId="278"/>
            <ac:cxnSpMk id="15" creationId="{A4877AF7-9F8A-49E4-81AA-C521C7A7B275}"/>
          </ac:cxnSpMkLst>
        </pc:cxnChg>
        <pc:cxnChg chg="del mod">
          <ac:chgData name="Mohamed Akl (PGR)" userId="11878bf1-9f69-4290-bbd0-6bd377f2f9ad" providerId="ADAL" clId="{20EBD79E-75CA-4DD8-AA67-150B5C6A8296}" dt="2022-05-12T08:38:53.354" v="724" actId="478"/>
          <ac:cxnSpMkLst>
            <pc:docMk/>
            <pc:sldMk cId="3981433293" sldId="278"/>
            <ac:cxnSpMk id="16" creationId="{4C5D578F-64A6-40CB-B537-99EE6E7E99C5}"/>
          </ac:cxnSpMkLst>
        </pc:cxnChg>
        <pc:cxnChg chg="del mod">
          <ac:chgData name="Mohamed Akl (PGR)" userId="11878bf1-9f69-4290-bbd0-6bd377f2f9ad" providerId="ADAL" clId="{20EBD79E-75CA-4DD8-AA67-150B5C6A8296}" dt="2022-05-12T08:38:53.354" v="724" actId="478"/>
          <ac:cxnSpMkLst>
            <pc:docMk/>
            <pc:sldMk cId="3981433293" sldId="278"/>
            <ac:cxnSpMk id="17" creationId="{B56BFEE5-6427-4758-B581-B6DDA70C0990}"/>
          </ac:cxnSpMkLst>
        </pc:cxnChg>
        <pc:cxnChg chg="del mod">
          <ac:chgData name="Mohamed Akl (PGR)" userId="11878bf1-9f69-4290-bbd0-6bd377f2f9ad" providerId="ADAL" clId="{20EBD79E-75CA-4DD8-AA67-150B5C6A8296}" dt="2022-05-12T08:38:53.354" v="724" actId="478"/>
          <ac:cxnSpMkLst>
            <pc:docMk/>
            <pc:sldMk cId="3981433293" sldId="278"/>
            <ac:cxnSpMk id="18" creationId="{88BB41ED-0E78-4B82-B1DD-D6E251121E54}"/>
          </ac:cxnSpMkLst>
        </pc:cxnChg>
        <pc:cxnChg chg="del mod">
          <ac:chgData name="Mohamed Akl (PGR)" userId="11878bf1-9f69-4290-bbd0-6bd377f2f9ad" providerId="ADAL" clId="{20EBD79E-75CA-4DD8-AA67-150B5C6A8296}" dt="2022-05-12T08:38:53.354" v="724" actId="478"/>
          <ac:cxnSpMkLst>
            <pc:docMk/>
            <pc:sldMk cId="3981433293" sldId="278"/>
            <ac:cxnSpMk id="19" creationId="{91A6800B-BE17-4F4C-AC19-A94DEECF7EFB}"/>
          </ac:cxnSpMkLst>
        </pc:cxnChg>
        <pc:cxnChg chg="del mod">
          <ac:chgData name="Mohamed Akl (PGR)" userId="11878bf1-9f69-4290-bbd0-6bd377f2f9ad" providerId="ADAL" clId="{20EBD79E-75CA-4DD8-AA67-150B5C6A8296}" dt="2022-05-12T08:38:53.354" v="724" actId="478"/>
          <ac:cxnSpMkLst>
            <pc:docMk/>
            <pc:sldMk cId="3981433293" sldId="278"/>
            <ac:cxnSpMk id="20" creationId="{E2895A34-0771-48BB-85EA-152C374CD653}"/>
          </ac:cxnSpMkLst>
        </pc:cxnChg>
        <pc:cxnChg chg="del mod">
          <ac:chgData name="Mohamed Akl (PGR)" userId="11878bf1-9f69-4290-bbd0-6bd377f2f9ad" providerId="ADAL" clId="{20EBD79E-75CA-4DD8-AA67-150B5C6A8296}" dt="2022-05-12T08:38:53.354" v="724" actId="478"/>
          <ac:cxnSpMkLst>
            <pc:docMk/>
            <pc:sldMk cId="3981433293" sldId="278"/>
            <ac:cxnSpMk id="21" creationId="{DD641546-E1E5-4F3D-9EA0-31EEB6D373E8}"/>
          </ac:cxnSpMkLst>
        </pc:cxnChg>
        <pc:cxnChg chg="del mod">
          <ac:chgData name="Mohamed Akl (PGR)" userId="11878bf1-9f69-4290-bbd0-6bd377f2f9ad" providerId="ADAL" clId="{20EBD79E-75CA-4DD8-AA67-150B5C6A8296}" dt="2022-05-12T08:38:53.354" v="724" actId="478"/>
          <ac:cxnSpMkLst>
            <pc:docMk/>
            <pc:sldMk cId="3981433293" sldId="278"/>
            <ac:cxnSpMk id="22" creationId="{B3DAD8F8-AEEA-48A6-8BEB-089E6BAC07EA}"/>
          </ac:cxnSpMkLst>
        </pc:cxnChg>
        <pc:cxnChg chg="del mod">
          <ac:chgData name="Mohamed Akl (PGR)" userId="11878bf1-9f69-4290-bbd0-6bd377f2f9ad" providerId="ADAL" clId="{20EBD79E-75CA-4DD8-AA67-150B5C6A8296}" dt="2022-05-12T08:38:53.354" v="724" actId="478"/>
          <ac:cxnSpMkLst>
            <pc:docMk/>
            <pc:sldMk cId="3981433293" sldId="278"/>
            <ac:cxnSpMk id="23" creationId="{166F7DCE-C9CA-4394-BAD5-E65BDD3F49D3}"/>
          </ac:cxnSpMkLst>
        </pc:cxnChg>
        <pc:cxnChg chg="del mod">
          <ac:chgData name="Mohamed Akl (PGR)" userId="11878bf1-9f69-4290-bbd0-6bd377f2f9ad" providerId="ADAL" clId="{20EBD79E-75CA-4DD8-AA67-150B5C6A8296}" dt="2022-05-12T08:38:53.354" v="724" actId="478"/>
          <ac:cxnSpMkLst>
            <pc:docMk/>
            <pc:sldMk cId="3981433293" sldId="278"/>
            <ac:cxnSpMk id="24" creationId="{3E964C6B-9B3A-4E4E-A268-28B0A6C8D686}"/>
          </ac:cxnSpMkLst>
        </pc:cxnChg>
        <pc:cxnChg chg="del mod">
          <ac:chgData name="Mohamed Akl (PGR)" userId="11878bf1-9f69-4290-bbd0-6bd377f2f9ad" providerId="ADAL" clId="{20EBD79E-75CA-4DD8-AA67-150B5C6A8296}" dt="2022-05-12T08:38:53.354" v="724" actId="478"/>
          <ac:cxnSpMkLst>
            <pc:docMk/>
            <pc:sldMk cId="3981433293" sldId="278"/>
            <ac:cxnSpMk id="25" creationId="{641FA6F7-48BB-45C5-A0D3-AADBB893A803}"/>
          </ac:cxnSpMkLst>
        </pc:cxnChg>
        <pc:cxnChg chg="del mod">
          <ac:chgData name="Mohamed Akl (PGR)" userId="11878bf1-9f69-4290-bbd0-6bd377f2f9ad" providerId="ADAL" clId="{20EBD79E-75CA-4DD8-AA67-150B5C6A8296}" dt="2022-05-12T08:38:37.463" v="718" actId="478"/>
          <ac:cxnSpMkLst>
            <pc:docMk/>
            <pc:sldMk cId="3981433293" sldId="278"/>
            <ac:cxnSpMk id="26" creationId="{0B4F5437-C14F-411E-854A-265A97B521CA}"/>
          </ac:cxnSpMkLst>
        </pc:cxnChg>
        <pc:cxnChg chg="del mod">
          <ac:chgData name="Mohamed Akl (PGR)" userId="11878bf1-9f69-4290-bbd0-6bd377f2f9ad" providerId="ADAL" clId="{20EBD79E-75CA-4DD8-AA67-150B5C6A8296}" dt="2022-05-12T08:38:36.790" v="717" actId="478"/>
          <ac:cxnSpMkLst>
            <pc:docMk/>
            <pc:sldMk cId="3981433293" sldId="278"/>
            <ac:cxnSpMk id="28" creationId="{06EA92DC-C285-4E80-B4C2-473BCA8925E7}"/>
          </ac:cxnSpMkLst>
        </pc:cxnChg>
        <pc:cxnChg chg="mod">
          <ac:chgData name="Mohamed Akl (PGR)" userId="11878bf1-9f69-4290-bbd0-6bd377f2f9ad" providerId="ADAL" clId="{20EBD79E-75CA-4DD8-AA67-150B5C6A8296}" dt="2022-05-12T15:52:25.185" v="2215" actId="1076"/>
          <ac:cxnSpMkLst>
            <pc:docMk/>
            <pc:sldMk cId="3981433293" sldId="278"/>
            <ac:cxnSpMk id="33" creationId="{721BEBDF-A8FC-4688-8EF9-DDB833A6F74E}"/>
          </ac:cxnSpMkLst>
        </pc:cxnChg>
        <pc:cxnChg chg="add mod">
          <ac:chgData name="Mohamed Akl (PGR)" userId="11878bf1-9f69-4290-bbd0-6bd377f2f9ad" providerId="ADAL" clId="{20EBD79E-75CA-4DD8-AA67-150B5C6A8296}" dt="2022-05-12T12:35:45.107" v="1319" actId="1076"/>
          <ac:cxnSpMkLst>
            <pc:docMk/>
            <pc:sldMk cId="3981433293" sldId="278"/>
            <ac:cxnSpMk id="52" creationId="{200658DA-13D8-4ABD-B43E-7FF8837A173A}"/>
          </ac:cxnSpMkLst>
        </pc:cxnChg>
        <pc:cxnChg chg="add del mod">
          <ac:chgData name="Mohamed Akl (PGR)" userId="11878bf1-9f69-4290-bbd0-6bd377f2f9ad" providerId="ADAL" clId="{20EBD79E-75CA-4DD8-AA67-150B5C6A8296}" dt="2022-05-12T09:04:07.132" v="882" actId="478"/>
          <ac:cxnSpMkLst>
            <pc:docMk/>
            <pc:sldMk cId="3981433293" sldId="278"/>
            <ac:cxnSpMk id="59" creationId="{5FEF2008-1987-43C5-94DC-A2DBB23F7702}"/>
          </ac:cxnSpMkLst>
        </pc:cxnChg>
        <pc:cxnChg chg="del mod">
          <ac:chgData name="Mohamed Akl (PGR)" userId="11878bf1-9f69-4290-bbd0-6bd377f2f9ad" providerId="ADAL" clId="{20EBD79E-75CA-4DD8-AA67-150B5C6A8296}" dt="2022-05-12T10:50:19.115" v="1077" actId="478"/>
          <ac:cxnSpMkLst>
            <pc:docMk/>
            <pc:sldMk cId="3981433293" sldId="278"/>
            <ac:cxnSpMk id="66" creationId="{D9261222-7DF9-4B13-A93E-FD921260AF7E}"/>
          </ac:cxnSpMkLst>
        </pc:cxnChg>
        <pc:cxnChg chg="del mod">
          <ac:chgData name="Mohamed Akl (PGR)" userId="11878bf1-9f69-4290-bbd0-6bd377f2f9ad" providerId="ADAL" clId="{20EBD79E-75CA-4DD8-AA67-150B5C6A8296}" dt="2022-05-12T09:05:35.389" v="895" actId="478"/>
          <ac:cxnSpMkLst>
            <pc:docMk/>
            <pc:sldMk cId="3981433293" sldId="278"/>
            <ac:cxnSpMk id="68" creationId="{49BD1EF0-4CA4-4BFB-BFE3-B5307CD8ABBC}"/>
          </ac:cxnSpMkLst>
        </pc:cxnChg>
        <pc:cxnChg chg="add mod">
          <ac:chgData name="Mohamed Akl (PGR)" userId="11878bf1-9f69-4290-bbd0-6bd377f2f9ad" providerId="ADAL" clId="{20EBD79E-75CA-4DD8-AA67-150B5C6A8296}" dt="2022-05-12T12:33:09.965" v="1302" actId="1076"/>
          <ac:cxnSpMkLst>
            <pc:docMk/>
            <pc:sldMk cId="3981433293" sldId="278"/>
            <ac:cxnSpMk id="80" creationId="{054303D4-31B8-48E1-BFD4-AE4F87321C74}"/>
          </ac:cxnSpMkLst>
        </pc:cxnChg>
        <pc:cxnChg chg="add del mod">
          <ac:chgData name="Mohamed Akl (PGR)" userId="11878bf1-9f69-4290-bbd0-6bd377f2f9ad" providerId="ADAL" clId="{20EBD79E-75CA-4DD8-AA67-150B5C6A8296}" dt="2022-05-12T09:07:37.165" v="922" actId="478"/>
          <ac:cxnSpMkLst>
            <pc:docMk/>
            <pc:sldMk cId="3981433293" sldId="278"/>
            <ac:cxnSpMk id="90" creationId="{F7D0DE82-6EBF-4DD1-8E70-7B2D9513F22D}"/>
          </ac:cxnSpMkLst>
        </pc:cxnChg>
        <pc:cxnChg chg="add mod">
          <ac:chgData name="Mohamed Akl (PGR)" userId="11878bf1-9f69-4290-bbd0-6bd377f2f9ad" providerId="ADAL" clId="{20EBD79E-75CA-4DD8-AA67-150B5C6A8296}" dt="2022-05-12T12:33:09.965" v="1302" actId="1076"/>
          <ac:cxnSpMkLst>
            <pc:docMk/>
            <pc:sldMk cId="3981433293" sldId="278"/>
            <ac:cxnSpMk id="92" creationId="{4FA65C2E-AF12-47C1-9D87-A23AA15FDC61}"/>
          </ac:cxnSpMkLst>
        </pc:cxnChg>
        <pc:cxnChg chg="add mod">
          <ac:chgData name="Mohamed Akl (PGR)" userId="11878bf1-9f69-4290-bbd0-6bd377f2f9ad" providerId="ADAL" clId="{20EBD79E-75CA-4DD8-AA67-150B5C6A8296}" dt="2022-05-12T12:33:09.965" v="1302" actId="1076"/>
          <ac:cxnSpMkLst>
            <pc:docMk/>
            <pc:sldMk cId="3981433293" sldId="278"/>
            <ac:cxnSpMk id="95" creationId="{45A77FE5-5170-41E4-9CDB-CC674826B606}"/>
          </ac:cxnSpMkLst>
        </pc:cxnChg>
        <pc:cxnChg chg="add mod">
          <ac:chgData name="Mohamed Akl (PGR)" userId="11878bf1-9f69-4290-bbd0-6bd377f2f9ad" providerId="ADAL" clId="{20EBD79E-75CA-4DD8-AA67-150B5C6A8296}" dt="2022-05-12T12:33:09.965" v="1302" actId="1076"/>
          <ac:cxnSpMkLst>
            <pc:docMk/>
            <pc:sldMk cId="3981433293" sldId="278"/>
            <ac:cxnSpMk id="102" creationId="{3C3A5347-D47A-449E-8E2D-4D35939B2949}"/>
          </ac:cxnSpMkLst>
        </pc:cxnChg>
      </pc:sldChg>
      <pc:sldChg chg="addSp delSp modSp mod">
        <pc:chgData name="Mohamed Akl (PGR)" userId="11878bf1-9f69-4290-bbd0-6bd377f2f9ad" providerId="ADAL" clId="{20EBD79E-75CA-4DD8-AA67-150B5C6A8296}" dt="2022-05-12T13:13:36.882" v="1984" actId="1440"/>
        <pc:sldMkLst>
          <pc:docMk/>
          <pc:sldMk cId="2258119046" sldId="279"/>
        </pc:sldMkLst>
        <pc:spChg chg="mod">
          <ac:chgData name="Mohamed Akl (PGR)" userId="11878bf1-9f69-4290-bbd0-6bd377f2f9ad" providerId="ADAL" clId="{20EBD79E-75CA-4DD8-AA67-150B5C6A8296}" dt="2022-05-11T14:00:09.712" v="442" actId="20577"/>
          <ac:spMkLst>
            <pc:docMk/>
            <pc:sldMk cId="2258119046" sldId="279"/>
            <ac:spMk id="5" creationId="{5EC6B353-5D61-4524-8488-82D5A173451C}"/>
          </ac:spMkLst>
        </pc:spChg>
        <pc:spChg chg="del mod">
          <ac:chgData name="Mohamed Akl (PGR)" userId="11878bf1-9f69-4290-bbd0-6bd377f2f9ad" providerId="ADAL" clId="{20EBD79E-75CA-4DD8-AA67-150B5C6A8296}" dt="2022-05-12T12:10:38.016" v="1154" actId="478"/>
          <ac:spMkLst>
            <pc:docMk/>
            <pc:sldMk cId="2258119046" sldId="279"/>
            <ac:spMk id="13" creationId="{4CD298B4-1423-4819-9102-535376D97262}"/>
          </ac:spMkLst>
        </pc:spChg>
        <pc:spChg chg="del">
          <ac:chgData name="Mohamed Akl (PGR)" userId="11878bf1-9f69-4290-bbd0-6bd377f2f9ad" providerId="ADAL" clId="{20EBD79E-75CA-4DD8-AA67-150B5C6A8296}" dt="2022-05-10T19:14:36.876" v="146" actId="478"/>
          <ac:spMkLst>
            <pc:docMk/>
            <pc:sldMk cId="2258119046" sldId="279"/>
            <ac:spMk id="16" creationId="{256D1443-D0AA-4666-82E9-812662FF4532}"/>
          </ac:spMkLst>
        </pc:spChg>
        <pc:spChg chg="del mod">
          <ac:chgData name="Mohamed Akl (PGR)" userId="11878bf1-9f69-4290-bbd0-6bd377f2f9ad" providerId="ADAL" clId="{20EBD79E-75CA-4DD8-AA67-150B5C6A8296}" dt="2022-05-12T12:09:57.200" v="1145" actId="478"/>
          <ac:spMkLst>
            <pc:docMk/>
            <pc:sldMk cId="2258119046" sldId="279"/>
            <ac:spMk id="18" creationId="{B45894B9-3C2C-4B05-89D6-6C8261928ECC}"/>
          </ac:spMkLst>
        </pc:spChg>
        <pc:spChg chg="add del mod">
          <ac:chgData name="Mohamed Akl (PGR)" userId="11878bf1-9f69-4290-bbd0-6bd377f2f9ad" providerId="ADAL" clId="{20EBD79E-75CA-4DD8-AA67-150B5C6A8296}" dt="2022-05-12T13:08:31.947" v="1956" actId="478"/>
          <ac:spMkLst>
            <pc:docMk/>
            <pc:sldMk cId="2258119046" sldId="279"/>
            <ac:spMk id="20" creationId="{58B0C91F-61B7-48EE-8A2B-65F89AA53937}"/>
          </ac:spMkLst>
        </pc:spChg>
        <pc:spChg chg="add del">
          <ac:chgData name="Mohamed Akl (PGR)" userId="11878bf1-9f69-4290-bbd0-6bd377f2f9ad" providerId="ADAL" clId="{20EBD79E-75CA-4DD8-AA67-150B5C6A8296}" dt="2022-05-10T19:18:12.096" v="166" actId="22"/>
          <ac:spMkLst>
            <pc:docMk/>
            <pc:sldMk cId="2258119046" sldId="279"/>
            <ac:spMk id="20" creationId="{6A4787CC-4C52-4AD4-AFC8-B8877050D30E}"/>
          </ac:spMkLst>
        </pc:spChg>
        <pc:spChg chg="mod">
          <ac:chgData name="Mohamed Akl (PGR)" userId="11878bf1-9f69-4290-bbd0-6bd377f2f9ad" providerId="ADAL" clId="{20EBD79E-75CA-4DD8-AA67-150B5C6A8296}" dt="2022-05-12T13:12:58.873" v="1982" actId="20577"/>
          <ac:spMkLst>
            <pc:docMk/>
            <pc:sldMk cId="2258119046" sldId="279"/>
            <ac:spMk id="21" creationId="{1EE439F2-8296-466D-BE25-4DDB4231E6EF}"/>
          </ac:spMkLst>
        </pc:spChg>
        <pc:spChg chg="add mod">
          <ac:chgData name="Mohamed Akl (PGR)" userId="11878bf1-9f69-4290-bbd0-6bd377f2f9ad" providerId="ADAL" clId="{20EBD79E-75CA-4DD8-AA67-150B5C6A8296}" dt="2022-05-12T12:10:51.048" v="1155" actId="1076"/>
          <ac:spMkLst>
            <pc:docMk/>
            <pc:sldMk cId="2258119046" sldId="279"/>
            <ac:spMk id="22" creationId="{6B1C507F-A276-41DB-815B-751450EAFB8E}"/>
          </ac:spMkLst>
        </pc:spChg>
        <pc:spChg chg="add del mod">
          <ac:chgData name="Mohamed Akl (PGR)" userId="11878bf1-9f69-4290-bbd0-6bd377f2f9ad" providerId="ADAL" clId="{20EBD79E-75CA-4DD8-AA67-150B5C6A8296}" dt="2022-05-12T13:08:29.003" v="1954" actId="478"/>
          <ac:spMkLst>
            <pc:docMk/>
            <pc:sldMk cId="2258119046" sldId="279"/>
            <ac:spMk id="23" creationId="{C5545B88-FFE7-469B-9BBD-527E4B95E2F8}"/>
          </ac:spMkLst>
        </pc:spChg>
        <pc:grpChg chg="add del mod">
          <ac:chgData name="Mohamed Akl (PGR)" userId="11878bf1-9f69-4290-bbd0-6bd377f2f9ad" providerId="ADAL" clId="{20EBD79E-75CA-4DD8-AA67-150B5C6A8296}" dt="2022-05-11T15:16:21.575" v="518" actId="165"/>
          <ac:grpSpMkLst>
            <pc:docMk/>
            <pc:sldMk cId="2258119046" sldId="279"/>
            <ac:grpSpMk id="11" creationId="{8A01C397-4F1E-49CC-9C42-8EFCF8510ACF}"/>
          </ac:grpSpMkLst>
        </pc:grpChg>
        <pc:grpChg chg="add del mod">
          <ac:chgData name="Mohamed Akl (PGR)" userId="11878bf1-9f69-4290-bbd0-6bd377f2f9ad" providerId="ADAL" clId="{20EBD79E-75CA-4DD8-AA67-150B5C6A8296}" dt="2022-05-12T13:04:43.157" v="1938" actId="165"/>
          <ac:grpSpMkLst>
            <pc:docMk/>
            <pc:sldMk cId="2258119046" sldId="279"/>
            <ac:grpSpMk id="12" creationId="{7FF7A265-1112-45D1-9295-1DC1DE787D54}"/>
          </ac:grpSpMkLst>
        </pc:grpChg>
        <pc:grpChg chg="del">
          <ac:chgData name="Mohamed Akl (PGR)" userId="11878bf1-9f69-4290-bbd0-6bd377f2f9ad" providerId="ADAL" clId="{20EBD79E-75CA-4DD8-AA67-150B5C6A8296}" dt="2022-05-10T19:14:21.331" v="144" actId="165"/>
          <ac:grpSpMkLst>
            <pc:docMk/>
            <pc:sldMk cId="2258119046" sldId="279"/>
            <ac:grpSpMk id="15" creationId="{CFCC348F-AD30-4AA4-B443-1564E34FE4EB}"/>
          </ac:grpSpMkLst>
        </pc:grpChg>
        <pc:grpChg chg="add mod">
          <ac:chgData name="Mohamed Akl (PGR)" userId="11878bf1-9f69-4290-bbd0-6bd377f2f9ad" providerId="ADAL" clId="{20EBD79E-75CA-4DD8-AA67-150B5C6A8296}" dt="2022-05-12T13:13:20.587" v="1983" actId="164"/>
          <ac:grpSpMkLst>
            <pc:docMk/>
            <pc:sldMk cId="2258119046" sldId="279"/>
            <ac:grpSpMk id="30" creationId="{5F5A1938-7983-4024-BD5E-E77EC3A98135}"/>
          </ac:grpSpMkLst>
        </pc:grpChg>
        <pc:picChg chg="add del mod ord">
          <ac:chgData name="Mohamed Akl (PGR)" userId="11878bf1-9f69-4290-bbd0-6bd377f2f9ad" providerId="ADAL" clId="{20EBD79E-75CA-4DD8-AA67-150B5C6A8296}" dt="2022-05-12T12:08:30.962" v="1142" actId="478"/>
          <ac:picMkLst>
            <pc:docMk/>
            <pc:sldMk cId="2258119046" sldId="279"/>
            <ac:picMk id="3" creationId="{A247E556-ECD1-4039-91EF-FC3BFBBC4158}"/>
          </ac:picMkLst>
        </pc:picChg>
        <pc:picChg chg="add del mod">
          <ac:chgData name="Mohamed Akl (PGR)" userId="11878bf1-9f69-4290-bbd0-6bd377f2f9ad" providerId="ADAL" clId="{20EBD79E-75CA-4DD8-AA67-150B5C6A8296}" dt="2022-05-11T12:28:53.107" v="308" actId="478"/>
          <ac:picMkLst>
            <pc:docMk/>
            <pc:sldMk cId="2258119046" sldId="279"/>
            <ac:picMk id="3" creationId="{E9B260CB-EBFD-450C-BCF7-CC84E75CEF5E}"/>
          </ac:picMkLst>
        </pc:picChg>
        <pc:picChg chg="del mod topLvl">
          <ac:chgData name="Mohamed Akl (PGR)" userId="11878bf1-9f69-4290-bbd0-6bd377f2f9ad" providerId="ADAL" clId="{20EBD79E-75CA-4DD8-AA67-150B5C6A8296}" dt="2022-05-10T20:11:06.352" v="234" actId="478"/>
          <ac:picMkLst>
            <pc:docMk/>
            <pc:sldMk cId="2258119046" sldId="279"/>
            <ac:picMk id="4" creationId="{4CB96C94-4071-4E4E-B820-3512AA4C80CC}"/>
          </ac:picMkLst>
        </pc:picChg>
        <pc:picChg chg="add del mod">
          <ac:chgData name="Mohamed Akl (PGR)" userId="11878bf1-9f69-4290-bbd0-6bd377f2f9ad" providerId="ADAL" clId="{20EBD79E-75CA-4DD8-AA67-150B5C6A8296}" dt="2022-05-11T12:28:36.431" v="307" actId="478"/>
          <ac:picMkLst>
            <pc:docMk/>
            <pc:sldMk cId="2258119046" sldId="279"/>
            <ac:picMk id="6" creationId="{432E445F-FECB-4B20-A4BE-49E29C8F98BB}"/>
          </ac:picMkLst>
        </pc:picChg>
        <pc:picChg chg="add del mod">
          <ac:chgData name="Mohamed Akl (PGR)" userId="11878bf1-9f69-4290-bbd0-6bd377f2f9ad" providerId="ADAL" clId="{20EBD79E-75CA-4DD8-AA67-150B5C6A8296}" dt="2022-05-10T19:28:48.895" v="178" actId="478"/>
          <ac:picMkLst>
            <pc:docMk/>
            <pc:sldMk cId="2258119046" sldId="279"/>
            <ac:picMk id="6" creationId="{43A50936-5A58-4A59-8159-E2D2F67669F2}"/>
          </ac:picMkLst>
        </pc:picChg>
        <pc:picChg chg="add mod">
          <ac:chgData name="Mohamed Akl (PGR)" userId="11878bf1-9f69-4290-bbd0-6bd377f2f9ad" providerId="ADAL" clId="{20EBD79E-75CA-4DD8-AA67-150B5C6A8296}" dt="2022-05-12T13:13:36.882" v="1984" actId="1440"/>
          <ac:picMkLst>
            <pc:docMk/>
            <pc:sldMk cId="2258119046" sldId="279"/>
            <ac:picMk id="6" creationId="{84DA753B-6D0D-46EC-B427-4ED27954179B}"/>
          </ac:picMkLst>
        </pc:picChg>
        <pc:picChg chg="add del mod topLvl">
          <ac:chgData name="Mohamed Akl (PGR)" userId="11878bf1-9f69-4290-bbd0-6bd377f2f9ad" providerId="ADAL" clId="{20EBD79E-75CA-4DD8-AA67-150B5C6A8296}" dt="2022-05-12T13:08:09.850" v="1949" actId="478"/>
          <ac:picMkLst>
            <pc:docMk/>
            <pc:sldMk cId="2258119046" sldId="279"/>
            <ac:picMk id="8" creationId="{088F91D0-2578-4FC2-BD9F-E679041BAE91}"/>
          </ac:picMkLst>
        </pc:picChg>
        <pc:picChg chg="del mod topLvl">
          <ac:chgData name="Mohamed Akl (PGR)" userId="11878bf1-9f69-4290-bbd0-6bd377f2f9ad" providerId="ADAL" clId="{20EBD79E-75CA-4DD8-AA67-150B5C6A8296}" dt="2022-05-10T19:14:34.632" v="145" actId="478"/>
          <ac:picMkLst>
            <pc:docMk/>
            <pc:sldMk cId="2258119046" sldId="279"/>
            <ac:picMk id="8" creationId="{C495F23F-DC59-4F3A-867D-236FB0B51394}"/>
          </ac:picMkLst>
        </pc:picChg>
        <pc:picChg chg="add del mod">
          <ac:chgData name="Mohamed Akl (PGR)" userId="11878bf1-9f69-4290-bbd0-6bd377f2f9ad" providerId="ADAL" clId="{20EBD79E-75CA-4DD8-AA67-150B5C6A8296}" dt="2022-05-10T19:44:19.458" v="182" actId="478"/>
          <ac:picMkLst>
            <pc:docMk/>
            <pc:sldMk cId="2258119046" sldId="279"/>
            <ac:picMk id="9" creationId="{6F37D34B-3D9A-45A9-A986-519F7C58E0A2}"/>
          </ac:picMkLst>
        </pc:picChg>
        <pc:picChg chg="add del mod ord topLvl">
          <ac:chgData name="Mohamed Akl (PGR)" userId="11878bf1-9f69-4290-bbd0-6bd377f2f9ad" providerId="ADAL" clId="{20EBD79E-75CA-4DD8-AA67-150B5C6A8296}" dt="2022-05-12T13:07:57.307" v="1947" actId="478"/>
          <ac:picMkLst>
            <pc:docMk/>
            <pc:sldMk cId="2258119046" sldId="279"/>
            <ac:picMk id="10" creationId="{A44F5325-C827-4962-935B-F06D974588D8}"/>
          </ac:picMkLst>
        </pc:picChg>
        <pc:picChg chg="add del mod">
          <ac:chgData name="Mohamed Akl (PGR)" userId="11878bf1-9f69-4290-bbd0-6bd377f2f9ad" providerId="ADAL" clId="{20EBD79E-75CA-4DD8-AA67-150B5C6A8296}" dt="2022-05-10T19:44:51.986" v="188" actId="478"/>
          <ac:picMkLst>
            <pc:docMk/>
            <pc:sldMk cId="2258119046" sldId="279"/>
            <ac:picMk id="11" creationId="{0FABA273-11DC-432A-BCC3-43CD91A158D2}"/>
          </ac:picMkLst>
        </pc:picChg>
        <pc:picChg chg="add del mod">
          <ac:chgData name="Mohamed Akl (PGR)" userId="11878bf1-9f69-4290-bbd0-6bd377f2f9ad" providerId="ADAL" clId="{20EBD79E-75CA-4DD8-AA67-150B5C6A8296}" dt="2022-05-12T13:04:39.723" v="1937" actId="478"/>
          <ac:picMkLst>
            <pc:docMk/>
            <pc:sldMk cId="2258119046" sldId="279"/>
            <ac:picMk id="11" creationId="{0FF1C72B-D3A4-47EA-978A-1281A031DF74}"/>
          </ac:picMkLst>
        </pc:picChg>
        <pc:picChg chg="del mod topLvl">
          <ac:chgData name="Mohamed Akl (PGR)" userId="11878bf1-9f69-4290-bbd0-6bd377f2f9ad" providerId="ADAL" clId="{20EBD79E-75CA-4DD8-AA67-150B5C6A8296}" dt="2022-05-10T20:11:07.026" v="235" actId="478"/>
          <ac:picMkLst>
            <pc:docMk/>
            <pc:sldMk cId="2258119046" sldId="279"/>
            <ac:picMk id="12" creationId="{8429693B-5AFC-4CB2-95D1-1A4A79F5EF25}"/>
          </ac:picMkLst>
        </pc:picChg>
        <pc:picChg chg="add del mod">
          <ac:chgData name="Mohamed Akl (PGR)" userId="11878bf1-9f69-4290-bbd0-6bd377f2f9ad" providerId="ADAL" clId="{20EBD79E-75CA-4DD8-AA67-150B5C6A8296}" dt="2022-05-12T13:11:55.729" v="1966" actId="478"/>
          <ac:picMkLst>
            <pc:docMk/>
            <pc:sldMk cId="2258119046" sldId="279"/>
            <ac:picMk id="16" creationId="{4DFA6530-637B-4983-8F57-BA2E80DCEF7A}"/>
          </ac:picMkLst>
        </pc:picChg>
        <pc:picChg chg="add del mod">
          <ac:chgData name="Mohamed Akl (PGR)" userId="11878bf1-9f69-4290-bbd0-6bd377f2f9ad" providerId="ADAL" clId="{20EBD79E-75CA-4DD8-AA67-150B5C6A8296}" dt="2022-05-11T12:35:54.150" v="317" actId="478"/>
          <ac:picMkLst>
            <pc:docMk/>
            <pc:sldMk cId="2258119046" sldId="279"/>
            <ac:picMk id="16" creationId="{86269509-A0B9-490F-8BD5-EABA770EB5B6}"/>
          </ac:picMkLst>
        </pc:picChg>
        <pc:picChg chg="add del mod">
          <ac:chgData name="Mohamed Akl (PGR)" userId="11878bf1-9f69-4290-bbd0-6bd377f2f9ad" providerId="ADAL" clId="{20EBD79E-75CA-4DD8-AA67-150B5C6A8296}" dt="2022-05-10T19:45:43.394" v="193" actId="478"/>
          <ac:picMkLst>
            <pc:docMk/>
            <pc:sldMk cId="2258119046" sldId="279"/>
            <ac:picMk id="24" creationId="{BEA052FA-0FB4-4F21-BEF7-0A76EE47B182}"/>
          </ac:picMkLst>
        </pc:picChg>
        <pc:picChg chg="add del mod">
          <ac:chgData name="Mohamed Akl (PGR)" userId="11878bf1-9f69-4290-bbd0-6bd377f2f9ad" providerId="ADAL" clId="{20EBD79E-75CA-4DD8-AA67-150B5C6A8296}" dt="2022-05-12T13:11:55.160" v="1965" actId="478"/>
          <ac:picMkLst>
            <pc:docMk/>
            <pc:sldMk cId="2258119046" sldId="279"/>
            <ac:picMk id="25" creationId="{92FE2512-4428-4F45-A42B-2A5C6BDB6DD0}"/>
          </ac:picMkLst>
        </pc:picChg>
        <pc:picChg chg="add del mod">
          <ac:chgData name="Mohamed Akl (PGR)" userId="11878bf1-9f69-4290-bbd0-6bd377f2f9ad" providerId="ADAL" clId="{20EBD79E-75CA-4DD8-AA67-150B5C6A8296}" dt="2022-05-10T19:46:45.776" v="198" actId="478"/>
          <ac:picMkLst>
            <pc:docMk/>
            <pc:sldMk cId="2258119046" sldId="279"/>
            <ac:picMk id="26" creationId="{304A13E9-B537-434E-91F2-3DAD92BE1EA4}"/>
          </ac:picMkLst>
        </pc:picChg>
        <pc:picChg chg="add mod">
          <ac:chgData name="Mohamed Akl (PGR)" userId="11878bf1-9f69-4290-bbd0-6bd377f2f9ad" providerId="ADAL" clId="{20EBD79E-75CA-4DD8-AA67-150B5C6A8296}" dt="2022-05-12T13:13:20.587" v="1983" actId="164"/>
          <ac:picMkLst>
            <pc:docMk/>
            <pc:sldMk cId="2258119046" sldId="279"/>
            <ac:picMk id="27" creationId="{4E0114E0-D05B-47C6-93DE-9B3FBE8269A9}"/>
          </ac:picMkLst>
        </pc:picChg>
        <pc:picChg chg="add del mod">
          <ac:chgData name="Mohamed Akl (PGR)" userId="11878bf1-9f69-4290-bbd0-6bd377f2f9ad" providerId="ADAL" clId="{20EBD79E-75CA-4DD8-AA67-150B5C6A8296}" dt="2022-05-10T19:48:23.423" v="202" actId="478"/>
          <ac:picMkLst>
            <pc:docMk/>
            <pc:sldMk cId="2258119046" sldId="279"/>
            <ac:picMk id="28" creationId="{C85FAC39-7324-4F64-9EEC-C335684875CF}"/>
          </ac:picMkLst>
        </pc:picChg>
        <pc:picChg chg="add mod">
          <ac:chgData name="Mohamed Akl (PGR)" userId="11878bf1-9f69-4290-bbd0-6bd377f2f9ad" providerId="ADAL" clId="{20EBD79E-75CA-4DD8-AA67-150B5C6A8296}" dt="2022-05-12T13:13:20.587" v="1983" actId="164"/>
          <ac:picMkLst>
            <pc:docMk/>
            <pc:sldMk cId="2258119046" sldId="279"/>
            <ac:picMk id="29" creationId="{993C9CFC-92AA-42DC-BDFF-1C63D2D42AC5}"/>
          </ac:picMkLst>
        </pc:picChg>
        <pc:picChg chg="add del mod">
          <ac:chgData name="Mohamed Akl (PGR)" userId="11878bf1-9f69-4290-bbd0-6bd377f2f9ad" providerId="ADAL" clId="{20EBD79E-75CA-4DD8-AA67-150B5C6A8296}" dt="2022-05-10T20:04:14.416" v="217" actId="478"/>
          <ac:picMkLst>
            <pc:docMk/>
            <pc:sldMk cId="2258119046" sldId="279"/>
            <ac:picMk id="30" creationId="{EDE41B91-5E27-4660-8713-F38753E240C6}"/>
          </ac:picMkLst>
        </pc:picChg>
        <pc:picChg chg="add del mod">
          <ac:chgData name="Mohamed Akl (PGR)" userId="11878bf1-9f69-4290-bbd0-6bd377f2f9ad" providerId="ADAL" clId="{20EBD79E-75CA-4DD8-AA67-150B5C6A8296}" dt="2022-05-10T20:11:46.179" v="240" actId="478"/>
          <ac:picMkLst>
            <pc:docMk/>
            <pc:sldMk cId="2258119046" sldId="279"/>
            <ac:picMk id="32" creationId="{6CBB45B3-EE93-46AA-8EF6-26AF8171033A}"/>
          </ac:picMkLst>
        </pc:picChg>
        <pc:picChg chg="add del mod">
          <ac:chgData name="Mohamed Akl (PGR)" userId="11878bf1-9f69-4290-bbd0-6bd377f2f9ad" providerId="ADAL" clId="{20EBD79E-75CA-4DD8-AA67-150B5C6A8296}" dt="2022-05-10T20:25:44.822" v="258" actId="478"/>
          <ac:picMkLst>
            <pc:docMk/>
            <pc:sldMk cId="2258119046" sldId="279"/>
            <ac:picMk id="34" creationId="{91EC90E1-68C8-48A2-ACC1-A55F6EF3F239}"/>
          </ac:picMkLst>
        </pc:picChg>
        <pc:picChg chg="add del mod">
          <ac:chgData name="Mohamed Akl (PGR)" userId="11878bf1-9f69-4290-bbd0-6bd377f2f9ad" providerId="ADAL" clId="{20EBD79E-75CA-4DD8-AA67-150B5C6A8296}" dt="2022-05-10T20:21:19.505" v="249" actId="478"/>
          <ac:picMkLst>
            <pc:docMk/>
            <pc:sldMk cId="2258119046" sldId="279"/>
            <ac:picMk id="36" creationId="{FF39E032-50A5-4E99-BA5F-8FFFA911E7E6}"/>
          </ac:picMkLst>
        </pc:picChg>
        <pc:picChg chg="add del mod">
          <ac:chgData name="Mohamed Akl (PGR)" userId="11878bf1-9f69-4290-bbd0-6bd377f2f9ad" providerId="ADAL" clId="{20EBD79E-75CA-4DD8-AA67-150B5C6A8296}" dt="2022-05-10T20:21:48.084" v="253" actId="478"/>
          <ac:picMkLst>
            <pc:docMk/>
            <pc:sldMk cId="2258119046" sldId="279"/>
            <ac:picMk id="38" creationId="{DDF82CBA-A1B6-4FC3-A376-341357E0C19F}"/>
          </ac:picMkLst>
        </pc:picChg>
        <pc:picChg chg="add del mod">
          <ac:chgData name="Mohamed Akl (PGR)" userId="11878bf1-9f69-4290-bbd0-6bd377f2f9ad" providerId="ADAL" clId="{20EBD79E-75CA-4DD8-AA67-150B5C6A8296}" dt="2022-05-10T20:33:17.542" v="294" actId="478"/>
          <ac:picMkLst>
            <pc:docMk/>
            <pc:sldMk cId="2258119046" sldId="279"/>
            <ac:picMk id="40" creationId="{60632A8D-777C-4448-993D-810061BD028C}"/>
          </ac:picMkLst>
        </pc:picChg>
        <pc:picChg chg="add del mod">
          <ac:chgData name="Mohamed Akl (PGR)" userId="11878bf1-9f69-4290-bbd0-6bd377f2f9ad" providerId="ADAL" clId="{20EBD79E-75CA-4DD8-AA67-150B5C6A8296}" dt="2022-05-10T20:27:14.996" v="264" actId="478"/>
          <ac:picMkLst>
            <pc:docMk/>
            <pc:sldMk cId="2258119046" sldId="279"/>
            <ac:picMk id="42" creationId="{67EC68C8-11E1-45F1-89E0-0D334BC923AA}"/>
          </ac:picMkLst>
        </pc:picChg>
        <pc:picChg chg="add del mod">
          <ac:chgData name="Mohamed Akl (PGR)" userId="11878bf1-9f69-4290-bbd0-6bd377f2f9ad" providerId="ADAL" clId="{20EBD79E-75CA-4DD8-AA67-150B5C6A8296}" dt="2022-05-10T20:28:08.212" v="269" actId="478"/>
          <ac:picMkLst>
            <pc:docMk/>
            <pc:sldMk cId="2258119046" sldId="279"/>
            <ac:picMk id="44" creationId="{B6DC3995-18BC-432F-AA32-441E6B86C859}"/>
          </ac:picMkLst>
        </pc:picChg>
        <pc:picChg chg="add del mod">
          <ac:chgData name="Mohamed Akl (PGR)" userId="11878bf1-9f69-4290-bbd0-6bd377f2f9ad" providerId="ADAL" clId="{20EBD79E-75CA-4DD8-AA67-150B5C6A8296}" dt="2022-05-10T20:31:12.840" v="274" actId="478"/>
          <ac:picMkLst>
            <pc:docMk/>
            <pc:sldMk cId="2258119046" sldId="279"/>
            <ac:picMk id="46" creationId="{CE00AB39-B99D-4440-A9E6-4AC1741BBB2B}"/>
          </ac:picMkLst>
        </pc:picChg>
        <pc:picChg chg="add del mod">
          <ac:chgData name="Mohamed Akl (PGR)" userId="11878bf1-9f69-4290-bbd0-6bd377f2f9ad" providerId="ADAL" clId="{20EBD79E-75CA-4DD8-AA67-150B5C6A8296}" dt="2022-05-10T20:31:22.245" v="278" actId="478"/>
          <ac:picMkLst>
            <pc:docMk/>
            <pc:sldMk cId="2258119046" sldId="279"/>
            <ac:picMk id="48" creationId="{1720D015-18CF-46FD-A3C2-88FE989E3F28}"/>
          </ac:picMkLst>
        </pc:picChg>
        <pc:picChg chg="add del mod">
          <ac:chgData name="Mohamed Akl (PGR)" userId="11878bf1-9f69-4290-bbd0-6bd377f2f9ad" providerId="ADAL" clId="{20EBD79E-75CA-4DD8-AA67-150B5C6A8296}" dt="2022-05-10T20:31:33.862" v="283" actId="478"/>
          <ac:picMkLst>
            <pc:docMk/>
            <pc:sldMk cId="2258119046" sldId="279"/>
            <ac:picMk id="50" creationId="{7873EDB6-B08D-4A5D-A0BA-1EF7D238ABB3}"/>
          </ac:picMkLst>
        </pc:picChg>
        <pc:picChg chg="add del mod">
          <ac:chgData name="Mohamed Akl (PGR)" userId="11878bf1-9f69-4290-bbd0-6bd377f2f9ad" providerId="ADAL" clId="{20EBD79E-75CA-4DD8-AA67-150B5C6A8296}" dt="2022-05-10T20:33:15.782" v="293" actId="478"/>
          <ac:picMkLst>
            <pc:docMk/>
            <pc:sldMk cId="2258119046" sldId="279"/>
            <ac:picMk id="52" creationId="{FC505C76-CB41-4611-8205-4CEA7D0A3820}"/>
          </ac:picMkLst>
        </pc:picChg>
        <pc:picChg chg="add del mod">
          <ac:chgData name="Mohamed Akl (PGR)" userId="11878bf1-9f69-4290-bbd0-6bd377f2f9ad" providerId="ADAL" clId="{20EBD79E-75CA-4DD8-AA67-150B5C6A8296}" dt="2022-05-10T20:33:14.438" v="292" actId="478"/>
          <ac:picMkLst>
            <pc:docMk/>
            <pc:sldMk cId="2258119046" sldId="279"/>
            <ac:picMk id="54" creationId="{F9BF53EE-B8E6-43A1-84AF-1F89A4B56A83}"/>
          </ac:picMkLst>
        </pc:picChg>
        <pc:picChg chg="add del mod">
          <ac:chgData name="Mohamed Akl (PGR)" userId="11878bf1-9f69-4290-bbd0-6bd377f2f9ad" providerId="ADAL" clId="{20EBD79E-75CA-4DD8-AA67-150B5C6A8296}" dt="2022-05-10T20:34:39.031" v="299" actId="478"/>
          <ac:picMkLst>
            <pc:docMk/>
            <pc:sldMk cId="2258119046" sldId="279"/>
            <ac:picMk id="56" creationId="{A1BCC922-2897-4943-B052-7CCE3B34105F}"/>
          </ac:picMkLst>
        </pc:picChg>
      </pc:sldChg>
      <pc:sldChg chg="addSp delSp modSp del mod">
        <pc:chgData name="Mohamed Akl (PGR)" userId="11878bf1-9f69-4290-bbd0-6bd377f2f9ad" providerId="ADAL" clId="{20EBD79E-75CA-4DD8-AA67-150B5C6A8296}" dt="2022-05-11T17:06:31.638" v="556" actId="47"/>
        <pc:sldMkLst>
          <pc:docMk/>
          <pc:sldMk cId="3788475097" sldId="281"/>
        </pc:sldMkLst>
        <pc:spChg chg="mod">
          <ac:chgData name="Mohamed Akl (PGR)" userId="11878bf1-9f69-4290-bbd0-6bd377f2f9ad" providerId="ADAL" clId="{20EBD79E-75CA-4DD8-AA67-150B5C6A8296}" dt="2022-05-11T14:00:28.071" v="444" actId="20577"/>
          <ac:spMkLst>
            <pc:docMk/>
            <pc:sldMk cId="3788475097" sldId="281"/>
            <ac:spMk id="5" creationId="{5EC6B353-5D61-4524-8488-82D5A173451C}"/>
          </ac:spMkLst>
        </pc:spChg>
        <pc:spChg chg="mod">
          <ac:chgData name="Mohamed Akl (PGR)" userId="11878bf1-9f69-4290-bbd0-6bd377f2f9ad" providerId="ADAL" clId="{20EBD79E-75CA-4DD8-AA67-150B5C6A8296}" dt="2022-05-11T14:33:48.923" v="480" actId="122"/>
          <ac:spMkLst>
            <pc:docMk/>
            <pc:sldMk cId="3788475097" sldId="281"/>
            <ac:spMk id="12" creationId="{59E8CED4-4157-4C56-AA88-E5A7D5BD02D2}"/>
          </ac:spMkLst>
        </pc:spChg>
        <pc:spChg chg="mod">
          <ac:chgData name="Mohamed Akl (PGR)" userId="11878bf1-9f69-4290-bbd0-6bd377f2f9ad" providerId="ADAL" clId="{20EBD79E-75CA-4DD8-AA67-150B5C6A8296}" dt="2022-05-11T14:33:38.420" v="479" actId="122"/>
          <ac:spMkLst>
            <pc:docMk/>
            <pc:sldMk cId="3788475097" sldId="281"/>
            <ac:spMk id="13" creationId="{5EFC6E68-ADC2-4369-A257-B9F6488A7C7B}"/>
          </ac:spMkLst>
        </pc:spChg>
        <pc:picChg chg="add del mod">
          <ac:chgData name="Mohamed Akl (PGR)" userId="11878bf1-9f69-4290-bbd0-6bd377f2f9ad" providerId="ADAL" clId="{20EBD79E-75CA-4DD8-AA67-150B5C6A8296}" dt="2022-05-10T20:07:27.296" v="225" actId="478"/>
          <ac:picMkLst>
            <pc:docMk/>
            <pc:sldMk cId="3788475097" sldId="281"/>
            <ac:picMk id="3" creationId="{9AFF22B1-9E27-4395-BEF1-1A00FC11F6BE}"/>
          </ac:picMkLst>
        </pc:picChg>
        <pc:picChg chg="add mod">
          <ac:chgData name="Mohamed Akl (PGR)" userId="11878bf1-9f69-4290-bbd0-6bd377f2f9ad" providerId="ADAL" clId="{20EBD79E-75CA-4DD8-AA67-150B5C6A8296}" dt="2022-05-11T14:31:03.977" v="467" actId="1076"/>
          <ac:picMkLst>
            <pc:docMk/>
            <pc:sldMk cId="3788475097" sldId="281"/>
            <ac:picMk id="3" creationId="{C8760832-853F-4C20-A9B9-7EEB3FBEC7A1}"/>
          </ac:picMkLst>
        </pc:picChg>
        <pc:picChg chg="del mod">
          <ac:chgData name="Mohamed Akl (PGR)" userId="11878bf1-9f69-4290-bbd0-6bd377f2f9ad" providerId="ADAL" clId="{20EBD79E-75CA-4DD8-AA67-150B5C6A8296}" dt="2022-05-11T14:29:25.208" v="455" actId="478"/>
          <ac:picMkLst>
            <pc:docMk/>
            <pc:sldMk cId="3788475097" sldId="281"/>
            <ac:picMk id="6" creationId="{2BAE16BF-0436-4CA5-BA31-A999F693D574}"/>
          </ac:picMkLst>
        </pc:picChg>
        <pc:picChg chg="add mod">
          <ac:chgData name="Mohamed Akl (PGR)" userId="11878bf1-9f69-4290-bbd0-6bd377f2f9ad" providerId="ADAL" clId="{20EBD79E-75CA-4DD8-AA67-150B5C6A8296}" dt="2022-05-11T14:31:45.528" v="471" actId="1076"/>
          <ac:picMkLst>
            <pc:docMk/>
            <pc:sldMk cId="3788475097" sldId="281"/>
            <ac:picMk id="7" creationId="{559A8E87-F9E2-4E80-8AF4-86F56AA448BB}"/>
          </ac:picMkLst>
        </pc:picChg>
        <pc:picChg chg="add del mod">
          <ac:chgData name="Mohamed Akl (PGR)" userId="11878bf1-9f69-4290-bbd0-6bd377f2f9ad" providerId="ADAL" clId="{20EBD79E-75CA-4DD8-AA67-150B5C6A8296}" dt="2022-05-10T20:07:27.856" v="226" actId="478"/>
          <ac:picMkLst>
            <pc:docMk/>
            <pc:sldMk cId="3788475097" sldId="281"/>
            <ac:picMk id="7" creationId="{8EC188F3-B4CA-49ED-9A3D-673C36E26111}"/>
          </ac:picMkLst>
        </pc:picChg>
        <pc:picChg chg="del">
          <ac:chgData name="Mohamed Akl (PGR)" userId="11878bf1-9f69-4290-bbd0-6bd377f2f9ad" providerId="ADAL" clId="{20EBD79E-75CA-4DD8-AA67-150B5C6A8296}" dt="2022-05-11T14:12:54.149" v="449" actId="478"/>
          <ac:picMkLst>
            <pc:docMk/>
            <pc:sldMk cId="3788475097" sldId="281"/>
            <ac:picMk id="10" creationId="{6EBD0DD2-86FD-4EB0-BF32-2522CF4590E8}"/>
          </ac:picMkLst>
        </pc:picChg>
      </pc:sldChg>
      <pc:sldChg chg="addSp delSp modSp del mod">
        <pc:chgData name="Mohamed Akl (PGR)" userId="11878bf1-9f69-4290-bbd0-6bd377f2f9ad" providerId="ADAL" clId="{20EBD79E-75CA-4DD8-AA67-150B5C6A8296}" dt="2022-05-11T19:00:54.372" v="576" actId="47"/>
        <pc:sldMkLst>
          <pc:docMk/>
          <pc:sldMk cId="304670372" sldId="282"/>
        </pc:sldMkLst>
        <pc:spChg chg="mod">
          <ac:chgData name="Mohamed Akl (PGR)" userId="11878bf1-9f69-4290-bbd0-6bd377f2f9ad" providerId="ADAL" clId="{20EBD79E-75CA-4DD8-AA67-150B5C6A8296}" dt="2022-05-11T14:36:10.705" v="481" actId="20577"/>
          <ac:spMkLst>
            <pc:docMk/>
            <pc:sldMk cId="304670372" sldId="282"/>
            <ac:spMk id="5" creationId="{5EC6B353-5D61-4524-8488-82D5A173451C}"/>
          </ac:spMkLst>
        </pc:spChg>
        <pc:spChg chg="mod">
          <ac:chgData name="Mohamed Akl (PGR)" userId="11878bf1-9f69-4290-bbd0-6bd377f2f9ad" providerId="ADAL" clId="{20EBD79E-75CA-4DD8-AA67-150B5C6A8296}" dt="2022-05-11T14:47:47.939" v="488" actId="14100"/>
          <ac:spMkLst>
            <pc:docMk/>
            <pc:sldMk cId="304670372" sldId="282"/>
            <ac:spMk id="8" creationId="{E90F762B-02F2-42BC-8B3C-CF0CA5D6C864}"/>
          </ac:spMkLst>
        </pc:spChg>
        <pc:spChg chg="del mod">
          <ac:chgData name="Mohamed Akl (PGR)" userId="11878bf1-9f69-4290-bbd0-6bd377f2f9ad" providerId="ADAL" clId="{20EBD79E-75CA-4DD8-AA67-150B5C6A8296}" dt="2022-05-11T14:47:39.085" v="485" actId="478"/>
          <ac:spMkLst>
            <pc:docMk/>
            <pc:sldMk cId="304670372" sldId="282"/>
            <ac:spMk id="9" creationId="{DB9CA31C-E6A8-4814-B76C-49FB924ED68F}"/>
          </ac:spMkLst>
        </pc:spChg>
        <pc:spChg chg="del">
          <ac:chgData name="Mohamed Akl (PGR)" userId="11878bf1-9f69-4290-bbd0-6bd377f2f9ad" providerId="ADAL" clId="{20EBD79E-75CA-4DD8-AA67-150B5C6A8296}" dt="2022-05-11T14:47:41.005" v="486" actId="478"/>
          <ac:spMkLst>
            <pc:docMk/>
            <pc:sldMk cId="304670372" sldId="282"/>
            <ac:spMk id="10" creationId="{32E8B227-754C-47F4-AFEB-CF86D121E630}"/>
          </ac:spMkLst>
        </pc:spChg>
        <pc:spChg chg="del">
          <ac:chgData name="Mohamed Akl (PGR)" userId="11878bf1-9f69-4290-bbd0-6bd377f2f9ad" providerId="ADAL" clId="{20EBD79E-75CA-4DD8-AA67-150B5C6A8296}" dt="2022-05-11T14:47:37.565" v="484" actId="478"/>
          <ac:spMkLst>
            <pc:docMk/>
            <pc:sldMk cId="304670372" sldId="282"/>
            <ac:spMk id="12" creationId="{3A6A1F93-311A-4F8B-AE0E-97CF2199E9F5}"/>
          </ac:spMkLst>
        </pc:spChg>
        <pc:graphicFrameChg chg="add del mod">
          <ac:chgData name="Mohamed Akl (PGR)" userId="11878bf1-9f69-4290-bbd0-6bd377f2f9ad" providerId="ADAL" clId="{20EBD79E-75CA-4DD8-AA67-150B5C6A8296}" dt="2022-05-11T14:51:26.468" v="509" actId="478"/>
          <ac:graphicFrameMkLst>
            <pc:docMk/>
            <pc:sldMk cId="304670372" sldId="282"/>
            <ac:graphicFrameMk id="11" creationId="{D830971F-3E00-415E-8632-E0BEAC820CCE}"/>
          </ac:graphicFrameMkLst>
        </pc:graphicFrameChg>
        <pc:graphicFrameChg chg="add del mod">
          <ac:chgData name="Mohamed Akl (PGR)" userId="11878bf1-9f69-4290-bbd0-6bd377f2f9ad" providerId="ADAL" clId="{20EBD79E-75CA-4DD8-AA67-150B5C6A8296}" dt="2022-05-11T16:51:57.106" v="530" actId="478"/>
          <ac:graphicFrameMkLst>
            <pc:docMk/>
            <pc:sldMk cId="304670372" sldId="282"/>
            <ac:graphicFrameMk id="13" creationId="{39901B4A-90B1-439A-9FB4-7013E86ADC33}"/>
          </ac:graphicFrameMkLst>
        </pc:graphicFrameChg>
        <pc:graphicFrameChg chg="add mod">
          <ac:chgData name="Mohamed Akl (PGR)" userId="11878bf1-9f69-4290-bbd0-6bd377f2f9ad" providerId="ADAL" clId="{20EBD79E-75CA-4DD8-AA67-150B5C6A8296}" dt="2022-05-11T16:52:01.262" v="531" actId="1076"/>
          <ac:graphicFrameMkLst>
            <pc:docMk/>
            <pc:sldMk cId="304670372" sldId="282"/>
            <ac:graphicFrameMk id="14" creationId="{377AA550-72E7-4D4B-8F8B-07502DF12542}"/>
          </ac:graphicFrameMkLst>
        </pc:graphicFrameChg>
        <pc:picChg chg="del">
          <ac:chgData name="Mohamed Akl (PGR)" userId="11878bf1-9f69-4290-bbd0-6bd377f2f9ad" providerId="ADAL" clId="{20EBD79E-75CA-4DD8-AA67-150B5C6A8296}" dt="2022-05-11T14:47:36.110" v="483" actId="478"/>
          <ac:picMkLst>
            <pc:docMk/>
            <pc:sldMk cId="304670372" sldId="282"/>
            <ac:picMk id="3" creationId="{7E1D2BFC-EF6E-4BA7-A6BB-7C235B529F65}"/>
          </ac:picMkLst>
        </pc:picChg>
      </pc:sldChg>
      <pc:sldChg chg="add del">
        <pc:chgData name="Mohamed Akl (PGR)" userId="11878bf1-9f69-4290-bbd0-6bd377f2f9ad" providerId="ADAL" clId="{20EBD79E-75CA-4DD8-AA67-150B5C6A8296}" dt="2022-05-11T17:07:16.122" v="558" actId="47"/>
        <pc:sldMkLst>
          <pc:docMk/>
          <pc:sldMk cId="2434615185" sldId="283"/>
        </pc:sldMkLst>
      </pc:sldChg>
      <pc:sldChg chg="addSp delSp modSp add del mod">
        <pc:chgData name="Mohamed Akl (PGR)" userId="11878bf1-9f69-4290-bbd0-6bd377f2f9ad" providerId="ADAL" clId="{20EBD79E-75CA-4DD8-AA67-150B5C6A8296}" dt="2022-05-12T10:27:10.939" v="1011" actId="47"/>
        <pc:sldMkLst>
          <pc:docMk/>
          <pc:sldMk cId="1648939961" sldId="284"/>
        </pc:sldMkLst>
        <pc:spChg chg="mod">
          <ac:chgData name="Mohamed Akl (PGR)" userId="11878bf1-9f69-4290-bbd0-6bd377f2f9ad" providerId="ADAL" clId="{20EBD79E-75CA-4DD8-AA67-150B5C6A8296}" dt="2022-05-11T19:08:02.692" v="643" actId="20577"/>
          <ac:spMkLst>
            <pc:docMk/>
            <pc:sldMk cId="1648939961" sldId="284"/>
            <ac:spMk id="5" creationId="{5EC6B353-5D61-4524-8488-82D5A173451C}"/>
          </ac:spMkLst>
        </pc:spChg>
        <pc:graphicFrameChg chg="add del mod">
          <ac:chgData name="Mohamed Akl (PGR)" userId="11878bf1-9f69-4290-bbd0-6bd377f2f9ad" providerId="ADAL" clId="{20EBD79E-75CA-4DD8-AA67-150B5C6A8296}" dt="2022-05-11T18:38:27.185" v="561" actId="478"/>
          <ac:graphicFrameMkLst>
            <pc:docMk/>
            <pc:sldMk cId="1648939961" sldId="284"/>
            <ac:graphicFrameMk id="7" creationId="{9D89E31C-FBBA-4569-8BF8-BD84E52C662E}"/>
          </ac:graphicFrameMkLst>
        </pc:graphicFrameChg>
        <pc:graphicFrameChg chg="add del mod">
          <ac:chgData name="Mohamed Akl (PGR)" userId="11878bf1-9f69-4290-bbd0-6bd377f2f9ad" providerId="ADAL" clId="{20EBD79E-75CA-4DD8-AA67-150B5C6A8296}" dt="2022-05-11T18:59:27.862" v="563" actId="478"/>
          <ac:graphicFrameMkLst>
            <pc:docMk/>
            <pc:sldMk cId="1648939961" sldId="284"/>
            <ac:graphicFrameMk id="9" creationId="{72D0AE09-7FCD-45C0-8E3F-9F33C6143A17}"/>
          </ac:graphicFrameMkLst>
        </pc:graphicFrameChg>
        <pc:graphicFrameChg chg="add del mod">
          <ac:chgData name="Mohamed Akl (PGR)" userId="11878bf1-9f69-4290-bbd0-6bd377f2f9ad" providerId="ADAL" clId="{20EBD79E-75CA-4DD8-AA67-150B5C6A8296}" dt="2022-05-11T16:59:32.678" v="550" actId="478"/>
          <ac:graphicFrameMkLst>
            <pc:docMk/>
            <pc:sldMk cId="1648939961" sldId="284"/>
            <ac:graphicFrameMk id="9" creationId="{9D89E31C-FBBA-4569-8BF8-BD84E52C662E}"/>
          </ac:graphicFrameMkLst>
        </pc:graphicFrameChg>
        <pc:graphicFrameChg chg="add mod">
          <ac:chgData name="Mohamed Akl (PGR)" userId="11878bf1-9f69-4290-bbd0-6bd377f2f9ad" providerId="ADAL" clId="{20EBD79E-75CA-4DD8-AA67-150B5C6A8296}" dt="2022-05-12T08:56:11.433" v="847" actId="403"/>
          <ac:graphicFrameMkLst>
            <pc:docMk/>
            <pc:sldMk cId="1648939961" sldId="284"/>
            <ac:graphicFrameMk id="10" creationId="{72D0AE09-7FCD-45C0-8E3F-9F33C6143A17}"/>
          </ac:graphicFrameMkLst>
        </pc:graphicFrameChg>
        <pc:graphicFrameChg chg="del">
          <ac:chgData name="Mohamed Akl (PGR)" userId="11878bf1-9f69-4290-bbd0-6bd377f2f9ad" providerId="ADAL" clId="{20EBD79E-75CA-4DD8-AA67-150B5C6A8296}" dt="2022-05-11T16:55:23.425" v="533" actId="478"/>
          <ac:graphicFrameMkLst>
            <pc:docMk/>
            <pc:sldMk cId="1648939961" sldId="284"/>
            <ac:graphicFrameMk id="14" creationId="{377AA550-72E7-4D4B-8F8B-07502DF12542}"/>
          </ac:graphicFrameMkLst>
        </pc:graphicFrameChg>
      </pc:sldChg>
      <pc:sldChg chg="modSp add mod">
        <pc:chgData name="Mohamed Akl (PGR)" userId="11878bf1-9f69-4290-bbd0-6bd377f2f9ad" providerId="ADAL" clId="{20EBD79E-75CA-4DD8-AA67-150B5C6A8296}" dt="2022-05-12T18:16:06.316" v="2222" actId="115"/>
        <pc:sldMkLst>
          <pc:docMk/>
          <pc:sldMk cId="1152062875" sldId="285"/>
        </pc:sldMkLst>
        <pc:spChg chg="mod">
          <ac:chgData name="Mohamed Akl (PGR)" userId="11878bf1-9f69-4290-bbd0-6bd377f2f9ad" providerId="ADAL" clId="{20EBD79E-75CA-4DD8-AA67-150B5C6A8296}" dt="2022-05-12T18:16:06.316" v="2222" actId="115"/>
          <ac:spMkLst>
            <pc:docMk/>
            <pc:sldMk cId="1152062875" sldId="285"/>
            <ac:spMk id="4" creationId="{5B283E58-1781-40AB-A9AE-E0BF1B784CAA}"/>
          </ac:spMkLst>
        </pc:spChg>
      </pc:sldChg>
      <pc:sldChg chg="new del">
        <pc:chgData name="Mohamed Akl (PGR)" userId="11878bf1-9f69-4290-bbd0-6bd377f2f9ad" providerId="ADAL" clId="{20EBD79E-75CA-4DD8-AA67-150B5C6A8296}" dt="2022-05-11T17:04:28.045" v="554" actId="47"/>
        <pc:sldMkLst>
          <pc:docMk/>
          <pc:sldMk cId="3339791676" sldId="285"/>
        </pc:sldMkLst>
      </pc:sldChg>
      <pc:sldChg chg="addSp delSp modSp add del mod">
        <pc:chgData name="Mohamed Akl (PGR)" userId="11878bf1-9f69-4290-bbd0-6bd377f2f9ad" providerId="ADAL" clId="{20EBD79E-75CA-4DD8-AA67-150B5C6A8296}" dt="2022-05-12T10:27:11.983" v="1012" actId="47"/>
        <pc:sldMkLst>
          <pc:docMk/>
          <pc:sldMk cId="963649689" sldId="286"/>
        </pc:sldMkLst>
        <pc:graphicFrameChg chg="add mod">
          <ac:chgData name="Mohamed Akl (PGR)" userId="11878bf1-9f69-4290-bbd0-6bd377f2f9ad" providerId="ADAL" clId="{20EBD79E-75CA-4DD8-AA67-150B5C6A8296}" dt="2022-05-12T08:57:13.577" v="852" actId="404"/>
          <ac:graphicFrameMkLst>
            <pc:docMk/>
            <pc:sldMk cId="963649689" sldId="286"/>
            <ac:graphicFrameMk id="7" creationId="{1907357C-5C89-4D8D-8217-54531861AA1A}"/>
          </ac:graphicFrameMkLst>
        </pc:graphicFrameChg>
        <pc:graphicFrameChg chg="del">
          <ac:chgData name="Mohamed Akl (PGR)" userId="11878bf1-9f69-4290-bbd0-6bd377f2f9ad" providerId="ADAL" clId="{20EBD79E-75CA-4DD8-AA67-150B5C6A8296}" dt="2022-05-11T19:03:19.203" v="606" actId="478"/>
          <ac:graphicFrameMkLst>
            <pc:docMk/>
            <pc:sldMk cId="963649689" sldId="286"/>
            <ac:graphicFrameMk id="10" creationId="{72D0AE09-7FCD-45C0-8E3F-9F33C6143A17}"/>
          </ac:graphicFrameMkLst>
        </pc:graphicFrameChg>
      </pc:sldChg>
      <pc:sldChg chg="addSp delSp modSp add del mod">
        <pc:chgData name="Mohamed Akl (PGR)" userId="11878bf1-9f69-4290-bbd0-6bd377f2f9ad" providerId="ADAL" clId="{20EBD79E-75CA-4DD8-AA67-150B5C6A8296}" dt="2022-05-11T19:03:07.328" v="599" actId="47"/>
        <pc:sldMkLst>
          <pc:docMk/>
          <pc:sldMk cId="2544000085" sldId="286"/>
        </pc:sldMkLst>
        <pc:graphicFrameChg chg="add del mod">
          <ac:chgData name="Mohamed Akl (PGR)" userId="11878bf1-9f69-4290-bbd0-6bd377f2f9ad" providerId="ADAL" clId="{20EBD79E-75CA-4DD8-AA67-150B5C6A8296}" dt="2022-05-11T19:02:31.677" v="592" actId="478"/>
          <ac:graphicFrameMkLst>
            <pc:docMk/>
            <pc:sldMk cId="2544000085" sldId="286"/>
            <ac:graphicFrameMk id="3" creationId="{1907357C-5C89-4D8D-8217-54531861AA1A}"/>
          </ac:graphicFrameMkLst>
        </pc:graphicFrameChg>
      </pc:sldChg>
      <pc:sldChg chg="addSp delSp modSp add del mod">
        <pc:chgData name="Mohamed Akl (PGR)" userId="11878bf1-9f69-4290-bbd0-6bd377f2f9ad" providerId="ADAL" clId="{20EBD79E-75CA-4DD8-AA67-150B5C6A8296}" dt="2022-05-12T10:27:12.795" v="1013" actId="47"/>
        <pc:sldMkLst>
          <pc:docMk/>
          <pc:sldMk cId="1711651907" sldId="287"/>
        </pc:sldMkLst>
        <pc:spChg chg="mod">
          <ac:chgData name="Mohamed Akl (PGR)" userId="11878bf1-9f69-4290-bbd0-6bd377f2f9ad" providerId="ADAL" clId="{20EBD79E-75CA-4DD8-AA67-150B5C6A8296}" dt="2022-05-11T19:08:25.495" v="648" actId="20577"/>
          <ac:spMkLst>
            <pc:docMk/>
            <pc:sldMk cId="1711651907" sldId="287"/>
            <ac:spMk id="5" creationId="{5EC6B353-5D61-4524-8488-82D5A173451C}"/>
          </ac:spMkLst>
        </pc:spChg>
        <pc:graphicFrameChg chg="add mod">
          <ac:chgData name="Mohamed Akl (PGR)" userId="11878bf1-9f69-4290-bbd0-6bd377f2f9ad" providerId="ADAL" clId="{20EBD79E-75CA-4DD8-AA67-150B5C6A8296}" dt="2022-05-12T08:55:16.921" v="836"/>
          <ac:graphicFrameMkLst>
            <pc:docMk/>
            <pc:sldMk cId="1711651907" sldId="287"/>
            <ac:graphicFrameMk id="7" creationId="{AE195DEC-B5C7-4C54-A9BD-7D980D5A0534}"/>
          </ac:graphicFrameMkLst>
        </pc:graphicFrameChg>
        <pc:graphicFrameChg chg="del">
          <ac:chgData name="Mohamed Akl (PGR)" userId="11878bf1-9f69-4290-bbd0-6bd377f2f9ad" providerId="ADAL" clId="{20EBD79E-75CA-4DD8-AA67-150B5C6A8296}" dt="2022-05-11T19:04:55.319" v="615" actId="478"/>
          <ac:graphicFrameMkLst>
            <pc:docMk/>
            <pc:sldMk cId="1711651907" sldId="287"/>
            <ac:graphicFrameMk id="10" creationId="{72D0AE09-7FCD-45C0-8E3F-9F33C6143A17}"/>
          </ac:graphicFrameMkLst>
        </pc:graphicFrameChg>
      </pc:sldChg>
      <pc:sldChg chg="addSp delSp modSp add del mod">
        <pc:chgData name="Mohamed Akl (PGR)" userId="11878bf1-9f69-4290-bbd0-6bd377f2f9ad" providerId="ADAL" clId="{20EBD79E-75CA-4DD8-AA67-150B5C6A8296}" dt="2022-05-11T19:03:08.273" v="600" actId="47"/>
        <pc:sldMkLst>
          <pc:docMk/>
          <pc:sldMk cId="3809284440" sldId="287"/>
        </pc:sldMkLst>
        <pc:graphicFrameChg chg="add del mod">
          <ac:chgData name="Mohamed Akl (PGR)" userId="11878bf1-9f69-4290-bbd0-6bd377f2f9ad" providerId="ADAL" clId="{20EBD79E-75CA-4DD8-AA67-150B5C6A8296}" dt="2022-05-11T19:02:35.745" v="593" actId="478"/>
          <ac:graphicFrameMkLst>
            <pc:docMk/>
            <pc:sldMk cId="3809284440" sldId="287"/>
            <ac:graphicFrameMk id="3" creationId="{1907357C-5C89-4D8D-8217-54531861AA1A}"/>
          </ac:graphicFrameMkLst>
        </pc:graphicFrameChg>
      </pc:sldChg>
      <pc:sldChg chg="addSp delSp modSp add del mod">
        <pc:chgData name="Mohamed Akl (PGR)" userId="11878bf1-9f69-4290-bbd0-6bd377f2f9ad" providerId="ADAL" clId="{20EBD79E-75CA-4DD8-AA67-150B5C6A8296}" dt="2022-05-12T10:27:13.517" v="1014" actId="47"/>
        <pc:sldMkLst>
          <pc:docMk/>
          <pc:sldMk cId="961854877" sldId="288"/>
        </pc:sldMkLst>
        <pc:spChg chg="mod">
          <ac:chgData name="Mohamed Akl (PGR)" userId="11878bf1-9f69-4290-bbd0-6bd377f2f9ad" providerId="ADAL" clId="{20EBD79E-75CA-4DD8-AA67-150B5C6A8296}" dt="2022-05-11T19:08:39.431" v="651" actId="20577"/>
          <ac:spMkLst>
            <pc:docMk/>
            <pc:sldMk cId="961854877" sldId="288"/>
            <ac:spMk id="5" creationId="{5EC6B353-5D61-4524-8488-82D5A173451C}"/>
          </ac:spMkLst>
        </pc:spChg>
        <pc:graphicFrameChg chg="add mod">
          <ac:chgData name="Mohamed Akl (PGR)" userId="11878bf1-9f69-4290-bbd0-6bd377f2f9ad" providerId="ADAL" clId="{20EBD79E-75CA-4DD8-AA67-150B5C6A8296}" dt="2022-05-12T08:55:24.211" v="839"/>
          <ac:graphicFrameMkLst>
            <pc:docMk/>
            <pc:sldMk cId="961854877" sldId="288"/>
            <ac:graphicFrameMk id="7" creationId="{1A4127C4-259E-4F4C-9FA7-ABD9F9649018}"/>
          </ac:graphicFrameMkLst>
        </pc:graphicFrameChg>
        <pc:graphicFrameChg chg="del">
          <ac:chgData name="Mohamed Akl (PGR)" userId="11878bf1-9f69-4290-bbd0-6bd377f2f9ad" providerId="ADAL" clId="{20EBD79E-75CA-4DD8-AA67-150B5C6A8296}" dt="2022-05-11T19:05:57.944" v="624" actId="478"/>
          <ac:graphicFrameMkLst>
            <pc:docMk/>
            <pc:sldMk cId="961854877" sldId="288"/>
            <ac:graphicFrameMk id="10" creationId="{72D0AE09-7FCD-45C0-8E3F-9F33C6143A17}"/>
          </ac:graphicFrameMkLst>
        </pc:graphicFrameChg>
      </pc:sldChg>
      <pc:sldChg chg="addSp delSp modSp add del mod">
        <pc:chgData name="Mohamed Akl (PGR)" userId="11878bf1-9f69-4290-bbd0-6bd377f2f9ad" providerId="ADAL" clId="{20EBD79E-75CA-4DD8-AA67-150B5C6A8296}" dt="2022-05-11T19:03:09.278" v="601" actId="47"/>
        <pc:sldMkLst>
          <pc:docMk/>
          <pc:sldMk cId="4183816165" sldId="288"/>
        </pc:sldMkLst>
        <pc:graphicFrameChg chg="add del mod">
          <ac:chgData name="Mohamed Akl (PGR)" userId="11878bf1-9f69-4290-bbd0-6bd377f2f9ad" providerId="ADAL" clId="{20EBD79E-75CA-4DD8-AA67-150B5C6A8296}" dt="2022-05-11T19:02:38.054" v="594" actId="478"/>
          <ac:graphicFrameMkLst>
            <pc:docMk/>
            <pc:sldMk cId="4183816165" sldId="288"/>
            <ac:graphicFrameMk id="3" creationId="{D579F973-2C4E-4BB2-9FF7-B27C453E9793}"/>
          </ac:graphicFrameMkLst>
        </pc:graphicFrameChg>
      </pc:sldChg>
      <pc:sldChg chg="addSp delSp modSp add del mod">
        <pc:chgData name="Mohamed Akl (PGR)" userId="11878bf1-9f69-4290-bbd0-6bd377f2f9ad" providerId="ADAL" clId="{20EBD79E-75CA-4DD8-AA67-150B5C6A8296}" dt="2022-05-12T10:27:15.228" v="1015" actId="47"/>
        <pc:sldMkLst>
          <pc:docMk/>
          <pc:sldMk cId="818668566" sldId="289"/>
        </pc:sldMkLst>
        <pc:spChg chg="mod">
          <ac:chgData name="Mohamed Akl (PGR)" userId="11878bf1-9f69-4290-bbd0-6bd377f2f9ad" providerId="ADAL" clId="{20EBD79E-75CA-4DD8-AA67-150B5C6A8296}" dt="2022-05-11T19:08:56.750" v="655" actId="20577"/>
          <ac:spMkLst>
            <pc:docMk/>
            <pc:sldMk cId="818668566" sldId="289"/>
            <ac:spMk id="5" creationId="{5EC6B353-5D61-4524-8488-82D5A173451C}"/>
          </ac:spMkLst>
        </pc:spChg>
        <pc:graphicFrameChg chg="add mod">
          <ac:chgData name="Mohamed Akl (PGR)" userId="11878bf1-9f69-4290-bbd0-6bd377f2f9ad" providerId="ADAL" clId="{20EBD79E-75CA-4DD8-AA67-150B5C6A8296}" dt="2022-05-12T08:55:29.717" v="841" actId="2711"/>
          <ac:graphicFrameMkLst>
            <pc:docMk/>
            <pc:sldMk cId="818668566" sldId="289"/>
            <ac:graphicFrameMk id="7" creationId="{D579F973-2C4E-4BB2-9FF7-B27C453E9793}"/>
          </ac:graphicFrameMkLst>
        </pc:graphicFrameChg>
        <pc:graphicFrameChg chg="del">
          <ac:chgData name="Mohamed Akl (PGR)" userId="11878bf1-9f69-4290-bbd0-6bd377f2f9ad" providerId="ADAL" clId="{20EBD79E-75CA-4DD8-AA67-150B5C6A8296}" dt="2022-05-11T19:06:38.806" v="632" actId="478"/>
          <ac:graphicFrameMkLst>
            <pc:docMk/>
            <pc:sldMk cId="818668566" sldId="289"/>
            <ac:graphicFrameMk id="10" creationId="{72D0AE09-7FCD-45C0-8E3F-9F33C6143A17}"/>
          </ac:graphicFrameMkLst>
        </pc:graphicFrameChg>
      </pc:sldChg>
      <pc:sldChg chg="addSp delSp modSp add del mod">
        <pc:chgData name="Mohamed Akl (PGR)" userId="11878bf1-9f69-4290-bbd0-6bd377f2f9ad" providerId="ADAL" clId="{20EBD79E-75CA-4DD8-AA67-150B5C6A8296}" dt="2022-05-12T14:14:17.297" v="2207" actId="47"/>
        <pc:sldMkLst>
          <pc:docMk/>
          <pc:sldMk cId="2980971866" sldId="290"/>
        </pc:sldMkLst>
        <pc:spChg chg="add del">
          <ac:chgData name="Mohamed Akl (PGR)" userId="11878bf1-9f69-4290-bbd0-6bd377f2f9ad" providerId="ADAL" clId="{20EBD79E-75CA-4DD8-AA67-150B5C6A8296}" dt="2022-05-12T14:07:52.102" v="2174" actId="478"/>
          <ac:spMkLst>
            <pc:docMk/>
            <pc:sldMk cId="2980971866" sldId="290"/>
            <ac:spMk id="2" creationId="{33B1ADC7-C5E3-4562-9EA8-DE4F275698D1}"/>
          </ac:spMkLst>
        </pc:spChg>
        <pc:spChg chg="add mod">
          <ac:chgData name="Mohamed Akl (PGR)" userId="11878bf1-9f69-4290-bbd0-6bd377f2f9ad" providerId="ADAL" clId="{20EBD79E-75CA-4DD8-AA67-150B5C6A8296}" dt="2022-05-12T14:10:03.079" v="2181" actId="692"/>
          <ac:spMkLst>
            <pc:docMk/>
            <pc:sldMk cId="2980971866" sldId="290"/>
            <ac:spMk id="3" creationId="{E541B315-C439-4FD3-9DA2-32EEDA4F15F0}"/>
          </ac:spMkLst>
        </pc:spChg>
        <pc:spChg chg="add mod">
          <ac:chgData name="Mohamed Akl (PGR)" userId="11878bf1-9f69-4290-bbd0-6bd377f2f9ad" providerId="ADAL" clId="{20EBD79E-75CA-4DD8-AA67-150B5C6A8296}" dt="2022-05-12T14:07:08.839" v="2172" actId="20577"/>
          <ac:spMkLst>
            <pc:docMk/>
            <pc:sldMk cId="2980971866" sldId="290"/>
            <ac:spMk id="7" creationId="{D89B60C2-FEA4-448C-A719-2EFBDD632A32}"/>
          </ac:spMkLst>
        </pc:spChg>
        <pc:spChg chg="add mod">
          <ac:chgData name="Mohamed Akl (PGR)" userId="11878bf1-9f69-4290-bbd0-6bd377f2f9ad" providerId="ADAL" clId="{20EBD79E-75CA-4DD8-AA67-150B5C6A8296}" dt="2022-05-12T14:11:25.661" v="2198" actId="14100"/>
          <ac:spMkLst>
            <pc:docMk/>
            <pc:sldMk cId="2980971866" sldId="290"/>
            <ac:spMk id="18" creationId="{B0E92FF6-8CA1-48ED-B598-AC5DCD7EA16C}"/>
          </ac:spMkLst>
        </pc:spChg>
        <pc:spChg chg="add mod">
          <ac:chgData name="Mohamed Akl (PGR)" userId="11878bf1-9f69-4290-bbd0-6bd377f2f9ad" providerId="ADAL" clId="{20EBD79E-75CA-4DD8-AA67-150B5C6A8296}" dt="2022-05-12T14:11:10.107" v="2195" actId="14100"/>
          <ac:spMkLst>
            <pc:docMk/>
            <pc:sldMk cId="2980971866" sldId="290"/>
            <ac:spMk id="19" creationId="{4FA58AA3-F165-4FCB-832A-503D7B22FAC1}"/>
          </ac:spMkLst>
        </pc:spChg>
        <pc:spChg chg="add mod">
          <ac:chgData name="Mohamed Akl (PGR)" userId="11878bf1-9f69-4290-bbd0-6bd377f2f9ad" providerId="ADAL" clId="{20EBD79E-75CA-4DD8-AA67-150B5C6A8296}" dt="2022-05-12T14:10:47.884" v="2191" actId="1076"/>
          <ac:spMkLst>
            <pc:docMk/>
            <pc:sldMk cId="2980971866" sldId="290"/>
            <ac:spMk id="20" creationId="{4289DAC3-49C2-483D-956C-8AC6B5B0DD10}"/>
          </ac:spMkLst>
        </pc:spChg>
        <pc:spChg chg="add mod">
          <ac:chgData name="Mohamed Akl (PGR)" userId="11878bf1-9f69-4290-bbd0-6bd377f2f9ad" providerId="ADAL" clId="{20EBD79E-75CA-4DD8-AA67-150B5C6A8296}" dt="2022-05-12T14:10:38.364" v="2190" actId="14100"/>
          <ac:spMkLst>
            <pc:docMk/>
            <pc:sldMk cId="2980971866" sldId="290"/>
            <ac:spMk id="21" creationId="{9AC738AB-6199-4EC6-B325-15995D48A0BA}"/>
          </ac:spMkLst>
        </pc:spChg>
        <pc:graphicFrameChg chg="del">
          <ac:chgData name="Mohamed Akl (PGR)" userId="11878bf1-9f69-4290-bbd0-6bd377f2f9ad" providerId="ADAL" clId="{20EBD79E-75CA-4DD8-AA67-150B5C6A8296}" dt="2022-05-11T19:15:45.414" v="658" actId="478"/>
          <ac:graphicFrameMkLst>
            <pc:docMk/>
            <pc:sldMk cId="2980971866" sldId="290"/>
            <ac:graphicFrameMk id="7" creationId="{D579F973-2C4E-4BB2-9FF7-B27C453E9793}"/>
          </ac:graphicFrameMkLst>
        </pc:graphicFrameChg>
        <pc:graphicFrameChg chg="add del mod">
          <ac:chgData name="Mohamed Akl (PGR)" userId="11878bf1-9f69-4290-bbd0-6bd377f2f9ad" providerId="ADAL" clId="{20EBD79E-75CA-4DD8-AA67-150B5C6A8296}" dt="2022-05-12T13:38:03.665" v="2000" actId="478"/>
          <ac:graphicFrameMkLst>
            <pc:docMk/>
            <pc:sldMk cId="2980971866" sldId="290"/>
            <ac:graphicFrameMk id="9" creationId="{D14EF7D8-D43D-4C04-83FF-AB11B0730367}"/>
          </ac:graphicFrameMkLst>
        </pc:graphicFrameChg>
        <pc:graphicFrameChg chg="add del mod">
          <ac:chgData name="Mohamed Akl (PGR)" userId="11878bf1-9f69-4290-bbd0-6bd377f2f9ad" providerId="ADAL" clId="{20EBD79E-75CA-4DD8-AA67-150B5C6A8296}" dt="2022-05-12T13:39:57.554" v="2006" actId="478"/>
          <ac:graphicFrameMkLst>
            <pc:docMk/>
            <pc:sldMk cId="2980971866" sldId="290"/>
            <ac:graphicFrameMk id="10" creationId="{FBF1AC02-93FC-4C95-AB36-174D237E4AEA}"/>
          </ac:graphicFrameMkLst>
        </pc:graphicFrameChg>
        <pc:graphicFrameChg chg="add del mod">
          <ac:chgData name="Mohamed Akl (PGR)" userId="11878bf1-9f69-4290-bbd0-6bd377f2f9ad" providerId="ADAL" clId="{20EBD79E-75CA-4DD8-AA67-150B5C6A8296}" dt="2022-05-12T13:41:32.824" v="2011" actId="478"/>
          <ac:graphicFrameMkLst>
            <pc:docMk/>
            <pc:sldMk cId="2980971866" sldId="290"/>
            <ac:graphicFrameMk id="11" creationId="{FBF1AC02-93FC-4C95-AB36-174D237E4AEA}"/>
          </ac:graphicFrameMkLst>
        </pc:graphicFrameChg>
        <pc:graphicFrameChg chg="add del mod">
          <ac:chgData name="Mohamed Akl (PGR)" userId="11878bf1-9f69-4290-bbd0-6bd377f2f9ad" providerId="ADAL" clId="{20EBD79E-75CA-4DD8-AA67-150B5C6A8296}" dt="2022-05-12T13:52:41.799" v="2016" actId="478"/>
          <ac:graphicFrameMkLst>
            <pc:docMk/>
            <pc:sldMk cId="2980971866" sldId="290"/>
            <ac:graphicFrameMk id="12" creationId="{FBF1AC02-93FC-4C95-AB36-174D237E4AEA}"/>
          </ac:graphicFrameMkLst>
        </pc:graphicFrameChg>
        <pc:graphicFrameChg chg="add del mod">
          <ac:chgData name="Mohamed Akl (PGR)" userId="11878bf1-9f69-4290-bbd0-6bd377f2f9ad" providerId="ADAL" clId="{20EBD79E-75CA-4DD8-AA67-150B5C6A8296}" dt="2022-05-12T13:53:43.148" v="2022" actId="478"/>
          <ac:graphicFrameMkLst>
            <pc:docMk/>
            <pc:sldMk cId="2980971866" sldId="290"/>
            <ac:graphicFrameMk id="13" creationId="{FBF1AC02-93FC-4C95-AB36-174D237E4AEA}"/>
          </ac:graphicFrameMkLst>
        </pc:graphicFrameChg>
        <pc:graphicFrameChg chg="add del mod">
          <ac:chgData name="Mohamed Akl (PGR)" userId="11878bf1-9f69-4290-bbd0-6bd377f2f9ad" providerId="ADAL" clId="{20EBD79E-75CA-4DD8-AA67-150B5C6A8296}" dt="2022-05-12T13:54:28.505" v="2028" actId="478"/>
          <ac:graphicFrameMkLst>
            <pc:docMk/>
            <pc:sldMk cId="2980971866" sldId="290"/>
            <ac:graphicFrameMk id="14" creationId="{FBF1AC02-93FC-4C95-AB36-174D237E4AEA}"/>
          </ac:graphicFrameMkLst>
        </pc:graphicFrameChg>
        <pc:graphicFrameChg chg="add del mod">
          <ac:chgData name="Mohamed Akl (PGR)" userId="11878bf1-9f69-4290-bbd0-6bd377f2f9ad" providerId="ADAL" clId="{20EBD79E-75CA-4DD8-AA67-150B5C6A8296}" dt="2022-05-12T14:03:43.582" v="2093" actId="478"/>
          <ac:graphicFrameMkLst>
            <pc:docMk/>
            <pc:sldMk cId="2980971866" sldId="290"/>
            <ac:graphicFrameMk id="15" creationId="{FBF1AC02-93FC-4C95-AB36-174D237E4AEA}"/>
          </ac:graphicFrameMkLst>
        </pc:graphicFrameChg>
        <pc:graphicFrameChg chg="add del mod">
          <ac:chgData name="Mohamed Akl (PGR)" userId="11878bf1-9f69-4290-bbd0-6bd377f2f9ad" providerId="ADAL" clId="{20EBD79E-75CA-4DD8-AA67-150B5C6A8296}" dt="2022-05-12T14:06:09.141" v="2166" actId="478"/>
          <ac:graphicFrameMkLst>
            <pc:docMk/>
            <pc:sldMk cId="2980971866" sldId="290"/>
            <ac:graphicFrameMk id="16" creationId="{FBF1AC02-93FC-4C95-AB36-174D237E4AEA}"/>
          </ac:graphicFrameMkLst>
        </pc:graphicFrameChg>
        <pc:graphicFrameChg chg="add mod">
          <ac:chgData name="Mohamed Akl (PGR)" userId="11878bf1-9f69-4290-bbd0-6bd377f2f9ad" providerId="ADAL" clId="{20EBD79E-75CA-4DD8-AA67-150B5C6A8296}" dt="2022-05-12T14:06:24.002" v="2171" actId="14100"/>
          <ac:graphicFrameMkLst>
            <pc:docMk/>
            <pc:sldMk cId="2980971866" sldId="290"/>
            <ac:graphicFrameMk id="17" creationId="{FBF1AC02-93FC-4C95-AB36-174D237E4AEA}"/>
          </ac:graphicFrameMkLst>
        </pc:graphicFrameChg>
      </pc:sldChg>
      <pc:sldChg chg="delSp add del mod">
        <pc:chgData name="Mohamed Akl (PGR)" userId="11878bf1-9f69-4290-bbd0-6bd377f2f9ad" providerId="ADAL" clId="{20EBD79E-75CA-4DD8-AA67-150B5C6A8296}" dt="2022-05-12T12:21:15.897" v="1189" actId="47"/>
        <pc:sldMkLst>
          <pc:docMk/>
          <pc:sldMk cId="43467361" sldId="291"/>
        </pc:sldMkLst>
        <pc:graphicFrameChg chg="del">
          <ac:chgData name="Mohamed Akl (PGR)" userId="11878bf1-9f69-4290-bbd0-6bd377f2f9ad" providerId="ADAL" clId="{20EBD79E-75CA-4DD8-AA67-150B5C6A8296}" dt="2022-05-11T19:27:36.303" v="664" actId="478"/>
          <ac:graphicFrameMkLst>
            <pc:docMk/>
            <pc:sldMk cId="43467361" sldId="291"/>
            <ac:graphicFrameMk id="9" creationId="{D14EF7D8-D43D-4C04-83FF-AB11B0730367}"/>
          </ac:graphicFrameMkLst>
        </pc:graphicFrameChg>
      </pc:sldChg>
      <pc:sldChg chg="add modAnim">
        <pc:chgData name="Mohamed Akl (PGR)" userId="11878bf1-9f69-4290-bbd0-6bd377f2f9ad" providerId="ADAL" clId="{20EBD79E-75CA-4DD8-AA67-150B5C6A8296}" dt="2022-05-12T14:13:31.353" v="2206"/>
        <pc:sldMkLst>
          <pc:docMk/>
          <pc:sldMk cId="2228932262" sldId="291"/>
        </pc:sldMkLst>
      </pc:sldChg>
      <pc:sldChg chg="addSp delSp modSp add del mod">
        <pc:chgData name="Mohamed Akl (PGR)" userId="11878bf1-9f69-4290-bbd0-6bd377f2f9ad" providerId="ADAL" clId="{20EBD79E-75CA-4DD8-AA67-150B5C6A8296}" dt="2022-05-12T13:55:36.223" v="2034" actId="47"/>
        <pc:sldMkLst>
          <pc:docMk/>
          <pc:sldMk cId="3348185648" sldId="291"/>
        </pc:sldMkLst>
        <pc:graphicFrameChg chg="del">
          <ac:chgData name="Mohamed Akl (PGR)" userId="11878bf1-9f69-4290-bbd0-6bd377f2f9ad" providerId="ADAL" clId="{20EBD79E-75CA-4DD8-AA67-150B5C6A8296}" dt="2022-05-12T13:28:58.339" v="1986" actId="478"/>
          <ac:graphicFrameMkLst>
            <pc:docMk/>
            <pc:sldMk cId="3348185648" sldId="291"/>
            <ac:graphicFrameMk id="9" creationId="{D14EF7D8-D43D-4C04-83FF-AB11B0730367}"/>
          </ac:graphicFrameMkLst>
        </pc:graphicFrameChg>
        <pc:graphicFrameChg chg="add del mod">
          <ac:chgData name="Mohamed Akl (PGR)" userId="11878bf1-9f69-4290-bbd0-6bd377f2f9ad" providerId="ADAL" clId="{20EBD79E-75CA-4DD8-AA67-150B5C6A8296}" dt="2022-05-12T13:36:01.932" v="1995" actId="478"/>
          <ac:graphicFrameMkLst>
            <pc:docMk/>
            <pc:sldMk cId="3348185648" sldId="291"/>
            <ac:graphicFrameMk id="10" creationId="{FBF1AC02-93FC-4C95-AB36-174D237E4AEA}"/>
          </ac:graphicFrameMkLst>
        </pc:graphicFrameChg>
        <pc:graphicFrameChg chg="add mod">
          <ac:chgData name="Mohamed Akl (PGR)" userId="11878bf1-9f69-4290-bbd0-6bd377f2f9ad" providerId="ADAL" clId="{20EBD79E-75CA-4DD8-AA67-150B5C6A8296}" dt="2022-05-12T13:36:14.415" v="1999" actId="14100"/>
          <ac:graphicFrameMkLst>
            <pc:docMk/>
            <pc:sldMk cId="3348185648" sldId="291"/>
            <ac:graphicFrameMk id="11" creationId="{FBF1AC02-93FC-4C95-AB36-174D237E4AEA}"/>
          </ac:graphicFrameMkLst>
        </pc:graphicFrameChg>
      </pc:sldChg>
    </pc:docChg>
  </pc:docChgLst>
  <pc:docChgLst>
    <pc:chgData name="Mohamed Akl (PGR)" userId="11878bf1-9f69-4290-bbd0-6bd377f2f9ad" providerId="ADAL" clId="{8603D08B-2A7A-4977-B3A1-AC68F6D07E4C}"/>
    <pc:docChg chg="undo custSel addSld delSld modSld">
      <pc:chgData name="Mohamed Akl (PGR)" userId="11878bf1-9f69-4290-bbd0-6bd377f2f9ad" providerId="ADAL" clId="{8603D08B-2A7A-4977-B3A1-AC68F6D07E4C}" dt="2022-05-09T12:42:02.612" v="1743" actId="20577"/>
      <pc:docMkLst>
        <pc:docMk/>
      </pc:docMkLst>
      <pc:sldChg chg="del">
        <pc:chgData name="Mohamed Akl (PGR)" userId="11878bf1-9f69-4290-bbd0-6bd377f2f9ad" providerId="ADAL" clId="{8603D08B-2A7A-4977-B3A1-AC68F6D07E4C}" dt="2022-05-09T10:14:35.874" v="892" actId="47"/>
        <pc:sldMkLst>
          <pc:docMk/>
          <pc:sldMk cId="2420019532" sldId="268"/>
        </pc:sldMkLst>
      </pc:sldChg>
      <pc:sldChg chg="modSp mod">
        <pc:chgData name="Mohamed Akl (PGR)" userId="11878bf1-9f69-4290-bbd0-6bd377f2f9ad" providerId="ADAL" clId="{8603D08B-2A7A-4977-B3A1-AC68F6D07E4C}" dt="2022-05-09T12:28:28.381" v="1667" actId="20577"/>
        <pc:sldMkLst>
          <pc:docMk/>
          <pc:sldMk cId="295639177" sldId="269"/>
        </pc:sldMkLst>
        <pc:spChg chg="mod">
          <ac:chgData name="Mohamed Akl (PGR)" userId="11878bf1-9f69-4290-bbd0-6bd377f2f9ad" providerId="ADAL" clId="{8603D08B-2A7A-4977-B3A1-AC68F6D07E4C}" dt="2022-05-09T12:18:20.283" v="1630" actId="20577"/>
          <ac:spMkLst>
            <pc:docMk/>
            <pc:sldMk cId="295639177" sldId="269"/>
            <ac:spMk id="8" creationId="{1DD5A7AD-AFFD-4B3B-8652-BF649C1F666C}"/>
          </ac:spMkLst>
        </pc:spChg>
        <pc:spChg chg="mod">
          <ac:chgData name="Mohamed Akl (PGR)" userId="11878bf1-9f69-4290-bbd0-6bd377f2f9ad" providerId="ADAL" clId="{8603D08B-2A7A-4977-B3A1-AC68F6D07E4C}" dt="2022-05-09T07:35:44.765" v="62" actId="207"/>
          <ac:spMkLst>
            <pc:docMk/>
            <pc:sldMk cId="295639177" sldId="269"/>
            <ac:spMk id="9" creationId="{EEC97636-B940-47A9-9FB5-F823EDE7D197}"/>
          </ac:spMkLst>
        </pc:spChg>
        <pc:spChg chg="mod">
          <ac:chgData name="Mohamed Akl (PGR)" userId="11878bf1-9f69-4290-bbd0-6bd377f2f9ad" providerId="ADAL" clId="{8603D08B-2A7A-4977-B3A1-AC68F6D07E4C}" dt="2022-05-09T12:28:28.381" v="1667" actId="20577"/>
          <ac:spMkLst>
            <pc:docMk/>
            <pc:sldMk cId="295639177" sldId="269"/>
            <ac:spMk id="10" creationId="{F5F1959A-B719-4DF8-92CE-36A4D6D7408D}"/>
          </ac:spMkLst>
        </pc:spChg>
        <pc:spChg chg="mod">
          <ac:chgData name="Mohamed Akl (PGR)" userId="11878bf1-9f69-4290-bbd0-6bd377f2f9ad" providerId="ADAL" clId="{8603D08B-2A7A-4977-B3A1-AC68F6D07E4C}" dt="2022-05-09T12:28:25.372" v="1666" actId="14100"/>
          <ac:spMkLst>
            <pc:docMk/>
            <pc:sldMk cId="295639177" sldId="269"/>
            <ac:spMk id="14" creationId="{3C779531-7CFF-478D-A635-36BE676CD2F3}"/>
          </ac:spMkLst>
        </pc:spChg>
        <pc:spChg chg="mod">
          <ac:chgData name="Mohamed Akl (PGR)" userId="11878bf1-9f69-4290-bbd0-6bd377f2f9ad" providerId="ADAL" clId="{8603D08B-2A7A-4977-B3A1-AC68F6D07E4C}" dt="2022-05-09T07:35:39.581" v="60" actId="207"/>
          <ac:spMkLst>
            <pc:docMk/>
            <pc:sldMk cId="295639177" sldId="269"/>
            <ac:spMk id="16" creationId="{E5C26480-2333-4160-96A1-22EFED373BC0}"/>
          </ac:spMkLst>
        </pc:spChg>
        <pc:spChg chg="mod">
          <ac:chgData name="Mohamed Akl (PGR)" userId="11878bf1-9f69-4290-bbd0-6bd377f2f9ad" providerId="ADAL" clId="{8603D08B-2A7A-4977-B3A1-AC68F6D07E4C}" dt="2022-05-09T07:35:41.923" v="61" actId="207"/>
          <ac:spMkLst>
            <pc:docMk/>
            <pc:sldMk cId="295639177" sldId="269"/>
            <ac:spMk id="18" creationId="{1573D4D4-89F8-4916-B8A9-90B90E29A582}"/>
          </ac:spMkLst>
        </pc:spChg>
        <pc:spChg chg="mod">
          <ac:chgData name="Mohamed Akl (PGR)" userId="11878bf1-9f69-4290-bbd0-6bd377f2f9ad" providerId="ADAL" clId="{8603D08B-2A7A-4977-B3A1-AC68F6D07E4C}" dt="2022-05-09T12:01:39.817" v="1561" actId="20577"/>
          <ac:spMkLst>
            <pc:docMk/>
            <pc:sldMk cId="295639177" sldId="269"/>
            <ac:spMk id="20" creationId="{A5164739-D72D-492C-B1A2-B42229989B30}"/>
          </ac:spMkLst>
        </pc:spChg>
        <pc:spChg chg="mod">
          <ac:chgData name="Mohamed Akl (PGR)" userId="11878bf1-9f69-4290-bbd0-6bd377f2f9ad" providerId="ADAL" clId="{8603D08B-2A7A-4977-B3A1-AC68F6D07E4C}" dt="2022-05-09T12:02:23.291" v="1565" actId="20577"/>
          <ac:spMkLst>
            <pc:docMk/>
            <pc:sldMk cId="295639177" sldId="269"/>
            <ac:spMk id="22" creationId="{ACD5C818-B539-4A68-A186-434D51F54A3C}"/>
          </ac:spMkLst>
        </pc:spChg>
      </pc:sldChg>
      <pc:sldChg chg="addSp delSp modSp mod">
        <pc:chgData name="Mohamed Akl (PGR)" userId="11878bf1-9f69-4290-bbd0-6bd377f2f9ad" providerId="ADAL" clId="{8603D08B-2A7A-4977-B3A1-AC68F6D07E4C}" dt="2022-05-09T12:32:01.182" v="1702" actId="20577"/>
        <pc:sldMkLst>
          <pc:docMk/>
          <pc:sldMk cId="3545869663" sldId="272"/>
        </pc:sldMkLst>
        <pc:spChg chg="del">
          <ac:chgData name="Mohamed Akl (PGR)" userId="11878bf1-9f69-4290-bbd0-6bd377f2f9ad" providerId="ADAL" clId="{8603D08B-2A7A-4977-B3A1-AC68F6D07E4C}" dt="2022-05-09T08:12:14.588" v="99" actId="478"/>
          <ac:spMkLst>
            <pc:docMk/>
            <pc:sldMk cId="3545869663" sldId="272"/>
            <ac:spMk id="8" creationId="{E90F762B-02F2-42BC-8B3C-CF0CA5D6C864}"/>
          </ac:spMkLst>
        </pc:spChg>
        <pc:spChg chg="add mod">
          <ac:chgData name="Mohamed Akl (PGR)" userId="11878bf1-9f69-4290-bbd0-6bd377f2f9ad" providerId="ADAL" clId="{8603D08B-2A7A-4977-B3A1-AC68F6D07E4C}" dt="2022-05-09T08:12:26.808" v="101"/>
          <ac:spMkLst>
            <pc:docMk/>
            <pc:sldMk cId="3545869663" sldId="272"/>
            <ac:spMk id="10" creationId="{E67277A2-2AA2-478A-B0C1-B6810298DAF3}"/>
          </ac:spMkLst>
        </pc:spChg>
        <pc:spChg chg="mod">
          <ac:chgData name="Mohamed Akl (PGR)" userId="11878bf1-9f69-4290-bbd0-6bd377f2f9ad" providerId="ADAL" clId="{8603D08B-2A7A-4977-B3A1-AC68F6D07E4C}" dt="2022-05-09T09:12:50.888" v="810" actId="20577"/>
          <ac:spMkLst>
            <pc:docMk/>
            <pc:sldMk cId="3545869663" sldId="272"/>
            <ac:spMk id="39" creationId="{C5FEAD2D-903C-4098-9A35-0B68D31EEFC0}"/>
          </ac:spMkLst>
        </pc:spChg>
        <pc:spChg chg="mod">
          <ac:chgData name="Mohamed Akl (PGR)" userId="11878bf1-9f69-4290-bbd0-6bd377f2f9ad" providerId="ADAL" clId="{8603D08B-2A7A-4977-B3A1-AC68F6D07E4C}" dt="2022-05-09T12:32:01.182" v="1702" actId="20577"/>
          <ac:spMkLst>
            <pc:docMk/>
            <pc:sldMk cId="3545869663" sldId="272"/>
            <ac:spMk id="41" creationId="{44E0021A-516D-4C71-9982-F0993A32E88E}"/>
          </ac:spMkLst>
        </pc:spChg>
        <pc:picChg chg="mod">
          <ac:chgData name="Mohamed Akl (PGR)" userId="11878bf1-9f69-4290-bbd0-6bd377f2f9ad" providerId="ADAL" clId="{8603D08B-2A7A-4977-B3A1-AC68F6D07E4C}" dt="2022-05-09T12:15:05.329" v="1624" actId="1076"/>
          <ac:picMkLst>
            <pc:docMk/>
            <pc:sldMk cId="3545869663" sldId="272"/>
            <ac:picMk id="22" creationId="{560E7574-A4CE-4F70-862A-26A134CD636D}"/>
          </ac:picMkLst>
        </pc:picChg>
        <pc:picChg chg="mod">
          <ac:chgData name="Mohamed Akl (PGR)" userId="11878bf1-9f69-4290-bbd0-6bd377f2f9ad" providerId="ADAL" clId="{8603D08B-2A7A-4977-B3A1-AC68F6D07E4C}" dt="2022-05-09T12:15:04.655" v="1623" actId="14100"/>
          <ac:picMkLst>
            <pc:docMk/>
            <pc:sldMk cId="3545869663" sldId="272"/>
            <ac:picMk id="23" creationId="{173BC7F4-3707-4B58-B1F6-54C522BC5926}"/>
          </ac:picMkLst>
        </pc:picChg>
      </pc:sldChg>
      <pc:sldChg chg="modSp mod">
        <pc:chgData name="Mohamed Akl (PGR)" userId="11878bf1-9f69-4290-bbd0-6bd377f2f9ad" providerId="ADAL" clId="{8603D08B-2A7A-4977-B3A1-AC68F6D07E4C}" dt="2022-05-09T12:28:38.334" v="1669" actId="20577"/>
        <pc:sldMkLst>
          <pc:docMk/>
          <pc:sldMk cId="2715011864" sldId="273"/>
        </pc:sldMkLst>
        <pc:spChg chg="mod">
          <ac:chgData name="Mohamed Akl (PGR)" userId="11878bf1-9f69-4290-bbd0-6bd377f2f9ad" providerId="ADAL" clId="{8603D08B-2A7A-4977-B3A1-AC68F6D07E4C}" dt="2022-05-09T09:14:05.169" v="816" actId="20577"/>
          <ac:spMkLst>
            <pc:docMk/>
            <pc:sldMk cId="2715011864" sldId="273"/>
            <ac:spMk id="5" creationId="{5EC6B353-5D61-4524-8488-82D5A173451C}"/>
          </ac:spMkLst>
        </pc:spChg>
        <pc:spChg chg="mod">
          <ac:chgData name="Mohamed Akl (PGR)" userId="11878bf1-9f69-4290-bbd0-6bd377f2f9ad" providerId="ADAL" clId="{8603D08B-2A7A-4977-B3A1-AC68F6D07E4C}" dt="2022-05-09T12:28:35.661" v="1668" actId="20577"/>
          <ac:spMkLst>
            <pc:docMk/>
            <pc:sldMk cId="2715011864" sldId="273"/>
            <ac:spMk id="9" creationId="{F2A84B15-AC76-4F38-9798-F0A7595C4F9B}"/>
          </ac:spMkLst>
        </pc:spChg>
        <pc:spChg chg="mod">
          <ac:chgData name="Mohamed Akl (PGR)" userId="11878bf1-9f69-4290-bbd0-6bd377f2f9ad" providerId="ADAL" clId="{8603D08B-2A7A-4977-B3A1-AC68F6D07E4C}" dt="2022-05-09T11:55:37.625" v="1519" actId="6549"/>
          <ac:spMkLst>
            <pc:docMk/>
            <pc:sldMk cId="2715011864" sldId="273"/>
            <ac:spMk id="10" creationId="{F1E32380-E5BE-4AFA-8F07-849610EAD1AB}"/>
          </ac:spMkLst>
        </pc:spChg>
        <pc:spChg chg="mod">
          <ac:chgData name="Mohamed Akl (PGR)" userId="11878bf1-9f69-4290-bbd0-6bd377f2f9ad" providerId="ADAL" clId="{8603D08B-2A7A-4977-B3A1-AC68F6D07E4C}" dt="2022-05-09T11:55:54.895" v="1524"/>
          <ac:spMkLst>
            <pc:docMk/>
            <pc:sldMk cId="2715011864" sldId="273"/>
            <ac:spMk id="13" creationId="{BAE223E0-FAF9-46A0-A6A9-C853D4DCF974}"/>
          </ac:spMkLst>
        </pc:spChg>
        <pc:spChg chg="mod">
          <ac:chgData name="Mohamed Akl (PGR)" userId="11878bf1-9f69-4290-bbd0-6bd377f2f9ad" providerId="ADAL" clId="{8603D08B-2A7A-4977-B3A1-AC68F6D07E4C}" dt="2022-05-09T12:28:38.334" v="1669" actId="20577"/>
          <ac:spMkLst>
            <pc:docMk/>
            <pc:sldMk cId="2715011864" sldId="273"/>
            <ac:spMk id="20" creationId="{D478A0CB-43B6-42D6-8901-570338E38ECA}"/>
          </ac:spMkLst>
        </pc:spChg>
      </pc:sldChg>
      <pc:sldChg chg="addSp delSp modSp mod">
        <pc:chgData name="Mohamed Akl (PGR)" userId="11878bf1-9f69-4290-bbd0-6bd377f2f9ad" providerId="ADAL" clId="{8603D08B-2A7A-4977-B3A1-AC68F6D07E4C}" dt="2022-05-09T12:28:41.777" v="1670" actId="20577"/>
        <pc:sldMkLst>
          <pc:docMk/>
          <pc:sldMk cId="31498520" sldId="277"/>
        </pc:sldMkLst>
        <pc:spChg chg="add del">
          <ac:chgData name="Mohamed Akl (PGR)" userId="11878bf1-9f69-4290-bbd0-6bd377f2f9ad" providerId="ADAL" clId="{8603D08B-2A7A-4977-B3A1-AC68F6D07E4C}" dt="2022-05-09T07:23:16.948" v="42" actId="478"/>
          <ac:spMkLst>
            <pc:docMk/>
            <pc:sldMk cId="31498520" sldId="277"/>
            <ac:spMk id="3" creationId="{3B53C2AE-69DA-4340-87BC-92F6DE8ACE29}"/>
          </ac:spMkLst>
        </pc:spChg>
        <pc:spChg chg="add del mod">
          <ac:chgData name="Mohamed Akl (PGR)" userId="11878bf1-9f69-4290-bbd0-6bd377f2f9ad" providerId="ADAL" clId="{8603D08B-2A7A-4977-B3A1-AC68F6D07E4C}" dt="2022-05-09T07:25:07.077" v="49" actId="478"/>
          <ac:spMkLst>
            <pc:docMk/>
            <pc:sldMk cId="31498520" sldId="277"/>
            <ac:spMk id="4" creationId="{5C9BC81E-87E9-4FD5-8B1F-DA2BB29C296C}"/>
          </ac:spMkLst>
        </pc:spChg>
        <pc:spChg chg="mod">
          <ac:chgData name="Mohamed Akl (PGR)" userId="11878bf1-9f69-4290-bbd0-6bd377f2f9ad" providerId="ADAL" clId="{8603D08B-2A7A-4977-B3A1-AC68F6D07E4C}" dt="2022-05-09T09:14:18.246" v="817" actId="20577"/>
          <ac:spMkLst>
            <pc:docMk/>
            <pc:sldMk cId="31498520" sldId="277"/>
            <ac:spMk id="5" creationId="{5EC6B353-5D61-4524-8488-82D5A173451C}"/>
          </ac:spMkLst>
        </pc:spChg>
        <pc:spChg chg="mod">
          <ac:chgData name="Mohamed Akl (PGR)" userId="11878bf1-9f69-4290-bbd0-6bd377f2f9ad" providerId="ADAL" clId="{8603D08B-2A7A-4977-B3A1-AC68F6D07E4C}" dt="2022-05-09T11:58:19.489" v="1550" actId="14100"/>
          <ac:spMkLst>
            <pc:docMk/>
            <pc:sldMk cId="31498520" sldId="277"/>
            <ac:spMk id="18" creationId="{47B5623C-53DE-4349-BC60-CE7D84060D6D}"/>
          </ac:spMkLst>
        </pc:spChg>
        <pc:spChg chg="mod">
          <ac:chgData name="Mohamed Akl (PGR)" userId="11878bf1-9f69-4290-bbd0-6bd377f2f9ad" providerId="ADAL" clId="{8603D08B-2A7A-4977-B3A1-AC68F6D07E4C}" dt="2022-05-09T07:19:59.269" v="29" actId="1076"/>
          <ac:spMkLst>
            <pc:docMk/>
            <pc:sldMk cId="31498520" sldId="277"/>
            <ac:spMk id="23" creationId="{BABA6871-1E9F-40FA-AB18-5464153F9FC9}"/>
          </ac:spMkLst>
        </pc:spChg>
        <pc:spChg chg="mod">
          <ac:chgData name="Mohamed Akl (PGR)" userId="11878bf1-9f69-4290-bbd0-6bd377f2f9ad" providerId="ADAL" clId="{8603D08B-2A7A-4977-B3A1-AC68F6D07E4C}" dt="2022-05-09T12:28:41.777" v="1670" actId="20577"/>
          <ac:spMkLst>
            <pc:docMk/>
            <pc:sldMk cId="31498520" sldId="277"/>
            <ac:spMk id="39" creationId="{EBE3673E-68EF-44E3-ABE6-CB48EEC05F4A}"/>
          </ac:spMkLst>
        </pc:spChg>
        <pc:graphicFrameChg chg="mod modGraphic">
          <ac:chgData name="Mohamed Akl (PGR)" userId="11878bf1-9f69-4290-bbd0-6bd377f2f9ad" providerId="ADAL" clId="{8603D08B-2A7A-4977-B3A1-AC68F6D07E4C}" dt="2022-05-09T07:21:20.757" v="39" actId="113"/>
          <ac:graphicFrameMkLst>
            <pc:docMk/>
            <pc:sldMk cId="31498520" sldId="277"/>
            <ac:graphicFrameMk id="8" creationId="{2E062D69-38A1-48EC-A5FA-3F9A8999191B}"/>
          </ac:graphicFrameMkLst>
        </pc:graphicFrameChg>
        <pc:graphicFrameChg chg="modGraphic">
          <ac:chgData name="Mohamed Akl (PGR)" userId="11878bf1-9f69-4290-bbd0-6bd377f2f9ad" providerId="ADAL" clId="{8603D08B-2A7A-4977-B3A1-AC68F6D07E4C}" dt="2022-05-09T07:21:10.796" v="37" actId="113"/>
          <ac:graphicFrameMkLst>
            <pc:docMk/>
            <pc:sldMk cId="31498520" sldId="277"/>
            <ac:graphicFrameMk id="9" creationId="{8B0A52B4-424C-4FFE-81CB-E77D5AEAF210}"/>
          </ac:graphicFrameMkLst>
        </pc:graphicFrameChg>
        <pc:picChg chg="mod">
          <ac:chgData name="Mohamed Akl (PGR)" userId="11878bf1-9f69-4290-bbd0-6bd377f2f9ad" providerId="ADAL" clId="{8603D08B-2A7A-4977-B3A1-AC68F6D07E4C}" dt="2022-05-09T07:24:27.139" v="47" actId="14100"/>
          <ac:picMkLst>
            <pc:docMk/>
            <pc:sldMk cId="31498520" sldId="277"/>
            <ac:picMk id="12" creationId="{2E9D08E2-6780-4CD2-A070-7DFE3BA12E96}"/>
          </ac:picMkLst>
        </pc:picChg>
        <pc:cxnChg chg="mod">
          <ac:chgData name="Mohamed Akl (PGR)" userId="11878bf1-9f69-4290-bbd0-6bd377f2f9ad" providerId="ADAL" clId="{8603D08B-2A7A-4977-B3A1-AC68F6D07E4C}" dt="2022-05-09T07:19:11.898" v="18" actId="14100"/>
          <ac:cxnSpMkLst>
            <pc:docMk/>
            <pc:sldMk cId="31498520" sldId="277"/>
            <ac:cxnSpMk id="22" creationId="{2A32A8FC-3ACD-42F8-938B-9C6D4C3BA254}"/>
          </ac:cxnSpMkLst>
        </pc:cxnChg>
      </pc:sldChg>
      <pc:sldChg chg="addSp delSp modSp mod">
        <pc:chgData name="Mohamed Akl (PGR)" userId="11878bf1-9f69-4290-bbd0-6bd377f2f9ad" providerId="ADAL" clId="{8603D08B-2A7A-4977-B3A1-AC68F6D07E4C}" dt="2022-05-09T12:30:55.661" v="1698" actId="20577"/>
        <pc:sldMkLst>
          <pc:docMk/>
          <pc:sldMk cId="3981433293" sldId="278"/>
        </pc:sldMkLst>
        <pc:spChg chg="del mod">
          <ac:chgData name="Mohamed Akl (PGR)" userId="11878bf1-9f69-4290-bbd0-6bd377f2f9ad" providerId="ADAL" clId="{8603D08B-2A7A-4977-B3A1-AC68F6D07E4C}" dt="2022-05-09T09:14:41.140" v="820" actId="478"/>
          <ac:spMkLst>
            <pc:docMk/>
            <pc:sldMk cId="3981433293" sldId="278"/>
            <ac:spMk id="5" creationId="{5EC6B353-5D61-4524-8488-82D5A173451C}"/>
          </ac:spMkLst>
        </pc:spChg>
        <pc:spChg chg="add mod">
          <ac:chgData name="Mohamed Akl (PGR)" userId="11878bf1-9f69-4290-bbd0-6bd377f2f9ad" providerId="ADAL" clId="{8603D08B-2A7A-4977-B3A1-AC68F6D07E4C}" dt="2022-05-09T12:29:21.084" v="1678" actId="1076"/>
          <ac:spMkLst>
            <pc:docMk/>
            <pc:sldMk cId="3981433293" sldId="278"/>
            <ac:spMk id="7" creationId="{EF243151-4369-44C5-A23C-C4E066ED6F68}"/>
          </ac:spMkLst>
        </pc:spChg>
        <pc:spChg chg="add mod">
          <ac:chgData name="Mohamed Akl (PGR)" userId="11878bf1-9f69-4290-bbd0-6bd377f2f9ad" providerId="ADAL" clId="{8603D08B-2A7A-4977-B3A1-AC68F6D07E4C}" dt="2022-05-09T09:48:08.617" v="839" actId="1076"/>
          <ac:spMkLst>
            <pc:docMk/>
            <pc:sldMk cId="3981433293" sldId="278"/>
            <ac:spMk id="8" creationId="{29C1B857-60D1-443F-9444-A82F963C2793}"/>
          </ac:spMkLst>
        </pc:spChg>
        <pc:spChg chg="add mod">
          <ac:chgData name="Mohamed Akl (PGR)" userId="11878bf1-9f69-4290-bbd0-6bd377f2f9ad" providerId="ADAL" clId="{8603D08B-2A7A-4977-B3A1-AC68F6D07E4C}" dt="2022-05-09T09:48:08.617" v="839" actId="1076"/>
          <ac:spMkLst>
            <pc:docMk/>
            <pc:sldMk cId="3981433293" sldId="278"/>
            <ac:spMk id="9" creationId="{AFECEA3F-1913-47B6-918D-445E38B600A8}"/>
          </ac:spMkLst>
        </pc:spChg>
        <pc:spChg chg="add del mod">
          <ac:chgData name="Mohamed Akl (PGR)" userId="11878bf1-9f69-4290-bbd0-6bd377f2f9ad" providerId="ADAL" clId="{8603D08B-2A7A-4977-B3A1-AC68F6D07E4C}" dt="2022-05-09T09:02:52.434" v="745" actId="478"/>
          <ac:spMkLst>
            <pc:docMk/>
            <pc:sldMk cId="3981433293" sldId="278"/>
            <ac:spMk id="27" creationId="{10893EAD-02B4-4BC9-A433-68D5688FE61D}"/>
          </ac:spMkLst>
        </pc:spChg>
        <pc:spChg chg="add mod">
          <ac:chgData name="Mohamed Akl (PGR)" userId="11878bf1-9f69-4290-bbd0-6bd377f2f9ad" providerId="ADAL" clId="{8603D08B-2A7A-4977-B3A1-AC68F6D07E4C}" dt="2022-05-09T09:04:57.267" v="764" actId="1076"/>
          <ac:spMkLst>
            <pc:docMk/>
            <pc:sldMk cId="3981433293" sldId="278"/>
            <ac:spMk id="29" creationId="{ED10ECED-B14F-496F-89F9-0891DA284E96}"/>
          </ac:spMkLst>
        </pc:spChg>
        <pc:spChg chg="add mod">
          <ac:chgData name="Mohamed Akl (PGR)" userId="11878bf1-9f69-4290-bbd0-6bd377f2f9ad" providerId="ADAL" clId="{8603D08B-2A7A-4977-B3A1-AC68F6D07E4C}" dt="2022-05-09T09:47:40.408" v="838" actId="1076"/>
          <ac:spMkLst>
            <pc:docMk/>
            <pc:sldMk cId="3981433293" sldId="278"/>
            <ac:spMk id="38" creationId="{0B68EA04-2A40-47CF-B248-384AF8611279}"/>
          </ac:spMkLst>
        </pc:spChg>
        <pc:spChg chg="mod">
          <ac:chgData name="Mohamed Akl (PGR)" userId="11878bf1-9f69-4290-bbd0-6bd377f2f9ad" providerId="ADAL" clId="{8603D08B-2A7A-4977-B3A1-AC68F6D07E4C}" dt="2022-05-09T12:29:14.685" v="1677" actId="20577"/>
          <ac:spMkLst>
            <pc:docMk/>
            <pc:sldMk cId="3981433293" sldId="278"/>
            <ac:spMk id="39" creationId="{EBE3673E-68EF-44E3-ABE6-CB48EEC05F4A}"/>
          </ac:spMkLst>
        </pc:spChg>
        <pc:spChg chg="del">
          <ac:chgData name="Mohamed Akl (PGR)" userId="11878bf1-9f69-4290-bbd0-6bd377f2f9ad" providerId="ADAL" clId="{8603D08B-2A7A-4977-B3A1-AC68F6D07E4C}" dt="2022-05-09T08:11:06.536" v="96" actId="478"/>
          <ac:spMkLst>
            <pc:docMk/>
            <pc:sldMk cId="3981433293" sldId="278"/>
            <ac:spMk id="40" creationId="{65139D8E-81CF-4FFC-B3F2-826B36211EB5}"/>
          </ac:spMkLst>
        </pc:spChg>
        <pc:spChg chg="add mod">
          <ac:chgData name="Mohamed Akl (PGR)" userId="11878bf1-9f69-4290-bbd0-6bd377f2f9ad" providerId="ADAL" clId="{8603D08B-2A7A-4977-B3A1-AC68F6D07E4C}" dt="2022-05-09T12:30:55.661" v="1698" actId="20577"/>
          <ac:spMkLst>
            <pc:docMk/>
            <pc:sldMk cId="3981433293" sldId="278"/>
            <ac:spMk id="42" creationId="{16CAB958-9930-4B41-B2C5-B19226949A5E}"/>
          </ac:spMkLst>
        </pc:spChg>
        <pc:spChg chg="add mod">
          <ac:chgData name="Mohamed Akl (PGR)" userId="11878bf1-9f69-4290-bbd0-6bd377f2f9ad" providerId="ADAL" clId="{8603D08B-2A7A-4977-B3A1-AC68F6D07E4C}" dt="2022-05-09T09:05:35.490" v="768" actId="1076"/>
          <ac:spMkLst>
            <pc:docMk/>
            <pc:sldMk cId="3981433293" sldId="278"/>
            <ac:spMk id="43" creationId="{BB9926F5-209E-4C16-8760-723159D8C5FF}"/>
          </ac:spMkLst>
        </pc:spChg>
        <pc:spChg chg="add mod">
          <ac:chgData name="Mohamed Akl (PGR)" userId="11878bf1-9f69-4290-bbd0-6bd377f2f9ad" providerId="ADAL" clId="{8603D08B-2A7A-4977-B3A1-AC68F6D07E4C}" dt="2022-05-09T12:29:37.092" v="1680" actId="1076"/>
          <ac:spMkLst>
            <pc:docMk/>
            <pc:sldMk cId="3981433293" sldId="278"/>
            <ac:spMk id="44" creationId="{671C6096-0F93-4F93-B5F7-6284B54DE635}"/>
          </ac:spMkLst>
        </pc:spChg>
        <pc:spChg chg="add mod">
          <ac:chgData name="Mohamed Akl (PGR)" userId="11878bf1-9f69-4290-bbd0-6bd377f2f9ad" providerId="ADAL" clId="{8603D08B-2A7A-4977-B3A1-AC68F6D07E4C}" dt="2022-05-09T09:50:35.456" v="862" actId="1076"/>
          <ac:spMkLst>
            <pc:docMk/>
            <pc:sldMk cId="3981433293" sldId="278"/>
            <ac:spMk id="45" creationId="{82158A0A-E2F4-46F1-867D-639126629DE0}"/>
          </ac:spMkLst>
        </pc:spChg>
        <pc:spChg chg="add mod">
          <ac:chgData name="Mohamed Akl (PGR)" userId="11878bf1-9f69-4290-bbd0-6bd377f2f9ad" providerId="ADAL" clId="{8603D08B-2A7A-4977-B3A1-AC68F6D07E4C}" dt="2022-05-09T12:05:23.984" v="1584" actId="1076"/>
          <ac:spMkLst>
            <pc:docMk/>
            <pc:sldMk cId="3981433293" sldId="278"/>
            <ac:spMk id="46" creationId="{36006D1F-B1DB-443D-86EF-A1E8D906D93B}"/>
          </ac:spMkLst>
        </pc:spChg>
        <pc:spChg chg="add mod">
          <ac:chgData name="Mohamed Akl (PGR)" userId="11878bf1-9f69-4290-bbd0-6bd377f2f9ad" providerId="ADAL" clId="{8603D08B-2A7A-4977-B3A1-AC68F6D07E4C}" dt="2022-05-09T09:14:45.831" v="821" actId="20577"/>
          <ac:spMkLst>
            <pc:docMk/>
            <pc:sldMk cId="3981433293" sldId="278"/>
            <ac:spMk id="53" creationId="{8D62CDD6-AA4F-4BB5-BB71-258BD1E73F3E}"/>
          </ac:spMkLst>
        </pc:spChg>
        <pc:spChg chg="add mod">
          <ac:chgData name="Mohamed Akl (PGR)" userId="11878bf1-9f69-4290-bbd0-6bd377f2f9ad" providerId="ADAL" clId="{8603D08B-2A7A-4977-B3A1-AC68F6D07E4C}" dt="2022-05-09T09:58:27.955" v="879" actId="1076"/>
          <ac:spMkLst>
            <pc:docMk/>
            <pc:sldMk cId="3981433293" sldId="278"/>
            <ac:spMk id="69" creationId="{64457F89-168B-40B1-B7D4-AC6C1B3CC044}"/>
          </ac:spMkLst>
        </pc:spChg>
        <pc:graphicFrameChg chg="add mod modGraphic">
          <ac:chgData name="Mohamed Akl (PGR)" userId="11878bf1-9f69-4290-bbd0-6bd377f2f9ad" providerId="ADAL" clId="{8603D08B-2A7A-4977-B3A1-AC68F6D07E4C}" dt="2022-05-09T12:29:32.468" v="1679" actId="1076"/>
          <ac:graphicFrameMkLst>
            <pc:docMk/>
            <pc:sldMk cId="3981433293" sldId="278"/>
            <ac:graphicFrameMk id="30" creationId="{4B1B1769-3309-4FA4-9F34-6BEE7814C3E2}"/>
          </ac:graphicFrameMkLst>
        </pc:graphicFrameChg>
        <pc:picChg chg="add del mod">
          <ac:chgData name="Mohamed Akl (PGR)" userId="11878bf1-9f69-4290-bbd0-6bd377f2f9ad" providerId="ADAL" clId="{8603D08B-2A7A-4977-B3A1-AC68F6D07E4C}" dt="2022-05-09T12:06:10.414" v="1594" actId="478"/>
          <ac:picMkLst>
            <pc:docMk/>
            <pc:sldMk cId="3981433293" sldId="278"/>
            <ac:picMk id="10" creationId="{4688472D-F18E-4638-8209-EA75B924833B}"/>
          </ac:picMkLst>
        </pc:picChg>
        <pc:picChg chg="add mod">
          <ac:chgData name="Mohamed Akl (PGR)" userId="11878bf1-9f69-4290-bbd0-6bd377f2f9ad" providerId="ADAL" clId="{8603D08B-2A7A-4977-B3A1-AC68F6D07E4C}" dt="2022-05-09T09:04:44.905" v="762" actId="14100"/>
          <ac:picMkLst>
            <pc:docMk/>
            <pc:sldMk cId="3981433293" sldId="278"/>
            <ac:picMk id="31" creationId="{9D49DC06-7B4A-4240-A0E8-34E83D5345C7}"/>
          </ac:picMkLst>
        </pc:picChg>
        <pc:picChg chg="add del mod">
          <ac:chgData name="Mohamed Akl (PGR)" userId="11878bf1-9f69-4290-bbd0-6bd377f2f9ad" providerId="ADAL" clId="{8603D08B-2A7A-4977-B3A1-AC68F6D07E4C}" dt="2022-05-09T09:45:43.961" v="828" actId="478"/>
          <ac:picMkLst>
            <pc:docMk/>
            <pc:sldMk cId="3981433293" sldId="278"/>
            <ac:picMk id="55" creationId="{947766F5-F5A9-46D6-8CB6-E4CE5FB3AA74}"/>
          </ac:picMkLst>
        </pc:picChg>
        <pc:picChg chg="add del mod">
          <ac:chgData name="Mohamed Akl (PGR)" userId="11878bf1-9f69-4290-bbd0-6bd377f2f9ad" providerId="ADAL" clId="{8603D08B-2A7A-4977-B3A1-AC68F6D07E4C}" dt="2022-05-09T09:57:19.147" v="865" actId="478"/>
          <ac:picMkLst>
            <pc:docMk/>
            <pc:sldMk cId="3981433293" sldId="278"/>
            <ac:picMk id="57" creationId="{20F81D42-5AC5-48D2-8FBC-05EEDCC58DC2}"/>
          </ac:picMkLst>
        </pc:picChg>
        <pc:picChg chg="add mod ord">
          <ac:chgData name="Mohamed Akl (PGR)" userId="11878bf1-9f69-4290-bbd0-6bd377f2f9ad" providerId="ADAL" clId="{8603D08B-2A7A-4977-B3A1-AC68F6D07E4C}" dt="2022-05-09T09:58:59.780" v="885" actId="1076"/>
          <ac:picMkLst>
            <pc:docMk/>
            <pc:sldMk cId="3981433293" sldId="278"/>
            <ac:picMk id="71" creationId="{EDAEC7B5-B982-4F15-9D6D-5175A54B2980}"/>
          </ac:picMkLst>
        </pc:picChg>
        <pc:picChg chg="add del mod">
          <ac:chgData name="Mohamed Akl (PGR)" userId="11878bf1-9f69-4290-bbd0-6bd377f2f9ad" providerId="ADAL" clId="{8603D08B-2A7A-4977-B3A1-AC68F6D07E4C}" dt="2022-05-09T10:04:00.256" v="889" actId="478"/>
          <ac:picMkLst>
            <pc:docMk/>
            <pc:sldMk cId="3981433293" sldId="278"/>
            <ac:picMk id="74" creationId="{6A9519F3-51F2-4006-BD56-5AD5C532AE20}"/>
          </ac:picMkLst>
        </pc:picChg>
        <pc:picChg chg="add del mod">
          <ac:chgData name="Mohamed Akl (PGR)" userId="11878bf1-9f69-4290-bbd0-6bd377f2f9ad" providerId="ADAL" clId="{8603D08B-2A7A-4977-B3A1-AC68F6D07E4C}" dt="2022-05-09T12:04:58.664" v="1575" actId="478"/>
          <ac:picMkLst>
            <pc:docMk/>
            <pc:sldMk cId="3981433293" sldId="278"/>
            <ac:picMk id="76" creationId="{64F9158B-ABDA-460A-827E-8BC314C54040}"/>
          </ac:picMkLst>
        </pc:picChg>
        <pc:picChg chg="add del mod">
          <ac:chgData name="Mohamed Akl (PGR)" userId="11878bf1-9f69-4290-bbd0-6bd377f2f9ad" providerId="ADAL" clId="{8603D08B-2A7A-4977-B3A1-AC68F6D07E4C}" dt="2022-05-09T12:06:26.073" v="1600" actId="478"/>
          <ac:picMkLst>
            <pc:docMk/>
            <pc:sldMk cId="3981433293" sldId="278"/>
            <ac:picMk id="78" creationId="{D6DC69DD-851E-4CDD-B272-6456468E8896}"/>
          </ac:picMkLst>
        </pc:picChg>
        <pc:picChg chg="add mod">
          <ac:chgData name="Mohamed Akl (PGR)" userId="11878bf1-9f69-4290-bbd0-6bd377f2f9ad" providerId="ADAL" clId="{8603D08B-2A7A-4977-B3A1-AC68F6D07E4C}" dt="2022-05-09T12:07:34.256" v="1608" actId="14100"/>
          <ac:picMkLst>
            <pc:docMk/>
            <pc:sldMk cId="3981433293" sldId="278"/>
            <ac:picMk id="79" creationId="{3BA51D22-3DB5-4CFC-B6E4-E7BD153FB250}"/>
          </ac:picMkLst>
        </pc:picChg>
        <pc:cxnChg chg="add mod">
          <ac:chgData name="Mohamed Akl (PGR)" userId="11878bf1-9f69-4290-bbd0-6bd377f2f9ad" providerId="ADAL" clId="{8603D08B-2A7A-4977-B3A1-AC68F6D07E4C}" dt="2022-05-09T12:29:32.468" v="1679" actId="1076"/>
          <ac:cxnSpMkLst>
            <pc:docMk/>
            <pc:sldMk cId="3981433293" sldId="278"/>
            <ac:cxnSpMk id="3" creationId="{A07AEABB-05BB-4C1F-91C2-5DC869611D10}"/>
          </ac:cxnSpMkLst>
        </pc:cxnChg>
        <pc:cxnChg chg="add mod">
          <ac:chgData name="Mohamed Akl (PGR)" userId="11878bf1-9f69-4290-bbd0-6bd377f2f9ad" providerId="ADAL" clId="{8603D08B-2A7A-4977-B3A1-AC68F6D07E4C}" dt="2022-05-09T12:29:41.196" v="1681" actId="14100"/>
          <ac:cxnSpMkLst>
            <pc:docMk/>
            <pc:sldMk cId="3981433293" sldId="278"/>
            <ac:cxnSpMk id="6" creationId="{F52A5823-FBA8-455C-9059-C4CD09467FC2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11" creationId="{4BEF806F-B4F1-4AA3-8964-08328214257B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12" creationId="{6B1C1E89-BCFC-4905-88D0-AA3E0E313B5D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13" creationId="{3B6D7D2D-0CC5-42C4-98A9-264E923C40ED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14" creationId="{8F2F9EA7-2F09-40FB-859C-0DC0AAD648B3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15" creationId="{A4877AF7-9F8A-49E4-81AA-C521C7A7B275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16" creationId="{4C5D578F-64A6-40CB-B537-99EE6E7E99C5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17" creationId="{B56BFEE5-6427-4758-B581-B6DDA70C0990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18" creationId="{88BB41ED-0E78-4B82-B1DD-D6E251121E54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19" creationId="{91A6800B-BE17-4F4C-AC19-A94DEECF7EFB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20" creationId="{E2895A34-0771-48BB-85EA-152C374CD653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21" creationId="{DD641546-E1E5-4F3D-9EA0-31EEB6D373E8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22" creationId="{B3DAD8F8-AEEA-48A6-8BEB-089E6BAC07EA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23" creationId="{166F7DCE-C9CA-4394-BAD5-E65BDD3F49D3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24" creationId="{3E964C6B-9B3A-4E4E-A268-28B0A6C8D686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25" creationId="{641FA6F7-48BB-45C5-A0D3-AADBB893A803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26" creationId="{0B4F5437-C14F-411E-854A-265A97B521CA}"/>
          </ac:cxnSpMkLst>
        </pc:cxnChg>
        <pc:cxnChg chg="add mod">
          <ac:chgData name="Mohamed Akl (PGR)" userId="11878bf1-9f69-4290-bbd0-6bd377f2f9ad" providerId="ADAL" clId="{8603D08B-2A7A-4977-B3A1-AC68F6D07E4C}" dt="2022-05-09T09:04:57.267" v="764" actId="1076"/>
          <ac:cxnSpMkLst>
            <pc:docMk/>
            <pc:sldMk cId="3981433293" sldId="278"/>
            <ac:cxnSpMk id="28" creationId="{06EA92DC-C285-4E80-B4C2-473BCA8925E7}"/>
          </ac:cxnSpMkLst>
        </pc:cxnChg>
        <pc:cxnChg chg="add mod">
          <ac:chgData name="Mohamed Akl (PGR)" userId="11878bf1-9f69-4290-bbd0-6bd377f2f9ad" providerId="ADAL" clId="{8603D08B-2A7A-4977-B3A1-AC68F6D07E4C}" dt="2022-05-09T09:58:51.203" v="883" actId="1076"/>
          <ac:cxnSpMkLst>
            <pc:docMk/>
            <pc:sldMk cId="3981433293" sldId="278"/>
            <ac:cxnSpMk id="33" creationId="{721BEBDF-A8FC-4688-8EF9-DDB833A6F74E}"/>
          </ac:cxnSpMkLst>
        </pc:cxnChg>
        <pc:cxnChg chg="add del mod">
          <ac:chgData name="Mohamed Akl (PGR)" userId="11878bf1-9f69-4290-bbd0-6bd377f2f9ad" providerId="ADAL" clId="{8603D08B-2A7A-4977-B3A1-AC68F6D07E4C}" dt="2022-05-09T09:48:42.026" v="844" actId="478"/>
          <ac:cxnSpMkLst>
            <pc:docMk/>
            <pc:sldMk cId="3981433293" sldId="278"/>
            <ac:cxnSpMk id="60" creationId="{AC3686AE-4CF2-4FD7-8DB3-AB0B83F65A10}"/>
          </ac:cxnSpMkLst>
        </pc:cxnChg>
        <pc:cxnChg chg="add del mod">
          <ac:chgData name="Mohamed Akl (PGR)" userId="11878bf1-9f69-4290-bbd0-6bd377f2f9ad" providerId="ADAL" clId="{8603D08B-2A7A-4977-B3A1-AC68F6D07E4C}" dt="2022-05-09T09:49:08.442" v="849" actId="478"/>
          <ac:cxnSpMkLst>
            <pc:docMk/>
            <pc:sldMk cId="3981433293" sldId="278"/>
            <ac:cxnSpMk id="62" creationId="{2231BEC8-FE99-498D-BEB3-FC368EE18C23}"/>
          </ac:cxnSpMkLst>
        </pc:cxnChg>
        <pc:cxnChg chg="add del">
          <ac:chgData name="Mohamed Akl (PGR)" userId="11878bf1-9f69-4290-bbd0-6bd377f2f9ad" providerId="ADAL" clId="{8603D08B-2A7A-4977-B3A1-AC68F6D07E4C}" dt="2022-05-09T09:49:26.457" v="852" actId="478"/>
          <ac:cxnSpMkLst>
            <pc:docMk/>
            <pc:sldMk cId="3981433293" sldId="278"/>
            <ac:cxnSpMk id="64" creationId="{91D8DB30-4D2A-4F23-AD12-B882A1329894}"/>
          </ac:cxnSpMkLst>
        </pc:cxnChg>
        <pc:cxnChg chg="add mod">
          <ac:chgData name="Mohamed Akl (PGR)" userId="11878bf1-9f69-4290-bbd0-6bd377f2f9ad" providerId="ADAL" clId="{8603D08B-2A7A-4977-B3A1-AC68F6D07E4C}" dt="2022-05-09T09:57:19.147" v="865" actId="478"/>
          <ac:cxnSpMkLst>
            <pc:docMk/>
            <pc:sldMk cId="3981433293" sldId="278"/>
            <ac:cxnSpMk id="66" creationId="{D9261222-7DF9-4B13-A93E-FD921260AF7E}"/>
          </ac:cxnSpMkLst>
        </pc:cxnChg>
        <pc:cxnChg chg="add mod">
          <ac:chgData name="Mohamed Akl (PGR)" userId="11878bf1-9f69-4290-bbd0-6bd377f2f9ad" providerId="ADAL" clId="{8603D08B-2A7A-4977-B3A1-AC68F6D07E4C}" dt="2022-05-09T12:06:10.414" v="1594" actId="478"/>
          <ac:cxnSpMkLst>
            <pc:docMk/>
            <pc:sldMk cId="3981433293" sldId="278"/>
            <ac:cxnSpMk id="68" creationId="{49BD1EF0-4CA4-4BFB-BFE3-B5307CD8ABBC}"/>
          </ac:cxnSpMkLst>
        </pc:cxnChg>
      </pc:sldChg>
      <pc:sldChg chg="addSp modSp mod">
        <pc:chgData name="Mohamed Akl (PGR)" userId="11878bf1-9f69-4290-bbd0-6bd377f2f9ad" providerId="ADAL" clId="{8603D08B-2A7A-4977-B3A1-AC68F6D07E4C}" dt="2022-05-09T12:28:46.605" v="1671" actId="20577"/>
        <pc:sldMkLst>
          <pc:docMk/>
          <pc:sldMk cId="2258119046" sldId="279"/>
        </pc:sldMkLst>
        <pc:spChg chg="mod">
          <ac:chgData name="Mohamed Akl (PGR)" userId="11878bf1-9f69-4290-bbd0-6bd377f2f9ad" providerId="ADAL" clId="{8603D08B-2A7A-4977-B3A1-AC68F6D07E4C}" dt="2022-05-09T09:14:25.588" v="818" actId="20577"/>
          <ac:spMkLst>
            <pc:docMk/>
            <pc:sldMk cId="2258119046" sldId="279"/>
            <ac:spMk id="5" creationId="{5EC6B353-5D61-4524-8488-82D5A173451C}"/>
          </ac:spMkLst>
        </pc:spChg>
        <pc:spChg chg="mod">
          <ac:chgData name="Mohamed Akl (PGR)" userId="11878bf1-9f69-4290-bbd0-6bd377f2f9ad" providerId="ADAL" clId="{8603D08B-2A7A-4977-B3A1-AC68F6D07E4C}" dt="2022-05-09T12:27:10.219" v="1659" actId="1076"/>
          <ac:spMkLst>
            <pc:docMk/>
            <pc:sldMk cId="2258119046" sldId="279"/>
            <ac:spMk id="13" creationId="{4CD298B4-1423-4819-9102-535376D97262}"/>
          </ac:spMkLst>
        </pc:spChg>
        <pc:spChg chg="add mod">
          <ac:chgData name="Mohamed Akl (PGR)" userId="11878bf1-9f69-4290-bbd0-6bd377f2f9ad" providerId="ADAL" clId="{8603D08B-2A7A-4977-B3A1-AC68F6D07E4C}" dt="2022-05-09T12:28:46.605" v="1671" actId="20577"/>
          <ac:spMkLst>
            <pc:docMk/>
            <pc:sldMk cId="2258119046" sldId="279"/>
            <ac:spMk id="14" creationId="{0B26CF81-66E7-41EA-85DC-9EAEF7C38DB2}"/>
          </ac:spMkLst>
        </pc:spChg>
        <pc:spChg chg="mod">
          <ac:chgData name="Mohamed Akl (PGR)" userId="11878bf1-9f69-4290-bbd0-6bd377f2f9ad" providerId="ADAL" clId="{8603D08B-2A7A-4977-B3A1-AC68F6D07E4C}" dt="2022-05-09T12:27:16.299" v="1660" actId="1076"/>
          <ac:spMkLst>
            <pc:docMk/>
            <pc:sldMk cId="2258119046" sldId="279"/>
            <ac:spMk id="16" creationId="{256D1443-D0AA-4666-82E9-812662FF4532}"/>
          </ac:spMkLst>
        </pc:spChg>
        <pc:spChg chg="mod">
          <ac:chgData name="Mohamed Akl (PGR)" userId="11878bf1-9f69-4290-bbd0-6bd377f2f9ad" providerId="ADAL" clId="{8603D08B-2A7A-4977-B3A1-AC68F6D07E4C}" dt="2022-05-09T12:27:20.579" v="1661" actId="1076"/>
          <ac:spMkLst>
            <pc:docMk/>
            <pc:sldMk cId="2258119046" sldId="279"/>
            <ac:spMk id="18" creationId="{B45894B9-3C2C-4B05-89D6-6C8261928ECC}"/>
          </ac:spMkLst>
        </pc:spChg>
        <pc:spChg chg="mod">
          <ac:chgData name="Mohamed Akl (PGR)" userId="11878bf1-9f69-4290-bbd0-6bd377f2f9ad" providerId="ADAL" clId="{8603D08B-2A7A-4977-B3A1-AC68F6D07E4C}" dt="2022-05-09T12:26:13.293" v="1654" actId="20577"/>
          <ac:spMkLst>
            <pc:docMk/>
            <pc:sldMk cId="2258119046" sldId="279"/>
            <ac:spMk id="21" creationId="{1EE439F2-8296-466D-BE25-4DDB4231E6EF}"/>
          </ac:spMkLst>
        </pc:spChg>
      </pc:sldChg>
      <pc:sldChg chg="addSp delSp modSp del mod">
        <pc:chgData name="Mohamed Akl (PGR)" userId="11878bf1-9f69-4290-bbd0-6bd377f2f9ad" providerId="ADAL" clId="{8603D08B-2A7A-4977-B3A1-AC68F6D07E4C}" dt="2022-05-09T11:28:04.445" v="1090" actId="47"/>
        <pc:sldMkLst>
          <pc:docMk/>
          <pc:sldMk cId="3250385097" sldId="280"/>
        </pc:sldMkLst>
        <pc:spChg chg="mod">
          <ac:chgData name="Mohamed Akl (PGR)" userId="11878bf1-9f69-4290-bbd0-6bd377f2f9ad" providerId="ADAL" clId="{8603D08B-2A7A-4977-B3A1-AC68F6D07E4C}" dt="2022-05-09T09:15:03.955" v="823" actId="20577"/>
          <ac:spMkLst>
            <pc:docMk/>
            <pc:sldMk cId="3250385097" sldId="280"/>
            <ac:spMk id="5" creationId="{5EC6B353-5D61-4524-8488-82D5A173451C}"/>
          </ac:spMkLst>
        </pc:spChg>
        <pc:spChg chg="add del mod">
          <ac:chgData name="Mohamed Akl (PGR)" userId="11878bf1-9f69-4290-bbd0-6bd377f2f9ad" providerId="ADAL" clId="{8603D08B-2A7A-4977-B3A1-AC68F6D07E4C}" dt="2022-05-09T11:28:02.693" v="1089" actId="478"/>
          <ac:spMkLst>
            <pc:docMk/>
            <pc:sldMk cId="3250385097" sldId="280"/>
            <ac:spMk id="16" creationId="{56D9FE03-3F5F-4CEC-BADC-5EA88358E075}"/>
          </ac:spMkLst>
        </pc:spChg>
        <pc:spChg chg="del">
          <ac:chgData name="Mohamed Akl (PGR)" userId="11878bf1-9f69-4290-bbd0-6bd377f2f9ad" providerId="ADAL" clId="{8603D08B-2A7A-4977-B3A1-AC68F6D07E4C}" dt="2022-05-09T10:26:52.636" v="895" actId="478"/>
          <ac:spMkLst>
            <pc:docMk/>
            <pc:sldMk cId="3250385097" sldId="280"/>
            <ac:spMk id="30" creationId="{ED65D344-4AAC-4EBA-8653-267F56219036}"/>
          </ac:spMkLst>
        </pc:spChg>
        <pc:graphicFrameChg chg="del">
          <ac:chgData name="Mohamed Akl (PGR)" userId="11878bf1-9f69-4290-bbd0-6bd377f2f9ad" providerId="ADAL" clId="{8603D08B-2A7A-4977-B3A1-AC68F6D07E4C}" dt="2022-05-09T10:14:47.233" v="893" actId="478"/>
          <ac:graphicFrameMkLst>
            <pc:docMk/>
            <pc:sldMk cId="3250385097" sldId="280"/>
            <ac:graphicFrameMk id="13" creationId="{B9413550-9C9A-41F6-B725-C44D77505092}"/>
          </ac:graphicFrameMkLst>
        </pc:graphicFrameChg>
        <pc:picChg chg="add del mod">
          <ac:chgData name="Mohamed Akl (PGR)" userId="11878bf1-9f69-4290-bbd0-6bd377f2f9ad" providerId="ADAL" clId="{8603D08B-2A7A-4977-B3A1-AC68F6D07E4C}" dt="2022-05-09T10:27:38.157" v="901" actId="478"/>
          <ac:picMkLst>
            <pc:docMk/>
            <pc:sldMk cId="3250385097" sldId="280"/>
            <ac:picMk id="3" creationId="{AAC1DEB8-27B3-4729-8672-4F53B8A94099}"/>
          </ac:picMkLst>
        </pc:picChg>
        <pc:picChg chg="add del mod">
          <ac:chgData name="Mohamed Akl (PGR)" userId="11878bf1-9f69-4290-bbd0-6bd377f2f9ad" providerId="ADAL" clId="{8603D08B-2A7A-4977-B3A1-AC68F6D07E4C}" dt="2022-05-09T11:28:00.647" v="1088" actId="478"/>
          <ac:picMkLst>
            <pc:docMk/>
            <pc:sldMk cId="3250385097" sldId="280"/>
            <ac:picMk id="6" creationId="{8548AD6D-B0C0-4F2B-BA81-7F975D2BA273}"/>
          </ac:picMkLst>
        </pc:picChg>
        <pc:picChg chg="add del">
          <ac:chgData name="Mohamed Akl (PGR)" userId="11878bf1-9f69-4290-bbd0-6bd377f2f9ad" providerId="ADAL" clId="{8603D08B-2A7A-4977-B3A1-AC68F6D07E4C}" dt="2022-05-09T10:56:49.238" v="909" actId="22"/>
          <ac:picMkLst>
            <pc:docMk/>
            <pc:sldMk cId="3250385097" sldId="280"/>
            <ac:picMk id="9" creationId="{07FEAD2B-8B44-4DB0-9BBF-EF0773E21A92}"/>
          </ac:picMkLst>
        </pc:picChg>
        <pc:picChg chg="del">
          <ac:chgData name="Mohamed Akl (PGR)" userId="11878bf1-9f69-4290-bbd0-6bd377f2f9ad" providerId="ADAL" clId="{8603D08B-2A7A-4977-B3A1-AC68F6D07E4C}" dt="2022-05-09T10:26:50.428" v="894" actId="478"/>
          <ac:picMkLst>
            <pc:docMk/>
            <pc:sldMk cId="3250385097" sldId="280"/>
            <ac:picMk id="15" creationId="{E7E5CB33-AE55-4197-A3AD-2F787F75B088}"/>
          </ac:picMkLst>
        </pc:picChg>
      </pc:sldChg>
      <pc:sldChg chg="addSp delSp modSp mod">
        <pc:chgData name="Mohamed Akl (PGR)" userId="11878bf1-9f69-4290-bbd0-6bd377f2f9ad" providerId="ADAL" clId="{8603D08B-2A7A-4977-B3A1-AC68F6D07E4C}" dt="2022-05-09T12:33:26.607" v="1724" actId="20577"/>
        <pc:sldMkLst>
          <pc:docMk/>
          <pc:sldMk cId="3788475097" sldId="281"/>
        </pc:sldMkLst>
        <pc:spChg chg="mod">
          <ac:chgData name="Mohamed Akl (PGR)" userId="11878bf1-9f69-4290-bbd0-6bd377f2f9ad" providerId="ADAL" clId="{8603D08B-2A7A-4977-B3A1-AC68F6D07E4C}" dt="2022-05-09T09:14:53.951" v="822" actId="20577"/>
          <ac:spMkLst>
            <pc:docMk/>
            <pc:sldMk cId="3788475097" sldId="281"/>
            <ac:spMk id="5" creationId="{5EC6B353-5D61-4524-8488-82D5A173451C}"/>
          </ac:spMkLst>
        </pc:spChg>
        <pc:spChg chg="del">
          <ac:chgData name="Mohamed Akl (PGR)" userId="11878bf1-9f69-4290-bbd0-6bd377f2f9ad" providerId="ADAL" clId="{8603D08B-2A7A-4977-B3A1-AC68F6D07E4C}" dt="2022-05-09T08:12:17.802" v="100" actId="478"/>
          <ac:spMkLst>
            <pc:docMk/>
            <pc:sldMk cId="3788475097" sldId="281"/>
            <ac:spMk id="8" creationId="{E90F762B-02F2-42BC-8B3C-CF0CA5D6C864}"/>
          </ac:spMkLst>
        </pc:spChg>
        <pc:spChg chg="add mod">
          <ac:chgData name="Mohamed Akl (PGR)" userId="11878bf1-9f69-4290-bbd0-6bd377f2f9ad" providerId="ADAL" clId="{8603D08B-2A7A-4977-B3A1-AC68F6D07E4C}" dt="2022-05-09T08:12:29.082" v="102"/>
          <ac:spMkLst>
            <pc:docMk/>
            <pc:sldMk cId="3788475097" sldId="281"/>
            <ac:spMk id="11" creationId="{EE0D4E62-6E8C-43AC-BC2E-C12835BF8D18}"/>
          </ac:spMkLst>
        </pc:spChg>
        <pc:spChg chg="mod">
          <ac:chgData name="Mohamed Akl (PGR)" userId="11878bf1-9f69-4290-bbd0-6bd377f2f9ad" providerId="ADAL" clId="{8603D08B-2A7A-4977-B3A1-AC68F6D07E4C}" dt="2022-05-09T12:32:28.288" v="1706" actId="20577"/>
          <ac:spMkLst>
            <pc:docMk/>
            <pc:sldMk cId="3788475097" sldId="281"/>
            <ac:spMk id="12" creationId="{59E8CED4-4157-4C56-AA88-E5A7D5BD02D2}"/>
          </ac:spMkLst>
        </pc:spChg>
        <pc:spChg chg="mod">
          <ac:chgData name="Mohamed Akl (PGR)" userId="11878bf1-9f69-4290-bbd0-6bd377f2f9ad" providerId="ADAL" clId="{8603D08B-2A7A-4977-B3A1-AC68F6D07E4C}" dt="2022-05-09T12:33:26.607" v="1724" actId="20577"/>
          <ac:spMkLst>
            <pc:docMk/>
            <pc:sldMk cId="3788475097" sldId="281"/>
            <ac:spMk id="13" creationId="{5EFC6E68-ADC2-4369-A257-B9F6488A7C7B}"/>
          </ac:spMkLst>
        </pc:spChg>
      </pc:sldChg>
      <pc:sldChg chg="addSp delSp modSp add mod">
        <pc:chgData name="Mohamed Akl (PGR)" userId="11878bf1-9f69-4290-bbd0-6bd377f2f9ad" providerId="ADAL" clId="{8603D08B-2A7A-4977-B3A1-AC68F6D07E4C}" dt="2022-05-09T12:42:02.612" v="1743" actId="20577"/>
        <pc:sldMkLst>
          <pc:docMk/>
          <pc:sldMk cId="304670372" sldId="282"/>
        </pc:sldMkLst>
        <pc:spChg chg="add mod">
          <ac:chgData name="Mohamed Akl (PGR)" userId="11878bf1-9f69-4290-bbd0-6bd377f2f9ad" providerId="ADAL" clId="{8603D08B-2A7A-4977-B3A1-AC68F6D07E4C}" dt="2022-05-09T12:42:02.612" v="1743" actId="20577"/>
          <ac:spMkLst>
            <pc:docMk/>
            <pc:sldMk cId="304670372" sldId="282"/>
            <ac:spMk id="9" creationId="{DB9CA31C-E6A8-4814-B76C-49FB924ED68F}"/>
          </ac:spMkLst>
        </pc:spChg>
        <pc:spChg chg="add mod">
          <ac:chgData name="Mohamed Akl (PGR)" userId="11878bf1-9f69-4290-bbd0-6bd377f2f9ad" providerId="ADAL" clId="{8603D08B-2A7A-4977-B3A1-AC68F6D07E4C}" dt="2022-05-09T12:38:41.319" v="1725"/>
          <ac:spMkLst>
            <pc:docMk/>
            <pc:sldMk cId="304670372" sldId="282"/>
            <ac:spMk id="10" creationId="{32E8B227-754C-47F4-AFEB-CF86D121E630}"/>
          </ac:spMkLst>
        </pc:spChg>
        <pc:spChg chg="add mod">
          <ac:chgData name="Mohamed Akl (PGR)" userId="11878bf1-9f69-4290-bbd0-6bd377f2f9ad" providerId="ADAL" clId="{8603D08B-2A7A-4977-B3A1-AC68F6D07E4C}" dt="2022-05-09T12:39:23.329" v="1731" actId="20577"/>
          <ac:spMkLst>
            <pc:docMk/>
            <pc:sldMk cId="304670372" sldId="282"/>
            <ac:spMk id="12" creationId="{3A6A1F93-311A-4F8B-AE0E-97CF2199E9F5}"/>
          </ac:spMkLst>
        </pc:spChg>
        <pc:spChg chg="add del mod">
          <ac:chgData name="Mohamed Akl (PGR)" userId="11878bf1-9f69-4290-bbd0-6bd377f2f9ad" providerId="ADAL" clId="{8603D08B-2A7A-4977-B3A1-AC68F6D07E4C}" dt="2022-05-09T11:42:52.473" v="1467" actId="478"/>
          <ac:spMkLst>
            <pc:docMk/>
            <pc:sldMk cId="304670372" sldId="282"/>
            <ac:spMk id="13" creationId="{37B4DA2A-C32F-4328-BB96-F377421EC82C}"/>
          </ac:spMkLst>
        </pc:spChg>
        <pc:picChg chg="add mod">
          <ac:chgData name="Mohamed Akl (PGR)" userId="11878bf1-9f69-4290-bbd0-6bd377f2f9ad" providerId="ADAL" clId="{8603D08B-2A7A-4977-B3A1-AC68F6D07E4C}" dt="2022-05-09T11:35:53.228" v="1412" actId="14100"/>
          <ac:picMkLst>
            <pc:docMk/>
            <pc:sldMk cId="304670372" sldId="282"/>
            <ac:picMk id="3" creationId="{7E1D2BFC-EF6E-4BA7-A6BB-7C235B529F65}"/>
          </ac:picMkLst>
        </pc:picChg>
        <pc:picChg chg="del">
          <ac:chgData name="Mohamed Akl (PGR)" userId="11878bf1-9f69-4290-bbd0-6bd377f2f9ad" providerId="ADAL" clId="{8603D08B-2A7A-4977-B3A1-AC68F6D07E4C}" dt="2022-05-09T10:56:53.187" v="911" actId="478"/>
          <ac:picMkLst>
            <pc:docMk/>
            <pc:sldMk cId="304670372" sldId="282"/>
            <ac:picMk id="6" creationId="{8548AD6D-B0C0-4F2B-BA81-7F975D2BA273}"/>
          </ac:picMkLst>
        </pc:picChg>
      </pc:sldChg>
    </pc:docChg>
  </pc:docChgLst>
  <pc:docChgLst>
    <pc:chgData name="Mohamed Akl (PGR)" userId="11878bf1-9f69-4290-bbd0-6bd377f2f9ad" providerId="ADAL" clId="{D845CB7E-CB80-4905-9498-242B079CD8A7}"/>
    <pc:docChg chg="modSld">
      <pc:chgData name="Mohamed Akl (PGR)" userId="11878bf1-9f69-4290-bbd0-6bd377f2f9ad" providerId="ADAL" clId="{D845CB7E-CB80-4905-9498-242B079CD8A7}" dt="2022-05-25T06:52:50.450" v="43"/>
      <pc:docMkLst>
        <pc:docMk/>
      </pc:docMkLst>
      <pc:sldChg chg="addSp delSp modSp modTransition modAnim">
        <pc:chgData name="Mohamed Akl (PGR)" userId="11878bf1-9f69-4290-bbd0-6bd377f2f9ad" providerId="ADAL" clId="{D845CB7E-CB80-4905-9498-242B079CD8A7}" dt="2022-05-25T06:03:40.818" v="1"/>
        <pc:sldMkLst>
          <pc:docMk/>
          <pc:sldMk cId="994405708" sldId="257"/>
        </pc:sldMkLst>
        <pc:picChg chg="del">
          <ac:chgData name="Mohamed Akl (PGR)" userId="11878bf1-9f69-4290-bbd0-6bd377f2f9ad" providerId="ADAL" clId="{D845CB7E-CB80-4905-9498-242B079CD8A7}" dt="2022-05-25T05:43:15.260" v="0"/>
          <ac:picMkLst>
            <pc:docMk/>
            <pc:sldMk cId="994405708" sldId="257"/>
            <ac:picMk id="2" creationId="{D043B94A-130F-4DE7-8CB2-F6184C5F6A2F}"/>
          </ac:picMkLst>
        </pc:picChg>
        <pc:picChg chg="add mod">
          <ac:chgData name="Mohamed Akl (PGR)" userId="11878bf1-9f69-4290-bbd0-6bd377f2f9ad" providerId="ADAL" clId="{D845CB7E-CB80-4905-9498-242B079CD8A7}" dt="2022-05-25T06:03:40.818" v="1"/>
          <ac:picMkLst>
            <pc:docMk/>
            <pc:sldMk cId="994405708" sldId="257"/>
            <ac:picMk id="6" creationId="{C3F320B4-A5DE-4305-93E4-F2DD2BA9C51C}"/>
          </ac:picMkLst>
        </pc:picChg>
      </pc:sldChg>
      <pc:sldChg chg="addSp delSp modSp modTransition modAnim">
        <pc:chgData name="Mohamed Akl (PGR)" userId="11878bf1-9f69-4290-bbd0-6bd377f2f9ad" providerId="ADAL" clId="{D845CB7E-CB80-4905-9498-242B079CD8A7}" dt="2022-05-25T06:07:02.869" v="6"/>
        <pc:sldMkLst>
          <pc:docMk/>
          <pc:sldMk cId="2715011864" sldId="273"/>
        </pc:sldMkLst>
        <pc:picChg chg="add del mod">
          <ac:chgData name="Mohamed Akl (PGR)" userId="11878bf1-9f69-4290-bbd0-6bd377f2f9ad" providerId="ADAL" clId="{D845CB7E-CB80-4905-9498-242B079CD8A7}" dt="2022-05-25T06:05:36.344" v="3"/>
          <ac:picMkLst>
            <pc:docMk/>
            <pc:sldMk cId="2715011864" sldId="273"/>
            <ac:picMk id="2" creationId="{3FB39F0D-A305-4498-84DF-1EBBAA786405}"/>
          </ac:picMkLst>
        </pc:picChg>
        <pc:picChg chg="del">
          <ac:chgData name="Mohamed Akl (PGR)" userId="11878bf1-9f69-4290-bbd0-6bd377f2f9ad" providerId="ADAL" clId="{D845CB7E-CB80-4905-9498-242B079CD8A7}" dt="2022-05-25T05:43:15.260" v="0"/>
          <ac:picMkLst>
            <pc:docMk/>
            <pc:sldMk cId="2715011864" sldId="273"/>
            <ac:picMk id="3" creationId="{3287855C-5255-4186-9EA8-46D4965AB460}"/>
          </ac:picMkLst>
        </pc:picChg>
        <pc:picChg chg="add del mod">
          <ac:chgData name="Mohamed Akl (PGR)" userId="11878bf1-9f69-4290-bbd0-6bd377f2f9ad" providerId="ADAL" clId="{D845CB7E-CB80-4905-9498-242B079CD8A7}" dt="2022-05-25T06:06:34.558" v="5"/>
          <ac:picMkLst>
            <pc:docMk/>
            <pc:sldMk cId="2715011864" sldId="273"/>
            <ac:picMk id="4" creationId="{506E0326-D0A5-4347-B72F-485578C95F8E}"/>
          </ac:picMkLst>
        </pc:picChg>
        <pc:picChg chg="add mod">
          <ac:chgData name="Mohamed Akl (PGR)" userId="11878bf1-9f69-4290-bbd0-6bd377f2f9ad" providerId="ADAL" clId="{D845CB7E-CB80-4905-9498-242B079CD8A7}" dt="2022-05-25T06:07:02.869" v="6"/>
          <ac:picMkLst>
            <pc:docMk/>
            <pc:sldMk cId="2715011864" sldId="273"/>
            <ac:picMk id="7" creationId="{84C9EC7C-C889-444C-BCA7-C73D9E476518}"/>
          </ac:picMkLst>
        </pc:picChg>
      </pc:sldChg>
      <pc:sldChg chg="addSp delSp modSp modTransition modAnim">
        <pc:chgData name="Mohamed Akl (PGR)" userId="11878bf1-9f69-4290-bbd0-6bd377f2f9ad" providerId="ADAL" clId="{D845CB7E-CB80-4905-9498-242B079CD8A7}" dt="2022-05-25T06:11:34.922" v="11"/>
        <pc:sldMkLst>
          <pc:docMk/>
          <pc:sldMk cId="31498520" sldId="277"/>
        </pc:sldMkLst>
        <pc:picChg chg="add del mod">
          <ac:chgData name="Mohamed Akl (PGR)" userId="11878bf1-9f69-4290-bbd0-6bd377f2f9ad" providerId="ADAL" clId="{D845CB7E-CB80-4905-9498-242B079CD8A7}" dt="2022-05-25T06:09:46.002" v="8"/>
          <ac:picMkLst>
            <pc:docMk/>
            <pc:sldMk cId="31498520" sldId="277"/>
            <ac:picMk id="2" creationId="{F923BEC0-4CBB-4368-8E92-D10F464659E1}"/>
          </ac:picMkLst>
        </pc:picChg>
        <pc:picChg chg="add del mod">
          <ac:chgData name="Mohamed Akl (PGR)" userId="11878bf1-9f69-4290-bbd0-6bd377f2f9ad" providerId="ADAL" clId="{D845CB7E-CB80-4905-9498-242B079CD8A7}" dt="2022-05-25T06:10:47.184" v="10"/>
          <ac:picMkLst>
            <pc:docMk/>
            <pc:sldMk cId="31498520" sldId="277"/>
            <ac:picMk id="3" creationId="{0AD6A3E9-A34A-4139-9D25-83C81A990A63}"/>
          </ac:picMkLst>
        </pc:picChg>
        <pc:picChg chg="add mod">
          <ac:chgData name="Mohamed Akl (PGR)" userId="11878bf1-9f69-4290-bbd0-6bd377f2f9ad" providerId="ADAL" clId="{D845CB7E-CB80-4905-9498-242B079CD8A7}" dt="2022-05-25T06:11:34.922" v="11"/>
          <ac:picMkLst>
            <pc:docMk/>
            <pc:sldMk cId="31498520" sldId="277"/>
            <ac:picMk id="4" creationId="{79940298-69DE-4E8B-A3A9-C0568EBE7D6A}"/>
          </ac:picMkLst>
        </pc:picChg>
        <pc:picChg chg="del">
          <ac:chgData name="Mohamed Akl (PGR)" userId="11878bf1-9f69-4290-bbd0-6bd377f2f9ad" providerId="ADAL" clId="{D845CB7E-CB80-4905-9498-242B079CD8A7}" dt="2022-05-25T05:43:15.260" v="0"/>
          <ac:picMkLst>
            <pc:docMk/>
            <pc:sldMk cId="31498520" sldId="277"/>
            <ac:picMk id="8" creationId="{DB4FF0C5-9A4E-4D95-AC4D-FA0356C76E21}"/>
          </ac:picMkLst>
        </pc:picChg>
      </pc:sldChg>
      <pc:sldChg chg="addSp delSp modSp modTransition modAnim">
        <pc:chgData name="Mohamed Akl (PGR)" userId="11878bf1-9f69-4290-bbd0-6bd377f2f9ad" providerId="ADAL" clId="{D845CB7E-CB80-4905-9498-242B079CD8A7}" dt="2022-05-25T06:39:31.781" v="21"/>
        <pc:sldMkLst>
          <pc:docMk/>
          <pc:sldMk cId="3981433293" sldId="278"/>
        </pc:sldMkLst>
        <pc:picChg chg="add mod">
          <ac:chgData name="Mohamed Akl (PGR)" userId="11878bf1-9f69-4290-bbd0-6bd377f2f9ad" providerId="ADAL" clId="{D845CB7E-CB80-4905-9498-242B079CD8A7}" dt="2022-05-25T06:39:31.781" v="21"/>
          <ac:picMkLst>
            <pc:docMk/>
            <pc:sldMk cId="3981433293" sldId="278"/>
            <ac:picMk id="2" creationId="{D93A89A4-1604-4E78-A776-412349368EFE}"/>
          </ac:picMkLst>
        </pc:picChg>
        <pc:picChg chg="del">
          <ac:chgData name="Mohamed Akl (PGR)" userId="11878bf1-9f69-4290-bbd0-6bd377f2f9ad" providerId="ADAL" clId="{D845CB7E-CB80-4905-9498-242B079CD8A7}" dt="2022-05-25T05:43:15.260" v="0"/>
          <ac:picMkLst>
            <pc:docMk/>
            <pc:sldMk cId="3981433293" sldId="278"/>
            <ac:picMk id="3" creationId="{12E421C3-6677-402D-B609-CD46AE522D7F}"/>
          </ac:picMkLst>
        </pc:picChg>
      </pc:sldChg>
      <pc:sldChg chg="addSp delSp modSp modTransition modAnim">
        <pc:chgData name="Mohamed Akl (PGR)" userId="11878bf1-9f69-4290-bbd0-6bd377f2f9ad" providerId="ADAL" clId="{D845CB7E-CB80-4905-9498-242B079CD8A7}" dt="2022-05-25T06:35:46.257" v="20"/>
        <pc:sldMkLst>
          <pc:docMk/>
          <pc:sldMk cId="2258119046" sldId="279"/>
        </pc:sldMkLst>
        <pc:picChg chg="add del mod">
          <ac:chgData name="Mohamed Akl (PGR)" userId="11878bf1-9f69-4290-bbd0-6bd377f2f9ad" providerId="ADAL" clId="{D845CB7E-CB80-4905-9498-242B079CD8A7}" dt="2022-05-25T06:32:31.685" v="13"/>
          <ac:picMkLst>
            <pc:docMk/>
            <pc:sldMk cId="2258119046" sldId="279"/>
            <ac:picMk id="2" creationId="{6EE0CCA8-15DA-412A-9E30-F37A71BF638C}"/>
          </ac:picMkLst>
        </pc:picChg>
        <pc:picChg chg="add del mod">
          <ac:chgData name="Mohamed Akl (PGR)" userId="11878bf1-9f69-4290-bbd0-6bd377f2f9ad" providerId="ADAL" clId="{D845CB7E-CB80-4905-9498-242B079CD8A7}" dt="2022-05-25T06:33:20.386" v="15"/>
          <ac:picMkLst>
            <pc:docMk/>
            <pc:sldMk cId="2258119046" sldId="279"/>
            <ac:picMk id="3" creationId="{36AC9A2D-6600-43BC-B3E1-D46C5A2C8FAB}"/>
          </ac:picMkLst>
        </pc:picChg>
        <pc:picChg chg="add del mod">
          <ac:chgData name="Mohamed Akl (PGR)" userId="11878bf1-9f69-4290-bbd0-6bd377f2f9ad" providerId="ADAL" clId="{D845CB7E-CB80-4905-9498-242B079CD8A7}" dt="2022-05-25T06:34:21.674" v="17"/>
          <ac:picMkLst>
            <pc:docMk/>
            <pc:sldMk cId="2258119046" sldId="279"/>
            <ac:picMk id="4" creationId="{AFAF43D3-7AC3-4DB8-9BFB-0A55D3B7B61F}"/>
          </ac:picMkLst>
        </pc:picChg>
        <pc:picChg chg="del">
          <ac:chgData name="Mohamed Akl (PGR)" userId="11878bf1-9f69-4290-bbd0-6bd377f2f9ad" providerId="ADAL" clId="{D845CB7E-CB80-4905-9498-242B079CD8A7}" dt="2022-05-25T05:43:15.260" v="0"/>
          <ac:picMkLst>
            <pc:docMk/>
            <pc:sldMk cId="2258119046" sldId="279"/>
            <ac:picMk id="7" creationId="{A0847646-B2E7-496F-B346-077FF5854A88}"/>
          </ac:picMkLst>
        </pc:picChg>
        <pc:picChg chg="add del mod">
          <ac:chgData name="Mohamed Akl (PGR)" userId="11878bf1-9f69-4290-bbd0-6bd377f2f9ad" providerId="ADAL" clId="{D845CB7E-CB80-4905-9498-242B079CD8A7}" dt="2022-05-25T06:35:08.443" v="19"/>
          <ac:picMkLst>
            <pc:docMk/>
            <pc:sldMk cId="2258119046" sldId="279"/>
            <ac:picMk id="8" creationId="{B202B6DA-08A5-4AB8-AD4F-3181D07E90AF}"/>
          </ac:picMkLst>
        </pc:picChg>
        <pc:picChg chg="add mod">
          <ac:chgData name="Mohamed Akl (PGR)" userId="11878bf1-9f69-4290-bbd0-6bd377f2f9ad" providerId="ADAL" clId="{D845CB7E-CB80-4905-9498-242B079CD8A7}" dt="2022-05-25T06:35:46.257" v="20"/>
          <ac:picMkLst>
            <pc:docMk/>
            <pc:sldMk cId="2258119046" sldId="279"/>
            <ac:picMk id="9" creationId="{E105E5EC-23F0-49EB-B735-A1B03F900486}"/>
          </ac:picMkLst>
        </pc:picChg>
      </pc:sldChg>
      <pc:sldChg chg="addSp delSp modSp modTransition modAnim">
        <pc:chgData name="Mohamed Akl (PGR)" userId="11878bf1-9f69-4290-bbd0-6bd377f2f9ad" providerId="ADAL" clId="{D845CB7E-CB80-4905-9498-242B079CD8A7}" dt="2022-05-25T06:52:50.450" v="43"/>
        <pc:sldMkLst>
          <pc:docMk/>
          <pc:sldMk cId="1152062875" sldId="285"/>
        </pc:sldMkLst>
        <pc:picChg chg="del">
          <ac:chgData name="Mohamed Akl (PGR)" userId="11878bf1-9f69-4290-bbd0-6bd377f2f9ad" providerId="ADAL" clId="{D845CB7E-CB80-4905-9498-242B079CD8A7}" dt="2022-05-25T05:43:15.260" v="0"/>
          <ac:picMkLst>
            <pc:docMk/>
            <pc:sldMk cId="1152062875" sldId="285"/>
            <ac:picMk id="3" creationId="{BB134C59-3AEF-4C9E-9CBD-3E8C14932482}"/>
          </ac:picMkLst>
        </pc:picChg>
        <pc:picChg chg="add mod">
          <ac:chgData name="Mohamed Akl (PGR)" userId="11878bf1-9f69-4290-bbd0-6bd377f2f9ad" providerId="ADAL" clId="{D845CB7E-CB80-4905-9498-242B079CD8A7}" dt="2022-05-25T06:52:50.450" v="43"/>
          <ac:picMkLst>
            <pc:docMk/>
            <pc:sldMk cId="1152062875" sldId="285"/>
            <ac:picMk id="5" creationId="{FA8FAD58-A4A4-407A-8174-1E1C300B567B}"/>
          </ac:picMkLst>
        </pc:picChg>
      </pc:sldChg>
      <pc:sldChg chg="addSp delSp modSp modTransition modAnim">
        <pc:chgData name="Mohamed Akl (PGR)" userId="11878bf1-9f69-4290-bbd0-6bd377f2f9ad" providerId="ADAL" clId="{D845CB7E-CB80-4905-9498-242B079CD8A7}" dt="2022-05-25T06:51:12.079" v="42"/>
        <pc:sldMkLst>
          <pc:docMk/>
          <pc:sldMk cId="2228932262" sldId="291"/>
        </pc:sldMkLst>
        <pc:picChg chg="add del mod">
          <ac:chgData name="Mohamed Akl (PGR)" userId="11878bf1-9f69-4290-bbd0-6bd377f2f9ad" providerId="ADAL" clId="{D845CB7E-CB80-4905-9498-242B079CD8A7}" dt="2022-05-25T06:41:37.612" v="23"/>
          <ac:picMkLst>
            <pc:docMk/>
            <pc:sldMk cId="2228932262" sldId="291"/>
            <ac:picMk id="2" creationId="{E40A2B49-3706-411F-913B-5A3E1816F82F}"/>
          </ac:picMkLst>
        </pc:picChg>
        <pc:picChg chg="del">
          <ac:chgData name="Mohamed Akl (PGR)" userId="11878bf1-9f69-4290-bbd0-6bd377f2f9ad" providerId="ADAL" clId="{D845CB7E-CB80-4905-9498-242B079CD8A7}" dt="2022-05-25T05:43:15.260" v="0"/>
          <ac:picMkLst>
            <pc:docMk/>
            <pc:sldMk cId="2228932262" sldId="291"/>
            <ac:picMk id="4" creationId="{ECDC9E5E-E9A3-4F5C-A7B4-B4174CE0CC65}"/>
          </ac:picMkLst>
        </pc:picChg>
        <pc:picChg chg="add del mod">
          <ac:chgData name="Mohamed Akl (PGR)" userId="11878bf1-9f69-4290-bbd0-6bd377f2f9ad" providerId="ADAL" clId="{D845CB7E-CB80-4905-9498-242B079CD8A7}" dt="2022-05-25T06:42:13.415" v="25"/>
          <ac:picMkLst>
            <pc:docMk/>
            <pc:sldMk cId="2228932262" sldId="291"/>
            <ac:picMk id="6" creationId="{76477974-929F-4AA5-A87B-80D7D59F03FA}"/>
          </ac:picMkLst>
        </pc:picChg>
        <pc:picChg chg="add del mod">
          <ac:chgData name="Mohamed Akl (PGR)" userId="11878bf1-9f69-4290-bbd0-6bd377f2f9ad" providerId="ADAL" clId="{D845CB7E-CB80-4905-9498-242B079CD8A7}" dt="2022-05-25T06:42:52.519" v="27"/>
          <ac:picMkLst>
            <pc:docMk/>
            <pc:sldMk cId="2228932262" sldId="291"/>
            <ac:picMk id="9" creationId="{F7D3D0D5-58BD-41AD-8082-A480A35A08B9}"/>
          </ac:picMkLst>
        </pc:picChg>
        <pc:picChg chg="add del mod">
          <ac:chgData name="Mohamed Akl (PGR)" userId="11878bf1-9f69-4290-bbd0-6bd377f2f9ad" providerId="ADAL" clId="{D845CB7E-CB80-4905-9498-242B079CD8A7}" dt="2022-05-25T06:43:43.028" v="29"/>
          <ac:picMkLst>
            <pc:docMk/>
            <pc:sldMk cId="2228932262" sldId="291"/>
            <ac:picMk id="10" creationId="{AB7D772B-DCBC-40EC-8484-BEF28302A5EF}"/>
          </ac:picMkLst>
        </pc:picChg>
        <pc:picChg chg="add del mod">
          <ac:chgData name="Mohamed Akl (PGR)" userId="11878bf1-9f69-4290-bbd0-6bd377f2f9ad" providerId="ADAL" clId="{D845CB7E-CB80-4905-9498-242B079CD8A7}" dt="2022-05-25T06:44:11.531" v="31"/>
          <ac:picMkLst>
            <pc:docMk/>
            <pc:sldMk cId="2228932262" sldId="291"/>
            <ac:picMk id="11" creationId="{01673500-0E17-498E-8EF5-FD7D88867718}"/>
          </ac:picMkLst>
        </pc:picChg>
        <pc:picChg chg="add del mod">
          <ac:chgData name="Mohamed Akl (PGR)" userId="11878bf1-9f69-4290-bbd0-6bd377f2f9ad" providerId="ADAL" clId="{D845CB7E-CB80-4905-9498-242B079CD8A7}" dt="2022-05-25T06:44:52.784" v="33"/>
          <ac:picMkLst>
            <pc:docMk/>
            <pc:sldMk cId="2228932262" sldId="291"/>
            <ac:picMk id="12" creationId="{ADD3462B-2295-4EAA-81D4-C38996392A98}"/>
          </ac:picMkLst>
        </pc:picChg>
        <pc:picChg chg="add del mod">
          <ac:chgData name="Mohamed Akl (PGR)" userId="11878bf1-9f69-4290-bbd0-6bd377f2f9ad" providerId="ADAL" clId="{D845CB7E-CB80-4905-9498-242B079CD8A7}" dt="2022-05-25T06:49:00.904" v="35"/>
          <ac:picMkLst>
            <pc:docMk/>
            <pc:sldMk cId="2228932262" sldId="291"/>
            <ac:picMk id="13" creationId="{F8B3972A-AE4B-402A-AB8A-BB8144BD6D06}"/>
          </ac:picMkLst>
        </pc:picChg>
        <pc:picChg chg="add del mod">
          <ac:chgData name="Mohamed Akl (PGR)" userId="11878bf1-9f69-4290-bbd0-6bd377f2f9ad" providerId="ADAL" clId="{D845CB7E-CB80-4905-9498-242B079CD8A7}" dt="2022-05-25T06:49:26.990" v="37"/>
          <ac:picMkLst>
            <pc:docMk/>
            <pc:sldMk cId="2228932262" sldId="291"/>
            <ac:picMk id="14" creationId="{F399A442-98BE-438B-BC49-FE14D132B561}"/>
          </ac:picMkLst>
        </pc:picChg>
        <pc:picChg chg="add del mod">
          <ac:chgData name="Mohamed Akl (PGR)" userId="11878bf1-9f69-4290-bbd0-6bd377f2f9ad" providerId="ADAL" clId="{D845CB7E-CB80-4905-9498-242B079CD8A7}" dt="2022-05-25T06:49:43.457" v="39"/>
          <ac:picMkLst>
            <pc:docMk/>
            <pc:sldMk cId="2228932262" sldId="291"/>
            <ac:picMk id="15" creationId="{BEF3076A-F922-43C5-9B35-C7B55D734D01}"/>
          </ac:picMkLst>
        </pc:picChg>
        <pc:picChg chg="add del mod">
          <ac:chgData name="Mohamed Akl (PGR)" userId="11878bf1-9f69-4290-bbd0-6bd377f2f9ad" providerId="ADAL" clId="{D845CB7E-CB80-4905-9498-242B079CD8A7}" dt="2022-05-25T06:50:03.649" v="41"/>
          <ac:picMkLst>
            <pc:docMk/>
            <pc:sldMk cId="2228932262" sldId="291"/>
            <ac:picMk id="16" creationId="{233FA93D-A6BA-4D18-AB6F-F6218A2FAA9B}"/>
          </ac:picMkLst>
        </pc:picChg>
        <pc:picChg chg="add mod">
          <ac:chgData name="Mohamed Akl (PGR)" userId="11878bf1-9f69-4290-bbd0-6bd377f2f9ad" providerId="ADAL" clId="{D845CB7E-CB80-4905-9498-242B079CD8A7}" dt="2022-05-25T06:51:12.079" v="42"/>
          <ac:picMkLst>
            <pc:docMk/>
            <pc:sldMk cId="2228932262" sldId="291"/>
            <ac:picMk id="24" creationId="{0A451761-2A5E-41B1-B017-4D8CD3F3826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ewcastle-my.sharepoint.com/personal/c0025936_newcastle_ac_uk/Documents/My%20PhD/Conferences/EGU/April%202022/Presentation/Figures/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Correlation coefficients</a:t>
            </a:r>
          </a:p>
        </c:rich>
      </c:tx>
      <c:layout>
        <c:manualLayout>
          <c:xMode val="edge"/>
          <c:yMode val="edge"/>
          <c:x val="0.40891343050203832"/>
          <c:y val="3.66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439146702406884E-2"/>
          <c:y val="4.0414112845831983E-2"/>
          <c:w val="0.93219482883788463"/>
          <c:h val="0.82870734908136467"/>
        </c:manualLayout>
      </c:layout>
      <c:lineChart>
        <c:grouping val="standard"/>
        <c:varyColors val="0"/>
        <c:ser>
          <c:idx val="0"/>
          <c:order val="0"/>
          <c:tx>
            <c:v>Before accounting of Lake storage</c:v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3"/>
            <c:spPr>
              <a:solidFill>
                <a:schemeClr val="accent1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numRef>
              <c:f>Sheet1!$AG$2:$AG$176</c:f>
              <c:numCache>
                <c:formatCode>General</c:formatCode>
                <c:ptCount val="17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</c:numCache>
            </c:numRef>
          </c:cat>
          <c:val>
            <c:numRef>
              <c:f>Sheet1!$AH$2:$AH$176</c:f>
              <c:numCache>
                <c:formatCode>0.000000</c:formatCode>
                <c:ptCount val="175"/>
                <c:pt idx="0">
                  <c:v>0.48499979999999998</c:v>
                </c:pt>
                <c:pt idx="1">
                  <c:v>0.64821960000000001</c:v>
                </c:pt>
                <c:pt idx="2">
                  <c:v>0.6106085</c:v>
                </c:pt>
                <c:pt idx="3">
                  <c:v>0.48746729999999999</c:v>
                </c:pt>
                <c:pt idx="4">
                  <c:v>0.58761960000000002</c:v>
                </c:pt>
                <c:pt idx="5">
                  <c:v>0.52012829999999999</c:v>
                </c:pt>
                <c:pt idx="6">
                  <c:v>0.68919870000000005</c:v>
                </c:pt>
                <c:pt idx="7">
                  <c:v>0.65631569999999995</c:v>
                </c:pt>
                <c:pt idx="8">
                  <c:v>0.51986659999999996</c:v>
                </c:pt>
                <c:pt idx="9">
                  <c:v>0.6307893</c:v>
                </c:pt>
                <c:pt idx="10">
                  <c:v>0.50244540000000004</c:v>
                </c:pt>
                <c:pt idx="11">
                  <c:v>0.71945009999999998</c:v>
                </c:pt>
                <c:pt idx="12">
                  <c:v>0.68079239999999996</c:v>
                </c:pt>
                <c:pt idx="13">
                  <c:v>0.50770890000000002</c:v>
                </c:pt>
                <c:pt idx="14">
                  <c:v>0.65196189999999998</c:v>
                </c:pt>
                <c:pt idx="15">
                  <c:v>0.48566609999999999</c:v>
                </c:pt>
                <c:pt idx="16">
                  <c:v>0.64846610000000005</c:v>
                </c:pt>
                <c:pt idx="17">
                  <c:v>0.61247050000000003</c:v>
                </c:pt>
                <c:pt idx="18">
                  <c:v>0.48775940000000001</c:v>
                </c:pt>
                <c:pt idx="19">
                  <c:v>0.58890350000000002</c:v>
                </c:pt>
                <c:pt idx="20">
                  <c:v>0.62818189999999996</c:v>
                </c:pt>
                <c:pt idx="21">
                  <c:v>0.80403100000000005</c:v>
                </c:pt>
                <c:pt idx="22">
                  <c:v>0.79581630000000003</c:v>
                </c:pt>
                <c:pt idx="23">
                  <c:v>0.62985829999999998</c:v>
                </c:pt>
                <c:pt idx="24">
                  <c:v>0.77636570000000005</c:v>
                </c:pt>
                <c:pt idx="25">
                  <c:v>0.62602780000000002</c:v>
                </c:pt>
                <c:pt idx="26">
                  <c:v>0.81169500000000006</c:v>
                </c:pt>
                <c:pt idx="27">
                  <c:v>0.79699980000000004</c:v>
                </c:pt>
                <c:pt idx="28">
                  <c:v>0.62932889999999997</c:v>
                </c:pt>
                <c:pt idx="29">
                  <c:v>0.77241360000000003</c:v>
                </c:pt>
                <c:pt idx="30">
                  <c:v>0.62106550000000005</c:v>
                </c:pt>
                <c:pt idx="31">
                  <c:v>0.79890439999999996</c:v>
                </c:pt>
                <c:pt idx="32">
                  <c:v>0.78668579999999999</c:v>
                </c:pt>
                <c:pt idx="33">
                  <c:v>0.62629250000000003</c:v>
                </c:pt>
                <c:pt idx="34">
                  <c:v>0.76155799999999996</c:v>
                </c:pt>
                <c:pt idx="35">
                  <c:v>0.56405559999999999</c:v>
                </c:pt>
                <c:pt idx="36">
                  <c:v>0.68564210000000003</c:v>
                </c:pt>
                <c:pt idx="37">
                  <c:v>0.65984799999999999</c:v>
                </c:pt>
                <c:pt idx="38">
                  <c:v>0.56547029999999998</c:v>
                </c:pt>
                <c:pt idx="39">
                  <c:v>0.63668559999999996</c:v>
                </c:pt>
                <c:pt idx="40">
                  <c:v>0.60641599999999996</c:v>
                </c:pt>
                <c:pt idx="41">
                  <c:v>0.7269833</c:v>
                </c:pt>
                <c:pt idx="42">
                  <c:v>0.70368090000000005</c:v>
                </c:pt>
                <c:pt idx="43">
                  <c:v>0.60782769999999997</c:v>
                </c:pt>
                <c:pt idx="44">
                  <c:v>0.67466179999999998</c:v>
                </c:pt>
                <c:pt idx="45">
                  <c:v>0.60403370000000001</c:v>
                </c:pt>
                <c:pt idx="46">
                  <c:v>0.75957730000000001</c:v>
                </c:pt>
                <c:pt idx="47">
                  <c:v>0.73127620000000004</c:v>
                </c:pt>
                <c:pt idx="48">
                  <c:v>0.60670199999999996</c:v>
                </c:pt>
                <c:pt idx="49">
                  <c:v>0.69683839999999997</c:v>
                </c:pt>
                <c:pt idx="50">
                  <c:v>0.56445109999999998</c:v>
                </c:pt>
                <c:pt idx="51">
                  <c:v>0.68588550000000004</c:v>
                </c:pt>
                <c:pt idx="52">
                  <c:v>0.66320080000000003</c:v>
                </c:pt>
                <c:pt idx="53">
                  <c:v>0.56822980000000001</c:v>
                </c:pt>
                <c:pt idx="54">
                  <c:v>0.6383529</c:v>
                </c:pt>
                <c:pt idx="55">
                  <c:v>0.70748100000000003</c:v>
                </c:pt>
                <c:pt idx="56">
                  <c:v>0.81357520000000005</c:v>
                </c:pt>
                <c:pt idx="57">
                  <c:v>0.81886309999999995</c:v>
                </c:pt>
                <c:pt idx="58">
                  <c:v>0.71069689999999996</c:v>
                </c:pt>
                <c:pt idx="59">
                  <c:v>0.79360750000000002</c:v>
                </c:pt>
                <c:pt idx="60">
                  <c:v>0.70369309999999996</c:v>
                </c:pt>
                <c:pt idx="61">
                  <c:v>0.81506000000000001</c:v>
                </c:pt>
                <c:pt idx="62" formatCode="General">
                  <c:v>0.8182606</c:v>
                </c:pt>
                <c:pt idx="63">
                  <c:v>0.70542119999999997</c:v>
                </c:pt>
                <c:pt idx="64">
                  <c:v>0.79339749999999998</c:v>
                </c:pt>
                <c:pt idx="65">
                  <c:v>0.70154510000000003</c:v>
                </c:pt>
                <c:pt idx="66">
                  <c:v>0.81192319999999996</c:v>
                </c:pt>
                <c:pt idx="67">
                  <c:v>0.814415</c:v>
                </c:pt>
                <c:pt idx="68">
                  <c:v>0.70351660000000005</c:v>
                </c:pt>
                <c:pt idx="69">
                  <c:v>0.78876380000000001</c:v>
                </c:pt>
                <c:pt idx="70">
                  <c:v>0.47336840000000002</c:v>
                </c:pt>
                <c:pt idx="71">
                  <c:v>0.64035790000000004</c:v>
                </c:pt>
                <c:pt idx="72">
                  <c:v>0.60658939999999995</c:v>
                </c:pt>
                <c:pt idx="73">
                  <c:v>0.47499619999999998</c:v>
                </c:pt>
                <c:pt idx="74">
                  <c:v>0.57663620000000004</c:v>
                </c:pt>
                <c:pt idx="75">
                  <c:v>0.49922339999999998</c:v>
                </c:pt>
                <c:pt idx="76">
                  <c:v>0.68017170000000005</c:v>
                </c:pt>
                <c:pt idx="77">
                  <c:v>0.65224479999999996</c:v>
                </c:pt>
                <c:pt idx="78">
                  <c:v>0.50078120000000004</c:v>
                </c:pt>
                <c:pt idx="79">
                  <c:v>0.61704029999999999</c:v>
                </c:pt>
                <c:pt idx="80">
                  <c:v>0.50640669999999999</c:v>
                </c:pt>
                <c:pt idx="81">
                  <c:v>0.72426630000000003</c:v>
                </c:pt>
                <c:pt idx="82">
                  <c:v>0.68458640000000004</c:v>
                </c:pt>
                <c:pt idx="83">
                  <c:v>0.50550919999999999</c:v>
                </c:pt>
                <c:pt idx="84">
                  <c:v>0.64814959999999999</c:v>
                </c:pt>
                <c:pt idx="85">
                  <c:v>0.47453669999999998</c:v>
                </c:pt>
                <c:pt idx="86">
                  <c:v>0.64305040000000002</c:v>
                </c:pt>
                <c:pt idx="87">
                  <c:v>0.6096319</c:v>
                </c:pt>
                <c:pt idx="88">
                  <c:v>0.47538259999999999</c:v>
                </c:pt>
                <c:pt idx="89">
                  <c:v>0.58059139999999998</c:v>
                </c:pt>
                <c:pt idx="90">
                  <c:v>0.6388336</c:v>
                </c:pt>
                <c:pt idx="91">
                  <c:v>0.81254689999999996</c:v>
                </c:pt>
                <c:pt idx="92">
                  <c:v>0.80569219999999997</c:v>
                </c:pt>
                <c:pt idx="93">
                  <c:v>0.640513</c:v>
                </c:pt>
                <c:pt idx="94">
                  <c:v>0.77488710000000005</c:v>
                </c:pt>
                <c:pt idx="95">
                  <c:v>0.63478710000000005</c:v>
                </c:pt>
                <c:pt idx="96">
                  <c:v>0.81369389999999997</c:v>
                </c:pt>
                <c:pt idx="97">
                  <c:v>0.80491330000000005</c:v>
                </c:pt>
                <c:pt idx="98">
                  <c:v>0.63458630000000005</c:v>
                </c:pt>
                <c:pt idx="99">
                  <c:v>0.77700159999999996</c:v>
                </c:pt>
                <c:pt idx="100">
                  <c:v>0.63288549999999999</c:v>
                </c:pt>
                <c:pt idx="101">
                  <c:v>0.80708869999999999</c:v>
                </c:pt>
                <c:pt idx="102">
                  <c:v>0.80233019999999999</c:v>
                </c:pt>
                <c:pt idx="103">
                  <c:v>0.63493310000000003</c:v>
                </c:pt>
                <c:pt idx="104">
                  <c:v>0.76988219999999996</c:v>
                </c:pt>
                <c:pt idx="105">
                  <c:v>0.48243200000000003</c:v>
                </c:pt>
                <c:pt idx="106">
                  <c:v>0.64716390000000001</c:v>
                </c:pt>
                <c:pt idx="107">
                  <c:v>0.6092303</c:v>
                </c:pt>
                <c:pt idx="108">
                  <c:v>0.4825141</c:v>
                </c:pt>
                <c:pt idx="109">
                  <c:v>0.58206400000000003</c:v>
                </c:pt>
                <c:pt idx="110">
                  <c:v>0.51351999999999998</c:v>
                </c:pt>
                <c:pt idx="111">
                  <c:v>0.69444399999999995</c:v>
                </c:pt>
                <c:pt idx="112">
                  <c:v>0.65604490000000004</c:v>
                </c:pt>
                <c:pt idx="113">
                  <c:v>0.51545810000000003</c:v>
                </c:pt>
                <c:pt idx="114">
                  <c:v>0.62649940000000004</c:v>
                </c:pt>
                <c:pt idx="115">
                  <c:v>0.50820480000000001</c:v>
                </c:pt>
                <c:pt idx="116">
                  <c:v>0.72949940000000002</c:v>
                </c:pt>
                <c:pt idx="117">
                  <c:v>0.68646359999999995</c:v>
                </c:pt>
                <c:pt idx="118">
                  <c:v>0.51398549999999998</c:v>
                </c:pt>
                <c:pt idx="119">
                  <c:v>0.65255819999999998</c:v>
                </c:pt>
                <c:pt idx="120">
                  <c:v>0.48521890000000001</c:v>
                </c:pt>
                <c:pt idx="121">
                  <c:v>0.64628459999999999</c:v>
                </c:pt>
                <c:pt idx="122">
                  <c:v>0.61179510000000004</c:v>
                </c:pt>
                <c:pt idx="123">
                  <c:v>0.4860525</c:v>
                </c:pt>
                <c:pt idx="124">
                  <c:v>0.58403859999999996</c:v>
                </c:pt>
                <c:pt idx="125">
                  <c:v>0.63332060000000001</c:v>
                </c:pt>
                <c:pt idx="126">
                  <c:v>0.80429870000000003</c:v>
                </c:pt>
                <c:pt idx="127">
                  <c:v>0.79807989999999995</c:v>
                </c:pt>
                <c:pt idx="128">
                  <c:v>0.63596149999999996</c:v>
                </c:pt>
                <c:pt idx="129">
                  <c:v>0.77042379999999999</c:v>
                </c:pt>
                <c:pt idx="130">
                  <c:v>0.62909459999999995</c:v>
                </c:pt>
                <c:pt idx="131">
                  <c:v>0.80515060000000005</c:v>
                </c:pt>
                <c:pt idx="132">
                  <c:v>0.79705459999999995</c:v>
                </c:pt>
                <c:pt idx="133">
                  <c:v>0.63381960000000004</c:v>
                </c:pt>
                <c:pt idx="134">
                  <c:v>0.77054239999999996</c:v>
                </c:pt>
                <c:pt idx="135">
                  <c:v>0.62564140000000001</c:v>
                </c:pt>
                <c:pt idx="136">
                  <c:v>0.80340730000000005</c:v>
                </c:pt>
                <c:pt idx="137">
                  <c:v>0.79565810000000003</c:v>
                </c:pt>
                <c:pt idx="138">
                  <c:v>0.62861089999999997</c:v>
                </c:pt>
                <c:pt idx="139">
                  <c:v>0.7665111</c:v>
                </c:pt>
                <c:pt idx="140">
                  <c:v>0.40859709999999999</c:v>
                </c:pt>
                <c:pt idx="141">
                  <c:v>0.58304670000000003</c:v>
                </c:pt>
                <c:pt idx="142">
                  <c:v>0.55013619999999996</c:v>
                </c:pt>
                <c:pt idx="143">
                  <c:v>0.41334949999999998</c:v>
                </c:pt>
                <c:pt idx="144">
                  <c:v>0.51415279999999997</c:v>
                </c:pt>
                <c:pt idx="145">
                  <c:v>0.43087110000000001</c:v>
                </c:pt>
                <c:pt idx="146">
                  <c:v>0.62113240000000003</c:v>
                </c:pt>
                <c:pt idx="147">
                  <c:v>0.58276070000000002</c:v>
                </c:pt>
                <c:pt idx="148">
                  <c:v>0.43407180000000001</c:v>
                </c:pt>
                <c:pt idx="149">
                  <c:v>0.54193670000000005</c:v>
                </c:pt>
                <c:pt idx="150">
                  <c:v>0.4277069</c:v>
                </c:pt>
                <c:pt idx="151">
                  <c:v>0.65450839999999999</c:v>
                </c:pt>
                <c:pt idx="152">
                  <c:v>0.61484970000000005</c:v>
                </c:pt>
                <c:pt idx="153">
                  <c:v>0.43328990000000001</c:v>
                </c:pt>
                <c:pt idx="154">
                  <c:v>0.5652452</c:v>
                </c:pt>
                <c:pt idx="155">
                  <c:v>0.41093069999999998</c:v>
                </c:pt>
                <c:pt idx="156">
                  <c:v>0.58404460000000002</c:v>
                </c:pt>
                <c:pt idx="157">
                  <c:v>0.55238160000000003</c:v>
                </c:pt>
                <c:pt idx="158">
                  <c:v>0.41494370000000003</c:v>
                </c:pt>
                <c:pt idx="159">
                  <c:v>0.51697020000000005</c:v>
                </c:pt>
                <c:pt idx="160">
                  <c:v>0.56105870000000002</c:v>
                </c:pt>
                <c:pt idx="161">
                  <c:v>0.74171500000000001</c:v>
                </c:pt>
                <c:pt idx="162">
                  <c:v>0.73997769999999996</c:v>
                </c:pt>
                <c:pt idx="163">
                  <c:v>0.56585059999999998</c:v>
                </c:pt>
                <c:pt idx="164">
                  <c:v>0.6820368</c:v>
                </c:pt>
                <c:pt idx="165">
                  <c:v>0.55618469999999998</c:v>
                </c:pt>
                <c:pt idx="166">
                  <c:v>0.75139</c:v>
                </c:pt>
                <c:pt idx="167">
                  <c:v>0.74438020000000005</c:v>
                </c:pt>
                <c:pt idx="168">
                  <c:v>0.5585</c:v>
                </c:pt>
                <c:pt idx="169">
                  <c:v>0.68960949999999999</c:v>
                </c:pt>
                <c:pt idx="170">
                  <c:v>0.55265540000000002</c:v>
                </c:pt>
                <c:pt idx="171">
                  <c:v>0.74568840000000003</c:v>
                </c:pt>
                <c:pt idx="172">
                  <c:v>0.74261549999999998</c:v>
                </c:pt>
                <c:pt idx="173">
                  <c:v>0.55779109999999998</c:v>
                </c:pt>
                <c:pt idx="174">
                  <c:v>0.68572120000000003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BF-469C-9046-F0D69728876A}"/>
            </c:ext>
          </c:extLst>
        </c:ser>
        <c:ser>
          <c:idx val="1"/>
          <c:order val="1"/>
          <c:tx>
            <c:v>After accounting of Lake storage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3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val>
            <c:numRef>
              <c:f>Sheet1!$AJ$2:$AJ$176</c:f>
              <c:numCache>
                <c:formatCode>0.000000</c:formatCode>
                <c:ptCount val="175"/>
                <c:pt idx="0">
                  <c:v>0.51700970000000002</c:v>
                </c:pt>
                <c:pt idx="1">
                  <c:v>0.66932829999999999</c:v>
                </c:pt>
                <c:pt idx="2">
                  <c:v>0.63740969999999997</c:v>
                </c:pt>
                <c:pt idx="3">
                  <c:v>0.51732310000000004</c:v>
                </c:pt>
                <c:pt idx="4">
                  <c:v>0.61407690000000004</c:v>
                </c:pt>
                <c:pt idx="5">
                  <c:v>0.55328820000000001</c:v>
                </c:pt>
                <c:pt idx="6">
                  <c:v>0.70856719999999995</c:v>
                </c:pt>
                <c:pt idx="7">
                  <c:v>0.68075280000000005</c:v>
                </c:pt>
                <c:pt idx="8">
                  <c:v>0.55743209999999999</c:v>
                </c:pt>
                <c:pt idx="9">
                  <c:v>0.6548522</c:v>
                </c:pt>
                <c:pt idx="10">
                  <c:v>0.54230179999999995</c:v>
                </c:pt>
                <c:pt idx="11">
                  <c:v>0.73397489999999999</c:v>
                </c:pt>
                <c:pt idx="12">
                  <c:v>0.69652809999999998</c:v>
                </c:pt>
                <c:pt idx="13">
                  <c:v>0.54634229999999995</c:v>
                </c:pt>
                <c:pt idx="14">
                  <c:v>0.67122380000000004</c:v>
                </c:pt>
                <c:pt idx="15">
                  <c:v>0.52077019999999996</c:v>
                </c:pt>
                <c:pt idx="16">
                  <c:v>0.67294889999999996</c:v>
                </c:pt>
                <c:pt idx="17">
                  <c:v>0.63950600000000002</c:v>
                </c:pt>
                <c:pt idx="18">
                  <c:v>0.52139999999999997</c:v>
                </c:pt>
                <c:pt idx="19">
                  <c:v>0.61644699999999997</c:v>
                </c:pt>
                <c:pt idx="20">
                  <c:v>0.64826220000000001</c:v>
                </c:pt>
                <c:pt idx="21">
                  <c:v>0.80308480000000004</c:v>
                </c:pt>
                <c:pt idx="22">
                  <c:v>0.79480010000000001</c:v>
                </c:pt>
                <c:pt idx="23">
                  <c:v>0.65264949999999999</c:v>
                </c:pt>
                <c:pt idx="24">
                  <c:v>0.77207579999999998</c:v>
                </c:pt>
                <c:pt idx="25">
                  <c:v>0.6453141</c:v>
                </c:pt>
                <c:pt idx="26">
                  <c:v>0.80738679999999996</c:v>
                </c:pt>
                <c:pt idx="27">
                  <c:v>0.79244519999999996</c:v>
                </c:pt>
                <c:pt idx="28">
                  <c:v>0.64723390000000003</c:v>
                </c:pt>
                <c:pt idx="29">
                  <c:v>0.77396830000000005</c:v>
                </c:pt>
                <c:pt idx="30">
                  <c:v>0.64261539999999995</c:v>
                </c:pt>
                <c:pt idx="31">
                  <c:v>0.79566720000000002</c:v>
                </c:pt>
                <c:pt idx="32">
                  <c:v>0.78556619999999999</c:v>
                </c:pt>
                <c:pt idx="33">
                  <c:v>0.64608080000000001</c:v>
                </c:pt>
                <c:pt idx="34">
                  <c:v>0.76166140000000004</c:v>
                </c:pt>
                <c:pt idx="35">
                  <c:v>0.59206159999999997</c:v>
                </c:pt>
                <c:pt idx="36">
                  <c:v>0.70459669999999996</c:v>
                </c:pt>
                <c:pt idx="37">
                  <c:v>0.67943540000000002</c:v>
                </c:pt>
                <c:pt idx="38">
                  <c:v>0.59253009999999995</c:v>
                </c:pt>
                <c:pt idx="39">
                  <c:v>0.65933989999999998</c:v>
                </c:pt>
                <c:pt idx="40">
                  <c:v>0.63674640000000005</c:v>
                </c:pt>
                <c:pt idx="41">
                  <c:v>0.74103649999999999</c:v>
                </c:pt>
                <c:pt idx="42">
                  <c:v>0.72139730000000002</c:v>
                </c:pt>
                <c:pt idx="43">
                  <c:v>0.63594320000000004</c:v>
                </c:pt>
                <c:pt idx="44">
                  <c:v>0.69600779999999995</c:v>
                </c:pt>
                <c:pt idx="45">
                  <c:v>0.62243159999999997</c:v>
                </c:pt>
                <c:pt idx="46">
                  <c:v>0.76310049999999996</c:v>
                </c:pt>
                <c:pt idx="47">
                  <c:v>0.74028499999999997</c:v>
                </c:pt>
                <c:pt idx="48">
                  <c:v>0.62455519999999998</c:v>
                </c:pt>
                <c:pt idx="49">
                  <c:v>0.71279919999999997</c:v>
                </c:pt>
                <c:pt idx="50">
                  <c:v>0.59521049999999998</c:v>
                </c:pt>
                <c:pt idx="51">
                  <c:v>0.70579239999999999</c:v>
                </c:pt>
                <c:pt idx="52">
                  <c:v>0.68450120000000003</c:v>
                </c:pt>
                <c:pt idx="53">
                  <c:v>0.59593459999999998</c:v>
                </c:pt>
                <c:pt idx="54">
                  <c:v>0.66198990000000002</c:v>
                </c:pt>
                <c:pt idx="55">
                  <c:v>0.71620680000000003</c:v>
                </c:pt>
                <c:pt idx="56">
                  <c:v>0.81361479999999997</c:v>
                </c:pt>
                <c:pt idx="57">
                  <c:v>0.81467049999999996</c:v>
                </c:pt>
                <c:pt idx="58">
                  <c:v>0.71905459999999999</c:v>
                </c:pt>
                <c:pt idx="59">
                  <c:v>0.79113389999999995</c:v>
                </c:pt>
                <c:pt idx="60">
                  <c:v>0.71037130000000004</c:v>
                </c:pt>
                <c:pt idx="61">
                  <c:v>0.81454879999999996</c:v>
                </c:pt>
                <c:pt idx="62" formatCode="General">
                  <c:v>0.81168589999999996</c:v>
                </c:pt>
                <c:pt idx="63">
                  <c:v>0.7129453</c:v>
                </c:pt>
                <c:pt idx="64">
                  <c:v>0.78942400000000001</c:v>
                </c:pt>
                <c:pt idx="65">
                  <c:v>0.70929129999999996</c:v>
                </c:pt>
                <c:pt idx="66">
                  <c:v>0.80873459999999997</c:v>
                </c:pt>
                <c:pt idx="67">
                  <c:v>0.81207220000000002</c:v>
                </c:pt>
                <c:pt idx="68">
                  <c:v>0.71068469999999995</c:v>
                </c:pt>
                <c:pt idx="69">
                  <c:v>0.7851129</c:v>
                </c:pt>
                <c:pt idx="70">
                  <c:v>0.51743570000000005</c:v>
                </c:pt>
                <c:pt idx="71">
                  <c:v>0.66399490000000005</c:v>
                </c:pt>
                <c:pt idx="72">
                  <c:v>0.63882439999999996</c:v>
                </c:pt>
                <c:pt idx="73">
                  <c:v>0.51693979999999995</c:v>
                </c:pt>
                <c:pt idx="74">
                  <c:v>0.61417429999999995</c:v>
                </c:pt>
                <c:pt idx="75">
                  <c:v>0.54991409999999996</c:v>
                </c:pt>
                <c:pt idx="76">
                  <c:v>0.7069455</c:v>
                </c:pt>
                <c:pt idx="77">
                  <c:v>0.67980359999999995</c:v>
                </c:pt>
                <c:pt idx="78">
                  <c:v>0.55113719999999999</c:v>
                </c:pt>
                <c:pt idx="79">
                  <c:v>0.64910500000000004</c:v>
                </c:pt>
                <c:pt idx="80">
                  <c:v>0.54654910000000001</c:v>
                </c:pt>
                <c:pt idx="81">
                  <c:v>0.73987119999999995</c:v>
                </c:pt>
                <c:pt idx="82">
                  <c:v>0.70372049999999997</c:v>
                </c:pt>
                <c:pt idx="83">
                  <c:v>0.54755319999999996</c:v>
                </c:pt>
                <c:pt idx="84">
                  <c:v>0.67594569999999998</c:v>
                </c:pt>
                <c:pt idx="85">
                  <c:v>0.51859180000000005</c:v>
                </c:pt>
                <c:pt idx="86">
                  <c:v>0.66735679999999997</c:v>
                </c:pt>
                <c:pt idx="87">
                  <c:v>0.63920480000000002</c:v>
                </c:pt>
                <c:pt idx="88">
                  <c:v>0.51880179999999998</c:v>
                </c:pt>
                <c:pt idx="89">
                  <c:v>0.61496839999999997</c:v>
                </c:pt>
                <c:pt idx="90">
                  <c:v>0.66707689999999997</c:v>
                </c:pt>
                <c:pt idx="91">
                  <c:v>0.81166760000000004</c:v>
                </c:pt>
                <c:pt idx="92">
                  <c:v>0.80962909999999999</c:v>
                </c:pt>
                <c:pt idx="93">
                  <c:v>0.66796829999999996</c:v>
                </c:pt>
                <c:pt idx="94">
                  <c:v>0.78367980000000004</c:v>
                </c:pt>
                <c:pt idx="95">
                  <c:v>0.66032559999999996</c:v>
                </c:pt>
                <c:pt idx="96">
                  <c:v>0.81448189999999998</c:v>
                </c:pt>
                <c:pt idx="97">
                  <c:v>0.8071313</c:v>
                </c:pt>
                <c:pt idx="98">
                  <c:v>0.6626166</c:v>
                </c:pt>
                <c:pt idx="99">
                  <c:v>0.78285530000000003</c:v>
                </c:pt>
                <c:pt idx="100">
                  <c:v>0.65961369999999997</c:v>
                </c:pt>
                <c:pt idx="101">
                  <c:v>0.80944660000000002</c:v>
                </c:pt>
                <c:pt idx="102">
                  <c:v>0.80523279999999997</c:v>
                </c:pt>
                <c:pt idx="103">
                  <c:v>0.66093109999999999</c:v>
                </c:pt>
                <c:pt idx="104">
                  <c:v>0.78110900000000005</c:v>
                </c:pt>
                <c:pt idx="105">
                  <c:v>0.52247100000000002</c:v>
                </c:pt>
                <c:pt idx="106">
                  <c:v>0.66671179999999997</c:v>
                </c:pt>
                <c:pt idx="107">
                  <c:v>0.63796649999999999</c:v>
                </c:pt>
                <c:pt idx="108">
                  <c:v>0.52349630000000003</c:v>
                </c:pt>
                <c:pt idx="109">
                  <c:v>0.61066940000000003</c:v>
                </c:pt>
                <c:pt idx="110">
                  <c:v>0.56159720000000002</c:v>
                </c:pt>
                <c:pt idx="111">
                  <c:v>0.71286919999999998</c:v>
                </c:pt>
                <c:pt idx="112">
                  <c:v>0.68362489999999998</c:v>
                </c:pt>
                <c:pt idx="113">
                  <c:v>0.56326759999999998</c:v>
                </c:pt>
                <c:pt idx="114">
                  <c:v>0.65715539999999995</c:v>
                </c:pt>
                <c:pt idx="115">
                  <c:v>0.55175479999999999</c:v>
                </c:pt>
                <c:pt idx="116">
                  <c:v>0.73820090000000005</c:v>
                </c:pt>
                <c:pt idx="117">
                  <c:v>0.7071037</c:v>
                </c:pt>
                <c:pt idx="118">
                  <c:v>0.55370200000000003</c:v>
                </c:pt>
                <c:pt idx="119">
                  <c:v>0.67492949999999996</c:v>
                </c:pt>
                <c:pt idx="120">
                  <c:v>0.52360280000000003</c:v>
                </c:pt>
                <c:pt idx="121">
                  <c:v>0.66940739999999999</c:v>
                </c:pt>
                <c:pt idx="122">
                  <c:v>0.64015710000000003</c:v>
                </c:pt>
                <c:pt idx="123">
                  <c:v>0.52529740000000003</c:v>
                </c:pt>
                <c:pt idx="124">
                  <c:v>0.61395219999999995</c:v>
                </c:pt>
                <c:pt idx="125">
                  <c:v>0.6560357</c:v>
                </c:pt>
                <c:pt idx="126">
                  <c:v>0.80517799999999995</c:v>
                </c:pt>
                <c:pt idx="127">
                  <c:v>0.79935769999999995</c:v>
                </c:pt>
                <c:pt idx="128">
                  <c:v>0.65951329999999997</c:v>
                </c:pt>
                <c:pt idx="129">
                  <c:v>0.77544690000000005</c:v>
                </c:pt>
                <c:pt idx="130">
                  <c:v>0.65089699999999995</c:v>
                </c:pt>
                <c:pt idx="131">
                  <c:v>0.80600249999999996</c:v>
                </c:pt>
                <c:pt idx="132">
                  <c:v>0.79842979999999997</c:v>
                </c:pt>
                <c:pt idx="133">
                  <c:v>0.65232089999999998</c:v>
                </c:pt>
                <c:pt idx="134">
                  <c:v>0.77598239999999996</c:v>
                </c:pt>
                <c:pt idx="135">
                  <c:v>0.64969220000000005</c:v>
                </c:pt>
                <c:pt idx="136">
                  <c:v>0.80316390000000004</c:v>
                </c:pt>
                <c:pt idx="137">
                  <c:v>0.79887699999999995</c:v>
                </c:pt>
                <c:pt idx="138">
                  <c:v>0.65316969999999996</c:v>
                </c:pt>
                <c:pt idx="139">
                  <c:v>0.77026559999999999</c:v>
                </c:pt>
                <c:pt idx="140">
                  <c:v>0.46040140000000002</c:v>
                </c:pt>
                <c:pt idx="141">
                  <c:v>0.61681819999999998</c:v>
                </c:pt>
                <c:pt idx="142">
                  <c:v>0.58581539999999999</c:v>
                </c:pt>
                <c:pt idx="143">
                  <c:v>0.46442050000000001</c:v>
                </c:pt>
                <c:pt idx="144">
                  <c:v>0.55338259999999995</c:v>
                </c:pt>
                <c:pt idx="145">
                  <c:v>0.48200599999999999</c:v>
                </c:pt>
                <c:pt idx="146">
                  <c:v>0.65815630000000003</c:v>
                </c:pt>
                <c:pt idx="147">
                  <c:v>0.62561100000000003</c:v>
                </c:pt>
                <c:pt idx="148">
                  <c:v>0.48502109999999998</c:v>
                </c:pt>
                <c:pt idx="149">
                  <c:v>0.58638729999999994</c:v>
                </c:pt>
                <c:pt idx="150">
                  <c:v>0.48233160000000003</c:v>
                </c:pt>
                <c:pt idx="151">
                  <c:v>0.67806630000000001</c:v>
                </c:pt>
                <c:pt idx="152">
                  <c:v>0.64294399999999996</c:v>
                </c:pt>
                <c:pt idx="153">
                  <c:v>0.48578480000000002</c:v>
                </c:pt>
                <c:pt idx="154">
                  <c:v>0.60039189999999998</c:v>
                </c:pt>
                <c:pt idx="155">
                  <c:v>0.46307569999999998</c:v>
                </c:pt>
                <c:pt idx="156">
                  <c:v>0.61749359999999998</c:v>
                </c:pt>
                <c:pt idx="157">
                  <c:v>0.5886053</c:v>
                </c:pt>
                <c:pt idx="158">
                  <c:v>0.46640419999999999</c:v>
                </c:pt>
                <c:pt idx="159">
                  <c:v>0.55775149999999996</c:v>
                </c:pt>
                <c:pt idx="160">
                  <c:v>0.60148109999999999</c:v>
                </c:pt>
                <c:pt idx="161">
                  <c:v>0.75288999999999995</c:v>
                </c:pt>
                <c:pt idx="162">
                  <c:v>0.75694260000000002</c:v>
                </c:pt>
                <c:pt idx="163">
                  <c:v>0.60677499999999995</c:v>
                </c:pt>
                <c:pt idx="164">
                  <c:v>0.70776700000000003</c:v>
                </c:pt>
                <c:pt idx="165">
                  <c:v>0.60086039999999996</c:v>
                </c:pt>
                <c:pt idx="166">
                  <c:v>0.75920310000000002</c:v>
                </c:pt>
                <c:pt idx="167">
                  <c:v>0.76032880000000003</c:v>
                </c:pt>
                <c:pt idx="168">
                  <c:v>0.60424359999999999</c:v>
                </c:pt>
                <c:pt idx="169">
                  <c:v>0.71378810000000004</c:v>
                </c:pt>
                <c:pt idx="170">
                  <c:v>0.59945170000000003</c:v>
                </c:pt>
                <c:pt idx="171">
                  <c:v>0.75813220000000003</c:v>
                </c:pt>
                <c:pt idx="172">
                  <c:v>0.75717679999999998</c:v>
                </c:pt>
                <c:pt idx="173">
                  <c:v>0.60467870000000001</c:v>
                </c:pt>
                <c:pt idx="174">
                  <c:v>0.71021619999999996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BF-469C-9046-F0D697288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1840680"/>
        <c:axId val="681837728"/>
      </c:lineChart>
      <c:catAx>
        <c:axId val="681840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Experiments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837728"/>
        <c:crosses val="autoZero"/>
        <c:auto val="1"/>
        <c:lblAlgn val="ctr"/>
        <c:lblOffset val="100"/>
        <c:noMultiLvlLbl val="0"/>
      </c:catAx>
      <c:valAx>
        <c:axId val="681837728"/>
        <c:scaling>
          <c:orientation val="minMax"/>
          <c:max val="1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Corr. coeff.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840680"/>
        <c:crosses val="autoZero"/>
        <c:crossBetween val="between"/>
        <c:majorUnit val="5.000000000000001E-2"/>
        <c:minorUnit val="5.000000000000001E-2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522173451722775"/>
          <c:y val="2.8046194225721782E-2"/>
          <c:w val="0.22671840062545373"/>
          <c:h val="0.13829317585301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CE3B8E-4072-47A3-A741-BC73839384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First-year anual progression report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FE154-650B-4C66-BC4E-2371BAB7ED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25/12/2021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893C1-2183-4161-B314-894D6DBC6C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2B8E2-A14E-4C54-A7BA-61CE4BE8AC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A6929-5373-41FC-9B6F-C8546BACA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59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First-year anual progression report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25/12/2021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FE26D-9BE5-4002-B886-434DB9E50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3417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B0A3-E6CC-44BF-8EF1-D62112DE4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70EBE-F9B2-4251-A229-9D0A09DA7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AF771-09C5-4DE0-910C-AFC42172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20/02/2022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0D80-E801-439F-854B-E9BFE551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CEC2A-799A-4567-8D52-5721D636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205-ACD3-4F68-ACB3-72FA14B80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16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1FA2-6CBD-4E3F-9B31-BFE0905A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2A5BA-EC0D-4E07-B703-AC57EE953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B02C-25F4-478F-B00E-985BF3A1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20/02/2022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239E4-07FC-42A8-B16B-94B7BD2E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010C1-A883-4502-8EA0-19AE2055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205-ACD3-4F68-ACB3-72FA14B80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38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9C3195-AA84-440D-BFA4-1C0262651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26086-C44F-48F6-9186-50CAB6FCC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5973-15A8-461C-8889-51AC45B8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20/02/2022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62B59-145B-456F-A985-99C860CC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94A8B-C908-4FDC-BC28-7B092611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205-ACD3-4F68-ACB3-72FA14B80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3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5BB3-8C1C-46A3-BBE5-56FEC58E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922C-174D-40E6-9C68-349C8DE3E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274FB-E912-47B1-BA23-47B340CC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20/02/2022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12E76-0BB3-4035-A88E-AD4D0C3D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00BB-5B34-4CAA-92F6-57AD4B9C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205-ACD3-4F68-ACB3-72FA14B80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8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0AFB-82A2-4205-B2FD-F5D0D8E1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F25A3-CEFC-4089-9EBA-689173984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8A62-6A31-489F-8E55-6581464C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20/02/2022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7994C-F6EC-409B-9215-3D6D935A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17C00-014B-4D36-9FF4-A8DF76BF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205-ACD3-4F68-ACB3-72FA14B80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17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D983-CEB5-4D4F-A19E-A1C194EF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4163-9C7B-4BE3-941D-A20DBCC09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AE460-0ABC-4A0E-BDDE-E2E30E735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D44D9-7396-4C5B-93F2-88236AF52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20/02/2022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6FEE8-1700-4422-9E0F-0E9A9ECD7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89BEF-60B7-4EFE-A82E-F7A680FB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205-ACD3-4F68-ACB3-72FA14B80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1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1533-1459-40B7-A5FF-542F07A9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1EDB9-45E2-4D46-8BB7-2D314D9C7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E0367-F44D-4BF8-881B-90A902CB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58791-0CE8-41F3-99F3-D6E3887C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3AC0C-6AFE-438C-8BDA-B96349992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382569-540D-4299-996D-D6D1793B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20/02/2022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DDC49-E6E9-4008-84CC-7446FA4B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84142-E840-478E-9C3E-645E5638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205-ACD3-4F68-ACB3-72FA14B80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0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0755-066D-4CB4-869C-4D74B83E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45C94-AB3D-4F3F-A693-377F4F817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20/02/2022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AB6DD-FB60-4CC1-8413-5D90A81C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0CCB1-DC80-44CF-87E4-3F1B0B84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205-ACD3-4F68-ACB3-72FA14B80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45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47D37-3D0E-448A-A9DA-5B17E560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20/02/2022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D0BB3-0E37-47FF-B484-223AF0C7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05EEC-6F0C-4FC7-B5C1-03F7DC35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205-ACD3-4F68-ACB3-72FA14B80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25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83058-5B6D-46FA-9665-C88E3E38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2E461-B693-434E-BAF2-45FE60DB3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290A5-60C5-41DA-A656-B595C7F21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510E6-2B99-467E-A107-DE1AC56B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20/02/2022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BDDDF-AAC3-46C4-94A5-432C4A97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504C8-EF4E-4C0C-A03A-18796082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205-ACD3-4F68-ACB3-72FA14B80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5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7A78-50AB-480B-8809-7AF3B54A9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E90D0-B237-42AE-AA6B-05A2BDC87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6742D-832A-4E85-BD40-357758E84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4984F-C319-4941-9215-C06FD71F1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20/02/2022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ABFF1-77B6-410F-AE26-6E47026A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AA9A6-93BF-4D82-A01F-E2BDE4BD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2205-ACD3-4F68-ACB3-72FA14B80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12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0F590-F963-453D-97D5-584B3C6A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C8B59-390C-498F-9E15-C08FFE695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B6FE0-8D7F-46EF-B5E2-AFD48EFC5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20/02/2022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8366B-2C63-45E8-812D-E3238B12B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E80C-DC90-4CF9-ACBA-6ADD116B9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02205-ACD3-4F68-ACB3-72FA14B80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40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6.m4a"/><Relationship Id="rId7" Type="http://schemas.openxmlformats.org/officeDocument/2006/relationships/chart" Target="../charts/chart1.xml"/><Relationship Id="rId2" Type="http://schemas.microsoft.com/office/2007/relationships/media" Target="../media/media6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E38E6AF-9868-4A90-B800-D43D38FCE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1" y="904476"/>
            <a:ext cx="12177039" cy="12601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b="1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GRACE-derived groundwater storage estimation: Lake/Reservoir</a:t>
            </a:r>
            <a:br>
              <a:rPr lang="en-US" sz="2800" b="1" i="0" u="none" strike="noStrike" baseline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storage controls across Canada.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51696A0-C038-43D7-B4F5-9E1C6C554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766" y="3540714"/>
            <a:ext cx="11700468" cy="1091538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16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Engineering, Newcastle University, Newcastle upon Tyne, NE1 7RU, UK. (</a:t>
            </a:r>
            <a:r>
              <a:rPr lang="en-US" sz="16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m.a.a.akl2@newcastle.ac.uk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16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Engineering, Tanta University, Tanta, Egypt.</a:t>
            </a:r>
          </a:p>
          <a:p>
            <a:pPr algn="l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researcher, Mohamed Akl, is funded by a full scholarship from the Ministry of Higher Education of the Arab Republic of Egypt.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31291067-83B1-42FD-9F48-BD483F8F8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6" y="5384930"/>
            <a:ext cx="2746009" cy="109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034AF0-5120-49B7-8707-FEC23D39D8E0}"/>
              </a:ext>
            </a:extLst>
          </p:cNvPr>
          <p:cNvSpPr txBox="1"/>
          <p:nvPr/>
        </p:nvSpPr>
        <p:spPr>
          <a:xfrm>
            <a:off x="3465593" y="2584421"/>
            <a:ext cx="5275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i="0" u="none" strike="noStrike" baseline="0" dirty="0">
                <a:latin typeface="+mj-lt"/>
              </a:rPr>
              <a:t>Mohamed Akl</a:t>
            </a:r>
            <a:r>
              <a:rPr lang="en-US" b="1" i="0" u="none" strike="noStrike" baseline="30000" dirty="0">
                <a:latin typeface="+mj-lt"/>
              </a:rPr>
              <a:t>1,2</a:t>
            </a:r>
            <a:r>
              <a:rPr lang="en-US" b="1" i="0" u="none" strike="noStrike" baseline="0" dirty="0">
                <a:latin typeface="+mj-lt"/>
              </a:rPr>
              <a:t>, Brian F. Thomas</a:t>
            </a:r>
            <a:r>
              <a:rPr lang="en-US" b="1" i="0" u="none" strike="noStrike" baseline="30000" dirty="0">
                <a:latin typeface="+mj-lt"/>
              </a:rPr>
              <a:t>1</a:t>
            </a:r>
            <a:r>
              <a:rPr lang="en-US" b="1" i="0" u="none" strike="noStrike" baseline="0" dirty="0">
                <a:latin typeface="+mj-lt"/>
              </a:rPr>
              <a:t>, and Jon Mills</a:t>
            </a:r>
            <a:r>
              <a:rPr lang="en-US" b="1" i="0" u="none" strike="noStrike" baseline="30000" dirty="0">
                <a:latin typeface="+mj-lt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FBA99-B3E6-4FB7-BCFE-B97C300723E8}"/>
              </a:ext>
            </a:extLst>
          </p:cNvPr>
          <p:cNvSpPr txBox="1"/>
          <p:nvPr/>
        </p:nvSpPr>
        <p:spPr>
          <a:xfrm>
            <a:off x="245766" y="174564"/>
            <a:ext cx="6102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General Assembly 2022</a:t>
            </a:r>
          </a:p>
          <a:p>
            <a:r>
              <a:rPr lang="en-GB" b="0" i="0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Vienna 23 – 27 May 2022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FCD37E47-70FD-4399-B121-E4FD125A1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13" y="5208513"/>
            <a:ext cx="1490021" cy="1490021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CCB1458-D1F9-434B-BEE2-7B34484BE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54" y="5042632"/>
            <a:ext cx="1325335" cy="1815367"/>
          </a:xfrm>
          <a:prstGeom prst="rect">
            <a:avLst/>
          </a:prstGeom>
        </p:spPr>
      </p:pic>
      <p:pic>
        <p:nvPicPr>
          <p:cNvPr id="16" name="Picture 15" descr="Sunburst chart&#10;&#10;Description automatically generated">
            <a:extLst>
              <a:ext uri="{FF2B5EF4-FFF2-40B4-BE49-F238E27FC236}">
                <a16:creationId xmlns:a16="http://schemas.microsoft.com/office/drawing/2014/main" id="{C615E2D3-5936-4537-812B-E122B2184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85" y="4770653"/>
            <a:ext cx="2328069" cy="2365740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43BC7599-EA75-43DA-952E-51392AF01D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80" y="35343"/>
            <a:ext cx="2829320" cy="76210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36DCE12-D344-41F9-8078-316AAE0EB7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84" y="5042633"/>
            <a:ext cx="1296691" cy="1815367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C5710E-98B3-4A27-B420-223FDB7A4E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84" y="5693290"/>
            <a:ext cx="1800357" cy="63012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3F320B4-A5DE-4305-93E4-F2DD2BA9C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0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07"/>
    </mc:Choice>
    <mc:Fallback>
      <p:transition spd="slow" advTm="15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6B353-5D61-4524-8488-82D5A173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F3DF8E-B53D-49C1-A0C0-8FBDDFA6E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2" y="6574790"/>
            <a:ext cx="838199" cy="29337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27E9135-CAFA-4387-BAE4-A745EBFC6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496"/>
            <a:ext cx="455842" cy="6381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A84B15-AC76-4F38-9798-F0A7595C4F9B}"/>
              </a:ext>
            </a:extLst>
          </p:cNvPr>
          <p:cNvSpPr txBox="1"/>
          <p:nvPr/>
        </p:nvSpPr>
        <p:spPr>
          <a:xfrm>
            <a:off x="-1" y="209490"/>
            <a:ext cx="36293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u="sng" strike="noStrike" baseline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Research Aim &amp; Limitations:</a:t>
            </a:r>
            <a:endParaRPr lang="en-GB" sz="2000" b="0" i="0" u="sng" strike="noStrike" baseline="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32380-E5BE-4AFA-8F07-849610EAD1AB}"/>
              </a:ext>
            </a:extLst>
          </p:cNvPr>
          <p:cNvSpPr txBox="1"/>
          <p:nvPr/>
        </p:nvSpPr>
        <p:spPr>
          <a:xfrm>
            <a:off x="-1" y="763570"/>
            <a:ext cx="4958499" cy="280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algn="just">
              <a:lnSpc>
                <a:spcPct val="150000"/>
              </a:lnSpc>
            </a:pPr>
            <a:r>
              <a:rPr lang="en-GB" sz="2000" dirty="0">
                <a:latin typeface="+mj-lt"/>
                <a:cs typeface="Times New Roman" panose="02020603050405020304" pitchFamily="18" charset="0"/>
              </a:rPr>
              <a:t>To u</a:t>
            </a:r>
            <a:r>
              <a:rPr lang="en-GB" sz="2000" b="0" i="0" u="none" strike="noStrike" baseline="0" dirty="0">
                <a:latin typeface="+mj-lt"/>
                <a:cs typeface="Times New Roman" panose="02020603050405020304" pitchFamily="18" charset="0"/>
              </a:rPr>
              <a:t>nderstand the spatial influence of lake/reservoir storage change on GRACE-derived groundwater storage estimation, using data-driven experiments, based on independent information of recorded lake/reservoir water level.</a:t>
            </a:r>
            <a:endParaRPr lang="en-GB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05D5120-4312-4CA5-A7B9-EA1ADB79C7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94" y="763570"/>
            <a:ext cx="7026111" cy="45409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C2C059-127D-48B7-A842-0685A618745D}"/>
              </a:ext>
            </a:extLst>
          </p:cNvPr>
          <p:cNvSpPr txBox="1"/>
          <p:nvPr/>
        </p:nvSpPr>
        <p:spPr>
          <a:xfrm>
            <a:off x="5165889" y="5304562"/>
            <a:ext cx="7026111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water bodies distribution across study area.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4C9EC7C-C889-444C-BCA7-C73D9E476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1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97"/>
    </mc:Choice>
    <mc:Fallback>
      <p:transition spd="slow" advTm="21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6B353-5D61-4524-8488-82D5A173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E3673E-68EF-44E3-ABE6-CB48EEC05F4A}"/>
              </a:ext>
            </a:extLst>
          </p:cNvPr>
          <p:cNvSpPr txBox="1"/>
          <p:nvPr/>
        </p:nvSpPr>
        <p:spPr>
          <a:xfrm>
            <a:off x="1" y="35343"/>
            <a:ext cx="1477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u="sng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Study area:</a:t>
            </a:r>
            <a:endParaRPr lang="en-GB" sz="2000" b="0" i="0" u="sng" strike="noStrik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" name="Picture 4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38495C-C78D-4F1A-94E3-CCD93F9B6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2" y="6574790"/>
            <a:ext cx="838199" cy="293370"/>
          </a:xfrm>
          <a:prstGeom prst="rect">
            <a:avLst/>
          </a:prstGeom>
        </p:spPr>
      </p:pic>
      <p:pic>
        <p:nvPicPr>
          <p:cNvPr id="51" name="Picture 50" descr="Logo&#10;&#10;Description automatically generated">
            <a:extLst>
              <a:ext uri="{FF2B5EF4-FFF2-40B4-BE49-F238E27FC236}">
                <a16:creationId xmlns:a16="http://schemas.microsoft.com/office/drawing/2014/main" id="{94C2FF8A-FE69-4A26-A7F8-CF3546AD9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496"/>
            <a:ext cx="455842" cy="6381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B5623C-53DE-4349-BC60-CE7D84060D6D}"/>
              </a:ext>
            </a:extLst>
          </p:cNvPr>
          <p:cNvSpPr txBox="1"/>
          <p:nvPr/>
        </p:nvSpPr>
        <p:spPr>
          <a:xfrm>
            <a:off x="455842" y="5546043"/>
            <a:ext cx="1144983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map illustrating </a:t>
            </a:r>
            <a:r>
              <a:rPr lang="en-GB" sz="2000" dirty="0">
                <a:solidFill>
                  <a:srgbClr val="E3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of the study area (673354 km2) in relation to Canada and the distribution of groundwater observation wells, </a:t>
            </a:r>
            <a:r>
              <a:rPr lang="en-GB" sz="2000" dirty="0">
                <a:solidFill>
                  <a:srgbClr val="E3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water bodies distribution over study area.</a:t>
            </a:r>
          </a:p>
        </p:txBody>
      </p:sp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BD049EA1-F520-4ED5-BE14-92F8D645D9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" y="524324"/>
            <a:ext cx="7673223" cy="4973234"/>
          </a:xfrm>
          <a:prstGeom prst="rect">
            <a:avLst/>
          </a:prstGeom>
        </p:spPr>
      </p:pic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17955D5E-9141-4EE5-BCE2-3FCB5984B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83" y="126983"/>
            <a:ext cx="4605685" cy="2874832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78C9D0C-DA68-48C9-81E3-40ECE6FBA74D}"/>
              </a:ext>
            </a:extLst>
          </p:cNvPr>
          <p:cNvSpPr/>
          <p:nvPr/>
        </p:nvSpPr>
        <p:spPr>
          <a:xfrm>
            <a:off x="9171709" y="1838036"/>
            <a:ext cx="1016000" cy="692728"/>
          </a:xfrm>
          <a:custGeom>
            <a:avLst/>
            <a:gdLst>
              <a:gd name="connsiteX0" fmla="*/ 110836 w 1016000"/>
              <a:gd name="connsiteY0" fmla="*/ 27709 h 692728"/>
              <a:gd name="connsiteX1" fmla="*/ 203200 w 1016000"/>
              <a:gd name="connsiteY1" fmla="*/ 18473 h 692728"/>
              <a:gd name="connsiteX2" fmla="*/ 230909 w 1016000"/>
              <a:gd name="connsiteY2" fmla="*/ 9237 h 692728"/>
              <a:gd name="connsiteX3" fmla="*/ 267855 w 1016000"/>
              <a:gd name="connsiteY3" fmla="*/ 0 h 692728"/>
              <a:gd name="connsiteX4" fmla="*/ 350982 w 1016000"/>
              <a:gd name="connsiteY4" fmla="*/ 18473 h 692728"/>
              <a:gd name="connsiteX5" fmla="*/ 387927 w 1016000"/>
              <a:gd name="connsiteY5" fmla="*/ 36946 h 692728"/>
              <a:gd name="connsiteX6" fmla="*/ 517236 w 1016000"/>
              <a:gd name="connsiteY6" fmla="*/ 55419 h 692728"/>
              <a:gd name="connsiteX7" fmla="*/ 581891 w 1016000"/>
              <a:gd name="connsiteY7" fmla="*/ 101600 h 692728"/>
              <a:gd name="connsiteX8" fmla="*/ 655782 w 1016000"/>
              <a:gd name="connsiteY8" fmla="*/ 138546 h 692728"/>
              <a:gd name="connsiteX9" fmla="*/ 720436 w 1016000"/>
              <a:gd name="connsiteY9" fmla="*/ 166255 h 692728"/>
              <a:gd name="connsiteX10" fmla="*/ 858982 w 1016000"/>
              <a:gd name="connsiteY10" fmla="*/ 193964 h 692728"/>
              <a:gd name="connsiteX11" fmla="*/ 932873 w 1016000"/>
              <a:gd name="connsiteY11" fmla="*/ 267855 h 692728"/>
              <a:gd name="connsiteX12" fmla="*/ 960582 w 1016000"/>
              <a:gd name="connsiteY12" fmla="*/ 295564 h 692728"/>
              <a:gd name="connsiteX13" fmla="*/ 979055 w 1016000"/>
              <a:gd name="connsiteY13" fmla="*/ 323273 h 692728"/>
              <a:gd name="connsiteX14" fmla="*/ 1016000 w 1016000"/>
              <a:gd name="connsiteY14" fmla="*/ 424873 h 692728"/>
              <a:gd name="connsiteX15" fmla="*/ 1006764 w 1016000"/>
              <a:gd name="connsiteY15" fmla="*/ 544946 h 692728"/>
              <a:gd name="connsiteX16" fmla="*/ 914400 w 1016000"/>
              <a:gd name="connsiteY16" fmla="*/ 618837 h 692728"/>
              <a:gd name="connsiteX17" fmla="*/ 858982 w 1016000"/>
              <a:gd name="connsiteY17" fmla="*/ 655782 h 692728"/>
              <a:gd name="connsiteX18" fmla="*/ 831273 w 1016000"/>
              <a:gd name="connsiteY18" fmla="*/ 674255 h 692728"/>
              <a:gd name="connsiteX19" fmla="*/ 775855 w 1016000"/>
              <a:gd name="connsiteY19" fmla="*/ 692728 h 692728"/>
              <a:gd name="connsiteX20" fmla="*/ 581891 w 1016000"/>
              <a:gd name="connsiteY20" fmla="*/ 683491 h 692728"/>
              <a:gd name="connsiteX21" fmla="*/ 535709 w 1016000"/>
              <a:gd name="connsiteY21" fmla="*/ 665019 h 692728"/>
              <a:gd name="connsiteX22" fmla="*/ 461818 w 1016000"/>
              <a:gd name="connsiteY22" fmla="*/ 646546 h 692728"/>
              <a:gd name="connsiteX23" fmla="*/ 369455 w 1016000"/>
              <a:gd name="connsiteY23" fmla="*/ 591128 h 692728"/>
              <a:gd name="connsiteX24" fmla="*/ 332509 w 1016000"/>
              <a:gd name="connsiteY24" fmla="*/ 554182 h 692728"/>
              <a:gd name="connsiteX25" fmla="*/ 258618 w 1016000"/>
              <a:gd name="connsiteY25" fmla="*/ 535709 h 692728"/>
              <a:gd name="connsiteX26" fmla="*/ 129309 w 1016000"/>
              <a:gd name="connsiteY26" fmla="*/ 461819 h 692728"/>
              <a:gd name="connsiteX27" fmla="*/ 64655 w 1016000"/>
              <a:gd name="connsiteY27" fmla="*/ 397164 h 692728"/>
              <a:gd name="connsiteX28" fmla="*/ 18473 w 1016000"/>
              <a:gd name="connsiteY28" fmla="*/ 341746 h 692728"/>
              <a:gd name="connsiteX29" fmla="*/ 9236 w 1016000"/>
              <a:gd name="connsiteY29" fmla="*/ 295564 h 692728"/>
              <a:gd name="connsiteX30" fmla="*/ 0 w 1016000"/>
              <a:gd name="connsiteY30" fmla="*/ 258619 h 692728"/>
              <a:gd name="connsiteX31" fmla="*/ 27709 w 1016000"/>
              <a:gd name="connsiteY31" fmla="*/ 147782 h 692728"/>
              <a:gd name="connsiteX32" fmla="*/ 73891 w 1016000"/>
              <a:gd name="connsiteY32" fmla="*/ 64655 h 692728"/>
              <a:gd name="connsiteX33" fmla="*/ 110836 w 1016000"/>
              <a:gd name="connsiteY33" fmla="*/ 27709 h 69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16000" h="692728">
                <a:moveTo>
                  <a:pt x="110836" y="27709"/>
                </a:moveTo>
                <a:cubicBezTo>
                  <a:pt x="141624" y="24630"/>
                  <a:pt x="172618" y="23178"/>
                  <a:pt x="203200" y="18473"/>
                </a:cubicBezTo>
                <a:cubicBezTo>
                  <a:pt x="212823" y="16993"/>
                  <a:pt x="221548" y="11912"/>
                  <a:pt x="230909" y="9237"/>
                </a:cubicBezTo>
                <a:cubicBezTo>
                  <a:pt x="243115" y="5750"/>
                  <a:pt x="255540" y="3079"/>
                  <a:pt x="267855" y="0"/>
                </a:cubicBezTo>
                <a:cubicBezTo>
                  <a:pt x="295564" y="6158"/>
                  <a:pt x="323852" y="10125"/>
                  <a:pt x="350982" y="18473"/>
                </a:cubicBezTo>
                <a:cubicBezTo>
                  <a:pt x="364142" y="22522"/>
                  <a:pt x="374486" y="33959"/>
                  <a:pt x="387927" y="36946"/>
                </a:cubicBezTo>
                <a:cubicBezTo>
                  <a:pt x="430431" y="46391"/>
                  <a:pt x="474133" y="49261"/>
                  <a:pt x="517236" y="55419"/>
                </a:cubicBezTo>
                <a:cubicBezTo>
                  <a:pt x="529769" y="64819"/>
                  <a:pt x="565381" y="92594"/>
                  <a:pt x="581891" y="101600"/>
                </a:cubicBezTo>
                <a:cubicBezTo>
                  <a:pt x="606066" y="114786"/>
                  <a:pt x="631152" y="126231"/>
                  <a:pt x="655782" y="138546"/>
                </a:cubicBezTo>
                <a:cubicBezTo>
                  <a:pt x="675812" y="148561"/>
                  <a:pt x="697783" y="161724"/>
                  <a:pt x="720436" y="166255"/>
                </a:cubicBezTo>
                <a:cubicBezTo>
                  <a:pt x="870986" y="196365"/>
                  <a:pt x="787913" y="170275"/>
                  <a:pt x="858982" y="193964"/>
                </a:cubicBezTo>
                <a:lnTo>
                  <a:pt x="932873" y="267855"/>
                </a:lnTo>
                <a:cubicBezTo>
                  <a:pt x="942109" y="277091"/>
                  <a:pt x="953336" y="284696"/>
                  <a:pt x="960582" y="295564"/>
                </a:cubicBezTo>
                <a:lnTo>
                  <a:pt x="979055" y="323273"/>
                </a:lnTo>
                <a:cubicBezTo>
                  <a:pt x="1002770" y="394420"/>
                  <a:pt x="990295" y="360612"/>
                  <a:pt x="1016000" y="424873"/>
                </a:cubicBezTo>
                <a:cubicBezTo>
                  <a:pt x="1012921" y="464897"/>
                  <a:pt x="1021673" y="507675"/>
                  <a:pt x="1006764" y="544946"/>
                </a:cubicBezTo>
                <a:cubicBezTo>
                  <a:pt x="984753" y="599974"/>
                  <a:pt x="955202" y="605235"/>
                  <a:pt x="914400" y="618837"/>
                </a:cubicBezTo>
                <a:cubicBezTo>
                  <a:pt x="861872" y="671365"/>
                  <a:pt x="912451" y="629048"/>
                  <a:pt x="858982" y="655782"/>
                </a:cubicBezTo>
                <a:cubicBezTo>
                  <a:pt x="849053" y="660746"/>
                  <a:pt x="841417" y="669746"/>
                  <a:pt x="831273" y="674255"/>
                </a:cubicBezTo>
                <a:cubicBezTo>
                  <a:pt x="813479" y="682163"/>
                  <a:pt x="775855" y="692728"/>
                  <a:pt x="775855" y="692728"/>
                </a:cubicBezTo>
                <a:cubicBezTo>
                  <a:pt x="711200" y="689649"/>
                  <a:pt x="646192" y="690910"/>
                  <a:pt x="581891" y="683491"/>
                </a:cubicBezTo>
                <a:cubicBezTo>
                  <a:pt x="565421" y="681591"/>
                  <a:pt x="551556" y="669895"/>
                  <a:pt x="535709" y="665019"/>
                </a:cubicBezTo>
                <a:cubicBezTo>
                  <a:pt x="511443" y="657553"/>
                  <a:pt x="486448" y="652704"/>
                  <a:pt x="461818" y="646546"/>
                </a:cubicBezTo>
                <a:cubicBezTo>
                  <a:pt x="431030" y="628073"/>
                  <a:pt x="394843" y="616516"/>
                  <a:pt x="369455" y="591128"/>
                </a:cubicBezTo>
                <a:cubicBezTo>
                  <a:pt x="357140" y="578813"/>
                  <a:pt x="348087" y="561971"/>
                  <a:pt x="332509" y="554182"/>
                </a:cubicBezTo>
                <a:cubicBezTo>
                  <a:pt x="309801" y="542828"/>
                  <a:pt x="281326" y="547063"/>
                  <a:pt x="258618" y="535709"/>
                </a:cubicBezTo>
                <a:cubicBezTo>
                  <a:pt x="229643" y="521221"/>
                  <a:pt x="155418" y="487929"/>
                  <a:pt x="129309" y="461819"/>
                </a:cubicBezTo>
                <a:cubicBezTo>
                  <a:pt x="107758" y="440267"/>
                  <a:pt x="78286" y="424425"/>
                  <a:pt x="64655" y="397164"/>
                </a:cubicBezTo>
                <a:cubicBezTo>
                  <a:pt x="41217" y="350290"/>
                  <a:pt x="57638" y="367857"/>
                  <a:pt x="18473" y="341746"/>
                </a:cubicBezTo>
                <a:cubicBezTo>
                  <a:pt x="15394" y="326352"/>
                  <a:pt x="12642" y="310889"/>
                  <a:pt x="9236" y="295564"/>
                </a:cubicBezTo>
                <a:cubicBezTo>
                  <a:pt x="6482" y="283172"/>
                  <a:pt x="0" y="271313"/>
                  <a:pt x="0" y="258619"/>
                </a:cubicBezTo>
                <a:cubicBezTo>
                  <a:pt x="0" y="178832"/>
                  <a:pt x="4206" y="202621"/>
                  <a:pt x="27709" y="147782"/>
                </a:cubicBezTo>
                <a:cubicBezTo>
                  <a:pt x="39748" y="119691"/>
                  <a:pt x="41166" y="81017"/>
                  <a:pt x="73891" y="64655"/>
                </a:cubicBezTo>
                <a:lnTo>
                  <a:pt x="110836" y="27709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75699A7-525E-424F-9ABB-2890B7376CDD}"/>
              </a:ext>
            </a:extLst>
          </p:cNvPr>
          <p:cNvCxnSpPr>
            <a:stCxn id="31" idx="28"/>
          </p:cNvCxnSpPr>
          <p:nvPr/>
        </p:nvCxnSpPr>
        <p:spPr>
          <a:xfrm flipH="1">
            <a:off x="6918036" y="2179782"/>
            <a:ext cx="2272146" cy="5634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A6F1BA9-A1FF-4EE9-AC43-492DC68F9E06}"/>
              </a:ext>
            </a:extLst>
          </p:cNvPr>
          <p:cNvSpPr txBox="1"/>
          <p:nvPr/>
        </p:nvSpPr>
        <p:spPr>
          <a:xfrm>
            <a:off x="7462934" y="166963"/>
            <a:ext cx="42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32FBC"/>
                </a:solidFill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C3F7EC-C3C5-4E4B-AED9-9DE922326969}"/>
              </a:ext>
            </a:extLst>
          </p:cNvPr>
          <p:cNvSpPr txBox="1"/>
          <p:nvPr/>
        </p:nvSpPr>
        <p:spPr>
          <a:xfrm>
            <a:off x="243405" y="608148"/>
            <a:ext cx="42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32FBC"/>
                </a:solidFill>
              </a:rPr>
              <a:t>b)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9940298-69DE-4E8B-A3A9-C0568EBE7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97"/>
    </mc:Choice>
    <mc:Fallback>
      <p:transition spd="slow" advTm="33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6B353-5D61-4524-8488-82D5A173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F808555-100A-48D9-B947-558194D04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2" y="6574790"/>
            <a:ext cx="838199" cy="29337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4DAE5B15-DDE2-4279-BC89-94878088B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496"/>
            <a:ext cx="455842" cy="6381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E439F2-8296-466D-BE25-4DDB4231E6EF}"/>
              </a:ext>
            </a:extLst>
          </p:cNvPr>
          <p:cNvSpPr txBox="1"/>
          <p:nvPr/>
        </p:nvSpPr>
        <p:spPr>
          <a:xfrm>
            <a:off x="562344" y="5414667"/>
            <a:ext cx="11605609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3.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data across study area </a:t>
            </a:r>
            <a:r>
              <a:rPr lang="en-GB" sz="2000" dirty="0">
                <a:solidFill>
                  <a:srgbClr val="E3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dirty="0">
                <a:solidFill>
                  <a:srgbClr val="E3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series of </a:t>
            </a:r>
            <a:r>
              <a:rPr lang="en-GB" sz="2000" dirty="0">
                <a:solidFill>
                  <a:srgbClr val="E3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interpolated in-situ groundwater head across the basin over the study period (2002-2016), and </a:t>
            </a:r>
            <a:r>
              <a:rPr lang="en-GB" sz="2000" dirty="0">
                <a:solidFill>
                  <a:srgbClr val="E3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groundwater head deviations.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6CF81-66E7-41EA-85DC-9EAEF7C38DB2}"/>
              </a:ext>
            </a:extLst>
          </p:cNvPr>
          <p:cNvSpPr txBox="1"/>
          <p:nvPr/>
        </p:nvSpPr>
        <p:spPr>
          <a:xfrm>
            <a:off x="0" y="35343"/>
            <a:ext cx="2518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u="sng" strike="noStrike" baseline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Data &amp; Methods:</a:t>
            </a:r>
            <a:endParaRPr lang="en-GB" sz="2000" b="0" i="0" u="sng" strike="noStrike" baseline="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1C507F-A276-41DB-815B-751450EAFB8E}"/>
              </a:ext>
            </a:extLst>
          </p:cNvPr>
          <p:cNvSpPr txBox="1"/>
          <p:nvPr/>
        </p:nvSpPr>
        <p:spPr>
          <a:xfrm>
            <a:off x="2067230" y="54695"/>
            <a:ext cx="577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/>
            <a:r>
              <a:rPr lang="en-GB" sz="1800" i="0" u="sng" strike="noStrike" baseline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a) In-situ groundwater data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84DA753B-6D0D-46EC-B427-4ED279541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787"/>
            <a:ext cx="3500486" cy="2477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 descr="Chart, line chart&#10;&#10;Description automatically generated">
            <a:extLst>
              <a:ext uri="{FF2B5EF4-FFF2-40B4-BE49-F238E27FC236}">
                <a16:creationId xmlns:a16="http://schemas.microsoft.com/office/drawing/2014/main" id="{4E0114E0-D05B-47C6-93DE-9B3FBE8269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63" y="2817391"/>
            <a:ext cx="8655990" cy="2468054"/>
          </a:xfrm>
          <a:prstGeom prst="rect">
            <a:avLst/>
          </a:prstGeom>
        </p:spPr>
      </p:pic>
      <p:pic>
        <p:nvPicPr>
          <p:cNvPr id="29" name="Picture 28" descr="Chart, line chart&#10;&#10;Description automatically generated">
            <a:extLst>
              <a:ext uri="{FF2B5EF4-FFF2-40B4-BE49-F238E27FC236}">
                <a16:creationId xmlns:a16="http://schemas.microsoft.com/office/drawing/2014/main" id="{993C9CFC-92AA-42DC-BDFF-1C63D2D42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86" y="529480"/>
            <a:ext cx="8655990" cy="2046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31BACA-DDE1-4BFA-8B42-30AA04F096EA}"/>
              </a:ext>
            </a:extLst>
          </p:cNvPr>
          <p:cNvSpPr txBox="1"/>
          <p:nvPr/>
        </p:nvSpPr>
        <p:spPr>
          <a:xfrm>
            <a:off x="3798514" y="419044"/>
            <a:ext cx="42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32FBC"/>
                </a:solidFill>
              </a:rPr>
              <a:t>b)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1EF5D4-FE5D-423B-A1A3-2BBBDB8FCCDD}"/>
              </a:ext>
            </a:extLst>
          </p:cNvPr>
          <p:cNvSpPr txBox="1"/>
          <p:nvPr/>
        </p:nvSpPr>
        <p:spPr>
          <a:xfrm>
            <a:off x="3746530" y="2664078"/>
            <a:ext cx="42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32FBC"/>
                </a:solidFill>
              </a:rPr>
              <a:t>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724B91-68A3-4D02-8B96-8CCB6CE8A9CC}"/>
              </a:ext>
            </a:extLst>
          </p:cNvPr>
          <p:cNvSpPr txBox="1"/>
          <p:nvPr/>
        </p:nvSpPr>
        <p:spPr>
          <a:xfrm>
            <a:off x="15484" y="1390302"/>
            <a:ext cx="42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32FBC"/>
                </a:solidFill>
              </a:rPr>
              <a:t>a)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105E5EC-23F0-49EB-B735-A1B03F9004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1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26"/>
    </mc:Choice>
    <mc:Fallback>
      <p:transition spd="slow" advTm="30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E706D15-4842-444E-A8FC-C5FA0675F212}"/>
              </a:ext>
            </a:extLst>
          </p:cNvPr>
          <p:cNvSpPr/>
          <p:nvPr/>
        </p:nvSpPr>
        <p:spPr>
          <a:xfrm>
            <a:off x="3345609" y="4465280"/>
            <a:ext cx="3649079" cy="84776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D12D4660-7283-4E9C-84AF-4DB40A12EF31}"/>
              </a:ext>
            </a:extLst>
          </p:cNvPr>
          <p:cNvSpPr/>
          <p:nvPr/>
        </p:nvSpPr>
        <p:spPr>
          <a:xfrm>
            <a:off x="4296916" y="2484287"/>
            <a:ext cx="1634836" cy="49626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F59A976D-A7CD-4D50-BD18-E9B2F5FB7C73}"/>
              </a:ext>
            </a:extLst>
          </p:cNvPr>
          <p:cNvSpPr/>
          <p:nvPr/>
        </p:nvSpPr>
        <p:spPr>
          <a:xfrm>
            <a:off x="4107456" y="3520738"/>
            <a:ext cx="2009459" cy="40655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CEA3F-1913-47B6-918D-445E38B600A8}"/>
              </a:ext>
            </a:extLst>
          </p:cNvPr>
          <p:cNvSpPr/>
          <p:nvPr/>
        </p:nvSpPr>
        <p:spPr>
          <a:xfrm>
            <a:off x="3345609" y="1490269"/>
            <a:ext cx="3544478" cy="44075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34E5346A-F978-4D92-A388-61E80CD1C04D}"/>
              </a:ext>
            </a:extLst>
          </p:cNvPr>
          <p:cNvSpPr/>
          <p:nvPr/>
        </p:nvSpPr>
        <p:spPr>
          <a:xfrm>
            <a:off x="1674003" y="3481356"/>
            <a:ext cx="1224087" cy="48256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F92AC7C-A211-4C4C-98C8-B37F2413C74C}"/>
              </a:ext>
            </a:extLst>
          </p:cNvPr>
          <p:cNvSpPr txBox="1"/>
          <p:nvPr/>
        </p:nvSpPr>
        <p:spPr>
          <a:xfrm>
            <a:off x="1583703" y="3399474"/>
            <a:ext cx="131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In-situ GWH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0AB34D-3A44-4222-8B4A-66008726FE3D}"/>
              </a:ext>
            </a:extLst>
          </p:cNvPr>
          <p:cNvSpPr txBox="1"/>
          <p:nvPr/>
        </p:nvSpPr>
        <p:spPr>
          <a:xfrm>
            <a:off x="3341313" y="4513760"/>
            <a:ext cx="364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Spatial influence of Lake/reservoir storage changes on GRACE-GW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4E997EB-8862-437C-891C-C6ACA686D573}"/>
              </a:ext>
            </a:extLst>
          </p:cNvPr>
          <p:cNvSpPr txBox="1"/>
          <p:nvPr/>
        </p:nvSpPr>
        <p:spPr>
          <a:xfrm>
            <a:off x="4125690" y="3526335"/>
            <a:ext cx="200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Correlation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1B857-60D1-443F-9444-A82F963C2793}"/>
              </a:ext>
            </a:extLst>
          </p:cNvPr>
          <p:cNvSpPr txBox="1"/>
          <p:nvPr/>
        </p:nvSpPr>
        <p:spPr>
          <a:xfrm>
            <a:off x="3345609" y="1521719"/>
            <a:ext cx="354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GWA = TWSA – SWEA – SMA - SWA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B2DBED7-B4ED-4DF1-940C-27D9CA31B608}"/>
              </a:ext>
            </a:extLst>
          </p:cNvPr>
          <p:cNvSpPr txBox="1"/>
          <p:nvPr/>
        </p:nvSpPr>
        <p:spPr>
          <a:xfrm>
            <a:off x="4296916" y="2532767"/>
            <a:ext cx="16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GRACE-GW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E3673E-68EF-44E3-ABE6-CB48EEC05F4A}"/>
              </a:ext>
            </a:extLst>
          </p:cNvPr>
          <p:cNvSpPr txBox="1"/>
          <p:nvPr/>
        </p:nvSpPr>
        <p:spPr>
          <a:xfrm>
            <a:off x="1" y="35343"/>
            <a:ext cx="2074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u="sng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Data &amp; Methods:</a:t>
            </a:r>
            <a:endParaRPr lang="en-GB" sz="2000" b="0" i="0" u="sng" strike="noStrik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" name="Picture 4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38495C-C78D-4F1A-94E3-CCD93F9B6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2" y="6574790"/>
            <a:ext cx="838199" cy="293370"/>
          </a:xfrm>
          <a:prstGeom prst="rect">
            <a:avLst/>
          </a:prstGeom>
        </p:spPr>
      </p:pic>
      <p:pic>
        <p:nvPicPr>
          <p:cNvPr id="51" name="Picture 50" descr="Logo&#10;&#10;Description automatically generated">
            <a:extLst>
              <a:ext uri="{FF2B5EF4-FFF2-40B4-BE49-F238E27FC236}">
                <a16:creationId xmlns:a16="http://schemas.microsoft.com/office/drawing/2014/main" id="{94C2FF8A-FE69-4A26-A7F8-CF3546AD9F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496"/>
            <a:ext cx="455842" cy="638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243151-4369-44C5-A23C-C4E066ED6F68}"/>
              </a:ext>
            </a:extLst>
          </p:cNvPr>
          <p:cNvSpPr txBox="1"/>
          <p:nvPr/>
        </p:nvSpPr>
        <p:spPr>
          <a:xfrm>
            <a:off x="2148344" y="77766"/>
            <a:ext cx="2983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0" u="sng" strike="noStrike" baseline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b) GRACE and auxiliary data</a:t>
            </a:r>
          </a:p>
        </p:txBody>
      </p:sp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4B1B1769-3309-4FA4-9F34-6BEE7814C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047194"/>
              </p:ext>
            </p:extLst>
          </p:nvPr>
        </p:nvGraphicFramePr>
        <p:xfrm>
          <a:off x="49802" y="906924"/>
          <a:ext cx="2607560" cy="1653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67260">
                  <a:extLst>
                    <a:ext uri="{9D8B030D-6E8A-4147-A177-3AD203B41FA5}">
                      <a16:colId xmlns:a16="http://schemas.microsoft.com/office/drawing/2014/main" val="4159984812"/>
                    </a:ext>
                  </a:extLst>
                </a:gridCol>
                <a:gridCol w="940300">
                  <a:extLst>
                    <a:ext uri="{9D8B030D-6E8A-4147-A177-3AD203B41FA5}">
                      <a16:colId xmlns:a16="http://schemas.microsoft.com/office/drawing/2014/main" val="2944925027"/>
                    </a:ext>
                  </a:extLst>
                </a:gridCol>
              </a:tblGrid>
              <a:tr h="41337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Available products</a:t>
                      </a:r>
                    </a:p>
                  </a:txBody>
                  <a:tcPr>
                    <a:pattFill prst="pct30">
                      <a:fgClr>
                        <a:srgbClr val="99FC36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750537"/>
                  </a:ext>
                </a:extLst>
              </a:tr>
              <a:tr h="41337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GRACE</a:t>
                      </a:r>
                    </a:p>
                  </a:txBody>
                  <a:tcPr>
                    <a:pattFill prst="pct30">
                      <a:fgClr>
                        <a:srgbClr val="99FC3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</a:t>
                      </a:r>
                    </a:p>
                  </a:txBody>
                  <a:tcPr>
                    <a:pattFill prst="pct30">
                      <a:fgClr>
                        <a:srgbClr val="99FC36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950047571"/>
                  </a:ext>
                </a:extLst>
              </a:tr>
              <a:tr h="41337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Snow</a:t>
                      </a:r>
                    </a:p>
                  </a:txBody>
                  <a:tcPr>
                    <a:pattFill prst="pct30">
                      <a:fgClr>
                        <a:srgbClr val="99FC3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</a:t>
                      </a:r>
                    </a:p>
                  </a:txBody>
                  <a:tcPr>
                    <a:pattFill prst="pct30">
                      <a:fgClr>
                        <a:srgbClr val="99FC36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65216840"/>
                  </a:ext>
                </a:extLst>
              </a:tr>
              <a:tr h="41337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Soil moisture</a:t>
                      </a:r>
                    </a:p>
                  </a:txBody>
                  <a:tcPr>
                    <a:pattFill prst="pct30">
                      <a:fgClr>
                        <a:srgbClr val="99FC3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</a:t>
                      </a:r>
                    </a:p>
                  </a:txBody>
                  <a:tcPr>
                    <a:pattFill prst="pct30">
                      <a:fgClr>
                        <a:srgbClr val="99FC36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31432303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21BEBDF-A8FC-4688-8EF9-DDB833A6F74E}"/>
              </a:ext>
            </a:extLst>
          </p:cNvPr>
          <p:cNvCxnSpPr>
            <a:cxnSpLocks/>
            <a:stCxn id="30" idx="3"/>
            <a:endCxn id="9" idx="1"/>
          </p:cNvCxnSpPr>
          <p:nvPr/>
        </p:nvCxnSpPr>
        <p:spPr>
          <a:xfrm flipV="1">
            <a:off x="2657362" y="1710646"/>
            <a:ext cx="688247" cy="23018"/>
          </a:xfrm>
          <a:prstGeom prst="straightConnector1">
            <a:avLst/>
          </a:prstGeom>
          <a:ln w="28575">
            <a:solidFill>
              <a:srgbClr val="E32F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6CAB958-9930-4B41-B2C5-B19226949A5E}"/>
              </a:ext>
            </a:extLst>
          </p:cNvPr>
          <p:cNvSpPr txBox="1"/>
          <p:nvPr/>
        </p:nvSpPr>
        <p:spPr>
          <a:xfrm>
            <a:off x="0" y="5589801"/>
            <a:ext cx="1219200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4.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Data-driven experiments combined available products of water budget components with accounting of Lake/ reservoir storage changes, considering comparisons between GRACE-GW &amp; GWH.</a:t>
            </a:r>
          </a:p>
        </p:txBody>
      </p:sp>
      <p:sp>
        <p:nvSpPr>
          <p:cNvPr id="53" name="Slide Number Placeholder 4">
            <a:extLst>
              <a:ext uri="{FF2B5EF4-FFF2-40B4-BE49-F238E27FC236}">
                <a16:creationId xmlns:a16="http://schemas.microsoft.com/office/drawing/2014/main" id="{8D62CDD6-AA4F-4BB5-BB71-258BD1E73F3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865DA35-CBF1-450D-8908-098048AF9619}"/>
              </a:ext>
            </a:extLst>
          </p:cNvPr>
          <p:cNvSpPr txBox="1"/>
          <p:nvPr/>
        </p:nvSpPr>
        <p:spPr>
          <a:xfrm>
            <a:off x="4296916" y="1105342"/>
            <a:ext cx="1858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 </a:t>
            </a:r>
            <a:r>
              <a:rPr lang="en-GB" sz="1800" b="0" i="0" u="none" strike="noStrike" baseline="0" dirty="0">
                <a:latin typeface="+mj-lt"/>
                <a:cs typeface="Times New Roman" panose="02020603050405020304" pitchFamily="18" charset="0"/>
              </a:rPr>
              <a:t>experiments</a:t>
            </a:r>
            <a:endParaRPr lang="en-GB" dirty="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54303D4-31B8-48E1-BFD4-AE4F87321C74}"/>
              </a:ext>
            </a:extLst>
          </p:cNvPr>
          <p:cNvCxnSpPr>
            <a:cxnSpLocks/>
          </p:cNvCxnSpPr>
          <p:nvPr/>
        </p:nvCxnSpPr>
        <p:spPr>
          <a:xfrm flipH="1">
            <a:off x="6873003" y="1727435"/>
            <a:ext cx="562127" cy="8807"/>
          </a:xfrm>
          <a:prstGeom prst="straightConnector1">
            <a:avLst/>
          </a:prstGeom>
          <a:ln w="28575">
            <a:solidFill>
              <a:srgbClr val="E32F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FA65C2E-AF12-47C1-9D87-A23AA15FDC61}"/>
              </a:ext>
            </a:extLst>
          </p:cNvPr>
          <p:cNvCxnSpPr>
            <a:cxnSpLocks/>
            <a:endCxn id="87" idx="0"/>
          </p:cNvCxnSpPr>
          <p:nvPr/>
        </p:nvCxnSpPr>
        <p:spPr>
          <a:xfrm flipH="1">
            <a:off x="5114334" y="1936697"/>
            <a:ext cx="3514" cy="547590"/>
          </a:xfrm>
          <a:prstGeom prst="straightConnector1">
            <a:avLst/>
          </a:prstGeom>
          <a:ln w="28575">
            <a:solidFill>
              <a:srgbClr val="E32F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5A77FE5-5170-41E4-9CDB-CC674826B606}"/>
              </a:ext>
            </a:extLst>
          </p:cNvPr>
          <p:cNvCxnSpPr>
            <a:cxnSpLocks/>
            <a:stCxn id="87" idx="2"/>
            <a:endCxn id="93" idx="0"/>
          </p:cNvCxnSpPr>
          <p:nvPr/>
        </p:nvCxnSpPr>
        <p:spPr>
          <a:xfrm flipH="1">
            <a:off x="5112186" y="2980550"/>
            <a:ext cx="2148" cy="540188"/>
          </a:xfrm>
          <a:prstGeom prst="straightConnector1">
            <a:avLst/>
          </a:prstGeom>
          <a:ln w="28575">
            <a:solidFill>
              <a:srgbClr val="E32F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C3A5347-D47A-449E-8E2D-4D35939B2949}"/>
              </a:ext>
            </a:extLst>
          </p:cNvPr>
          <p:cNvCxnSpPr/>
          <p:nvPr/>
        </p:nvCxnSpPr>
        <p:spPr>
          <a:xfrm>
            <a:off x="2898091" y="3723328"/>
            <a:ext cx="1224087" cy="0"/>
          </a:xfrm>
          <a:prstGeom prst="straightConnector1">
            <a:avLst/>
          </a:prstGeom>
          <a:ln w="28575">
            <a:solidFill>
              <a:srgbClr val="E32F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0764E60C-23A5-466A-8048-96F44F1950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71" y="196882"/>
            <a:ext cx="4753828" cy="3078719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00658DA-13D8-4ABD-B43E-7FF8837A173A}"/>
              </a:ext>
            </a:extLst>
          </p:cNvPr>
          <p:cNvCxnSpPr>
            <a:cxnSpLocks/>
          </p:cNvCxnSpPr>
          <p:nvPr/>
        </p:nvCxnSpPr>
        <p:spPr>
          <a:xfrm flipH="1">
            <a:off x="5110037" y="3944913"/>
            <a:ext cx="2148" cy="540188"/>
          </a:xfrm>
          <a:prstGeom prst="straightConnector1">
            <a:avLst/>
          </a:prstGeom>
          <a:ln w="28575">
            <a:solidFill>
              <a:srgbClr val="E32F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3A89A4-1604-4E78-A776-412349368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3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89"/>
    </mc:Choice>
    <mc:Fallback>
      <p:transition spd="slow" advTm="59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6B353-5D61-4524-8488-82D5A173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0F762B-02F2-42BC-8B3C-CF0CA5D6C864}"/>
              </a:ext>
            </a:extLst>
          </p:cNvPr>
          <p:cNvSpPr txBox="1"/>
          <p:nvPr/>
        </p:nvSpPr>
        <p:spPr>
          <a:xfrm>
            <a:off x="1" y="35343"/>
            <a:ext cx="1062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u="sng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Results</a:t>
            </a:r>
            <a:endParaRPr lang="en-GB" sz="2000" b="0" i="0" u="sng" strike="noStrik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0E7574-A4CE-4F70-862A-26A134CD6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2" y="6574790"/>
            <a:ext cx="838199" cy="293370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173BC7F4-3707-4B58-B1F6-54C522BC5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496"/>
            <a:ext cx="455842" cy="638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B60C2-FEA4-448C-A719-2EFBDD632A32}"/>
              </a:ext>
            </a:extLst>
          </p:cNvPr>
          <p:cNvSpPr txBox="1"/>
          <p:nvPr/>
        </p:nvSpPr>
        <p:spPr>
          <a:xfrm>
            <a:off x="0" y="5654388"/>
            <a:ext cx="1219200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5.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coefficients between GRACE-GW &amp; In-situ-GW (before and after accounting of Lake/reservoir storage changes).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BF1AC02-93FC-4C95-AB36-174D237E4AEA}"/>
              </a:ext>
            </a:extLst>
          </p:cNvPr>
          <p:cNvGraphicFramePr>
            <a:graphicFrameLocks/>
          </p:cNvGraphicFramePr>
          <p:nvPr/>
        </p:nvGraphicFramePr>
        <p:xfrm>
          <a:off x="0" y="584462"/>
          <a:ext cx="12192000" cy="474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41B315-C439-4FD3-9DA2-32EEDA4F15F0}"/>
              </a:ext>
            </a:extLst>
          </p:cNvPr>
          <p:cNvSpPr/>
          <p:nvPr/>
        </p:nvSpPr>
        <p:spPr>
          <a:xfrm>
            <a:off x="9785022" y="3582186"/>
            <a:ext cx="1461155" cy="64102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0E92FF6-8CA1-48ED-B598-AC5DCD7EA16C}"/>
              </a:ext>
            </a:extLst>
          </p:cNvPr>
          <p:cNvSpPr/>
          <p:nvPr/>
        </p:nvSpPr>
        <p:spPr>
          <a:xfrm>
            <a:off x="718795" y="3148554"/>
            <a:ext cx="1351960" cy="64259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FA58AA3-F165-4FCB-832A-503D7B22FAC1}"/>
              </a:ext>
            </a:extLst>
          </p:cNvPr>
          <p:cNvSpPr/>
          <p:nvPr/>
        </p:nvSpPr>
        <p:spPr>
          <a:xfrm>
            <a:off x="3016577" y="2787978"/>
            <a:ext cx="1293044" cy="5396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289DAC3-49C2-483D-956C-8AC6B5B0DD10}"/>
              </a:ext>
            </a:extLst>
          </p:cNvPr>
          <p:cNvSpPr/>
          <p:nvPr/>
        </p:nvSpPr>
        <p:spPr>
          <a:xfrm>
            <a:off x="5189455" y="3256961"/>
            <a:ext cx="1461155" cy="64102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AC738AB-6199-4EC6-B325-15995D48A0BA}"/>
              </a:ext>
            </a:extLst>
          </p:cNvPr>
          <p:cNvSpPr/>
          <p:nvPr/>
        </p:nvSpPr>
        <p:spPr>
          <a:xfrm>
            <a:off x="7530444" y="3148554"/>
            <a:ext cx="1308755" cy="64102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0A451761-2A5E-41B1-B017-4D8CD3F382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893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05"/>
    </mc:Choice>
    <mc:Fallback>
      <p:transition spd="slow" advTm="63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408A-6C8C-4D1B-B5E2-FAC94472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br>
              <a:rPr lang="en-GB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Questions……</a:t>
            </a:r>
            <a:br>
              <a:rPr lang="en-GB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83E58-1781-40AB-A9AE-E0BF1B784CAA}"/>
              </a:ext>
            </a:extLst>
          </p:cNvPr>
          <p:cNvSpPr txBox="1"/>
          <p:nvPr/>
        </p:nvSpPr>
        <p:spPr>
          <a:xfrm>
            <a:off x="0" y="383777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m.a.a.akl2@newcastle.ac.uk</a:t>
            </a:r>
            <a:endParaRPr lang="en-GB" sz="2400" u="sng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F252D3D-2AC9-4F70-9BEF-9809DE4F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02" y="3866858"/>
            <a:ext cx="575397" cy="49252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A8FAD58-A4A4-407A-8174-1E1C300B56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6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0"/>
    </mc:Choice>
    <mc:Fallback>
      <p:transition spd="slow" advTm="6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"/>
</p:tagLst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3566</TotalTime>
  <Words>396</Words>
  <Application>Microsoft Office PowerPoint</Application>
  <PresentationFormat>Widescreen</PresentationFormat>
  <Paragraphs>48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Office Theme</vt:lpstr>
      <vt:lpstr>GRACE-derived groundwater storage estimation: Lake/Reservoir storage controls across Canada.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 Questions……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and management of groundwater resources using integration of remote sensing and geographical information system (GIS)</dc:title>
  <dc:creator>Mohamed Akl (PGR)</dc:creator>
  <cp:lastModifiedBy>Mohamed Akl (PGR)</cp:lastModifiedBy>
  <cp:revision>41</cp:revision>
  <dcterms:created xsi:type="dcterms:W3CDTF">2021-08-08T17:48:34Z</dcterms:created>
  <dcterms:modified xsi:type="dcterms:W3CDTF">2022-05-25T06:52:59Z</dcterms:modified>
</cp:coreProperties>
</file>