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51" r:id="rId5"/>
    <p:sldId id="434" r:id="rId6"/>
    <p:sldId id="370" r:id="rId7"/>
    <p:sldId id="2201" r:id="rId8"/>
    <p:sldId id="372" r:id="rId9"/>
    <p:sldId id="2202" r:id="rId10"/>
    <p:sldId id="2203" r:id="rId11"/>
    <p:sldId id="2119" r:id="rId12"/>
    <p:sldId id="2219" r:id="rId13"/>
    <p:sldId id="2205" r:id="rId14"/>
    <p:sldId id="2229" r:id="rId15"/>
    <p:sldId id="2228" r:id="rId16"/>
    <p:sldId id="2224" r:id="rId17"/>
    <p:sldId id="413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4F60B1-BA89-E23D-0277-F48C49516320}" name="Houston, Sander" initials="HS" userId="S::shouston@redcross.nl::4717b11e-f2f2-44ed-9172-4069da68f6c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uston, Sander" initials="HS" lastIdx="1" clrIdx="0">
    <p:extLst>
      <p:ext uri="{19B8F6BF-5375-455C-9EA6-DF929625EA0E}">
        <p15:presenceInfo xmlns:p15="http://schemas.microsoft.com/office/powerpoint/2012/main" userId="S::shouston@redcross.nl::4717b11e-f2f2-44ed-9172-4069da68f6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3C"/>
    <a:srgbClr val="0D99E3"/>
    <a:srgbClr val="EF463E"/>
    <a:srgbClr val="3333FF"/>
    <a:srgbClr val="655DC6"/>
    <a:srgbClr val="CFD1B8"/>
    <a:srgbClr val="00214D"/>
    <a:srgbClr val="FFFFFF"/>
    <a:srgbClr val="FFAD5F"/>
    <a:srgbClr val="D78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880FC1-ECA9-45C9-8C78-295EFE58A4C7}" v="52" dt="2022-05-22T21:47:52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99" autoAdjust="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mberg van den, Marc" userId="5957a604-a81c-4962-b9c5-dafdd44eb800" providerId="ADAL" clId="{99880FC1-ECA9-45C9-8C78-295EFE58A4C7}"/>
    <pc:docChg chg="undo custSel addSld delSld modSld">
      <pc:chgData name="Homberg van den, Marc" userId="5957a604-a81c-4962-b9c5-dafdd44eb800" providerId="ADAL" clId="{99880FC1-ECA9-45C9-8C78-295EFE58A4C7}" dt="2022-05-22T21:52:06.582" v="3120" actId="20577"/>
      <pc:docMkLst>
        <pc:docMk/>
      </pc:docMkLst>
      <pc:sldChg chg="addSp delSp modSp mod chgLayout">
        <pc:chgData name="Homberg van den, Marc" userId="5957a604-a81c-4962-b9c5-dafdd44eb800" providerId="ADAL" clId="{99880FC1-ECA9-45C9-8C78-295EFE58A4C7}" dt="2022-05-22T21:38:17.860" v="2949" actId="6549"/>
        <pc:sldMkLst>
          <pc:docMk/>
          <pc:sldMk cId="2020486387" sldId="370"/>
        </pc:sldMkLst>
        <pc:spChg chg="add mod ord">
          <ac:chgData name="Homberg van den, Marc" userId="5957a604-a81c-4962-b9c5-dafdd44eb800" providerId="ADAL" clId="{99880FC1-ECA9-45C9-8C78-295EFE58A4C7}" dt="2022-05-20T16:55:11.924" v="537" actId="1076"/>
          <ac:spMkLst>
            <pc:docMk/>
            <pc:sldMk cId="2020486387" sldId="370"/>
            <ac:spMk id="3" creationId="{E7DEFDE5-1794-C090-D5EB-947143EF80DB}"/>
          </ac:spMkLst>
        </pc:spChg>
        <pc:spChg chg="add mod ord">
          <ac:chgData name="Homberg van den, Marc" userId="5957a604-a81c-4962-b9c5-dafdd44eb800" providerId="ADAL" clId="{99880FC1-ECA9-45C9-8C78-295EFE58A4C7}" dt="2022-05-22T21:38:17.860" v="2949" actId="6549"/>
          <ac:spMkLst>
            <pc:docMk/>
            <pc:sldMk cId="2020486387" sldId="370"/>
            <ac:spMk id="4" creationId="{6F0B08CB-7E98-244F-DF9A-37F150DD1E58}"/>
          </ac:spMkLst>
        </pc:spChg>
        <pc:spChg chg="add del">
          <ac:chgData name="Homberg van den, Marc" userId="5957a604-a81c-4962-b9c5-dafdd44eb800" providerId="ADAL" clId="{99880FC1-ECA9-45C9-8C78-295EFE58A4C7}" dt="2022-05-22T21:05:15.247" v="2575" actId="22"/>
          <ac:spMkLst>
            <pc:docMk/>
            <pc:sldMk cId="2020486387" sldId="370"/>
            <ac:spMk id="7" creationId="{07272235-E8E6-7823-0904-D082C7463254}"/>
          </ac:spMkLst>
        </pc:spChg>
        <pc:spChg chg="add del">
          <ac:chgData name="Homberg van den, Marc" userId="5957a604-a81c-4962-b9c5-dafdd44eb800" providerId="ADAL" clId="{99880FC1-ECA9-45C9-8C78-295EFE58A4C7}" dt="2022-05-20T16:51:28.674" v="294" actId="478"/>
          <ac:spMkLst>
            <pc:docMk/>
            <pc:sldMk cId="2020486387" sldId="370"/>
            <ac:spMk id="8" creationId="{73CC2162-DAC3-4572-B34F-788EE1654FB7}"/>
          </ac:spMkLst>
        </pc:spChg>
        <pc:picChg chg="add mod">
          <ac:chgData name="Homberg van den, Marc" userId="5957a604-a81c-4962-b9c5-dafdd44eb800" providerId="ADAL" clId="{99880FC1-ECA9-45C9-8C78-295EFE58A4C7}" dt="2022-05-22T21:37:54.839" v="2946" actId="1076"/>
          <ac:picMkLst>
            <pc:docMk/>
            <pc:sldMk cId="2020486387" sldId="370"/>
            <ac:picMk id="9" creationId="{D8B544EE-DA5D-51BA-588C-55D7E61B3629}"/>
          </ac:picMkLst>
        </pc:picChg>
        <pc:picChg chg="add mod">
          <ac:chgData name="Homberg van den, Marc" userId="5957a604-a81c-4962-b9c5-dafdd44eb800" providerId="ADAL" clId="{99880FC1-ECA9-45C9-8C78-295EFE58A4C7}" dt="2022-05-22T21:37:53.349" v="2945" actId="1076"/>
          <ac:picMkLst>
            <pc:docMk/>
            <pc:sldMk cId="2020486387" sldId="370"/>
            <ac:picMk id="11" creationId="{4918B282-47A7-BB61-0766-572E33FCB7A9}"/>
          </ac:picMkLst>
        </pc:picChg>
        <pc:picChg chg="add mod">
          <ac:chgData name="Homberg van den, Marc" userId="5957a604-a81c-4962-b9c5-dafdd44eb800" providerId="ADAL" clId="{99880FC1-ECA9-45C9-8C78-295EFE58A4C7}" dt="2022-05-22T21:37:51.779" v="2944" actId="1076"/>
          <ac:picMkLst>
            <pc:docMk/>
            <pc:sldMk cId="2020486387" sldId="370"/>
            <ac:picMk id="13" creationId="{806463F7-DA89-9E24-44DC-8E91A12CFF13}"/>
          </ac:picMkLst>
        </pc:picChg>
        <pc:picChg chg="add mod">
          <ac:chgData name="Homberg van den, Marc" userId="5957a604-a81c-4962-b9c5-dafdd44eb800" providerId="ADAL" clId="{99880FC1-ECA9-45C9-8C78-295EFE58A4C7}" dt="2022-05-22T21:37:29.494" v="2924" actId="1076"/>
          <ac:picMkLst>
            <pc:docMk/>
            <pc:sldMk cId="2020486387" sldId="370"/>
            <ac:picMk id="15" creationId="{3726113E-148E-F593-99BB-3A9C9316A084}"/>
          </ac:picMkLst>
        </pc:picChg>
      </pc:sldChg>
      <pc:sldChg chg="addSp delSp modSp del mod chgLayout">
        <pc:chgData name="Homberg van den, Marc" userId="5957a604-a81c-4962-b9c5-dafdd44eb800" providerId="ADAL" clId="{99880FC1-ECA9-45C9-8C78-295EFE58A4C7}" dt="2022-05-20T19:43:27.282" v="1365" actId="47"/>
        <pc:sldMkLst>
          <pc:docMk/>
          <pc:sldMk cId="16710716" sldId="371"/>
        </pc:sldMkLst>
        <pc:spChg chg="add mod ord">
          <ac:chgData name="Homberg van den, Marc" userId="5957a604-a81c-4962-b9c5-dafdd44eb800" providerId="ADAL" clId="{99880FC1-ECA9-45C9-8C78-295EFE58A4C7}" dt="2022-05-20T17:02:10.432" v="691" actId="20577"/>
          <ac:spMkLst>
            <pc:docMk/>
            <pc:sldMk cId="16710716" sldId="371"/>
            <ac:spMk id="3" creationId="{9AB2ACA7-1E1D-346F-D630-94C0239CE8FF}"/>
          </ac:spMkLst>
        </pc:spChg>
        <pc:spChg chg="add mod ord">
          <ac:chgData name="Homberg van den, Marc" userId="5957a604-a81c-4962-b9c5-dafdd44eb800" providerId="ADAL" clId="{99880FC1-ECA9-45C9-8C78-295EFE58A4C7}" dt="2022-05-20T19:42:33.986" v="1360" actId="20577"/>
          <ac:spMkLst>
            <pc:docMk/>
            <pc:sldMk cId="16710716" sldId="371"/>
            <ac:spMk id="4" creationId="{D5A3DD6C-FF9D-A11D-48EF-7378F024D1A1}"/>
          </ac:spMkLst>
        </pc:spChg>
        <pc:spChg chg="del">
          <ac:chgData name="Homberg van den, Marc" userId="5957a604-a81c-4962-b9c5-dafdd44eb800" providerId="ADAL" clId="{99880FC1-ECA9-45C9-8C78-295EFE58A4C7}" dt="2022-05-20T17:01:25.677" v="649" actId="478"/>
          <ac:spMkLst>
            <pc:docMk/>
            <pc:sldMk cId="16710716" sldId="371"/>
            <ac:spMk id="8" creationId="{73CC2162-DAC3-4572-B34F-788EE1654FB7}"/>
          </ac:spMkLst>
        </pc:spChg>
      </pc:sldChg>
      <pc:sldChg chg="addSp delSp modSp mod chgLayout">
        <pc:chgData name="Homberg van den, Marc" userId="5957a604-a81c-4962-b9c5-dafdd44eb800" providerId="ADAL" clId="{99880FC1-ECA9-45C9-8C78-295EFE58A4C7}" dt="2022-05-20T19:38:15.882" v="1329" actId="14100"/>
        <pc:sldMkLst>
          <pc:docMk/>
          <pc:sldMk cId="50049829" sldId="372"/>
        </pc:sldMkLst>
        <pc:spChg chg="add mod ord">
          <ac:chgData name="Homberg van den, Marc" userId="5957a604-a81c-4962-b9c5-dafdd44eb800" providerId="ADAL" clId="{99880FC1-ECA9-45C9-8C78-295EFE58A4C7}" dt="2022-05-20T17:15:54.919" v="1152" actId="20577"/>
          <ac:spMkLst>
            <pc:docMk/>
            <pc:sldMk cId="50049829" sldId="372"/>
            <ac:spMk id="6" creationId="{618A4133-8578-1290-D6C4-EEC4638025D3}"/>
          </ac:spMkLst>
        </pc:spChg>
        <pc:spChg chg="add del mod ord">
          <ac:chgData name="Homberg van den, Marc" userId="5957a604-a81c-4962-b9c5-dafdd44eb800" providerId="ADAL" clId="{99880FC1-ECA9-45C9-8C78-295EFE58A4C7}" dt="2022-05-20T17:05:00.629" v="756" actId="478"/>
          <ac:spMkLst>
            <pc:docMk/>
            <pc:sldMk cId="50049829" sldId="372"/>
            <ac:spMk id="7" creationId="{D6503422-1C64-9C1F-A46C-914D453D897B}"/>
          </ac:spMkLst>
        </pc:spChg>
        <pc:spChg chg="del">
          <ac:chgData name="Homberg van den, Marc" userId="5957a604-a81c-4962-b9c5-dafdd44eb800" providerId="ADAL" clId="{99880FC1-ECA9-45C9-8C78-295EFE58A4C7}" dt="2022-05-20T17:01:09.157" v="643" actId="478"/>
          <ac:spMkLst>
            <pc:docMk/>
            <pc:sldMk cId="50049829" sldId="372"/>
            <ac:spMk id="8" creationId="{73CC2162-DAC3-4572-B34F-788EE1654FB7}"/>
          </ac:spMkLst>
        </pc:spChg>
        <pc:picChg chg="add mod modCrop">
          <ac:chgData name="Homberg van den, Marc" userId="5957a604-a81c-4962-b9c5-dafdd44eb800" providerId="ADAL" clId="{99880FC1-ECA9-45C9-8C78-295EFE58A4C7}" dt="2022-05-20T19:38:15.882" v="1329" actId="14100"/>
          <ac:picMkLst>
            <pc:docMk/>
            <pc:sldMk cId="50049829" sldId="372"/>
            <ac:picMk id="4" creationId="{42555E54-7C41-E67C-788B-39859E530B33}"/>
          </ac:picMkLst>
        </pc:picChg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2613726261" sldId="375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3313302917" sldId="377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4048501946" sldId="378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4155676571" sldId="379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1487689957" sldId="380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1947922838" sldId="381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1050291820" sldId="382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548792202" sldId="383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3259774953" sldId="384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607568198" sldId="385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2651132211" sldId="386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3427765443" sldId="402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1102703463" sldId="416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2507847534" sldId="421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2809429868" sldId="423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44433637" sldId="425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3897506010" sldId="426"/>
        </pc:sldMkLst>
      </pc:sldChg>
      <pc:sldChg chg="del">
        <pc:chgData name="Homberg van den, Marc" userId="5957a604-a81c-4962-b9c5-dafdd44eb800" providerId="ADAL" clId="{99880FC1-ECA9-45C9-8C78-295EFE58A4C7}" dt="2022-05-20T20:14:50.131" v="2163" actId="47"/>
        <pc:sldMkLst>
          <pc:docMk/>
          <pc:sldMk cId="1317238460" sldId="430"/>
        </pc:sldMkLst>
      </pc:sldChg>
      <pc:sldChg chg="del">
        <pc:chgData name="Homberg van den, Marc" userId="5957a604-a81c-4962-b9c5-dafdd44eb800" providerId="ADAL" clId="{99880FC1-ECA9-45C9-8C78-295EFE58A4C7}" dt="2022-05-20T20:14:50.131" v="2163" actId="47"/>
        <pc:sldMkLst>
          <pc:docMk/>
          <pc:sldMk cId="2685699988" sldId="431"/>
        </pc:sldMkLst>
      </pc:sldChg>
      <pc:sldChg chg="del">
        <pc:chgData name="Homberg van den, Marc" userId="5957a604-a81c-4962-b9c5-dafdd44eb800" providerId="ADAL" clId="{99880FC1-ECA9-45C9-8C78-295EFE58A4C7}" dt="2022-05-20T20:14:50.131" v="2163" actId="47"/>
        <pc:sldMkLst>
          <pc:docMk/>
          <pc:sldMk cId="2079202131" sldId="432"/>
        </pc:sldMkLst>
      </pc:sldChg>
      <pc:sldChg chg="addSp delSp modSp mod chgLayout">
        <pc:chgData name="Homberg van den, Marc" userId="5957a604-a81c-4962-b9c5-dafdd44eb800" providerId="ADAL" clId="{99880FC1-ECA9-45C9-8C78-295EFE58A4C7}" dt="2022-05-22T21:37:11.863" v="2920" actId="6549"/>
        <pc:sldMkLst>
          <pc:docMk/>
          <pc:sldMk cId="3137632649" sldId="434"/>
        </pc:sldMkLst>
        <pc:spChg chg="add mod ord">
          <ac:chgData name="Homberg van den, Marc" userId="5957a604-a81c-4962-b9c5-dafdd44eb800" providerId="ADAL" clId="{99880FC1-ECA9-45C9-8C78-295EFE58A4C7}" dt="2022-05-22T21:02:22.898" v="2560" actId="20577"/>
          <ac:spMkLst>
            <pc:docMk/>
            <pc:sldMk cId="3137632649" sldId="434"/>
            <ac:spMk id="3" creationId="{DE4A8004-E885-9B8B-051B-230F253B47D2}"/>
          </ac:spMkLst>
        </pc:spChg>
        <pc:spChg chg="add del mod ord">
          <ac:chgData name="Homberg van den, Marc" userId="5957a604-a81c-4962-b9c5-dafdd44eb800" providerId="ADAL" clId="{99880FC1-ECA9-45C9-8C78-295EFE58A4C7}" dt="2022-05-20T16:57:18.221" v="632" actId="478"/>
          <ac:spMkLst>
            <pc:docMk/>
            <pc:sldMk cId="3137632649" sldId="434"/>
            <ac:spMk id="4" creationId="{3D83F651-3DFB-7184-16F6-9EB0B720EA3B}"/>
          </ac:spMkLst>
        </pc:spChg>
        <pc:spChg chg="del mod">
          <ac:chgData name="Homberg van den, Marc" userId="5957a604-a81c-4962-b9c5-dafdd44eb800" providerId="ADAL" clId="{99880FC1-ECA9-45C9-8C78-295EFE58A4C7}" dt="2022-05-20T16:40:10.905" v="23" actId="478"/>
          <ac:spMkLst>
            <pc:docMk/>
            <pc:sldMk cId="3137632649" sldId="434"/>
            <ac:spMk id="6" creationId="{7011E3E3-522E-466E-86E1-13C730BA32CF}"/>
          </ac:spMkLst>
        </pc:spChg>
        <pc:spChg chg="add del mod">
          <ac:chgData name="Homberg van den, Marc" userId="5957a604-a81c-4962-b9c5-dafdd44eb800" providerId="ADAL" clId="{99880FC1-ECA9-45C9-8C78-295EFE58A4C7}" dt="2022-05-20T16:57:22.645" v="633" actId="700"/>
          <ac:spMkLst>
            <pc:docMk/>
            <pc:sldMk cId="3137632649" sldId="434"/>
            <ac:spMk id="10" creationId="{5C1C5982-B3B5-A030-4B5E-44B6DABF2255}"/>
          </ac:spMkLst>
        </pc:spChg>
        <pc:spChg chg="add mod ord">
          <ac:chgData name="Homberg van den, Marc" userId="5957a604-a81c-4962-b9c5-dafdd44eb800" providerId="ADAL" clId="{99880FC1-ECA9-45C9-8C78-295EFE58A4C7}" dt="2022-05-22T21:37:11.863" v="2920" actId="6549"/>
          <ac:spMkLst>
            <pc:docMk/>
            <pc:sldMk cId="3137632649" sldId="434"/>
            <ac:spMk id="12" creationId="{1A811F5A-34E0-A9AF-9F91-3D0CF797D57A}"/>
          </ac:spMkLst>
        </pc:spChg>
        <pc:picChg chg="add mod">
          <ac:chgData name="Homberg van den, Marc" userId="5957a604-a81c-4962-b9c5-dafdd44eb800" providerId="ADAL" clId="{99880FC1-ECA9-45C9-8C78-295EFE58A4C7}" dt="2022-05-22T21:12:57.174" v="2661" actId="1076"/>
          <ac:picMkLst>
            <pc:docMk/>
            <pc:sldMk cId="3137632649" sldId="434"/>
            <ac:picMk id="9" creationId="{12199764-4725-9020-1BE1-297E3F42A27C}"/>
          </ac:picMkLst>
        </pc:picChg>
      </pc:sldChg>
      <pc:sldChg chg="add del">
        <pc:chgData name="Homberg van den, Marc" userId="5957a604-a81c-4962-b9c5-dafdd44eb800" providerId="ADAL" clId="{99880FC1-ECA9-45C9-8C78-295EFE58A4C7}" dt="2022-05-20T16:38:51.301" v="3" actId="47"/>
        <pc:sldMkLst>
          <pc:docMk/>
          <pc:sldMk cId="3119841967" sldId="435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25744342" sldId="436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1934954388" sldId="439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995504169" sldId="441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1904682109" sldId="442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638836173" sldId="443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3544522779" sldId="444"/>
        </pc:sldMkLst>
      </pc:sldChg>
      <pc:sldChg chg="del">
        <pc:chgData name="Homberg van den, Marc" userId="5957a604-a81c-4962-b9c5-dafdd44eb800" providerId="ADAL" clId="{99880FC1-ECA9-45C9-8C78-295EFE58A4C7}" dt="2022-05-20T20:14:47.044" v="2162" actId="47"/>
        <pc:sldMkLst>
          <pc:docMk/>
          <pc:sldMk cId="184176420" sldId="445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1887962455" sldId="448"/>
        </pc:sldMkLst>
      </pc:sldChg>
      <pc:sldChg chg="modSp mod">
        <pc:chgData name="Homberg van den, Marc" userId="5957a604-a81c-4962-b9c5-dafdd44eb800" providerId="ADAL" clId="{99880FC1-ECA9-45C9-8C78-295EFE58A4C7}" dt="2022-05-20T19:43:50.775" v="1369" actId="1076"/>
        <pc:sldMkLst>
          <pc:docMk/>
          <pc:sldMk cId="3540365760" sldId="451"/>
        </pc:sldMkLst>
        <pc:picChg chg="mod">
          <ac:chgData name="Homberg van den, Marc" userId="5957a604-a81c-4962-b9c5-dafdd44eb800" providerId="ADAL" clId="{99880FC1-ECA9-45C9-8C78-295EFE58A4C7}" dt="2022-05-20T19:43:50.775" v="1369" actId="1076"/>
          <ac:picMkLst>
            <pc:docMk/>
            <pc:sldMk cId="3540365760" sldId="451"/>
            <ac:picMk id="3" creationId="{E8D1ED73-90D8-B060-ECC6-689AF011C59A}"/>
          </ac:picMkLst>
        </pc:picChg>
        <pc:picChg chg="mod modCrop">
          <ac:chgData name="Homberg van den, Marc" userId="5957a604-a81c-4962-b9c5-dafdd44eb800" providerId="ADAL" clId="{99880FC1-ECA9-45C9-8C78-295EFE58A4C7}" dt="2022-05-20T16:38:46.868" v="1" actId="18131"/>
          <ac:picMkLst>
            <pc:docMk/>
            <pc:sldMk cId="3540365760" sldId="451"/>
            <ac:picMk id="5" creationId="{AC6A253C-4F10-3B40-743E-B55605E82261}"/>
          </ac:picMkLst>
        </pc:picChg>
      </pc:sldChg>
      <pc:sldChg chg="del">
        <pc:chgData name="Homberg van den, Marc" userId="5957a604-a81c-4962-b9c5-dafdd44eb800" providerId="ADAL" clId="{99880FC1-ECA9-45C9-8C78-295EFE58A4C7}" dt="2022-05-20T16:42:07.023" v="57" actId="47"/>
        <pc:sldMkLst>
          <pc:docMk/>
          <pc:sldMk cId="839969245" sldId="453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3777305850" sldId="454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2596856277" sldId="455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4293702138" sldId="456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925179595" sldId="457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3185033589" sldId="458"/>
        </pc:sldMkLst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1007726977" sldId="459"/>
        </pc:sldMkLst>
      </pc:sldChg>
      <pc:sldChg chg="del">
        <pc:chgData name="Homberg van den, Marc" userId="5957a604-a81c-4962-b9c5-dafdd44eb800" providerId="ADAL" clId="{99880FC1-ECA9-45C9-8C78-295EFE58A4C7}" dt="2022-05-20T20:14:47.044" v="2162" actId="47"/>
        <pc:sldMkLst>
          <pc:docMk/>
          <pc:sldMk cId="3667256789" sldId="460"/>
        </pc:sldMkLst>
      </pc:sldChg>
      <pc:sldChg chg="addSp delSp modSp mod modClrScheme chgLayout modNotesTx">
        <pc:chgData name="Homberg van den, Marc" userId="5957a604-a81c-4962-b9c5-dafdd44eb800" providerId="ADAL" clId="{99880FC1-ECA9-45C9-8C78-295EFE58A4C7}" dt="2022-05-22T21:52:06.582" v="3120" actId="20577"/>
        <pc:sldMkLst>
          <pc:docMk/>
          <pc:sldMk cId="4206469629" sldId="2119"/>
        </pc:sldMkLst>
        <pc:spChg chg="add del mod ord">
          <ac:chgData name="Homberg van den, Marc" userId="5957a604-a81c-4962-b9c5-dafdd44eb800" providerId="ADAL" clId="{99880FC1-ECA9-45C9-8C78-295EFE58A4C7}" dt="2022-05-20T19:45:13.595" v="1382" actId="478"/>
          <ac:spMkLst>
            <pc:docMk/>
            <pc:sldMk cId="4206469629" sldId="2119"/>
            <ac:spMk id="2" creationId="{2B7328D5-19B7-96F7-387A-589DF435413A}"/>
          </ac:spMkLst>
        </pc:spChg>
        <pc:spChg chg="add mod ord">
          <ac:chgData name="Homberg van den, Marc" userId="5957a604-a81c-4962-b9c5-dafdd44eb800" providerId="ADAL" clId="{99880FC1-ECA9-45C9-8C78-295EFE58A4C7}" dt="2022-05-22T21:46:22.763" v="3002" actId="1076"/>
          <ac:spMkLst>
            <pc:docMk/>
            <pc:sldMk cId="4206469629" sldId="2119"/>
            <ac:spMk id="2" creationId="{E19DD814-6A8A-DF36-508A-E19EF3346C05}"/>
          </ac:spMkLst>
        </pc:spChg>
        <pc:spChg chg="add del mod ord">
          <ac:chgData name="Homberg van den, Marc" userId="5957a604-a81c-4962-b9c5-dafdd44eb800" providerId="ADAL" clId="{99880FC1-ECA9-45C9-8C78-295EFE58A4C7}" dt="2022-05-20T19:41:35.480" v="1339" actId="478"/>
          <ac:spMkLst>
            <pc:docMk/>
            <pc:sldMk cId="4206469629" sldId="2119"/>
            <ac:spMk id="3" creationId="{3F5DD208-F287-AE00-F10A-8DAE9A538CF3}"/>
          </ac:spMkLst>
        </pc:spChg>
        <pc:spChg chg="add del mod">
          <ac:chgData name="Homberg van den, Marc" userId="5957a604-a81c-4962-b9c5-dafdd44eb800" providerId="ADAL" clId="{99880FC1-ECA9-45C9-8C78-295EFE58A4C7}" dt="2022-05-22T21:24:16.937" v="2716" actId="478"/>
          <ac:spMkLst>
            <pc:docMk/>
            <pc:sldMk cId="4206469629" sldId="2119"/>
            <ac:spMk id="4" creationId="{1DA9AAA2-8FC7-423E-B97D-802BCD9D6E14}"/>
          </ac:spMkLst>
        </pc:spChg>
        <pc:spChg chg="add del mod">
          <ac:chgData name="Homberg van den, Marc" userId="5957a604-a81c-4962-b9c5-dafdd44eb800" providerId="ADAL" clId="{99880FC1-ECA9-45C9-8C78-295EFE58A4C7}" dt="2022-05-20T19:45:30.513" v="1389" actId="478"/>
          <ac:spMkLst>
            <pc:docMk/>
            <pc:sldMk cId="4206469629" sldId="2119"/>
            <ac:spMk id="6" creationId="{EAF841D8-EA6D-F21C-EFD2-8D73CC379B20}"/>
          </ac:spMkLst>
        </pc:spChg>
        <pc:spChg chg="add mod">
          <ac:chgData name="Homberg van den, Marc" userId="5957a604-a81c-4962-b9c5-dafdd44eb800" providerId="ADAL" clId="{99880FC1-ECA9-45C9-8C78-295EFE58A4C7}" dt="2022-05-22T21:47:34.943" v="3019" actId="20577"/>
          <ac:spMkLst>
            <pc:docMk/>
            <pc:sldMk cId="4206469629" sldId="2119"/>
            <ac:spMk id="7" creationId="{BC42E109-8938-8796-E2E0-F87CDE10A67A}"/>
          </ac:spMkLst>
        </pc:spChg>
        <pc:spChg chg="del">
          <ac:chgData name="Homberg van den, Marc" userId="5957a604-a81c-4962-b9c5-dafdd44eb800" providerId="ADAL" clId="{99880FC1-ECA9-45C9-8C78-295EFE58A4C7}" dt="2022-05-20T19:42:08.005" v="1347" actId="478"/>
          <ac:spMkLst>
            <pc:docMk/>
            <pc:sldMk cId="4206469629" sldId="2119"/>
            <ac:spMk id="8" creationId="{D6266F6E-905A-CC4D-BBFE-C133F0C7805E}"/>
          </ac:spMkLst>
        </pc:spChg>
        <pc:spChg chg="add mod ord">
          <ac:chgData name="Homberg van den, Marc" userId="5957a604-a81c-4962-b9c5-dafdd44eb800" providerId="ADAL" clId="{99880FC1-ECA9-45C9-8C78-295EFE58A4C7}" dt="2022-05-22T21:47:57.512" v="3023" actId="1076"/>
          <ac:spMkLst>
            <pc:docMk/>
            <pc:sldMk cId="4206469629" sldId="2119"/>
            <ac:spMk id="13" creationId="{8DBE9A57-F5AE-F2F6-07CC-2D2812E5D642}"/>
          </ac:spMkLst>
        </pc:spChg>
        <pc:spChg chg="del">
          <ac:chgData name="Homberg van den, Marc" userId="5957a604-a81c-4962-b9c5-dafdd44eb800" providerId="ADAL" clId="{99880FC1-ECA9-45C9-8C78-295EFE58A4C7}" dt="2022-05-20T19:42:01.607" v="1345" actId="478"/>
          <ac:spMkLst>
            <pc:docMk/>
            <pc:sldMk cId="4206469629" sldId="2119"/>
            <ac:spMk id="17" creationId="{CCD4B46C-CF0E-E24D-819E-E8191D7E89C0}"/>
          </ac:spMkLst>
        </pc:spChg>
        <pc:grpChg chg="del">
          <ac:chgData name="Homberg van den, Marc" userId="5957a604-a81c-4962-b9c5-dafdd44eb800" providerId="ADAL" clId="{99880FC1-ECA9-45C9-8C78-295EFE58A4C7}" dt="2022-05-20T19:42:11.425" v="1348" actId="478"/>
          <ac:grpSpMkLst>
            <pc:docMk/>
            <pc:sldMk cId="4206469629" sldId="2119"/>
            <ac:grpSpMk id="9" creationId="{E8941F8A-D886-754A-8D50-493C3C082B83}"/>
          </ac:grpSpMkLst>
        </pc:grpChg>
        <pc:picChg chg="mod">
          <ac:chgData name="Homberg van den, Marc" userId="5957a604-a81c-4962-b9c5-dafdd44eb800" providerId="ADAL" clId="{99880FC1-ECA9-45C9-8C78-295EFE58A4C7}" dt="2022-05-22T21:46:17.122" v="3001" actId="1076"/>
          <ac:picMkLst>
            <pc:docMk/>
            <pc:sldMk cId="4206469629" sldId="2119"/>
            <ac:picMk id="14" creationId="{5D756EE8-C2C9-4577-A6BD-575F333B4A90}"/>
          </ac:picMkLst>
        </pc:picChg>
        <pc:picChg chg="add mod">
          <ac:chgData name="Homberg van den, Marc" userId="5957a604-a81c-4962-b9c5-dafdd44eb800" providerId="ADAL" clId="{99880FC1-ECA9-45C9-8C78-295EFE58A4C7}" dt="2022-05-22T21:47:52.757" v="3022" actId="1076"/>
          <ac:picMkLst>
            <pc:docMk/>
            <pc:sldMk cId="4206469629" sldId="2119"/>
            <ac:picMk id="1026" creationId="{B49F734A-3B08-DB0E-CEC4-7119B539A0C4}"/>
          </ac:picMkLst>
        </pc:picChg>
      </pc:sldChg>
      <pc:sldChg chg="del">
        <pc:chgData name="Homberg van den, Marc" userId="5957a604-a81c-4962-b9c5-dafdd44eb800" providerId="ADAL" clId="{99880FC1-ECA9-45C9-8C78-295EFE58A4C7}" dt="2022-05-20T20:14:39.747" v="2161" actId="47"/>
        <pc:sldMkLst>
          <pc:docMk/>
          <pc:sldMk cId="3802797826" sldId="2191"/>
        </pc:sldMkLst>
      </pc:sldChg>
      <pc:sldChg chg="addSp delSp modSp add mod modClrScheme chgLayout">
        <pc:chgData name="Homberg van den, Marc" userId="5957a604-a81c-4962-b9c5-dafdd44eb800" providerId="ADAL" clId="{99880FC1-ECA9-45C9-8C78-295EFE58A4C7}" dt="2022-05-20T19:38:08.127" v="1328" actId="1076"/>
        <pc:sldMkLst>
          <pc:docMk/>
          <pc:sldMk cId="436535585" sldId="2201"/>
        </pc:sldMkLst>
        <pc:spChg chg="del mod">
          <ac:chgData name="Homberg van den, Marc" userId="5957a604-a81c-4962-b9c5-dafdd44eb800" providerId="ADAL" clId="{99880FC1-ECA9-45C9-8C78-295EFE58A4C7}" dt="2022-05-20T17:10:47.941" v="930" actId="478"/>
          <ac:spMkLst>
            <pc:docMk/>
            <pc:sldMk cId="436535585" sldId="2201"/>
            <ac:spMk id="2" creationId="{65402E58-8116-43EE-88F9-FE26DE462B1E}"/>
          </ac:spMkLst>
        </pc:spChg>
        <pc:spChg chg="add mod ord">
          <ac:chgData name="Homberg van den, Marc" userId="5957a604-a81c-4962-b9c5-dafdd44eb800" providerId="ADAL" clId="{99880FC1-ECA9-45C9-8C78-295EFE58A4C7}" dt="2022-05-20T17:08:59.068" v="848" actId="20577"/>
          <ac:spMkLst>
            <pc:docMk/>
            <pc:sldMk cId="436535585" sldId="2201"/>
            <ac:spMk id="3" creationId="{28F25079-1538-2A19-FF0F-A3685D7FD3E2}"/>
          </ac:spMkLst>
        </pc:spChg>
        <pc:spChg chg="add del mod ord">
          <ac:chgData name="Homberg van den, Marc" userId="5957a604-a81c-4962-b9c5-dafdd44eb800" providerId="ADAL" clId="{99880FC1-ECA9-45C9-8C78-295EFE58A4C7}" dt="2022-05-20T17:03:44.570" v="716" actId="478"/>
          <ac:spMkLst>
            <pc:docMk/>
            <pc:sldMk cId="436535585" sldId="2201"/>
            <ac:spMk id="4" creationId="{0C1C93A3-6CF6-C4D8-340D-3A4CABB5C653}"/>
          </ac:spMkLst>
        </pc:spChg>
        <pc:spChg chg="mod">
          <ac:chgData name="Homberg van den, Marc" userId="5957a604-a81c-4962-b9c5-dafdd44eb800" providerId="ADAL" clId="{99880FC1-ECA9-45C9-8C78-295EFE58A4C7}" dt="2022-05-20T17:13:00.606" v="993" actId="1076"/>
          <ac:spMkLst>
            <pc:docMk/>
            <pc:sldMk cId="436535585" sldId="2201"/>
            <ac:spMk id="5" creationId="{3D14DB80-1A7D-4C51-B4FE-EA1B457194FB}"/>
          </ac:spMkLst>
        </pc:spChg>
        <pc:spChg chg="mod">
          <ac:chgData name="Homberg van den, Marc" userId="5957a604-a81c-4962-b9c5-dafdd44eb800" providerId="ADAL" clId="{99880FC1-ECA9-45C9-8C78-295EFE58A4C7}" dt="2022-05-20T19:37:57.877" v="1302" actId="1037"/>
          <ac:spMkLst>
            <pc:docMk/>
            <pc:sldMk cId="436535585" sldId="2201"/>
            <ac:spMk id="6" creationId="{9E3CE3E0-D52F-4EBC-A85F-905B166E049B}"/>
          </ac:spMkLst>
        </pc:spChg>
        <pc:spChg chg="mod">
          <ac:chgData name="Homberg van den, Marc" userId="5957a604-a81c-4962-b9c5-dafdd44eb800" providerId="ADAL" clId="{99880FC1-ECA9-45C9-8C78-295EFE58A4C7}" dt="2022-05-20T19:38:04.208" v="1327" actId="1038"/>
          <ac:spMkLst>
            <pc:docMk/>
            <pc:sldMk cId="436535585" sldId="2201"/>
            <ac:spMk id="7" creationId="{2624063A-D5D3-47F4-B842-9F161EE43F43}"/>
          </ac:spMkLst>
        </pc:spChg>
        <pc:spChg chg="del">
          <ac:chgData name="Homberg van den, Marc" userId="5957a604-a81c-4962-b9c5-dafdd44eb800" providerId="ADAL" clId="{99880FC1-ECA9-45C9-8C78-295EFE58A4C7}" dt="2022-05-20T17:03:49.435" v="717" actId="478"/>
          <ac:spMkLst>
            <pc:docMk/>
            <pc:sldMk cId="436535585" sldId="2201"/>
            <ac:spMk id="8" creationId="{A685DDDB-310E-1847-8827-76858E8063A9}"/>
          </ac:spMkLst>
        </pc:spChg>
        <pc:spChg chg="add mod ord">
          <ac:chgData name="Homberg van den, Marc" userId="5957a604-a81c-4962-b9c5-dafdd44eb800" providerId="ADAL" clId="{99880FC1-ECA9-45C9-8C78-295EFE58A4C7}" dt="2022-05-20T19:36:16.700" v="1263" actId="14100"/>
          <ac:spMkLst>
            <pc:docMk/>
            <pc:sldMk cId="436535585" sldId="2201"/>
            <ac:spMk id="13" creationId="{7210DC47-C15B-7DC3-1ED3-E263B83A7BB4}"/>
          </ac:spMkLst>
        </pc:spChg>
        <pc:spChg chg="add mod">
          <ac:chgData name="Homberg van den, Marc" userId="5957a604-a81c-4962-b9c5-dafdd44eb800" providerId="ADAL" clId="{99880FC1-ECA9-45C9-8C78-295EFE58A4C7}" dt="2022-05-20T17:11:40.237" v="949" actId="20577"/>
          <ac:spMkLst>
            <pc:docMk/>
            <pc:sldMk cId="436535585" sldId="2201"/>
            <ac:spMk id="24" creationId="{E0939D8E-E30C-907A-4236-91CEA978C861}"/>
          </ac:spMkLst>
        </pc:spChg>
        <pc:spChg chg="del mod">
          <ac:chgData name="Homberg van den, Marc" userId="5957a604-a81c-4962-b9c5-dafdd44eb800" providerId="ADAL" clId="{99880FC1-ECA9-45C9-8C78-295EFE58A4C7}" dt="2022-05-20T17:10:21.547" v="887" actId="478"/>
          <ac:spMkLst>
            <pc:docMk/>
            <pc:sldMk cId="436535585" sldId="2201"/>
            <ac:spMk id="34" creationId="{54C7EDDF-871C-4AA9-A566-4BADA73D8A1C}"/>
          </ac:spMkLst>
        </pc:spChg>
        <pc:spChg chg="mod">
          <ac:chgData name="Homberg van den, Marc" userId="5957a604-a81c-4962-b9c5-dafdd44eb800" providerId="ADAL" clId="{99880FC1-ECA9-45C9-8C78-295EFE58A4C7}" dt="2022-05-20T17:13:03.647" v="994" actId="1076"/>
          <ac:spMkLst>
            <pc:docMk/>
            <pc:sldMk cId="436535585" sldId="2201"/>
            <ac:spMk id="35" creationId="{C3739F50-FD8C-4B9E-889E-B6A856926617}"/>
          </ac:spMkLst>
        </pc:spChg>
        <pc:spChg chg="mod">
          <ac:chgData name="Homberg van den, Marc" userId="5957a604-a81c-4962-b9c5-dafdd44eb800" providerId="ADAL" clId="{99880FC1-ECA9-45C9-8C78-295EFE58A4C7}" dt="2022-05-20T19:37:57.877" v="1302" actId="1037"/>
          <ac:spMkLst>
            <pc:docMk/>
            <pc:sldMk cId="436535585" sldId="2201"/>
            <ac:spMk id="36" creationId="{1F8E387C-C8A5-4A21-898B-D1A6CC5ACCD4}"/>
          </ac:spMkLst>
        </pc:spChg>
        <pc:spChg chg="del">
          <ac:chgData name="Homberg van den, Marc" userId="5957a604-a81c-4962-b9c5-dafdd44eb800" providerId="ADAL" clId="{99880FC1-ECA9-45C9-8C78-295EFE58A4C7}" dt="2022-05-20T17:14:57.644" v="1100" actId="478"/>
          <ac:spMkLst>
            <pc:docMk/>
            <pc:sldMk cId="436535585" sldId="2201"/>
            <ac:spMk id="60" creationId="{1959538B-6C27-2146-B510-DB6FBD563FEC}"/>
          </ac:spMkLst>
        </pc:spChg>
        <pc:picChg chg="add del mod modCrop">
          <ac:chgData name="Homberg van den, Marc" userId="5957a604-a81c-4962-b9c5-dafdd44eb800" providerId="ADAL" clId="{99880FC1-ECA9-45C9-8C78-295EFE58A4C7}" dt="2022-05-20T19:37:22.190" v="1274" actId="478"/>
          <ac:picMkLst>
            <pc:docMk/>
            <pc:sldMk cId="436535585" sldId="2201"/>
            <ac:picMk id="25" creationId="{33581C3D-CF69-3760-6B61-F1A8D83F43E6}"/>
          </ac:picMkLst>
        </pc:picChg>
        <pc:picChg chg="mod">
          <ac:chgData name="Homberg van den, Marc" userId="5957a604-a81c-4962-b9c5-dafdd44eb800" providerId="ADAL" clId="{99880FC1-ECA9-45C9-8C78-295EFE58A4C7}" dt="2022-05-20T19:37:57.877" v="1302" actId="1037"/>
          <ac:picMkLst>
            <pc:docMk/>
            <pc:sldMk cId="436535585" sldId="2201"/>
            <ac:picMk id="26" creationId="{7CFB7C58-55FF-45AC-ADD7-371DF17DD65B}"/>
          </ac:picMkLst>
        </pc:picChg>
        <pc:picChg chg="mod">
          <ac:chgData name="Homberg van den, Marc" userId="5957a604-a81c-4962-b9c5-dafdd44eb800" providerId="ADAL" clId="{99880FC1-ECA9-45C9-8C78-295EFE58A4C7}" dt="2022-05-20T19:37:57.877" v="1302" actId="1037"/>
          <ac:picMkLst>
            <pc:docMk/>
            <pc:sldMk cId="436535585" sldId="2201"/>
            <ac:picMk id="28" creationId="{464AB13B-811D-4544-A344-D58F8B541A2F}"/>
          </ac:picMkLst>
        </pc:picChg>
        <pc:picChg chg="mod">
          <ac:chgData name="Homberg van den, Marc" userId="5957a604-a81c-4962-b9c5-dafdd44eb800" providerId="ADAL" clId="{99880FC1-ECA9-45C9-8C78-295EFE58A4C7}" dt="2022-05-20T17:10:55.335" v="933" actId="1076"/>
          <ac:picMkLst>
            <pc:docMk/>
            <pc:sldMk cId="436535585" sldId="2201"/>
            <ac:picMk id="30" creationId="{E2C49F89-E7A1-445A-9DFC-8F06E8EDA843}"/>
          </ac:picMkLst>
        </pc:picChg>
        <pc:picChg chg="mod">
          <ac:chgData name="Homberg van den, Marc" userId="5957a604-a81c-4962-b9c5-dafdd44eb800" providerId="ADAL" clId="{99880FC1-ECA9-45C9-8C78-295EFE58A4C7}" dt="2022-05-20T19:37:57.877" v="1302" actId="1037"/>
          <ac:picMkLst>
            <pc:docMk/>
            <pc:sldMk cId="436535585" sldId="2201"/>
            <ac:picMk id="31" creationId="{D2FAAC2E-26A9-4343-A3A1-9B43F90D34BF}"/>
          </ac:picMkLst>
        </pc:picChg>
        <pc:picChg chg="mod">
          <ac:chgData name="Homberg van den, Marc" userId="5957a604-a81c-4962-b9c5-dafdd44eb800" providerId="ADAL" clId="{99880FC1-ECA9-45C9-8C78-295EFE58A4C7}" dt="2022-05-20T19:37:57.877" v="1302" actId="1037"/>
          <ac:picMkLst>
            <pc:docMk/>
            <pc:sldMk cId="436535585" sldId="2201"/>
            <ac:picMk id="32" creationId="{DCD2E449-0613-41AA-AA7E-AA5C484D552A}"/>
          </ac:picMkLst>
        </pc:picChg>
        <pc:picChg chg="mod">
          <ac:chgData name="Homberg van den, Marc" userId="5957a604-a81c-4962-b9c5-dafdd44eb800" providerId="ADAL" clId="{99880FC1-ECA9-45C9-8C78-295EFE58A4C7}" dt="2022-05-20T19:37:57.877" v="1302" actId="1037"/>
          <ac:picMkLst>
            <pc:docMk/>
            <pc:sldMk cId="436535585" sldId="2201"/>
            <ac:picMk id="33" creationId="{4F232B48-1FA7-497D-893B-88C1E241B832}"/>
          </ac:picMkLst>
        </pc:picChg>
        <pc:picChg chg="add mod">
          <ac:chgData name="Homberg van den, Marc" userId="5957a604-a81c-4962-b9c5-dafdd44eb800" providerId="ADAL" clId="{99880FC1-ECA9-45C9-8C78-295EFE58A4C7}" dt="2022-05-20T19:38:08.127" v="1328" actId="1076"/>
          <ac:picMkLst>
            <pc:docMk/>
            <pc:sldMk cId="436535585" sldId="2201"/>
            <ac:picMk id="1026" creationId="{5EB3BBFA-DB36-7EF5-5897-001BB0D3B99C}"/>
          </ac:picMkLst>
        </pc:picChg>
      </pc:sldChg>
      <pc:sldChg chg="addSp delSp modSp new mod chgLayout">
        <pc:chgData name="Homberg van den, Marc" userId="5957a604-a81c-4962-b9c5-dafdd44eb800" providerId="ADAL" clId="{99880FC1-ECA9-45C9-8C78-295EFE58A4C7}" dt="2022-05-22T21:40:02.571" v="2976" actId="14100"/>
        <pc:sldMkLst>
          <pc:docMk/>
          <pc:sldMk cId="1989044191" sldId="2202"/>
        </pc:sldMkLst>
        <pc:spChg chg="del">
          <ac:chgData name="Homberg van den, Marc" userId="5957a604-a81c-4962-b9c5-dafdd44eb800" providerId="ADAL" clId="{99880FC1-ECA9-45C9-8C78-295EFE58A4C7}" dt="2022-05-20T17:15:34.828" v="1102" actId="700"/>
          <ac:spMkLst>
            <pc:docMk/>
            <pc:sldMk cId="1989044191" sldId="2202"/>
            <ac:spMk id="2" creationId="{83A219E2-4ACB-42DD-C255-33CE482B33F4}"/>
          </ac:spMkLst>
        </pc:spChg>
        <pc:spChg chg="del">
          <ac:chgData name="Homberg van den, Marc" userId="5957a604-a81c-4962-b9c5-dafdd44eb800" providerId="ADAL" clId="{99880FC1-ECA9-45C9-8C78-295EFE58A4C7}" dt="2022-05-20T17:15:34.828" v="1102" actId="700"/>
          <ac:spMkLst>
            <pc:docMk/>
            <pc:sldMk cId="1989044191" sldId="2202"/>
            <ac:spMk id="3" creationId="{A71FA9DC-F5CA-8E73-4163-E86844C5397C}"/>
          </ac:spMkLst>
        </pc:spChg>
        <pc:spChg chg="add mod ord">
          <ac:chgData name="Homberg van den, Marc" userId="5957a604-a81c-4962-b9c5-dafdd44eb800" providerId="ADAL" clId="{99880FC1-ECA9-45C9-8C78-295EFE58A4C7}" dt="2022-05-20T17:15:48.006" v="1129" actId="20577"/>
          <ac:spMkLst>
            <pc:docMk/>
            <pc:sldMk cId="1989044191" sldId="2202"/>
            <ac:spMk id="4" creationId="{E9D913A4-CA7C-B0D1-8F8F-AE586F5CDF82}"/>
          </ac:spMkLst>
        </pc:spChg>
        <pc:spChg chg="add mod ord">
          <ac:chgData name="Homberg van den, Marc" userId="5957a604-a81c-4962-b9c5-dafdd44eb800" providerId="ADAL" clId="{99880FC1-ECA9-45C9-8C78-295EFE58A4C7}" dt="2022-05-22T21:39:54.052" v="2975" actId="20577"/>
          <ac:spMkLst>
            <pc:docMk/>
            <pc:sldMk cId="1989044191" sldId="2202"/>
            <ac:spMk id="5" creationId="{B0D5713C-0D2D-F7DE-A422-DE4051B29202}"/>
          </ac:spMkLst>
        </pc:spChg>
        <pc:picChg chg="add del mod">
          <ac:chgData name="Homberg van den, Marc" userId="5957a604-a81c-4962-b9c5-dafdd44eb800" providerId="ADAL" clId="{99880FC1-ECA9-45C9-8C78-295EFE58A4C7}" dt="2022-05-20T19:27:31.405" v="1202" actId="478"/>
          <ac:picMkLst>
            <pc:docMk/>
            <pc:sldMk cId="1989044191" sldId="2202"/>
            <ac:picMk id="6" creationId="{DEB8ED20-EAF0-98B5-5E4B-B0118E9DCD3B}"/>
          </ac:picMkLst>
        </pc:picChg>
        <pc:picChg chg="add mod">
          <ac:chgData name="Homberg van den, Marc" userId="5957a604-a81c-4962-b9c5-dafdd44eb800" providerId="ADAL" clId="{99880FC1-ECA9-45C9-8C78-295EFE58A4C7}" dt="2022-05-22T21:40:02.571" v="2976" actId="14100"/>
          <ac:picMkLst>
            <pc:docMk/>
            <pc:sldMk cId="1989044191" sldId="2202"/>
            <ac:picMk id="8" creationId="{E7320930-5299-A801-6AB8-59A63D25D3C7}"/>
          </ac:picMkLst>
        </pc:picChg>
      </pc:sldChg>
      <pc:sldChg chg="addSp delSp modSp add mod modNotesTx">
        <pc:chgData name="Homberg van den, Marc" userId="5957a604-a81c-4962-b9c5-dafdd44eb800" providerId="ADAL" clId="{99880FC1-ECA9-45C9-8C78-295EFE58A4C7}" dt="2022-05-22T21:41:25.298" v="2978" actId="1076"/>
        <pc:sldMkLst>
          <pc:docMk/>
          <pc:sldMk cId="3579012611" sldId="2203"/>
        </pc:sldMkLst>
        <pc:spChg chg="mod">
          <ac:chgData name="Homberg van den, Marc" userId="5957a604-a81c-4962-b9c5-dafdd44eb800" providerId="ADAL" clId="{99880FC1-ECA9-45C9-8C78-295EFE58A4C7}" dt="2022-05-22T21:41:25.298" v="2978" actId="1076"/>
          <ac:spMkLst>
            <pc:docMk/>
            <pc:sldMk cId="3579012611" sldId="2203"/>
            <ac:spMk id="5" creationId="{B0D5713C-0D2D-F7DE-A422-DE4051B29202}"/>
          </ac:spMkLst>
        </pc:spChg>
        <pc:picChg chg="add del mod">
          <ac:chgData name="Homberg van den, Marc" userId="5957a604-a81c-4962-b9c5-dafdd44eb800" providerId="ADAL" clId="{99880FC1-ECA9-45C9-8C78-295EFE58A4C7}" dt="2022-05-20T20:16:16.903" v="2178" actId="21"/>
          <ac:picMkLst>
            <pc:docMk/>
            <pc:sldMk cId="3579012611" sldId="2203"/>
            <ac:picMk id="3" creationId="{025B9867-FBA7-37E8-F11C-3D9BCD788013}"/>
          </ac:picMkLst>
        </pc:picChg>
        <pc:picChg chg="del">
          <ac:chgData name="Homberg van den, Marc" userId="5957a604-a81c-4962-b9c5-dafdd44eb800" providerId="ADAL" clId="{99880FC1-ECA9-45C9-8C78-295EFE58A4C7}" dt="2022-05-20T19:31:51.636" v="1208" actId="478"/>
          <ac:picMkLst>
            <pc:docMk/>
            <pc:sldMk cId="3579012611" sldId="2203"/>
            <ac:picMk id="6" creationId="{DEB8ED20-EAF0-98B5-5E4B-B0118E9DCD3B}"/>
          </ac:picMkLst>
        </pc:picChg>
      </pc:sldChg>
      <pc:sldChg chg="addSp delSp modSp mod modClrScheme chgLayout modNotesTx">
        <pc:chgData name="Homberg van den, Marc" userId="5957a604-a81c-4962-b9c5-dafdd44eb800" providerId="ADAL" clId="{99880FC1-ECA9-45C9-8C78-295EFE58A4C7}" dt="2022-05-22T21:51:56.999" v="3118" actId="6549"/>
        <pc:sldMkLst>
          <pc:docMk/>
          <pc:sldMk cId="746125479" sldId="2205"/>
        </pc:sldMkLst>
        <pc:spChg chg="add mod ord">
          <ac:chgData name="Homberg van den, Marc" userId="5957a604-a81c-4962-b9c5-dafdd44eb800" providerId="ADAL" clId="{99880FC1-ECA9-45C9-8C78-295EFE58A4C7}" dt="2022-05-20T19:57:54.824" v="1538" actId="20577"/>
          <ac:spMkLst>
            <pc:docMk/>
            <pc:sldMk cId="746125479" sldId="2205"/>
            <ac:spMk id="2" creationId="{7B7AE5EB-F794-EA5C-019F-A0110A97F118}"/>
          </ac:spMkLst>
        </pc:spChg>
        <pc:spChg chg="add del mod ord">
          <ac:chgData name="Homberg van den, Marc" userId="5957a604-a81c-4962-b9c5-dafdd44eb800" providerId="ADAL" clId="{99880FC1-ECA9-45C9-8C78-295EFE58A4C7}" dt="2022-05-20T19:57:58.054" v="1539" actId="478"/>
          <ac:spMkLst>
            <pc:docMk/>
            <pc:sldMk cId="746125479" sldId="2205"/>
            <ac:spMk id="3" creationId="{3C74C582-7A02-AD70-A288-8A8184A14418}"/>
          </ac:spMkLst>
        </pc:spChg>
        <pc:spChg chg="del">
          <ac:chgData name="Homberg van den, Marc" userId="5957a604-a81c-4962-b9c5-dafdd44eb800" providerId="ADAL" clId="{99880FC1-ECA9-45C9-8C78-295EFE58A4C7}" dt="2022-05-20T19:57:37.528" v="1485" actId="478"/>
          <ac:spMkLst>
            <pc:docMk/>
            <pc:sldMk cId="746125479" sldId="2205"/>
            <ac:spMk id="8" creationId="{D6266F6E-905A-CC4D-BBFE-C133F0C7805E}"/>
          </ac:spMkLst>
        </pc:spChg>
        <pc:spChg chg="add del">
          <ac:chgData name="Homberg van den, Marc" userId="5957a604-a81c-4962-b9c5-dafdd44eb800" providerId="ADAL" clId="{99880FC1-ECA9-45C9-8C78-295EFE58A4C7}" dt="2022-05-20T20:03:12.760" v="1718" actId="22"/>
          <ac:spMkLst>
            <pc:docMk/>
            <pc:sldMk cId="746125479" sldId="2205"/>
            <ac:spMk id="14" creationId="{2399A470-78BF-B3FD-9124-3860F01BE0B7}"/>
          </ac:spMkLst>
        </pc:spChg>
        <pc:spChg chg="del">
          <ac:chgData name="Homberg van den, Marc" userId="5957a604-a81c-4962-b9c5-dafdd44eb800" providerId="ADAL" clId="{99880FC1-ECA9-45C9-8C78-295EFE58A4C7}" dt="2022-05-20T19:57:40.489" v="1487" actId="478"/>
          <ac:spMkLst>
            <pc:docMk/>
            <pc:sldMk cId="746125479" sldId="2205"/>
            <ac:spMk id="17" creationId="{CCD4B46C-CF0E-E24D-819E-E8191D7E89C0}"/>
          </ac:spMkLst>
        </pc:spChg>
        <pc:grpChg chg="del">
          <ac:chgData name="Homberg van den, Marc" userId="5957a604-a81c-4962-b9c5-dafdd44eb800" providerId="ADAL" clId="{99880FC1-ECA9-45C9-8C78-295EFE58A4C7}" dt="2022-05-20T19:57:38.269" v="1486" actId="478"/>
          <ac:grpSpMkLst>
            <pc:docMk/>
            <pc:sldMk cId="746125479" sldId="2205"/>
            <ac:grpSpMk id="9" creationId="{E8941F8A-D886-754A-8D50-493C3C082B83}"/>
          </ac:grpSpMkLst>
        </pc:grpChg>
        <pc:picChg chg="mod">
          <ac:chgData name="Homberg van den, Marc" userId="5957a604-a81c-4962-b9c5-dafdd44eb800" providerId="ADAL" clId="{99880FC1-ECA9-45C9-8C78-295EFE58A4C7}" dt="2022-05-20T20:19:51.196" v="2283" actId="14100"/>
          <ac:picMkLst>
            <pc:docMk/>
            <pc:sldMk cId="746125479" sldId="2205"/>
            <ac:picMk id="13" creationId="{C7368C8D-18F7-4C52-BED4-880DE348E686}"/>
          </ac:picMkLst>
        </pc:picChg>
      </pc:sldChg>
      <pc:sldChg chg="del">
        <pc:chgData name="Homberg van den, Marc" userId="5957a604-a81c-4962-b9c5-dafdd44eb800" providerId="ADAL" clId="{99880FC1-ECA9-45C9-8C78-295EFE58A4C7}" dt="2022-05-20T19:57:30.987" v="1483" actId="47"/>
        <pc:sldMkLst>
          <pc:docMk/>
          <pc:sldMk cId="40380206" sldId="2206"/>
        </pc:sldMkLst>
      </pc:sldChg>
      <pc:sldChg chg="del">
        <pc:chgData name="Homberg van den, Marc" userId="5957a604-a81c-4962-b9c5-dafdd44eb800" providerId="ADAL" clId="{99880FC1-ECA9-45C9-8C78-295EFE58A4C7}" dt="2022-05-20T19:57:30.987" v="1483" actId="47"/>
        <pc:sldMkLst>
          <pc:docMk/>
          <pc:sldMk cId="3789057915" sldId="2207"/>
        </pc:sldMkLst>
      </pc:sldChg>
      <pc:sldChg chg="del">
        <pc:chgData name="Homberg van den, Marc" userId="5957a604-a81c-4962-b9c5-dafdd44eb800" providerId="ADAL" clId="{99880FC1-ECA9-45C9-8C78-295EFE58A4C7}" dt="2022-05-20T19:57:30.987" v="1483" actId="47"/>
        <pc:sldMkLst>
          <pc:docMk/>
          <pc:sldMk cId="712112323" sldId="2208"/>
        </pc:sldMkLst>
      </pc:sldChg>
      <pc:sldChg chg="del">
        <pc:chgData name="Homberg van den, Marc" userId="5957a604-a81c-4962-b9c5-dafdd44eb800" providerId="ADAL" clId="{99880FC1-ECA9-45C9-8C78-295EFE58A4C7}" dt="2022-05-20T19:57:30.987" v="1483" actId="47"/>
        <pc:sldMkLst>
          <pc:docMk/>
          <pc:sldMk cId="69261826" sldId="2209"/>
        </pc:sldMkLst>
      </pc:sldChg>
      <pc:sldChg chg="del">
        <pc:chgData name="Homberg van den, Marc" userId="5957a604-a81c-4962-b9c5-dafdd44eb800" providerId="ADAL" clId="{99880FC1-ECA9-45C9-8C78-295EFE58A4C7}" dt="2022-05-20T19:57:30.987" v="1483" actId="47"/>
        <pc:sldMkLst>
          <pc:docMk/>
          <pc:sldMk cId="3880343835" sldId="2210"/>
        </pc:sldMkLst>
      </pc:sldChg>
      <pc:sldChg chg="addSp delSp modSp mod modClrScheme chgLayout modNotesTx">
        <pc:chgData name="Homberg van den, Marc" userId="5957a604-a81c-4962-b9c5-dafdd44eb800" providerId="ADAL" clId="{99880FC1-ECA9-45C9-8C78-295EFE58A4C7}" dt="2022-05-22T21:51:48.394" v="3116" actId="6549"/>
        <pc:sldMkLst>
          <pc:docMk/>
          <pc:sldMk cId="514546405" sldId="2219"/>
        </pc:sldMkLst>
        <pc:spChg chg="del mod">
          <ac:chgData name="Homberg van den, Marc" userId="5957a604-a81c-4962-b9c5-dafdd44eb800" providerId="ADAL" clId="{99880FC1-ECA9-45C9-8C78-295EFE58A4C7}" dt="2022-05-20T19:56:30.823" v="1475" actId="478"/>
          <ac:spMkLst>
            <pc:docMk/>
            <pc:sldMk cId="514546405" sldId="2219"/>
            <ac:spMk id="2" creationId="{CA0B8D2A-02E6-4807-BF71-D309FBB8F5EB}"/>
          </ac:spMkLst>
        </pc:spChg>
        <pc:spChg chg="add mod ord">
          <ac:chgData name="Homberg van den, Marc" userId="5957a604-a81c-4962-b9c5-dafdd44eb800" providerId="ADAL" clId="{99880FC1-ECA9-45C9-8C78-295EFE58A4C7}" dt="2022-05-20T19:55:58.907" v="1469" actId="20577"/>
          <ac:spMkLst>
            <pc:docMk/>
            <pc:sldMk cId="514546405" sldId="2219"/>
            <ac:spMk id="3" creationId="{1F6C2D0D-56C3-6A6B-3457-907917D2B3DC}"/>
          </ac:spMkLst>
        </pc:spChg>
        <pc:spChg chg="add del mod ord">
          <ac:chgData name="Homberg van den, Marc" userId="5957a604-a81c-4962-b9c5-dafdd44eb800" providerId="ADAL" clId="{99880FC1-ECA9-45C9-8C78-295EFE58A4C7}" dt="2022-05-20T19:56:08.923" v="1473" actId="478"/>
          <ac:spMkLst>
            <pc:docMk/>
            <pc:sldMk cId="514546405" sldId="2219"/>
            <ac:spMk id="4" creationId="{70782887-8AE1-F858-B9F5-2F30F92B6166}"/>
          </ac:spMkLst>
        </pc:spChg>
        <pc:spChg chg="del mod">
          <ac:chgData name="Homberg van den, Marc" userId="5957a604-a81c-4962-b9c5-dafdd44eb800" providerId="ADAL" clId="{99880FC1-ECA9-45C9-8C78-295EFE58A4C7}" dt="2022-05-20T19:56:30.823" v="1475" actId="478"/>
          <ac:spMkLst>
            <pc:docMk/>
            <pc:sldMk cId="514546405" sldId="2219"/>
            <ac:spMk id="5" creationId="{48E2C128-1107-4E86-AE21-4ED0C8A878A1}"/>
          </ac:spMkLst>
        </pc:spChg>
        <pc:spChg chg="del">
          <ac:chgData name="Homberg van den, Marc" userId="5957a604-a81c-4962-b9c5-dafdd44eb800" providerId="ADAL" clId="{99880FC1-ECA9-45C9-8C78-295EFE58A4C7}" dt="2022-05-20T19:56:02.094" v="1470" actId="478"/>
          <ac:spMkLst>
            <pc:docMk/>
            <pc:sldMk cId="514546405" sldId="2219"/>
            <ac:spMk id="8" creationId="{D6266F6E-905A-CC4D-BBFE-C133F0C7805E}"/>
          </ac:spMkLst>
        </pc:spChg>
        <pc:spChg chg="del mod">
          <ac:chgData name="Homberg van den, Marc" userId="5957a604-a81c-4962-b9c5-dafdd44eb800" providerId="ADAL" clId="{99880FC1-ECA9-45C9-8C78-295EFE58A4C7}" dt="2022-05-20T19:56:30.823" v="1475" actId="478"/>
          <ac:spMkLst>
            <pc:docMk/>
            <pc:sldMk cId="514546405" sldId="2219"/>
            <ac:spMk id="13" creationId="{FC5026D5-02BA-43D4-8BD7-0435D956FFB7}"/>
          </ac:spMkLst>
        </pc:spChg>
        <pc:spChg chg="add mod">
          <ac:chgData name="Homberg van den, Marc" userId="5957a604-a81c-4962-b9c5-dafdd44eb800" providerId="ADAL" clId="{99880FC1-ECA9-45C9-8C78-295EFE58A4C7}" dt="2022-05-20T19:56:49.844" v="1479" actId="1076"/>
          <ac:spMkLst>
            <pc:docMk/>
            <pc:sldMk cId="514546405" sldId="2219"/>
            <ac:spMk id="15" creationId="{353AA6FE-3AEF-B294-7810-4CB8A51D109B}"/>
          </ac:spMkLst>
        </pc:spChg>
        <pc:spChg chg="add mod">
          <ac:chgData name="Homberg van den, Marc" userId="5957a604-a81c-4962-b9c5-dafdd44eb800" providerId="ADAL" clId="{99880FC1-ECA9-45C9-8C78-295EFE58A4C7}" dt="2022-05-22T21:31:12.078" v="2901" actId="20577"/>
          <ac:spMkLst>
            <pc:docMk/>
            <pc:sldMk cId="514546405" sldId="2219"/>
            <ac:spMk id="16" creationId="{49FFADE9-210F-E636-B85B-D22F2ACC2A78}"/>
          </ac:spMkLst>
        </pc:spChg>
        <pc:spChg chg="del">
          <ac:chgData name="Homberg van den, Marc" userId="5957a604-a81c-4962-b9c5-dafdd44eb800" providerId="ADAL" clId="{99880FC1-ECA9-45C9-8C78-295EFE58A4C7}" dt="2022-05-20T19:56:06.792" v="1472" actId="478"/>
          <ac:spMkLst>
            <pc:docMk/>
            <pc:sldMk cId="514546405" sldId="2219"/>
            <ac:spMk id="17" creationId="{CCD4B46C-CF0E-E24D-819E-E8191D7E89C0}"/>
          </ac:spMkLst>
        </pc:spChg>
        <pc:spChg chg="add mod">
          <ac:chgData name="Homberg van den, Marc" userId="5957a604-a81c-4962-b9c5-dafdd44eb800" providerId="ADAL" clId="{99880FC1-ECA9-45C9-8C78-295EFE58A4C7}" dt="2022-05-20T19:56:52.795" v="1480" actId="14100"/>
          <ac:spMkLst>
            <pc:docMk/>
            <pc:sldMk cId="514546405" sldId="2219"/>
            <ac:spMk id="18" creationId="{FDC0F3E9-BFC1-8510-2CEA-79DEFF182829}"/>
          </ac:spMkLst>
        </pc:spChg>
        <pc:spChg chg="add mod">
          <ac:chgData name="Homberg van den, Marc" userId="5957a604-a81c-4962-b9c5-dafdd44eb800" providerId="ADAL" clId="{99880FC1-ECA9-45C9-8C78-295EFE58A4C7}" dt="2022-05-20T19:56:39.425" v="1478" actId="14100"/>
          <ac:spMkLst>
            <pc:docMk/>
            <pc:sldMk cId="514546405" sldId="2219"/>
            <ac:spMk id="19" creationId="{522E1A1C-226A-F827-6086-6E3CFA9FB089}"/>
          </ac:spMkLst>
        </pc:spChg>
        <pc:spChg chg="add mod">
          <ac:chgData name="Homberg van den, Marc" userId="5957a604-a81c-4962-b9c5-dafdd44eb800" providerId="ADAL" clId="{99880FC1-ECA9-45C9-8C78-295EFE58A4C7}" dt="2022-05-20T19:56:49.844" v="1479" actId="1076"/>
          <ac:spMkLst>
            <pc:docMk/>
            <pc:sldMk cId="514546405" sldId="2219"/>
            <ac:spMk id="20" creationId="{FE5D3499-B9E6-73A6-A362-6408689913A0}"/>
          </ac:spMkLst>
        </pc:spChg>
        <pc:grpChg chg="del">
          <ac:chgData name="Homberg van den, Marc" userId="5957a604-a81c-4962-b9c5-dafdd44eb800" providerId="ADAL" clId="{99880FC1-ECA9-45C9-8C78-295EFE58A4C7}" dt="2022-05-20T19:56:04.026" v="1471" actId="478"/>
          <ac:grpSpMkLst>
            <pc:docMk/>
            <pc:sldMk cId="514546405" sldId="2219"/>
            <ac:grpSpMk id="9" creationId="{E8941F8A-D886-754A-8D50-493C3C082B83}"/>
          </ac:grpSpMkLst>
        </pc:grpChg>
        <pc:picChg chg="add mod">
          <ac:chgData name="Homberg van den, Marc" userId="5957a604-a81c-4962-b9c5-dafdd44eb800" providerId="ADAL" clId="{99880FC1-ECA9-45C9-8C78-295EFE58A4C7}" dt="2022-05-20T19:56:36.229" v="1477" actId="1076"/>
          <ac:picMkLst>
            <pc:docMk/>
            <pc:sldMk cId="514546405" sldId="2219"/>
            <ac:picMk id="21" creationId="{7A51A1BD-D047-2A8D-56AF-5C914C58A5F7}"/>
          </ac:picMkLst>
        </pc:picChg>
        <pc:picChg chg="add mod">
          <ac:chgData name="Homberg van den, Marc" userId="5957a604-a81c-4962-b9c5-dafdd44eb800" providerId="ADAL" clId="{99880FC1-ECA9-45C9-8C78-295EFE58A4C7}" dt="2022-05-20T19:56:36.229" v="1477" actId="1076"/>
          <ac:picMkLst>
            <pc:docMk/>
            <pc:sldMk cId="514546405" sldId="2219"/>
            <ac:picMk id="22" creationId="{9591DF15-69D2-BFC7-3FDF-1EDE37F95FA9}"/>
          </ac:picMkLst>
        </pc:picChg>
        <pc:picChg chg="del mod">
          <ac:chgData name="Homberg van den, Marc" userId="5957a604-a81c-4962-b9c5-dafdd44eb800" providerId="ADAL" clId="{99880FC1-ECA9-45C9-8C78-295EFE58A4C7}" dt="2022-05-20T19:56:30.823" v="1475" actId="478"/>
          <ac:picMkLst>
            <pc:docMk/>
            <pc:sldMk cId="514546405" sldId="2219"/>
            <ac:picMk id="23" creationId="{BA174925-94BC-4162-AD71-EED3FCF040BF}"/>
          </ac:picMkLst>
        </pc:picChg>
        <pc:picChg chg="add mod">
          <ac:chgData name="Homberg van den, Marc" userId="5957a604-a81c-4962-b9c5-dafdd44eb800" providerId="ADAL" clId="{99880FC1-ECA9-45C9-8C78-295EFE58A4C7}" dt="2022-05-20T19:56:36.229" v="1477" actId="1076"/>
          <ac:picMkLst>
            <pc:docMk/>
            <pc:sldMk cId="514546405" sldId="2219"/>
            <ac:picMk id="24" creationId="{BA36C6DB-E785-7C66-9BBA-D8921DD248BB}"/>
          </ac:picMkLst>
        </pc:picChg>
        <pc:picChg chg="add mod">
          <ac:chgData name="Homberg van den, Marc" userId="5957a604-a81c-4962-b9c5-dafdd44eb800" providerId="ADAL" clId="{99880FC1-ECA9-45C9-8C78-295EFE58A4C7}" dt="2022-05-20T19:56:36.229" v="1477" actId="1076"/>
          <ac:picMkLst>
            <pc:docMk/>
            <pc:sldMk cId="514546405" sldId="2219"/>
            <ac:picMk id="25" creationId="{B3F16487-1717-932E-500A-0A67208624BC}"/>
          </ac:picMkLst>
        </pc:picChg>
        <pc:picChg chg="add mod">
          <ac:chgData name="Homberg van den, Marc" userId="5957a604-a81c-4962-b9c5-dafdd44eb800" providerId="ADAL" clId="{99880FC1-ECA9-45C9-8C78-295EFE58A4C7}" dt="2022-05-20T19:56:49.844" v="1479" actId="1076"/>
          <ac:picMkLst>
            <pc:docMk/>
            <pc:sldMk cId="514546405" sldId="2219"/>
            <ac:picMk id="26" creationId="{E8DFD621-5D0D-4DD8-FDB0-ACD52D9D8877}"/>
          </ac:picMkLst>
        </pc:picChg>
        <pc:picChg chg="del mod">
          <ac:chgData name="Homberg van den, Marc" userId="5957a604-a81c-4962-b9c5-dafdd44eb800" providerId="ADAL" clId="{99880FC1-ECA9-45C9-8C78-295EFE58A4C7}" dt="2022-05-20T19:56:30.823" v="1475" actId="478"/>
          <ac:picMkLst>
            <pc:docMk/>
            <pc:sldMk cId="514546405" sldId="2219"/>
            <ac:picMk id="27" creationId="{FD95B079-0FA4-461C-AC68-C5750B2B5B9E}"/>
          </ac:picMkLst>
        </pc:picChg>
        <pc:picChg chg="add mod">
          <ac:chgData name="Homberg van den, Marc" userId="5957a604-a81c-4962-b9c5-dafdd44eb800" providerId="ADAL" clId="{99880FC1-ECA9-45C9-8C78-295EFE58A4C7}" dt="2022-05-20T19:56:49.844" v="1479" actId="1076"/>
          <ac:picMkLst>
            <pc:docMk/>
            <pc:sldMk cId="514546405" sldId="2219"/>
            <ac:picMk id="28" creationId="{9FC2B845-2064-CE63-69D0-0E6D33D58678}"/>
          </ac:picMkLst>
        </pc:picChg>
        <pc:picChg chg="add mod">
          <ac:chgData name="Homberg van den, Marc" userId="5957a604-a81c-4962-b9c5-dafdd44eb800" providerId="ADAL" clId="{99880FC1-ECA9-45C9-8C78-295EFE58A4C7}" dt="2022-05-20T19:56:36.229" v="1477" actId="1076"/>
          <ac:picMkLst>
            <pc:docMk/>
            <pc:sldMk cId="514546405" sldId="2219"/>
            <ac:picMk id="29" creationId="{AA3EBBB0-8A74-6ACE-1D57-D23F92F82149}"/>
          </ac:picMkLst>
        </pc:picChg>
        <pc:picChg chg="add mod">
          <ac:chgData name="Homberg van den, Marc" userId="5957a604-a81c-4962-b9c5-dafdd44eb800" providerId="ADAL" clId="{99880FC1-ECA9-45C9-8C78-295EFE58A4C7}" dt="2022-05-20T19:56:36.229" v="1477" actId="1076"/>
          <ac:picMkLst>
            <pc:docMk/>
            <pc:sldMk cId="514546405" sldId="2219"/>
            <ac:picMk id="30" creationId="{DA225F2A-28A9-39CD-B8A1-062AE63A72EE}"/>
          </ac:picMkLst>
        </pc:picChg>
      </pc:sldChg>
      <pc:sldChg chg="del">
        <pc:chgData name="Homberg van den, Marc" userId="5957a604-a81c-4962-b9c5-dafdd44eb800" providerId="ADAL" clId="{99880FC1-ECA9-45C9-8C78-295EFE58A4C7}" dt="2022-05-20T19:56:56.493" v="1481" actId="47"/>
        <pc:sldMkLst>
          <pc:docMk/>
          <pc:sldMk cId="3761148331" sldId="2220"/>
        </pc:sldMkLst>
      </pc:sldChg>
      <pc:sldChg chg="del">
        <pc:chgData name="Homberg van den, Marc" userId="5957a604-a81c-4962-b9c5-dafdd44eb800" providerId="ADAL" clId="{99880FC1-ECA9-45C9-8C78-295EFE58A4C7}" dt="2022-05-20T19:56:57.485" v="1482" actId="47"/>
        <pc:sldMkLst>
          <pc:docMk/>
          <pc:sldMk cId="498108302" sldId="2221"/>
        </pc:sldMkLst>
      </pc:sldChg>
      <pc:sldChg chg="del">
        <pc:chgData name="Homberg van den, Marc" userId="5957a604-a81c-4962-b9c5-dafdd44eb800" providerId="ADAL" clId="{99880FC1-ECA9-45C9-8C78-295EFE58A4C7}" dt="2022-05-20T19:57:30.987" v="1483" actId="47"/>
        <pc:sldMkLst>
          <pc:docMk/>
          <pc:sldMk cId="950691323" sldId="2223"/>
        </pc:sldMkLst>
      </pc:sldChg>
      <pc:sldChg chg="addSp delSp modSp mod modClrScheme chgLayout modNotesTx">
        <pc:chgData name="Homberg van den, Marc" userId="5957a604-a81c-4962-b9c5-dafdd44eb800" providerId="ADAL" clId="{99880FC1-ECA9-45C9-8C78-295EFE58A4C7}" dt="2022-05-20T20:21:32.444" v="2302" actId="6549"/>
        <pc:sldMkLst>
          <pc:docMk/>
          <pc:sldMk cId="2064722252" sldId="2224"/>
        </pc:sldMkLst>
        <pc:spChg chg="add mod ord">
          <ac:chgData name="Homberg van den, Marc" userId="5957a604-a81c-4962-b9c5-dafdd44eb800" providerId="ADAL" clId="{99880FC1-ECA9-45C9-8C78-295EFE58A4C7}" dt="2022-05-20T20:01:20.689" v="1711" actId="1076"/>
          <ac:spMkLst>
            <pc:docMk/>
            <pc:sldMk cId="2064722252" sldId="2224"/>
            <ac:spMk id="2" creationId="{81215A80-8306-C9F6-9E52-9D016783C3A8}"/>
          </ac:spMkLst>
        </pc:spChg>
        <pc:spChg chg="mod">
          <ac:chgData name="Homberg van den, Marc" userId="5957a604-a81c-4962-b9c5-dafdd44eb800" providerId="ADAL" clId="{99880FC1-ECA9-45C9-8C78-295EFE58A4C7}" dt="2022-05-20T20:21:20.262" v="2300" actId="113"/>
          <ac:spMkLst>
            <pc:docMk/>
            <pc:sldMk cId="2064722252" sldId="2224"/>
            <ac:spMk id="4" creationId="{1DA9AAA2-8FC7-423E-B97D-802BCD9D6E14}"/>
          </ac:spMkLst>
        </pc:spChg>
        <pc:spChg chg="add del mod ord">
          <ac:chgData name="Homberg van den, Marc" userId="5957a604-a81c-4962-b9c5-dafdd44eb800" providerId="ADAL" clId="{99880FC1-ECA9-45C9-8C78-295EFE58A4C7}" dt="2022-05-20T19:59:54.577" v="1608" actId="478"/>
          <ac:spMkLst>
            <pc:docMk/>
            <pc:sldMk cId="2064722252" sldId="2224"/>
            <ac:spMk id="5" creationId="{4DFC59FD-AE36-7FED-B290-F853D37C5FE5}"/>
          </ac:spMkLst>
        </pc:spChg>
        <pc:spChg chg="del">
          <ac:chgData name="Homberg van den, Marc" userId="5957a604-a81c-4962-b9c5-dafdd44eb800" providerId="ADAL" clId="{99880FC1-ECA9-45C9-8C78-295EFE58A4C7}" dt="2022-05-20T19:59:51.656" v="1606" actId="478"/>
          <ac:spMkLst>
            <pc:docMk/>
            <pc:sldMk cId="2064722252" sldId="2224"/>
            <ac:spMk id="8" creationId="{D6266F6E-905A-CC4D-BBFE-C133F0C7805E}"/>
          </ac:spMkLst>
        </pc:spChg>
        <pc:spChg chg="del">
          <ac:chgData name="Homberg van den, Marc" userId="5957a604-a81c-4962-b9c5-dafdd44eb800" providerId="ADAL" clId="{99880FC1-ECA9-45C9-8C78-295EFE58A4C7}" dt="2022-05-20T20:00:19.198" v="1620" actId="478"/>
          <ac:spMkLst>
            <pc:docMk/>
            <pc:sldMk cId="2064722252" sldId="2224"/>
            <ac:spMk id="17" creationId="{CCD4B46C-CF0E-E24D-819E-E8191D7E89C0}"/>
          </ac:spMkLst>
        </pc:spChg>
        <pc:grpChg chg="del">
          <ac:chgData name="Homberg van den, Marc" userId="5957a604-a81c-4962-b9c5-dafdd44eb800" providerId="ADAL" clId="{99880FC1-ECA9-45C9-8C78-295EFE58A4C7}" dt="2022-05-20T19:59:52.166" v="1607" actId="478"/>
          <ac:grpSpMkLst>
            <pc:docMk/>
            <pc:sldMk cId="2064722252" sldId="2224"/>
            <ac:grpSpMk id="9" creationId="{E8941F8A-D886-754A-8D50-493C3C082B83}"/>
          </ac:grpSpMkLst>
        </pc:grpChg>
        <pc:picChg chg="del mod">
          <ac:chgData name="Homberg van den, Marc" userId="5957a604-a81c-4962-b9c5-dafdd44eb800" providerId="ADAL" clId="{99880FC1-ECA9-45C9-8C78-295EFE58A4C7}" dt="2022-05-20T20:16:21.042" v="2179" actId="478"/>
          <ac:picMkLst>
            <pc:docMk/>
            <pc:sldMk cId="2064722252" sldId="2224"/>
            <ac:picMk id="3" creationId="{FF7F6607-90D5-4E1C-A6A7-74DE551C81A0}"/>
          </ac:picMkLst>
        </pc:picChg>
        <pc:picChg chg="mod">
          <ac:chgData name="Homberg van den, Marc" userId="5957a604-a81c-4962-b9c5-dafdd44eb800" providerId="ADAL" clId="{99880FC1-ECA9-45C9-8C78-295EFE58A4C7}" dt="2022-05-20T20:01:25.098" v="1712" actId="1076"/>
          <ac:picMkLst>
            <pc:docMk/>
            <pc:sldMk cId="2064722252" sldId="2224"/>
            <ac:picMk id="13" creationId="{593674B6-38E6-43AD-A65B-F159EE30E905}"/>
          </ac:picMkLst>
        </pc:picChg>
        <pc:picChg chg="add mod">
          <ac:chgData name="Homberg van den, Marc" userId="5957a604-a81c-4962-b9c5-dafdd44eb800" providerId="ADAL" clId="{99880FC1-ECA9-45C9-8C78-295EFE58A4C7}" dt="2022-05-20T20:21:26.500" v="2301" actId="1076"/>
          <ac:picMkLst>
            <pc:docMk/>
            <pc:sldMk cId="2064722252" sldId="2224"/>
            <ac:picMk id="14" creationId="{582C4097-56AB-8DAD-A4E8-A17BAF089F1E}"/>
          </ac:picMkLst>
        </pc:picChg>
        <pc:picChg chg="del mod">
          <ac:chgData name="Homberg van den, Marc" userId="5957a604-a81c-4962-b9c5-dafdd44eb800" providerId="ADAL" clId="{99880FC1-ECA9-45C9-8C78-295EFE58A4C7}" dt="2022-05-20T19:59:43.938" v="1604" actId="478"/>
          <ac:picMkLst>
            <pc:docMk/>
            <pc:sldMk cId="2064722252" sldId="2224"/>
            <ac:picMk id="15" creationId="{AF8AFFF7-7321-42FF-B67E-3AF27E830D7E}"/>
          </ac:picMkLst>
        </pc:picChg>
      </pc:sldChg>
      <pc:sldChg chg="del">
        <pc:chgData name="Homberg van den, Marc" userId="5957a604-a81c-4962-b9c5-dafdd44eb800" providerId="ADAL" clId="{99880FC1-ECA9-45C9-8C78-295EFE58A4C7}" dt="2022-05-20T19:57:30.987" v="1483" actId="47"/>
        <pc:sldMkLst>
          <pc:docMk/>
          <pc:sldMk cId="1261831720" sldId="2227"/>
        </pc:sldMkLst>
      </pc:sldChg>
      <pc:sldChg chg="addSp delSp modSp mod modClrScheme chgLayout modNotesTx">
        <pc:chgData name="Homberg van den, Marc" userId="5957a604-a81c-4962-b9c5-dafdd44eb800" providerId="ADAL" clId="{99880FC1-ECA9-45C9-8C78-295EFE58A4C7}" dt="2022-05-22T21:51:52.553" v="3117" actId="6549"/>
        <pc:sldMkLst>
          <pc:docMk/>
          <pc:sldMk cId="2529171431" sldId="2228"/>
        </pc:sldMkLst>
        <pc:spChg chg="del mod">
          <ac:chgData name="Homberg van den, Marc" userId="5957a604-a81c-4962-b9c5-dafdd44eb800" providerId="ADAL" clId="{99880FC1-ECA9-45C9-8C78-295EFE58A4C7}" dt="2022-05-20T20:13:16.267" v="2123" actId="478"/>
          <ac:spMkLst>
            <pc:docMk/>
            <pc:sldMk cId="2529171431" sldId="2228"/>
            <ac:spMk id="2" creationId="{DEF9F165-0183-4DDF-B478-3BC3611F8790}"/>
          </ac:spMkLst>
        </pc:spChg>
        <pc:spChg chg="del mod">
          <ac:chgData name="Homberg van den, Marc" userId="5957a604-a81c-4962-b9c5-dafdd44eb800" providerId="ADAL" clId="{99880FC1-ECA9-45C9-8C78-295EFE58A4C7}" dt="2022-05-20T20:13:13.859" v="2122" actId="478"/>
          <ac:spMkLst>
            <pc:docMk/>
            <pc:sldMk cId="2529171431" sldId="2228"/>
            <ac:spMk id="3" creationId="{F1943F1C-3990-4F60-9C3C-9BCDF3CC2E5F}"/>
          </ac:spMkLst>
        </pc:spChg>
        <pc:spChg chg="mod">
          <ac:chgData name="Homberg van den, Marc" userId="5957a604-a81c-4962-b9c5-dafdd44eb800" providerId="ADAL" clId="{99880FC1-ECA9-45C9-8C78-295EFE58A4C7}" dt="2022-05-22T21:50:19.550" v="3115" actId="1076"/>
          <ac:spMkLst>
            <pc:docMk/>
            <pc:sldMk cId="2529171431" sldId="2228"/>
            <ac:spMk id="4" creationId="{1DA9AAA2-8FC7-423E-B97D-802BCD9D6E14}"/>
          </ac:spMkLst>
        </pc:spChg>
        <pc:spChg chg="add mod ord">
          <ac:chgData name="Homberg van den, Marc" userId="5957a604-a81c-4962-b9c5-dafdd44eb800" providerId="ADAL" clId="{99880FC1-ECA9-45C9-8C78-295EFE58A4C7}" dt="2022-05-20T20:11:51.219" v="1976" actId="6549"/>
          <ac:spMkLst>
            <pc:docMk/>
            <pc:sldMk cId="2529171431" sldId="2228"/>
            <ac:spMk id="5" creationId="{C1AC0626-E5EE-D381-6CB0-CDBC7EFFBBD7}"/>
          </ac:spMkLst>
        </pc:spChg>
        <pc:spChg chg="add del mod ord">
          <ac:chgData name="Homberg van den, Marc" userId="5957a604-a81c-4962-b9c5-dafdd44eb800" providerId="ADAL" clId="{99880FC1-ECA9-45C9-8C78-295EFE58A4C7}" dt="2022-05-20T19:58:09.031" v="1541" actId="478"/>
          <ac:spMkLst>
            <pc:docMk/>
            <pc:sldMk cId="2529171431" sldId="2228"/>
            <ac:spMk id="6" creationId="{53FCDDB8-EF7E-1532-D16E-4D1A73C8EF36}"/>
          </ac:spMkLst>
        </pc:spChg>
        <pc:spChg chg="del">
          <ac:chgData name="Homberg van den, Marc" userId="5957a604-a81c-4962-b9c5-dafdd44eb800" providerId="ADAL" clId="{99880FC1-ECA9-45C9-8C78-295EFE58A4C7}" dt="2022-05-20T20:01:32.803" v="1715" actId="478"/>
          <ac:spMkLst>
            <pc:docMk/>
            <pc:sldMk cId="2529171431" sldId="2228"/>
            <ac:spMk id="8" creationId="{D6266F6E-905A-CC4D-BBFE-C133F0C7805E}"/>
          </ac:spMkLst>
        </pc:spChg>
        <pc:spChg chg="del">
          <ac:chgData name="Homberg van den, Marc" userId="5957a604-a81c-4962-b9c5-dafdd44eb800" providerId="ADAL" clId="{99880FC1-ECA9-45C9-8C78-295EFE58A4C7}" dt="2022-05-20T19:58:51.935" v="1594" actId="478"/>
          <ac:spMkLst>
            <pc:docMk/>
            <pc:sldMk cId="2529171431" sldId="2228"/>
            <ac:spMk id="17" creationId="{CCD4B46C-CF0E-E24D-819E-E8191D7E89C0}"/>
          </ac:spMkLst>
        </pc:spChg>
        <pc:grpChg chg="del">
          <ac:chgData name="Homberg van den, Marc" userId="5957a604-a81c-4962-b9c5-dafdd44eb800" providerId="ADAL" clId="{99880FC1-ECA9-45C9-8C78-295EFE58A4C7}" dt="2022-05-20T20:01:32.160" v="1714" actId="478"/>
          <ac:grpSpMkLst>
            <pc:docMk/>
            <pc:sldMk cId="2529171431" sldId="2228"/>
            <ac:grpSpMk id="9" creationId="{E8941F8A-D886-754A-8D50-493C3C082B83}"/>
          </ac:grpSpMkLst>
        </pc:grpChg>
      </pc:sldChg>
      <pc:sldChg chg="addSp delSp modSp add mod chgLayout modNotesTx">
        <pc:chgData name="Homberg van den, Marc" userId="5957a604-a81c-4962-b9c5-dafdd44eb800" providerId="ADAL" clId="{99880FC1-ECA9-45C9-8C78-295EFE58A4C7}" dt="2022-05-22T21:49:03.178" v="3062" actId="1076"/>
        <pc:sldMkLst>
          <pc:docMk/>
          <pc:sldMk cId="565327469" sldId="2229"/>
        </pc:sldMkLst>
        <pc:spChg chg="del">
          <ac:chgData name="Homberg van den, Marc" userId="5957a604-a81c-4962-b9c5-dafdd44eb800" providerId="ADAL" clId="{99880FC1-ECA9-45C9-8C78-295EFE58A4C7}" dt="2022-05-20T20:03:38.326" v="1722" actId="478"/>
          <ac:spMkLst>
            <pc:docMk/>
            <pc:sldMk cId="565327469" sldId="2229"/>
            <ac:spMk id="2" creationId="{DEF9F165-0183-4DDF-B478-3BC3611F8790}"/>
          </ac:spMkLst>
        </pc:spChg>
        <pc:spChg chg="del">
          <ac:chgData name="Homberg van den, Marc" userId="5957a604-a81c-4962-b9c5-dafdd44eb800" providerId="ADAL" clId="{99880FC1-ECA9-45C9-8C78-295EFE58A4C7}" dt="2022-05-20T20:03:36.662" v="1721" actId="478"/>
          <ac:spMkLst>
            <pc:docMk/>
            <pc:sldMk cId="565327469" sldId="2229"/>
            <ac:spMk id="3" creationId="{F1943F1C-3990-4F60-9C3C-9BCDF3CC2E5F}"/>
          </ac:spMkLst>
        </pc:spChg>
        <pc:spChg chg="del mod">
          <ac:chgData name="Homberg van den, Marc" userId="5957a604-a81c-4962-b9c5-dafdd44eb800" providerId="ADAL" clId="{99880FC1-ECA9-45C9-8C78-295EFE58A4C7}" dt="2022-05-20T20:05:41.963" v="1830" actId="478"/>
          <ac:spMkLst>
            <pc:docMk/>
            <pc:sldMk cId="565327469" sldId="2229"/>
            <ac:spMk id="4" creationId="{1DA9AAA2-8FC7-423E-B97D-802BCD9D6E14}"/>
          </ac:spMkLst>
        </pc:spChg>
        <pc:spChg chg="mod ord">
          <ac:chgData name="Homberg van den, Marc" userId="5957a604-a81c-4962-b9c5-dafdd44eb800" providerId="ADAL" clId="{99880FC1-ECA9-45C9-8C78-295EFE58A4C7}" dt="2022-05-20T20:06:33.610" v="1839" actId="1076"/>
          <ac:spMkLst>
            <pc:docMk/>
            <pc:sldMk cId="565327469" sldId="2229"/>
            <ac:spMk id="5" creationId="{C1AC0626-E5EE-D381-6CB0-CDBC7EFFBBD7}"/>
          </ac:spMkLst>
        </pc:spChg>
        <pc:spChg chg="add mod ord">
          <ac:chgData name="Homberg van den, Marc" userId="5957a604-a81c-4962-b9c5-dafdd44eb800" providerId="ADAL" clId="{99880FC1-ECA9-45C9-8C78-295EFE58A4C7}" dt="2022-05-22T21:49:03.178" v="3062" actId="1076"/>
          <ac:spMkLst>
            <pc:docMk/>
            <pc:sldMk cId="565327469" sldId="2229"/>
            <ac:spMk id="6" creationId="{AC620C6F-C4E3-4127-3815-5F9E654FBB39}"/>
          </ac:spMkLst>
        </pc:spChg>
      </pc:sldChg>
      <pc:sldChg chg="del">
        <pc:chgData name="Homberg van den, Marc" userId="5957a604-a81c-4962-b9c5-dafdd44eb800" providerId="ADAL" clId="{99880FC1-ECA9-45C9-8C78-295EFE58A4C7}" dt="2022-05-20T19:57:30.987" v="1483" actId="47"/>
        <pc:sldMkLst>
          <pc:docMk/>
          <pc:sldMk cId="768718761" sldId="2230"/>
        </pc:sldMkLst>
      </pc:sldChg>
      <pc:sldChg chg="del">
        <pc:chgData name="Homberg van den, Marc" userId="5957a604-a81c-4962-b9c5-dafdd44eb800" providerId="ADAL" clId="{99880FC1-ECA9-45C9-8C78-295EFE58A4C7}" dt="2022-05-20T19:57:30.987" v="1483" actId="47"/>
        <pc:sldMkLst>
          <pc:docMk/>
          <pc:sldMk cId="367733310" sldId="2231"/>
        </pc:sldMkLst>
      </pc:sldChg>
      <pc:sldChg chg="del">
        <pc:chgData name="Homberg van den, Marc" userId="5957a604-a81c-4962-b9c5-dafdd44eb800" providerId="ADAL" clId="{99880FC1-ECA9-45C9-8C78-295EFE58A4C7}" dt="2022-05-20T19:57:30.987" v="1483" actId="47"/>
        <pc:sldMkLst>
          <pc:docMk/>
          <pc:sldMk cId="4176896282" sldId="2232"/>
        </pc:sldMkLst>
      </pc:sldChg>
      <pc:sldChg chg="del">
        <pc:chgData name="Homberg van den, Marc" userId="5957a604-a81c-4962-b9c5-dafdd44eb800" providerId="ADAL" clId="{99880FC1-ECA9-45C9-8C78-295EFE58A4C7}" dt="2022-05-20T19:57:30.987" v="1483" actId="47"/>
        <pc:sldMkLst>
          <pc:docMk/>
          <pc:sldMk cId="1052784112" sldId="2233"/>
        </pc:sldMkLst>
      </pc:sldChg>
      <pc:sldChg chg="del">
        <pc:chgData name="Homberg van den, Marc" userId="5957a604-a81c-4962-b9c5-dafdd44eb800" providerId="ADAL" clId="{99880FC1-ECA9-45C9-8C78-295EFE58A4C7}" dt="2022-05-20T19:57:30.987" v="1483" actId="47"/>
        <pc:sldMkLst>
          <pc:docMk/>
          <pc:sldMk cId="3480969041" sldId="2234"/>
        </pc:sldMkLst>
      </pc:sldChg>
      <pc:sldMasterChg chg="delSldLayout">
        <pc:chgData name="Homberg van den, Marc" userId="5957a604-a81c-4962-b9c5-dafdd44eb800" providerId="ADAL" clId="{99880FC1-ECA9-45C9-8C78-295EFE58A4C7}" dt="2022-05-20T20:14:39.747" v="2161" actId="47"/>
        <pc:sldMasterMkLst>
          <pc:docMk/>
          <pc:sldMasterMk cId="3032380500" sldId="2147483648"/>
        </pc:sldMasterMkLst>
        <pc:sldLayoutChg chg="del">
          <pc:chgData name="Homberg van den, Marc" userId="5957a604-a81c-4962-b9c5-dafdd44eb800" providerId="ADAL" clId="{99880FC1-ECA9-45C9-8C78-295EFE58A4C7}" dt="2022-05-20T20:14:39.747" v="2161" actId="47"/>
          <pc:sldLayoutMkLst>
            <pc:docMk/>
            <pc:sldMasterMk cId="3032380500" sldId="2147483648"/>
            <pc:sldLayoutMk cId="1220469501" sldId="214748365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DD3243B-2D8D-4A46-A1B1-69E85FD55A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29581BF-84DF-445E-B0B4-1C24CDC8D6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A4D46-0749-4187-9F04-6AC58295803A}" type="datetimeFigureOut">
              <a:rPr lang="nl-NL" smtClean="0"/>
              <a:t>22-5-2022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54F54CB-18F2-4B03-A77F-4F06C55F22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3A26FA-8828-4179-B215-08A315CB55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CB558-6192-4E7E-882C-2F3420BC80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618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A5D18-FABF-4C0C-8ECD-A9E5E9B756F5}" type="datetimeFigureOut">
              <a:rPr lang="nl-NL" smtClean="0"/>
              <a:t>22-5-2022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B3A01-B0DE-4E54-B16D-0E0EEC3A3C5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19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2EE95-9C52-EA48-8445-5DB6B2953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916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Hierink, F., Margutti, J., van den Homberg, M., &amp; Ray, N. (2022). </a:t>
            </a:r>
            <a:r>
              <a:rPr lang="nl-NL" sz="1200" dirty="0" err="1"/>
              <a:t>Constructing</a:t>
            </a:r>
            <a:r>
              <a:rPr lang="nl-NL" sz="1200" dirty="0"/>
              <a:t> and </a:t>
            </a:r>
            <a:r>
              <a:rPr lang="nl-NL" sz="1200" dirty="0" err="1"/>
              <a:t>validating</a:t>
            </a:r>
            <a:r>
              <a:rPr lang="nl-NL" sz="1200" dirty="0"/>
              <a:t> a </a:t>
            </a:r>
            <a:r>
              <a:rPr lang="nl-NL" sz="1200" dirty="0" err="1"/>
              <a:t>transferable</a:t>
            </a:r>
            <a:r>
              <a:rPr lang="nl-NL" sz="1200" dirty="0"/>
              <a:t> </a:t>
            </a:r>
            <a:r>
              <a:rPr lang="nl-NL" sz="1200" dirty="0" err="1"/>
              <a:t>epidemic</a:t>
            </a:r>
            <a:r>
              <a:rPr lang="nl-NL" sz="1200" dirty="0"/>
              <a:t> risk index in data </a:t>
            </a:r>
            <a:r>
              <a:rPr lang="nl-NL" sz="1200" dirty="0" err="1"/>
              <a:t>scarce</a:t>
            </a:r>
            <a:r>
              <a:rPr lang="nl-NL" sz="1200" dirty="0"/>
              <a:t> environments </a:t>
            </a:r>
            <a:r>
              <a:rPr lang="nl-NL" sz="1200" dirty="0" err="1"/>
              <a:t>using</a:t>
            </a:r>
            <a:r>
              <a:rPr lang="nl-NL" sz="1200" dirty="0"/>
              <a:t> open data: A case </a:t>
            </a:r>
            <a:r>
              <a:rPr lang="nl-NL" sz="1200" dirty="0" err="1"/>
              <a:t>study</a:t>
            </a:r>
            <a:r>
              <a:rPr lang="nl-NL" sz="1200" dirty="0"/>
              <a:t> </a:t>
            </a:r>
            <a:r>
              <a:rPr lang="nl-NL" sz="1200" dirty="0" err="1"/>
              <a:t>for</a:t>
            </a:r>
            <a:r>
              <a:rPr lang="nl-NL" sz="1200" dirty="0"/>
              <a:t> dengue in </a:t>
            </a:r>
            <a:r>
              <a:rPr lang="nl-NL" sz="1200" dirty="0" err="1"/>
              <a:t>the</a:t>
            </a:r>
            <a:r>
              <a:rPr lang="nl-NL" sz="1200" dirty="0"/>
              <a:t> Philippines. </a:t>
            </a:r>
            <a:r>
              <a:rPr lang="nl-NL" sz="1200" dirty="0" err="1"/>
              <a:t>PLoS</a:t>
            </a:r>
            <a:r>
              <a:rPr lang="nl-NL" sz="1200" dirty="0"/>
              <a:t> </a:t>
            </a:r>
            <a:r>
              <a:rPr lang="nl-NL" sz="1200" dirty="0" err="1"/>
              <a:t>neglected</a:t>
            </a:r>
            <a:r>
              <a:rPr lang="nl-NL" sz="1200" dirty="0"/>
              <a:t> </a:t>
            </a:r>
            <a:r>
              <a:rPr lang="nl-NL" sz="1200" dirty="0" err="1"/>
              <a:t>tropical</a:t>
            </a:r>
            <a:r>
              <a:rPr lang="nl-NL" sz="1200" dirty="0"/>
              <a:t> </a:t>
            </a:r>
            <a:r>
              <a:rPr lang="nl-NL" sz="1200" dirty="0" err="1"/>
              <a:t>diseases</a:t>
            </a:r>
            <a:r>
              <a:rPr lang="nl-NL" sz="1200" dirty="0"/>
              <a:t>, 16(2), e0009262.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3A01-B0DE-4E54-B16D-0E0EEC3A3C5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883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Open Sans"/>
              </a:rPr>
              <a:t>DVS department of veterinary services</a:t>
            </a:r>
          </a:p>
          <a:p>
            <a:pPr algn="l"/>
            <a:r>
              <a:rPr lang="nl-NL" sz="1800" b="0" i="0" u="none" strike="noStrike" baseline="0" dirty="0">
                <a:latin typeface="CMTI10"/>
              </a:rPr>
              <a:t>vector </a:t>
            </a:r>
            <a:r>
              <a:rPr lang="nl-NL" sz="1800" b="0" i="0" u="none" strike="noStrike" baseline="0" dirty="0" err="1">
                <a:latin typeface="CMTI10"/>
              </a:rPr>
              <a:t>environmen</a:t>
            </a:r>
            <a:r>
              <a:rPr lang="nl-NL" sz="1800" b="0" i="0" u="none" strike="noStrike" baseline="0" dirty="0">
                <a:latin typeface="CMTI10"/>
              </a:rPr>
              <a:t>-</a:t>
            </a:r>
          </a:p>
          <a:p>
            <a:pPr algn="l"/>
            <a:r>
              <a:rPr lang="en-US" sz="1800" b="0" i="0" u="none" strike="noStrike" baseline="0" dirty="0" err="1">
                <a:latin typeface="CMTI10"/>
              </a:rPr>
              <a:t>tal</a:t>
            </a:r>
            <a:r>
              <a:rPr lang="en-US" sz="1800" b="0" i="0" u="none" strike="noStrike" baseline="0" dirty="0">
                <a:latin typeface="CMTI10"/>
              </a:rPr>
              <a:t> suitability index </a:t>
            </a:r>
            <a:r>
              <a:rPr lang="en-US" sz="1800" b="0" i="0" u="none" strike="noStrike" baseline="0" dirty="0">
                <a:latin typeface="CMMI10"/>
              </a:rPr>
              <a:t>v</a:t>
            </a:r>
            <a:r>
              <a:rPr lang="en-US" sz="1800" b="0" i="0" u="none" strike="noStrike" baseline="0" dirty="0">
                <a:latin typeface="CMR10"/>
              </a:rPr>
              <a:t>, which </a:t>
            </a:r>
            <a:r>
              <a:rPr lang="en-US" sz="1800" b="0" i="0" u="none" strike="noStrike" baseline="0">
                <a:latin typeface="CMR10"/>
              </a:rPr>
              <a:t>broadly defines </a:t>
            </a:r>
            <a:r>
              <a:rPr lang="en-US" sz="1800" b="0" i="0" u="none" strike="noStrike" baseline="0" dirty="0">
                <a:latin typeface="CMR10"/>
              </a:rPr>
              <a:t>how </a:t>
            </a:r>
            <a:r>
              <a:rPr lang="en-US" sz="1800" b="0" i="0" u="none" strike="noStrike" baseline="0" dirty="0" err="1">
                <a:latin typeface="CMR10"/>
              </a:rPr>
              <a:t>favourable</a:t>
            </a:r>
            <a:r>
              <a:rPr lang="en-US" sz="1800" b="0" i="0" u="none" strike="noStrike" baseline="0" dirty="0">
                <a:latin typeface="CMR10"/>
              </a:rPr>
              <a:t> a location is for the species with respect to environmental variables (</a:t>
            </a:r>
            <a:r>
              <a:rPr lang="en-US" sz="1800" b="0" i="0" u="none" strike="noStrike" baseline="0" dirty="0">
                <a:latin typeface="CMTI10"/>
              </a:rPr>
              <a:t>covariates</a:t>
            </a:r>
            <a:r>
              <a:rPr lang="en-US" sz="1800" b="0" i="0" u="none" strike="noStrike" baseline="0" dirty="0">
                <a:latin typeface="CMR10"/>
              </a:rPr>
              <a:t>).</a:t>
            </a:r>
            <a:endParaRPr lang="en-US" dirty="0">
              <a:latin typeface="Open Sans"/>
            </a:endParaRPr>
          </a:p>
          <a:p>
            <a:endParaRPr lang="en-US" dirty="0"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2EE95-9C52-EA48-8445-5DB6B29536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11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2EE95-9C52-EA48-8445-5DB6B29536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7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2EE95-9C52-EA48-8445-5DB6B29536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54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Outputs</a:t>
            </a:r>
          </a:p>
          <a:p>
            <a:endParaRPr lang="en-US" dirty="0"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2EE95-9C52-EA48-8445-5DB6B29536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0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2EE95-9C52-EA48-8445-5DB6B29536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59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2EE95-9C52-EA48-8445-5DB6B29536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3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F9F84-6A83-4997-8137-096A508D7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1541" y="405926"/>
            <a:ext cx="9068585" cy="423633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00214D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77658D-7CE6-4C3E-B158-21B192D48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541" y="1109310"/>
            <a:ext cx="5882327" cy="49615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6503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6E190375-9D9B-4D35-A5F8-B6FDC0167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1541" y="482840"/>
            <a:ext cx="9068585" cy="423633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00214D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CA78D39A-300E-411B-905E-F8AE1807A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541" y="1143494"/>
            <a:ext cx="5882327" cy="49615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2778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A7875906-7A16-40C3-BB49-9136B74F29AA}"/>
              </a:ext>
            </a:extLst>
          </p:cNvPr>
          <p:cNvSpPr/>
          <p:nvPr userDrawn="1"/>
        </p:nvSpPr>
        <p:spPr>
          <a:xfrm>
            <a:off x="3" y="0"/>
            <a:ext cx="1748586" cy="685800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429B162-7A52-48E0-A79C-896594231E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108" y="256362"/>
            <a:ext cx="1234295" cy="75429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B0E2084-0FB5-4246-B487-E474A6A2261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44794" y="0"/>
            <a:ext cx="158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8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jmargutti@redcross.nl" TargetMode="External"/><Relationship Id="rId3" Type="http://schemas.openxmlformats.org/officeDocument/2006/relationships/hyperlink" Target="https://doi.org/10.1101/2021.02.23.432447" TargetMode="External"/><Relationship Id="rId7" Type="http://schemas.openxmlformats.org/officeDocument/2006/relationships/hyperlink" Target="mailto:mvandenhomberg@redcross.n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rodekruis/IBF-system" TargetMode="External"/><Relationship Id="rId5" Type="http://schemas.openxmlformats.org/officeDocument/2006/relationships/hyperlink" Target="https://github.com/rodekruis/IBF-dengue-model" TargetMode="External"/><Relationship Id="rId10" Type="http://schemas.openxmlformats.org/officeDocument/2006/relationships/image" Target="../media/image46.png"/><Relationship Id="rId4" Type="http://schemas.openxmlformats.org/officeDocument/2006/relationships/hyperlink" Target="https://drive.google.com/file/d/1kCaJE2it05yPCkqzDGYd8cWjpTm53Nyd/view?usp=sharing" TargetMode="External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6A253C-4F10-3B40-743E-B55605E82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8643" y="-16691"/>
            <a:ext cx="13809855" cy="371139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4DC9B02-3084-4A27-A219-9FF883B6FF94}"/>
              </a:ext>
            </a:extLst>
          </p:cNvPr>
          <p:cNvSpPr/>
          <p:nvPr/>
        </p:nvSpPr>
        <p:spPr>
          <a:xfrm>
            <a:off x="1" y="3694708"/>
            <a:ext cx="12191999" cy="3289249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hape 137">
            <a:extLst>
              <a:ext uri="{FF2B5EF4-FFF2-40B4-BE49-F238E27FC236}">
                <a16:creationId xmlns:a16="http://schemas.microsoft.com/office/drawing/2014/main" id="{7C1E45DB-4143-4AC8-A6D8-65D315DE5ED6}"/>
              </a:ext>
            </a:extLst>
          </p:cNvPr>
          <p:cNvSpPr/>
          <p:nvPr/>
        </p:nvSpPr>
        <p:spPr>
          <a:xfrm>
            <a:off x="143207" y="4110243"/>
            <a:ext cx="11905585" cy="1087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9" tIns="50799" rIns="50799" bIns="50799" anchor="ctr">
            <a:spAutoFit/>
          </a:bodyPr>
          <a:lstStyle>
            <a:lvl1pPr algn="l">
              <a:defRPr sz="2800">
                <a:solidFill>
                  <a:srgbClr val="53585F"/>
                </a:solidFill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Montserrat SemiBold" panose="00000700000000000000" pitchFamily="2" charset="0"/>
              </a:rPr>
              <a:t>Assessing and Forecasting Dengue Risk with Hydrological Data</a:t>
            </a:r>
            <a:endParaRPr lang="nl-NL" sz="3200" b="1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369BBC6-3A9A-4CEC-B39F-989B1CA6D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71187"/>
            <a:ext cx="3599643" cy="800888"/>
          </a:xfrm>
          <a:prstGeom prst="rect">
            <a:avLst/>
          </a:prstGeom>
        </p:spPr>
      </p:pic>
      <p:sp>
        <p:nvSpPr>
          <p:cNvPr id="14" name="Shape 137">
            <a:extLst>
              <a:ext uri="{FF2B5EF4-FFF2-40B4-BE49-F238E27FC236}">
                <a16:creationId xmlns:a16="http://schemas.microsoft.com/office/drawing/2014/main" id="{2E0F5E76-E26E-42F8-A73D-AE4EDB7FFE0D}"/>
              </a:ext>
            </a:extLst>
          </p:cNvPr>
          <p:cNvSpPr/>
          <p:nvPr/>
        </p:nvSpPr>
        <p:spPr>
          <a:xfrm>
            <a:off x="10777026" y="6440937"/>
            <a:ext cx="2090162" cy="37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9" tIns="50799" rIns="50799" bIns="50799" anchor="ctr">
            <a:spAutoFit/>
          </a:bodyPr>
          <a:lstStyle>
            <a:lvl1pPr algn="l">
              <a:defRPr sz="2800">
                <a:solidFill>
                  <a:srgbClr val="53585F"/>
                </a:solidFill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EGU 2022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BCECB05-5A9B-42A8-B7E1-8A9A9F1CA3BF}"/>
              </a:ext>
            </a:extLst>
          </p:cNvPr>
          <p:cNvSpPr txBox="1"/>
          <p:nvPr/>
        </p:nvSpPr>
        <p:spPr>
          <a:xfrm>
            <a:off x="1631481" y="5547316"/>
            <a:ext cx="8929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Jacopo Margutti, </a:t>
            </a:r>
            <a:r>
              <a:rPr lang="nl-NL" sz="20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Marc van den Homberg</a:t>
            </a:r>
            <a:r>
              <a:rPr lang="nl-NL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Fleur Hierink, and Nicolas Ray</a:t>
            </a: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D1ED73-90D8-B060-ECC6-689AF011C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4150" y="313980"/>
            <a:ext cx="2877604" cy="95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65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7368C8D-18F7-4C52-BED4-880DE348E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232" y="1116004"/>
            <a:ext cx="12240863" cy="57419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7AE5EB-F794-EA5C-019F-A0110A97F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229" y="329322"/>
            <a:ext cx="9068585" cy="423633"/>
          </a:xfrm>
        </p:spPr>
        <p:txBody>
          <a:bodyPr/>
          <a:lstStyle/>
          <a:p>
            <a:r>
              <a:rPr lang="en-US" dirty="0"/>
              <a:t>Dengue impact-based forecasting portal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6125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AC0626-E5EE-D381-6CB0-CDBC7EFFB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1541" y="329322"/>
            <a:ext cx="9068585" cy="423633"/>
          </a:xfrm>
        </p:spPr>
        <p:txBody>
          <a:bodyPr/>
          <a:lstStyle/>
          <a:p>
            <a:r>
              <a:rPr lang="en-US" dirty="0"/>
              <a:t>To conclude</a:t>
            </a:r>
            <a:endParaRPr lang="nl-NL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C620C6F-C4E3-4127-3815-5F9E654FB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541" y="1082977"/>
            <a:ext cx="9474535" cy="4961551"/>
          </a:xfrm>
        </p:spPr>
        <p:txBody>
          <a:bodyPr/>
          <a:lstStyle/>
          <a:p>
            <a:r>
              <a:rPr lang="en-US" sz="2400" dirty="0"/>
              <a:t>Dengue epidemic risk index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Strong indicator of sub-national dengue disease patterns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Suitable for disease risk assessments in absence of timely and complete epidemiological data.</a:t>
            </a:r>
          </a:p>
          <a:p>
            <a:endParaRPr lang="en-US" sz="2400" dirty="0"/>
          </a:p>
          <a:p>
            <a:r>
              <a:rPr lang="en-US" sz="2400" dirty="0"/>
              <a:t>Forecast model for outbreaks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Link between climatic indicators and epidemic outbreaks is possible (for vector-borne diseases)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Enabled by increased access to global, high-quality meteorological data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5327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A9AAA2-8FC7-423E-B97D-802BCD9D6E14}"/>
              </a:ext>
            </a:extLst>
          </p:cNvPr>
          <p:cNvSpPr txBox="1"/>
          <p:nvPr/>
        </p:nvSpPr>
        <p:spPr>
          <a:xfrm>
            <a:off x="2138972" y="1065789"/>
            <a:ext cx="986373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Not</a:t>
            </a:r>
            <a:r>
              <a:rPr lang="nl-NL" sz="2400" dirty="0"/>
              <a:t> </a:t>
            </a:r>
            <a:r>
              <a:rPr lang="nl-NL" sz="2400" dirty="0" err="1"/>
              <a:t>only</a:t>
            </a:r>
            <a:r>
              <a:rPr lang="nl-NL" sz="2400" dirty="0"/>
              <a:t> </a:t>
            </a:r>
            <a:r>
              <a:rPr lang="nl-NL" sz="2400" dirty="0" err="1"/>
              <a:t>models</a:t>
            </a:r>
            <a:r>
              <a:rPr lang="nl-NL" sz="2400" dirty="0"/>
              <a:t> but </a:t>
            </a:r>
            <a:r>
              <a:rPr lang="nl-NL" sz="2400" dirty="0" err="1"/>
              <a:t>tangible</a:t>
            </a:r>
            <a:r>
              <a:rPr lang="nl-NL" sz="2400" dirty="0"/>
              <a:t> o</a:t>
            </a:r>
            <a:r>
              <a:rPr lang="en-US" sz="2400" dirty="0" err="1"/>
              <a:t>utputs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Interactive dashboard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Early Action Protocol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Closely</a:t>
            </a:r>
            <a:r>
              <a:rPr lang="nl-NL" sz="2400" dirty="0"/>
              <a:t> link research </a:t>
            </a:r>
            <a:r>
              <a:rPr lang="nl-NL" sz="2400" dirty="0" err="1"/>
              <a:t>to</a:t>
            </a:r>
            <a:r>
              <a:rPr lang="nl-NL" sz="2400" dirty="0"/>
              <a:t> human-</a:t>
            </a:r>
            <a:r>
              <a:rPr lang="nl-NL" sz="2400" dirty="0" err="1"/>
              <a:t>centred</a:t>
            </a:r>
            <a:r>
              <a:rPr lang="nl-NL" sz="2400" dirty="0"/>
              <a:t> design: </a:t>
            </a:r>
            <a:r>
              <a:rPr lang="nl-NL" sz="2400" dirty="0" err="1"/>
              <a:t>what</a:t>
            </a:r>
            <a:r>
              <a:rPr lang="nl-NL" sz="2400" dirty="0"/>
              <a:t> are users/</a:t>
            </a:r>
            <a:r>
              <a:rPr lang="nl-NL" sz="2400" dirty="0" err="1"/>
              <a:t>decision</a:t>
            </a:r>
            <a:r>
              <a:rPr lang="nl-NL" sz="2400" dirty="0"/>
              <a:t> makers </a:t>
            </a:r>
            <a:r>
              <a:rPr lang="nl-NL" sz="2400" dirty="0" err="1"/>
              <a:t>supposed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do?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 err="1">
                <a:sym typeface="Wingdings" panose="05000000000000000000" pitchFamily="2" charset="2"/>
              </a:rPr>
              <a:t>Mandate</a:t>
            </a:r>
            <a:r>
              <a:rPr lang="nl-NL" sz="2400" dirty="0">
                <a:sym typeface="Wingdings" panose="05000000000000000000" pitchFamily="2" charset="2"/>
              </a:rPr>
              <a:t> &amp; </a:t>
            </a:r>
            <a:r>
              <a:rPr lang="nl-NL" sz="2400" dirty="0" err="1">
                <a:sym typeface="Wingdings" panose="05000000000000000000" pitchFamily="2" charset="2"/>
              </a:rPr>
              <a:t>roles</a:t>
            </a:r>
            <a:endParaRPr lang="nl-NL" sz="2400" dirty="0"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 err="1">
                <a:sym typeface="Wingdings" panose="05000000000000000000" pitchFamily="2" charset="2"/>
              </a:rPr>
              <a:t>Capacity</a:t>
            </a:r>
            <a:r>
              <a:rPr lang="nl-NL" sz="2400" dirty="0">
                <a:sym typeface="Wingdings" panose="05000000000000000000" pitchFamily="2" charset="2"/>
              </a:rPr>
              <a:t>, </a:t>
            </a:r>
            <a:r>
              <a:rPr lang="nl-NL" sz="2400" dirty="0" err="1">
                <a:sym typeface="Wingdings" panose="05000000000000000000" pitchFamily="2" charset="2"/>
              </a:rPr>
              <a:t>literacy</a:t>
            </a:r>
            <a:endParaRPr lang="nl-NL" sz="2400" dirty="0"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 err="1">
                <a:sym typeface="Wingdings" panose="05000000000000000000" pitchFamily="2" charset="2"/>
              </a:rPr>
              <a:t>Existing</a:t>
            </a:r>
            <a:r>
              <a:rPr lang="nl-NL" sz="2400" dirty="0">
                <a:sym typeface="Wingdings" panose="05000000000000000000" pitchFamily="2" charset="2"/>
              </a:rPr>
              <a:t> </a:t>
            </a:r>
            <a:r>
              <a:rPr lang="nl-NL" sz="2400" dirty="0" err="1">
                <a:sym typeface="Wingdings" panose="05000000000000000000" pitchFamily="2" charset="2"/>
              </a:rPr>
              <a:t>processes</a:t>
            </a:r>
            <a:r>
              <a:rPr lang="nl-NL" sz="2400" dirty="0">
                <a:sym typeface="Wingdings" panose="05000000000000000000" pitchFamily="2" charset="2"/>
              </a:rPr>
              <a:t> &amp; 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Challenges</a:t>
            </a:r>
            <a:endParaRPr lang="nl-NL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Complex </a:t>
            </a:r>
            <a:r>
              <a:rPr lang="nl-NL" sz="2400" dirty="0" err="1"/>
              <a:t>coordination</a:t>
            </a:r>
            <a:r>
              <a:rPr lang="nl-NL" sz="2400" dirty="0"/>
              <a:t> </a:t>
            </a:r>
            <a:r>
              <a:rPr lang="nl-NL" sz="2400" dirty="0" err="1"/>
              <a:t>between</a:t>
            </a:r>
            <a:r>
              <a:rPr lang="nl-NL" sz="2400" dirty="0"/>
              <a:t> </a:t>
            </a:r>
            <a:r>
              <a:rPr lang="nl-NL" sz="2400" dirty="0" err="1"/>
              <a:t>many</a:t>
            </a:r>
            <a:r>
              <a:rPr lang="nl-NL" sz="2400" dirty="0"/>
              <a:t> actors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Properly</a:t>
            </a:r>
            <a:r>
              <a:rPr lang="nl-NL" sz="2400" dirty="0"/>
              <a:t> </a:t>
            </a:r>
            <a:r>
              <a:rPr lang="nl-NL" sz="2400" dirty="0" err="1"/>
              <a:t>conveying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meaning</a:t>
            </a:r>
            <a:r>
              <a:rPr lang="nl-NL" sz="2400" dirty="0"/>
              <a:t> of </a:t>
            </a:r>
            <a:r>
              <a:rPr lang="nl-NL" sz="2400" dirty="0" err="1"/>
              <a:t>uncertainties</a:t>
            </a:r>
            <a:endParaRPr lang="nl-NL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Inability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act </a:t>
            </a:r>
            <a:r>
              <a:rPr lang="nl-NL" sz="2400" dirty="0" err="1"/>
              <a:t>can</a:t>
            </a:r>
            <a:r>
              <a:rPr lang="nl-NL" sz="2400" dirty="0"/>
              <a:t> </a:t>
            </a:r>
            <a:r>
              <a:rPr lang="nl-NL" sz="2400" dirty="0" err="1"/>
              <a:t>be</a:t>
            </a:r>
            <a:r>
              <a:rPr lang="nl-NL" sz="2400" dirty="0"/>
              <a:t> </a:t>
            </a:r>
            <a:r>
              <a:rPr lang="nl-NL" sz="2400" dirty="0" err="1"/>
              <a:t>due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politics</a:t>
            </a:r>
            <a:r>
              <a:rPr lang="nl-NL" sz="2400" dirty="0"/>
              <a:t> </a:t>
            </a:r>
            <a:r>
              <a:rPr lang="nl-NL" sz="2400" dirty="0" err="1"/>
              <a:t>rather</a:t>
            </a:r>
            <a:r>
              <a:rPr lang="nl-NL" sz="2400" dirty="0"/>
              <a:t> </a:t>
            </a:r>
            <a:r>
              <a:rPr lang="nl-NL" sz="2400" dirty="0" err="1"/>
              <a:t>than</a:t>
            </a:r>
            <a:r>
              <a:rPr lang="nl-NL" sz="2400" dirty="0"/>
              <a:t> </a:t>
            </a:r>
            <a:r>
              <a:rPr lang="nl-NL" sz="2400" dirty="0" err="1"/>
              <a:t>lack</a:t>
            </a:r>
            <a:r>
              <a:rPr lang="nl-NL" sz="2400" dirty="0"/>
              <a:t> of information</a:t>
            </a: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AC0626-E5EE-D381-6CB0-CDBC7EFFB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8972" y="379568"/>
            <a:ext cx="10000742" cy="423633"/>
          </a:xfrm>
        </p:spPr>
        <p:txBody>
          <a:bodyPr/>
          <a:lstStyle/>
          <a:p>
            <a:r>
              <a:rPr lang="en-US" dirty="0"/>
              <a:t>Lessons learned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9171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A9AAA2-8FC7-423E-B97D-802BCD9D6E14}"/>
              </a:ext>
            </a:extLst>
          </p:cNvPr>
          <p:cNvSpPr txBox="1"/>
          <p:nvPr/>
        </p:nvSpPr>
        <p:spPr>
          <a:xfrm>
            <a:off x="1715019" y="1435346"/>
            <a:ext cx="6587173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200000"/>
              </a:lnSpc>
            </a:pPr>
            <a:r>
              <a:rPr lang="nl-NL" dirty="0"/>
              <a:t>Resources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Paper: </a:t>
            </a:r>
            <a:r>
              <a:rPr lang="nl-NL" dirty="0" err="1"/>
              <a:t>Hierink</a:t>
            </a:r>
            <a:r>
              <a:rPr lang="nl-NL" dirty="0"/>
              <a:t> et al., 2021 </a:t>
            </a:r>
            <a:r>
              <a:rPr lang="nl-NL" dirty="0">
                <a:hlinkClick r:id="rId3"/>
              </a:rPr>
              <a:t>https://doi.org/10.1101/2021.02.23.432447</a:t>
            </a:r>
            <a:endParaRPr lang="nl-NL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Technical </a:t>
            </a:r>
            <a:r>
              <a:rPr lang="nl-NL" dirty="0" err="1"/>
              <a:t>Note</a:t>
            </a:r>
            <a:r>
              <a:rPr lang="nl-NL" dirty="0"/>
              <a:t>: </a:t>
            </a:r>
            <a:r>
              <a:rPr lang="nl-NL" dirty="0">
                <a:hlinkClick r:id="rId4"/>
              </a:rPr>
              <a:t>link</a:t>
            </a:r>
            <a:endParaRPr lang="nl-NL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Code of dengue model</a:t>
            </a:r>
            <a:br>
              <a:rPr lang="nl-NL" dirty="0"/>
            </a:br>
            <a:r>
              <a:rPr lang="nl-NL" dirty="0">
                <a:hlinkClick r:id="rId5"/>
              </a:rPr>
              <a:t>https://github.com/rodekruis/IBF-dengue-model</a:t>
            </a:r>
            <a:endParaRPr lang="nl-NL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Code of IBF portal</a:t>
            </a:r>
            <a:br>
              <a:rPr lang="nl-NL" dirty="0"/>
            </a:br>
            <a:r>
              <a:rPr lang="nl-NL" dirty="0">
                <a:hlinkClick r:id="rId6"/>
              </a:rPr>
              <a:t>https://github.com/rodekruis/IBF-system</a:t>
            </a:r>
            <a:r>
              <a:rPr lang="nl-NL" dirty="0"/>
              <a:t> 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/>
          </a:p>
          <a:p>
            <a:pPr lvl="1">
              <a:lnSpc>
                <a:spcPct val="150000"/>
              </a:lnSpc>
            </a:pPr>
            <a:r>
              <a:rPr lang="nl-NL" dirty="0"/>
              <a:t>Contact information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hlinkClick r:id="rId7"/>
              </a:rPr>
              <a:t>mvandenhomberg@redcross.nl</a:t>
            </a:r>
            <a:endParaRPr lang="nl-NL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hlinkClick r:id="rId8"/>
              </a:rPr>
              <a:t>jmargutti@redcross.nl</a:t>
            </a:r>
            <a:r>
              <a:rPr lang="nl-NL" dirty="0"/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3674B6-38E6-43AD-A65B-F159EE30E9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0525" y="3429000"/>
            <a:ext cx="2752911" cy="28879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215A80-8306-C9F6-9E52-9D016783C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4839" y="281672"/>
            <a:ext cx="9068585" cy="423633"/>
          </a:xfrm>
        </p:spPr>
        <p:txBody>
          <a:bodyPr/>
          <a:lstStyle/>
          <a:p>
            <a:r>
              <a:rPr lang="en-US" dirty="0"/>
              <a:t>Resources</a:t>
            </a:r>
            <a:endParaRPr lang="nl-N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2C4097-56AB-8DAD-A4E8-A17BAF089F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2931" y="75935"/>
            <a:ext cx="6359069" cy="21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22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7B2C986-E0A5-4A14-A1FB-05EB0D56F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832" y="0"/>
            <a:ext cx="347167" cy="6858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4DC9B02-3084-4A27-A219-9FF883B6FF94}"/>
              </a:ext>
            </a:extLst>
          </p:cNvPr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D525C21-431F-4EFB-B5C0-88A193407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7003" y="2559829"/>
            <a:ext cx="2844560" cy="1738342"/>
          </a:xfrm>
          <a:prstGeom prst="rect">
            <a:avLst/>
          </a:prstGeom>
        </p:spPr>
      </p:pic>
      <p:pic>
        <p:nvPicPr>
          <p:cNvPr id="8" name="object 4">
            <a:extLst>
              <a:ext uri="{FF2B5EF4-FFF2-40B4-BE49-F238E27FC236}">
                <a16:creationId xmlns:a16="http://schemas.microsoft.com/office/drawing/2014/main" id="{7FA6AE86-0BAA-47CB-B604-8A8FDFDA7EB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r="1488"/>
          <a:stretch/>
        </p:blipFill>
        <p:spPr>
          <a:xfrm>
            <a:off x="6330646" y="2559829"/>
            <a:ext cx="3843834" cy="145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6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4DC9B02-3084-4A27-A219-9FF883B6FF94}"/>
              </a:ext>
            </a:extLst>
          </p:cNvPr>
          <p:cNvSpPr/>
          <p:nvPr/>
        </p:nvSpPr>
        <p:spPr>
          <a:xfrm>
            <a:off x="3" y="0"/>
            <a:ext cx="1748586" cy="685800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2BB9F6F-025E-4C82-BE49-827814E5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430" y="0"/>
            <a:ext cx="847843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D525C21-431F-4EFB-B5C0-88A193407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8108" y="256362"/>
            <a:ext cx="1234295" cy="75429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7B2C986-E0A5-4A14-A1FB-05EB0D56F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589" y="0"/>
            <a:ext cx="154606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4A8004-E885-9B8B-051B-230F253B47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Context and our objectives</a:t>
            </a:r>
            <a:endParaRPr lang="nl-NL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1A811F5A-34E0-A9AF-9F91-3D0CF797D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6559" y="1270807"/>
            <a:ext cx="9137652" cy="4961551"/>
          </a:xfrm>
        </p:spPr>
        <p:txBody>
          <a:bodyPr/>
          <a:lstStyle/>
          <a:p>
            <a:r>
              <a:rPr lang="en-US" sz="2400" dirty="0"/>
              <a:t>Half of the world's population at risk of </a:t>
            </a:r>
            <a:r>
              <a:rPr lang="en-US" sz="2400" b="1" dirty="0"/>
              <a:t>dengue</a:t>
            </a:r>
            <a:r>
              <a:rPr lang="en-US" sz="2400" dirty="0"/>
              <a:t> (WHO)</a:t>
            </a:r>
          </a:p>
          <a:p>
            <a:r>
              <a:rPr lang="en-US" sz="2400" dirty="0"/>
              <a:t>Deaths due to this </a:t>
            </a:r>
            <a:r>
              <a:rPr lang="en-US" sz="2400" b="1" dirty="0"/>
              <a:t>vector-borne </a:t>
            </a:r>
            <a:r>
              <a:rPr lang="en-US" sz="2400" dirty="0"/>
              <a:t>disease have increased by 65.5% from 2007 to 2017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Increased global push for epidemics early warning early action</a:t>
            </a:r>
          </a:p>
          <a:p>
            <a:endParaRPr lang="en-US" sz="2400" dirty="0"/>
          </a:p>
          <a:p>
            <a:r>
              <a:rPr lang="en-US" sz="2400" dirty="0"/>
              <a:t>Our Objectives: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Assess and map epidemic risk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Forecast epidemic outbreaks using hydrological data</a:t>
            </a:r>
          </a:p>
          <a:p>
            <a:r>
              <a:rPr lang="en-US" sz="2400" dirty="0"/>
              <a:t>Case study for the Philippines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9" name="Picture 2" descr="About Dengue: What You Need to Know | Dengue | CDC">
            <a:extLst>
              <a:ext uri="{FF2B5EF4-FFF2-40B4-BE49-F238E27FC236}">
                <a16:creationId xmlns:a16="http://schemas.microsoft.com/office/drawing/2014/main" id="{12199764-4725-9020-1BE1-297E3F42A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385" y="2177886"/>
            <a:ext cx="2136938" cy="12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63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4DC9B02-3084-4A27-A219-9FF883B6FF94}"/>
              </a:ext>
            </a:extLst>
          </p:cNvPr>
          <p:cNvSpPr/>
          <p:nvPr/>
        </p:nvSpPr>
        <p:spPr>
          <a:xfrm>
            <a:off x="3" y="0"/>
            <a:ext cx="1748586" cy="685800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D525C21-431F-4EFB-B5C0-88A193407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108" y="256362"/>
            <a:ext cx="1234295" cy="75429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DEFDE5-1794-C090-D5EB-947143EF8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1541" y="665490"/>
            <a:ext cx="9068585" cy="423633"/>
          </a:xfrm>
        </p:spPr>
        <p:txBody>
          <a:bodyPr/>
          <a:lstStyle/>
          <a:p>
            <a:r>
              <a:rPr lang="en-US" dirty="0"/>
              <a:t>Methodology for assessing dengue risk and forecast outbreaks </a:t>
            </a:r>
            <a:endParaRPr lang="nl-NL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F0B08CB-7E98-244F-DF9A-37F150DD1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544" y="1691715"/>
            <a:ext cx="9750456" cy="496155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Is scalable to other countries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Does NOT rely on accurate clinical, virological, entomological data as often not available (costly, prerogative of health authorities), but on openly available data (Demographic and Health Surveys,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Provides actionable information, on a local scale (not country-wide aggregates), so that it can inform local humanitarian action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B544EE-DA5D-51BA-588C-55D7E61B3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3652" y="3813163"/>
            <a:ext cx="1148715" cy="11545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18B282-47A7-BB61-0766-572E33FCB7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6473" y="3813163"/>
            <a:ext cx="1214227" cy="11545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6463F7-DA89-9E24-44DC-8E91A12CFF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1269" y="3813163"/>
            <a:ext cx="1005506" cy="1200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26113E-148E-F593-99BB-3A9C9316A0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083" y="1010653"/>
            <a:ext cx="1160584" cy="10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86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2BD795C-DEA8-944E-A671-4471F46AE30F}"/>
              </a:ext>
            </a:extLst>
          </p:cNvPr>
          <p:cNvGrpSpPr/>
          <p:nvPr/>
        </p:nvGrpSpPr>
        <p:grpSpPr>
          <a:xfrm>
            <a:off x="0" y="162527"/>
            <a:ext cx="1727829" cy="1317149"/>
            <a:chOff x="0" y="5222829"/>
            <a:chExt cx="2826914" cy="2154997"/>
          </a:xfrm>
        </p:grpSpPr>
        <p:sp>
          <p:nvSpPr>
            <p:cNvPr id="10" name="object 34">
              <a:extLst>
                <a:ext uri="{FF2B5EF4-FFF2-40B4-BE49-F238E27FC236}">
                  <a16:creationId xmlns:a16="http://schemas.microsoft.com/office/drawing/2014/main" id="{4C775367-E08B-0B4A-9845-AFCFC01EF42B}"/>
                </a:ext>
              </a:extLst>
            </p:cNvPr>
            <p:cNvSpPr/>
            <p:nvPr/>
          </p:nvSpPr>
          <p:spPr>
            <a:xfrm>
              <a:off x="0" y="5222829"/>
              <a:ext cx="2826914" cy="21549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D52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bject 35">
              <a:extLst>
                <a:ext uri="{FF2B5EF4-FFF2-40B4-BE49-F238E27FC236}">
                  <a16:creationId xmlns:a16="http://schemas.microsoft.com/office/drawing/2014/main" id="{FBA8BA63-7C96-A34F-8E92-6E15BAF63BD2}"/>
                </a:ext>
              </a:extLst>
            </p:cNvPr>
            <p:cNvSpPr/>
            <p:nvPr/>
          </p:nvSpPr>
          <p:spPr>
            <a:xfrm>
              <a:off x="0" y="5351789"/>
              <a:ext cx="2501265" cy="1009015"/>
            </a:xfrm>
            <a:custGeom>
              <a:avLst/>
              <a:gdLst/>
              <a:ahLst/>
              <a:cxnLst/>
              <a:rect l="l" t="t" r="r" b="b"/>
              <a:pathLst>
                <a:path w="2501265" h="1009014">
                  <a:moveTo>
                    <a:pt x="0" y="1008420"/>
                  </a:moveTo>
                  <a:lnTo>
                    <a:pt x="2500690" y="1008420"/>
                  </a:lnTo>
                  <a:lnTo>
                    <a:pt x="2500690" y="0"/>
                  </a:lnTo>
                  <a:lnTo>
                    <a:pt x="0" y="0"/>
                  </a:lnTo>
                  <a:lnTo>
                    <a:pt x="0" y="10084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D52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bject 36">
              <a:extLst>
                <a:ext uri="{FF2B5EF4-FFF2-40B4-BE49-F238E27FC236}">
                  <a16:creationId xmlns:a16="http://schemas.microsoft.com/office/drawing/2014/main" id="{C043C708-C94F-0543-AF49-FB31A877BD87}"/>
                </a:ext>
              </a:extLst>
            </p:cNvPr>
            <p:cNvSpPr/>
            <p:nvPr/>
          </p:nvSpPr>
          <p:spPr>
            <a:xfrm>
              <a:off x="57466" y="5589731"/>
              <a:ext cx="2309715" cy="5614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D52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Graphic 25">
            <a:extLst>
              <a:ext uri="{FF2B5EF4-FFF2-40B4-BE49-F238E27FC236}">
                <a16:creationId xmlns:a16="http://schemas.microsoft.com/office/drawing/2014/main" id="{7CFB7C58-55FF-45AC-ADD7-371DF17DD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26727" y="4172517"/>
            <a:ext cx="794792" cy="612651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464AB13B-811D-4544-A344-D58F8B541A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625" y="3291943"/>
            <a:ext cx="458508" cy="673434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2C49F89-E7A1-445A-9DFC-8F06E8EDA8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97558" y="3700386"/>
            <a:ext cx="837818" cy="733091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D2FAAC2E-26A9-4343-A3A1-9B43F90D34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20090" y="3623692"/>
            <a:ext cx="458508" cy="786013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DCD2E449-0613-41AA-AA7E-AA5C484D55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37935" y="3316162"/>
            <a:ext cx="553135" cy="676053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4F232B48-1FA7-497D-893B-88C1E241B8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677515" y="4182791"/>
            <a:ext cx="717628" cy="448517"/>
          </a:xfrm>
          <a:prstGeom prst="rect">
            <a:avLst/>
          </a:prstGeom>
        </p:spPr>
      </p:pic>
      <p:sp>
        <p:nvSpPr>
          <p:cNvPr id="35" name="TextBox 1">
            <a:extLst>
              <a:ext uri="{FF2B5EF4-FFF2-40B4-BE49-F238E27FC236}">
                <a16:creationId xmlns:a16="http://schemas.microsoft.com/office/drawing/2014/main" id="{C3739F50-FD8C-4B9E-889E-B6A856926617}"/>
              </a:ext>
            </a:extLst>
          </p:cNvPr>
          <p:cNvSpPr txBox="1"/>
          <p:nvPr/>
        </p:nvSpPr>
        <p:spPr>
          <a:xfrm>
            <a:off x="3334807" y="4883146"/>
            <a:ext cx="2921415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52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Exposure</a:t>
            </a: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1F8E387C-C8A5-4A21-898B-D1A6CC5ACCD4}"/>
              </a:ext>
            </a:extLst>
          </p:cNvPr>
          <p:cNvSpPr txBox="1"/>
          <p:nvPr/>
        </p:nvSpPr>
        <p:spPr>
          <a:xfrm>
            <a:off x="6937448" y="4866941"/>
            <a:ext cx="2574034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52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Susceptibility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14DB80-1A7D-4C51-B4FE-EA1B457194FB}"/>
              </a:ext>
            </a:extLst>
          </p:cNvPr>
          <p:cNvSpPr txBox="1"/>
          <p:nvPr/>
        </p:nvSpPr>
        <p:spPr>
          <a:xfrm>
            <a:off x="3555034" y="5455162"/>
            <a:ext cx="2222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52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Vector abundance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52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 density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52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526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3CE3E0-D52F-4EBC-A85F-905B166E049B}"/>
              </a:ext>
            </a:extLst>
          </p:cNvPr>
          <p:cNvSpPr txBox="1"/>
          <p:nvPr/>
        </p:nvSpPr>
        <p:spPr>
          <a:xfrm>
            <a:off x="6268193" y="5428807"/>
            <a:ext cx="2222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52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 groups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52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526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4063A-D5D3-47F4-B842-9F161EE43F43}"/>
              </a:ext>
            </a:extLst>
          </p:cNvPr>
          <p:cNvSpPr txBox="1"/>
          <p:nvPr/>
        </p:nvSpPr>
        <p:spPr>
          <a:xfrm>
            <a:off x="8221647" y="5411016"/>
            <a:ext cx="3254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52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to healthcare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52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to sanitation facilities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52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Vector control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52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D526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F25079-1538-2A19-FF0F-A3685D7FD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define epidemic risk? </a:t>
            </a:r>
            <a:endParaRPr lang="nl-NL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7210DC47-C15B-7DC3-1ED3-E263B83A7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542" y="1320353"/>
            <a:ext cx="6669096" cy="1109924"/>
          </a:xfrm>
        </p:spPr>
        <p:txBody>
          <a:bodyPr/>
          <a:lstStyle/>
          <a:p>
            <a:r>
              <a:rPr lang="en-US" sz="2400" dirty="0"/>
              <a:t>Water Associated Disease Index approach: </a:t>
            </a:r>
          </a:p>
          <a:p>
            <a:r>
              <a:rPr lang="en-US" sz="2400" i="1" dirty="0"/>
              <a:t>Weighted average of exposure and susceptibility, which quantify the risk of being exposed to pathogen and risk of experiencing health outcomes</a:t>
            </a:r>
            <a:endParaRPr lang="nl-NL" sz="2400" i="1" dirty="0"/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E0939D8E-E30C-907A-4236-91CEA978C861}"/>
              </a:ext>
            </a:extLst>
          </p:cNvPr>
          <p:cNvSpPr txBox="1"/>
          <p:nvPr/>
        </p:nvSpPr>
        <p:spPr>
          <a:xfrm>
            <a:off x="1914288" y="3836325"/>
            <a:ext cx="9595838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52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    Risk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=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52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			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+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52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			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D52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026" name="Picture 2" descr="Mapping Global Vulnerability to Dengue using the Water Associated Disease  Index - World | ReliefWeb">
            <a:extLst>
              <a:ext uri="{FF2B5EF4-FFF2-40B4-BE49-F238E27FC236}">
                <a16:creationId xmlns:a16="http://schemas.microsoft.com/office/drawing/2014/main" id="{5EB3BBFA-DB36-7EF5-5897-001BB0D3B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" t="1608" b="9312"/>
          <a:stretch/>
        </p:blipFill>
        <p:spPr bwMode="auto">
          <a:xfrm>
            <a:off x="9824351" y="1042412"/>
            <a:ext cx="2062814" cy="25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3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4DC9B02-3084-4A27-A219-9FF883B6FF94}"/>
              </a:ext>
            </a:extLst>
          </p:cNvPr>
          <p:cNvSpPr/>
          <p:nvPr/>
        </p:nvSpPr>
        <p:spPr>
          <a:xfrm>
            <a:off x="3" y="0"/>
            <a:ext cx="1748586" cy="685800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D525C21-431F-4EFB-B5C0-88A193407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108" y="256362"/>
            <a:ext cx="1234295" cy="7542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555E54-7C41-E67C-788B-39859E530B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55"/>
          <a:stretch/>
        </p:blipFill>
        <p:spPr>
          <a:xfrm>
            <a:off x="151050" y="2023582"/>
            <a:ext cx="11716807" cy="319247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18A4133-8578-1290-D6C4-EEC4638025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Constructing the risk index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049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D913A4-CA7C-B0D1-8F8F-AE586F5CDF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Validating the risk index</a:t>
            </a:r>
            <a:endParaRPr lang="nl-NL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0D5713C-0D2D-F7DE-A422-DE4051B29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541" y="1210871"/>
            <a:ext cx="4498274" cy="496155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Against corrected </a:t>
            </a:r>
            <a:r>
              <a:rPr lang="en-US" i="1" dirty="0"/>
              <a:t>dengue incidence</a:t>
            </a:r>
            <a:r>
              <a:rPr lang="en-US" dirty="0"/>
              <a:t> &amp; </a:t>
            </a:r>
            <a:r>
              <a:rPr lang="en-US" i="1" dirty="0"/>
              <a:t>case-fatality 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Correct for under-reporting, based on geographical accessibility to healthcare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320930-5299-A801-6AB8-59A63D25D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297" y="1281697"/>
            <a:ext cx="5273739" cy="436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4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D913A4-CA7C-B0D1-8F8F-AE586F5CDF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Validating the risk index</a:t>
            </a:r>
            <a:endParaRPr lang="nl-NL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0D5713C-0D2D-F7DE-A422-DE4051B29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541" y="1335999"/>
            <a:ext cx="8960629" cy="4961551"/>
          </a:xfrm>
        </p:spPr>
        <p:txBody>
          <a:bodyPr/>
          <a:lstStyle/>
          <a:p>
            <a:r>
              <a:rPr lang="en-US" dirty="0"/>
              <a:t>Results show significant correlation between </a:t>
            </a:r>
            <a:r>
              <a:rPr lang="en-US" i="1" dirty="0"/>
              <a:t>risk index </a:t>
            </a:r>
            <a:r>
              <a:rPr lang="en-US" dirty="0"/>
              <a:t>and </a:t>
            </a:r>
            <a:r>
              <a:rPr lang="en-US" i="1" dirty="0"/>
              <a:t>dengue incidence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Pearson’s r 0.69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p-value 0.002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12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D756EE8-C2C9-4577-A6BD-575F333B4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500" y="788461"/>
            <a:ext cx="2937643" cy="2946672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8DBE9A57-F5AE-F2F6-07CC-2D2812E5D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6663" y="1047178"/>
            <a:ext cx="9068585" cy="423633"/>
          </a:xfrm>
        </p:spPr>
        <p:txBody>
          <a:bodyPr/>
          <a:lstStyle/>
          <a:p>
            <a:r>
              <a:rPr lang="en-US" sz="3200" dirty="0"/>
              <a:t>Forecast epidemic outbreaks using meteorological predictors</a:t>
            </a:r>
            <a:br>
              <a:rPr lang="en-US" sz="3200" dirty="0"/>
            </a:br>
            <a:endParaRPr lang="nl-NL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19DD814-6A8A-DF36-508A-E19EF3346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6663" y="1258995"/>
            <a:ext cx="5883176" cy="5796322"/>
          </a:xfrm>
        </p:spPr>
        <p:txBody>
          <a:bodyPr/>
          <a:lstStyle/>
          <a:p>
            <a:r>
              <a:rPr lang="nl-NL" sz="1800" dirty="0"/>
              <a:t>Model </a:t>
            </a:r>
            <a:r>
              <a:rPr lang="nl-NL" sz="1800" dirty="0" err="1"/>
              <a:t>to</a:t>
            </a:r>
            <a:r>
              <a:rPr lang="nl-NL" sz="1800" dirty="0"/>
              <a:t> </a:t>
            </a:r>
            <a:r>
              <a:rPr lang="nl-NL" sz="1800" dirty="0" err="1"/>
              <a:t>predict</a:t>
            </a:r>
            <a:r>
              <a:rPr lang="nl-NL" sz="1800" dirty="0"/>
              <a:t> </a:t>
            </a:r>
          </a:p>
          <a:p>
            <a:pPr marL="342900" indent="-342900">
              <a:buAutoNum type="arabicParenBoth"/>
            </a:pPr>
            <a:r>
              <a:rPr lang="nl-NL" sz="1800" dirty="0" err="1"/>
              <a:t>Abundance</a:t>
            </a:r>
            <a:r>
              <a:rPr lang="nl-NL" sz="1800" dirty="0"/>
              <a:t> of </a:t>
            </a:r>
            <a:r>
              <a:rPr lang="nl-NL" sz="1800" dirty="0" err="1"/>
              <a:t>mosquitoes</a:t>
            </a:r>
            <a:endParaRPr lang="nl-NL" sz="1800" dirty="0"/>
          </a:p>
          <a:p>
            <a:pPr marL="342900" indent="-342900">
              <a:buFont typeface="Arial" panose="020B0604020202020204" pitchFamily="34" charset="0"/>
              <a:buAutoNum type="arabicParenBoth"/>
            </a:pPr>
            <a:r>
              <a:rPr lang="nl-NL" sz="1800" dirty="0"/>
              <a:t>Translate </a:t>
            </a:r>
            <a:r>
              <a:rPr lang="nl-NL" sz="1800" dirty="0" err="1"/>
              <a:t>into</a:t>
            </a:r>
            <a:r>
              <a:rPr lang="nl-NL" sz="1800" dirty="0"/>
              <a:t> </a:t>
            </a:r>
            <a:r>
              <a:rPr lang="nl-NL" sz="1800" dirty="0" err="1"/>
              <a:t>number</a:t>
            </a:r>
            <a:r>
              <a:rPr lang="nl-NL" sz="1800" dirty="0"/>
              <a:t> of </a:t>
            </a:r>
            <a:r>
              <a:rPr lang="nl-NL" sz="1800" dirty="0" err="1"/>
              <a:t>potential</a:t>
            </a:r>
            <a:r>
              <a:rPr lang="nl-NL" sz="1800" dirty="0"/>
              <a:t> dengue cases, </a:t>
            </a:r>
            <a:r>
              <a:rPr lang="nl-NL" sz="1800" dirty="0" err="1"/>
              <a:t>assuming</a:t>
            </a:r>
            <a:r>
              <a:rPr lang="nl-NL" sz="1800" dirty="0"/>
              <a:t> a </a:t>
            </a:r>
            <a:r>
              <a:rPr lang="nl-NL" sz="1800" dirty="0" err="1"/>
              <a:t>fixed</a:t>
            </a:r>
            <a:r>
              <a:rPr lang="nl-NL" sz="1800" dirty="0"/>
              <a:t> time lag w.r.t. vector </a:t>
            </a:r>
            <a:r>
              <a:rPr lang="nl-NL" sz="1800" dirty="0" err="1"/>
              <a:t>outbreaks</a:t>
            </a:r>
            <a:r>
              <a:rPr lang="nl-NL" sz="1800" dirty="0"/>
              <a:t> (30-90 </a:t>
            </a:r>
            <a:r>
              <a:rPr lang="nl-NL" sz="1800" dirty="0" err="1"/>
              <a:t>days</a:t>
            </a:r>
            <a:r>
              <a:rPr lang="nl-NL" sz="1800" dirty="0"/>
              <a:t> </a:t>
            </a:r>
            <a:r>
              <a:rPr lang="nl-NL" sz="1800" dirty="0" err="1"/>
              <a:t>from</a:t>
            </a:r>
            <a:r>
              <a:rPr lang="nl-NL" sz="1800" dirty="0"/>
              <a:t> </a:t>
            </a:r>
            <a:r>
              <a:rPr lang="nl-NL" sz="1800" dirty="0" err="1"/>
              <a:t>literature</a:t>
            </a:r>
            <a:r>
              <a:rPr lang="nl-NL" sz="1800" dirty="0"/>
              <a:t>)</a:t>
            </a:r>
          </a:p>
          <a:p>
            <a:endParaRPr lang="nl-NL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9F734A-3B08-DB0E-CEC4-7119B539A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631" y="3993851"/>
            <a:ext cx="1213964" cy="213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1">
            <a:extLst>
              <a:ext uri="{FF2B5EF4-FFF2-40B4-BE49-F238E27FC236}">
                <a16:creationId xmlns:a16="http://schemas.microsoft.com/office/drawing/2014/main" id="{BC42E109-8938-8796-E2E0-F87CDE10A67A}"/>
              </a:ext>
            </a:extLst>
          </p:cNvPr>
          <p:cNvSpPr txBox="1">
            <a:spLocks/>
          </p:cNvSpPr>
          <p:nvPr/>
        </p:nvSpPr>
        <p:spPr>
          <a:xfrm>
            <a:off x="2256972" y="3834523"/>
            <a:ext cx="8377898" cy="29231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Model </a:t>
            </a:r>
            <a:r>
              <a:rPr lang="nl-NL" sz="1800" dirty="0" err="1"/>
              <a:t>xgboost</a:t>
            </a:r>
            <a:r>
              <a:rPr lang="nl-NL" sz="1800" dirty="0"/>
              <a:t> (1):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err="1"/>
              <a:t>Predictors</a:t>
            </a:r>
            <a:r>
              <a:rPr lang="nl-NL" sz="1800" dirty="0"/>
              <a:t>: </a:t>
            </a:r>
            <a:r>
              <a:rPr lang="nl-NL" sz="1800" dirty="0" err="1"/>
              <a:t>rainfall</a:t>
            </a:r>
            <a:r>
              <a:rPr lang="nl-NL" sz="1800" dirty="0"/>
              <a:t>, </a:t>
            </a:r>
            <a:r>
              <a:rPr lang="nl-NL" sz="1800" dirty="0" err="1"/>
              <a:t>temperature</a:t>
            </a:r>
            <a:r>
              <a:rPr lang="nl-NL" sz="1800" dirty="0"/>
              <a:t> (Google Earth Engine)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Target: vector </a:t>
            </a:r>
            <a:r>
              <a:rPr lang="nl-NL" sz="1800" dirty="0" err="1"/>
              <a:t>environmental</a:t>
            </a:r>
            <a:r>
              <a:rPr lang="nl-NL" sz="1800" dirty="0"/>
              <a:t> </a:t>
            </a:r>
            <a:r>
              <a:rPr lang="nl-NL" sz="1800" dirty="0" err="1"/>
              <a:t>suitability</a:t>
            </a:r>
            <a:r>
              <a:rPr lang="nl-NL" sz="1800" dirty="0"/>
              <a:t> index ∈ [0,1]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err="1"/>
              <a:t>Validation</a:t>
            </a:r>
            <a:r>
              <a:rPr lang="nl-NL" sz="1800" dirty="0"/>
              <a:t>: </a:t>
            </a:r>
            <a:r>
              <a:rPr lang="nl-NL" sz="1800" dirty="0" err="1"/>
              <a:t>ovi</a:t>
            </a:r>
            <a:r>
              <a:rPr lang="nl-NL" sz="1800" dirty="0"/>
              <a:t> trap </a:t>
            </a:r>
            <a:r>
              <a:rPr lang="nl-NL" sz="1800" dirty="0" err="1"/>
              <a:t>measurements</a:t>
            </a:r>
            <a:r>
              <a:rPr lang="nl-NL" sz="1800" dirty="0"/>
              <a:t> </a:t>
            </a:r>
            <a:r>
              <a:rPr lang="nl-NL" sz="1800" dirty="0" err="1"/>
              <a:t>by</a:t>
            </a:r>
            <a:r>
              <a:rPr lang="nl-NL" sz="1800" dirty="0"/>
              <a:t> Philippines’ </a:t>
            </a:r>
            <a:r>
              <a:rPr lang="nl-NL" sz="1800" dirty="0" err="1"/>
              <a:t>Department</a:t>
            </a:r>
            <a:r>
              <a:rPr lang="nl-NL" sz="1800" dirty="0"/>
              <a:t> of </a:t>
            </a:r>
            <a:r>
              <a:rPr lang="nl-NL" sz="1800" dirty="0" err="1"/>
              <a:t>Veterinary</a:t>
            </a:r>
            <a:r>
              <a:rPr lang="nl-NL" sz="1800" dirty="0"/>
              <a:t> Services</a:t>
            </a:r>
          </a:p>
          <a:p>
            <a:endParaRPr lang="nl-NL" sz="1800" dirty="0"/>
          </a:p>
          <a:p>
            <a:r>
              <a:rPr lang="nl-NL" sz="1800" dirty="0" err="1"/>
              <a:t>Results</a:t>
            </a:r>
            <a:r>
              <a:rPr lang="nl-NL" sz="1800" dirty="0"/>
              <a:t> show </a:t>
            </a:r>
            <a:r>
              <a:rPr lang="nl-NL" sz="1800" dirty="0" err="1"/>
              <a:t>good</a:t>
            </a:r>
            <a:r>
              <a:rPr lang="nl-NL" sz="1800" dirty="0"/>
              <a:t> performance on </a:t>
            </a:r>
            <a:r>
              <a:rPr lang="nl-NL" sz="1800" dirty="0" err="1"/>
              <a:t>nowcasting</a:t>
            </a:r>
            <a:r>
              <a:rPr lang="nl-NL" sz="1800" dirty="0"/>
              <a:t> </a:t>
            </a:r>
            <a:r>
              <a:rPr lang="nl-NL" sz="1800" dirty="0" err="1"/>
              <a:t>mosquitoes</a:t>
            </a:r>
            <a:r>
              <a:rPr lang="nl-NL" sz="1800" dirty="0"/>
              <a:t> at </a:t>
            </a:r>
            <a:r>
              <a:rPr lang="nl-NL" sz="1800" dirty="0" err="1"/>
              <a:t>province</a:t>
            </a:r>
            <a:r>
              <a:rPr lang="nl-NL" sz="1800" dirty="0"/>
              <a:t> level (20-fold CV MAE 0.10-0.12, R2 0.38-0.83)</a:t>
            </a:r>
            <a:br>
              <a:rPr lang="nl-NL" sz="1600" dirty="0"/>
            </a:b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20646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6C2D0D-56C3-6A6B-3457-907917D2B3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From warnings to action</a:t>
            </a:r>
            <a:endParaRPr lang="nl-N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3AA6FE-3AEF-B294-7810-4CB8A51D109B}"/>
              </a:ext>
            </a:extLst>
          </p:cNvPr>
          <p:cNvSpPr/>
          <p:nvPr/>
        </p:nvSpPr>
        <p:spPr>
          <a:xfrm>
            <a:off x="2329612" y="2025509"/>
            <a:ext cx="1662546" cy="13171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DENGUE RISK INDEX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FFADE9-210F-E636-B85B-D22F2ACC2A78}"/>
              </a:ext>
            </a:extLst>
          </p:cNvPr>
          <p:cNvSpPr/>
          <p:nvPr/>
        </p:nvSpPr>
        <p:spPr>
          <a:xfrm>
            <a:off x="2329612" y="3603542"/>
            <a:ext cx="1662546" cy="13171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DENGUE FORECAST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DC0F3E9-BFC1-8510-2CEA-79DEFF182829}"/>
              </a:ext>
            </a:extLst>
          </p:cNvPr>
          <p:cNvSpPr/>
          <p:nvPr/>
        </p:nvSpPr>
        <p:spPr>
          <a:xfrm>
            <a:off x="4553957" y="3146368"/>
            <a:ext cx="1264121" cy="461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2E1A1C-226A-F827-6086-6E3CFA9FB089}"/>
              </a:ext>
            </a:extLst>
          </p:cNvPr>
          <p:cNvSpPr/>
          <p:nvPr/>
        </p:nvSpPr>
        <p:spPr>
          <a:xfrm>
            <a:off x="5933071" y="2771361"/>
            <a:ext cx="1708958" cy="1211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IMPACT-BASED FORECASTING PORTAL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5D3499-B9E6-73A6-A362-6408689913A0}"/>
              </a:ext>
            </a:extLst>
          </p:cNvPr>
          <p:cNvSpPr/>
          <p:nvPr/>
        </p:nvSpPr>
        <p:spPr>
          <a:xfrm>
            <a:off x="1964275" y="1605716"/>
            <a:ext cx="2356236" cy="3773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1" name="Graphic 20" descr="Laptop with solid fill">
            <a:extLst>
              <a:ext uri="{FF2B5EF4-FFF2-40B4-BE49-F238E27FC236}">
                <a16:creationId xmlns:a16="http://schemas.microsoft.com/office/drawing/2014/main" id="{7A51A1BD-D047-2A8D-56AF-5C914C58A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5475" y="1542011"/>
            <a:ext cx="2739046" cy="2739046"/>
          </a:xfrm>
          <a:prstGeom prst="rect">
            <a:avLst/>
          </a:prstGeom>
        </p:spPr>
      </p:pic>
      <p:pic>
        <p:nvPicPr>
          <p:cNvPr id="22" name="Graphic 21" descr="Smart Phone with solid fill">
            <a:extLst>
              <a:ext uri="{FF2B5EF4-FFF2-40B4-BE49-F238E27FC236}">
                <a16:creationId xmlns:a16="http://schemas.microsoft.com/office/drawing/2014/main" id="{9591DF15-69D2-BFC7-3FDF-1EDE37F95F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72314" y="1843348"/>
            <a:ext cx="2096192" cy="20961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36C6DB-E785-7C66-9BBA-D8921DD248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1807" y="2188325"/>
            <a:ext cx="889675" cy="14048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F16487-1717-932E-500A-0A67208624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9192" y="2279716"/>
            <a:ext cx="1818130" cy="983290"/>
          </a:xfrm>
          <a:prstGeom prst="rect">
            <a:avLst/>
          </a:prstGeom>
        </p:spPr>
      </p:pic>
      <p:pic>
        <p:nvPicPr>
          <p:cNvPr id="26" name="Graphic 25" descr="Cloud Computing with solid fill">
            <a:extLst>
              <a:ext uri="{FF2B5EF4-FFF2-40B4-BE49-F238E27FC236}">
                <a16:creationId xmlns:a16="http://schemas.microsoft.com/office/drawing/2014/main" id="{E8DFD621-5D0D-4DD8-FDB0-ACD52D9D88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91852" y="5410658"/>
            <a:ext cx="611404" cy="611404"/>
          </a:xfrm>
          <a:prstGeom prst="rect">
            <a:avLst/>
          </a:prstGeom>
        </p:spPr>
      </p:pic>
      <p:pic>
        <p:nvPicPr>
          <p:cNvPr id="28" name="Graphic 27" descr="Cmd Terminal with solid fill">
            <a:extLst>
              <a:ext uri="{FF2B5EF4-FFF2-40B4-BE49-F238E27FC236}">
                <a16:creationId xmlns:a16="http://schemas.microsoft.com/office/drawing/2014/main" id="{9FC2B845-2064-CE63-69D0-0E6D33D586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20536" y="5390085"/>
            <a:ext cx="652550" cy="652550"/>
          </a:xfrm>
          <a:prstGeom prst="rect">
            <a:avLst/>
          </a:prstGeom>
        </p:spPr>
      </p:pic>
      <p:pic>
        <p:nvPicPr>
          <p:cNvPr id="29" name="Graphic 28" descr="Users with solid fill">
            <a:extLst>
              <a:ext uri="{FF2B5EF4-FFF2-40B4-BE49-F238E27FC236}">
                <a16:creationId xmlns:a16="http://schemas.microsoft.com/office/drawing/2014/main" id="{AA3EBBB0-8A74-6ACE-1D57-D23F92F821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43159" y="3562753"/>
            <a:ext cx="2039282" cy="2039282"/>
          </a:xfrm>
          <a:prstGeom prst="rect">
            <a:avLst/>
          </a:prstGeom>
        </p:spPr>
      </p:pic>
      <p:pic>
        <p:nvPicPr>
          <p:cNvPr id="30" name="Picture 2" descr="Philippine Red Cross - Wikipedia">
            <a:extLst>
              <a:ext uri="{FF2B5EF4-FFF2-40B4-BE49-F238E27FC236}">
                <a16:creationId xmlns:a16="http://schemas.microsoft.com/office/drawing/2014/main" id="{DA225F2A-28A9-39CD-B8A1-062AE63A7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414" y="5252128"/>
            <a:ext cx="1036896" cy="80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5464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14D"/>
      </a:accent1>
      <a:accent2>
        <a:srgbClr val="C6BC8B"/>
      </a:accent2>
      <a:accent3>
        <a:srgbClr val="CFD1B8"/>
      </a:accent3>
      <a:accent4>
        <a:srgbClr val="FF787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Montserrat Black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73570860-8dc6-431c-8da7-24443f6ffa7f">
      <UserInfo>
        <DisplayName>510 - Team</DisplayName>
        <AccountId>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48D6202B3D8B44B03B435608BF95F6" ma:contentTypeVersion="15" ma:contentTypeDescription="Een nieuw document maken." ma:contentTypeScope="" ma:versionID="e35d04ef06c3df8bd129291144adb868">
  <xsd:schema xmlns:xsd="http://www.w3.org/2001/XMLSchema" xmlns:xs="http://www.w3.org/2001/XMLSchema" xmlns:p="http://schemas.microsoft.com/office/2006/metadata/properties" xmlns:ns1="http://schemas.microsoft.com/sharepoint/v3" xmlns:ns2="c4b96ab1-ae9c-407b-a319-af4019d79539" xmlns:ns3="73570860-8dc6-431c-8da7-24443f6ffa7f" targetNamespace="http://schemas.microsoft.com/office/2006/metadata/properties" ma:root="true" ma:fieldsID="a8fa4148a57165a2749ee23f19a4c8f9" ns1:_="" ns2:_="" ns3:_="">
    <xsd:import namespace="http://schemas.microsoft.com/sharepoint/v3"/>
    <xsd:import namespace="c4b96ab1-ae9c-407b-a319-af4019d79539"/>
    <xsd:import namespace="73570860-8dc6-431c-8da7-24443f6ffa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96ab1-ae9c-407b-a319-af4019d795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70860-8dc6-431c-8da7-24443f6ffa7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A5502A-27CA-43FB-B1AE-563A95925E78}">
  <ds:schemaRefs>
    <ds:schemaRef ds:uri="http://schemas.microsoft.com/sharepoint/v3"/>
    <ds:schemaRef ds:uri="http://purl.org/dc/terms/"/>
    <ds:schemaRef ds:uri="73570860-8dc6-431c-8da7-24443f6ffa7f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4b96ab1-ae9c-407b-a319-af4019d7953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B9643BA-4672-4569-A1B9-7FC5B36C7C7C}"/>
</file>

<file path=customXml/itemProps3.xml><?xml version="1.0" encoding="utf-8"?>
<ds:datastoreItem xmlns:ds="http://schemas.openxmlformats.org/officeDocument/2006/customXml" ds:itemID="{FFF5177A-D570-4165-9636-522BC0BC4E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654</Words>
  <Application>Microsoft Office PowerPoint</Application>
  <PresentationFormat>Widescreen</PresentationFormat>
  <Paragraphs>114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CMMI10</vt:lpstr>
      <vt:lpstr>CMR10</vt:lpstr>
      <vt:lpstr>CMTI10</vt:lpstr>
      <vt:lpstr>Montserrat SemiBold</vt:lpstr>
      <vt:lpstr>Open Sans</vt:lpstr>
      <vt:lpstr>Kantoorthema</vt:lpstr>
      <vt:lpstr>PowerPoint Presentation</vt:lpstr>
      <vt:lpstr>Context and our objectives</vt:lpstr>
      <vt:lpstr>Methodology for assessing dengue risk and forecast outbreaks </vt:lpstr>
      <vt:lpstr>How to define epidemic risk? </vt:lpstr>
      <vt:lpstr>Constructing the risk index</vt:lpstr>
      <vt:lpstr>Validating the risk index</vt:lpstr>
      <vt:lpstr>Validating the risk index</vt:lpstr>
      <vt:lpstr>Forecast epidemic outbreaks using meteorological predictors </vt:lpstr>
      <vt:lpstr>From warnings to action</vt:lpstr>
      <vt:lpstr>Dengue impact-based forecasting portal</vt:lpstr>
      <vt:lpstr>To conclude</vt:lpstr>
      <vt:lpstr>Lessons learned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Houston, Sander</dc:creator>
  <cp:lastModifiedBy>Homberg van den, Marc</cp:lastModifiedBy>
  <cp:revision>2</cp:revision>
  <dcterms:created xsi:type="dcterms:W3CDTF">2021-08-11T10:40:47Z</dcterms:created>
  <dcterms:modified xsi:type="dcterms:W3CDTF">2022-05-22T21:52:06Z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0x0101006B48D6202B3D8B44B03B435608BF95F6</vt:lpwstr>
  </property>
</Properties>
</file>