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0" r:id="rId3"/>
    <p:sldId id="269" r:id="rId4"/>
    <p:sldId id="275" r:id="rId5"/>
    <p:sldId id="257" r:id="rId6"/>
    <p:sldId id="279" r:id="rId7"/>
    <p:sldId id="280" r:id="rId8"/>
    <p:sldId id="284" r:id="rId9"/>
    <p:sldId id="259" r:id="rId10"/>
    <p:sldId id="260" r:id="rId11"/>
    <p:sldId id="278" r:id="rId12"/>
    <p:sldId id="286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5B6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55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4" d="100"/>
          <a:sy n="44" d="100"/>
        </p:scale>
        <p:origin x="2181" y="3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37825-7C60-4F23-B521-B73AF7D0A1A3}" type="datetimeFigureOut">
              <a:rPr lang="zh-CN" altLang="en-US" smtClean="0"/>
              <a:t>2022/5/7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7A817-8DC0-4E93-B960-FCEC31C8BF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120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DC3FF-BD11-4370-97A1-FBCAF8451987}" type="datetimeFigureOut">
              <a:rPr lang="zh-CN" altLang="en-US" smtClean="0"/>
              <a:t>2022/5/7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17FF1-C060-49C2-9105-C99C0B7D40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166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20EB-7A52-41E2-A390-DD7D73A33841}" type="datetimeFigureOut">
              <a:rPr lang="zh-CN" altLang="en-US" smtClean="0"/>
              <a:t>2022/5/7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FA24-261A-4A4E-9448-3177E6DA0B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66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20EB-7A52-41E2-A390-DD7D73A33841}" type="datetimeFigureOut">
              <a:rPr lang="zh-CN" altLang="en-US" smtClean="0"/>
              <a:t>2022/5/7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FA24-261A-4A4E-9448-3177E6DA0B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88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20EB-7A52-41E2-A390-DD7D73A33841}" type="datetimeFigureOut">
              <a:rPr lang="zh-CN" altLang="en-US" smtClean="0"/>
              <a:t>2022/5/7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FA24-261A-4A4E-9448-3177E6DA0B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87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20EB-7A52-41E2-A390-DD7D73A33841}" type="datetimeFigureOut">
              <a:rPr lang="zh-CN" altLang="en-US" smtClean="0"/>
              <a:t>2022/5/7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FA24-261A-4A4E-9448-3177E6DA0B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641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20EB-7A52-41E2-A390-DD7D73A33841}" type="datetimeFigureOut">
              <a:rPr lang="zh-CN" altLang="en-US" smtClean="0"/>
              <a:t>2022/5/7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FA24-261A-4A4E-9448-3177E6DA0B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82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20EB-7A52-41E2-A390-DD7D73A33841}" type="datetimeFigureOut">
              <a:rPr lang="zh-CN" altLang="en-US" smtClean="0"/>
              <a:t>2022/5/7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FA24-261A-4A4E-9448-3177E6DA0B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556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20EB-7A52-41E2-A390-DD7D73A33841}" type="datetimeFigureOut">
              <a:rPr lang="zh-CN" altLang="en-US" smtClean="0"/>
              <a:t>2022/5/7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FA24-261A-4A4E-9448-3177E6DA0B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989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20EB-7A52-41E2-A390-DD7D73A33841}" type="datetimeFigureOut">
              <a:rPr lang="zh-CN" altLang="en-US" smtClean="0"/>
              <a:t>2022/5/7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FA24-261A-4A4E-9448-3177E6DA0B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9406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20EB-7A52-41E2-A390-DD7D73A33841}" type="datetimeFigureOut">
              <a:rPr lang="zh-CN" altLang="en-US" smtClean="0"/>
              <a:t>2022/5/7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FA24-261A-4A4E-9448-3177E6DA0B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9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20EB-7A52-41E2-A390-DD7D73A33841}" type="datetimeFigureOut">
              <a:rPr lang="zh-CN" altLang="en-US" smtClean="0"/>
              <a:t>2022/5/7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FA24-261A-4A4E-9448-3177E6DA0B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50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20EB-7A52-41E2-A390-DD7D73A33841}" type="datetimeFigureOut">
              <a:rPr lang="zh-CN" altLang="en-US" smtClean="0"/>
              <a:t>2022/5/7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FA24-261A-4A4E-9448-3177E6DA0B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99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D20EB-7A52-41E2-A390-DD7D73A33841}" type="datetimeFigureOut">
              <a:rPr lang="zh-CN" altLang="en-US" smtClean="0"/>
              <a:t>2022/5/7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0FA24-261A-4A4E-9448-3177E6DA0B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139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" y="1170190"/>
            <a:ext cx="12191999" cy="1363397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Sources and processes of iron aerosols in a upwind megacity of Northern Pacific Ocean</a:t>
            </a:r>
            <a:endParaRPr lang="zh-CN" alt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" y="3314297"/>
            <a:ext cx="12036408" cy="2239470"/>
          </a:xfrm>
        </p:spPr>
        <p:txBody>
          <a:bodyPr>
            <a:normAutofit/>
          </a:bodyPr>
          <a:lstStyle/>
          <a:p>
            <a:r>
              <a:rPr lang="en-US" altLang="zh-CN" b="1" dirty="0" err="1">
                <a:solidFill>
                  <a:srgbClr val="7030A0"/>
                </a:solidFill>
              </a:rPr>
              <a:t>Weijun</a:t>
            </a:r>
            <a:r>
              <a:rPr lang="en-US" altLang="zh-CN" b="1" dirty="0">
                <a:solidFill>
                  <a:srgbClr val="7030A0"/>
                </a:solidFill>
              </a:rPr>
              <a:t> Li, </a:t>
            </a:r>
            <a:r>
              <a:rPr lang="en-US" altLang="zh-CN" b="1" dirty="0" err="1">
                <a:solidFill>
                  <a:srgbClr val="7030A0"/>
                </a:solidFill>
              </a:rPr>
              <a:t>Yanhong</a:t>
            </a:r>
            <a:r>
              <a:rPr lang="en-US" altLang="zh-CN" b="1" dirty="0">
                <a:solidFill>
                  <a:srgbClr val="7030A0"/>
                </a:solidFill>
              </a:rPr>
              <a:t> </a:t>
            </a:r>
            <a:r>
              <a:rPr lang="en-US" altLang="zh-CN" b="1" dirty="0" smtClean="0">
                <a:solidFill>
                  <a:srgbClr val="7030A0"/>
                </a:solidFill>
              </a:rPr>
              <a:t>Zhu</a:t>
            </a:r>
          </a:p>
          <a:p>
            <a:r>
              <a:rPr lang="en-US" altLang="zh-CN" dirty="0" smtClean="0">
                <a:latin typeface="Calibri" pitchFamily="34" charset="0"/>
                <a:ea typeface="黑体" panose="02010609060101010101" pitchFamily="49" charset="-122"/>
                <a:cs typeface="Calibri" pitchFamily="34" charset="0"/>
                <a:sym typeface="宋体" panose="02010600030101010101" pitchFamily="2" charset="-122"/>
              </a:rPr>
              <a:t>School </a:t>
            </a:r>
            <a:r>
              <a:rPr lang="en-US" altLang="zh-CN" dirty="0">
                <a:latin typeface="Calibri" pitchFamily="34" charset="0"/>
                <a:ea typeface="黑体" panose="02010609060101010101" pitchFamily="49" charset="-122"/>
                <a:cs typeface="Calibri" pitchFamily="34" charset="0"/>
                <a:sym typeface="宋体" panose="02010600030101010101" pitchFamily="2" charset="-122"/>
              </a:rPr>
              <a:t>of Earth Sciences, Zhejiang </a:t>
            </a:r>
            <a:r>
              <a:rPr lang="en-US" altLang="zh-CN" dirty="0" smtClean="0">
                <a:latin typeface="Calibri" pitchFamily="34" charset="0"/>
                <a:ea typeface="黑体" panose="02010609060101010101" pitchFamily="49" charset="-122"/>
                <a:cs typeface="Calibri" pitchFamily="34" charset="0"/>
                <a:sym typeface="宋体" panose="02010600030101010101" pitchFamily="2" charset="-122"/>
              </a:rPr>
              <a:t>University, </a:t>
            </a:r>
            <a:r>
              <a:rPr lang="zh-CN" altLang="en-US" dirty="0" smtClean="0">
                <a:latin typeface="Calibri" pitchFamily="34" charset="0"/>
                <a:ea typeface="黑体" panose="02010609060101010101" pitchFamily="49" charset="-122"/>
                <a:cs typeface="Calibri" pitchFamily="34" charset="0"/>
                <a:sym typeface="宋体" panose="02010600030101010101" pitchFamily="2" charset="-122"/>
              </a:rPr>
              <a:t> </a:t>
            </a:r>
            <a:r>
              <a:rPr lang="en-US" altLang="zh-CN" dirty="0" smtClean="0">
                <a:latin typeface="Calibri" pitchFamily="34" charset="0"/>
                <a:ea typeface="黑体" panose="02010609060101010101" pitchFamily="49" charset="-122"/>
                <a:cs typeface="Calibri" pitchFamily="34" charset="0"/>
                <a:sym typeface="宋体" panose="02010600030101010101" pitchFamily="2" charset="-122"/>
              </a:rPr>
              <a:t>China</a:t>
            </a:r>
          </a:p>
          <a:p>
            <a:r>
              <a:rPr lang="en-US" altLang="zh-CN" b="1" dirty="0" err="1" smtClean="0">
                <a:solidFill>
                  <a:srgbClr val="7030A0"/>
                </a:solidFill>
              </a:rPr>
              <a:t>Zongbo</a:t>
            </a:r>
            <a:r>
              <a:rPr lang="en-US" altLang="zh-CN" b="1" dirty="0" smtClean="0">
                <a:solidFill>
                  <a:srgbClr val="7030A0"/>
                </a:solidFill>
              </a:rPr>
              <a:t> Shi</a:t>
            </a:r>
          </a:p>
          <a:p>
            <a:r>
              <a:rPr lang="en-US" altLang="zh-CN" dirty="0" smtClean="0"/>
              <a:t>School </a:t>
            </a:r>
            <a:r>
              <a:rPr lang="en-US" altLang="zh-CN" dirty="0"/>
              <a:t>of Geography, Earth and Environmental Sciences, University of Birmingham</a:t>
            </a:r>
            <a:r>
              <a:rPr lang="en-US" altLang="zh-CN" dirty="0" smtClean="0"/>
              <a:t>, UK</a:t>
            </a:r>
            <a:endParaRPr lang="zh-CN" altLang="en-US" dirty="0"/>
          </a:p>
        </p:txBody>
      </p:sp>
      <p:cxnSp>
        <p:nvCxnSpPr>
          <p:cNvPr id="4" name="直接连接符 3"/>
          <p:cNvCxnSpPr>
            <a:cxnSpLocks/>
          </p:cNvCxnSpPr>
          <p:nvPr/>
        </p:nvCxnSpPr>
        <p:spPr>
          <a:xfrm>
            <a:off x="1318334" y="828490"/>
            <a:ext cx="9219460" cy="0"/>
          </a:xfrm>
          <a:prstGeom prst="line">
            <a:avLst/>
          </a:prstGeom>
          <a:ln w="25400">
            <a:solidFill>
              <a:srgbClr val="1C4C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3"/>
          <a:stretch>
            <a:fillRect/>
          </a:stretch>
        </p:blipFill>
        <p:spPr bwMode="auto">
          <a:xfrm>
            <a:off x="10801334" y="203200"/>
            <a:ext cx="12350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84"/>
          <a:stretch>
            <a:fillRect/>
          </a:stretch>
        </p:blipFill>
        <p:spPr bwMode="auto">
          <a:xfrm>
            <a:off x="234183" y="96016"/>
            <a:ext cx="9429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4934088" y="5756480"/>
            <a:ext cx="2563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2022/05/23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EGU22-2714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53080" y="346740"/>
            <a:ext cx="87302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AS2.9 : Air-sea </a:t>
            </a:r>
            <a:r>
              <a:rPr lang="en-US" altLang="zh-C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 Fluxes: Impacts on Biogeochemistry and Climate</a:t>
            </a:r>
            <a:endParaRPr lang="zh-CN" altLang="en-US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6" y="5727828"/>
            <a:ext cx="1653079" cy="107514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912" y="5156167"/>
            <a:ext cx="3476088" cy="164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4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flipH="1">
            <a:off x="8782050" y="2349847"/>
            <a:ext cx="3343275" cy="3857625"/>
          </a:xfrm>
        </p:spPr>
        <p:txBody>
          <a:bodyPr>
            <a:normAutofit/>
          </a:bodyPr>
          <a:lstStyle/>
          <a:p>
            <a:r>
              <a:rPr lang="en-GB" altLang="zh-CN" b="1"/>
              <a:t>Contributions of identified sources to dissolved Fe, total Fe, and PM</a:t>
            </a:r>
            <a:r>
              <a:rPr lang="en-GB" altLang="zh-CN" b="1" baseline="-25000"/>
              <a:t>2.5</a:t>
            </a:r>
            <a:endParaRPr lang="zh-CN" alt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355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0"/>
            <a:ext cx="8782050" cy="21717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右箭头 4"/>
          <p:cNvSpPr/>
          <p:nvPr/>
        </p:nvSpPr>
        <p:spPr>
          <a:xfrm>
            <a:off x="8553450" y="685800"/>
            <a:ext cx="638175" cy="5715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9191625" y="279052"/>
            <a:ext cx="30003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Dissolved Fe from industrial emission?</a:t>
            </a:r>
            <a:endParaRPr lang="zh-CN" altLang="en-US" sz="2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875077" y="1737554"/>
            <a:ext cx="3316923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dirty="0" smtClean="0"/>
              <a:t>Industrial emission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7537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76201" y="0"/>
            <a:ext cx="12268201" cy="635000"/>
          </a:xfrm>
          <a:solidFill>
            <a:srgbClr val="2E75B6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Conclusions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2874" y="738188"/>
            <a:ext cx="11972926" cy="585311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altLang="zh-CN" sz="3600" b="1" dirty="0"/>
              <a:t>Fe solubility was the largest in fog days (6.7%), followed by haze (4.8), dust (2.1%), clear (1.9 %), and rain (0.9%) days</a:t>
            </a:r>
          </a:p>
          <a:p>
            <a:r>
              <a:rPr lang="en-US" altLang="zh-CN" sz="3600" b="1" dirty="0">
                <a:solidFill>
                  <a:srgbClr val="C00000"/>
                </a:solidFill>
              </a:rPr>
              <a:t>PMF analysis suggested that industrial emissions were the </a:t>
            </a:r>
            <a:r>
              <a:rPr lang="en-GB" altLang="zh-CN" sz="3600" b="1" dirty="0">
                <a:solidFill>
                  <a:srgbClr val="C00000"/>
                </a:solidFill>
              </a:rPr>
              <a:t>largest contributor </a:t>
            </a:r>
            <a:r>
              <a:rPr lang="en-US" altLang="zh-CN" sz="3600" b="1" dirty="0">
                <a:solidFill>
                  <a:srgbClr val="C00000"/>
                </a:solidFill>
              </a:rPr>
              <a:t>to dissolved Fe (44.5%-72.4%) and total Fe (39.1%-55.0%, except dust days) during haze, fog, dust, and clear days.</a:t>
            </a:r>
          </a:p>
          <a:p>
            <a:r>
              <a:rPr lang="en-US" altLang="zh-CN" sz="3600" b="1" dirty="0">
                <a:solidFill>
                  <a:srgbClr val="7030A0"/>
                </a:solidFill>
              </a:rPr>
              <a:t>Fe solubility showed significant positive correlations with </a:t>
            </a:r>
            <a:r>
              <a:rPr lang="en-GB" altLang="zh-CN" sz="3600" b="1" dirty="0">
                <a:solidFill>
                  <a:srgbClr val="7030A0"/>
                </a:solidFill>
              </a:rPr>
              <a:t>aerosol acidity/total Fe and liquid water content </a:t>
            </a:r>
          </a:p>
          <a:p>
            <a:r>
              <a:rPr lang="en-GB" altLang="zh-CN" sz="3600" b="1" dirty="0">
                <a:solidFill>
                  <a:schemeClr val="accent6">
                    <a:lumMod val="50000"/>
                  </a:schemeClr>
                </a:solidFill>
              </a:rPr>
              <a:t>Dissolved Fe are mostly from secondary productions of the </a:t>
            </a:r>
            <a:r>
              <a:rPr lang="en-GB" altLang="zh-CN" sz="3600" b="1" dirty="0" err="1">
                <a:solidFill>
                  <a:schemeClr val="accent6">
                    <a:lumMod val="50000"/>
                  </a:schemeClr>
                </a:solidFill>
              </a:rPr>
              <a:t>nano-FeOx</a:t>
            </a:r>
            <a:r>
              <a:rPr lang="en-GB" altLang="zh-CN" sz="3600" b="1" dirty="0">
                <a:solidFill>
                  <a:schemeClr val="accent6">
                    <a:lumMod val="50000"/>
                  </a:schemeClr>
                </a:solidFill>
              </a:rPr>
              <a:t> sourced from industrial emissions</a:t>
            </a:r>
            <a:endParaRPr lang="zh-CN" alt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35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标题 1"/>
          <p:cNvSpPr>
            <a:spLocks noGrp="1"/>
          </p:cNvSpPr>
          <p:nvPr>
            <p:ph type="title"/>
          </p:nvPr>
        </p:nvSpPr>
        <p:spPr>
          <a:xfrm>
            <a:off x="1927934" y="2649988"/>
            <a:ext cx="8229600" cy="1143000"/>
          </a:xfrm>
        </p:spPr>
        <p:txBody>
          <a:bodyPr/>
          <a:lstStyle/>
          <a:p>
            <a:pPr algn="ctr"/>
            <a:r>
              <a:rPr lang="en-US" altLang="zh-CN" b="1" dirty="0">
                <a:latin typeface="+mn-lt"/>
                <a:cs typeface="Times New Roman" pitchFamily="18" charset="0"/>
              </a:rPr>
              <a:t>Thank you for your attention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！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6B20CCCF-85B0-4B7E-AF19-33526B2DB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C399-65FB-4AE6-B394-8608E67766C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9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9525" y="5929"/>
            <a:ext cx="12201525" cy="682141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Abundant </a:t>
            </a:r>
            <a:r>
              <a:rPr lang="en-US" altLang="zh-CN" b="1" dirty="0" err="1">
                <a:solidFill>
                  <a:schemeClr val="bg1"/>
                </a:solidFill>
              </a:rPr>
              <a:t>FeOx</a:t>
            </a:r>
            <a:r>
              <a:rPr lang="en-US" altLang="zh-CN" b="1" dirty="0">
                <a:solidFill>
                  <a:schemeClr val="bg1"/>
                </a:solidFill>
              </a:rPr>
              <a:t> emitted from anthropogenic sources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512" y="3364921"/>
            <a:ext cx="1952526" cy="260249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" y="3342639"/>
            <a:ext cx="3291057" cy="26024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537440" y="5977912"/>
            <a:ext cx="11107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14% particles do contain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FeOx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75% of Fe-bearing particles were internal mixtures of Fe-rich/fly ash and sulfate 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D:\Preparing papers\Weijun papers\East China sea campaign\submitted science advances\Vedio and news\iron-biogeonchemistry1-CHINE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760811"/>
            <a:ext cx="7352884" cy="260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 descr="D:\Preparing papers\Weijun papers\East China sea campaign\Metal TEM image\two typical Fe-containing particle\Fe and fly ash2-science.t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340" y="3432359"/>
            <a:ext cx="2207735" cy="246761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文本框 12"/>
          <p:cNvSpPr txBox="1"/>
          <p:nvPr/>
        </p:nvSpPr>
        <p:spPr>
          <a:xfrm>
            <a:off x="8499558" y="5073529"/>
            <a:ext cx="2593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Li et al., SA, 2017</a:t>
            </a:r>
          </a:p>
          <a:p>
            <a:r>
              <a:rPr lang="en-US" altLang="zh-CN" sz="2400" dirty="0"/>
              <a:t>Ito, et al., </a:t>
            </a:r>
            <a:r>
              <a:rPr lang="en-US" altLang="zh-CN" sz="2400" dirty="0" err="1"/>
              <a:t>npj</a:t>
            </a:r>
            <a:r>
              <a:rPr lang="en-US" altLang="zh-CN" sz="2400" dirty="0"/>
              <a:t>, 2021</a:t>
            </a:r>
            <a:endParaRPr lang="zh-CN" altLang="en-US" sz="2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804" y="760811"/>
            <a:ext cx="4396849" cy="313491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167152" y="3870459"/>
            <a:ext cx="3435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</a:rPr>
              <a:t>Soluble Fe production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5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1219200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2E75B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Sources of Fe?</a:t>
            </a:r>
            <a:endParaRPr lang="zh-CN" altLang="en-US" sz="4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230436" y="964044"/>
            <a:ext cx="2248396" cy="952695"/>
          </a:xfrm>
          <a:custGeom>
            <a:avLst/>
            <a:gdLst>
              <a:gd name="connsiteX0" fmla="*/ 0 w 2708671"/>
              <a:gd name="connsiteY0" fmla="*/ 135434 h 1354335"/>
              <a:gd name="connsiteX1" fmla="*/ 135434 w 2708671"/>
              <a:gd name="connsiteY1" fmla="*/ 0 h 1354335"/>
              <a:gd name="connsiteX2" fmla="*/ 2573238 w 2708671"/>
              <a:gd name="connsiteY2" fmla="*/ 0 h 1354335"/>
              <a:gd name="connsiteX3" fmla="*/ 2708672 w 2708671"/>
              <a:gd name="connsiteY3" fmla="*/ 135434 h 1354335"/>
              <a:gd name="connsiteX4" fmla="*/ 2708671 w 2708671"/>
              <a:gd name="connsiteY4" fmla="*/ 1218902 h 1354335"/>
              <a:gd name="connsiteX5" fmla="*/ 2573237 w 2708671"/>
              <a:gd name="connsiteY5" fmla="*/ 1354336 h 1354335"/>
              <a:gd name="connsiteX6" fmla="*/ 135434 w 2708671"/>
              <a:gd name="connsiteY6" fmla="*/ 1354335 h 1354335"/>
              <a:gd name="connsiteX7" fmla="*/ 0 w 2708671"/>
              <a:gd name="connsiteY7" fmla="*/ 1218901 h 1354335"/>
              <a:gd name="connsiteX8" fmla="*/ 0 w 2708671"/>
              <a:gd name="connsiteY8" fmla="*/ 135434 h 1354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8671" h="1354335">
                <a:moveTo>
                  <a:pt x="0" y="135434"/>
                </a:moveTo>
                <a:cubicBezTo>
                  <a:pt x="0" y="60636"/>
                  <a:pt x="60636" y="0"/>
                  <a:pt x="135434" y="0"/>
                </a:cubicBezTo>
                <a:lnTo>
                  <a:pt x="2573238" y="0"/>
                </a:lnTo>
                <a:cubicBezTo>
                  <a:pt x="2648036" y="0"/>
                  <a:pt x="2708672" y="60636"/>
                  <a:pt x="2708672" y="135434"/>
                </a:cubicBezTo>
                <a:cubicBezTo>
                  <a:pt x="2708672" y="496590"/>
                  <a:pt x="2708671" y="857746"/>
                  <a:pt x="2708671" y="1218902"/>
                </a:cubicBezTo>
                <a:cubicBezTo>
                  <a:pt x="2708671" y="1293700"/>
                  <a:pt x="2648035" y="1354336"/>
                  <a:pt x="2573237" y="1354336"/>
                </a:cubicBezTo>
                <a:lnTo>
                  <a:pt x="135434" y="1354335"/>
                </a:lnTo>
                <a:cubicBezTo>
                  <a:pt x="60636" y="1354335"/>
                  <a:pt x="0" y="1293699"/>
                  <a:pt x="0" y="1218901"/>
                </a:cubicBezTo>
                <a:lnTo>
                  <a:pt x="0" y="13543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87" tIns="70147" rIns="85387" bIns="7014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i="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Natural </a:t>
            </a:r>
            <a:r>
              <a:rPr lang="en-US" sz="24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sources</a:t>
            </a:r>
            <a:endParaRPr lang="zh-CN" altLang="en-US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279896" y="1937554"/>
            <a:ext cx="270867" cy="74022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740225"/>
                </a:lnTo>
                <a:lnTo>
                  <a:pt x="270867" y="740225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任意多边形 18"/>
          <p:cNvSpPr/>
          <p:nvPr/>
        </p:nvSpPr>
        <p:spPr>
          <a:xfrm>
            <a:off x="550763" y="2276137"/>
            <a:ext cx="2166937" cy="803283"/>
          </a:xfrm>
          <a:custGeom>
            <a:avLst/>
            <a:gdLst>
              <a:gd name="connsiteX0" fmla="*/ 0 w 2166937"/>
              <a:gd name="connsiteY0" fmla="*/ 80328 h 803283"/>
              <a:gd name="connsiteX1" fmla="*/ 80328 w 2166937"/>
              <a:gd name="connsiteY1" fmla="*/ 0 h 803283"/>
              <a:gd name="connsiteX2" fmla="*/ 2086609 w 2166937"/>
              <a:gd name="connsiteY2" fmla="*/ 0 h 803283"/>
              <a:gd name="connsiteX3" fmla="*/ 2166937 w 2166937"/>
              <a:gd name="connsiteY3" fmla="*/ 80328 h 803283"/>
              <a:gd name="connsiteX4" fmla="*/ 2166937 w 2166937"/>
              <a:gd name="connsiteY4" fmla="*/ 722955 h 803283"/>
              <a:gd name="connsiteX5" fmla="*/ 2086609 w 2166937"/>
              <a:gd name="connsiteY5" fmla="*/ 803283 h 803283"/>
              <a:gd name="connsiteX6" fmla="*/ 80328 w 2166937"/>
              <a:gd name="connsiteY6" fmla="*/ 803283 h 803283"/>
              <a:gd name="connsiteX7" fmla="*/ 0 w 2166937"/>
              <a:gd name="connsiteY7" fmla="*/ 722955 h 803283"/>
              <a:gd name="connsiteX8" fmla="*/ 0 w 2166937"/>
              <a:gd name="connsiteY8" fmla="*/ 80328 h 803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6937" h="803283">
                <a:moveTo>
                  <a:pt x="0" y="80328"/>
                </a:moveTo>
                <a:cubicBezTo>
                  <a:pt x="0" y="35964"/>
                  <a:pt x="35964" y="0"/>
                  <a:pt x="80328" y="0"/>
                </a:cubicBezTo>
                <a:lnTo>
                  <a:pt x="2086609" y="0"/>
                </a:lnTo>
                <a:cubicBezTo>
                  <a:pt x="2130973" y="0"/>
                  <a:pt x="2166937" y="35964"/>
                  <a:pt x="2166937" y="80328"/>
                </a:cubicBezTo>
                <a:lnTo>
                  <a:pt x="2166937" y="722955"/>
                </a:lnTo>
                <a:cubicBezTo>
                  <a:pt x="2166937" y="767319"/>
                  <a:pt x="2130973" y="803283"/>
                  <a:pt x="2086609" y="803283"/>
                </a:cubicBezTo>
                <a:lnTo>
                  <a:pt x="80328" y="803283"/>
                </a:lnTo>
                <a:cubicBezTo>
                  <a:pt x="35964" y="803283"/>
                  <a:pt x="0" y="767319"/>
                  <a:pt x="0" y="722955"/>
                </a:cubicBezTo>
                <a:lnTo>
                  <a:pt x="0" y="80328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5437" tIns="51467" rIns="65437" bIns="51467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b="1" i="0" kern="1200" dirty="0">
                <a:latin typeface="Times New Roman" pitchFamily="18" charset="0"/>
                <a:cs typeface="Times New Roman" pitchFamily="18" charset="0"/>
              </a:rPr>
              <a:t>desert dust</a:t>
            </a:r>
            <a:endParaRPr lang="zh-CN" altLang="en-US" sz="22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279896" y="1937554"/>
            <a:ext cx="270867" cy="183234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832348"/>
                </a:lnTo>
                <a:lnTo>
                  <a:pt x="270867" y="1832348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任意多边形 20"/>
          <p:cNvSpPr/>
          <p:nvPr/>
        </p:nvSpPr>
        <p:spPr>
          <a:xfrm>
            <a:off x="550763" y="3418005"/>
            <a:ext cx="2166937" cy="703794"/>
          </a:xfrm>
          <a:custGeom>
            <a:avLst/>
            <a:gdLst>
              <a:gd name="connsiteX0" fmla="*/ 0 w 2166937"/>
              <a:gd name="connsiteY0" fmla="*/ 70379 h 703794"/>
              <a:gd name="connsiteX1" fmla="*/ 70379 w 2166937"/>
              <a:gd name="connsiteY1" fmla="*/ 0 h 703794"/>
              <a:gd name="connsiteX2" fmla="*/ 2096558 w 2166937"/>
              <a:gd name="connsiteY2" fmla="*/ 0 h 703794"/>
              <a:gd name="connsiteX3" fmla="*/ 2166937 w 2166937"/>
              <a:gd name="connsiteY3" fmla="*/ 70379 h 703794"/>
              <a:gd name="connsiteX4" fmla="*/ 2166937 w 2166937"/>
              <a:gd name="connsiteY4" fmla="*/ 633415 h 703794"/>
              <a:gd name="connsiteX5" fmla="*/ 2096558 w 2166937"/>
              <a:gd name="connsiteY5" fmla="*/ 703794 h 703794"/>
              <a:gd name="connsiteX6" fmla="*/ 70379 w 2166937"/>
              <a:gd name="connsiteY6" fmla="*/ 703794 h 703794"/>
              <a:gd name="connsiteX7" fmla="*/ 0 w 2166937"/>
              <a:gd name="connsiteY7" fmla="*/ 633415 h 703794"/>
              <a:gd name="connsiteX8" fmla="*/ 0 w 2166937"/>
              <a:gd name="connsiteY8" fmla="*/ 70379 h 70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6937" h="703794">
                <a:moveTo>
                  <a:pt x="0" y="70379"/>
                </a:moveTo>
                <a:cubicBezTo>
                  <a:pt x="0" y="31510"/>
                  <a:pt x="31510" y="0"/>
                  <a:pt x="70379" y="0"/>
                </a:cubicBezTo>
                <a:lnTo>
                  <a:pt x="2096558" y="0"/>
                </a:lnTo>
                <a:cubicBezTo>
                  <a:pt x="2135427" y="0"/>
                  <a:pt x="2166937" y="31510"/>
                  <a:pt x="2166937" y="70379"/>
                </a:cubicBezTo>
                <a:lnTo>
                  <a:pt x="2166937" y="633415"/>
                </a:lnTo>
                <a:cubicBezTo>
                  <a:pt x="2166937" y="672284"/>
                  <a:pt x="2135427" y="703794"/>
                  <a:pt x="2096558" y="703794"/>
                </a:cubicBezTo>
                <a:lnTo>
                  <a:pt x="70379" y="703794"/>
                </a:lnTo>
                <a:cubicBezTo>
                  <a:pt x="31510" y="703794"/>
                  <a:pt x="0" y="672284"/>
                  <a:pt x="0" y="633415"/>
                </a:cubicBezTo>
                <a:lnTo>
                  <a:pt x="0" y="70379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523" tIns="48553" rIns="62523" bIns="48553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b="1" i="0" kern="1200" dirty="0">
                <a:latin typeface="Times New Roman" pitchFamily="18" charset="0"/>
                <a:cs typeface="Times New Roman" pitchFamily="18" charset="0"/>
              </a:rPr>
              <a:t>soil dust</a:t>
            </a:r>
            <a:endParaRPr lang="zh-CN" altLang="en-US" sz="22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2638277" y="1018849"/>
            <a:ext cx="2347466" cy="887853"/>
          </a:xfrm>
          <a:custGeom>
            <a:avLst/>
            <a:gdLst>
              <a:gd name="connsiteX0" fmla="*/ 0 w 2708671"/>
              <a:gd name="connsiteY0" fmla="*/ 135434 h 1354335"/>
              <a:gd name="connsiteX1" fmla="*/ 135434 w 2708671"/>
              <a:gd name="connsiteY1" fmla="*/ 0 h 1354335"/>
              <a:gd name="connsiteX2" fmla="*/ 2573238 w 2708671"/>
              <a:gd name="connsiteY2" fmla="*/ 0 h 1354335"/>
              <a:gd name="connsiteX3" fmla="*/ 2708672 w 2708671"/>
              <a:gd name="connsiteY3" fmla="*/ 135434 h 1354335"/>
              <a:gd name="connsiteX4" fmla="*/ 2708671 w 2708671"/>
              <a:gd name="connsiteY4" fmla="*/ 1218902 h 1354335"/>
              <a:gd name="connsiteX5" fmla="*/ 2573237 w 2708671"/>
              <a:gd name="connsiteY5" fmla="*/ 1354336 h 1354335"/>
              <a:gd name="connsiteX6" fmla="*/ 135434 w 2708671"/>
              <a:gd name="connsiteY6" fmla="*/ 1354335 h 1354335"/>
              <a:gd name="connsiteX7" fmla="*/ 0 w 2708671"/>
              <a:gd name="connsiteY7" fmla="*/ 1218901 h 1354335"/>
              <a:gd name="connsiteX8" fmla="*/ 0 w 2708671"/>
              <a:gd name="connsiteY8" fmla="*/ 135434 h 1354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8671" h="1354335">
                <a:moveTo>
                  <a:pt x="0" y="135434"/>
                </a:moveTo>
                <a:cubicBezTo>
                  <a:pt x="0" y="60636"/>
                  <a:pt x="60636" y="0"/>
                  <a:pt x="135434" y="0"/>
                </a:cubicBezTo>
                <a:lnTo>
                  <a:pt x="2573238" y="0"/>
                </a:lnTo>
                <a:cubicBezTo>
                  <a:pt x="2648036" y="0"/>
                  <a:pt x="2708672" y="60636"/>
                  <a:pt x="2708672" y="135434"/>
                </a:cubicBezTo>
                <a:cubicBezTo>
                  <a:pt x="2708672" y="496590"/>
                  <a:pt x="2708671" y="857746"/>
                  <a:pt x="2708671" y="1218902"/>
                </a:cubicBezTo>
                <a:cubicBezTo>
                  <a:pt x="2708671" y="1293700"/>
                  <a:pt x="2648035" y="1354336"/>
                  <a:pt x="2573237" y="1354336"/>
                </a:cubicBezTo>
                <a:lnTo>
                  <a:pt x="135434" y="1354335"/>
                </a:lnTo>
                <a:cubicBezTo>
                  <a:pt x="60636" y="1354335"/>
                  <a:pt x="0" y="1293699"/>
                  <a:pt x="0" y="1218901"/>
                </a:cubicBezTo>
                <a:lnTo>
                  <a:pt x="0" y="13543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87" tIns="70147" rIns="85387" bIns="7014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i="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Anthropogenic </a:t>
            </a:r>
            <a:r>
              <a:rPr lang="en-US" sz="24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sources</a:t>
            </a:r>
            <a:endParaRPr lang="zh-CN" altLang="en-US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2638277" y="1909176"/>
            <a:ext cx="270867" cy="7080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708019"/>
                </a:lnTo>
                <a:lnTo>
                  <a:pt x="270867" y="708019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任意多边形 23"/>
          <p:cNvSpPr/>
          <p:nvPr/>
        </p:nvSpPr>
        <p:spPr>
          <a:xfrm>
            <a:off x="2909144" y="2247759"/>
            <a:ext cx="2166937" cy="738871"/>
          </a:xfrm>
          <a:custGeom>
            <a:avLst/>
            <a:gdLst>
              <a:gd name="connsiteX0" fmla="*/ 0 w 2166937"/>
              <a:gd name="connsiteY0" fmla="*/ 73887 h 738871"/>
              <a:gd name="connsiteX1" fmla="*/ 73887 w 2166937"/>
              <a:gd name="connsiteY1" fmla="*/ 0 h 738871"/>
              <a:gd name="connsiteX2" fmla="*/ 2093050 w 2166937"/>
              <a:gd name="connsiteY2" fmla="*/ 0 h 738871"/>
              <a:gd name="connsiteX3" fmla="*/ 2166937 w 2166937"/>
              <a:gd name="connsiteY3" fmla="*/ 73887 h 738871"/>
              <a:gd name="connsiteX4" fmla="*/ 2166937 w 2166937"/>
              <a:gd name="connsiteY4" fmla="*/ 664984 h 738871"/>
              <a:gd name="connsiteX5" fmla="*/ 2093050 w 2166937"/>
              <a:gd name="connsiteY5" fmla="*/ 738871 h 738871"/>
              <a:gd name="connsiteX6" fmla="*/ 73887 w 2166937"/>
              <a:gd name="connsiteY6" fmla="*/ 738871 h 738871"/>
              <a:gd name="connsiteX7" fmla="*/ 0 w 2166937"/>
              <a:gd name="connsiteY7" fmla="*/ 664984 h 738871"/>
              <a:gd name="connsiteX8" fmla="*/ 0 w 2166937"/>
              <a:gd name="connsiteY8" fmla="*/ 73887 h 73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6937" h="738871">
                <a:moveTo>
                  <a:pt x="0" y="73887"/>
                </a:moveTo>
                <a:cubicBezTo>
                  <a:pt x="0" y="33080"/>
                  <a:pt x="33080" y="0"/>
                  <a:pt x="73887" y="0"/>
                </a:cubicBezTo>
                <a:lnTo>
                  <a:pt x="2093050" y="0"/>
                </a:lnTo>
                <a:cubicBezTo>
                  <a:pt x="2133857" y="0"/>
                  <a:pt x="2166937" y="33080"/>
                  <a:pt x="2166937" y="73887"/>
                </a:cubicBezTo>
                <a:lnTo>
                  <a:pt x="2166937" y="664984"/>
                </a:lnTo>
                <a:cubicBezTo>
                  <a:pt x="2166937" y="705791"/>
                  <a:pt x="2133857" y="738871"/>
                  <a:pt x="2093050" y="738871"/>
                </a:cubicBezTo>
                <a:lnTo>
                  <a:pt x="73887" y="738871"/>
                </a:lnTo>
                <a:cubicBezTo>
                  <a:pt x="33080" y="738871"/>
                  <a:pt x="0" y="705791"/>
                  <a:pt x="0" y="664984"/>
                </a:cubicBezTo>
                <a:lnTo>
                  <a:pt x="0" y="73887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551" tIns="49581" rIns="63551" bIns="49581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b="1" i="0" kern="1200" dirty="0">
                <a:latin typeface="Times New Roman" pitchFamily="18" charset="0"/>
                <a:cs typeface="Times New Roman" pitchFamily="18" charset="0"/>
              </a:rPr>
              <a:t>Combustion</a:t>
            </a:r>
          </a:p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200" b="1" i="0" kern="1200" dirty="0">
                <a:latin typeface="Times New Roman" pitchFamily="18" charset="0"/>
                <a:cs typeface="Times New Roman" pitchFamily="18" charset="0"/>
              </a:rPr>
              <a:t>(biomass/oil)</a:t>
            </a:r>
            <a:endParaRPr lang="zh-CN" altLang="en-US" sz="22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2638277" y="1909176"/>
            <a:ext cx="271611" cy="176127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761273"/>
                </a:lnTo>
                <a:lnTo>
                  <a:pt x="271611" y="1761273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任意多边形 25"/>
          <p:cNvSpPr/>
          <p:nvPr/>
        </p:nvSpPr>
        <p:spPr>
          <a:xfrm>
            <a:off x="2909888" y="3316466"/>
            <a:ext cx="2166937" cy="707965"/>
          </a:xfrm>
          <a:custGeom>
            <a:avLst/>
            <a:gdLst>
              <a:gd name="connsiteX0" fmla="*/ 0 w 2166937"/>
              <a:gd name="connsiteY0" fmla="*/ 70797 h 707965"/>
              <a:gd name="connsiteX1" fmla="*/ 70797 w 2166937"/>
              <a:gd name="connsiteY1" fmla="*/ 0 h 707965"/>
              <a:gd name="connsiteX2" fmla="*/ 2096141 w 2166937"/>
              <a:gd name="connsiteY2" fmla="*/ 0 h 707965"/>
              <a:gd name="connsiteX3" fmla="*/ 2166938 w 2166937"/>
              <a:gd name="connsiteY3" fmla="*/ 70797 h 707965"/>
              <a:gd name="connsiteX4" fmla="*/ 2166937 w 2166937"/>
              <a:gd name="connsiteY4" fmla="*/ 637169 h 707965"/>
              <a:gd name="connsiteX5" fmla="*/ 2096140 w 2166937"/>
              <a:gd name="connsiteY5" fmla="*/ 707966 h 707965"/>
              <a:gd name="connsiteX6" fmla="*/ 70797 w 2166937"/>
              <a:gd name="connsiteY6" fmla="*/ 707965 h 707965"/>
              <a:gd name="connsiteX7" fmla="*/ 0 w 2166937"/>
              <a:gd name="connsiteY7" fmla="*/ 637168 h 707965"/>
              <a:gd name="connsiteX8" fmla="*/ 0 w 2166937"/>
              <a:gd name="connsiteY8" fmla="*/ 70797 h 70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6937" h="707965">
                <a:moveTo>
                  <a:pt x="0" y="70797"/>
                </a:moveTo>
                <a:cubicBezTo>
                  <a:pt x="0" y="31697"/>
                  <a:pt x="31697" y="0"/>
                  <a:pt x="70797" y="0"/>
                </a:cubicBezTo>
                <a:lnTo>
                  <a:pt x="2096141" y="0"/>
                </a:lnTo>
                <a:cubicBezTo>
                  <a:pt x="2135241" y="0"/>
                  <a:pt x="2166938" y="31697"/>
                  <a:pt x="2166938" y="70797"/>
                </a:cubicBezTo>
                <a:cubicBezTo>
                  <a:pt x="2166938" y="259588"/>
                  <a:pt x="2166937" y="448378"/>
                  <a:pt x="2166937" y="637169"/>
                </a:cubicBezTo>
                <a:cubicBezTo>
                  <a:pt x="2166937" y="676269"/>
                  <a:pt x="2135240" y="707966"/>
                  <a:pt x="2096140" y="707966"/>
                </a:cubicBezTo>
                <a:lnTo>
                  <a:pt x="70797" y="707965"/>
                </a:lnTo>
                <a:cubicBezTo>
                  <a:pt x="31697" y="707965"/>
                  <a:pt x="0" y="676268"/>
                  <a:pt x="0" y="637168"/>
                </a:cubicBezTo>
                <a:lnTo>
                  <a:pt x="0" y="70797"/>
                </a:ln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646" tIns="48676" rIns="62646" bIns="48676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200" b="1" i="0" kern="1200" dirty="0">
                <a:latin typeface="Times New Roman" pitchFamily="18" charset="0"/>
                <a:cs typeface="Times New Roman" pitchFamily="18" charset="0"/>
              </a:rPr>
              <a:t>industry</a:t>
            </a:r>
            <a:endParaRPr lang="zh-CN" altLang="en-US" sz="22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651" y="4592618"/>
            <a:ext cx="2232248" cy="5078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Fe solubility: &lt; 1%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8277" y="4579380"/>
            <a:ext cx="2592288" cy="5078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Fe solubility: 0.06-81%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下箭头 6"/>
          <p:cNvSpPr/>
          <p:nvPr/>
        </p:nvSpPr>
        <p:spPr>
          <a:xfrm>
            <a:off x="1093738" y="4160570"/>
            <a:ext cx="432048" cy="36381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" name="下箭头 7"/>
          <p:cNvSpPr/>
          <p:nvPr/>
        </p:nvSpPr>
        <p:spPr>
          <a:xfrm>
            <a:off x="3574381" y="4147332"/>
            <a:ext cx="432048" cy="36381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" name="TextBox 2"/>
          <p:cNvSpPr txBox="1"/>
          <p:nvPr/>
        </p:nvSpPr>
        <p:spPr>
          <a:xfrm>
            <a:off x="132631" y="534029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total Fe: 70-80%</a:t>
            </a:r>
            <a:endParaRPr lang="zh-CN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5641" y="5327052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total Fe: small</a:t>
            </a:r>
            <a:endParaRPr lang="zh-CN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9337" y="6477433"/>
            <a:ext cx="9529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altLang="zh-CN" sz="1400" dirty="0">
                <a:latin typeface="Times New Roman" pitchFamily="18" charset="0"/>
                <a:cs typeface="Times New Roman" pitchFamily="18" charset="0"/>
              </a:rPr>
              <a:t>Mahowald et al., 2005; Jickells et al., 2005; Sedwick et al., 2007; Schroth et al., 2009; Oakes et al., 2012</a:t>
            </a:r>
            <a:r>
              <a:rPr lang="zh-CN" altLang="en-US" sz="1400" dirty="0">
                <a:latin typeface="Times New Roman" pitchFamily="18" charset="0"/>
                <a:cs typeface="Times New Roman" pitchFamily="18" charset="0"/>
              </a:rPr>
              <a:t>；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Zhu et al., EP, 2020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内容占位符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66" y="1260354"/>
            <a:ext cx="5864739" cy="2265662"/>
          </a:xfrm>
          <a:prstGeom prst="rect">
            <a:avLst/>
          </a:prstGeom>
        </p:spPr>
      </p:pic>
      <p:sp>
        <p:nvSpPr>
          <p:cNvPr id="29" name="左右箭头 28"/>
          <p:cNvSpPr/>
          <p:nvPr/>
        </p:nvSpPr>
        <p:spPr>
          <a:xfrm>
            <a:off x="5123234" y="1759569"/>
            <a:ext cx="1704975" cy="1051940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C00000"/>
                </a:solidFill>
              </a:rPr>
              <a:t>VS</a:t>
            </a:r>
            <a:endParaRPr lang="zh-CN" altLang="en-US" sz="4000" dirty="0">
              <a:solidFill>
                <a:srgbClr val="C00000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780945" y="4046813"/>
            <a:ext cx="6255780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What contributions between primary emission and secondary productions for total Fe and soluble Fe in the atmosphere?</a:t>
            </a:r>
            <a:endParaRPr lang="zh-CN" altLang="en-US" sz="3200" b="1" dirty="0"/>
          </a:p>
        </p:txBody>
      </p:sp>
      <p:sp>
        <p:nvSpPr>
          <p:cNvPr id="31" name="文本框 30"/>
          <p:cNvSpPr txBox="1"/>
          <p:nvPr/>
        </p:nvSpPr>
        <p:spPr>
          <a:xfrm>
            <a:off x="5407831" y="1218338"/>
            <a:ext cx="1399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challenge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59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36808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altLang="zh-CN" sz="5400" b="1" dirty="0">
                <a:solidFill>
                  <a:schemeClr val="bg1"/>
                </a:solidFill>
              </a:rPr>
              <a:t>Air pollutants transport into marine air</a:t>
            </a:r>
            <a:endParaRPr lang="zh-CN" altLang="en-US" sz="5400" b="1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74" y="824478"/>
            <a:ext cx="8460744" cy="5376304"/>
          </a:xfrm>
          <a:prstGeom prst="rect">
            <a:avLst/>
          </a:prstGeom>
        </p:spPr>
      </p:pic>
      <p:sp>
        <p:nvSpPr>
          <p:cNvPr id="6" name="右箭头 5"/>
          <p:cNvSpPr/>
          <p:nvPr/>
        </p:nvSpPr>
        <p:spPr>
          <a:xfrm rot="20754405">
            <a:off x="4522056" y="2505166"/>
            <a:ext cx="4710209" cy="1292942"/>
          </a:xfrm>
          <a:custGeom>
            <a:avLst/>
            <a:gdLst>
              <a:gd name="connsiteX0" fmla="*/ 0 w 3552825"/>
              <a:gd name="connsiteY0" fmla="*/ 184124 h 736496"/>
              <a:gd name="connsiteX1" fmla="*/ 3184577 w 3552825"/>
              <a:gd name="connsiteY1" fmla="*/ 184124 h 736496"/>
              <a:gd name="connsiteX2" fmla="*/ 3184577 w 3552825"/>
              <a:gd name="connsiteY2" fmla="*/ 0 h 736496"/>
              <a:gd name="connsiteX3" fmla="*/ 3552825 w 3552825"/>
              <a:gd name="connsiteY3" fmla="*/ 368248 h 736496"/>
              <a:gd name="connsiteX4" fmla="*/ 3184577 w 3552825"/>
              <a:gd name="connsiteY4" fmla="*/ 736496 h 736496"/>
              <a:gd name="connsiteX5" fmla="*/ 3184577 w 3552825"/>
              <a:gd name="connsiteY5" fmla="*/ 552372 h 736496"/>
              <a:gd name="connsiteX6" fmla="*/ 0 w 3552825"/>
              <a:gd name="connsiteY6" fmla="*/ 552372 h 736496"/>
              <a:gd name="connsiteX7" fmla="*/ 0 w 3552825"/>
              <a:gd name="connsiteY7" fmla="*/ 184124 h 736496"/>
              <a:gd name="connsiteX0" fmla="*/ 0 w 3552825"/>
              <a:gd name="connsiteY0" fmla="*/ 184124 h 964329"/>
              <a:gd name="connsiteX1" fmla="*/ 3184577 w 3552825"/>
              <a:gd name="connsiteY1" fmla="*/ 184124 h 964329"/>
              <a:gd name="connsiteX2" fmla="*/ 3184577 w 3552825"/>
              <a:gd name="connsiteY2" fmla="*/ 0 h 964329"/>
              <a:gd name="connsiteX3" fmla="*/ 3552825 w 3552825"/>
              <a:gd name="connsiteY3" fmla="*/ 368248 h 964329"/>
              <a:gd name="connsiteX4" fmla="*/ 3184577 w 3552825"/>
              <a:gd name="connsiteY4" fmla="*/ 736496 h 964329"/>
              <a:gd name="connsiteX5" fmla="*/ 3184577 w 3552825"/>
              <a:gd name="connsiteY5" fmla="*/ 552372 h 964329"/>
              <a:gd name="connsiteX6" fmla="*/ 150018 w 3552825"/>
              <a:gd name="connsiteY6" fmla="*/ 964329 h 964329"/>
              <a:gd name="connsiteX7" fmla="*/ 0 w 3552825"/>
              <a:gd name="connsiteY7" fmla="*/ 184124 h 964329"/>
              <a:gd name="connsiteX0" fmla="*/ 0 w 3486150"/>
              <a:gd name="connsiteY0" fmla="*/ 0 h 1168349"/>
              <a:gd name="connsiteX1" fmla="*/ 3117902 w 3486150"/>
              <a:gd name="connsiteY1" fmla="*/ 388144 h 1168349"/>
              <a:gd name="connsiteX2" fmla="*/ 3117902 w 3486150"/>
              <a:gd name="connsiteY2" fmla="*/ 204020 h 1168349"/>
              <a:gd name="connsiteX3" fmla="*/ 3486150 w 3486150"/>
              <a:gd name="connsiteY3" fmla="*/ 572268 h 1168349"/>
              <a:gd name="connsiteX4" fmla="*/ 3117902 w 3486150"/>
              <a:gd name="connsiteY4" fmla="*/ 940516 h 1168349"/>
              <a:gd name="connsiteX5" fmla="*/ 3117902 w 3486150"/>
              <a:gd name="connsiteY5" fmla="*/ 756392 h 1168349"/>
              <a:gd name="connsiteX6" fmla="*/ 83343 w 3486150"/>
              <a:gd name="connsiteY6" fmla="*/ 1168349 h 1168349"/>
              <a:gd name="connsiteX7" fmla="*/ 0 w 3486150"/>
              <a:gd name="connsiteY7" fmla="*/ 0 h 1168349"/>
              <a:gd name="connsiteX0" fmla="*/ 90489 w 3576639"/>
              <a:gd name="connsiteY0" fmla="*/ 0 h 1163587"/>
              <a:gd name="connsiteX1" fmla="*/ 3208391 w 3576639"/>
              <a:gd name="connsiteY1" fmla="*/ 388144 h 1163587"/>
              <a:gd name="connsiteX2" fmla="*/ 3208391 w 3576639"/>
              <a:gd name="connsiteY2" fmla="*/ 204020 h 1163587"/>
              <a:gd name="connsiteX3" fmla="*/ 3576639 w 3576639"/>
              <a:gd name="connsiteY3" fmla="*/ 572268 h 1163587"/>
              <a:gd name="connsiteX4" fmla="*/ 3208391 w 3576639"/>
              <a:gd name="connsiteY4" fmla="*/ 940516 h 1163587"/>
              <a:gd name="connsiteX5" fmla="*/ 3208391 w 3576639"/>
              <a:gd name="connsiteY5" fmla="*/ 756392 h 1163587"/>
              <a:gd name="connsiteX6" fmla="*/ 0 w 3576639"/>
              <a:gd name="connsiteY6" fmla="*/ 1163587 h 1163587"/>
              <a:gd name="connsiteX7" fmla="*/ 90489 w 3576639"/>
              <a:gd name="connsiteY7" fmla="*/ 0 h 1163587"/>
              <a:gd name="connsiteX0" fmla="*/ 90489 w 3576639"/>
              <a:gd name="connsiteY0" fmla="*/ 0 h 1163587"/>
              <a:gd name="connsiteX1" fmla="*/ 3208391 w 3576639"/>
              <a:gd name="connsiteY1" fmla="*/ 388144 h 1163587"/>
              <a:gd name="connsiteX2" fmla="*/ 3208391 w 3576639"/>
              <a:gd name="connsiteY2" fmla="*/ 204020 h 1163587"/>
              <a:gd name="connsiteX3" fmla="*/ 3576639 w 3576639"/>
              <a:gd name="connsiteY3" fmla="*/ 572268 h 1163587"/>
              <a:gd name="connsiteX4" fmla="*/ 3208391 w 3576639"/>
              <a:gd name="connsiteY4" fmla="*/ 940516 h 1163587"/>
              <a:gd name="connsiteX5" fmla="*/ 3236966 w 3576639"/>
              <a:gd name="connsiteY5" fmla="*/ 577798 h 1163587"/>
              <a:gd name="connsiteX6" fmla="*/ 0 w 3576639"/>
              <a:gd name="connsiteY6" fmla="*/ 1163587 h 1163587"/>
              <a:gd name="connsiteX7" fmla="*/ 90489 w 3576639"/>
              <a:gd name="connsiteY7" fmla="*/ 0 h 1163587"/>
              <a:gd name="connsiteX0" fmla="*/ 90489 w 3576639"/>
              <a:gd name="connsiteY0" fmla="*/ 0 h 1163587"/>
              <a:gd name="connsiteX1" fmla="*/ 3208391 w 3576639"/>
              <a:gd name="connsiteY1" fmla="*/ 388144 h 1163587"/>
              <a:gd name="connsiteX2" fmla="*/ 3208391 w 3576639"/>
              <a:gd name="connsiteY2" fmla="*/ 204020 h 1163587"/>
              <a:gd name="connsiteX3" fmla="*/ 3576639 w 3576639"/>
              <a:gd name="connsiteY3" fmla="*/ 572268 h 1163587"/>
              <a:gd name="connsiteX4" fmla="*/ 3291735 w 3576639"/>
              <a:gd name="connsiteY4" fmla="*/ 747635 h 1163587"/>
              <a:gd name="connsiteX5" fmla="*/ 3236966 w 3576639"/>
              <a:gd name="connsiteY5" fmla="*/ 577798 h 1163587"/>
              <a:gd name="connsiteX6" fmla="*/ 0 w 3576639"/>
              <a:gd name="connsiteY6" fmla="*/ 1163587 h 1163587"/>
              <a:gd name="connsiteX7" fmla="*/ 90489 w 3576639"/>
              <a:gd name="connsiteY7" fmla="*/ 0 h 1163587"/>
              <a:gd name="connsiteX0" fmla="*/ 90489 w 3576639"/>
              <a:gd name="connsiteY0" fmla="*/ 0 h 1163587"/>
              <a:gd name="connsiteX1" fmla="*/ 3208391 w 3576639"/>
              <a:gd name="connsiteY1" fmla="*/ 388144 h 1163587"/>
              <a:gd name="connsiteX2" fmla="*/ 3020272 w 3576639"/>
              <a:gd name="connsiteY2" fmla="*/ 89720 h 1163587"/>
              <a:gd name="connsiteX3" fmla="*/ 3576639 w 3576639"/>
              <a:gd name="connsiteY3" fmla="*/ 572268 h 1163587"/>
              <a:gd name="connsiteX4" fmla="*/ 3291735 w 3576639"/>
              <a:gd name="connsiteY4" fmla="*/ 747635 h 1163587"/>
              <a:gd name="connsiteX5" fmla="*/ 3236966 w 3576639"/>
              <a:gd name="connsiteY5" fmla="*/ 577798 h 1163587"/>
              <a:gd name="connsiteX6" fmla="*/ 0 w 3576639"/>
              <a:gd name="connsiteY6" fmla="*/ 1163587 h 1163587"/>
              <a:gd name="connsiteX7" fmla="*/ 90489 w 3576639"/>
              <a:gd name="connsiteY7" fmla="*/ 0 h 1163587"/>
              <a:gd name="connsiteX0" fmla="*/ 90489 w 3636964"/>
              <a:gd name="connsiteY0" fmla="*/ 0 h 1163587"/>
              <a:gd name="connsiteX1" fmla="*/ 3208391 w 3636964"/>
              <a:gd name="connsiteY1" fmla="*/ 388144 h 1163587"/>
              <a:gd name="connsiteX2" fmla="*/ 3020272 w 3636964"/>
              <a:gd name="connsiteY2" fmla="*/ 89720 h 1163587"/>
              <a:gd name="connsiteX3" fmla="*/ 3636964 w 3636964"/>
              <a:gd name="connsiteY3" fmla="*/ 254768 h 1163587"/>
              <a:gd name="connsiteX4" fmla="*/ 3291735 w 3636964"/>
              <a:gd name="connsiteY4" fmla="*/ 747635 h 1163587"/>
              <a:gd name="connsiteX5" fmla="*/ 3236966 w 3636964"/>
              <a:gd name="connsiteY5" fmla="*/ 577798 h 1163587"/>
              <a:gd name="connsiteX6" fmla="*/ 0 w 3636964"/>
              <a:gd name="connsiteY6" fmla="*/ 1163587 h 1163587"/>
              <a:gd name="connsiteX7" fmla="*/ 90489 w 3636964"/>
              <a:gd name="connsiteY7" fmla="*/ 0 h 1163587"/>
              <a:gd name="connsiteX0" fmla="*/ 90489 w 3636964"/>
              <a:gd name="connsiteY0" fmla="*/ 0 h 1163587"/>
              <a:gd name="connsiteX1" fmla="*/ 3078216 w 3636964"/>
              <a:gd name="connsiteY1" fmla="*/ 330994 h 1163587"/>
              <a:gd name="connsiteX2" fmla="*/ 3020272 w 3636964"/>
              <a:gd name="connsiteY2" fmla="*/ 89720 h 1163587"/>
              <a:gd name="connsiteX3" fmla="*/ 3636964 w 3636964"/>
              <a:gd name="connsiteY3" fmla="*/ 254768 h 1163587"/>
              <a:gd name="connsiteX4" fmla="*/ 3291735 w 3636964"/>
              <a:gd name="connsiteY4" fmla="*/ 747635 h 1163587"/>
              <a:gd name="connsiteX5" fmla="*/ 3236966 w 3636964"/>
              <a:gd name="connsiteY5" fmla="*/ 577798 h 1163587"/>
              <a:gd name="connsiteX6" fmla="*/ 0 w 3636964"/>
              <a:gd name="connsiteY6" fmla="*/ 1163587 h 1163587"/>
              <a:gd name="connsiteX7" fmla="*/ 90489 w 3636964"/>
              <a:gd name="connsiteY7" fmla="*/ 0 h 1163587"/>
              <a:gd name="connsiteX0" fmla="*/ 90489 w 3636964"/>
              <a:gd name="connsiteY0" fmla="*/ 0 h 1163587"/>
              <a:gd name="connsiteX1" fmla="*/ 3078216 w 3636964"/>
              <a:gd name="connsiteY1" fmla="*/ 330994 h 1163587"/>
              <a:gd name="connsiteX2" fmla="*/ 3020272 w 3636964"/>
              <a:gd name="connsiteY2" fmla="*/ 89720 h 1163587"/>
              <a:gd name="connsiteX3" fmla="*/ 3636964 w 3636964"/>
              <a:gd name="connsiteY3" fmla="*/ 254768 h 1163587"/>
              <a:gd name="connsiteX4" fmla="*/ 3291735 w 3636964"/>
              <a:gd name="connsiteY4" fmla="*/ 747635 h 1163587"/>
              <a:gd name="connsiteX5" fmla="*/ 3154416 w 3636964"/>
              <a:gd name="connsiteY5" fmla="*/ 504773 h 1163587"/>
              <a:gd name="connsiteX6" fmla="*/ 0 w 3636964"/>
              <a:gd name="connsiteY6" fmla="*/ 1163587 h 1163587"/>
              <a:gd name="connsiteX7" fmla="*/ 90489 w 3636964"/>
              <a:gd name="connsiteY7" fmla="*/ 0 h 1163587"/>
              <a:gd name="connsiteX0" fmla="*/ 0 w 3546475"/>
              <a:gd name="connsiteY0" fmla="*/ 0 h 747635"/>
              <a:gd name="connsiteX1" fmla="*/ 2987727 w 3546475"/>
              <a:gd name="connsiteY1" fmla="*/ 330994 h 747635"/>
              <a:gd name="connsiteX2" fmla="*/ 2929783 w 3546475"/>
              <a:gd name="connsiteY2" fmla="*/ 89720 h 747635"/>
              <a:gd name="connsiteX3" fmla="*/ 3546475 w 3546475"/>
              <a:gd name="connsiteY3" fmla="*/ 254768 h 747635"/>
              <a:gd name="connsiteX4" fmla="*/ 3201246 w 3546475"/>
              <a:gd name="connsiteY4" fmla="*/ 747635 h 747635"/>
              <a:gd name="connsiteX5" fmla="*/ 3063927 w 3546475"/>
              <a:gd name="connsiteY5" fmla="*/ 504773 h 747635"/>
              <a:gd name="connsiteX6" fmla="*/ 144461 w 3546475"/>
              <a:gd name="connsiteY6" fmla="*/ 560337 h 747635"/>
              <a:gd name="connsiteX7" fmla="*/ 0 w 3546475"/>
              <a:gd name="connsiteY7" fmla="*/ 0 h 747635"/>
              <a:gd name="connsiteX0" fmla="*/ 0 w 3603625"/>
              <a:gd name="connsiteY0" fmla="*/ 208730 h 657915"/>
              <a:gd name="connsiteX1" fmla="*/ 3044877 w 3603625"/>
              <a:gd name="connsiteY1" fmla="*/ 241274 h 657915"/>
              <a:gd name="connsiteX2" fmla="*/ 2986933 w 3603625"/>
              <a:gd name="connsiteY2" fmla="*/ 0 h 657915"/>
              <a:gd name="connsiteX3" fmla="*/ 3603625 w 3603625"/>
              <a:gd name="connsiteY3" fmla="*/ 165048 h 657915"/>
              <a:gd name="connsiteX4" fmla="*/ 3258396 w 3603625"/>
              <a:gd name="connsiteY4" fmla="*/ 657915 h 657915"/>
              <a:gd name="connsiteX5" fmla="*/ 3121077 w 3603625"/>
              <a:gd name="connsiteY5" fmla="*/ 415053 h 657915"/>
              <a:gd name="connsiteX6" fmla="*/ 201611 w 3603625"/>
              <a:gd name="connsiteY6" fmla="*/ 470617 h 657915"/>
              <a:gd name="connsiteX7" fmla="*/ 0 w 3603625"/>
              <a:gd name="connsiteY7" fmla="*/ 208730 h 657915"/>
              <a:gd name="connsiteX0" fmla="*/ 0 w 3603625"/>
              <a:gd name="connsiteY0" fmla="*/ 208730 h 950042"/>
              <a:gd name="connsiteX1" fmla="*/ 3044877 w 3603625"/>
              <a:gd name="connsiteY1" fmla="*/ 241274 h 950042"/>
              <a:gd name="connsiteX2" fmla="*/ 2986933 w 3603625"/>
              <a:gd name="connsiteY2" fmla="*/ 0 h 950042"/>
              <a:gd name="connsiteX3" fmla="*/ 3603625 w 3603625"/>
              <a:gd name="connsiteY3" fmla="*/ 165048 h 950042"/>
              <a:gd name="connsiteX4" fmla="*/ 3258396 w 3603625"/>
              <a:gd name="connsiteY4" fmla="*/ 657915 h 950042"/>
              <a:gd name="connsiteX5" fmla="*/ 3121077 w 3603625"/>
              <a:gd name="connsiteY5" fmla="*/ 415053 h 950042"/>
              <a:gd name="connsiteX6" fmla="*/ 306386 w 3603625"/>
              <a:gd name="connsiteY6" fmla="*/ 950042 h 950042"/>
              <a:gd name="connsiteX7" fmla="*/ 0 w 3603625"/>
              <a:gd name="connsiteY7" fmla="*/ 208730 h 950042"/>
              <a:gd name="connsiteX0" fmla="*/ 0 w 3416300"/>
              <a:gd name="connsiteY0" fmla="*/ 672280 h 950042"/>
              <a:gd name="connsiteX1" fmla="*/ 2857552 w 3416300"/>
              <a:gd name="connsiteY1" fmla="*/ 241274 h 950042"/>
              <a:gd name="connsiteX2" fmla="*/ 2799608 w 3416300"/>
              <a:gd name="connsiteY2" fmla="*/ 0 h 950042"/>
              <a:gd name="connsiteX3" fmla="*/ 3416300 w 3416300"/>
              <a:gd name="connsiteY3" fmla="*/ 165048 h 950042"/>
              <a:gd name="connsiteX4" fmla="*/ 3071071 w 3416300"/>
              <a:gd name="connsiteY4" fmla="*/ 657915 h 950042"/>
              <a:gd name="connsiteX5" fmla="*/ 2933752 w 3416300"/>
              <a:gd name="connsiteY5" fmla="*/ 415053 h 950042"/>
              <a:gd name="connsiteX6" fmla="*/ 119061 w 3416300"/>
              <a:gd name="connsiteY6" fmla="*/ 950042 h 950042"/>
              <a:gd name="connsiteX7" fmla="*/ 0 w 3416300"/>
              <a:gd name="connsiteY7" fmla="*/ 672280 h 950042"/>
              <a:gd name="connsiteX0" fmla="*/ 0 w 3416300"/>
              <a:gd name="connsiteY0" fmla="*/ 672280 h 950042"/>
              <a:gd name="connsiteX1" fmla="*/ 2857552 w 3416300"/>
              <a:gd name="connsiteY1" fmla="*/ 241274 h 950042"/>
              <a:gd name="connsiteX2" fmla="*/ 2799608 w 3416300"/>
              <a:gd name="connsiteY2" fmla="*/ 0 h 950042"/>
              <a:gd name="connsiteX3" fmla="*/ 3416300 w 3416300"/>
              <a:gd name="connsiteY3" fmla="*/ 165048 h 950042"/>
              <a:gd name="connsiteX4" fmla="*/ 3071071 w 3416300"/>
              <a:gd name="connsiteY4" fmla="*/ 657915 h 950042"/>
              <a:gd name="connsiteX5" fmla="*/ 2933752 w 3416300"/>
              <a:gd name="connsiteY5" fmla="*/ 415053 h 950042"/>
              <a:gd name="connsiteX6" fmla="*/ 119061 w 3416300"/>
              <a:gd name="connsiteY6" fmla="*/ 950042 h 950042"/>
              <a:gd name="connsiteX7" fmla="*/ 0 w 3416300"/>
              <a:gd name="connsiteY7" fmla="*/ 672280 h 950042"/>
              <a:gd name="connsiteX0" fmla="*/ 0 w 3416300"/>
              <a:gd name="connsiteY0" fmla="*/ 672280 h 950042"/>
              <a:gd name="connsiteX1" fmla="*/ 1866898 w 3416300"/>
              <a:gd name="connsiteY1" fmla="*/ 361845 h 950042"/>
              <a:gd name="connsiteX2" fmla="*/ 2857552 w 3416300"/>
              <a:gd name="connsiteY2" fmla="*/ 241274 h 950042"/>
              <a:gd name="connsiteX3" fmla="*/ 2799608 w 3416300"/>
              <a:gd name="connsiteY3" fmla="*/ 0 h 950042"/>
              <a:gd name="connsiteX4" fmla="*/ 3416300 w 3416300"/>
              <a:gd name="connsiteY4" fmla="*/ 165048 h 950042"/>
              <a:gd name="connsiteX5" fmla="*/ 3071071 w 3416300"/>
              <a:gd name="connsiteY5" fmla="*/ 657915 h 950042"/>
              <a:gd name="connsiteX6" fmla="*/ 2933752 w 3416300"/>
              <a:gd name="connsiteY6" fmla="*/ 415053 h 950042"/>
              <a:gd name="connsiteX7" fmla="*/ 119061 w 3416300"/>
              <a:gd name="connsiteY7" fmla="*/ 950042 h 950042"/>
              <a:gd name="connsiteX8" fmla="*/ 0 w 3416300"/>
              <a:gd name="connsiteY8" fmla="*/ 672280 h 950042"/>
              <a:gd name="connsiteX0" fmla="*/ 0 w 3416300"/>
              <a:gd name="connsiteY0" fmla="*/ 672280 h 950042"/>
              <a:gd name="connsiteX1" fmla="*/ 939798 w 3416300"/>
              <a:gd name="connsiteY1" fmla="*/ 495195 h 950042"/>
              <a:gd name="connsiteX2" fmla="*/ 1866898 w 3416300"/>
              <a:gd name="connsiteY2" fmla="*/ 361845 h 950042"/>
              <a:gd name="connsiteX3" fmla="*/ 2857552 w 3416300"/>
              <a:gd name="connsiteY3" fmla="*/ 241274 h 950042"/>
              <a:gd name="connsiteX4" fmla="*/ 2799608 w 3416300"/>
              <a:gd name="connsiteY4" fmla="*/ 0 h 950042"/>
              <a:gd name="connsiteX5" fmla="*/ 3416300 w 3416300"/>
              <a:gd name="connsiteY5" fmla="*/ 165048 h 950042"/>
              <a:gd name="connsiteX6" fmla="*/ 3071071 w 3416300"/>
              <a:gd name="connsiteY6" fmla="*/ 657915 h 950042"/>
              <a:gd name="connsiteX7" fmla="*/ 2933752 w 3416300"/>
              <a:gd name="connsiteY7" fmla="*/ 415053 h 950042"/>
              <a:gd name="connsiteX8" fmla="*/ 119061 w 3416300"/>
              <a:gd name="connsiteY8" fmla="*/ 950042 h 950042"/>
              <a:gd name="connsiteX9" fmla="*/ 0 w 3416300"/>
              <a:gd name="connsiteY9" fmla="*/ 672280 h 950042"/>
              <a:gd name="connsiteX0" fmla="*/ 0 w 3416300"/>
              <a:gd name="connsiteY0" fmla="*/ 672280 h 950042"/>
              <a:gd name="connsiteX1" fmla="*/ 939798 w 3416300"/>
              <a:gd name="connsiteY1" fmla="*/ 495195 h 950042"/>
              <a:gd name="connsiteX2" fmla="*/ 1866898 w 3416300"/>
              <a:gd name="connsiteY2" fmla="*/ 361845 h 950042"/>
              <a:gd name="connsiteX3" fmla="*/ 2857552 w 3416300"/>
              <a:gd name="connsiteY3" fmla="*/ 241274 h 950042"/>
              <a:gd name="connsiteX4" fmla="*/ 2799608 w 3416300"/>
              <a:gd name="connsiteY4" fmla="*/ 0 h 950042"/>
              <a:gd name="connsiteX5" fmla="*/ 3416300 w 3416300"/>
              <a:gd name="connsiteY5" fmla="*/ 165048 h 950042"/>
              <a:gd name="connsiteX6" fmla="*/ 3071071 w 3416300"/>
              <a:gd name="connsiteY6" fmla="*/ 657915 h 950042"/>
              <a:gd name="connsiteX7" fmla="*/ 2933752 w 3416300"/>
              <a:gd name="connsiteY7" fmla="*/ 415053 h 950042"/>
              <a:gd name="connsiteX8" fmla="*/ 1035048 w 3416300"/>
              <a:gd name="connsiteY8" fmla="*/ 768245 h 950042"/>
              <a:gd name="connsiteX9" fmla="*/ 119061 w 3416300"/>
              <a:gd name="connsiteY9" fmla="*/ 950042 h 950042"/>
              <a:gd name="connsiteX10" fmla="*/ 0 w 3416300"/>
              <a:gd name="connsiteY10" fmla="*/ 672280 h 950042"/>
              <a:gd name="connsiteX0" fmla="*/ 0 w 3416300"/>
              <a:gd name="connsiteY0" fmla="*/ 672280 h 950042"/>
              <a:gd name="connsiteX1" fmla="*/ 939798 w 3416300"/>
              <a:gd name="connsiteY1" fmla="*/ 495195 h 950042"/>
              <a:gd name="connsiteX2" fmla="*/ 1866898 w 3416300"/>
              <a:gd name="connsiteY2" fmla="*/ 361845 h 950042"/>
              <a:gd name="connsiteX3" fmla="*/ 2857552 w 3416300"/>
              <a:gd name="connsiteY3" fmla="*/ 241274 h 950042"/>
              <a:gd name="connsiteX4" fmla="*/ 2799608 w 3416300"/>
              <a:gd name="connsiteY4" fmla="*/ 0 h 950042"/>
              <a:gd name="connsiteX5" fmla="*/ 3416300 w 3416300"/>
              <a:gd name="connsiteY5" fmla="*/ 165048 h 950042"/>
              <a:gd name="connsiteX6" fmla="*/ 3071071 w 3416300"/>
              <a:gd name="connsiteY6" fmla="*/ 657915 h 950042"/>
              <a:gd name="connsiteX7" fmla="*/ 2933752 w 3416300"/>
              <a:gd name="connsiteY7" fmla="*/ 415053 h 950042"/>
              <a:gd name="connsiteX8" fmla="*/ 1920873 w 3416300"/>
              <a:gd name="connsiteY8" fmla="*/ 596795 h 950042"/>
              <a:gd name="connsiteX9" fmla="*/ 1035048 w 3416300"/>
              <a:gd name="connsiteY9" fmla="*/ 768245 h 950042"/>
              <a:gd name="connsiteX10" fmla="*/ 119061 w 3416300"/>
              <a:gd name="connsiteY10" fmla="*/ 950042 h 950042"/>
              <a:gd name="connsiteX11" fmla="*/ 0 w 3416300"/>
              <a:gd name="connsiteY11" fmla="*/ 672280 h 950042"/>
              <a:gd name="connsiteX0" fmla="*/ 0 w 3416300"/>
              <a:gd name="connsiteY0" fmla="*/ 672280 h 950042"/>
              <a:gd name="connsiteX1" fmla="*/ 939798 w 3416300"/>
              <a:gd name="connsiteY1" fmla="*/ 495195 h 950042"/>
              <a:gd name="connsiteX2" fmla="*/ 1866898 w 3416300"/>
              <a:gd name="connsiteY2" fmla="*/ 361845 h 950042"/>
              <a:gd name="connsiteX3" fmla="*/ 2857552 w 3416300"/>
              <a:gd name="connsiteY3" fmla="*/ 241274 h 950042"/>
              <a:gd name="connsiteX4" fmla="*/ 2799608 w 3416300"/>
              <a:gd name="connsiteY4" fmla="*/ 0 h 950042"/>
              <a:gd name="connsiteX5" fmla="*/ 3416300 w 3416300"/>
              <a:gd name="connsiteY5" fmla="*/ 165048 h 950042"/>
              <a:gd name="connsiteX6" fmla="*/ 3071071 w 3416300"/>
              <a:gd name="connsiteY6" fmla="*/ 657915 h 950042"/>
              <a:gd name="connsiteX7" fmla="*/ 2933752 w 3416300"/>
              <a:gd name="connsiteY7" fmla="*/ 415053 h 950042"/>
              <a:gd name="connsiteX8" fmla="*/ 1962148 w 3416300"/>
              <a:gd name="connsiteY8" fmla="*/ 526945 h 950042"/>
              <a:gd name="connsiteX9" fmla="*/ 1035048 w 3416300"/>
              <a:gd name="connsiteY9" fmla="*/ 768245 h 950042"/>
              <a:gd name="connsiteX10" fmla="*/ 119061 w 3416300"/>
              <a:gd name="connsiteY10" fmla="*/ 950042 h 950042"/>
              <a:gd name="connsiteX11" fmla="*/ 0 w 3416300"/>
              <a:gd name="connsiteY11" fmla="*/ 672280 h 950042"/>
              <a:gd name="connsiteX0" fmla="*/ 0 w 3416300"/>
              <a:gd name="connsiteY0" fmla="*/ 672280 h 950042"/>
              <a:gd name="connsiteX1" fmla="*/ 939798 w 3416300"/>
              <a:gd name="connsiteY1" fmla="*/ 495195 h 950042"/>
              <a:gd name="connsiteX2" fmla="*/ 1946273 w 3416300"/>
              <a:gd name="connsiteY2" fmla="*/ 371370 h 950042"/>
              <a:gd name="connsiteX3" fmla="*/ 2857552 w 3416300"/>
              <a:gd name="connsiteY3" fmla="*/ 241274 h 950042"/>
              <a:gd name="connsiteX4" fmla="*/ 2799608 w 3416300"/>
              <a:gd name="connsiteY4" fmla="*/ 0 h 950042"/>
              <a:gd name="connsiteX5" fmla="*/ 3416300 w 3416300"/>
              <a:gd name="connsiteY5" fmla="*/ 165048 h 950042"/>
              <a:gd name="connsiteX6" fmla="*/ 3071071 w 3416300"/>
              <a:gd name="connsiteY6" fmla="*/ 657915 h 950042"/>
              <a:gd name="connsiteX7" fmla="*/ 2933752 w 3416300"/>
              <a:gd name="connsiteY7" fmla="*/ 415053 h 950042"/>
              <a:gd name="connsiteX8" fmla="*/ 1962148 w 3416300"/>
              <a:gd name="connsiteY8" fmla="*/ 526945 h 950042"/>
              <a:gd name="connsiteX9" fmla="*/ 1035048 w 3416300"/>
              <a:gd name="connsiteY9" fmla="*/ 768245 h 950042"/>
              <a:gd name="connsiteX10" fmla="*/ 119061 w 3416300"/>
              <a:gd name="connsiteY10" fmla="*/ 950042 h 950042"/>
              <a:gd name="connsiteX11" fmla="*/ 0 w 3416300"/>
              <a:gd name="connsiteY11" fmla="*/ 672280 h 950042"/>
              <a:gd name="connsiteX0" fmla="*/ 0 w 3416300"/>
              <a:gd name="connsiteY0" fmla="*/ 672280 h 950042"/>
              <a:gd name="connsiteX1" fmla="*/ 939798 w 3416300"/>
              <a:gd name="connsiteY1" fmla="*/ 495195 h 950042"/>
              <a:gd name="connsiteX2" fmla="*/ 1946273 w 3416300"/>
              <a:gd name="connsiteY2" fmla="*/ 371370 h 950042"/>
              <a:gd name="connsiteX3" fmla="*/ 2857552 w 3416300"/>
              <a:gd name="connsiteY3" fmla="*/ 241274 h 950042"/>
              <a:gd name="connsiteX4" fmla="*/ 2799608 w 3416300"/>
              <a:gd name="connsiteY4" fmla="*/ 0 h 950042"/>
              <a:gd name="connsiteX5" fmla="*/ 3416300 w 3416300"/>
              <a:gd name="connsiteY5" fmla="*/ 165048 h 950042"/>
              <a:gd name="connsiteX6" fmla="*/ 3071071 w 3416300"/>
              <a:gd name="connsiteY6" fmla="*/ 657915 h 950042"/>
              <a:gd name="connsiteX7" fmla="*/ 2933752 w 3416300"/>
              <a:gd name="connsiteY7" fmla="*/ 415053 h 950042"/>
              <a:gd name="connsiteX8" fmla="*/ 1962148 w 3416300"/>
              <a:gd name="connsiteY8" fmla="*/ 526945 h 950042"/>
              <a:gd name="connsiteX9" fmla="*/ 952498 w 3416300"/>
              <a:gd name="connsiteY9" fmla="*/ 698395 h 950042"/>
              <a:gd name="connsiteX10" fmla="*/ 119061 w 3416300"/>
              <a:gd name="connsiteY10" fmla="*/ 950042 h 950042"/>
              <a:gd name="connsiteX11" fmla="*/ 0 w 3416300"/>
              <a:gd name="connsiteY11" fmla="*/ 672280 h 950042"/>
              <a:gd name="connsiteX0" fmla="*/ 0 w 3416300"/>
              <a:gd name="connsiteY0" fmla="*/ 672280 h 950042"/>
              <a:gd name="connsiteX1" fmla="*/ 952498 w 3416300"/>
              <a:gd name="connsiteY1" fmla="*/ 523770 h 950042"/>
              <a:gd name="connsiteX2" fmla="*/ 1946273 w 3416300"/>
              <a:gd name="connsiteY2" fmla="*/ 371370 h 950042"/>
              <a:gd name="connsiteX3" fmla="*/ 2857552 w 3416300"/>
              <a:gd name="connsiteY3" fmla="*/ 241274 h 950042"/>
              <a:gd name="connsiteX4" fmla="*/ 2799608 w 3416300"/>
              <a:gd name="connsiteY4" fmla="*/ 0 h 950042"/>
              <a:gd name="connsiteX5" fmla="*/ 3416300 w 3416300"/>
              <a:gd name="connsiteY5" fmla="*/ 165048 h 950042"/>
              <a:gd name="connsiteX6" fmla="*/ 3071071 w 3416300"/>
              <a:gd name="connsiteY6" fmla="*/ 657915 h 950042"/>
              <a:gd name="connsiteX7" fmla="*/ 2933752 w 3416300"/>
              <a:gd name="connsiteY7" fmla="*/ 415053 h 950042"/>
              <a:gd name="connsiteX8" fmla="*/ 1962148 w 3416300"/>
              <a:gd name="connsiteY8" fmla="*/ 526945 h 950042"/>
              <a:gd name="connsiteX9" fmla="*/ 952498 w 3416300"/>
              <a:gd name="connsiteY9" fmla="*/ 698395 h 950042"/>
              <a:gd name="connsiteX10" fmla="*/ 119061 w 3416300"/>
              <a:gd name="connsiteY10" fmla="*/ 950042 h 950042"/>
              <a:gd name="connsiteX11" fmla="*/ 0 w 3416300"/>
              <a:gd name="connsiteY11" fmla="*/ 672280 h 950042"/>
              <a:gd name="connsiteX0" fmla="*/ 0 w 3336925"/>
              <a:gd name="connsiteY0" fmla="*/ 773880 h 950042"/>
              <a:gd name="connsiteX1" fmla="*/ 873123 w 3336925"/>
              <a:gd name="connsiteY1" fmla="*/ 523770 h 950042"/>
              <a:gd name="connsiteX2" fmla="*/ 1866898 w 3336925"/>
              <a:gd name="connsiteY2" fmla="*/ 371370 h 950042"/>
              <a:gd name="connsiteX3" fmla="*/ 2778177 w 3336925"/>
              <a:gd name="connsiteY3" fmla="*/ 241274 h 950042"/>
              <a:gd name="connsiteX4" fmla="*/ 2720233 w 3336925"/>
              <a:gd name="connsiteY4" fmla="*/ 0 h 950042"/>
              <a:gd name="connsiteX5" fmla="*/ 3336925 w 3336925"/>
              <a:gd name="connsiteY5" fmla="*/ 165048 h 950042"/>
              <a:gd name="connsiteX6" fmla="*/ 2991696 w 3336925"/>
              <a:gd name="connsiteY6" fmla="*/ 657915 h 950042"/>
              <a:gd name="connsiteX7" fmla="*/ 2854377 w 3336925"/>
              <a:gd name="connsiteY7" fmla="*/ 415053 h 950042"/>
              <a:gd name="connsiteX8" fmla="*/ 1882773 w 3336925"/>
              <a:gd name="connsiteY8" fmla="*/ 526945 h 950042"/>
              <a:gd name="connsiteX9" fmla="*/ 873123 w 3336925"/>
              <a:gd name="connsiteY9" fmla="*/ 698395 h 950042"/>
              <a:gd name="connsiteX10" fmla="*/ 39686 w 3336925"/>
              <a:gd name="connsiteY10" fmla="*/ 950042 h 950042"/>
              <a:gd name="connsiteX11" fmla="*/ 0 w 3336925"/>
              <a:gd name="connsiteY11" fmla="*/ 773880 h 950042"/>
              <a:gd name="connsiteX0" fmla="*/ 0 w 3336925"/>
              <a:gd name="connsiteY0" fmla="*/ 773880 h 946867"/>
              <a:gd name="connsiteX1" fmla="*/ 873123 w 3336925"/>
              <a:gd name="connsiteY1" fmla="*/ 523770 h 946867"/>
              <a:gd name="connsiteX2" fmla="*/ 1866898 w 3336925"/>
              <a:gd name="connsiteY2" fmla="*/ 371370 h 946867"/>
              <a:gd name="connsiteX3" fmla="*/ 2778177 w 3336925"/>
              <a:gd name="connsiteY3" fmla="*/ 241274 h 946867"/>
              <a:gd name="connsiteX4" fmla="*/ 2720233 w 3336925"/>
              <a:gd name="connsiteY4" fmla="*/ 0 h 946867"/>
              <a:gd name="connsiteX5" fmla="*/ 3336925 w 3336925"/>
              <a:gd name="connsiteY5" fmla="*/ 165048 h 946867"/>
              <a:gd name="connsiteX6" fmla="*/ 2991696 w 3336925"/>
              <a:gd name="connsiteY6" fmla="*/ 657915 h 946867"/>
              <a:gd name="connsiteX7" fmla="*/ 2854377 w 3336925"/>
              <a:gd name="connsiteY7" fmla="*/ 415053 h 946867"/>
              <a:gd name="connsiteX8" fmla="*/ 1882773 w 3336925"/>
              <a:gd name="connsiteY8" fmla="*/ 526945 h 946867"/>
              <a:gd name="connsiteX9" fmla="*/ 873123 w 3336925"/>
              <a:gd name="connsiteY9" fmla="*/ 698395 h 946867"/>
              <a:gd name="connsiteX10" fmla="*/ 106361 w 3336925"/>
              <a:gd name="connsiteY10" fmla="*/ 946867 h 946867"/>
              <a:gd name="connsiteX11" fmla="*/ 0 w 3336925"/>
              <a:gd name="connsiteY11" fmla="*/ 773880 h 946867"/>
              <a:gd name="connsiteX0" fmla="*/ 0 w 3336925"/>
              <a:gd name="connsiteY0" fmla="*/ 773880 h 946867"/>
              <a:gd name="connsiteX1" fmla="*/ 873123 w 3336925"/>
              <a:gd name="connsiteY1" fmla="*/ 523770 h 946867"/>
              <a:gd name="connsiteX2" fmla="*/ 1866898 w 3336925"/>
              <a:gd name="connsiteY2" fmla="*/ 371370 h 946867"/>
              <a:gd name="connsiteX3" fmla="*/ 2778177 w 3336925"/>
              <a:gd name="connsiteY3" fmla="*/ 241274 h 946867"/>
              <a:gd name="connsiteX4" fmla="*/ 2720233 w 3336925"/>
              <a:gd name="connsiteY4" fmla="*/ 0 h 946867"/>
              <a:gd name="connsiteX5" fmla="*/ 3336925 w 3336925"/>
              <a:gd name="connsiteY5" fmla="*/ 165048 h 946867"/>
              <a:gd name="connsiteX6" fmla="*/ 2991696 w 3336925"/>
              <a:gd name="connsiteY6" fmla="*/ 657915 h 946867"/>
              <a:gd name="connsiteX7" fmla="*/ 2854377 w 3336925"/>
              <a:gd name="connsiteY7" fmla="*/ 415053 h 946867"/>
              <a:gd name="connsiteX8" fmla="*/ 1882773 w 3336925"/>
              <a:gd name="connsiteY8" fmla="*/ 526945 h 946867"/>
              <a:gd name="connsiteX9" fmla="*/ 873123 w 3336925"/>
              <a:gd name="connsiteY9" fmla="*/ 698395 h 946867"/>
              <a:gd name="connsiteX10" fmla="*/ 460373 w 3336925"/>
              <a:gd name="connsiteY10" fmla="*/ 838096 h 946867"/>
              <a:gd name="connsiteX11" fmla="*/ 106361 w 3336925"/>
              <a:gd name="connsiteY11" fmla="*/ 946867 h 946867"/>
              <a:gd name="connsiteX12" fmla="*/ 0 w 3336925"/>
              <a:gd name="connsiteY12" fmla="*/ 773880 h 946867"/>
              <a:gd name="connsiteX0" fmla="*/ 0 w 3336925"/>
              <a:gd name="connsiteY0" fmla="*/ 773880 h 946867"/>
              <a:gd name="connsiteX1" fmla="*/ 873123 w 3336925"/>
              <a:gd name="connsiteY1" fmla="*/ 523770 h 946867"/>
              <a:gd name="connsiteX2" fmla="*/ 1866898 w 3336925"/>
              <a:gd name="connsiteY2" fmla="*/ 371370 h 946867"/>
              <a:gd name="connsiteX3" fmla="*/ 2778177 w 3336925"/>
              <a:gd name="connsiteY3" fmla="*/ 241274 h 946867"/>
              <a:gd name="connsiteX4" fmla="*/ 2720233 w 3336925"/>
              <a:gd name="connsiteY4" fmla="*/ 0 h 946867"/>
              <a:gd name="connsiteX5" fmla="*/ 3336925 w 3336925"/>
              <a:gd name="connsiteY5" fmla="*/ 165048 h 946867"/>
              <a:gd name="connsiteX6" fmla="*/ 2991696 w 3336925"/>
              <a:gd name="connsiteY6" fmla="*/ 657915 h 946867"/>
              <a:gd name="connsiteX7" fmla="*/ 2854377 w 3336925"/>
              <a:gd name="connsiteY7" fmla="*/ 415053 h 946867"/>
              <a:gd name="connsiteX8" fmla="*/ 1882773 w 3336925"/>
              <a:gd name="connsiteY8" fmla="*/ 526945 h 946867"/>
              <a:gd name="connsiteX9" fmla="*/ 873123 w 3336925"/>
              <a:gd name="connsiteY9" fmla="*/ 698395 h 946867"/>
              <a:gd name="connsiteX10" fmla="*/ 457198 w 3336925"/>
              <a:gd name="connsiteY10" fmla="*/ 803171 h 946867"/>
              <a:gd name="connsiteX11" fmla="*/ 106361 w 3336925"/>
              <a:gd name="connsiteY11" fmla="*/ 946867 h 946867"/>
              <a:gd name="connsiteX12" fmla="*/ 0 w 3336925"/>
              <a:gd name="connsiteY12" fmla="*/ 773880 h 946867"/>
              <a:gd name="connsiteX0" fmla="*/ 0 w 3336925"/>
              <a:gd name="connsiteY0" fmla="*/ 773880 h 946867"/>
              <a:gd name="connsiteX1" fmla="*/ 387348 w 3336925"/>
              <a:gd name="connsiteY1" fmla="*/ 625371 h 946867"/>
              <a:gd name="connsiteX2" fmla="*/ 873123 w 3336925"/>
              <a:gd name="connsiteY2" fmla="*/ 523770 h 946867"/>
              <a:gd name="connsiteX3" fmla="*/ 1866898 w 3336925"/>
              <a:gd name="connsiteY3" fmla="*/ 371370 h 946867"/>
              <a:gd name="connsiteX4" fmla="*/ 2778177 w 3336925"/>
              <a:gd name="connsiteY4" fmla="*/ 241274 h 946867"/>
              <a:gd name="connsiteX5" fmla="*/ 2720233 w 3336925"/>
              <a:gd name="connsiteY5" fmla="*/ 0 h 946867"/>
              <a:gd name="connsiteX6" fmla="*/ 3336925 w 3336925"/>
              <a:gd name="connsiteY6" fmla="*/ 165048 h 946867"/>
              <a:gd name="connsiteX7" fmla="*/ 2991696 w 3336925"/>
              <a:gd name="connsiteY7" fmla="*/ 657915 h 946867"/>
              <a:gd name="connsiteX8" fmla="*/ 2854377 w 3336925"/>
              <a:gd name="connsiteY8" fmla="*/ 415053 h 946867"/>
              <a:gd name="connsiteX9" fmla="*/ 1882773 w 3336925"/>
              <a:gd name="connsiteY9" fmla="*/ 526945 h 946867"/>
              <a:gd name="connsiteX10" fmla="*/ 873123 w 3336925"/>
              <a:gd name="connsiteY10" fmla="*/ 698395 h 946867"/>
              <a:gd name="connsiteX11" fmla="*/ 457198 w 3336925"/>
              <a:gd name="connsiteY11" fmla="*/ 803171 h 946867"/>
              <a:gd name="connsiteX12" fmla="*/ 106361 w 3336925"/>
              <a:gd name="connsiteY12" fmla="*/ 946867 h 946867"/>
              <a:gd name="connsiteX13" fmla="*/ 0 w 3336925"/>
              <a:gd name="connsiteY13" fmla="*/ 773880 h 946867"/>
              <a:gd name="connsiteX0" fmla="*/ 0 w 3336925"/>
              <a:gd name="connsiteY0" fmla="*/ 773880 h 946867"/>
              <a:gd name="connsiteX1" fmla="*/ 431798 w 3336925"/>
              <a:gd name="connsiteY1" fmla="*/ 666646 h 946867"/>
              <a:gd name="connsiteX2" fmla="*/ 873123 w 3336925"/>
              <a:gd name="connsiteY2" fmla="*/ 523770 h 946867"/>
              <a:gd name="connsiteX3" fmla="*/ 1866898 w 3336925"/>
              <a:gd name="connsiteY3" fmla="*/ 371370 h 946867"/>
              <a:gd name="connsiteX4" fmla="*/ 2778177 w 3336925"/>
              <a:gd name="connsiteY4" fmla="*/ 241274 h 946867"/>
              <a:gd name="connsiteX5" fmla="*/ 2720233 w 3336925"/>
              <a:gd name="connsiteY5" fmla="*/ 0 h 946867"/>
              <a:gd name="connsiteX6" fmla="*/ 3336925 w 3336925"/>
              <a:gd name="connsiteY6" fmla="*/ 165048 h 946867"/>
              <a:gd name="connsiteX7" fmla="*/ 2991696 w 3336925"/>
              <a:gd name="connsiteY7" fmla="*/ 657915 h 946867"/>
              <a:gd name="connsiteX8" fmla="*/ 2854377 w 3336925"/>
              <a:gd name="connsiteY8" fmla="*/ 415053 h 946867"/>
              <a:gd name="connsiteX9" fmla="*/ 1882773 w 3336925"/>
              <a:gd name="connsiteY9" fmla="*/ 526945 h 946867"/>
              <a:gd name="connsiteX10" fmla="*/ 873123 w 3336925"/>
              <a:gd name="connsiteY10" fmla="*/ 698395 h 946867"/>
              <a:gd name="connsiteX11" fmla="*/ 457198 w 3336925"/>
              <a:gd name="connsiteY11" fmla="*/ 803171 h 946867"/>
              <a:gd name="connsiteX12" fmla="*/ 106361 w 3336925"/>
              <a:gd name="connsiteY12" fmla="*/ 946867 h 946867"/>
              <a:gd name="connsiteX13" fmla="*/ 0 w 3336925"/>
              <a:gd name="connsiteY13" fmla="*/ 773880 h 946867"/>
              <a:gd name="connsiteX0" fmla="*/ 0 w 3298825"/>
              <a:gd name="connsiteY0" fmla="*/ 818330 h 946867"/>
              <a:gd name="connsiteX1" fmla="*/ 393698 w 3298825"/>
              <a:gd name="connsiteY1" fmla="*/ 666646 h 946867"/>
              <a:gd name="connsiteX2" fmla="*/ 835023 w 3298825"/>
              <a:gd name="connsiteY2" fmla="*/ 523770 h 946867"/>
              <a:gd name="connsiteX3" fmla="*/ 1828798 w 3298825"/>
              <a:gd name="connsiteY3" fmla="*/ 371370 h 946867"/>
              <a:gd name="connsiteX4" fmla="*/ 2740077 w 3298825"/>
              <a:gd name="connsiteY4" fmla="*/ 241274 h 946867"/>
              <a:gd name="connsiteX5" fmla="*/ 2682133 w 3298825"/>
              <a:gd name="connsiteY5" fmla="*/ 0 h 946867"/>
              <a:gd name="connsiteX6" fmla="*/ 3298825 w 3298825"/>
              <a:gd name="connsiteY6" fmla="*/ 165048 h 946867"/>
              <a:gd name="connsiteX7" fmla="*/ 2953596 w 3298825"/>
              <a:gd name="connsiteY7" fmla="*/ 657915 h 946867"/>
              <a:gd name="connsiteX8" fmla="*/ 2816277 w 3298825"/>
              <a:gd name="connsiteY8" fmla="*/ 415053 h 946867"/>
              <a:gd name="connsiteX9" fmla="*/ 1844673 w 3298825"/>
              <a:gd name="connsiteY9" fmla="*/ 526945 h 946867"/>
              <a:gd name="connsiteX10" fmla="*/ 835023 w 3298825"/>
              <a:gd name="connsiteY10" fmla="*/ 698395 h 946867"/>
              <a:gd name="connsiteX11" fmla="*/ 419098 w 3298825"/>
              <a:gd name="connsiteY11" fmla="*/ 803171 h 946867"/>
              <a:gd name="connsiteX12" fmla="*/ 68261 w 3298825"/>
              <a:gd name="connsiteY12" fmla="*/ 946867 h 946867"/>
              <a:gd name="connsiteX13" fmla="*/ 0 w 3298825"/>
              <a:gd name="connsiteY13" fmla="*/ 818330 h 946867"/>
              <a:gd name="connsiteX0" fmla="*/ 0 w 3298825"/>
              <a:gd name="connsiteY0" fmla="*/ 818330 h 946867"/>
              <a:gd name="connsiteX1" fmla="*/ 393698 w 3298825"/>
              <a:gd name="connsiteY1" fmla="*/ 666646 h 946867"/>
              <a:gd name="connsiteX2" fmla="*/ 777873 w 3298825"/>
              <a:gd name="connsiteY2" fmla="*/ 555520 h 946867"/>
              <a:gd name="connsiteX3" fmla="*/ 1828798 w 3298825"/>
              <a:gd name="connsiteY3" fmla="*/ 371370 h 946867"/>
              <a:gd name="connsiteX4" fmla="*/ 2740077 w 3298825"/>
              <a:gd name="connsiteY4" fmla="*/ 241274 h 946867"/>
              <a:gd name="connsiteX5" fmla="*/ 2682133 w 3298825"/>
              <a:gd name="connsiteY5" fmla="*/ 0 h 946867"/>
              <a:gd name="connsiteX6" fmla="*/ 3298825 w 3298825"/>
              <a:gd name="connsiteY6" fmla="*/ 165048 h 946867"/>
              <a:gd name="connsiteX7" fmla="*/ 2953596 w 3298825"/>
              <a:gd name="connsiteY7" fmla="*/ 657915 h 946867"/>
              <a:gd name="connsiteX8" fmla="*/ 2816277 w 3298825"/>
              <a:gd name="connsiteY8" fmla="*/ 415053 h 946867"/>
              <a:gd name="connsiteX9" fmla="*/ 1844673 w 3298825"/>
              <a:gd name="connsiteY9" fmla="*/ 526945 h 946867"/>
              <a:gd name="connsiteX10" fmla="*/ 835023 w 3298825"/>
              <a:gd name="connsiteY10" fmla="*/ 698395 h 946867"/>
              <a:gd name="connsiteX11" fmla="*/ 419098 w 3298825"/>
              <a:gd name="connsiteY11" fmla="*/ 803171 h 946867"/>
              <a:gd name="connsiteX12" fmla="*/ 68261 w 3298825"/>
              <a:gd name="connsiteY12" fmla="*/ 946867 h 946867"/>
              <a:gd name="connsiteX13" fmla="*/ 0 w 3298825"/>
              <a:gd name="connsiteY13" fmla="*/ 818330 h 946867"/>
              <a:gd name="connsiteX0" fmla="*/ 0 w 3298825"/>
              <a:gd name="connsiteY0" fmla="*/ 818330 h 946867"/>
              <a:gd name="connsiteX1" fmla="*/ 393698 w 3298825"/>
              <a:gd name="connsiteY1" fmla="*/ 666646 h 946867"/>
              <a:gd name="connsiteX2" fmla="*/ 777873 w 3298825"/>
              <a:gd name="connsiteY2" fmla="*/ 555520 h 946867"/>
              <a:gd name="connsiteX3" fmla="*/ 1828798 w 3298825"/>
              <a:gd name="connsiteY3" fmla="*/ 371370 h 946867"/>
              <a:gd name="connsiteX4" fmla="*/ 2740077 w 3298825"/>
              <a:gd name="connsiteY4" fmla="*/ 241274 h 946867"/>
              <a:gd name="connsiteX5" fmla="*/ 2682133 w 3298825"/>
              <a:gd name="connsiteY5" fmla="*/ 0 h 946867"/>
              <a:gd name="connsiteX6" fmla="*/ 3298825 w 3298825"/>
              <a:gd name="connsiteY6" fmla="*/ 165048 h 946867"/>
              <a:gd name="connsiteX7" fmla="*/ 2953596 w 3298825"/>
              <a:gd name="connsiteY7" fmla="*/ 657915 h 946867"/>
              <a:gd name="connsiteX8" fmla="*/ 2816277 w 3298825"/>
              <a:gd name="connsiteY8" fmla="*/ 415053 h 946867"/>
              <a:gd name="connsiteX9" fmla="*/ 1946273 w 3298825"/>
              <a:gd name="connsiteY9" fmla="*/ 580920 h 946867"/>
              <a:gd name="connsiteX10" fmla="*/ 835023 w 3298825"/>
              <a:gd name="connsiteY10" fmla="*/ 698395 h 946867"/>
              <a:gd name="connsiteX11" fmla="*/ 419098 w 3298825"/>
              <a:gd name="connsiteY11" fmla="*/ 803171 h 946867"/>
              <a:gd name="connsiteX12" fmla="*/ 68261 w 3298825"/>
              <a:gd name="connsiteY12" fmla="*/ 946867 h 946867"/>
              <a:gd name="connsiteX13" fmla="*/ 0 w 3298825"/>
              <a:gd name="connsiteY13" fmla="*/ 818330 h 946867"/>
              <a:gd name="connsiteX0" fmla="*/ 0 w 3298825"/>
              <a:gd name="connsiteY0" fmla="*/ 818330 h 946867"/>
              <a:gd name="connsiteX1" fmla="*/ 393698 w 3298825"/>
              <a:gd name="connsiteY1" fmla="*/ 666646 h 946867"/>
              <a:gd name="connsiteX2" fmla="*/ 777873 w 3298825"/>
              <a:gd name="connsiteY2" fmla="*/ 555520 h 946867"/>
              <a:gd name="connsiteX3" fmla="*/ 1962148 w 3298825"/>
              <a:gd name="connsiteY3" fmla="*/ 444395 h 946867"/>
              <a:gd name="connsiteX4" fmla="*/ 2740077 w 3298825"/>
              <a:gd name="connsiteY4" fmla="*/ 241274 h 946867"/>
              <a:gd name="connsiteX5" fmla="*/ 2682133 w 3298825"/>
              <a:gd name="connsiteY5" fmla="*/ 0 h 946867"/>
              <a:gd name="connsiteX6" fmla="*/ 3298825 w 3298825"/>
              <a:gd name="connsiteY6" fmla="*/ 165048 h 946867"/>
              <a:gd name="connsiteX7" fmla="*/ 2953596 w 3298825"/>
              <a:gd name="connsiteY7" fmla="*/ 657915 h 946867"/>
              <a:gd name="connsiteX8" fmla="*/ 2816277 w 3298825"/>
              <a:gd name="connsiteY8" fmla="*/ 415053 h 946867"/>
              <a:gd name="connsiteX9" fmla="*/ 1946273 w 3298825"/>
              <a:gd name="connsiteY9" fmla="*/ 580920 h 946867"/>
              <a:gd name="connsiteX10" fmla="*/ 835023 w 3298825"/>
              <a:gd name="connsiteY10" fmla="*/ 698395 h 946867"/>
              <a:gd name="connsiteX11" fmla="*/ 419098 w 3298825"/>
              <a:gd name="connsiteY11" fmla="*/ 803171 h 946867"/>
              <a:gd name="connsiteX12" fmla="*/ 68261 w 3298825"/>
              <a:gd name="connsiteY12" fmla="*/ 946867 h 946867"/>
              <a:gd name="connsiteX13" fmla="*/ 0 w 3298825"/>
              <a:gd name="connsiteY13" fmla="*/ 818330 h 946867"/>
              <a:gd name="connsiteX0" fmla="*/ 0 w 3298825"/>
              <a:gd name="connsiteY0" fmla="*/ 818330 h 946867"/>
              <a:gd name="connsiteX1" fmla="*/ 393698 w 3298825"/>
              <a:gd name="connsiteY1" fmla="*/ 666646 h 946867"/>
              <a:gd name="connsiteX2" fmla="*/ 777873 w 3298825"/>
              <a:gd name="connsiteY2" fmla="*/ 555520 h 946867"/>
              <a:gd name="connsiteX3" fmla="*/ 1962148 w 3298825"/>
              <a:gd name="connsiteY3" fmla="*/ 444395 h 946867"/>
              <a:gd name="connsiteX4" fmla="*/ 2946452 w 3298825"/>
              <a:gd name="connsiteY4" fmla="*/ 222224 h 946867"/>
              <a:gd name="connsiteX5" fmla="*/ 2682133 w 3298825"/>
              <a:gd name="connsiteY5" fmla="*/ 0 h 946867"/>
              <a:gd name="connsiteX6" fmla="*/ 3298825 w 3298825"/>
              <a:gd name="connsiteY6" fmla="*/ 165048 h 946867"/>
              <a:gd name="connsiteX7" fmla="*/ 2953596 w 3298825"/>
              <a:gd name="connsiteY7" fmla="*/ 657915 h 946867"/>
              <a:gd name="connsiteX8" fmla="*/ 2816277 w 3298825"/>
              <a:gd name="connsiteY8" fmla="*/ 415053 h 946867"/>
              <a:gd name="connsiteX9" fmla="*/ 1946273 w 3298825"/>
              <a:gd name="connsiteY9" fmla="*/ 580920 h 946867"/>
              <a:gd name="connsiteX10" fmla="*/ 835023 w 3298825"/>
              <a:gd name="connsiteY10" fmla="*/ 698395 h 946867"/>
              <a:gd name="connsiteX11" fmla="*/ 419098 w 3298825"/>
              <a:gd name="connsiteY11" fmla="*/ 803171 h 946867"/>
              <a:gd name="connsiteX12" fmla="*/ 68261 w 3298825"/>
              <a:gd name="connsiteY12" fmla="*/ 946867 h 946867"/>
              <a:gd name="connsiteX13" fmla="*/ 0 w 3298825"/>
              <a:gd name="connsiteY13" fmla="*/ 818330 h 946867"/>
              <a:gd name="connsiteX0" fmla="*/ 0 w 3298825"/>
              <a:gd name="connsiteY0" fmla="*/ 818330 h 946867"/>
              <a:gd name="connsiteX1" fmla="*/ 393698 w 3298825"/>
              <a:gd name="connsiteY1" fmla="*/ 666646 h 946867"/>
              <a:gd name="connsiteX2" fmla="*/ 777873 w 3298825"/>
              <a:gd name="connsiteY2" fmla="*/ 555520 h 946867"/>
              <a:gd name="connsiteX3" fmla="*/ 1962148 w 3298825"/>
              <a:gd name="connsiteY3" fmla="*/ 444395 h 946867"/>
              <a:gd name="connsiteX4" fmla="*/ 2946452 w 3298825"/>
              <a:gd name="connsiteY4" fmla="*/ 222224 h 946867"/>
              <a:gd name="connsiteX5" fmla="*/ 2682133 w 3298825"/>
              <a:gd name="connsiteY5" fmla="*/ 0 h 946867"/>
              <a:gd name="connsiteX6" fmla="*/ 3298825 w 3298825"/>
              <a:gd name="connsiteY6" fmla="*/ 165048 h 946867"/>
              <a:gd name="connsiteX7" fmla="*/ 2953596 w 3298825"/>
              <a:gd name="connsiteY7" fmla="*/ 657915 h 946867"/>
              <a:gd name="connsiteX8" fmla="*/ 3019477 w 3298825"/>
              <a:gd name="connsiteY8" fmla="*/ 288053 h 946867"/>
              <a:gd name="connsiteX9" fmla="*/ 1946273 w 3298825"/>
              <a:gd name="connsiteY9" fmla="*/ 580920 h 946867"/>
              <a:gd name="connsiteX10" fmla="*/ 835023 w 3298825"/>
              <a:gd name="connsiteY10" fmla="*/ 698395 h 946867"/>
              <a:gd name="connsiteX11" fmla="*/ 419098 w 3298825"/>
              <a:gd name="connsiteY11" fmla="*/ 803171 h 946867"/>
              <a:gd name="connsiteX12" fmla="*/ 68261 w 3298825"/>
              <a:gd name="connsiteY12" fmla="*/ 946867 h 946867"/>
              <a:gd name="connsiteX13" fmla="*/ 0 w 3298825"/>
              <a:gd name="connsiteY13" fmla="*/ 818330 h 946867"/>
              <a:gd name="connsiteX0" fmla="*/ 0 w 3298825"/>
              <a:gd name="connsiteY0" fmla="*/ 818330 h 946867"/>
              <a:gd name="connsiteX1" fmla="*/ 393698 w 3298825"/>
              <a:gd name="connsiteY1" fmla="*/ 666646 h 946867"/>
              <a:gd name="connsiteX2" fmla="*/ 777873 w 3298825"/>
              <a:gd name="connsiteY2" fmla="*/ 555520 h 946867"/>
              <a:gd name="connsiteX3" fmla="*/ 1962148 w 3298825"/>
              <a:gd name="connsiteY3" fmla="*/ 444395 h 946867"/>
              <a:gd name="connsiteX4" fmla="*/ 2946452 w 3298825"/>
              <a:gd name="connsiteY4" fmla="*/ 222224 h 946867"/>
              <a:gd name="connsiteX5" fmla="*/ 2682133 w 3298825"/>
              <a:gd name="connsiteY5" fmla="*/ 0 h 946867"/>
              <a:gd name="connsiteX6" fmla="*/ 3298825 w 3298825"/>
              <a:gd name="connsiteY6" fmla="*/ 165048 h 946867"/>
              <a:gd name="connsiteX7" fmla="*/ 3083771 w 3298825"/>
              <a:gd name="connsiteY7" fmla="*/ 445190 h 946867"/>
              <a:gd name="connsiteX8" fmla="*/ 3019477 w 3298825"/>
              <a:gd name="connsiteY8" fmla="*/ 288053 h 946867"/>
              <a:gd name="connsiteX9" fmla="*/ 1946273 w 3298825"/>
              <a:gd name="connsiteY9" fmla="*/ 580920 h 946867"/>
              <a:gd name="connsiteX10" fmla="*/ 835023 w 3298825"/>
              <a:gd name="connsiteY10" fmla="*/ 698395 h 946867"/>
              <a:gd name="connsiteX11" fmla="*/ 419098 w 3298825"/>
              <a:gd name="connsiteY11" fmla="*/ 803171 h 946867"/>
              <a:gd name="connsiteX12" fmla="*/ 68261 w 3298825"/>
              <a:gd name="connsiteY12" fmla="*/ 946867 h 946867"/>
              <a:gd name="connsiteX13" fmla="*/ 0 w 3298825"/>
              <a:gd name="connsiteY13" fmla="*/ 818330 h 946867"/>
              <a:gd name="connsiteX0" fmla="*/ 0 w 3298825"/>
              <a:gd name="connsiteY0" fmla="*/ 789755 h 918292"/>
              <a:gd name="connsiteX1" fmla="*/ 393698 w 3298825"/>
              <a:gd name="connsiteY1" fmla="*/ 638071 h 918292"/>
              <a:gd name="connsiteX2" fmla="*/ 777873 w 3298825"/>
              <a:gd name="connsiteY2" fmla="*/ 526945 h 918292"/>
              <a:gd name="connsiteX3" fmla="*/ 1962148 w 3298825"/>
              <a:gd name="connsiteY3" fmla="*/ 415820 h 918292"/>
              <a:gd name="connsiteX4" fmla="*/ 2946452 w 3298825"/>
              <a:gd name="connsiteY4" fmla="*/ 193649 h 918292"/>
              <a:gd name="connsiteX5" fmla="*/ 2910733 w 3298825"/>
              <a:gd name="connsiteY5" fmla="*/ 0 h 918292"/>
              <a:gd name="connsiteX6" fmla="*/ 3298825 w 3298825"/>
              <a:gd name="connsiteY6" fmla="*/ 136473 h 918292"/>
              <a:gd name="connsiteX7" fmla="*/ 3083771 w 3298825"/>
              <a:gd name="connsiteY7" fmla="*/ 416615 h 918292"/>
              <a:gd name="connsiteX8" fmla="*/ 3019477 w 3298825"/>
              <a:gd name="connsiteY8" fmla="*/ 259478 h 918292"/>
              <a:gd name="connsiteX9" fmla="*/ 1946273 w 3298825"/>
              <a:gd name="connsiteY9" fmla="*/ 552345 h 918292"/>
              <a:gd name="connsiteX10" fmla="*/ 835023 w 3298825"/>
              <a:gd name="connsiteY10" fmla="*/ 669820 h 918292"/>
              <a:gd name="connsiteX11" fmla="*/ 419098 w 3298825"/>
              <a:gd name="connsiteY11" fmla="*/ 774596 h 918292"/>
              <a:gd name="connsiteX12" fmla="*/ 68261 w 3298825"/>
              <a:gd name="connsiteY12" fmla="*/ 918292 h 918292"/>
              <a:gd name="connsiteX13" fmla="*/ 0 w 3298825"/>
              <a:gd name="connsiteY13" fmla="*/ 789755 h 918292"/>
              <a:gd name="connsiteX0" fmla="*/ 0 w 3194050"/>
              <a:gd name="connsiteY0" fmla="*/ 789755 h 918292"/>
              <a:gd name="connsiteX1" fmla="*/ 393698 w 3194050"/>
              <a:gd name="connsiteY1" fmla="*/ 638071 h 918292"/>
              <a:gd name="connsiteX2" fmla="*/ 777873 w 3194050"/>
              <a:gd name="connsiteY2" fmla="*/ 526945 h 918292"/>
              <a:gd name="connsiteX3" fmla="*/ 1962148 w 3194050"/>
              <a:gd name="connsiteY3" fmla="*/ 415820 h 918292"/>
              <a:gd name="connsiteX4" fmla="*/ 2946452 w 3194050"/>
              <a:gd name="connsiteY4" fmla="*/ 193649 h 918292"/>
              <a:gd name="connsiteX5" fmla="*/ 2910733 w 3194050"/>
              <a:gd name="connsiteY5" fmla="*/ 0 h 918292"/>
              <a:gd name="connsiteX6" fmla="*/ 3194050 w 3194050"/>
              <a:gd name="connsiteY6" fmla="*/ 92023 h 918292"/>
              <a:gd name="connsiteX7" fmla="*/ 3083771 w 3194050"/>
              <a:gd name="connsiteY7" fmla="*/ 416615 h 918292"/>
              <a:gd name="connsiteX8" fmla="*/ 3019477 w 3194050"/>
              <a:gd name="connsiteY8" fmla="*/ 259478 h 918292"/>
              <a:gd name="connsiteX9" fmla="*/ 1946273 w 3194050"/>
              <a:gd name="connsiteY9" fmla="*/ 552345 h 918292"/>
              <a:gd name="connsiteX10" fmla="*/ 835023 w 3194050"/>
              <a:gd name="connsiteY10" fmla="*/ 669820 h 918292"/>
              <a:gd name="connsiteX11" fmla="*/ 419098 w 3194050"/>
              <a:gd name="connsiteY11" fmla="*/ 774596 h 918292"/>
              <a:gd name="connsiteX12" fmla="*/ 68261 w 3194050"/>
              <a:gd name="connsiteY12" fmla="*/ 918292 h 918292"/>
              <a:gd name="connsiteX13" fmla="*/ 0 w 3194050"/>
              <a:gd name="connsiteY13" fmla="*/ 789755 h 918292"/>
              <a:gd name="connsiteX0" fmla="*/ 0 w 4073577"/>
              <a:gd name="connsiteY0" fmla="*/ 789755 h 918292"/>
              <a:gd name="connsiteX1" fmla="*/ 393698 w 4073577"/>
              <a:gd name="connsiteY1" fmla="*/ 638071 h 918292"/>
              <a:gd name="connsiteX2" fmla="*/ 777873 w 4073577"/>
              <a:gd name="connsiteY2" fmla="*/ 526945 h 918292"/>
              <a:gd name="connsiteX3" fmla="*/ 1962148 w 4073577"/>
              <a:gd name="connsiteY3" fmla="*/ 415820 h 918292"/>
              <a:gd name="connsiteX4" fmla="*/ 2946452 w 4073577"/>
              <a:gd name="connsiteY4" fmla="*/ 193649 h 918292"/>
              <a:gd name="connsiteX5" fmla="*/ 2910733 w 4073577"/>
              <a:gd name="connsiteY5" fmla="*/ 0 h 918292"/>
              <a:gd name="connsiteX6" fmla="*/ 3194050 w 4073577"/>
              <a:gd name="connsiteY6" fmla="*/ 92023 h 918292"/>
              <a:gd name="connsiteX7" fmla="*/ 3083771 w 4073577"/>
              <a:gd name="connsiteY7" fmla="*/ 416615 h 918292"/>
              <a:gd name="connsiteX8" fmla="*/ 4073577 w 4073577"/>
              <a:gd name="connsiteY8" fmla="*/ 183278 h 918292"/>
              <a:gd name="connsiteX9" fmla="*/ 1946273 w 4073577"/>
              <a:gd name="connsiteY9" fmla="*/ 552345 h 918292"/>
              <a:gd name="connsiteX10" fmla="*/ 835023 w 4073577"/>
              <a:gd name="connsiteY10" fmla="*/ 669820 h 918292"/>
              <a:gd name="connsiteX11" fmla="*/ 419098 w 4073577"/>
              <a:gd name="connsiteY11" fmla="*/ 774596 h 918292"/>
              <a:gd name="connsiteX12" fmla="*/ 68261 w 4073577"/>
              <a:gd name="connsiteY12" fmla="*/ 918292 h 918292"/>
              <a:gd name="connsiteX13" fmla="*/ 0 w 4073577"/>
              <a:gd name="connsiteY13" fmla="*/ 789755 h 918292"/>
              <a:gd name="connsiteX0" fmla="*/ 0 w 4073577"/>
              <a:gd name="connsiteY0" fmla="*/ 818356 h 946893"/>
              <a:gd name="connsiteX1" fmla="*/ 393698 w 4073577"/>
              <a:gd name="connsiteY1" fmla="*/ 666672 h 946893"/>
              <a:gd name="connsiteX2" fmla="*/ 777873 w 4073577"/>
              <a:gd name="connsiteY2" fmla="*/ 555546 h 946893"/>
              <a:gd name="connsiteX3" fmla="*/ 1962148 w 4073577"/>
              <a:gd name="connsiteY3" fmla="*/ 444421 h 946893"/>
              <a:gd name="connsiteX4" fmla="*/ 3987852 w 4073577"/>
              <a:gd name="connsiteY4" fmla="*/ 0 h 946893"/>
              <a:gd name="connsiteX5" fmla="*/ 2910733 w 4073577"/>
              <a:gd name="connsiteY5" fmla="*/ 28601 h 946893"/>
              <a:gd name="connsiteX6" fmla="*/ 3194050 w 4073577"/>
              <a:gd name="connsiteY6" fmla="*/ 120624 h 946893"/>
              <a:gd name="connsiteX7" fmla="*/ 3083771 w 4073577"/>
              <a:gd name="connsiteY7" fmla="*/ 445216 h 946893"/>
              <a:gd name="connsiteX8" fmla="*/ 4073577 w 4073577"/>
              <a:gd name="connsiteY8" fmla="*/ 211879 h 946893"/>
              <a:gd name="connsiteX9" fmla="*/ 1946273 w 4073577"/>
              <a:gd name="connsiteY9" fmla="*/ 580946 h 946893"/>
              <a:gd name="connsiteX10" fmla="*/ 835023 w 4073577"/>
              <a:gd name="connsiteY10" fmla="*/ 698421 h 946893"/>
              <a:gd name="connsiteX11" fmla="*/ 419098 w 4073577"/>
              <a:gd name="connsiteY11" fmla="*/ 803197 h 946893"/>
              <a:gd name="connsiteX12" fmla="*/ 68261 w 4073577"/>
              <a:gd name="connsiteY12" fmla="*/ 946893 h 946893"/>
              <a:gd name="connsiteX13" fmla="*/ 0 w 4073577"/>
              <a:gd name="connsiteY13" fmla="*/ 818356 h 946893"/>
              <a:gd name="connsiteX0" fmla="*/ 0 w 4552950"/>
              <a:gd name="connsiteY0" fmla="*/ 951732 h 1080269"/>
              <a:gd name="connsiteX1" fmla="*/ 393698 w 4552950"/>
              <a:gd name="connsiteY1" fmla="*/ 800048 h 1080269"/>
              <a:gd name="connsiteX2" fmla="*/ 777873 w 4552950"/>
              <a:gd name="connsiteY2" fmla="*/ 688922 h 1080269"/>
              <a:gd name="connsiteX3" fmla="*/ 1962148 w 4552950"/>
              <a:gd name="connsiteY3" fmla="*/ 577797 h 1080269"/>
              <a:gd name="connsiteX4" fmla="*/ 3987852 w 4552950"/>
              <a:gd name="connsiteY4" fmla="*/ 133376 h 1080269"/>
              <a:gd name="connsiteX5" fmla="*/ 2910733 w 4552950"/>
              <a:gd name="connsiteY5" fmla="*/ 161977 h 1080269"/>
              <a:gd name="connsiteX6" fmla="*/ 4552950 w 4552950"/>
              <a:gd name="connsiteY6" fmla="*/ 0 h 1080269"/>
              <a:gd name="connsiteX7" fmla="*/ 3083771 w 4552950"/>
              <a:gd name="connsiteY7" fmla="*/ 578592 h 1080269"/>
              <a:gd name="connsiteX8" fmla="*/ 4073577 w 4552950"/>
              <a:gd name="connsiteY8" fmla="*/ 345255 h 1080269"/>
              <a:gd name="connsiteX9" fmla="*/ 1946273 w 4552950"/>
              <a:gd name="connsiteY9" fmla="*/ 714322 h 1080269"/>
              <a:gd name="connsiteX10" fmla="*/ 835023 w 4552950"/>
              <a:gd name="connsiteY10" fmla="*/ 831797 h 1080269"/>
              <a:gd name="connsiteX11" fmla="*/ 419098 w 4552950"/>
              <a:gd name="connsiteY11" fmla="*/ 936573 h 1080269"/>
              <a:gd name="connsiteX12" fmla="*/ 68261 w 4552950"/>
              <a:gd name="connsiteY12" fmla="*/ 1080269 h 1080269"/>
              <a:gd name="connsiteX13" fmla="*/ 0 w 4552950"/>
              <a:gd name="connsiteY13" fmla="*/ 951732 h 1080269"/>
              <a:gd name="connsiteX0" fmla="*/ 0 w 4552950"/>
              <a:gd name="connsiteY0" fmla="*/ 951732 h 1080269"/>
              <a:gd name="connsiteX1" fmla="*/ 393698 w 4552950"/>
              <a:gd name="connsiteY1" fmla="*/ 800048 h 1080269"/>
              <a:gd name="connsiteX2" fmla="*/ 777873 w 4552950"/>
              <a:gd name="connsiteY2" fmla="*/ 688922 h 1080269"/>
              <a:gd name="connsiteX3" fmla="*/ 1962148 w 4552950"/>
              <a:gd name="connsiteY3" fmla="*/ 577797 h 1080269"/>
              <a:gd name="connsiteX4" fmla="*/ 3987852 w 4552950"/>
              <a:gd name="connsiteY4" fmla="*/ 133376 h 1080269"/>
              <a:gd name="connsiteX5" fmla="*/ 2910733 w 4552950"/>
              <a:gd name="connsiteY5" fmla="*/ 161977 h 1080269"/>
              <a:gd name="connsiteX6" fmla="*/ 4552950 w 4552950"/>
              <a:gd name="connsiteY6" fmla="*/ 0 h 1080269"/>
              <a:gd name="connsiteX7" fmla="*/ 4499821 w 4552950"/>
              <a:gd name="connsiteY7" fmla="*/ 235692 h 1080269"/>
              <a:gd name="connsiteX8" fmla="*/ 4073577 w 4552950"/>
              <a:gd name="connsiteY8" fmla="*/ 345255 h 1080269"/>
              <a:gd name="connsiteX9" fmla="*/ 1946273 w 4552950"/>
              <a:gd name="connsiteY9" fmla="*/ 714322 h 1080269"/>
              <a:gd name="connsiteX10" fmla="*/ 835023 w 4552950"/>
              <a:gd name="connsiteY10" fmla="*/ 831797 h 1080269"/>
              <a:gd name="connsiteX11" fmla="*/ 419098 w 4552950"/>
              <a:gd name="connsiteY11" fmla="*/ 936573 h 1080269"/>
              <a:gd name="connsiteX12" fmla="*/ 68261 w 4552950"/>
              <a:gd name="connsiteY12" fmla="*/ 1080269 h 1080269"/>
              <a:gd name="connsiteX13" fmla="*/ 0 w 4552950"/>
              <a:gd name="connsiteY13" fmla="*/ 951732 h 1080269"/>
              <a:gd name="connsiteX0" fmla="*/ 0 w 4552950"/>
              <a:gd name="connsiteY0" fmla="*/ 1012005 h 1140542"/>
              <a:gd name="connsiteX1" fmla="*/ 393698 w 4552950"/>
              <a:gd name="connsiteY1" fmla="*/ 860321 h 1140542"/>
              <a:gd name="connsiteX2" fmla="*/ 777873 w 4552950"/>
              <a:gd name="connsiteY2" fmla="*/ 749195 h 1140542"/>
              <a:gd name="connsiteX3" fmla="*/ 1962148 w 4552950"/>
              <a:gd name="connsiteY3" fmla="*/ 638070 h 1140542"/>
              <a:gd name="connsiteX4" fmla="*/ 3987852 w 4552950"/>
              <a:gd name="connsiteY4" fmla="*/ 193649 h 1140542"/>
              <a:gd name="connsiteX5" fmla="*/ 3894983 w 4552950"/>
              <a:gd name="connsiteY5" fmla="*/ 0 h 1140542"/>
              <a:gd name="connsiteX6" fmla="*/ 4552950 w 4552950"/>
              <a:gd name="connsiteY6" fmla="*/ 60273 h 1140542"/>
              <a:gd name="connsiteX7" fmla="*/ 4499821 w 4552950"/>
              <a:gd name="connsiteY7" fmla="*/ 295965 h 1140542"/>
              <a:gd name="connsiteX8" fmla="*/ 4073577 w 4552950"/>
              <a:gd name="connsiteY8" fmla="*/ 405528 h 1140542"/>
              <a:gd name="connsiteX9" fmla="*/ 1946273 w 4552950"/>
              <a:gd name="connsiteY9" fmla="*/ 774595 h 1140542"/>
              <a:gd name="connsiteX10" fmla="*/ 835023 w 4552950"/>
              <a:gd name="connsiteY10" fmla="*/ 892070 h 1140542"/>
              <a:gd name="connsiteX11" fmla="*/ 419098 w 4552950"/>
              <a:gd name="connsiteY11" fmla="*/ 996846 h 1140542"/>
              <a:gd name="connsiteX12" fmla="*/ 68261 w 4552950"/>
              <a:gd name="connsiteY12" fmla="*/ 1140542 h 1140542"/>
              <a:gd name="connsiteX13" fmla="*/ 0 w 4552950"/>
              <a:gd name="connsiteY13" fmla="*/ 1012005 h 1140542"/>
              <a:gd name="connsiteX0" fmla="*/ 0 w 4552950"/>
              <a:gd name="connsiteY0" fmla="*/ 1012005 h 1140542"/>
              <a:gd name="connsiteX1" fmla="*/ 393698 w 4552950"/>
              <a:gd name="connsiteY1" fmla="*/ 860321 h 1140542"/>
              <a:gd name="connsiteX2" fmla="*/ 777873 w 4552950"/>
              <a:gd name="connsiteY2" fmla="*/ 749195 h 1140542"/>
              <a:gd name="connsiteX3" fmla="*/ 1962148 w 4552950"/>
              <a:gd name="connsiteY3" fmla="*/ 638070 h 1140542"/>
              <a:gd name="connsiteX4" fmla="*/ 3987852 w 4552950"/>
              <a:gd name="connsiteY4" fmla="*/ 193649 h 1140542"/>
              <a:gd name="connsiteX5" fmla="*/ 3894983 w 4552950"/>
              <a:gd name="connsiteY5" fmla="*/ 0 h 1140542"/>
              <a:gd name="connsiteX6" fmla="*/ 4552950 w 4552950"/>
              <a:gd name="connsiteY6" fmla="*/ 60273 h 1140542"/>
              <a:gd name="connsiteX7" fmla="*/ 4341071 w 4552950"/>
              <a:gd name="connsiteY7" fmla="*/ 537265 h 1140542"/>
              <a:gd name="connsiteX8" fmla="*/ 4073577 w 4552950"/>
              <a:gd name="connsiteY8" fmla="*/ 405528 h 1140542"/>
              <a:gd name="connsiteX9" fmla="*/ 1946273 w 4552950"/>
              <a:gd name="connsiteY9" fmla="*/ 774595 h 1140542"/>
              <a:gd name="connsiteX10" fmla="*/ 835023 w 4552950"/>
              <a:gd name="connsiteY10" fmla="*/ 892070 h 1140542"/>
              <a:gd name="connsiteX11" fmla="*/ 419098 w 4552950"/>
              <a:gd name="connsiteY11" fmla="*/ 996846 h 1140542"/>
              <a:gd name="connsiteX12" fmla="*/ 68261 w 4552950"/>
              <a:gd name="connsiteY12" fmla="*/ 1140542 h 1140542"/>
              <a:gd name="connsiteX13" fmla="*/ 0 w 4552950"/>
              <a:gd name="connsiteY13" fmla="*/ 1012005 h 1140542"/>
              <a:gd name="connsiteX0" fmla="*/ 0 w 4552950"/>
              <a:gd name="connsiteY0" fmla="*/ 1012005 h 1140542"/>
              <a:gd name="connsiteX1" fmla="*/ 393698 w 4552950"/>
              <a:gd name="connsiteY1" fmla="*/ 860321 h 1140542"/>
              <a:gd name="connsiteX2" fmla="*/ 777873 w 4552950"/>
              <a:gd name="connsiteY2" fmla="*/ 749195 h 1140542"/>
              <a:gd name="connsiteX3" fmla="*/ 1962148 w 4552950"/>
              <a:gd name="connsiteY3" fmla="*/ 638070 h 1140542"/>
              <a:gd name="connsiteX4" fmla="*/ 3987852 w 4552950"/>
              <a:gd name="connsiteY4" fmla="*/ 193649 h 1140542"/>
              <a:gd name="connsiteX5" fmla="*/ 3894983 w 4552950"/>
              <a:gd name="connsiteY5" fmla="*/ 0 h 1140542"/>
              <a:gd name="connsiteX6" fmla="*/ 4552950 w 4552950"/>
              <a:gd name="connsiteY6" fmla="*/ 60273 h 1140542"/>
              <a:gd name="connsiteX7" fmla="*/ 4302971 w 4552950"/>
              <a:gd name="connsiteY7" fmla="*/ 696015 h 1140542"/>
              <a:gd name="connsiteX8" fmla="*/ 4073577 w 4552950"/>
              <a:gd name="connsiteY8" fmla="*/ 405528 h 1140542"/>
              <a:gd name="connsiteX9" fmla="*/ 1946273 w 4552950"/>
              <a:gd name="connsiteY9" fmla="*/ 774595 h 1140542"/>
              <a:gd name="connsiteX10" fmla="*/ 835023 w 4552950"/>
              <a:gd name="connsiteY10" fmla="*/ 892070 h 1140542"/>
              <a:gd name="connsiteX11" fmla="*/ 419098 w 4552950"/>
              <a:gd name="connsiteY11" fmla="*/ 996846 h 1140542"/>
              <a:gd name="connsiteX12" fmla="*/ 68261 w 4552950"/>
              <a:gd name="connsiteY12" fmla="*/ 1140542 h 1140542"/>
              <a:gd name="connsiteX13" fmla="*/ 0 w 4552950"/>
              <a:gd name="connsiteY13" fmla="*/ 1012005 h 1140542"/>
              <a:gd name="connsiteX0" fmla="*/ 0 w 4552950"/>
              <a:gd name="connsiteY0" fmla="*/ 1012005 h 1140542"/>
              <a:gd name="connsiteX1" fmla="*/ 393698 w 4552950"/>
              <a:gd name="connsiteY1" fmla="*/ 860321 h 1140542"/>
              <a:gd name="connsiteX2" fmla="*/ 777873 w 4552950"/>
              <a:gd name="connsiteY2" fmla="*/ 749195 h 1140542"/>
              <a:gd name="connsiteX3" fmla="*/ 2311398 w 4552950"/>
              <a:gd name="connsiteY3" fmla="*/ 530120 h 1140542"/>
              <a:gd name="connsiteX4" fmla="*/ 3987852 w 4552950"/>
              <a:gd name="connsiteY4" fmla="*/ 193649 h 1140542"/>
              <a:gd name="connsiteX5" fmla="*/ 3894983 w 4552950"/>
              <a:gd name="connsiteY5" fmla="*/ 0 h 1140542"/>
              <a:gd name="connsiteX6" fmla="*/ 4552950 w 4552950"/>
              <a:gd name="connsiteY6" fmla="*/ 60273 h 1140542"/>
              <a:gd name="connsiteX7" fmla="*/ 4302971 w 4552950"/>
              <a:gd name="connsiteY7" fmla="*/ 696015 h 1140542"/>
              <a:gd name="connsiteX8" fmla="*/ 4073577 w 4552950"/>
              <a:gd name="connsiteY8" fmla="*/ 405528 h 1140542"/>
              <a:gd name="connsiteX9" fmla="*/ 1946273 w 4552950"/>
              <a:gd name="connsiteY9" fmla="*/ 774595 h 1140542"/>
              <a:gd name="connsiteX10" fmla="*/ 835023 w 4552950"/>
              <a:gd name="connsiteY10" fmla="*/ 892070 h 1140542"/>
              <a:gd name="connsiteX11" fmla="*/ 419098 w 4552950"/>
              <a:gd name="connsiteY11" fmla="*/ 996846 h 1140542"/>
              <a:gd name="connsiteX12" fmla="*/ 68261 w 4552950"/>
              <a:gd name="connsiteY12" fmla="*/ 1140542 h 1140542"/>
              <a:gd name="connsiteX13" fmla="*/ 0 w 4552950"/>
              <a:gd name="connsiteY13" fmla="*/ 1012005 h 1140542"/>
              <a:gd name="connsiteX0" fmla="*/ 0 w 4552950"/>
              <a:gd name="connsiteY0" fmla="*/ 1012005 h 1140542"/>
              <a:gd name="connsiteX1" fmla="*/ 393698 w 4552950"/>
              <a:gd name="connsiteY1" fmla="*/ 860321 h 1140542"/>
              <a:gd name="connsiteX2" fmla="*/ 777873 w 4552950"/>
              <a:gd name="connsiteY2" fmla="*/ 749195 h 1140542"/>
              <a:gd name="connsiteX3" fmla="*/ 2311398 w 4552950"/>
              <a:gd name="connsiteY3" fmla="*/ 530120 h 1140542"/>
              <a:gd name="connsiteX4" fmla="*/ 3987852 w 4552950"/>
              <a:gd name="connsiteY4" fmla="*/ 193649 h 1140542"/>
              <a:gd name="connsiteX5" fmla="*/ 3894983 w 4552950"/>
              <a:gd name="connsiteY5" fmla="*/ 0 h 1140542"/>
              <a:gd name="connsiteX6" fmla="*/ 4552950 w 4552950"/>
              <a:gd name="connsiteY6" fmla="*/ 60273 h 1140542"/>
              <a:gd name="connsiteX7" fmla="*/ 4302971 w 4552950"/>
              <a:gd name="connsiteY7" fmla="*/ 696015 h 1140542"/>
              <a:gd name="connsiteX8" fmla="*/ 4073577 w 4552950"/>
              <a:gd name="connsiteY8" fmla="*/ 405528 h 1140542"/>
              <a:gd name="connsiteX9" fmla="*/ 2390773 w 4552950"/>
              <a:gd name="connsiteY9" fmla="*/ 679345 h 1140542"/>
              <a:gd name="connsiteX10" fmla="*/ 835023 w 4552950"/>
              <a:gd name="connsiteY10" fmla="*/ 892070 h 1140542"/>
              <a:gd name="connsiteX11" fmla="*/ 419098 w 4552950"/>
              <a:gd name="connsiteY11" fmla="*/ 996846 h 1140542"/>
              <a:gd name="connsiteX12" fmla="*/ 68261 w 4552950"/>
              <a:gd name="connsiteY12" fmla="*/ 1140542 h 1140542"/>
              <a:gd name="connsiteX13" fmla="*/ 0 w 4552950"/>
              <a:gd name="connsiteY13" fmla="*/ 1012005 h 1140542"/>
              <a:gd name="connsiteX0" fmla="*/ 374161 w 4927111"/>
              <a:gd name="connsiteY0" fmla="*/ 1012005 h 1140542"/>
              <a:gd name="connsiteX1" fmla="*/ 24909 w 4927111"/>
              <a:gd name="connsiteY1" fmla="*/ 358671 h 1140542"/>
              <a:gd name="connsiteX2" fmla="*/ 1152034 w 4927111"/>
              <a:gd name="connsiteY2" fmla="*/ 749195 h 1140542"/>
              <a:gd name="connsiteX3" fmla="*/ 2685559 w 4927111"/>
              <a:gd name="connsiteY3" fmla="*/ 530120 h 1140542"/>
              <a:gd name="connsiteX4" fmla="*/ 4362013 w 4927111"/>
              <a:gd name="connsiteY4" fmla="*/ 193649 h 1140542"/>
              <a:gd name="connsiteX5" fmla="*/ 4269144 w 4927111"/>
              <a:gd name="connsiteY5" fmla="*/ 0 h 1140542"/>
              <a:gd name="connsiteX6" fmla="*/ 4927111 w 4927111"/>
              <a:gd name="connsiteY6" fmla="*/ 60273 h 1140542"/>
              <a:gd name="connsiteX7" fmla="*/ 4677132 w 4927111"/>
              <a:gd name="connsiteY7" fmla="*/ 696015 h 1140542"/>
              <a:gd name="connsiteX8" fmla="*/ 4447738 w 4927111"/>
              <a:gd name="connsiteY8" fmla="*/ 405528 h 1140542"/>
              <a:gd name="connsiteX9" fmla="*/ 2764934 w 4927111"/>
              <a:gd name="connsiteY9" fmla="*/ 679345 h 1140542"/>
              <a:gd name="connsiteX10" fmla="*/ 1209184 w 4927111"/>
              <a:gd name="connsiteY10" fmla="*/ 892070 h 1140542"/>
              <a:gd name="connsiteX11" fmla="*/ 793259 w 4927111"/>
              <a:gd name="connsiteY11" fmla="*/ 996846 h 1140542"/>
              <a:gd name="connsiteX12" fmla="*/ 442422 w 4927111"/>
              <a:gd name="connsiteY12" fmla="*/ 1140542 h 1140542"/>
              <a:gd name="connsiteX13" fmla="*/ 374161 w 4927111"/>
              <a:gd name="connsiteY13" fmla="*/ 1012005 h 1140542"/>
              <a:gd name="connsiteX0" fmla="*/ 374161 w 4927111"/>
              <a:gd name="connsiteY0" fmla="*/ 1012005 h 1654892"/>
              <a:gd name="connsiteX1" fmla="*/ 24909 w 4927111"/>
              <a:gd name="connsiteY1" fmla="*/ 358671 h 1654892"/>
              <a:gd name="connsiteX2" fmla="*/ 1152034 w 4927111"/>
              <a:gd name="connsiteY2" fmla="*/ 749195 h 1654892"/>
              <a:gd name="connsiteX3" fmla="*/ 2685559 w 4927111"/>
              <a:gd name="connsiteY3" fmla="*/ 530120 h 1654892"/>
              <a:gd name="connsiteX4" fmla="*/ 4362013 w 4927111"/>
              <a:gd name="connsiteY4" fmla="*/ 193649 h 1654892"/>
              <a:gd name="connsiteX5" fmla="*/ 4269144 w 4927111"/>
              <a:gd name="connsiteY5" fmla="*/ 0 h 1654892"/>
              <a:gd name="connsiteX6" fmla="*/ 4927111 w 4927111"/>
              <a:gd name="connsiteY6" fmla="*/ 60273 h 1654892"/>
              <a:gd name="connsiteX7" fmla="*/ 4677132 w 4927111"/>
              <a:gd name="connsiteY7" fmla="*/ 696015 h 1654892"/>
              <a:gd name="connsiteX8" fmla="*/ 4447738 w 4927111"/>
              <a:gd name="connsiteY8" fmla="*/ 405528 h 1654892"/>
              <a:gd name="connsiteX9" fmla="*/ 2764934 w 4927111"/>
              <a:gd name="connsiteY9" fmla="*/ 679345 h 1654892"/>
              <a:gd name="connsiteX10" fmla="*/ 1209184 w 4927111"/>
              <a:gd name="connsiteY10" fmla="*/ 892070 h 1654892"/>
              <a:gd name="connsiteX11" fmla="*/ 793259 w 4927111"/>
              <a:gd name="connsiteY11" fmla="*/ 996846 h 1654892"/>
              <a:gd name="connsiteX12" fmla="*/ 48722 w 4927111"/>
              <a:gd name="connsiteY12" fmla="*/ 1654892 h 1654892"/>
              <a:gd name="connsiteX13" fmla="*/ 374161 w 4927111"/>
              <a:gd name="connsiteY13" fmla="*/ 1012005 h 1654892"/>
              <a:gd name="connsiteX0" fmla="*/ 633509 w 4919759"/>
              <a:gd name="connsiteY0" fmla="*/ 853255 h 1654892"/>
              <a:gd name="connsiteX1" fmla="*/ 17557 w 4919759"/>
              <a:gd name="connsiteY1" fmla="*/ 358671 h 1654892"/>
              <a:gd name="connsiteX2" fmla="*/ 1144682 w 4919759"/>
              <a:gd name="connsiteY2" fmla="*/ 749195 h 1654892"/>
              <a:gd name="connsiteX3" fmla="*/ 2678207 w 4919759"/>
              <a:gd name="connsiteY3" fmla="*/ 530120 h 1654892"/>
              <a:gd name="connsiteX4" fmla="*/ 4354661 w 4919759"/>
              <a:gd name="connsiteY4" fmla="*/ 193649 h 1654892"/>
              <a:gd name="connsiteX5" fmla="*/ 4261792 w 4919759"/>
              <a:gd name="connsiteY5" fmla="*/ 0 h 1654892"/>
              <a:gd name="connsiteX6" fmla="*/ 4919759 w 4919759"/>
              <a:gd name="connsiteY6" fmla="*/ 60273 h 1654892"/>
              <a:gd name="connsiteX7" fmla="*/ 4669780 w 4919759"/>
              <a:gd name="connsiteY7" fmla="*/ 696015 h 1654892"/>
              <a:gd name="connsiteX8" fmla="*/ 4440386 w 4919759"/>
              <a:gd name="connsiteY8" fmla="*/ 405528 h 1654892"/>
              <a:gd name="connsiteX9" fmla="*/ 2757582 w 4919759"/>
              <a:gd name="connsiteY9" fmla="*/ 679345 h 1654892"/>
              <a:gd name="connsiteX10" fmla="*/ 1201832 w 4919759"/>
              <a:gd name="connsiteY10" fmla="*/ 892070 h 1654892"/>
              <a:gd name="connsiteX11" fmla="*/ 785907 w 4919759"/>
              <a:gd name="connsiteY11" fmla="*/ 996846 h 1654892"/>
              <a:gd name="connsiteX12" fmla="*/ 41370 w 4919759"/>
              <a:gd name="connsiteY12" fmla="*/ 1654892 h 1654892"/>
              <a:gd name="connsiteX13" fmla="*/ 633509 w 4919759"/>
              <a:gd name="connsiteY13" fmla="*/ 853255 h 1654892"/>
              <a:gd name="connsiteX0" fmla="*/ 633509 w 4919759"/>
              <a:gd name="connsiteY0" fmla="*/ 853255 h 1654892"/>
              <a:gd name="connsiteX1" fmla="*/ 17557 w 4919759"/>
              <a:gd name="connsiteY1" fmla="*/ 358671 h 1654892"/>
              <a:gd name="connsiteX2" fmla="*/ 1144682 w 4919759"/>
              <a:gd name="connsiteY2" fmla="*/ 749195 h 1654892"/>
              <a:gd name="connsiteX3" fmla="*/ 2678207 w 4919759"/>
              <a:gd name="connsiteY3" fmla="*/ 530120 h 1654892"/>
              <a:gd name="connsiteX4" fmla="*/ 4354661 w 4919759"/>
              <a:gd name="connsiteY4" fmla="*/ 193649 h 1654892"/>
              <a:gd name="connsiteX5" fmla="*/ 4261792 w 4919759"/>
              <a:gd name="connsiteY5" fmla="*/ 0 h 1654892"/>
              <a:gd name="connsiteX6" fmla="*/ 4919759 w 4919759"/>
              <a:gd name="connsiteY6" fmla="*/ 60273 h 1654892"/>
              <a:gd name="connsiteX7" fmla="*/ 4669780 w 4919759"/>
              <a:gd name="connsiteY7" fmla="*/ 696015 h 1654892"/>
              <a:gd name="connsiteX8" fmla="*/ 4440386 w 4919759"/>
              <a:gd name="connsiteY8" fmla="*/ 405528 h 1654892"/>
              <a:gd name="connsiteX9" fmla="*/ 2757582 w 4919759"/>
              <a:gd name="connsiteY9" fmla="*/ 679345 h 1654892"/>
              <a:gd name="connsiteX10" fmla="*/ 1201832 w 4919759"/>
              <a:gd name="connsiteY10" fmla="*/ 834920 h 1654892"/>
              <a:gd name="connsiteX11" fmla="*/ 785907 w 4919759"/>
              <a:gd name="connsiteY11" fmla="*/ 996846 h 1654892"/>
              <a:gd name="connsiteX12" fmla="*/ 41370 w 4919759"/>
              <a:gd name="connsiteY12" fmla="*/ 1654892 h 1654892"/>
              <a:gd name="connsiteX13" fmla="*/ 633509 w 4919759"/>
              <a:gd name="connsiteY13" fmla="*/ 853255 h 1654892"/>
              <a:gd name="connsiteX0" fmla="*/ 633509 w 4919759"/>
              <a:gd name="connsiteY0" fmla="*/ 853255 h 1654892"/>
              <a:gd name="connsiteX1" fmla="*/ 17557 w 4919759"/>
              <a:gd name="connsiteY1" fmla="*/ 358671 h 1654892"/>
              <a:gd name="connsiteX2" fmla="*/ 1043082 w 4919759"/>
              <a:gd name="connsiteY2" fmla="*/ 742845 h 1654892"/>
              <a:gd name="connsiteX3" fmla="*/ 2678207 w 4919759"/>
              <a:gd name="connsiteY3" fmla="*/ 530120 h 1654892"/>
              <a:gd name="connsiteX4" fmla="*/ 4354661 w 4919759"/>
              <a:gd name="connsiteY4" fmla="*/ 193649 h 1654892"/>
              <a:gd name="connsiteX5" fmla="*/ 4261792 w 4919759"/>
              <a:gd name="connsiteY5" fmla="*/ 0 h 1654892"/>
              <a:gd name="connsiteX6" fmla="*/ 4919759 w 4919759"/>
              <a:gd name="connsiteY6" fmla="*/ 60273 h 1654892"/>
              <a:gd name="connsiteX7" fmla="*/ 4669780 w 4919759"/>
              <a:gd name="connsiteY7" fmla="*/ 696015 h 1654892"/>
              <a:gd name="connsiteX8" fmla="*/ 4440386 w 4919759"/>
              <a:gd name="connsiteY8" fmla="*/ 405528 h 1654892"/>
              <a:gd name="connsiteX9" fmla="*/ 2757582 w 4919759"/>
              <a:gd name="connsiteY9" fmla="*/ 679345 h 1654892"/>
              <a:gd name="connsiteX10" fmla="*/ 1201832 w 4919759"/>
              <a:gd name="connsiteY10" fmla="*/ 834920 h 1654892"/>
              <a:gd name="connsiteX11" fmla="*/ 785907 w 4919759"/>
              <a:gd name="connsiteY11" fmla="*/ 996846 h 1654892"/>
              <a:gd name="connsiteX12" fmla="*/ 41370 w 4919759"/>
              <a:gd name="connsiteY12" fmla="*/ 1654892 h 1654892"/>
              <a:gd name="connsiteX13" fmla="*/ 633509 w 4919759"/>
              <a:gd name="connsiteY13" fmla="*/ 853255 h 1654892"/>
              <a:gd name="connsiteX0" fmla="*/ 633509 w 4919759"/>
              <a:gd name="connsiteY0" fmla="*/ 853255 h 1654892"/>
              <a:gd name="connsiteX1" fmla="*/ 17557 w 4919759"/>
              <a:gd name="connsiteY1" fmla="*/ 358671 h 1654892"/>
              <a:gd name="connsiteX2" fmla="*/ 1043082 w 4919759"/>
              <a:gd name="connsiteY2" fmla="*/ 742845 h 1654892"/>
              <a:gd name="connsiteX3" fmla="*/ 2678207 w 4919759"/>
              <a:gd name="connsiteY3" fmla="*/ 530120 h 1654892"/>
              <a:gd name="connsiteX4" fmla="*/ 4354661 w 4919759"/>
              <a:gd name="connsiteY4" fmla="*/ 193649 h 1654892"/>
              <a:gd name="connsiteX5" fmla="*/ 4261792 w 4919759"/>
              <a:gd name="connsiteY5" fmla="*/ 0 h 1654892"/>
              <a:gd name="connsiteX6" fmla="*/ 4919759 w 4919759"/>
              <a:gd name="connsiteY6" fmla="*/ 60273 h 1654892"/>
              <a:gd name="connsiteX7" fmla="*/ 4669780 w 4919759"/>
              <a:gd name="connsiteY7" fmla="*/ 696015 h 1654892"/>
              <a:gd name="connsiteX8" fmla="*/ 4440386 w 4919759"/>
              <a:gd name="connsiteY8" fmla="*/ 405528 h 1654892"/>
              <a:gd name="connsiteX9" fmla="*/ 2757582 w 4919759"/>
              <a:gd name="connsiteY9" fmla="*/ 679345 h 1654892"/>
              <a:gd name="connsiteX10" fmla="*/ 1201832 w 4919759"/>
              <a:gd name="connsiteY10" fmla="*/ 834920 h 1654892"/>
              <a:gd name="connsiteX11" fmla="*/ 830357 w 4919759"/>
              <a:gd name="connsiteY11" fmla="*/ 996846 h 1654892"/>
              <a:gd name="connsiteX12" fmla="*/ 41370 w 4919759"/>
              <a:gd name="connsiteY12" fmla="*/ 1654892 h 1654892"/>
              <a:gd name="connsiteX13" fmla="*/ 633509 w 4919759"/>
              <a:gd name="connsiteY13" fmla="*/ 853255 h 1654892"/>
              <a:gd name="connsiteX0" fmla="*/ 633509 w 4919759"/>
              <a:gd name="connsiteY0" fmla="*/ 853255 h 1191342"/>
              <a:gd name="connsiteX1" fmla="*/ 17557 w 4919759"/>
              <a:gd name="connsiteY1" fmla="*/ 358671 h 1191342"/>
              <a:gd name="connsiteX2" fmla="*/ 1043082 w 4919759"/>
              <a:gd name="connsiteY2" fmla="*/ 742845 h 1191342"/>
              <a:gd name="connsiteX3" fmla="*/ 2678207 w 4919759"/>
              <a:gd name="connsiteY3" fmla="*/ 530120 h 1191342"/>
              <a:gd name="connsiteX4" fmla="*/ 4354661 w 4919759"/>
              <a:gd name="connsiteY4" fmla="*/ 193649 h 1191342"/>
              <a:gd name="connsiteX5" fmla="*/ 4261792 w 4919759"/>
              <a:gd name="connsiteY5" fmla="*/ 0 h 1191342"/>
              <a:gd name="connsiteX6" fmla="*/ 4919759 w 4919759"/>
              <a:gd name="connsiteY6" fmla="*/ 60273 h 1191342"/>
              <a:gd name="connsiteX7" fmla="*/ 4669780 w 4919759"/>
              <a:gd name="connsiteY7" fmla="*/ 696015 h 1191342"/>
              <a:gd name="connsiteX8" fmla="*/ 4440386 w 4919759"/>
              <a:gd name="connsiteY8" fmla="*/ 405528 h 1191342"/>
              <a:gd name="connsiteX9" fmla="*/ 2757582 w 4919759"/>
              <a:gd name="connsiteY9" fmla="*/ 679345 h 1191342"/>
              <a:gd name="connsiteX10" fmla="*/ 1201832 w 4919759"/>
              <a:gd name="connsiteY10" fmla="*/ 834920 h 1191342"/>
              <a:gd name="connsiteX11" fmla="*/ 830357 w 4919759"/>
              <a:gd name="connsiteY11" fmla="*/ 996846 h 1191342"/>
              <a:gd name="connsiteX12" fmla="*/ 104870 w 4919759"/>
              <a:gd name="connsiteY12" fmla="*/ 1191342 h 1191342"/>
              <a:gd name="connsiteX13" fmla="*/ 633509 w 4919759"/>
              <a:gd name="connsiteY13" fmla="*/ 853255 h 1191342"/>
              <a:gd name="connsiteX0" fmla="*/ 633509 w 4919759"/>
              <a:gd name="connsiteY0" fmla="*/ 853255 h 1191342"/>
              <a:gd name="connsiteX1" fmla="*/ 17557 w 4919759"/>
              <a:gd name="connsiteY1" fmla="*/ 358671 h 1191342"/>
              <a:gd name="connsiteX2" fmla="*/ 1100232 w 4919759"/>
              <a:gd name="connsiteY2" fmla="*/ 698395 h 1191342"/>
              <a:gd name="connsiteX3" fmla="*/ 2678207 w 4919759"/>
              <a:gd name="connsiteY3" fmla="*/ 530120 h 1191342"/>
              <a:gd name="connsiteX4" fmla="*/ 4354661 w 4919759"/>
              <a:gd name="connsiteY4" fmla="*/ 193649 h 1191342"/>
              <a:gd name="connsiteX5" fmla="*/ 4261792 w 4919759"/>
              <a:gd name="connsiteY5" fmla="*/ 0 h 1191342"/>
              <a:gd name="connsiteX6" fmla="*/ 4919759 w 4919759"/>
              <a:gd name="connsiteY6" fmla="*/ 60273 h 1191342"/>
              <a:gd name="connsiteX7" fmla="*/ 4669780 w 4919759"/>
              <a:gd name="connsiteY7" fmla="*/ 696015 h 1191342"/>
              <a:gd name="connsiteX8" fmla="*/ 4440386 w 4919759"/>
              <a:gd name="connsiteY8" fmla="*/ 405528 h 1191342"/>
              <a:gd name="connsiteX9" fmla="*/ 2757582 w 4919759"/>
              <a:gd name="connsiteY9" fmla="*/ 679345 h 1191342"/>
              <a:gd name="connsiteX10" fmla="*/ 1201832 w 4919759"/>
              <a:gd name="connsiteY10" fmla="*/ 834920 h 1191342"/>
              <a:gd name="connsiteX11" fmla="*/ 830357 w 4919759"/>
              <a:gd name="connsiteY11" fmla="*/ 996846 h 1191342"/>
              <a:gd name="connsiteX12" fmla="*/ 104870 w 4919759"/>
              <a:gd name="connsiteY12" fmla="*/ 1191342 h 1191342"/>
              <a:gd name="connsiteX13" fmla="*/ 633509 w 4919759"/>
              <a:gd name="connsiteY13" fmla="*/ 853255 h 1191342"/>
              <a:gd name="connsiteX0" fmla="*/ 633509 w 4919759"/>
              <a:gd name="connsiteY0" fmla="*/ 853255 h 1191342"/>
              <a:gd name="connsiteX1" fmla="*/ 17557 w 4919759"/>
              <a:gd name="connsiteY1" fmla="*/ 358671 h 1191342"/>
              <a:gd name="connsiteX2" fmla="*/ 1100232 w 4919759"/>
              <a:gd name="connsiteY2" fmla="*/ 698395 h 1191342"/>
              <a:gd name="connsiteX3" fmla="*/ 2678207 w 4919759"/>
              <a:gd name="connsiteY3" fmla="*/ 530120 h 1191342"/>
              <a:gd name="connsiteX4" fmla="*/ 4354661 w 4919759"/>
              <a:gd name="connsiteY4" fmla="*/ 193649 h 1191342"/>
              <a:gd name="connsiteX5" fmla="*/ 4261792 w 4919759"/>
              <a:gd name="connsiteY5" fmla="*/ 0 h 1191342"/>
              <a:gd name="connsiteX6" fmla="*/ 4919759 w 4919759"/>
              <a:gd name="connsiteY6" fmla="*/ 60273 h 1191342"/>
              <a:gd name="connsiteX7" fmla="*/ 4669780 w 4919759"/>
              <a:gd name="connsiteY7" fmla="*/ 696015 h 1191342"/>
              <a:gd name="connsiteX8" fmla="*/ 4440386 w 4919759"/>
              <a:gd name="connsiteY8" fmla="*/ 405528 h 1191342"/>
              <a:gd name="connsiteX9" fmla="*/ 2757582 w 4919759"/>
              <a:gd name="connsiteY9" fmla="*/ 679345 h 1191342"/>
              <a:gd name="connsiteX10" fmla="*/ 1220882 w 4919759"/>
              <a:gd name="connsiteY10" fmla="*/ 949220 h 1191342"/>
              <a:gd name="connsiteX11" fmla="*/ 830357 w 4919759"/>
              <a:gd name="connsiteY11" fmla="*/ 996846 h 1191342"/>
              <a:gd name="connsiteX12" fmla="*/ 104870 w 4919759"/>
              <a:gd name="connsiteY12" fmla="*/ 1191342 h 1191342"/>
              <a:gd name="connsiteX13" fmla="*/ 633509 w 4919759"/>
              <a:gd name="connsiteY13" fmla="*/ 853255 h 1191342"/>
              <a:gd name="connsiteX0" fmla="*/ 633509 w 4919759"/>
              <a:gd name="connsiteY0" fmla="*/ 853255 h 1191342"/>
              <a:gd name="connsiteX1" fmla="*/ 17557 w 4919759"/>
              <a:gd name="connsiteY1" fmla="*/ 358671 h 1191342"/>
              <a:gd name="connsiteX2" fmla="*/ 1131982 w 4919759"/>
              <a:gd name="connsiteY2" fmla="*/ 590445 h 1191342"/>
              <a:gd name="connsiteX3" fmla="*/ 2678207 w 4919759"/>
              <a:gd name="connsiteY3" fmla="*/ 530120 h 1191342"/>
              <a:gd name="connsiteX4" fmla="*/ 4354661 w 4919759"/>
              <a:gd name="connsiteY4" fmla="*/ 193649 h 1191342"/>
              <a:gd name="connsiteX5" fmla="*/ 4261792 w 4919759"/>
              <a:gd name="connsiteY5" fmla="*/ 0 h 1191342"/>
              <a:gd name="connsiteX6" fmla="*/ 4919759 w 4919759"/>
              <a:gd name="connsiteY6" fmla="*/ 60273 h 1191342"/>
              <a:gd name="connsiteX7" fmla="*/ 4669780 w 4919759"/>
              <a:gd name="connsiteY7" fmla="*/ 696015 h 1191342"/>
              <a:gd name="connsiteX8" fmla="*/ 4440386 w 4919759"/>
              <a:gd name="connsiteY8" fmla="*/ 405528 h 1191342"/>
              <a:gd name="connsiteX9" fmla="*/ 2757582 w 4919759"/>
              <a:gd name="connsiteY9" fmla="*/ 679345 h 1191342"/>
              <a:gd name="connsiteX10" fmla="*/ 1220882 w 4919759"/>
              <a:gd name="connsiteY10" fmla="*/ 949220 h 1191342"/>
              <a:gd name="connsiteX11" fmla="*/ 830357 w 4919759"/>
              <a:gd name="connsiteY11" fmla="*/ 996846 h 1191342"/>
              <a:gd name="connsiteX12" fmla="*/ 104870 w 4919759"/>
              <a:gd name="connsiteY12" fmla="*/ 1191342 h 1191342"/>
              <a:gd name="connsiteX13" fmla="*/ 633509 w 4919759"/>
              <a:gd name="connsiteY13" fmla="*/ 853255 h 1191342"/>
              <a:gd name="connsiteX0" fmla="*/ 633509 w 4919759"/>
              <a:gd name="connsiteY0" fmla="*/ 853255 h 1191342"/>
              <a:gd name="connsiteX1" fmla="*/ 17557 w 4919759"/>
              <a:gd name="connsiteY1" fmla="*/ 358671 h 1191342"/>
              <a:gd name="connsiteX2" fmla="*/ 1131982 w 4919759"/>
              <a:gd name="connsiteY2" fmla="*/ 590445 h 1191342"/>
              <a:gd name="connsiteX3" fmla="*/ 2678207 w 4919759"/>
              <a:gd name="connsiteY3" fmla="*/ 530120 h 1191342"/>
              <a:gd name="connsiteX4" fmla="*/ 4354661 w 4919759"/>
              <a:gd name="connsiteY4" fmla="*/ 193649 h 1191342"/>
              <a:gd name="connsiteX5" fmla="*/ 4261792 w 4919759"/>
              <a:gd name="connsiteY5" fmla="*/ 0 h 1191342"/>
              <a:gd name="connsiteX6" fmla="*/ 4919759 w 4919759"/>
              <a:gd name="connsiteY6" fmla="*/ 60273 h 1191342"/>
              <a:gd name="connsiteX7" fmla="*/ 4669780 w 4919759"/>
              <a:gd name="connsiteY7" fmla="*/ 696015 h 1191342"/>
              <a:gd name="connsiteX8" fmla="*/ 4440386 w 4919759"/>
              <a:gd name="connsiteY8" fmla="*/ 405528 h 1191342"/>
              <a:gd name="connsiteX9" fmla="*/ 2757582 w 4919759"/>
              <a:gd name="connsiteY9" fmla="*/ 679345 h 1191342"/>
              <a:gd name="connsiteX10" fmla="*/ 1220882 w 4919759"/>
              <a:gd name="connsiteY10" fmla="*/ 949220 h 1191342"/>
              <a:gd name="connsiteX11" fmla="*/ 792257 w 4919759"/>
              <a:gd name="connsiteY11" fmla="*/ 1060346 h 1191342"/>
              <a:gd name="connsiteX12" fmla="*/ 104870 w 4919759"/>
              <a:gd name="connsiteY12" fmla="*/ 1191342 h 1191342"/>
              <a:gd name="connsiteX13" fmla="*/ 633509 w 4919759"/>
              <a:gd name="connsiteY13" fmla="*/ 853255 h 1191342"/>
              <a:gd name="connsiteX0" fmla="*/ 633509 w 4919759"/>
              <a:gd name="connsiteY0" fmla="*/ 853255 h 1223092"/>
              <a:gd name="connsiteX1" fmla="*/ 17557 w 4919759"/>
              <a:gd name="connsiteY1" fmla="*/ 358671 h 1223092"/>
              <a:gd name="connsiteX2" fmla="*/ 1131982 w 4919759"/>
              <a:gd name="connsiteY2" fmla="*/ 590445 h 1223092"/>
              <a:gd name="connsiteX3" fmla="*/ 2678207 w 4919759"/>
              <a:gd name="connsiteY3" fmla="*/ 530120 h 1223092"/>
              <a:gd name="connsiteX4" fmla="*/ 4354661 w 4919759"/>
              <a:gd name="connsiteY4" fmla="*/ 193649 h 1223092"/>
              <a:gd name="connsiteX5" fmla="*/ 4261792 w 4919759"/>
              <a:gd name="connsiteY5" fmla="*/ 0 h 1223092"/>
              <a:gd name="connsiteX6" fmla="*/ 4919759 w 4919759"/>
              <a:gd name="connsiteY6" fmla="*/ 60273 h 1223092"/>
              <a:gd name="connsiteX7" fmla="*/ 4669780 w 4919759"/>
              <a:gd name="connsiteY7" fmla="*/ 696015 h 1223092"/>
              <a:gd name="connsiteX8" fmla="*/ 4440386 w 4919759"/>
              <a:gd name="connsiteY8" fmla="*/ 405528 h 1223092"/>
              <a:gd name="connsiteX9" fmla="*/ 2757582 w 4919759"/>
              <a:gd name="connsiteY9" fmla="*/ 679345 h 1223092"/>
              <a:gd name="connsiteX10" fmla="*/ 1220882 w 4919759"/>
              <a:gd name="connsiteY10" fmla="*/ 949220 h 1223092"/>
              <a:gd name="connsiteX11" fmla="*/ 792257 w 4919759"/>
              <a:gd name="connsiteY11" fmla="*/ 1060346 h 1223092"/>
              <a:gd name="connsiteX12" fmla="*/ 193770 w 4919759"/>
              <a:gd name="connsiteY12" fmla="*/ 1223092 h 1223092"/>
              <a:gd name="connsiteX13" fmla="*/ 633509 w 4919759"/>
              <a:gd name="connsiteY13" fmla="*/ 853255 h 1223092"/>
              <a:gd name="connsiteX0" fmla="*/ 633509 w 4919759"/>
              <a:gd name="connsiteY0" fmla="*/ 853255 h 1223092"/>
              <a:gd name="connsiteX1" fmla="*/ 17557 w 4919759"/>
              <a:gd name="connsiteY1" fmla="*/ 358671 h 1223092"/>
              <a:gd name="connsiteX2" fmla="*/ 1131982 w 4919759"/>
              <a:gd name="connsiteY2" fmla="*/ 590445 h 1223092"/>
              <a:gd name="connsiteX3" fmla="*/ 2094007 w 4919759"/>
              <a:gd name="connsiteY3" fmla="*/ 593620 h 1223092"/>
              <a:gd name="connsiteX4" fmla="*/ 4354661 w 4919759"/>
              <a:gd name="connsiteY4" fmla="*/ 193649 h 1223092"/>
              <a:gd name="connsiteX5" fmla="*/ 4261792 w 4919759"/>
              <a:gd name="connsiteY5" fmla="*/ 0 h 1223092"/>
              <a:gd name="connsiteX6" fmla="*/ 4919759 w 4919759"/>
              <a:gd name="connsiteY6" fmla="*/ 60273 h 1223092"/>
              <a:gd name="connsiteX7" fmla="*/ 4669780 w 4919759"/>
              <a:gd name="connsiteY7" fmla="*/ 696015 h 1223092"/>
              <a:gd name="connsiteX8" fmla="*/ 4440386 w 4919759"/>
              <a:gd name="connsiteY8" fmla="*/ 405528 h 1223092"/>
              <a:gd name="connsiteX9" fmla="*/ 2757582 w 4919759"/>
              <a:gd name="connsiteY9" fmla="*/ 679345 h 1223092"/>
              <a:gd name="connsiteX10" fmla="*/ 1220882 w 4919759"/>
              <a:gd name="connsiteY10" fmla="*/ 949220 h 1223092"/>
              <a:gd name="connsiteX11" fmla="*/ 792257 w 4919759"/>
              <a:gd name="connsiteY11" fmla="*/ 1060346 h 1223092"/>
              <a:gd name="connsiteX12" fmla="*/ 193770 w 4919759"/>
              <a:gd name="connsiteY12" fmla="*/ 1223092 h 1223092"/>
              <a:gd name="connsiteX13" fmla="*/ 633509 w 4919759"/>
              <a:gd name="connsiteY13" fmla="*/ 853255 h 1223092"/>
              <a:gd name="connsiteX0" fmla="*/ 633509 w 4919759"/>
              <a:gd name="connsiteY0" fmla="*/ 853255 h 1223092"/>
              <a:gd name="connsiteX1" fmla="*/ 17557 w 4919759"/>
              <a:gd name="connsiteY1" fmla="*/ 358671 h 1223092"/>
              <a:gd name="connsiteX2" fmla="*/ 1131982 w 4919759"/>
              <a:gd name="connsiteY2" fmla="*/ 590445 h 1223092"/>
              <a:gd name="connsiteX3" fmla="*/ 2094007 w 4919759"/>
              <a:gd name="connsiteY3" fmla="*/ 593620 h 1223092"/>
              <a:gd name="connsiteX4" fmla="*/ 4354661 w 4919759"/>
              <a:gd name="connsiteY4" fmla="*/ 193649 h 1223092"/>
              <a:gd name="connsiteX5" fmla="*/ 4261792 w 4919759"/>
              <a:gd name="connsiteY5" fmla="*/ 0 h 1223092"/>
              <a:gd name="connsiteX6" fmla="*/ 4919759 w 4919759"/>
              <a:gd name="connsiteY6" fmla="*/ 60273 h 1223092"/>
              <a:gd name="connsiteX7" fmla="*/ 4669780 w 4919759"/>
              <a:gd name="connsiteY7" fmla="*/ 696015 h 1223092"/>
              <a:gd name="connsiteX8" fmla="*/ 4440386 w 4919759"/>
              <a:gd name="connsiteY8" fmla="*/ 405528 h 1223092"/>
              <a:gd name="connsiteX9" fmla="*/ 2351182 w 4919759"/>
              <a:gd name="connsiteY9" fmla="*/ 831745 h 1223092"/>
              <a:gd name="connsiteX10" fmla="*/ 1220882 w 4919759"/>
              <a:gd name="connsiteY10" fmla="*/ 949220 h 1223092"/>
              <a:gd name="connsiteX11" fmla="*/ 792257 w 4919759"/>
              <a:gd name="connsiteY11" fmla="*/ 1060346 h 1223092"/>
              <a:gd name="connsiteX12" fmla="*/ 193770 w 4919759"/>
              <a:gd name="connsiteY12" fmla="*/ 1223092 h 1223092"/>
              <a:gd name="connsiteX13" fmla="*/ 633509 w 4919759"/>
              <a:gd name="connsiteY13" fmla="*/ 853255 h 1223092"/>
              <a:gd name="connsiteX0" fmla="*/ 633509 w 4919759"/>
              <a:gd name="connsiteY0" fmla="*/ 853255 h 1223092"/>
              <a:gd name="connsiteX1" fmla="*/ 17557 w 4919759"/>
              <a:gd name="connsiteY1" fmla="*/ 358671 h 1223092"/>
              <a:gd name="connsiteX2" fmla="*/ 1131982 w 4919759"/>
              <a:gd name="connsiteY2" fmla="*/ 590445 h 1223092"/>
              <a:gd name="connsiteX3" fmla="*/ 2094007 w 4919759"/>
              <a:gd name="connsiteY3" fmla="*/ 593620 h 1223092"/>
              <a:gd name="connsiteX4" fmla="*/ 3360832 w 4919759"/>
              <a:gd name="connsiteY4" fmla="*/ 377721 h 1223092"/>
              <a:gd name="connsiteX5" fmla="*/ 4354661 w 4919759"/>
              <a:gd name="connsiteY5" fmla="*/ 193649 h 1223092"/>
              <a:gd name="connsiteX6" fmla="*/ 4261792 w 4919759"/>
              <a:gd name="connsiteY6" fmla="*/ 0 h 1223092"/>
              <a:gd name="connsiteX7" fmla="*/ 4919759 w 4919759"/>
              <a:gd name="connsiteY7" fmla="*/ 60273 h 1223092"/>
              <a:gd name="connsiteX8" fmla="*/ 4669780 w 4919759"/>
              <a:gd name="connsiteY8" fmla="*/ 696015 h 1223092"/>
              <a:gd name="connsiteX9" fmla="*/ 4440386 w 4919759"/>
              <a:gd name="connsiteY9" fmla="*/ 405528 h 1223092"/>
              <a:gd name="connsiteX10" fmla="*/ 2351182 w 4919759"/>
              <a:gd name="connsiteY10" fmla="*/ 831745 h 1223092"/>
              <a:gd name="connsiteX11" fmla="*/ 1220882 w 4919759"/>
              <a:gd name="connsiteY11" fmla="*/ 949220 h 1223092"/>
              <a:gd name="connsiteX12" fmla="*/ 792257 w 4919759"/>
              <a:gd name="connsiteY12" fmla="*/ 1060346 h 1223092"/>
              <a:gd name="connsiteX13" fmla="*/ 193770 w 4919759"/>
              <a:gd name="connsiteY13" fmla="*/ 1223092 h 1223092"/>
              <a:gd name="connsiteX14" fmla="*/ 633509 w 4919759"/>
              <a:gd name="connsiteY14" fmla="*/ 853255 h 1223092"/>
              <a:gd name="connsiteX0" fmla="*/ 633509 w 4919759"/>
              <a:gd name="connsiteY0" fmla="*/ 853255 h 1223092"/>
              <a:gd name="connsiteX1" fmla="*/ 17557 w 4919759"/>
              <a:gd name="connsiteY1" fmla="*/ 358671 h 1223092"/>
              <a:gd name="connsiteX2" fmla="*/ 1131982 w 4919759"/>
              <a:gd name="connsiteY2" fmla="*/ 590445 h 1223092"/>
              <a:gd name="connsiteX3" fmla="*/ 2094007 w 4919759"/>
              <a:gd name="connsiteY3" fmla="*/ 593620 h 1223092"/>
              <a:gd name="connsiteX4" fmla="*/ 3360832 w 4919759"/>
              <a:gd name="connsiteY4" fmla="*/ 377721 h 1223092"/>
              <a:gd name="connsiteX5" fmla="*/ 4354661 w 4919759"/>
              <a:gd name="connsiteY5" fmla="*/ 193649 h 1223092"/>
              <a:gd name="connsiteX6" fmla="*/ 4261792 w 4919759"/>
              <a:gd name="connsiteY6" fmla="*/ 0 h 1223092"/>
              <a:gd name="connsiteX7" fmla="*/ 4919759 w 4919759"/>
              <a:gd name="connsiteY7" fmla="*/ 60273 h 1223092"/>
              <a:gd name="connsiteX8" fmla="*/ 4669780 w 4919759"/>
              <a:gd name="connsiteY8" fmla="*/ 696015 h 1223092"/>
              <a:gd name="connsiteX9" fmla="*/ 4440386 w 4919759"/>
              <a:gd name="connsiteY9" fmla="*/ 405528 h 1223092"/>
              <a:gd name="connsiteX10" fmla="*/ 3449732 w 4919759"/>
              <a:gd name="connsiteY10" fmla="*/ 593621 h 1223092"/>
              <a:gd name="connsiteX11" fmla="*/ 2351182 w 4919759"/>
              <a:gd name="connsiteY11" fmla="*/ 831745 h 1223092"/>
              <a:gd name="connsiteX12" fmla="*/ 1220882 w 4919759"/>
              <a:gd name="connsiteY12" fmla="*/ 949220 h 1223092"/>
              <a:gd name="connsiteX13" fmla="*/ 792257 w 4919759"/>
              <a:gd name="connsiteY13" fmla="*/ 1060346 h 1223092"/>
              <a:gd name="connsiteX14" fmla="*/ 193770 w 4919759"/>
              <a:gd name="connsiteY14" fmla="*/ 1223092 h 1223092"/>
              <a:gd name="connsiteX15" fmla="*/ 633509 w 4919759"/>
              <a:gd name="connsiteY15" fmla="*/ 853255 h 1223092"/>
              <a:gd name="connsiteX0" fmla="*/ 633509 w 4919759"/>
              <a:gd name="connsiteY0" fmla="*/ 853255 h 1223092"/>
              <a:gd name="connsiteX1" fmla="*/ 17557 w 4919759"/>
              <a:gd name="connsiteY1" fmla="*/ 358671 h 1223092"/>
              <a:gd name="connsiteX2" fmla="*/ 1131982 w 4919759"/>
              <a:gd name="connsiteY2" fmla="*/ 590445 h 1223092"/>
              <a:gd name="connsiteX3" fmla="*/ 2094007 w 4919759"/>
              <a:gd name="connsiteY3" fmla="*/ 593620 h 1223092"/>
              <a:gd name="connsiteX4" fmla="*/ 3360832 w 4919759"/>
              <a:gd name="connsiteY4" fmla="*/ 377721 h 1223092"/>
              <a:gd name="connsiteX5" fmla="*/ 4354661 w 4919759"/>
              <a:gd name="connsiteY5" fmla="*/ 193649 h 1223092"/>
              <a:gd name="connsiteX6" fmla="*/ 4261792 w 4919759"/>
              <a:gd name="connsiteY6" fmla="*/ 0 h 1223092"/>
              <a:gd name="connsiteX7" fmla="*/ 4919759 w 4919759"/>
              <a:gd name="connsiteY7" fmla="*/ 60273 h 1223092"/>
              <a:gd name="connsiteX8" fmla="*/ 4669780 w 4919759"/>
              <a:gd name="connsiteY8" fmla="*/ 696015 h 1223092"/>
              <a:gd name="connsiteX9" fmla="*/ 4440386 w 4919759"/>
              <a:gd name="connsiteY9" fmla="*/ 405528 h 1223092"/>
              <a:gd name="connsiteX10" fmla="*/ 3779932 w 4919759"/>
              <a:gd name="connsiteY10" fmla="*/ 568221 h 1223092"/>
              <a:gd name="connsiteX11" fmla="*/ 2351182 w 4919759"/>
              <a:gd name="connsiteY11" fmla="*/ 831745 h 1223092"/>
              <a:gd name="connsiteX12" fmla="*/ 1220882 w 4919759"/>
              <a:gd name="connsiteY12" fmla="*/ 949220 h 1223092"/>
              <a:gd name="connsiteX13" fmla="*/ 792257 w 4919759"/>
              <a:gd name="connsiteY13" fmla="*/ 1060346 h 1223092"/>
              <a:gd name="connsiteX14" fmla="*/ 193770 w 4919759"/>
              <a:gd name="connsiteY14" fmla="*/ 1223092 h 1223092"/>
              <a:gd name="connsiteX15" fmla="*/ 633509 w 4919759"/>
              <a:gd name="connsiteY15" fmla="*/ 853255 h 1223092"/>
              <a:gd name="connsiteX0" fmla="*/ 633509 w 4919759"/>
              <a:gd name="connsiteY0" fmla="*/ 853255 h 1223092"/>
              <a:gd name="connsiteX1" fmla="*/ 17557 w 4919759"/>
              <a:gd name="connsiteY1" fmla="*/ 358671 h 1223092"/>
              <a:gd name="connsiteX2" fmla="*/ 1131982 w 4919759"/>
              <a:gd name="connsiteY2" fmla="*/ 590445 h 1223092"/>
              <a:gd name="connsiteX3" fmla="*/ 2094007 w 4919759"/>
              <a:gd name="connsiteY3" fmla="*/ 593620 h 1223092"/>
              <a:gd name="connsiteX4" fmla="*/ 3608482 w 4919759"/>
              <a:gd name="connsiteY4" fmla="*/ 396771 h 1223092"/>
              <a:gd name="connsiteX5" fmla="*/ 4354661 w 4919759"/>
              <a:gd name="connsiteY5" fmla="*/ 193649 h 1223092"/>
              <a:gd name="connsiteX6" fmla="*/ 4261792 w 4919759"/>
              <a:gd name="connsiteY6" fmla="*/ 0 h 1223092"/>
              <a:gd name="connsiteX7" fmla="*/ 4919759 w 4919759"/>
              <a:gd name="connsiteY7" fmla="*/ 60273 h 1223092"/>
              <a:gd name="connsiteX8" fmla="*/ 4669780 w 4919759"/>
              <a:gd name="connsiteY8" fmla="*/ 696015 h 1223092"/>
              <a:gd name="connsiteX9" fmla="*/ 4440386 w 4919759"/>
              <a:gd name="connsiteY9" fmla="*/ 405528 h 1223092"/>
              <a:gd name="connsiteX10" fmla="*/ 3779932 w 4919759"/>
              <a:gd name="connsiteY10" fmla="*/ 568221 h 1223092"/>
              <a:gd name="connsiteX11" fmla="*/ 2351182 w 4919759"/>
              <a:gd name="connsiteY11" fmla="*/ 831745 h 1223092"/>
              <a:gd name="connsiteX12" fmla="*/ 1220882 w 4919759"/>
              <a:gd name="connsiteY12" fmla="*/ 949220 h 1223092"/>
              <a:gd name="connsiteX13" fmla="*/ 792257 w 4919759"/>
              <a:gd name="connsiteY13" fmla="*/ 1060346 h 1223092"/>
              <a:gd name="connsiteX14" fmla="*/ 193770 w 4919759"/>
              <a:gd name="connsiteY14" fmla="*/ 1223092 h 1223092"/>
              <a:gd name="connsiteX15" fmla="*/ 633509 w 4919759"/>
              <a:gd name="connsiteY15" fmla="*/ 853255 h 1223092"/>
              <a:gd name="connsiteX0" fmla="*/ 633509 w 4919759"/>
              <a:gd name="connsiteY0" fmla="*/ 853255 h 1223092"/>
              <a:gd name="connsiteX1" fmla="*/ 17557 w 4919759"/>
              <a:gd name="connsiteY1" fmla="*/ 358671 h 1223092"/>
              <a:gd name="connsiteX2" fmla="*/ 1131982 w 4919759"/>
              <a:gd name="connsiteY2" fmla="*/ 590445 h 1223092"/>
              <a:gd name="connsiteX3" fmla="*/ 2094007 w 4919759"/>
              <a:gd name="connsiteY3" fmla="*/ 593620 h 1223092"/>
              <a:gd name="connsiteX4" fmla="*/ 3608482 w 4919759"/>
              <a:gd name="connsiteY4" fmla="*/ 396771 h 1223092"/>
              <a:gd name="connsiteX5" fmla="*/ 4278461 w 4919759"/>
              <a:gd name="connsiteY5" fmla="*/ 193649 h 1223092"/>
              <a:gd name="connsiteX6" fmla="*/ 4261792 w 4919759"/>
              <a:gd name="connsiteY6" fmla="*/ 0 h 1223092"/>
              <a:gd name="connsiteX7" fmla="*/ 4919759 w 4919759"/>
              <a:gd name="connsiteY7" fmla="*/ 60273 h 1223092"/>
              <a:gd name="connsiteX8" fmla="*/ 4669780 w 4919759"/>
              <a:gd name="connsiteY8" fmla="*/ 696015 h 1223092"/>
              <a:gd name="connsiteX9" fmla="*/ 4440386 w 4919759"/>
              <a:gd name="connsiteY9" fmla="*/ 405528 h 1223092"/>
              <a:gd name="connsiteX10" fmla="*/ 3779932 w 4919759"/>
              <a:gd name="connsiteY10" fmla="*/ 568221 h 1223092"/>
              <a:gd name="connsiteX11" fmla="*/ 2351182 w 4919759"/>
              <a:gd name="connsiteY11" fmla="*/ 831745 h 1223092"/>
              <a:gd name="connsiteX12" fmla="*/ 1220882 w 4919759"/>
              <a:gd name="connsiteY12" fmla="*/ 949220 h 1223092"/>
              <a:gd name="connsiteX13" fmla="*/ 792257 w 4919759"/>
              <a:gd name="connsiteY13" fmla="*/ 1060346 h 1223092"/>
              <a:gd name="connsiteX14" fmla="*/ 193770 w 4919759"/>
              <a:gd name="connsiteY14" fmla="*/ 1223092 h 1223092"/>
              <a:gd name="connsiteX15" fmla="*/ 633509 w 4919759"/>
              <a:gd name="connsiteY15" fmla="*/ 853255 h 1223092"/>
              <a:gd name="connsiteX0" fmla="*/ 633509 w 4862609"/>
              <a:gd name="connsiteY0" fmla="*/ 888232 h 1258069"/>
              <a:gd name="connsiteX1" fmla="*/ 17557 w 4862609"/>
              <a:gd name="connsiteY1" fmla="*/ 393648 h 1258069"/>
              <a:gd name="connsiteX2" fmla="*/ 1131982 w 4862609"/>
              <a:gd name="connsiteY2" fmla="*/ 625422 h 1258069"/>
              <a:gd name="connsiteX3" fmla="*/ 2094007 w 4862609"/>
              <a:gd name="connsiteY3" fmla="*/ 628597 h 1258069"/>
              <a:gd name="connsiteX4" fmla="*/ 3608482 w 4862609"/>
              <a:gd name="connsiteY4" fmla="*/ 431748 h 1258069"/>
              <a:gd name="connsiteX5" fmla="*/ 4278461 w 4862609"/>
              <a:gd name="connsiteY5" fmla="*/ 228626 h 1258069"/>
              <a:gd name="connsiteX6" fmla="*/ 4261792 w 4862609"/>
              <a:gd name="connsiteY6" fmla="*/ 34977 h 1258069"/>
              <a:gd name="connsiteX7" fmla="*/ 4862609 w 4862609"/>
              <a:gd name="connsiteY7" fmla="*/ 0 h 1258069"/>
              <a:gd name="connsiteX8" fmla="*/ 4669780 w 4862609"/>
              <a:gd name="connsiteY8" fmla="*/ 730992 h 1258069"/>
              <a:gd name="connsiteX9" fmla="*/ 4440386 w 4862609"/>
              <a:gd name="connsiteY9" fmla="*/ 440505 h 1258069"/>
              <a:gd name="connsiteX10" fmla="*/ 3779932 w 4862609"/>
              <a:gd name="connsiteY10" fmla="*/ 603198 h 1258069"/>
              <a:gd name="connsiteX11" fmla="*/ 2351182 w 4862609"/>
              <a:gd name="connsiteY11" fmla="*/ 866722 h 1258069"/>
              <a:gd name="connsiteX12" fmla="*/ 1220882 w 4862609"/>
              <a:gd name="connsiteY12" fmla="*/ 984197 h 1258069"/>
              <a:gd name="connsiteX13" fmla="*/ 792257 w 4862609"/>
              <a:gd name="connsiteY13" fmla="*/ 1095323 h 1258069"/>
              <a:gd name="connsiteX14" fmla="*/ 193770 w 4862609"/>
              <a:gd name="connsiteY14" fmla="*/ 1258069 h 1258069"/>
              <a:gd name="connsiteX15" fmla="*/ 633509 w 4862609"/>
              <a:gd name="connsiteY15" fmla="*/ 888232 h 1258069"/>
              <a:gd name="connsiteX0" fmla="*/ 633509 w 4862609"/>
              <a:gd name="connsiteY0" fmla="*/ 973905 h 1343742"/>
              <a:gd name="connsiteX1" fmla="*/ 17557 w 4862609"/>
              <a:gd name="connsiteY1" fmla="*/ 479321 h 1343742"/>
              <a:gd name="connsiteX2" fmla="*/ 1131982 w 4862609"/>
              <a:gd name="connsiteY2" fmla="*/ 711095 h 1343742"/>
              <a:gd name="connsiteX3" fmla="*/ 2094007 w 4862609"/>
              <a:gd name="connsiteY3" fmla="*/ 714270 h 1343742"/>
              <a:gd name="connsiteX4" fmla="*/ 3608482 w 4862609"/>
              <a:gd name="connsiteY4" fmla="*/ 517421 h 1343742"/>
              <a:gd name="connsiteX5" fmla="*/ 4278461 w 4862609"/>
              <a:gd name="connsiteY5" fmla="*/ 314299 h 1343742"/>
              <a:gd name="connsiteX6" fmla="*/ 4064942 w 4862609"/>
              <a:gd name="connsiteY6" fmla="*/ 0 h 1343742"/>
              <a:gd name="connsiteX7" fmla="*/ 4862609 w 4862609"/>
              <a:gd name="connsiteY7" fmla="*/ 85673 h 1343742"/>
              <a:gd name="connsiteX8" fmla="*/ 4669780 w 4862609"/>
              <a:gd name="connsiteY8" fmla="*/ 816665 h 1343742"/>
              <a:gd name="connsiteX9" fmla="*/ 4440386 w 4862609"/>
              <a:gd name="connsiteY9" fmla="*/ 526178 h 1343742"/>
              <a:gd name="connsiteX10" fmla="*/ 3779932 w 4862609"/>
              <a:gd name="connsiteY10" fmla="*/ 688871 h 1343742"/>
              <a:gd name="connsiteX11" fmla="*/ 2351182 w 4862609"/>
              <a:gd name="connsiteY11" fmla="*/ 952395 h 1343742"/>
              <a:gd name="connsiteX12" fmla="*/ 1220882 w 4862609"/>
              <a:gd name="connsiteY12" fmla="*/ 1069870 h 1343742"/>
              <a:gd name="connsiteX13" fmla="*/ 792257 w 4862609"/>
              <a:gd name="connsiteY13" fmla="*/ 1180996 h 1343742"/>
              <a:gd name="connsiteX14" fmla="*/ 193770 w 4862609"/>
              <a:gd name="connsiteY14" fmla="*/ 1343742 h 1343742"/>
              <a:gd name="connsiteX15" fmla="*/ 633509 w 4862609"/>
              <a:gd name="connsiteY15" fmla="*/ 973905 h 1343742"/>
              <a:gd name="connsiteX0" fmla="*/ 633509 w 4862609"/>
              <a:gd name="connsiteY0" fmla="*/ 973905 h 1343742"/>
              <a:gd name="connsiteX1" fmla="*/ 17557 w 4862609"/>
              <a:gd name="connsiteY1" fmla="*/ 479321 h 1343742"/>
              <a:gd name="connsiteX2" fmla="*/ 1131982 w 4862609"/>
              <a:gd name="connsiteY2" fmla="*/ 711095 h 1343742"/>
              <a:gd name="connsiteX3" fmla="*/ 2094007 w 4862609"/>
              <a:gd name="connsiteY3" fmla="*/ 714270 h 1343742"/>
              <a:gd name="connsiteX4" fmla="*/ 3608482 w 4862609"/>
              <a:gd name="connsiteY4" fmla="*/ 517421 h 1343742"/>
              <a:gd name="connsiteX5" fmla="*/ 4278461 w 4862609"/>
              <a:gd name="connsiteY5" fmla="*/ 314299 h 1343742"/>
              <a:gd name="connsiteX6" fmla="*/ 4064942 w 4862609"/>
              <a:gd name="connsiteY6" fmla="*/ 0 h 1343742"/>
              <a:gd name="connsiteX7" fmla="*/ 4862609 w 4862609"/>
              <a:gd name="connsiteY7" fmla="*/ 85673 h 1343742"/>
              <a:gd name="connsiteX8" fmla="*/ 4612630 w 4862609"/>
              <a:gd name="connsiteY8" fmla="*/ 689665 h 1343742"/>
              <a:gd name="connsiteX9" fmla="*/ 4440386 w 4862609"/>
              <a:gd name="connsiteY9" fmla="*/ 526178 h 1343742"/>
              <a:gd name="connsiteX10" fmla="*/ 3779932 w 4862609"/>
              <a:gd name="connsiteY10" fmla="*/ 688871 h 1343742"/>
              <a:gd name="connsiteX11" fmla="*/ 2351182 w 4862609"/>
              <a:gd name="connsiteY11" fmla="*/ 952395 h 1343742"/>
              <a:gd name="connsiteX12" fmla="*/ 1220882 w 4862609"/>
              <a:gd name="connsiteY12" fmla="*/ 1069870 h 1343742"/>
              <a:gd name="connsiteX13" fmla="*/ 792257 w 4862609"/>
              <a:gd name="connsiteY13" fmla="*/ 1180996 h 1343742"/>
              <a:gd name="connsiteX14" fmla="*/ 193770 w 4862609"/>
              <a:gd name="connsiteY14" fmla="*/ 1343742 h 1343742"/>
              <a:gd name="connsiteX15" fmla="*/ 633509 w 4862609"/>
              <a:gd name="connsiteY15" fmla="*/ 973905 h 1343742"/>
              <a:gd name="connsiteX0" fmla="*/ 633509 w 4862609"/>
              <a:gd name="connsiteY0" fmla="*/ 973905 h 1343742"/>
              <a:gd name="connsiteX1" fmla="*/ 17557 w 4862609"/>
              <a:gd name="connsiteY1" fmla="*/ 479321 h 1343742"/>
              <a:gd name="connsiteX2" fmla="*/ 1131982 w 4862609"/>
              <a:gd name="connsiteY2" fmla="*/ 711095 h 1343742"/>
              <a:gd name="connsiteX3" fmla="*/ 2094007 w 4862609"/>
              <a:gd name="connsiteY3" fmla="*/ 714270 h 1343742"/>
              <a:gd name="connsiteX4" fmla="*/ 3608482 w 4862609"/>
              <a:gd name="connsiteY4" fmla="*/ 517421 h 1343742"/>
              <a:gd name="connsiteX5" fmla="*/ 4278461 w 4862609"/>
              <a:gd name="connsiteY5" fmla="*/ 314299 h 1343742"/>
              <a:gd name="connsiteX6" fmla="*/ 4064942 w 4862609"/>
              <a:gd name="connsiteY6" fmla="*/ 0 h 1343742"/>
              <a:gd name="connsiteX7" fmla="*/ 4862609 w 4862609"/>
              <a:gd name="connsiteY7" fmla="*/ 85673 h 1343742"/>
              <a:gd name="connsiteX8" fmla="*/ 4612630 w 4862609"/>
              <a:gd name="connsiteY8" fmla="*/ 689665 h 1343742"/>
              <a:gd name="connsiteX9" fmla="*/ 4434036 w 4862609"/>
              <a:gd name="connsiteY9" fmla="*/ 469028 h 1343742"/>
              <a:gd name="connsiteX10" fmla="*/ 3779932 w 4862609"/>
              <a:gd name="connsiteY10" fmla="*/ 688871 h 1343742"/>
              <a:gd name="connsiteX11" fmla="*/ 2351182 w 4862609"/>
              <a:gd name="connsiteY11" fmla="*/ 952395 h 1343742"/>
              <a:gd name="connsiteX12" fmla="*/ 1220882 w 4862609"/>
              <a:gd name="connsiteY12" fmla="*/ 1069870 h 1343742"/>
              <a:gd name="connsiteX13" fmla="*/ 792257 w 4862609"/>
              <a:gd name="connsiteY13" fmla="*/ 1180996 h 1343742"/>
              <a:gd name="connsiteX14" fmla="*/ 193770 w 4862609"/>
              <a:gd name="connsiteY14" fmla="*/ 1343742 h 1343742"/>
              <a:gd name="connsiteX15" fmla="*/ 633509 w 4862609"/>
              <a:gd name="connsiteY15" fmla="*/ 973905 h 1343742"/>
              <a:gd name="connsiteX0" fmla="*/ 633509 w 4710209"/>
              <a:gd name="connsiteY0" fmla="*/ 973905 h 1343742"/>
              <a:gd name="connsiteX1" fmla="*/ 17557 w 4710209"/>
              <a:gd name="connsiteY1" fmla="*/ 479321 h 1343742"/>
              <a:gd name="connsiteX2" fmla="*/ 1131982 w 4710209"/>
              <a:gd name="connsiteY2" fmla="*/ 711095 h 1343742"/>
              <a:gd name="connsiteX3" fmla="*/ 2094007 w 4710209"/>
              <a:gd name="connsiteY3" fmla="*/ 714270 h 1343742"/>
              <a:gd name="connsiteX4" fmla="*/ 3608482 w 4710209"/>
              <a:gd name="connsiteY4" fmla="*/ 517421 h 1343742"/>
              <a:gd name="connsiteX5" fmla="*/ 4278461 w 4710209"/>
              <a:gd name="connsiteY5" fmla="*/ 314299 h 1343742"/>
              <a:gd name="connsiteX6" fmla="*/ 4064942 w 4710209"/>
              <a:gd name="connsiteY6" fmla="*/ 0 h 1343742"/>
              <a:gd name="connsiteX7" fmla="*/ 4710209 w 4710209"/>
              <a:gd name="connsiteY7" fmla="*/ 199973 h 1343742"/>
              <a:gd name="connsiteX8" fmla="*/ 4612630 w 4710209"/>
              <a:gd name="connsiteY8" fmla="*/ 689665 h 1343742"/>
              <a:gd name="connsiteX9" fmla="*/ 4434036 w 4710209"/>
              <a:gd name="connsiteY9" fmla="*/ 469028 h 1343742"/>
              <a:gd name="connsiteX10" fmla="*/ 3779932 w 4710209"/>
              <a:gd name="connsiteY10" fmla="*/ 688871 h 1343742"/>
              <a:gd name="connsiteX11" fmla="*/ 2351182 w 4710209"/>
              <a:gd name="connsiteY11" fmla="*/ 952395 h 1343742"/>
              <a:gd name="connsiteX12" fmla="*/ 1220882 w 4710209"/>
              <a:gd name="connsiteY12" fmla="*/ 1069870 h 1343742"/>
              <a:gd name="connsiteX13" fmla="*/ 792257 w 4710209"/>
              <a:gd name="connsiteY13" fmla="*/ 1180996 h 1343742"/>
              <a:gd name="connsiteX14" fmla="*/ 193770 w 4710209"/>
              <a:gd name="connsiteY14" fmla="*/ 1343742 h 1343742"/>
              <a:gd name="connsiteX15" fmla="*/ 633509 w 4710209"/>
              <a:gd name="connsiteY15" fmla="*/ 973905 h 1343742"/>
              <a:gd name="connsiteX0" fmla="*/ 633509 w 4710209"/>
              <a:gd name="connsiteY0" fmla="*/ 923105 h 1292942"/>
              <a:gd name="connsiteX1" fmla="*/ 17557 w 4710209"/>
              <a:gd name="connsiteY1" fmla="*/ 428521 h 1292942"/>
              <a:gd name="connsiteX2" fmla="*/ 1131982 w 4710209"/>
              <a:gd name="connsiteY2" fmla="*/ 660295 h 1292942"/>
              <a:gd name="connsiteX3" fmla="*/ 2094007 w 4710209"/>
              <a:gd name="connsiteY3" fmla="*/ 663470 h 1292942"/>
              <a:gd name="connsiteX4" fmla="*/ 3608482 w 4710209"/>
              <a:gd name="connsiteY4" fmla="*/ 466621 h 1292942"/>
              <a:gd name="connsiteX5" fmla="*/ 4278461 w 4710209"/>
              <a:gd name="connsiteY5" fmla="*/ 263499 h 1292942"/>
              <a:gd name="connsiteX6" fmla="*/ 4160192 w 4710209"/>
              <a:gd name="connsiteY6" fmla="*/ 0 h 1292942"/>
              <a:gd name="connsiteX7" fmla="*/ 4710209 w 4710209"/>
              <a:gd name="connsiteY7" fmla="*/ 149173 h 1292942"/>
              <a:gd name="connsiteX8" fmla="*/ 4612630 w 4710209"/>
              <a:gd name="connsiteY8" fmla="*/ 638865 h 1292942"/>
              <a:gd name="connsiteX9" fmla="*/ 4434036 w 4710209"/>
              <a:gd name="connsiteY9" fmla="*/ 418228 h 1292942"/>
              <a:gd name="connsiteX10" fmla="*/ 3779932 w 4710209"/>
              <a:gd name="connsiteY10" fmla="*/ 638071 h 1292942"/>
              <a:gd name="connsiteX11" fmla="*/ 2351182 w 4710209"/>
              <a:gd name="connsiteY11" fmla="*/ 901595 h 1292942"/>
              <a:gd name="connsiteX12" fmla="*/ 1220882 w 4710209"/>
              <a:gd name="connsiteY12" fmla="*/ 1019070 h 1292942"/>
              <a:gd name="connsiteX13" fmla="*/ 792257 w 4710209"/>
              <a:gd name="connsiteY13" fmla="*/ 1130196 h 1292942"/>
              <a:gd name="connsiteX14" fmla="*/ 193770 w 4710209"/>
              <a:gd name="connsiteY14" fmla="*/ 1292942 h 1292942"/>
              <a:gd name="connsiteX15" fmla="*/ 633509 w 4710209"/>
              <a:gd name="connsiteY15" fmla="*/ 923105 h 1292942"/>
              <a:gd name="connsiteX0" fmla="*/ 633509 w 4710209"/>
              <a:gd name="connsiteY0" fmla="*/ 923105 h 1292942"/>
              <a:gd name="connsiteX1" fmla="*/ 17557 w 4710209"/>
              <a:gd name="connsiteY1" fmla="*/ 428521 h 1292942"/>
              <a:gd name="connsiteX2" fmla="*/ 1208182 w 4710209"/>
              <a:gd name="connsiteY2" fmla="*/ 736495 h 1292942"/>
              <a:gd name="connsiteX3" fmla="*/ 2094007 w 4710209"/>
              <a:gd name="connsiteY3" fmla="*/ 663470 h 1292942"/>
              <a:gd name="connsiteX4" fmla="*/ 3608482 w 4710209"/>
              <a:gd name="connsiteY4" fmla="*/ 466621 h 1292942"/>
              <a:gd name="connsiteX5" fmla="*/ 4278461 w 4710209"/>
              <a:gd name="connsiteY5" fmla="*/ 263499 h 1292942"/>
              <a:gd name="connsiteX6" fmla="*/ 4160192 w 4710209"/>
              <a:gd name="connsiteY6" fmla="*/ 0 h 1292942"/>
              <a:gd name="connsiteX7" fmla="*/ 4710209 w 4710209"/>
              <a:gd name="connsiteY7" fmla="*/ 149173 h 1292942"/>
              <a:gd name="connsiteX8" fmla="*/ 4612630 w 4710209"/>
              <a:gd name="connsiteY8" fmla="*/ 638865 h 1292942"/>
              <a:gd name="connsiteX9" fmla="*/ 4434036 w 4710209"/>
              <a:gd name="connsiteY9" fmla="*/ 418228 h 1292942"/>
              <a:gd name="connsiteX10" fmla="*/ 3779932 w 4710209"/>
              <a:gd name="connsiteY10" fmla="*/ 638071 h 1292942"/>
              <a:gd name="connsiteX11" fmla="*/ 2351182 w 4710209"/>
              <a:gd name="connsiteY11" fmla="*/ 901595 h 1292942"/>
              <a:gd name="connsiteX12" fmla="*/ 1220882 w 4710209"/>
              <a:gd name="connsiteY12" fmla="*/ 1019070 h 1292942"/>
              <a:gd name="connsiteX13" fmla="*/ 792257 w 4710209"/>
              <a:gd name="connsiteY13" fmla="*/ 1130196 h 1292942"/>
              <a:gd name="connsiteX14" fmla="*/ 193770 w 4710209"/>
              <a:gd name="connsiteY14" fmla="*/ 1292942 h 1292942"/>
              <a:gd name="connsiteX15" fmla="*/ 633509 w 4710209"/>
              <a:gd name="connsiteY15" fmla="*/ 923105 h 1292942"/>
              <a:gd name="connsiteX0" fmla="*/ 633509 w 4710209"/>
              <a:gd name="connsiteY0" fmla="*/ 923105 h 1292942"/>
              <a:gd name="connsiteX1" fmla="*/ 17557 w 4710209"/>
              <a:gd name="connsiteY1" fmla="*/ 428521 h 1292942"/>
              <a:gd name="connsiteX2" fmla="*/ 1208182 w 4710209"/>
              <a:gd name="connsiteY2" fmla="*/ 736495 h 1292942"/>
              <a:gd name="connsiteX3" fmla="*/ 2094007 w 4710209"/>
              <a:gd name="connsiteY3" fmla="*/ 663470 h 1292942"/>
              <a:gd name="connsiteX4" fmla="*/ 3608482 w 4710209"/>
              <a:gd name="connsiteY4" fmla="*/ 466621 h 1292942"/>
              <a:gd name="connsiteX5" fmla="*/ 4278461 w 4710209"/>
              <a:gd name="connsiteY5" fmla="*/ 263499 h 1292942"/>
              <a:gd name="connsiteX6" fmla="*/ 4160192 w 4710209"/>
              <a:gd name="connsiteY6" fmla="*/ 0 h 1292942"/>
              <a:gd name="connsiteX7" fmla="*/ 4710209 w 4710209"/>
              <a:gd name="connsiteY7" fmla="*/ 149173 h 1292942"/>
              <a:gd name="connsiteX8" fmla="*/ 4612630 w 4710209"/>
              <a:gd name="connsiteY8" fmla="*/ 638865 h 1292942"/>
              <a:gd name="connsiteX9" fmla="*/ 4434036 w 4710209"/>
              <a:gd name="connsiteY9" fmla="*/ 418228 h 1292942"/>
              <a:gd name="connsiteX10" fmla="*/ 3779932 w 4710209"/>
              <a:gd name="connsiteY10" fmla="*/ 638071 h 1292942"/>
              <a:gd name="connsiteX11" fmla="*/ 2351182 w 4710209"/>
              <a:gd name="connsiteY11" fmla="*/ 901595 h 1292942"/>
              <a:gd name="connsiteX12" fmla="*/ 1189132 w 4710209"/>
              <a:gd name="connsiteY12" fmla="*/ 955570 h 1292942"/>
              <a:gd name="connsiteX13" fmla="*/ 792257 w 4710209"/>
              <a:gd name="connsiteY13" fmla="*/ 1130196 h 1292942"/>
              <a:gd name="connsiteX14" fmla="*/ 193770 w 4710209"/>
              <a:gd name="connsiteY14" fmla="*/ 1292942 h 1292942"/>
              <a:gd name="connsiteX15" fmla="*/ 633509 w 4710209"/>
              <a:gd name="connsiteY15" fmla="*/ 923105 h 1292942"/>
              <a:gd name="connsiteX0" fmla="*/ 633509 w 4710209"/>
              <a:gd name="connsiteY0" fmla="*/ 923105 h 1292942"/>
              <a:gd name="connsiteX1" fmla="*/ 17557 w 4710209"/>
              <a:gd name="connsiteY1" fmla="*/ 428521 h 1292942"/>
              <a:gd name="connsiteX2" fmla="*/ 1208182 w 4710209"/>
              <a:gd name="connsiteY2" fmla="*/ 736495 h 1292942"/>
              <a:gd name="connsiteX3" fmla="*/ 2094007 w 4710209"/>
              <a:gd name="connsiteY3" fmla="*/ 663470 h 1292942"/>
              <a:gd name="connsiteX4" fmla="*/ 3608482 w 4710209"/>
              <a:gd name="connsiteY4" fmla="*/ 466621 h 1292942"/>
              <a:gd name="connsiteX5" fmla="*/ 4278461 w 4710209"/>
              <a:gd name="connsiteY5" fmla="*/ 263499 h 1292942"/>
              <a:gd name="connsiteX6" fmla="*/ 4160192 w 4710209"/>
              <a:gd name="connsiteY6" fmla="*/ 0 h 1292942"/>
              <a:gd name="connsiteX7" fmla="*/ 4710209 w 4710209"/>
              <a:gd name="connsiteY7" fmla="*/ 149173 h 1292942"/>
              <a:gd name="connsiteX8" fmla="*/ 4612630 w 4710209"/>
              <a:gd name="connsiteY8" fmla="*/ 638865 h 1292942"/>
              <a:gd name="connsiteX9" fmla="*/ 4434036 w 4710209"/>
              <a:gd name="connsiteY9" fmla="*/ 418228 h 1292942"/>
              <a:gd name="connsiteX10" fmla="*/ 3779932 w 4710209"/>
              <a:gd name="connsiteY10" fmla="*/ 638071 h 1292942"/>
              <a:gd name="connsiteX11" fmla="*/ 2351182 w 4710209"/>
              <a:gd name="connsiteY11" fmla="*/ 901595 h 1292942"/>
              <a:gd name="connsiteX12" fmla="*/ 1011332 w 4710209"/>
              <a:gd name="connsiteY12" fmla="*/ 987320 h 1292942"/>
              <a:gd name="connsiteX13" fmla="*/ 792257 w 4710209"/>
              <a:gd name="connsiteY13" fmla="*/ 1130196 h 1292942"/>
              <a:gd name="connsiteX14" fmla="*/ 193770 w 4710209"/>
              <a:gd name="connsiteY14" fmla="*/ 1292942 h 1292942"/>
              <a:gd name="connsiteX15" fmla="*/ 633509 w 4710209"/>
              <a:gd name="connsiteY15" fmla="*/ 923105 h 1292942"/>
              <a:gd name="connsiteX0" fmla="*/ 633509 w 4710209"/>
              <a:gd name="connsiteY0" fmla="*/ 923105 h 1292942"/>
              <a:gd name="connsiteX1" fmla="*/ 17557 w 4710209"/>
              <a:gd name="connsiteY1" fmla="*/ 428521 h 1292942"/>
              <a:gd name="connsiteX2" fmla="*/ 1208182 w 4710209"/>
              <a:gd name="connsiteY2" fmla="*/ 736495 h 1292942"/>
              <a:gd name="connsiteX3" fmla="*/ 2144807 w 4710209"/>
              <a:gd name="connsiteY3" fmla="*/ 701570 h 1292942"/>
              <a:gd name="connsiteX4" fmla="*/ 3608482 w 4710209"/>
              <a:gd name="connsiteY4" fmla="*/ 466621 h 1292942"/>
              <a:gd name="connsiteX5" fmla="*/ 4278461 w 4710209"/>
              <a:gd name="connsiteY5" fmla="*/ 263499 h 1292942"/>
              <a:gd name="connsiteX6" fmla="*/ 4160192 w 4710209"/>
              <a:gd name="connsiteY6" fmla="*/ 0 h 1292942"/>
              <a:gd name="connsiteX7" fmla="*/ 4710209 w 4710209"/>
              <a:gd name="connsiteY7" fmla="*/ 149173 h 1292942"/>
              <a:gd name="connsiteX8" fmla="*/ 4612630 w 4710209"/>
              <a:gd name="connsiteY8" fmla="*/ 638865 h 1292942"/>
              <a:gd name="connsiteX9" fmla="*/ 4434036 w 4710209"/>
              <a:gd name="connsiteY9" fmla="*/ 418228 h 1292942"/>
              <a:gd name="connsiteX10" fmla="*/ 3779932 w 4710209"/>
              <a:gd name="connsiteY10" fmla="*/ 638071 h 1292942"/>
              <a:gd name="connsiteX11" fmla="*/ 2351182 w 4710209"/>
              <a:gd name="connsiteY11" fmla="*/ 901595 h 1292942"/>
              <a:gd name="connsiteX12" fmla="*/ 1011332 w 4710209"/>
              <a:gd name="connsiteY12" fmla="*/ 987320 h 1292942"/>
              <a:gd name="connsiteX13" fmla="*/ 792257 w 4710209"/>
              <a:gd name="connsiteY13" fmla="*/ 1130196 h 1292942"/>
              <a:gd name="connsiteX14" fmla="*/ 193770 w 4710209"/>
              <a:gd name="connsiteY14" fmla="*/ 1292942 h 1292942"/>
              <a:gd name="connsiteX15" fmla="*/ 633509 w 4710209"/>
              <a:gd name="connsiteY15" fmla="*/ 923105 h 1292942"/>
              <a:gd name="connsiteX0" fmla="*/ 633509 w 4710209"/>
              <a:gd name="connsiteY0" fmla="*/ 923105 h 1292942"/>
              <a:gd name="connsiteX1" fmla="*/ 17557 w 4710209"/>
              <a:gd name="connsiteY1" fmla="*/ 428521 h 1292942"/>
              <a:gd name="connsiteX2" fmla="*/ 1201832 w 4710209"/>
              <a:gd name="connsiteY2" fmla="*/ 799995 h 1292942"/>
              <a:gd name="connsiteX3" fmla="*/ 2144807 w 4710209"/>
              <a:gd name="connsiteY3" fmla="*/ 701570 h 1292942"/>
              <a:gd name="connsiteX4" fmla="*/ 3608482 w 4710209"/>
              <a:gd name="connsiteY4" fmla="*/ 466621 h 1292942"/>
              <a:gd name="connsiteX5" fmla="*/ 4278461 w 4710209"/>
              <a:gd name="connsiteY5" fmla="*/ 263499 h 1292942"/>
              <a:gd name="connsiteX6" fmla="*/ 4160192 w 4710209"/>
              <a:gd name="connsiteY6" fmla="*/ 0 h 1292942"/>
              <a:gd name="connsiteX7" fmla="*/ 4710209 w 4710209"/>
              <a:gd name="connsiteY7" fmla="*/ 149173 h 1292942"/>
              <a:gd name="connsiteX8" fmla="*/ 4612630 w 4710209"/>
              <a:gd name="connsiteY8" fmla="*/ 638865 h 1292942"/>
              <a:gd name="connsiteX9" fmla="*/ 4434036 w 4710209"/>
              <a:gd name="connsiteY9" fmla="*/ 418228 h 1292942"/>
              <a:gd name="connsiteX10" fmla="*/ 3779932 w 4710209"/>
              <a:gd name="connsiteY10" fmla="*/ 638071 h 1292942"/>
              <a:gd name="connsiteX11" fmla="*/ 2351182 w 4710209"/>
              <a:gd name="connsiteY11" fmla="*/ 901595 h 1292942"/>
              <a:gd name="connsiteX12" fmla="*/ 1011332 w 4710209"/>
              <a:gd name="connsiteY12" fmla="*/ 987320 h 1292942"/>
              <a:gd name="connsiteX13" fmla="*/ 792257 w 4710209"/>
              <a:gd name="connsiteY13" fmla="*/ 1130196 h 1292942"/>
              <a:gd name="connsiteX14" fmla="*/ 193770 w 4710209"/>
              <a:gd name="connsiteY14" fmla="*/ 1292942 h 1292942"/>
              <a:gd name="connsiteX15" fmla="*/ 633509 w 4710209"/>
              <a:gd name="connsiteY15" fmla="*/ 923105 h 1292942"/>
              <a:gd name="connsiteX0" fmla="*/ 633509 w 4710209"/>
              <a:gd name="connsiteY0" fmla="*/ 923105 h 1292942"/>
              <a:gd name="connsiteX1" fmla="*/ 17557 w 4710209"/>
              <a:gd name="connsiteY1" fmla="*/ 428521 h 1292942"/>
              <a:gd name="connsiteX2" fmla="*/ 1201832 w 4710209"/>
              <a:gd name="connsiteY2" fmla="*/ 799995 h 1292942"/>
              <a:gd name="connsiteX3" fmla="*/ 2144807 w 4710209"/>
              <a:gd name="connsiteY3" fmla="*/ 701570 h 1292942"/>
              <a:gd name="connsiteX4" fmla="*/ 3608482 w 4710209"/>
              <a:gd name="connsiteY4" fmla="*/ 466621 h 1292942"/>
              <a:gd name="connsiteX5" fmla="*/ 4278461 w 4710209"/>
              <a:gd name="connsiteY5" fmla="*/ 263499 h 1292942"/>
              <a:gd name="connsiteX6" fmla="*/ 4160192 w 4710209"/>
              <a:gd name="connsiteY6" fmla="*/ 0 h 1292942"/>
              <a:gd name="connsiteX7" fmla="*/ 4710209 w 4710209"/>
              <a:gd name="connsiteY7" fmla="*/ 149173 h 1292942"/>
              <a:gd name="connsiteX8" fmla="*/ 4612630 w 4710209"/>
              <a:gd name="connsiteY8" fmla="*/ 638865 h 1292942"/>
              <a:gd name="connsiteX9" fmla="*/ 4434036 w 4710209"/>
              <a:gd name="connsiteY9" fmla="*/ 418228 h 1292942"/>
              <a:gd name="connsiteX10" fmla="*/ 3779932 w 4710209"/>
              <a:gd name="connsiteY10" fmla="*/ 638071 h 1292942"/>
              <a:gd name="connsiteX11" fmla="*/ 2351182 w 4710209"/>
              <a:gd name="connsiteY11" fmla="*/ 901595 h 1292942"/>
              <a:gd name="connsiteX12" fmla="*/ 1011332 w 4710209"/>
              <a:gd name="connsiteY12" fmla="*/ 987320 h 1292942"/>
              <a:gd name="connsiteX13" fmla="*/ 747807 w 4710209"/>
              <a:gd name="connsiteY13" fmla="*/ 1053996 h 1292942"/>
              <a:gd name="connsiteX14" fmla="*/ 193770 w 4710209"/>
              <a:gd name="connsiteY14" fmla="*/ 1292942 h 1292942"/>
              <a:gd name="connsiteX15" fmla="*/ 633509 w 4710209"/>
              <a:gd name="connsiteY15" fmla="*/ 923105 h 129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10209" h="1292942">
                <a:moveTo>
                  <a:pt x="633509" y="923105"/>
                </a:moveTo>
                <a:cubicBezTo>
                  <a:pt x="680340" y="869522"/>
                  <a:pt x="-127964" y="470206"/>
                  <a:pt x="17557" y="428521"/>
                </a:cubicBezTo>
                <a:cubicBezTo>
                  <a:pt x="163078" y="386836"/>
                  <a:pt x="955240" y="842329"/>
                  <a:pt x="1201832" y="799995"/>
                </a:cubicBezTo>
                <a:cubicBezTo>
                  <a:pt x="1448424" y="757662"/>
                  <a:pt x="1773332" y="737024"/>
                  <a:pt x="2144807" y="701570"/>
                </a:cubicBezTo>
                <a:cubicBezTo>
                  <a:pt x="2516282" y="666116"/>
                  <a:pt x="3231706" y="533283"/>
                  <a:pt x="3608482" y="466621"/>
                </a:cubicBezTo>
                <a:cubicBezTo>
                  <a:pt x="3985258" y="399959"/>
                  <a:pt x="4128301" y="326453"/>
                  <a:pt x="4278461" y="263499"/>
                </a:cubicBezTo>
                <a:lnTo>
                  <a:pt x="4160192" y="0"/>
                </a:lnTo>
                <a:lnTo>
                  <a:pt x="4710209" y="149173"/>
                </a:lnTo>
                <a:lnTo>
                  <a:pt x="4612630" y="638865"/>
                </a:lnTo>
                <a:lnTo>
                  <a:pt x="4434036" y="418228"/>
                </a:lnTo>
                <a:lnTo>
                  <a:pt x="3779932" y="638071"/>
                </a:lnTo>
                <a:lnTo>
                  <a:pt x="2351182" y="901595"/>
                </a:lnTo>
                <a:lnTo>
                  <a:pt x="1011332" y="987320"/>
                </a:lnTo>
                <a:lnTo>
                  <a:pt x="747807" y="1053996"/>
                </a:lnTo>
                <a:lnTo>
                  <a:pt x="193770" y="1292942"/>
                </a:lnTo>
                <a:lnTo>
                  <a:pt x="633509" y="923105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416516" y="1210787"/>
            <a:ext cx="8921288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</a:rPr>
              <a:t>Long range transport into North Pacific Ocean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pic>
        <p:nvPicPr>
          <p:cNvPr id="8194" name="图片 1" descr="C:\Users\abc\Desktop\22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26" y="3215152"/>
            <a:ext cx="2462213" cy="3368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椭圆 7"/>
          <p:cNvSpPr/>
          <p:nvPr/>
        </p:nvSpPr>
        <p:spPr>
          <a:xfrm>
            <a:off x="4301870" y="4092888"/>
            <a:ext cx="359096" cy="36285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264717" y="3498102"/>
            <a:ext cx="253854" cy="25651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410370" y="3057628"/>
            <a:ext cx="990015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Qingdao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806862" y="4573132"/>
            <a:ext cx="1138453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Hangzhou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1" name="右箭头 10"/>
          <p:cNvSpPr/>
          <p:nvPr/>
        </p:nvSpPr>
        <p:spPr>
          <a:xfrm rot="2440125">
            <a:off x="3035733" y="3570881"/>
            <a:ext cx="1265944" cy="47012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294268" y="6383116"/>
            <a:ext cx="4750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Zhang et al., JGR, 2021, </a:t>
            </a:r>
            <a:r>
              <a:rPr lang="en-US" altLang="zh-CN" dirty="0"/>
              <a:t>126 (8), e2020JD033778.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5922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70485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</a:rPr>
              <a:t>Fe  concentrations under different conditions in PM2.5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69" y="684784"/>
            <a:ext cx="10656163" cy="410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85421" y="48995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06532" y="5009135"/>
            <a:ext cx="12085468" cy="138499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GB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Fe </a:t>
            </a:r>
            <a:r>
              <a:rPr lang="en-GB" altLang="zh-C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solubility 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in 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PM2.5: </a:t>
            </a:r>
            <a:r>
              <a:rPr lang="en-GB" altLang="zh-CN" sz="28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the </a:t>
            </a:r>
            <a:r>
              <a:rPr lang="en-GB" altLang="zh-CN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largest in fog days (6.7 ± 3.0%), following haze days (4.8 ± 1.9%), dust days (2.1 ± 0.7%), clear days (1.9 ± 1.0%), and rain days (0.9 ± 0.5</a:t>
            </a:r>
            <a:r>
              <a:rPr lang="en-GB" altLang="zh-CN" sz="28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%)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87588" y="971550"/>
            <a:ext cx="489012" cy="351183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114923" y="901986"/>
            <a:ext cx="1694250" cy="3581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658039" y="901986"/>
            <a:ext cx="1057276" cy="35814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下箭头 2"/>
          <p:cNvSpPr/>
          <p:nvPr/>
        </p:nvSpPr>
        <p:spPr>
          <a:xfrm>
            <a:off x="8735627" y="4483386"/>
            <a:ext cx="435006" cy="52574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081421" y="6488668"/>
            <a:ext cx="511890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latin typeface="Segoe UI" panose="020B0502040204020203" pitchFamily="34" charset="0"/>
              </a:rPr>
              <a:t>Zhu et al., Atmos</a:t>
            </a:r>
            <a:r>
              <a:rPr lang="en-US" altLang="zh-CN" dirty="0">
                <a:latin typeface="Segoe UI" panose="020B0502040204020203" pitchFamily="34" charset="0"/>
              </a:rPr>
              <a:t>. Chem. Phys. 22 (4), 2191-2202.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3235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7458603" y="3462030"/>
            <a:ext cx="842962" cy="92453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112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altLang="zh-CN" sz="5400" b="1" dirty="0">
                <a:solidFill>
                  <a:schemeClr val="bg1"/>
                </a:solidFill>
              </a:rPr>
              <a:t>Fe-rich and S-Fe particles</a:t>
            </a:r>
            <a:endParaRPr lang="zh-CN" altLang="en-US" sz="5400" b="1" dirty="0">
              <a:solidFill>
                <a:schemeClr val="bg1"/>
              </a:solidFill>
            </a:endParaRPr>
          </a:p>
        </p:txBody>
      </p:sp>
      <p:pic>
        <p:nvPicPr>
          <p:cNvPr id="5122" name="图片 50" descr="C:\Users\abc\Desktop\图4-0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42" y="835025"/>
            <a:ext cx="526159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956" y="4940300"/>
            <a:ext cx="978808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5800725" y="881260"/>
            <a:ext cx="60598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C00000"/>
                </a:solidFill>
              </a:rPr>
              <a:t>There are large number of </a:t>
            </a:r>
            <a:r>
              <a:rPr lang="en-US" altLang="zh-CN" sz="4000" dirty="0" err="1">
                <a:solidFill>
                  <a:srgbClr val="C00000"/>
                </a:solidFill>
              </a:rPr>
              <a:t>nano-FeOx</a:t>
            </a:r>
            <a:r>
              <a:rPr lang="en-US" altLang="zh-CN" sz="4000" dirty="0">
                <a:solidFill>
                  <a:srgbClr val="C00000"/>
                </a:solidFill>
              </a:rPr>
              <a:t> particles from industrial emissions in fog and haze days</a:t>
            </a:r>
            <a:endParaRPr lang="zh-CN" altLang="en-US" sz="4000" dirty="0">
              <a:solidFill>
                <a:srgbClr val="C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00725" y="4344055"/>
            <a:ext cx="5698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0066FF"/>
                </a:solidFill>
              </a:rPr>
              <a:t>Internally mixing forms S-Fe particles</a:t>
            </a:r>
            <a:endParaRPr lang="zh-CN" altLang="en-US" sz="2800" b="1" dirty="0">
              <a:solidFill>
                <a:srgbClr val="0066FF"/>
              </a:solidFill>
            </a:endParaRPr>
          </a:p>
        </p:txBody>
      </p:sp>
      <p:sp>
        <p:nvSpPr>
          <p:cNvPr id="6" name="上弧形箭头 5"/>
          <p:cNvSpPr/>
          <p:nvPr/>
        </p:nvSpPr>
        <p:spPr>
          <a:xfrm>
            <a:off x="2441264" y="5172075"/>
            <a:ext cx="485775" cy="438150"/>
          </a:xfrm>
          <a:prstGeom prst="curved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上弧形箭头 8"/>
          <p:cNvSpPr/>
          <p:nvPr/>
        </p:nvSpPr>
        <p:spPr>
          <a:xfrm>
            <a:off x="4898714" y="5238750"/>
            <a:ext cx="485775" cy="438150"/>
          </a:xfrm>
          <a:prstGeom prst="curved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上弧形箭头 9"/>
          <p:cNvSpPr/>
          <p:nvPr/>
        </p:nvSpPr>
        <p:spPr>
          <a:xfrm>
            <a:off x="7458603" y="5172075"/>
            <a:ext cx="485775" cy="438150"/>
          </a:xfrm>
          <a:prstGeom prst="curved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上弧形箭头 10"/>
          <p:cNvSpPr/>
          <p:nvPr/>
        </p:nvSpPr>
        <p:spPr>
          <a:xfrm>
            <a:off x="9673165" y="4953000"/>
            <a:ext cx="485775" cy="438150"/>
          </a:xfrm>
          <a:prstGeom prst="curved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6276975" y="3785523"/>
            <a:ext cx="295275" cy="32385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732447" y="3752134"/>
            <a:ext cx="295275" cy="32385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6802832" y="3776920"/>
            <a:ext cx="476250" cy="32385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109888" y="4086632"/>
            <a:ext cx="652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FeOx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8349214" y="4012842"/>
            <a:ext cx="3619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FeOx</a:t>
            </a:r>
            <a:r>
              <a:rPr lang="en-US" altLang="zh-CN" dirty="0"/>
              <a:t> with secondary aerosol coating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8256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029" y="1190109"/>
            <a:ext cx="4038696" cy="32999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6411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</a:rPr>
              <a:t>Fe solubility and aerosol acidity/total Fe under different RH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81624" y="4768850"/>
            <a:ext cx="5734201" cy="2555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zh-CN" b="1" dirty="0">
                <a:solidFill>
                  <a:srgbClr val="C00000"/>
                </a:solidFill>
              </a:rPr>
              <a:t>wet surface of aerosol particles (when RH &gt; 60%) may facilitate the update of acidic species and thereby promote Fe dissolution and increase Fe solubility.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4775"/>
            <a:ext cx="6581624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10020300" y="4490019"/>
            <a:ext cx="2086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Sun et al., JGR, 2018</a:t>
            </a:r>
            <a:endParaRPr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5191125" y="4674685"/>
            <a:ext cx="1085850" cy="67836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2223" y="6421993"/>
            <a:ext cx="511890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latin typeface="Segoe UI" panose="020B0502040204020203" pitchFamily="34" charset="0"/>
              </a:rPr>
              <a:t>Zhu et al., Atmos</a:t>
            </a:r>
            <a:r>
              <a:rPr lang="en-US" altLang="zh-CN" dirty="0">
                <a:latin typeface="Segoe UI" panose="020B0502040204020203" pitchFamily="34" charset="0"/>
              </a:rPr>
              <a:t>. Chem. Phys. 22 (4), 2191-2202.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937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69959" y="2162500"/>
            <a:ext cx="10777491" cy="1051217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/>
              <a:t>What sources contribute Fe in the city?</a:t>
            </a:r>
            <a:endParaRPr lang="zh-CN" altLang="en-US" b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60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37647" y="0"/>
            <a:ext cx="5054354" cy="777875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en-GB" altLang="zh-CN" b="1" dirty="0">
                <a:solidFill>
                  <a:schemeClr val="bg1"/>
                </a:solidFill>
              </a:rPr>
              <a:t>PMF model analysis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35300" y="1246805"/>
            <a:ext cx="4956699" cy="46657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b="1" dirty="0" smtClean="0">
                <a:solidFill>
                  <a:srgbClr val="7030A0"/>
                </a:solidFill>
              </a:rPr>
              <a:t>What </a:t>
            </a:r>
            <a:r>
              <a:rPr lang="en-US" altLang="zh-CN" b="1" dirty="0">
                <a:solidFill>
                  <a:srgbClr val="7030A0"/>
                </a:solidFill>
              </a:rPr>
              <a:t>is </a:t>
            </a:r>
            <a:r>
              <a:rPr lang="en-US" altLang="zh-CN" b="1" dirty="0" err="1" smtClean="0">
                <a:solidFill>
                  <a:srgbClr val="7030A0"/>
                </a:solidFill>
              </a:rPr>
              <a:t>sournces</a:t>
            </a:r>
            <a:r>
              <a:rPr lang="en-US" altLang="zh-CN" b="1" dirty="0" smtClean="0">
                <a:solidFill>
                  <a:srgbClr val="7030A0"/>
                </a:solidFill>
              </a:rPr>
              <a:t> of dissolved Fe Dust:</a:t>
            </a:r>
            <a:endParaRPr lang="en-US" altLang="zh-CN" b="1" dirty="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b="1" dirty="0"/>
              <a:t>Traffic emission (non-exhaust traffic emissions)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b="1" dirty="0"/>
              <a:t>Secondary sources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b="1" dirty="0"/>
              <a:t>Coal combustion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b="1" dirty="0"/>
              <a:t>Industrial emission-1 (heavy oil refinery processes)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b="1" dirty="0"/>
              <a:t>Industrial emission-2 (steel industry emissions)</a:t>
            </a:r>
            <a:endParaRPr lang="zh-CN" alt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4" y="78065"/>
            <a:ext cx="7052293" cy="669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6707079" y="6381458"/>
            <a:ext cx="5118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Segoe UI" panose="020B0502040204020203" pitchFamily="34" charset="0"/>
              </a:rPr>
              <a:t>Zhu et al., Atmos</a:t>
            </a:r>
            <a:r>
              <a:rPr lang="en-US" altLang="zh-CN" dirty="0">
                <a:latin typeface="Segoe UI" panose="020B0502040204020203" pitchFamily="34" charset="0"/>
              </a:rPr>
              <a:t>. Chem. Phys. 22 (4), 2191-2202.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4959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573</Words>
  <Application>Microsoft Office PowerPoint</Application>
  <PresentationFormat>宽屏</PresentationFormat>
  <Paragraphs>65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黑体</vt:lpstr>
      <vt:lpstr>宋体</vt:lpstr>
      <vt:lpstr>Arial</vt:lpstr>
      <vt:lpstr>Calibri</vt:lpstr>
      <vt:lpstr>Calibri Light</vt:lpstr>
      <vt:lpstr>Segoe UI</vt:lpstr>
      <vt:lpstr>Times New Roman</vt:lpstr>
      <vt:lpstr>Office 主题</vt:lpstr>
      <vt:lpstr>Sources and processes of iron aerosols in a upwind megacity of Northern Pacific Ocean</vt:lpstr>
      <vt:lpstr>Abundant FeOx emitted from anthropogenic sources</vt:lpstr>
      <vt:lpstr>PowerPoint 演示文稿</vt:lpstr>
      <vt:lpstr>Air pollutants transport into marine air</vt:lpstr>
      <vt:lpstr>Fe  concentrations under different conditions in PM2.5</vt:lpstr>
      <vt:lpstr>Fe-rich and S-Fe particles</vt:lpstr>
      <vt:lpstr>Fe solubility and aerosol acidity/total Fe under different RH</vt:lpstr>
      <vt:lpstr>What sources contribute Fe in the city?</vt:lpstr>
      <vt:lpstr>PMF model analysis</vt:lpstr>
      <vt:lpstr>Contributions of identified sources to dissolved Fe, total Fe, and PM2.5</vt:lpstr>
      <vt:lpstr>Conclusions</vt:lpstr>
      <vt:lpstr>Thank you for your attention！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 wj</dc:creator>
  <cp:lastModifiedBy>Microsoft 帐户</cp:lastModifiedBy>
  <cp:revision>135</cp:revision>
  <dcterms:created xsi:type="dcterms:W3CDTF">2022-02-13T02:56:52Z</dcterms:created>
  <dcterms:modified xsi:type="dcterms:W3CDTF">2022-05-07T08:23:56Z</dcterms:modified>
</cp:coreProperties>
</file>