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7" r:id="rId4"/>
    <p:sldId id="258" r:id="rId5"/>
    <p:sldId id="256" r:id="rId6"/>
    <p:sldId id="260" r:id="rId7"/>
    <p:sldId id="261" r:id="rId8"/>
    <p:sldId id="262" r:id="rId9"/>
    <p:sldId id="266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3095" y="66040"/>
            <a:ext cx="5045075" cy="6724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2955" y="1739265"/>
            <a:ext cx="7787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/>
              <a:t>When will the back-arc marginal sea grow up again?</a:t>
            </a:r>
            <a:endParaRPr lang="en-US" altLang="zh-CN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6300" y="3830955"/>
            <a:ext cx="37338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ClrTx/>
              <a:buSzTx/>
              <a:buFont typeface="+mj-lt"/>
              <a:buNone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name: Huizi Jian   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buClrTx/>
              <a:buSzTx/>
              <a:buFont typeface="+mj-lt"/>
              <a:buNone/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buClrTx/>
              <a:buSzTx/>
              <a:buFont typeface="+mj-lt"/>
              <a:buNone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advisor: Ting Yang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buClrTx/>
              <a:buSzTx/>
              <a:buFont typeface="+mj-lt"/>
              <a:buNone/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>
              <a:buClrTx/>
              <a:buSzTx/>
              <a:buFont typeface="+mj-lt"/>
              <a:buNone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ID: EGU22-2715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48630" y="-749300"/>
            <a:ext cx="4890135" cy="3226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6485" y="3025140"/>
            <a:ext cx="7207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>
              <a:buClrTx/>
              <a:buSzTx/>
              <a:buFont typeface="+mj-lt"/>
              <a:buAutoNum type="romanUcPeriod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Background and Question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Tx/>
              <a:buSzTx/>
              <a:buFont typeface="+mj-lt"/>
              <a:buAutoNum type="romanUcPeriod"/>
            </a:pP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ClrTx/>
              <a:buSzTx/>
              <a:buFont typeface="+mj-lt"/>
              <a:buAutoNum type="romanU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Models and Results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3420" y="984885"/>
            <a:ext cx="2677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</a:t>
            </a:r>
            <a:endParaRPr lang="en-US" altLang="zh-CN" sz="54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48630" y="-749300"/>
            <a:ext cx="4890135" cy="3236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Fig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731520"/>
            <a:ext cx="8938260" cy="414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99695"/>
            <a:ext cx="720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>
              <a:buClrTx/>
              <a:buSzTx/>
              <a:buFont typeface="+mj-lt"/>
              <a:buAutoNum type="romanUcPeriod"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Background and Question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870" y="5059680"/>
            <a:ext cx="880935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Statistics on currently active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back-arc marginal sea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BMS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80% of BMSs open at a moderate and low opening rate, even in a compression state, while 20% of BMSs rapidly open at greater than 10 cm/yr.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 BMSs are episodicly opening.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5200" y="2919095"/>
            <a:ext cx="708469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will the back-arc marginal sea grow up again?</a:t>
            </a:r>
            <a:endParaRPr lang="en-US" altLang="zh-CN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26510" y="1460500"/>
            <a:ext cx="457835" cy="41783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920990" y="3220085"/>
            <a:ext cx="457835" cy="41783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037705" y="1878330"/>
            <a:ext cx="457835" cy="768985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40005"/>
            <a:ext cx="720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ClrTx/>
              <a:buSzTx/>
              <a:buFont typeface="+mj-lt"/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II.  Models and Results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05" y="5474335"/>
            <a:ext cx="4013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Finding the optimal age of island arc volcanoes：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rid search method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09210" y="6071870"/>
            <a:ext cx="2408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Myr is selected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figure2_final_V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" y="561975"/>
            <a:ext cx="8964295" cy="481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69765" y="5394960"/>
            <a:ext cx="3524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TPs: Two temperature peaks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4" descr="Fig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710" y="9525"/>
            <a:ext cx="5181600" cy="6848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-57785"/>
            <a:ext cx="720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ClrTx/>
              <a:buSzTx/>
              <a:buFont typeface="+mj-lt"/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II.  Models and Results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2150110"/>
            <a:ext cx="39909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 opening again: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BMS first opens quickly, stops opening, and finally starts to tectonic inversion of compression.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2" descr="figur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0030" y="0"/>
            <a:ext cx="5093970" cy="68338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-57785"/>
            <a:ext cx="720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ClrTx/>
              <a:buSzTx/>
              <a:buFont typeface="+mj-lt"/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II.  Models and Results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55" y="464185"/>
            <a:ext cx="4785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Opening again: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400">
                <a:latin typeface="Arial" panose="020B0604020202020204" pitchFamily="34" charset="0"/>
                <a:cs typeface="Arial" panose="020B0604020202020204" pitchFamily="34" charset="0"/>
              </a:rPr>
              <a:t>Episodicity in the BMS openings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5" descr="fig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" y="1294130"/>
            <a:ext cx="4307205" cy="5471160"/>
          </a:xfrm>
          <a:prstGeom prst="rect">
            <a:avLst/>
          </a:prstGeom>
        </p:spPr>
      </p:pic>
      <p:pic>
        <p:nvPicPr>
          <p:cNvPr id="11" name="图片 11" descr="figure6_V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243840"/>
            <a:ext cx="4730750" cy="637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214370" y="2706370"/>
            <a:ext cx="37820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540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s !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335" y="765810"/>
            <a:ext cx="86099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The broken subducting slab or a double subduction system can produce BMSs episodic opening. 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48630" y="-749300"/>
            <a:ext cx="4890135" cy="3247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25,&quot;width&quot;:12630}"/>
</p:tagLst>
</file>

<file path=ppt/tags/tag2.xml><?xml version="1.0" encoding="utf-8"?>
<p:tagLst xmlns:p="http://schemas.openxmlformats.org/presentationml/2006/main">
  <p:tag name="KSO_WM_UNIT_PLACING_PICTURE_USER_VIEWPORT" val="{&quot;height&quot;:8925,&quot;width&quot;:12630}"/>
</p:tagLst>
</file>

<file path=ppt/tags/tag3.xml><?xml version="1.0" encoding="utf-8"?>
<p:tagLst xmlns:p="http://schemas.openxmlformats.org/presentationml/2006/main">
  <p:tag name="KSO_WM_UNIT_PLACING_PICTURE_USER_VIEWPORT" val="{&quot;height&quot;:8925,&quot;width&quot;:12630}"/>
</p:tagLst>
</file>

<file path=ppt/tags/tag4.xml><?xml version="1.0" encoding="utf-8"?>
<p:tagLst xmlns:p="http://schemas.openxmlformats.org/presentationml/2006/main">
  <p:tag name="COMMONDATA" val="eyJoZGlkIjoiMmNlMzViZThlM2QwNjM5N2JkMjhlNTA0OGQ5ZjUxM2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</Words>
  <Application>WPS 演示</Application>
  <PresentationFormat>宽屏</PresentationFormat>
  <Paragraphs>48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鑫焱</cp:lastModifiedBy>
  <cp:revision>41</cp:revision>
  <dcterms:created xsi:type="dcterms:W3CDTF">2022-05-18T12:15:00Z</dcterms:created>
  <dcterms:modified xsi:type="dcterms:W3CDTF">2022-05-25T16:36:29Z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2AEFC30DB4E34B18898A1C8966852C4F</vt:lpwstr>
  </property>
  <property fmtid="{D5CDD505-2E9C-101B-9397-08002B2CF9AE}" pid="3" name="KSOProductBuildVer">
    <vt:lpwstr>2052-11.1.0.11744</vt:lpwstr>
  </property>
</Properties>
</file>