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6" r:id="rId5"/>
    <p:sldId id="281" r:id="rId6"/>
    <p:sldId id="278" r:id="rId7"/>
    <p:sldId id="274" r:id="rId8"/>
    <p:sldId id="264" r:id="rId9"/>
    <p:sldId id="258" r:id="rId10"/>
    <p:sldId id="271" r:id="rId11"/>
    <p:sldId id="279" r:id="rId12"/>
    <p:sldId id="280" r:id="rId13"/>
    <p:sldId id="275" r:id="rId14"/>
    <p:sldId id="261" r:id="rId15"/>
    <p:sldId id="267" r:id="rId16"/>
    <p:sldId id="282" r:id="rId17"/>
    <p:sldId id="26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44A00"/>
    <a:srgbClr val="826000"/>
    <a:srgbClr val="660066"/>
    <a:srgbClr val="66CCFF"/>
    <a:srgbClr val="00EE00"/>
    <a:srgbClr val="01FF01"/>
    <a:srgbClr val="4BC3FF"/>
    <a:srgbClr val="FF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E2EC5-29D5-457A-806F-6089A5A5885C}" v="161" dt="2022-05-20T08:56:26.039"/>
    <p1510:client id="{ADDA3675-D90B-4BB9-B9C8-5B49727F6C55}" v="65" dt="2022-05-20T10:54:38.538"/>
    <p1510:client id="{D8C608EC-2EC1-41FE-94C6-0FA4415B936A}" v="1" dt="2022-05-20T08:11:38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SANZ BRAVO" userId="S::ricardo.sanz@upm.es::c47ef197-318e-4db8-ab82-52d8a698c816" providerId="AD" clId="Web-{233E2EC5-29D5-457A-806F-6089A5A5885C}"/>
    <pc:docChg chg="modSld">
      <pc:chgData name="RICARDO SANZ BRAVO" userId="S::ricardo.sanz@upm.es::c47ef197-318e-4db8-ab82-52d8a698c816" providerId="AD" clId="Web-{233E2EC5-29D5-457A-806F-6089A5A5885C}" dt="2022-05-20T08:56:26.039" v="104" actId="1076"/>
      <pc:docMkLst>
        <pc:docMk/>
      </pc:docMkLst>
      <pc:sldChg chg="modSp">
        <pc:chgData name="RICARDO SANZ BRAVO" userId="S::ricardo.sanz@upm.es::c47ef197-318e-4db8-ab82-52d8a698c816" providerId="AD" clId="Web-{233E2EC5-29D5-457A-806F-6089A5A5885C}" dt="2022-05-20T08:56:26.039" v="104" actId="1076"/>
        <pc:sldMkLst>
          <pc:docMk/>
          <pc:sldMk cId="2528329431" sldId="267"/>
        </pc:sldMkLst>
        <pc:picChg chg="mod">
          <ac:chgData name="RICARDO SANZ BRAVO" userId="S::ricardo.sanz@upm.es::c47ef197-318e-4db8-ab82-52d8a698c816" providerId="AD" clId="Web-{233E2EC5-29D5-457A-806F-6089A5A5885C}" dt="2022-05-20T08:56:26.039" v="104" actId="1076"/>
          <ac:picMkLst>
            <pc:docMk/>
            <pc:sldMk cId="2528329431" sldId="267"/>
            <ac:picMk id="11" creationId="{FE056C2F-0D9F-2F20-C30E-3B25761CE018}"/>
          </ac:picMkLst>
        </pc:picChg>
      </pc:sldChg>
      <pc:sldChg chg="addSp modSp">
        <pc:chgData name="RICARDO SANZ BRAVO" userId="S::ricardo.sanz@upm.es::c47ef197-318e-4db8-ab82-52d8a698c816" providerId="AD" clId="Web-{233E2EC5-29D5-457A-806F-6089A5A5885C}" dt="2022-05-20T08:53:33.302" v="79" actId="20577"/>
        <pc:sldMkLst>
          <pc:docMk/>
          <pc:sldMk cId="2770454414" sldId="279"/>
        </pc:sldMkLst>
        <pc:spChg chg="add mod">
          <ac:chgData name="RICARDO SANZ BRAVO" userId="S::ricardo.sanz@upm.es::c47ef197-318e-4db8-ab82-52d8a698c816" providerId="AD" clId="Web-{233E2EC5-29D5-457A-806F-6089A5A5885C}" dt="2022-05-20T08:52:45.957" v="71" actId="14100"/>
          <ac:spMkLst>
            <pc:docMk/>
            <pc:sldMk cId="2770454414" sldId="279"/>
            <ac:spMk id="3" creationId="{94DEEB61-21D8-566D-5538-B2616C6B8A18}"/>
          </ac:spMkLst>
        </pc:spChg>
        <pc:spChg chg="mod">
          <ac:chgData name="RICARDO SANZ BRAVO" userId="S::ricardo.sanz@upm.es::c47ef197-318e-4db8-ab82-52d8a698c816" providerId="AD" clId="Web-{233E2EC5-29D5-457A-806F-6089A5A5885C}" dt="2022-05-20T08:50:13.361" v="0" actId="1076"/>
          <ac:spMkLst>
            <pc:docMk/>
            <pc:sldMk cId="2770454414" sldId="279"/>
            <ac:spMk id="265" creationId="{AC382D7C-2EEE-1C5E-5412-0144D976E19E}"/>
          </ac:spMkLst>
        </pc:spChg>
        <pc:spChg chg="mod">
          <ac:chgData name="RICARDO SANZ BRAVO" userId="S::ricardo.sanz@upm.es::c47ef197-318e-4db8-ab82-52d8a698c816" providerId="AD" clId="Web-{233E2EC5-29D5-457A-806F-6089A5A5885C}" dt="2022-05-20T08:53:33.302" v="79" actId="20577"/>
          <ac:spMkLst>
            <pc:docMk/>
            <pc:sldMk cId="2770454414" sldId="279"/>
            <ac:spMk id="266" creationId="{CF9871A7-D295-BBE9-4BF0-D015BF641779}"/>
          </ac:spMkLst>
        </pc:spChg>
      </pc:sldChg>
      <pc:sldChg chg="modSp">
        <pc:chgData name="RICARDO SANZ BRAVO" userId="S::ricardo.sanz@upm.es::c47ef197-318e-4db8-ab82-52d8a698c816" providerId="AD" clId="Web-{233E2EC5-29D5-457A-806F-6089A5A5885C}" dt="2022-05-20T08:54:57.288" v="100" actId="20577"/>
        <pc:sldMkLst>
          <pc:docMk/>
          <pc:sldMk cId="991029098" sldId="280"/>
        </pc:sldMkLst>
        <pc:spChg chg="mod">
          <ac:chgData name="RICARDO SANZ BRAVO" userId="S::ricardo.sanz@upm.es::c47ef197-318e-4db8-ab82-52d8a698c816" providerId="AD" clId="Web-{233E2EC5-29D5-457A-806F-6089A5A5885C}" dt="2022-05-20T08:54:57.288" v="100" actId="20577"/>
          <ac:spMkLst>
            <pc:docMk/>
            <pc:sldMk cId="991029098" sldId="280"/>
            <ac:spMk id="3" creationId="{A74EAB4B-C987-C4CF-DA56-7467959D8ACD}"/>
          </ac:spMkLst>
        </pc:spChg>
      </pc:sldChg>
    </pc:docChg>
  </pc:docChgLst>
  <pc:docChgLst>
    <pc:chgData name="e.aguado@upm.es" userId="b0c1b2ea-b089-4033-876b-dfc590e6aedb" providerId="ADAL" clId="{C3922473-CF6F-463B-AA11-11ABC422A304}"/>
    <pc:docChg chg="custSel modSld">
      <pc:chgData name="e.aguado@upm.es" userId="b0c1b2ea-b089-4033-876b-dfc590e6aedb" providerId="ADAL" clId="{C3922473-CF6F-463B-AA11-11ABC422A304}" dt="2022-05-19T16:39:50.755" v="28" actId="6549"/>
      <pc:docMkLst>
        <pc:docMk/>
      </pc:docMkLst>
      <pc:sldChg chg="delSp mod delAnim modNotesTx">
        <pc:chgData name="e.aguado@upm.es" userId="b0c1b2ea-b089-4033-876b-dfc590e6aedb" providerId="ADAL" clId="{C3922473-CF6F-463B-AA11-11ABC422A304}" dt="2022-05-19T16:39:30.936" v="18" actId="6549"/>
        <pc:sldMkLst>
          <pc:docMk/>
          <pc:sldMk cId="1779086232" sldId="258"/>
        </pc:sldMkLst>
        <pc:picChg chg="del">
          <ac:chgData name="e.aguado@upm.es" userId="b0c1b2ea-b089-4033-876b-dfc590e6aedb" providerId="ADAL" clId="{C3922473-CF6F-463B-AA11-11ABC422A304}" dt="2022-05-19T16:39:29.633" v="17" actId="478"/>
          <ac:picMkLst>
            <pc:docMk/>
            <pc:sldMk cId="1779086232" sldId="258"/>
            <ac:picMk id="6" creationId="{3731368D-452C-ED27-BA92-C2DE36316E71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11.255" v="8" actId="6549"/>
        <pc:sldMkLst>
          <pc:docMk/>
          <pc:sldMk cId="114867066" sldId="261"/>
        </pc:sldMkLst>
        <pc:picChg chg="del">
          <ac:chgData name="e.aguado@upm.es" userId="b0c1b2ea-b089-4033-876b-dfc590e6aedb" providerId="ADAL" clId="{C3922473-CF6F-463B-AA11-11ABC422A304}" dt="2022-05-19T16:39:09.049" v="7" actId="478"/>
          <ac:picMkLst>
            <pc:docMk/>
            <pc:sldMk cId="114867066" sldId="261"/>
            <ac:picMk id="7" creationId="{D2965608-FC1F-7B5F-1411-F75B452AE578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34.471" v="20" actId="6549"/>
        <pc:sldMkLst>
          <pc:docMk/>
          <pc:sldMk cId="1426416584" sldId="264"/>
        </pc:sldMkLst>
        <pc:picChg chg="del">
          <ac:chgData name="e.aguado@upm.es" userId="b0c1b2ea-b089-4033-876b-dfc590e6aedb" providerId="ADAL" clId="{C3922473-CF6F-463B-AA11-11ABC422A304}" dt="2022-05-19T16:39:33.044" v="19" actId="478"/>
          <ac:picMkLst>
            <pc:docMk/>
            <pc:sldMk cId="1426416584" sldId="264"/>
            <ac:picMk id="8" creationId="{D50FB641-A4BA-D6D1-6984-0DB8665C61F6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02.646" v="4" actId="6549"/>
        <pc:sldMkLst>
          <pc:docMk/>
          <pc:sldMk cId="2167548495" sldId="265"/>
        </pc:sldMkLst>
        <pc:picChg chg="del">
          <ac:chgData name="e.aguado@upm.es" userId="b0c1b2ea-b089-4033-876b-dfc590e6aedb" providerId="ADAL" clId="{C3922473-CF6F-463B-AA11-11ABC422A304}" dt="2022-05-19T16:39:01.345" v="3" actId="478"/>
          <ac:picMkLst>
            <pc:docMk/>
            <pc:sldMk cId="2167548495" sldId="265"/>
            <ac:picMk id="21" creationId="{977BF17C-EFF5-4288-7276-1EF1A71C4115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50.755" v="28" actId="6549"/>
        <pc:sldMkLst>
          <pc:docMk/>
          <pc:sldMk cId="895915843" sldId="266"/>
        </pc:sldMkLst>
        <pc:picChg chg="del">
          <ac:chgData name="e.aguado@upm.es" userId="b0c1b2ea-b089-4033-876b-dfc590e6aedb" providerId="ADAL" clId="{C3922473-CF6F-463B-AA11-11ABC422A304}" dt="2022-05-19T16:39:49.176" v="27" actId="478"/>
          <ac:picMkLst>
            <pc:docMk/>
            <pc:sldMk cId="895915843" sldId="266"/>
            <ac:picMk id="17" creationId="{21349394-C186-1B87-3E2F-B7B9D393D604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06.690" v="6" actId="6549"/>
        <pc:sldMkLst>
          <pc:docMk/>
          <pc:sldMk cId="2528329431" sldId="267"/>
        </pc:sldMkLst>
        <pc:picChg chg="del">
          <ac:chgData name="e.aguado@upm.es" userId="b0c1b2ea-b089-4033-876b-dfc590e6aedb" providerId="ADAL" clId="{C3922473-CF6F-463B-AA11-11ABC422A304}" dt="2022-05-19T16:39:05.302" v="5" actId="478"/>
          <ac:picMkLst>
            <pc:docMk/>
            <pc:sldMk cId="2528329431" sldId="267"/>
            <ac:picMk id="15" creationId="{7505C890-C0B0-0566-1689-31D140049E92}"/>
          </ac:picMkLst>
        </pc:picChg>
      </pc:sldChg>
      <pc:sldChg chg="delSp mod delAnim">
        <pc:chgData name="e.aguado@upm.es" userId="b0c1b2ea-b089-4033-876b-dfc590e6aedb" providerId="ADAL" clId="{C3922473-CF6F-463B-AA11-11ABC422A304}" dt="2022-05-19T16:39:27.534" v="16" actId="478"/>
        <pc:sldMkLst>
          <pc:docMk/>
          <pc:sldMk cId="1349963165" sldId="271"/>
        </pc:sldMkLst>
        <pc:picChg chg="del">
          <ac:chgData name="e.aguado@upm.es" userId="b0c1b2ea-b089-4033-876b-dfc590e6aedb" providerId="ADAL" clId="{C3922473-CF6F-463B-AA11-11ABC422A304}" dt="2022-05-19T16:39:27.534" v="16" actId="478"/>
          <ac:picMkLst>
            <pc:docMk/>
            <pc:sldMk cId="1349963165" sldId="271"/>
            <ac:picMk id="11" creationId="{BE6C717F-F60F-4F96-C701-085B6023FAA7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39.076" v="22" actId="478"/>
        <pc:sldMkLst>
          <pc:docMk/>
          <pc:sldMk cId="3762373563" sldId="274"/>
        </pc:sldMkLst>
        <pc:picChg chg="del">
          <ac:chgData name="e.aguado@upm.es" userId="b0c1b2ea-b089-4033-876b-dfc590e6aedb" providerId="ADAL" clId="{C3922473-CF6F-463B-AA11-11ABC422A304}" dt="2022-05-19T16:39:39.076" v="22" actId="478"/>
          <ac:picMkLst>
            <pc:docMk/>
            <pc:sldMk cId="3762373563" sldId="274"/>
            <ac:picMk id="23" creationId="{1C5049A8-12E3-7EB8-A140-6CD36AC936F7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16.065" v="10" actId="478"/>
        <pc:sldMkLst>
          <pc:docMk/>
          <pc:sldMk cId="1893400498" sldId="275"/>
        </pc:sldMkLst>
        <pc:picChg chg="del">
          <ac:chgData name="e.aguado@upm.es" userId="b0c1b2ea-b089-4033-876b-dfc590e6aedb" providerId="ADAL" clId="{C3922473-CF6F-463B-AA11-11ABC422A304}" dt="2022-05-19T16:39:16.065" v="10" actId="478"/>
          <ac:picMkLst>
            <pc:docMk/>
            <pc:sldMk cId="1893400498" sldId="275"/>
            <ac:picMk id="8" creationId="{1EFC0F92-2ED5-8197-684F-52D5BE99E8CE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8:56.560" v="1" actId="478"/>
        <pc:sldMkLst>
          <pc:docMk/>
          <pc:sldMk cId="1324958766" sldId="276"/>
        </pc:sldMkLst>
        <pc:picChg chg="del">
          <ac:chgData name="e.aguado@upm.es" userId="b0c1b2ea-b089-4033-876b-dfc590e6aedb" providerId="ADAL" clId="{C3922473-CF6F-463B-AA11-11ABC422A304}" dt="2022-05-19T16:38:56.560" v="1" actId="478"/>
          <ac:picMkLst>
            <pc:docMk/>
            <pc:sldMk cId="1324958766" sldId="276"/>
            <ac:picMk id="14" creationId="{8EF29C38-4A0E-9082-A40A-F44D364AC570}"/>
          </ac:picMkLst>
        </pc:picChg>
      </pc:sldChg>
      <pc:sldChg chg="delSp mod delAnim">
        <pc:chgData name="e.aguado@upm.es" userId="b0c1b2ea-b089-4033-876b-dfc590e6aedb" providerId="ADAL" clId="{C3922473-CF6F-463B-AA11-11ABC422A304}" dt="2022-05-19T16:38:58.633" v="2" actId="478"/>
        <pc:sldMkLst>
          <pc:docMk/>
          <pc:sldMk cId="3215427172" sldId="277"/>
        </pc:sldMkLst>
        <pc:picChg chg="del">
          <ac:chgData name="e.aguado@upm.es" userId="b0c1b2ea-b089-4033-876b-dfc590e6aedb" providerId="ADAL" clId="{C3922473-CF6F-463B-AA11-11ABC422A304}" dt="2022-05-19T16:38:58.633" v="2" actId="478"/>
          <ac:picMkLst>
            <pc:docMk/>
            <pc:sldMk cId="3215427172" sldId="277"/>
            <ac:picMk id="9" creationId="{47E9F4D3-5ABB-3E06-C1B4-C51C1F7F653C}"/>
          </ac:picMkLst>
        </pc:picChg>
      </pc:sldChg>
      <pc:sldChg chg="delSp mod delAnim">
        <pc:chgData name="e.aguado@upm.es" userId="b0c1b2ea-b089-4033-876b-dfc590e6aedb" providerId="ADAL" clId="{C3922473-CF6F-463B-AA11-11ABC422A304}" dt="2022-05-19T16:39:42.242" v="23" actId="478"/>
        <pc:sldMkLst>
          <pc:docMk/>
          <pc:sldMk cId="2645391802" sldId="278"/>
        </pc:sldMkLst>
        <pc:picChg chg="del">
          <ac:chgData name="e.aguado@upm.es" userId="b0c1b2ea-b089-4033-876b-dfc590e6aedb" providerId="ADAL" clId="{C3922473-CF6F-463B-AA11-11ABC422A304}" dt="2022-05-19T16:39:42.242" v="23" actId="478"/>
          <ac:picMkLst>
            <pc:docMk/>
            <pc:sldMk cId="2645391802" sldId="278"/>
            <ac:picMk id="6" creationId="{1B7D12E4-2A48-4DA9-92F2-C0D036612536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23.800" v="15" actId="6549"/>
        <pc:sldMkLst>
          <pc:docMk/>
          <pc:sldMk cId="2770454414" sldId="279"/>
        </pc:sldMkLst>
        <pc:picChg chg="del">
          <ac:chgData name="e.aguado@upm.es" userId="b0c1b2ea-b089-4033-876b-dfc590e6aedb" providerId="ADAL" clId="{C3922473-CF6F-463B-AA11-11ABC422A304}" dt="2022-05-19T16:39:22.270" v="14" actId="478"/>
          <ac:picMkLst>
            <pc:docMk/>
            <pc:sldMk cId="2770454414" sldId="279"/>
            <ac:picMk id="268" creationId="{225BDB57-3F83-D21D-49B4-7F71EF3EA166}"/>
          </ac:picMkLst>
        </pc:picChg>
      </pc:sldChg>
      <pc:sldChg chg="delSp modSp mod delAnim modNotesTx">
        <pc:chgData name="e.aguado@upm.es" userId="b0c1b2ea-b089-4033-876b-dfc590e6aedb" providerId="ADAL" clId="{C3922473-CF6F-463B-AA11-11ABC422A304}" dt="2022-05-19T16:39:20.087" v="13" actId="478"/>
        <pc:sldMkLst>
          <pc:docMk/>
          <pc:sldMk cId="991029098" sldId="280"/>
        </pc:sldMkLst>
        <pc:picChg chg="del mod">
          <ac:chgData name="e.aguado@upm.es" userId="b0c1b2ea-b089-4033-876b-dfc590e6aedb" providerId="ADAL" clId="{C3922473-CF6F-463B-AA11-11ABC422A304}" dt="2022-05-19T16:39:20.087" v="13" actId="478"/>
          <ac:picMkLst>
            <pc:docMk/>
            <pc:sldMk cId="991029098" sldId="280"/>
            <ac:picMk id="6" creationId="{2072E798-F958-606F-F95E-E35D871D7952}"/>
          </ac:picMkLst>
        </pc:picChg>
      </pc:sldChg>
      <pc:sldChg chg="delSp mod delAnim modNotesTx">
        <pc:chgData name="e.aguado@upm.es" userId="b0c1b2ea-b089-4033-876b-dfc590e6aedb" providerId="ADAL" clId="{C3922473-CF6F-463B-AA11-11ABC422A304}" dt="2022-05-19T16:39:47.454" v="26" actId="478"/>
        <pc:sldMkLst>
          <pc:docMk/>
          <pc:sldMk cId="843600806" sldId="281"/>
        </pc:sldMkLst>
        <pc:picChg chg="del">
          <ac:chgData name="e.aguado@upm.es" userId="b0c1b2ea-b089-4033-876b-dfc590e6aedb" providerId="ADAL" clId="{C3922473-CF6F-463B-AA11-11ABC422A304}" dt="2022-05-19T16:39:47.454" v="26" actId="478"/>
          <ac:picMkLst>
            <pc:docMk/>
            <pc:sldMk cId="843600806" sldId="281"/>
            <ac:picMk id="7" creationId="{7BCCE928-A2F2-6A17-97AA-831A547083A4}"/>
          </ac:picMkLst>
        </pc:picChg>
      </pc:sldChg>
    </pc:docChg>
  </pc:docChgLst>
  <pc:docChgLst>
    <pc:chgData name="e.aguado@upm.es" userId="S::e.aguado@upm.es::b0c1b2ea-b089-4033-876b-dfc590e6aedb" providerId="AD" clId="Web-{D8C608EC-2EC1-41FE-94C6-0FA4415B936A}"/>
    <pc:docChg chg="modSld">
      <pc:chgData name="e.aguado@upm.es" userId="S::e.aguado@upm.es::b0c1b2ea-b089-4033-876b-dfc590e6aedb" providerId="AD" clId="Web-{D8C608EC-2EC1-41FE-94C6-0FA4415B936A}" dt="2022-05-20T08:11:38.036" v="0" actId="14100"/>
      <pc:docMkLst>
        <pc:docMk/>
      </pc:docMkLst>
      <pc:sldChg chg="modSp">
        <pc:chgData name="e.aguado@upm.es" userId="S::e.aguado@upm.es::b0c1b2ea-b089-4033-876b-dfc590e6aedb" providerId="AD" clId="Web-{D8C608EC-2EC1-41FE-94C6-0FA4415B936A}" dt="2022-05-20T08:11:38.036" v="0" actId="14100"/>
        <pc:sldMkLst>
          <pc:docMk/>
          <pc:sldMk cId="2167548495" sldId="265"/>
        </pc:sldMkLst>
        <pc:cxnChg chg="mod">
          <ac:chgData name="e.aguado@upm.es" userId="S::e.aguado@upm.es::b0c1b2ea-b089-4033-876b-dfc590e6aedb" providerId="AD" clId="Web-{D8C608EC-2EC1-41FE-94C6-0FA4415B936A}" dt="2022-05-20T08:11:38.036" v="0" actId="14100"/>
          <ac:cxnSpMkLst>
            <pc:docMk/>
            <pc:sldMk cId="2167548495" sldId="265"/>
            <ac:cxnSpMk id="14" creationId="{ED70E825-A155-4CDA-98E5-583E50849DCE}"/>
          </ac:cxnSpMkLst>
        </pc:cxnChg>
      </pc:sldChg>
    </pc:docChg>
  </pc:docChgLst>
  <pc:docChgLst>
    <pc:chgData name="e.aguado@upm.es" userId="S::e.aguado@upm.es::b0c1b2ea-b089-4033-876b-dfc590e6aedb" providerId="AD" clId="Web-{ADDA3675-D90B-4BB9-B9C8-5B49727F6C55}"/>
    <pc:docChg chg="addSld modSld">
      <pc:chgData name="e.aguado@upm.es" userId="S::e.aguado@upm.es::b0c1b2ea-b089-4033-876b-dfc590e6aedb" providerId="AD" clId="Web-{ADDA3675-D90B-4BB9-B9C8-5B49727F6C55}" dt="2022-05-20T10:54:38.538" v="60"/>
      <pc:docMkLst>
        <pc:docMk/>
      </pc:docMkLst>
      <pc:sldChg chg="addSp delSp modSp">
        <pc:chgData name="e.aguado@upm.es" userId="S::e.aguado@upm.es::b0c1b2ea-b089-4033-876b-dfc590e6aedb" providerId="AD" clId="Web-{ADDA3675-D90B-4BB9-B9C8-5B49727F6C55}" dt="2022-05-20T10:54:29.600" v="57"/>
        <pc:sldMkLst>
          <pc:docMk/>
          <pc:sldMk cId="2528329431" sldId="267"/>
        </pc:sldMkLst>
        <pc:spChg chg="mod">
          <ac:chgData name="e.aguado@upm.es" userId="S::e.aguado@upm.es::b0c1b2ea-b089-4033-876b-dfc590e6aedb" providerId="AD" clId="Web-{ADDA3675-D90B-4BB9-B9C8-5B49727F6C55}" dt="2022-05-20T10:53:27.362" v="51" actId="20577"/>
          <ac:spMkLst>
            <pc:docMk/>
            <pc:sldMk cId="2528329431" sldId="267"/>
            <ac:spMk id="2" creationId="{4C6CB7BF-8DBB-430F-7D77-EDB358FF6E74}"/>
          </ac:spMkLst>
        </pc:spChg>
        <pc:spChg chg="add mod">
          <ac:chgData name="e.aguado@upm.es" userId="S::e.aguado@upm.es::b0c1b2ea-b089-4033-876b-dfc590e6aedb" providerId="AD" clId="Web-{ADDA3675-D90B-4BB9-B9C8-5B49727F6C55}" dt="2022-05-20T10:53:23.018" v="48" actId="1076"/>
          <ac:spMkLst>
            <pc:docMk/>
            <pc:sldMk cId="2528329431" sldId="267"/>
            <ac:spMk id="5" creationId="{E7B3A13A-7032-B54B-9A20-5E8F92416B23}"/>
          </ac:spMkLst>
        </pc:spChg>
        <pc:spChg chg="add mod">
          <ac:chgData name="e.aguado@upm.es" userId="S::e.aguado@upm.es::b0c1b2ea-b089-4033-876b-dfc590e6aedb" providerId="AD" clId="Web-{ADDA3675-D90B-4BB9-B9C8-5B49727F6C55}" dt="2022-05-20T10:52:11.841" v="26" actId="1076"/>
          <ac:spMkLst>
            <pc:docMk/>
            <pc:sldMk cId="2528329431" sldId="267"/>
            <ac:spMk id="13" creationId="{312EAB0D-3572-C930-3FCA-0851ECD9AE46}"/>
          </ac:spMkLst>
        </pc:spChg>
        <pc:spChg chg="add mod">
          <ac:chgData name="e.aguado@upm.es" userId="S::e.aguado@upm.es::b0c1b2ea-b089-4033-876b-dfc590e6aedb" providerId="AD" clId="Web-{ADDA3675-D90B-4BB9-B9C8-5B49727F6C55}" dt="2022-05-20T10:53:13.142" v="47" actId="14100"/>
          <ac:spMkLst>
            <pc:docMk/>
            <pc:sldMk cId="2528329431" sldId="267"/>
            <ac:spMk id="14" creationId="{ECDA0608-B7FB-0141-BFDC-86900C32DD3D}"/>
          </ac:spMkLst>
        </pc:spChg>
        <pc:spChg chg="del">
          <ac:chgData name="e.aguado@upm.es" userId="S::e.aguado@upm.es::b0c1b2ea-b089-4033-876b-dfc590e6aedb" providerId="AD" clId="Web-{ADDA3675-D90B-4BB9-B9C8-5B49727F6C55}" dt="2022-05-20T10:53:30.190" v="52"/>
          <ac:spMkLst>
            <pc:docMk/>
            <pc:sldMk cId="2528329431" sldId="267"/>
            <ac:spMk id="29" creationId="{973C449E-396E-3B6F-64E9-45CDC54E3F87}"/>
          </ac:spMkLst>
        </pc:spChg>
        <pc:spChg chg="del topLvl">
          <ac:chgData name="e.aguado@upm.es" userId="S::e.aguado@upm.es::b0c1b2ea-b089-4033-876b-dfc590e6aedb" providerId="AD" clId="Web-{ADDA3675-D90B-4BB9-B9C8-5B49727F6C55}" dt="2022-05-20T10:54:08.442" v="54"/>
          <ac:spMkLst>
            <pc:docMk/>
            <pc:sldMk cId="2528329431" sldId="267"/>
            <ac:spMk id="30" creationId="{8E84432A-161B-C169-43A6-E161472E9C41}"/>
          </ac:spMkLst>
        </pc:spChg>
        <pc:spChg chg="add del mod topLvl">
          <ac:chgData name="e.aguado@upm.es" userId="S::e.aguado@upm.es::b0c1b2ea-b089-4033-876b-dfc590e6aedb" providerId="AD" clId="Web-{ADDA3675-D90B-4BB9-B9C8-5B49727F6C55}" dt="2022-05-20T10:54:00.551" v="53"/>
          <ac:spMkLst>
            <pc:docMk/>
            <pc:sldMk cId="2528329431" sldId="267"/>
            <ac:spMk id="31" creationId="{59463608-E77E-17C5-5375-A0A026B333D6}"/>
          </ac:spMkLst>
        </pc:spChg>
        <pc:grpChg chg="add del mod">
          <ac:chgData name="e.aguado@upm.es" userId="S::e.aguado@upm.es::b0c1b2ea-b089-4033-876b-dfc590e6aedb" providerId="AD" clId="Web-{ADDA3675-D90B-4BB9-B9C8-5B49727F6C55}" dt="2022-05-20T10:54:29.600" v="57"/>
          <ac:grpSpMkLst>
            <pc:docMk/>
            <pc:sldMk cId="2528329431" sldId="267"/>
            <ac:grpSpMk id="6" creationId="{DC807621-959F-1782-DC00-DA3DF3268A90}"/>
          </ac:grpSpMkLst>
        </pc:grpChg>
        <pc:grpChg chg="add del mod">
          <ac:chgData name="e.aguado@upm.es" userId="S::e.aguado@upm.es::b0c1b2ea-b089-4033-876b-dfc590e6aedb" providerId="AD" clId="Web-{ADDA3675-D90B-4BB9-B9C8-5B49727F6C55}" dt="2022-05-20T10:52:53" v="38"/>
          <ac:grpSpMkLst>
            <pc:docMk/>
            <pc:sldMk cId="2528329431" sldId="267"/>
            <ac:grpSpMk id="16" creationId="{7BE544D0-6444-ADD5-4067-92C09FAD21C2}"/>
          </ac:grpSpMkLst>
        </pc:grpChg>
        <pc:grpChg chg="add del mod">
          <ac:chgData name="e.aguado@upm.es" userId="S::e.aguado@upm.es::b0c1b2ea-b089-4033-876b-dfc590e6aedb" providerId="AD" clId="Web-{ADDA3675-D90B-4BB9-B9C8-5B49727F6C55}" dt="2022-05-20T10:54:00.551" v="53"/>
          <ac:grpSpMkLst>
            <pc:docMk/>
            <pc:sldMk cId="2528329431" sldId="267"/>
            <ac:grpSpMk id="27" creationId="{3BA79AC8-37A0-6BAB-5BA8-3853F4B93885}"/>
          </ac:grpSpMkLst>
        </pc:grpChg>
        <pc:picChg chg="add del mod modCrop">
          <ac:chgData name="e.aguado@upm.es" userId="S::e.aguado@upm.es::b0c1b2ea-b089-4033-876b-dfc590e6aedb" providerId="AD" clId="Web-{ADDA3675-D90B-4BB9-B9C8-5B49727F6C55}" dt="2022-05-20T10:51:37.746" v="14"/>
          <ac:picMkLst>
            <pc:docMk/>
            <pc:sldMk cId="2528329431" sldId="267"/>
            <ac:picMk id="3" creationId="{CDD21944-FC92-4F5F-F6F0-6256889A8C97}"/>
          </ac:picMkLst>
        </pc:picChg>
        <pc:picChg chg="add mod">
          <ac:chgData name="e.aguado@upm.es" userId="S::e.aguado@upm.es::b0c1b2ea-b089-4033-876b-dfc590e6aedb" providerId="AD" clId="Web-{ADDA3675-D90B-4BB9-B9C8-5B49727F6C55}" dt="2022-05-20T10:52:47.375" v="34" actId="14100"/>
          <ac:picMkLst>
            <pc:docMk/>
            <pc:sldMk cId="2528329431" sldId="267"/>
            <ac:picMk id="4" creationId="{2760101A-D691-D5FC-C23D-1F95A66C2B0D}"/>
          </ac:picMkLst>
        </pc:picChg>
        <pc:picChg chg="mod">
          <ac:chgData name="e.aguado@upm.es" userId="S::e.aguado@upm.es::b0c1b2ea-b089-4033-876b-dfc590e6aedb" providerId="AD" clId="Web-{ADDA3675-D90B-4BB9-B9C8-5B49727F6C55}" dt="2022-05-20T10:51:41.699" v="16" actId="1076"/>
          <ac:picMkLst>
            <pc:docMk/>
            <pc:sldMk cId="2528329431" sldId="267"/>
            <ac:picMk id="11" creationId="{FE056C2F-0D9F-2F20-C30E-3B25761CE018}"/>
          </ac:picMkLst>
        </pc:picChg>
        <pc:picChg chg="del">
          <ac:chgData name="e.aguado@upm.es" userId="S::e.aguado@upm.es::b0c1b2ea-b089-4033-876b-dfc590e6aedb" providerId="AD" clId="Web-{ADDA3675-D90B-4BB9-B9C8-5B49727F6C55}" dt="2022-05-20T10:53:07.267" v="45"/>
          <ac:picMkLst>
            <pc:docMk/>
            <pc:sldMk cId="2528329431" sldId="267"/>
            <ac:picMk id="28" creationId="{28062F0D-4DE5-2B21-DEDA-7F453E5A08ED}"/>
          </ac:picMkLst>
        </pc:picChg>
      </pc:sldChg>
      <pc:sldChg chg="modSp">
        <pc:chgData name="e.aguado@upm.es" userId="S::e.aguado@upm.es::b0c1b2ea-b089-4033-876b-dfc590e6aedb" providerId="AD" clId="Web-{ADDA3675-D90B-4BB9-B9C8-5B49727F6C55}" dt="2022-05-20T10:42:17.211" v="3" actId="1076"/>
        <pc:sldMkLst>
          <pc:docMk/>
          <pc:sldMk cId="2770454414" sldId="279"/>
        </pc:sldMkLst>
        <pc:spChg chg="mod">
          <ac:chgData name="e.aguado@upm.es" userId="S::e.aguado@upm.es::b0c1b2ea-b089-4033-876b-dfc590e6aedb" providerId="AD" clId="Web-{ADDA3675-D90B-4BB9-B9C8-5B49727F6C55}" dt="2022-05-20T10:42:01.835" v="0"/>
          <ac:spMkLst>
            <pc:docMk/>
            <pc:sldMk cId="2770454414" sldId="279"/>
            <ac:spMk id="3" creationId="{94DEEB61-21D8-566D-5538-B2616C6B8A18}"/>
          </ac:spMkLst>
        </pc:spChg>
        <pc:spChg chg="mod">
          <ac:chgData name="e.aguado@upm.es" userId="S::e.aguado@upm.es::b0c1b2ea-b089-4033-876b-dfc590e6aedb" providerId="AD" clId="Web-{ADDA3675-D90B-4BB9-B9C8-5B49727F6C55}" dt="2022-05-20T10:42:13.117" v="2" actId="1076"/>
          <ac:spMkLst>
            <pc:docMk/>
            <pc:sldMk cId="2770454414" sldId="279"/>
            <ac:spMk id="265" creationId="{AC382D7C-2EEE-1C5E-5412-0144D976E19E}"/>
          </ac:spMkLst>
        </pc:spChg>
        <pc:spChg chg="mod">
          <ac:chgData name="e.aguado@upm.es" userId="S::e.aguado@upm.es::b0c1b2ea-b089-4033-876b-dfc590e6aedb" providerId="AD" clId="Web-{ADDA3675-D90B-4BB9-B9C8-5B49727F6C55}" dt="2022-05-20T10:42:17.211" v="3" actId="1076"/>
          <ac:spMkLst>
            <pc:docMk/>
            <pc:sldMk cId="2770454414" sldId="279"/>
            <ac:spMk id="266" creationId="{CF9871A7-D295-BBE9-4BF0-D015BF641779}"/>
          </ac:spMkLst>
        </pc:spChg>
      </pc:sldChg>
      <pc:sldChg chg="addSp delSp modSp add replId">
        <pc:chgData name="e.aguado@upm.es" userId="S::e.aguado@upm.es::b0c1b2ea-b089-4033-876b-dfc590e6aedb" providerId="AD" clId="Web-{ADDA3675-D90B-4BB9-B9C8-5B49727F6C55}" dt="2022-05-20T10:54:38.538" v="60"/>
        <pc:sldMkLst>
          <pc:docMk/>
          <pc:sldMk cId="322274556" sldId="282"/>
        </pc:sldMkLst>
        <pc:spChg chg="add del mod">
          <ac:chgData name="e.aguado@upm.es" userId="S::e.aguado@upm.es::b0c1b2ea-b089-4033-876b-dfc590e6aedb" providerId="AD" clId="Web-{ADDA3675-D90B-4BB9-B9C8-5B49727F6C55}" dt="2022-05-20T10:54:38.538" v="60"/>
          <ac:spMkLst>
            <pc:docMk/>
            <pc:sldMk cId="322274556" sldId="282"/>
            <ac:spMk id="7" creationId="{63F0A5FE-3117-D11B-2AD4-4A0D90C1B6EE}"/>
          </ac:spMkLst>
        </pc:spChg>
        <pc:grpChg chg="mod">
          <ac:chgData name="e.aguado@upm.es" userId="S::e.aguado@upm.es::b0c1b2ea-b089-4033-876b-dfc590e6aedb" providerId="AD" clId="Web-{ADDA3675-D90B-4BB9-B9C8-5B49727F6C55}" dt="2022-05-20T10:54:35.929" v="59" actId="1076"/>
          <ac:grpSpMkLst>
            <pc:docMk/>
            <pc:sldMk cId="322274556" sldId="282"/>
            <ac:grpSpMk id="6" creationId="{DC807621-959F-1782-DC00-DA3DF3268A90}"/>
          </ac:grpSpMkLst>
        </pc:grpChg>
        <pc:picChg chg="del">
          <ac:chgData name="e.aguado@upm.es" userId="S::e.aguado@upm.es::b0c1b2ea-b089-4033-876b-dfc590e6aedb" providerId="AD" clId="Web-{ADDA3675-D90B-4BB9-B9C8-5B49727F6C55}" dt="2022-05-20T10:54:32.897" v="58"/>
          <ac:picMkLst>
            <pc:docMk/>
            <pc:sldMk cId="322274556" sldId="282"/>
            <ac:picMk id="11" creationId="{FE056C2F-0D9F-2F20-C30E-3B25761CE01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4C1B0-33D4-C449-9E69-79BAA726D89A}" type="doc">
      <dgm:prSet loTypeId="urn:microsoft.com/office/officeart/2005/8/layout/pyramid1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BC370933-3B08-3F4B-9D00-0B589B601E1B}">
      <dgm:prSet phldrT="[Text]" custT="1"/>
      <dgm:spPr/>
      <dgm:t>
        <a:bodyPr/>
        <a:lstStyle/>
        <a:p>
          <a:r>
            <a:rPr lang="en-GB" sz="2400" b="0" i="0" u="none" strike="noStrike" cap="none">
              <a:latin typeface="Barlow Semi Condensed"/>
              <a:ea typeface="Barlow Semi Condensed"/>
              <a:cs typeface="Barlow Semi Condensed"/>
              <a:sym typeface="Barlow Semi Condensed"/>
            </a:rPr>
            <a:t>Specific application</a:t>
          </a:r>
        </a:p>
      </dgm:t>
    </dgm:pt>
    <dgm:pt modelId="{BC3806CE-3E9E-544F-B762-05CC96716615}" type="parTrans" cxnId="{911FCC77-9DD2-D943-BB27-5CB85CF8D535}">
      <dgm:prSet/>
      <dgm:spPr/>
      <dgm:t>
        <a:bodyPr/>
        <a:lstStyle/>
        <a:p>
          <a:endParaRPr lang="en-GB"/>
        </a:p>
      </dgm:t>
    </dgm:pt>
    <dgm:pt modelId="{C741C39C-71F4-EB43-913E-6076AABAADCC}" type="sibTrans" cxnId="{911FCC77-9DD2-D943-BB27-5CB85CF8D535}">
      <dgm:prSet/>
      <dgm:spPr/>
      <dgm:t>
        <a:bodyPr/>
        <a:lstStyle/>
        <a:p>
          <a:endParaRPr lang="en-GB"/>
        </a:p>
      </dgm:t>
    </dgm:pt>
    <dgm:pt modelId="{9C693B31-43BE-3A46-A252-E8E2CB0A79E7}">
      <dgm:prSet phldrT="[Text]" custT="1"/>
      <dgm:spPr/>
      <dgm:t>
        <a:bodyPr/>
        <a:lstStyle/>
        <a:p>
          <a:r>
            <a:rPr lang="en-GB" sz="2800" b="0" i="0" u="none" strike="noStrike" cap="none">
              <a:latin typeface="Barlow Semi Condensed"/>
              <a:ea typeface="Barlow Semi Condensed"/>
              <a:cs typeface="Barlow Semi Condensed"/>
              <a:sym typeface="Barlow Semi Condensed"/>
            </a:rPr>
            <a:t>Domain knowledge</a:t>
          </a:r>
        </a:p>
      </dgm:t>
    </dgm:pt>
    <dgm:pt modelId="{923A4D3D-97AB-F84F-911C-54DCB36C7CE3}" type="parTrans" cxnId="{25AB9D54-27F0-0F45-98CD-FA8F175C2023}">
      <dgm:prSet/>
      <dgm:spPr/>
      <dgm:t>
        <a:bodyPr/>
        <a:lstStyle/>
        <a:p>
          <a:endParaRPr lang="en-GB"/>
        </a:p>
      </dgm:t>
    </dgm:pt>
    <dgm:pt modelId="{FE081BBF-C730-CA45-B73C-6069741D26F4}" type="sibTrans" cxnId="{25AB9D54-27F0-0F45-98CD-FA8F175C2023}">
      <dgm:prSet/>
      <dgm:spPr/>
      <dgm:t>
        <a:bodyPr/>
        <a:lstStyle/>
        <a:p>
          <a:endParaRPr lang="en-GB"/>
        </a:p>
      </dgm:t>
    </dgm:pt>
    <dgm:pt modelId="{E4E53FFA-44D1-5E45-A256-7D53EC7B61AA}">
      <dgm:prSet phldrT="[Text]" custT="1"/>
      <dgm:spPr/>
      <dgm:t>
        <a:bodyPr/>
        <a:lstStyle/>
        <a:p>
          <a:r>
            <a:rPr lang="en-GB" sz="2800" b="0" i="0" u="none" strike="noStrike" cap="none">
              <a:latin typeface="Barlow Semi Condensed"/>
              <a:ea typeface="Barlow Semi Condensed"/>
              <a:cs typeface="Barlow Semi Condensed"/>
              <a:sym typeface="Barlow Semi Condensed"/>
            </a:rPr>
            <a:t>General systems</a:t>
          </a:r>
        </a:p>
      </dgm:t>
    </dgm:pt>
    <dgm:pt modelId="{F3EB1C77-C538-7E4C-996C-05BE792AE065}" type="parTrans" cxnId="{F7C324A6-099F-A84F-B646-2DA10DB7FF30}">
      <dgm:prSet/>
      <dgm:spPr/>
      <dgm:t>
        <a:bodyPr/>
        <a:lstStyle/>
        <a:p>
          <a:endParaRPr lang="en-GB"/>
        </a:p>
      </dgm:t>
    </dgm:pt>
    <dgm:pt modelId="{0DAD2752-CCDB-DC45-9DE6-5092D078535F}" type="sibTrans" cxnId="{F7C324A6-099F-A84F-B646-2DA10DB7FF30}">
      <dgm:prSet/>
      <dgm:spPr/>
      <dgm:t>
        <a:bodyPr/>
        <a:lstStyle/>
        <a:p>
          <a:endParaRPr lang="en-GB"/>
        </a:p>
      </dgm:t>
    </dgm:pt>
    <dgm:pt modelId="{B782446B-83A1-EF40-A715-51FD927FE8FF}" type="pres">
      <dgm:prSet presAssocID="{7A24C1B0-33D4-C449-9E69-79BAA726D89A}" presName="Name0" presStyleCnt="0">
        <dgm:presLayoutVars>
          <dgm:dir/>
          <dgm:animLvl val="lvl"/>
          <dgm:resizeHandles val="exact"/>
        </dgm:presLayoutVars>
      </dgm:prSet>
      <dgm:spPr/>
    </dgm:pt>
    <dgm:pt modelId="{D272A6D5-3BDA-9347-8405-25E7D9B3C0F1}" type="pres">
      <dgm:prSet presAssocID="{BC370933-3B08-3F4B-9D00-0B589B601E1B}" presName="Name8" presStyleCnt="0"/>
      <dgm:spPr/>
    </dgm:pt>
    <dgm:pt modelId="{23E6D8D5-4D0C-E445-BF40-3791FA2F46B6}" type="pres">
      <dgm:prSet presAssocID="{BC370933-3B08-3F4B-9D00-0B589B601E1B}" presName="level" presStyleLbl="node1" presStyleIdx="0" presStyleCnt="3">
        <dgm:presLayoutVars>
          <dgm:chMax val="1"/>
          <dgm:bulletEnabled val="1"/>
        </dgm:presLayoutVars>
      </dgm:prSet>
      <dgm:spPr/>
    </dgm:pt>
    <dgm:pt modelId="{A4A2B3A0-50DF-044F-AFF3-771371574F00}" type="pres">
      <dgm:prSet presAssocID="{BC370933-3B08-3F4B-9D00-0B589B601E1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176813-BD79-FD44-A81F-68ADE33336BD}" type="pres">
      <dgm:prSet presAssocID="{9C693B31-43BE-3A46-A252-E8E2CB0A79E7}" presName="Name8" presStyleCnt="0"/>
      <dgm:spPr/>
    </dgm:pt>
    <dgm:pt modelId="{5D26C99B-9A73-3648-8DEC-90C96352719E}" type="pres">
      <dgm:prSet presAssocID="{9C693B31-43BE-3A46-A252-E8E2CB0A79E7}" presName="level" presStyleLbl="node1" presStyleIdx="1" presStyleCnt="3">
        <dgm:presLayoutVars>
          <dgm:chMax val="1"/>
          <dgm:bulletEnabled val="1"/>
        </dgm:presLayoutVars>
      </dgm:prSet>
      <dgm:spPr/>
    </dgm:pt>
    <dgm:pt modelId="{B1784DB2-94FC-FD41-8D83-2ECF07EE8EC4}" type="pres">
      <dgm:prSet presAssocID="{9C693B31-43BE-3A46-A252-E8E2CB0A79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90C3A6-E460-2C43-86A3-DEC7F7014A48}" type="pres">
      <dgm:prSet presAssocID="{E4E53FFA-44D1-5E45-A256-7D53EC7B61AA}" presName="Name8" presStyleCnt="0"/>
      <dgm:spPr/>
    </dgm:pt>
    <dgm:pt modelId="{7DB9C94A-211D-6C47-9841-3A26737ADF1B}" type="pres">
      <dgm:prSet presAssocID="{E4E53FFA-44D1-5E45-A256-7D53EC7B61AA}" presName="level" presStyleLbl="node1" presStyleIdx="2" presStyleCnt="3">
        <dgm:presLayoutVars>
          <dgm:chMax val="1"/>
          <dgm:bulletEnabled val="1"/>
        </dgm:presLayoutVars>
      </dgm:prSet>
      <dgm:spPr/>
    </dgm:pt>
    <dgm:pt modelId="{33CF66B4-9D47-9E4E-940F-DACEA3FF0DF1}" type="pres">
      <dgm:prSet presAssocID="{E4E53FFA-44D1-5E45-A256-7D53EC7B61A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0FEC10-6993-5240-9C0E-2058E1651BDF}" type="presOf" srcId="{9C693B31-43BE-3A46-A252-E8E2CB0A79E7}" destId="{B1784DB2-94FC-FD41-8D83-2ECF07EE8EC4}" srcOrd="1" destOrd="0" presId="urn:microsoft.com/office/officeart/2005/8/layout/pyramid1"/>
    <dgm:cxn modelId="{EE895B13-1506-E94B-BDFA-7973E64D2F6D}" type="presOf" srcId="{9C693B31-43BE-3A46-A252-E8E2CB0A79E7}" destId="{5D26C99B-9A73-3648-8DEC-90C96352719E}" srcOrd="0" destOrd="0" presId="urn:microsoft.com/office/officeart/2005/8/layout/pyramid1"/>
    <dgm:cxn modelId="{8D0BC750-34C2-8945-9543-13B145F89C27}" type="presOf" srcId="{BC370933-3B08-3F4B-9D00-0B589B601E1B}" destId="{A4A2B3A0-50DF-044F-AFF3-771371574F00}" srcOrd="1" destOrd="0" presId="urn:microsoft.com/office/officeart/2005/8/layout/pyramid1"/>
    <dgm:cxn modelId="{25AB9D54-27F0-0F45-98CD-FA8F175C2023}" srcId="{7A24C1B0-33D4-C449-9E69-79BAA726D89A}" destId="{9C693B31-43BE-3A46-A252-E8E2CB0A79E7}" srcOrd="1" destOrd="0" parTransId="{923A4D3D-97AB-F84F-911C-54DCB36C7CE3}" sibTransId="{FE081BBF-C730-CA45-B73C-6069741D26F4}"/>
    <dgm:cxn modelId="{911FCC77-9DD2-D943-BB27-5CB85CF8D535}" srcId="{7A24C1B0-33D4-C449-9E69-79BAA726D89A}" destId="{BC370933-3B08-3F4B-9D00-0B589B601E1B}" srcOrd="0" destOrd="0" parTransId="{BC3806CE-3E9E-544F-B762-05CC96716615}" sibTransId="{C741C39C-71F4-EB43-913E-6076AABAADCC}"/>
    <dgm:cxn modelId="{D8E8657C-813E-074A-BE8A-E4AF7CA879AB}" type="presOf" srcId="{BC370933-3B08-3F4B-9D00-0B589B601E1B}" destId="{23E6D8D5-4D0C-E445-BF40-3791FA2F46B6}" srcOrd="0" destOrd="0" presId="urn:microsoft.com/office/officeart/2005/8/layout/pyramid1"/>
    <dgm:cxn modelId="{F7C324A6-099F-A84F-B646-2DA10DB7FF30}" srcId="{7A24C1B0-33D4-C449-9E69-79BAA726D89A}" destId="{E4E53FFA-44D1-5E45-A256-7D53EC7B61AA}" srcOrd="2" destOrd="0" parTransId="{F3EB1C77-C538-7E4C-996C-05BE792AE065}" sibTransId="{0DAD2752-CCDB-DC45-9DE6-5092D078535F}"/>
    <dgm:cxn modelId="{9F0256AE-7090-774C-B527-406F59C34584}" type="presOf" srcId="{E4E53FFA-44D1-5E45-A256-7D53EC7B61AA}" destId="{33CF66B4-9D47-9E4E-940F-DACEA3FF0DF1}" srcOrd="1" destOrd="0" presId="urn:microsoft.com/office/officeart/2005/8/layout/pyramid1"/>
    <dgm:cxn modelId="{05F900DA-DF98-434D-ABBA-7DA8E5D21F45}" type="presOf" srcId="{E4E53FFA-44D1-5E45-A256-7D53EC7B61AA}" destId="{7DB9C94A-211D-6C47-9841-3A26737ADF1B}" srcOrd="0" destOrd="0" presId="urn:microsoft.com/office/officeart/2005/8/layout/pyramid1"/>
    <dgm:cxn modelId="{F2F0BCF7-E3E7-4644-B945-37A91FE2B938}" type="presOf" srcId="{7A24C1B0-33D4-C449-9E69-79BAA726D89A}" destId="{B782446B-83A1-EF40-A715-51FD927FE8FF}" srcOrd="0" destOrd="0" presId="urn:microsoft.com/office/officeart/2005/8/layout/pyramid1"/>
    <dgm:cxn modelId="{0F1C38EE-29E2-5948-9CB6-3F589311205A}" type="presParOf" srcId="{B782446B-83A1-EF40-A715-51FD927FE8FF}" destId="{D272A6D5-3BDA-9347-8405-25E7D9B3C0F1}" srcOrd="0" destOrd="0" presId="urn:microsoft.com/office/officeart/2005/8/layout/pyramid1"/>
    <dgm:cxn modelId="{5FB4FD59-4C10-F342-AB55-143A79D3882E}" type="presParOf" srcId="{D272A6D5-3BDA-9347-8405-25E7D9B3C0F1}" destId="{23E6D8D5-4D0C-E445-BF40-3791FA2F46B6}" srcOrd="0" destOrd="0" presId="urn:microsoft.com/office/officeart/2005/8/layout/pyramid1"/>
    <dgm:cxn modelId="{78BCFEFD-DB15-A141-8755-8A9C2D17B010}" type="presParOf" srcId="{D272A6D5-3BDA-9347-8405-25E7D9B3C0F1}" destId="{A4A2B3A0-50DF-044F-AFF3-771371574F00}" srcOrd="1" destOrd="0" presId="urn:microsoft.com/office/officeart/2005/8/layout/pyramid1"/>
    <dgm:cxn modelId="{53B6C0EA-B875-844B-8596-47F6EA3A2E95}" type="presParOf" srcId="{B782446B-83A1-EF40-A715-51FD927FE8FF}" destId="{C6176813-BD79-FD44-A81F-68ADE33336BD}" srcOrd="1" destOrd="0" presId="urn:microsoft.com/office/officeart/2005/8/layout/pyramid1"/>
    <dgm:cxn modelId="{CAAEC51B-14DD-E343-83EB-C8AC8A752054}" type="presParOf" srcId="{C6176813-BD79-FD44-A81F-68ADE33336BD}" destId="{5D26C99B-9A73-3648-8DEC-90C96352719E}" srcOrd="0" destOrd="0" presId="urn:microsoft.com/office/officeart/2005/8/layout/pyramid1"/>
    <dgm:cxn modelId="{623F76E8-B95E-F240-AC69-5A72A5874FA7}" type="presParOf" srcId="{C6176813-BD79-FD44-A81F-68ADE33336BD}" destId="{B1784DB2-94FC-FD41-8D83-2ECF07EE8EC4}" srcOrd="1" destOrd="0" presId="urn:microsoft.com/office/officeart/2005/8/layout/pyramid1"/>
    <dgm:cxn modelId="{AF0E7ACA-B810-1B44-BFA9-07B74250A52E}" type="presParOf" srcId="{B782446B-83A1-EF40-A715-51FD927FE8FF}" destId="{F490C3A6-E460-2C43-86A3-DEC7F7014A48}" srcOrd="2" destOrd="0" presId="urn:microsoft.com/office/officeart/2005/8/layout/pyramid1"/>
    <dgm:cxn modelId="{7CED3E50-1A56-BB48-8A32-08189695DC7A}" type="presParOf" srcId="{F490C3A6-E460-2C43-86A3-DEC7F7014A48}" destId="{7DB9C94A-211D-6C47-9841-3A26737ADF1B}" srcOrd="0" destOrd="0" presId="urn:microsoft.com/office/officeart/2005/8/layout/pyramid1"/>
    <dgm:cxn modelId="{F191044D-A459-E945-A1AF-263DD79DA89E}" type="presParOf" srcId="{F490C3A6-E460-2C43-86A3-DEC7F7014A48}" destId="{33CF66B4-9D47-9E4E-940F-DACEA3FF0DF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6D8D5-4D0C-E445-BF40-3791FA2F46B6}">
      <dsp:nvSpPr>
        <dsp:cNvPr id="0" name=""/>
        <dsp:cNvSpPr/>
      </dsp:nvSpPr>
      <dsp:spPr>
        <a:xfrm>
          <a:off x="1460507" y="0"/>
          <a:ext cx="1460507" cy="1013014"/>
        </a:xfrm>
        <a:prstGeom prst="trapezoid">
          <a:avLst>
            <a:gd name="adj" fmla="val 720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u="none" strike="noStrike" kern="1200" cap="none">
              <a:latin typeface="Barlow Semi Condensed"/>
              <a:ea typeface="Barlow Semi Condensed"/>
              <a:cs typeface="Barlow Semi Condensed"/>
              <a:sym typeface="Barlow Semi Condensed"/>
            </a:rPr>
            <a:t>Specific application</a:t>
          </a:r>
        </a:p>
      </dsp:txBody>
      <dsp:txXfrm>
        <a:off x="1460507" y="0"/>
        <a:ext cx="1460507" cy="1013014"/>
      </dsp:txXfrm>
    </dsp:sp>
    <dsp:sp modelId="{5D26C99B-9A73-3648-8DEC-90C96352719E}">
      <dsp:nvSpPr>
        <dsp:cNvPr id="0" name=""/>
        <dsp:cNvSpPr/>
      </dsp:nvSpPr>
      <dsp:spPr>
        <a:xfrm>
          <a:off x="730253" y="1013014"/>
          <a:ext cx="2921015" cy="1013014"/>
        </a:xfrm>
        <a:prstGeom prst="trapezoid">
          <a:avLst>
            <a:gd name="adj" fmla="val 720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u="none" strike="noStrike" kern="1200" cap="none">
              <a:latin typeface="Barlow Semi Condensed"/>
              <a:ea typeface="Barlow Semi Condensed"/>
              <a:cs typeface="Barlow Semi Condensed"/>
              <a:sym typeface="Barlow Semi Condensed"/>
            </a:rPr>
            <a:t>Domain knowledge</a:t>
          </a:r>
        </a:p>
      </dsp:txBody>
      <dsp:txXfrm>
        <a:off x="1241431" y="1013014"/>
        <a:ext cx="1898659" cy="1013014"/>
      </dsp:txXfrm>
    </dsp:sp>
    <dsp:sp modelId="{7DB9C94A-211D-6C47-9841-3A26737ADF1B}">
      <dsp:nvSpPr>
        <dsp:cNvPr id="0" name=""/>
        <dsp:cNvSpPr/>
      </dsp:nvSpPr>
      <dsp:spPr>
        <a:xfrm>
          <a:off x="0" y="2026028"/>
          <a:ext cx="4381523" cy="1013014"/>
        </a:xfrm>
        <a:prstGeom prst="trapezoid">
          <a:avLst>
            <a:gd name="adj" fmla="val 720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u="none" strike="noStrike" kern="1200" cap="none">
              <a:latin typeface="Barlow Semi Condensed"/>
              <a:ea typeface="Barlow Semi Condensed"/>
              <a:cs typeface="Barlow Semi Condensed"/>
              <a:sym typeface="Barlow Semi Condensed"/>
            </a:rPr>
            <a:t>General systems</a:t>
          </a:r>
        </a:p>
      </dsp:txBody>
      <dsp:txXfrm>
        <a:off x="766766" y="2026028"/>
        <a:ext cx="2847989" cy="101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A83F4-7B30-4BEA-B309-F033C0D9F8F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830E-D0E2-4A32-B123-AF9F91C2769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6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35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2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8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47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80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7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lvl="1" indent="0" fontAlgn="ctr">
              <a:buClr>
                <a:srgbClr val="30394B"/>
              </a:buClr>
              <a:buFontTx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9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8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5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2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fontAlgn="ctr">
              <a:buClr>
                <a:srgbClr val="30394B"/>
              </a:buClr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fontAlgn="ctr">
              <a:buClr>
                <a:srgbClr val="30394B"/>
              </a:buClr>
              <a:buFontTx/>
              <a:buNone/>
            </a:pPr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5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5830E-D0E2-4A32-B123-AF9F91C276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4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461E-D475-39DC-077B-025FBE5AB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5FDDD-D4B5-0A38-1508-662B4103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32BC-2EEA-5FEF-86B6-A9AB1EEA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1D17-5A89-BCD6-1270-C6C0997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9BE0-3D04-6538-DF16-63A9E1B9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6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BEB4-1FAD-25CD-8609-54ADDDE1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67943-107D-BF75-D18F-487B0AAB4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49AE-4ADB-27C9-A1CE-37578FAF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E1C1D-6083-6453-DFDF-DF7D18CB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ACBDF-5724-F3F6-FDE2-42CCA48F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7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F406E-11A6-67CE-19E9-A2273101B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38A88-22FB-7C24-6E34-B30DDA271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39AE6-779D-109C-889E-9AFF2913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ABF36-264A-A30B-6F90-32203B34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A252F-167E-F1E0-17A0-D9D23588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4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7D9F-A6CC-5A2A-09CA-DCF38F55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0B7E-426F-DF88-21A7-06DE5186A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E0613-68C7-F438-8CC5-40C453D0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5A4D-FA45-93F7-F5FD-AB183E77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0A7F-7A26-7058-1E30-4B0FC7CD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9E3F-A10F-69B0-F7DB-C3FE1273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CFC7-D75B-864F-3857-A401247C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594B-A272-CAF2-E1D3-62DC8151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43ABB-6311-C899-2BDE-333D7AD9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6EC85-4297-46FD-EFAA-E1EC28A1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2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9BFD-5E3B-C7A5-41FD-72008F69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934C-4E7D-E2FB-B05E-ED12CBE3F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AAA3-E35B-442A-B0D1-9AA700C04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C6B9F-06A0-E56D-7D80-2374C175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F59F4-0208-D883-96FF-91C35040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C5D3-AC4D-D2F8-DD98-4D958FAC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7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9008-AD8C-111F-5D15-78E1AAD5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5A91-42A8-91EE-F2B0-A1ECAAE2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3BF4B-D0C4-96B1-44FE-F378D758A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C2DD8-947C-AED8-3076-51A106983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DD830-E7A5-F2F3-7E3A-5FF43131F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528D4-F5D5-7B7A-CFF6-8C06AE76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0407F-1546-A2FD-C5B9-B03DA349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59693-1721-C8F0-54B0-A134E631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D3CC-00CA-004B-2CD6-42FA2831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AB827-7236-5260-488A-37BE8A1E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112F6-FD22-C99D-4D06-8B2243F5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DA409-C593-C966-F8F6-19ACABE4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1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1937A-276C-E84D-A6A9-FFC068C9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176E7-2BC7-19AF-C4A0-1E00B512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513D6-1CE5-4C5B-6932-8582DB49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8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40A9-651C-FADE-5C8C-94EF23B0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2596-D60C-36FB-64FB-F30784B5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FC7FB-F826-268A-E201-45E095B4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D9BA8-1F0E-EC09-953A-897AD0FB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32235-B86F-DD21-D425-7690BC4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94105-9EBB-8053-38DB-1469EBA0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0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CE8C-6210-87BD-BB6D-1D44AB20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38376-BA19-DFFA-3262-36050D6B7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B0760-8ECA-DC2A-717E-16B4F8319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3BC35-0F1D-1FE5-F8C2-34683928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31F73-B543-E0A4-35C2-E1347D1A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8242A-E08B-C12C-BC7E-B1D9BB0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2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3EC4B-1A86-EC46-E2AA-592B7D8A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BB0A5-F590-E76E-D8B1-9BDB49DC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7D738-28C8-26CD-7833-36E157DF3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11B6-9DD4-47A3-A01F-849D5BF3C7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17C2-0F49-6341-EBB3-B5649BD02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EE0C-0BCB-4F00-DE98-9B5E1FA65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CA7B-9FDB-4BAB-AEFA-1B2F65AF2DF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en-GB" sz="5400">
                <a:latin typeface="Abadi Extra Light" panose="020B0204020104020204" pitchFamily="34" charset="0"/>
              </a:rPr>
              <a:t>Self-awareness for robust miner robot autonomy</a:t>
            </a:r>
            <a:endParaRPr lang="en-US" sz="5400">
              <a:latin typeface="Abadi Extra Light" panose="020B02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2" y="4407408"/>
            <a:ext cx="5399305" cy="1335024"/>
          </a:xfrm>
        </p:spPr>
        <p:txBody>
          <a:bodyPr>
            <a:normAutofit/>
          </a:bodyPr>
          <a:lstStyle/>
          <a:p>
            <a:pPr algn="l"/>
            <a:r>
              <a:rPr lang="pt-BR" b="1">
                <a:latin typeface="Abadi Extra Light" panose="020B0204020104020204" pitchFamily="34" charset="0"/>
              </a:rPr>
              <a:t>Esther Aguado</a:t>
            </a:r>
            <a:r>
              <a:rPr lang="pt-BR">
                <a:latin typeface="Abadi Extra Light" panose="020B0204020104020204" pitchFamily="34" charset="0"/>
              </a:rPr>
              <a:t>, Ricardo Sanz, Claudio Rossi</a:t>
            </a:r>
            <a:endParaRPr lang="en-US">
              <a:latin typeface="Abadi Extra Light" panose="020B0204020104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A816A-9EFC-1BDF-63A0-C89E084F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5280">
            <a:off x="7530570" y="509134"/>
            <a:ext cx="3067818" cy="2576967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110B3EC7-5DA5-36CA-ECE6-C406244E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18" y="6160553"/>
            <a:ext cx="440571" cy="5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7D9CBC51-1691-F6E6-9BAA-CA4B34CE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0024"/>
            <a:ext cx="1392010" cy="8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D229389C-59BE-0432-1E96-60E3A6DF0394}"/>
              </a:ext>
            </a:extLst>
          </p:cNvPr>
          <p:cNvSpPr/>
          <p:nvPr/>
        </p:nvSpPr>
        <p:spPr>
          <a:xfrm>
            <a:off x="7110111" y="191959"/>
            <a:ext cx="3742691" cy="3383951"/>
          </a:xfrm>
          <a:prstGeom prst="cloud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DE8430-5264-1772-7A8A-49DF39920B78}"/>
              </a:ext>
            </a:extLst>
          </p:cNvPr>
          <p:cNvSpPr/>
          <p:nvPr/>
        </p:nvSpPr>
        <p:spPr>
          <a:xfrm>
            <a:off x="10166911" y="3077220"/>
            <a:ext cx="436773" cy="43677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7FD1009-7E00-7585-8D6B-FABFCF96A8AD}"/>
              </a:ext>
            </a:extLst>
          </p:cNvPr>
          <p:cNvSpPr/>
          <p:nvPr/>
        </p:nvSpPr>
        <p:spPr>
          <a:xfrm>
            <a:off x="9698525" y="3447976"/>
            <a:ext cx="345287" cy="345287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2" descr="Robominers – Resilient Bio-inspired Modular Robotic Miners">
            <a:extLst>
              <a:ext uri="{FF2B5EF4-FFF2-40B4-BE49-F238E27FC236}">
                <a16:creationId xmlns:a16="http://schemas.microsoft.com/office/drawing/2014/main" id="{81D4E9B1-DB07-07E0-4C7C-160C0363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710" y="6160553"/>
            <a:ext cx="1142819" cy="5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C9CA64-5E1B-7F13-DC86-7DB2ED08B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52" y="3808603"/>
            <a:ext cx="4356866" cy="30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0"/>
    </mc:Choice>
    <mc:Fallback xmlns="">
      <p:transition spd="slow" advTm="139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636F-9571-2342-285C-E13F1FC5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3" y="1636295"/>
            <a:ext cx="10515600" cy="2852737"/>
          </a:xfrm>
        </p:spPr>
        <p:txBody>
          <a:bodyPr/>
          <a:lstStyle/>
          <a:p>
            <a:r>
              <a:rPr lang="es-ES" err="1">
                <a:latin typeface="Abadi Extra Light" panose="020B0204020104020204" pitchFamily="34" charset="0"/>
              </a:rPr>
              <a:t>Reasoning</a:t>
            </a:r>
            <a:r>
              <a:rPr lang="es-ES">
                <a:latin typeface="Abadi Extra Light" panose="020B0204020104020204" pitchFamily="34" charset="0"/>
              </a:rPr>
              <a:t> in </a:t>
            </a:r>
            <a:r>
              <a:rPr lang="es-ES" err="1">
                <a:latin typeface="Abadi Extra Light" panose="020B0204020104020204" pitchFamily="34" charset="0"/>
              </a:rPr>
              <a:t>self-aware</a:t>
            </a:r>
            <a:r>
              <a:rPr lang="es-ES">
                <a:latin typeface="Abadi Extra Light" panose="020B0204020104020204" pitchFamily="34" charset="0"/>
              </a:rPr>
              <a:t> </a:t>
            </a:r>
            <a:r>
              <a:rPr lang="es-ES" err="1">
                <a:latin typeface="Abadi Extra Light" panose="020B0204020104020204" pitchFamily="34" charset="0"/>
              </a:rPr>
              <a:t>systems</a:t>
            </a:r>
            <a:endParaRPr lang="en-GB">
              <a:latin typeface="Abadi Extra Light" panose="020B0204020104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3B231D-C621-011C-E944-163D304BFB44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</p:spTree>
    <p:extLst>
      <p:ext uri="{BB962C8B-B14F-4D97-AF65-F5344CB8AC3E}">
        <p14:creationId xmlns:p14="http://schemas.microsoft.com/office/powerpoint/2010/main" val="18934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3"/>
    </mc:Choice>
    <mc:Fallback xmlns="">
      <p:transition spd="slow" advTm="36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indoor, projector&#10;&#10;Description automatically generated">
            <a:extLst>
              <a:ext uri="{FF2B5EF4-FFF2-40B4-BE49-F238E27FC236}">
                <a16:creationId xmlns:a16="http://schemas.microsoft.com/office/drawing/2014/main" id="{4AD7BC44-0E3C-1FA2-2703-C75DB296F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8" b="2172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CB7BF-8DBB-430F-7D77-EDB358FF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072" y="2479044"/>
            <a:ext cx="3822189" cy="1899912"/>
          </a:xfrm>
        </p:spPr>
        <p:txBody>
          <a:bodyPr>
            <a:normAutofit/>
          </a:bodyPr>
          <a:lstStyle/>
          <a:p>
            <a:pPr algn="r"/>
            <a:r>
              <a:rPr lang="es-ES" sz="4000" err="1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How</a:t>
            </a:r>
            <a:r>
              <a:rPr lang="es-ES" sz="400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sz="4000" err="1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to</a:t>
            </a:r>
            <a:r>
              <a:rPr lang="es-ES" sz="400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sz="4000" err="1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adapt</a:t>
            </a:r>
            <a:r>
              <a:rPr lang="es-ES" sz="400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?</a:t>
            </a:r>
            <a:endParaRPr lang="en-GB" sz="400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4"/>
    </mc:Choice>
    <mc:Fallback xmlns="">
      <p:transition spd="slow" advTm="2153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CB7BF-8DBB-430F-7D77-EDB358FF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latin typeface="Abadi Extra Light"/>
              </a:rPr>
              <a:t>Explicit </a:t>
            </a:r>
            <a:r>
              <a:rPr lang="en-US" sz="6000" dirty="0">
                <a:latin typeface="Abadi Extra Light"/>
              </a:rPr>
              <a:t>knowledge</a:t>
            </a:r>
            <a:endParaRPr lang="en-US" sz="6000" kern="1200" dirty="0">
              <a:latin typeface="Abadi Extra Light" panose="020B02040201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E056C2F-0D9F-2F20-C30E-3B25761CE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19106" y="318763"/>
            <a:ext cx="6408836" cy="5383422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5A2DB34-55C3-AFB3-F210-D8B9523AB370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3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5"/>
    </mc:Choice>
    <mc:Fallback xmlns="">
      <p:transition spd="slow" advTm="103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CB7BF-8DBB-430F-7D77-EDB358FF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latin typeface="Abadi Extra Light"/>
              </a:rPr>
              <a:t>Explicit </a:t>
            </a:r>
            <a:r>
              <a:rPr lang="en-US" sz="6000" dirty="0">
                <a:latin typeface="Abadi Extra Light"/>
              </a:rPr>
              <a:t>knowledge</a:t>
            </a:r>
            <a:endParaRPr lang="en-US" sz="6000" kern="1200" dirty="0">
              <a:latin typeface="Abadi Extra Light" panose="020B02040201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5A2DB34-55C3-AFB3-F210-D8B9523AB370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C807621-959F-1782-DC00-DA3DF3268A90}"/>
              </a:ext>
            </a:extLst>
          </p:cNvPr>
          <p:cNvGrpSpPr/>
          <p:nvPr/>
        </p:nvGrpSpPr>
        <p:grpSpPr>
          <a:xfrm>
            <a:off x="5143500" y="11955"/>
            <a:ext cx="6557963" cy="6165007"/>
            <a:chOff x="4752975" y="316755"/>
            <a:chExt cx="6557963" cy="6165007"/>
          </a:xfrm>
        </p:grpSpPr>
        <p:pic>
          <p:nvPicPr>
            <p:cNvPr id="4" name="Imagen 4" descr="Diagrama&#10;&#10;Descripción generada automáticamente">
              <a:extLst>
                <a:ext uri="{FF2B5EF4-FFF2-40B4-BE49-F238E27FC236}">
                  <a16:creationId xmlns:a16="http://schemas.microsoft.com/office/drawing/2014/main" id="{2760101A-D691-D5FC-C23D-1F95A66C2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4950" y="316755"/>
              <a:ext cx="5495925" cy="6100665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7B3A13A-7032-B54B-9A20-5E8F92416B23}"/>
                </a:ext>
              </a:extLst>
            </p:cNvPr>
            <p:cNvSpPr/>
            <p:nvPr/>
          </p:nvSpPr>
          <p:spPr>
            <a:xfrm>
              <a:off x="4752975" y="3248025"/>
              <a:ext cx="914400" cy="2638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12EAB0D-3572-C930-3FCA-0851ECD9AE46}"/>
                </a:ext>
              </a:extLst>
            </p:cNvPr>
            <p:cNvSpPr/>
            <p:nvPr/>
          </p:nvSpPr>
          <p:spPr>
            <a:xfrm>
              <a:off x="5143500" y="1657350"/>
              <a:ext cx="914400" cy="2638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CDA0608-B7FB-0141-BFDC-86900C32DD3D}"/>
                </a:ext>
              </a:extLst>
            </p:cNvPr>
            <p:cNvSpPr/>
            <p:nvPr/>
          </p:nvSpPr>
          <p:spPr>
            <a:xfrm rot="5400000">
              <a:off x="9234488" y="4405312"/>
              <a:ext cx="1514475" cy="2638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27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45"/>
    </mc:Choice>
    <mc:Fallback>
      <p:transition spd="slow" advTm="103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5FDDD2-D2D2-44D8-9F8A-21C79DB4B28B}"/>
              </a:ext>
            </a:extLst>
          </p:cNvPr>
          <p:cNvGrpSpPr/>
          <p:nvPr/>
        </p:nvGrpSpPr>
        <p:grpSpPr>
          <a:xfrm>
            <a:off x="6096000" y="2125918"/>
            <a:ext cx="6153736" cy="3871302"/>
            <a:chOff x="6205123" y="1297579"/>
            <a:chExt cx="6666346" cy="5066038"/>
          </a:xfrm>
        </p:grpSpPr>
        <p:sp>
          <p:nvSpPr>
            <p:cNvPr id="5" name="Google Shape;482;p49">
              <a:extLst>
                <a:ext uri="{FF2B5EF4-FFF2-40B4-BE49-F238E27FC236}">
                  <a16:creationId xmlns:a16="http://schemas.microsoft.com/office/drawing/2014/main" id="{FEF837D8-6D11-44F0-8BFD-01950C685BD4}"/>
                </a:ext>
              </a:extLst>
            </p:cNvPr>
            <p:cNvSpPr/>
            <p:nvPr/>
          </p:nvSpPr>
          <p:spPr>
            <a:xfrm>
              <a:off x="8857180" y="2587821"/>
              <a:ext cx="2918100" cy="11943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Nixie One"/>
                  <a:ea typeface="Nixie One"/>
                  <a:cs typeface="Nixie One"/>
                  <a:sym typeface="Nixie One"/>
                </a:rPr>
                <a:t>Planning</a:t>
              </a:r>
              <a:endParaRPr b="1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6" name="Google Shape;483;p49">
              <a:extLst>
                <a:ext uri="{FF2B5EF4-FFF2-40B4-BE49-F238E27FC236}">
                  <a16:creationId xmlns:a16="http://schemas.microsoft.com/office/drawing/2014/main" id="{5DA4AFE1-5976-43DA-90D5-5EAA921A7E62}"/>
                </a:ext>
              </a:extLst>
            </p:cNvPr>
            <p:cNvSpPr/>
            <p:nvPr/>
          </p:nvSpPr>
          <p:spPr>
            <a:xfrm>
              <a:off x="8857180" y="4451646"/>
              <a:ext cx="2918100" cy="11943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>
                  <a:latin typeface="Nixie One"/>
                  <a:ea typeface="Nixie One"/>
                  <a:cs typeface="Nixie One"/>
                  <a:sym typeface="Nixie One"/>
                </a:rPr>
                <a:t>Adaptable </a:t>
              </a:r>
              <a:r>
                <a:rPr lang="es-ES" b="1" err="1">
                  <a:latin typeface="Nixie One"/>
                  <a:ea typeface="Nixie One"/>
                  <a:cs typeface="Nixie One"/>
                  <a:sym typeface="Nixie One"/>
                </a:rPr>
                <a:t>behaviour</a:t>
              </a:r>
              <a:endParaRPr b="1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cxnSp>
          <p:nvCxnSpPr>
            <p:cNvPr id="7" name="Google Shape;484;p49">
              <a:extLst>
                <a:ext uri="{FF2B5EF4-FFF2-40B4-BE49-F238E27FC236}">
                  <a16:creationId xmlns:a16="http://schemas.microsoft.com/office/drawing/2014/main" id="{04F23B3B-35CD-48F0-BA64-0EEA4DA72D37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10316230" y="3782121"/>
              <a:ext cx="0" cy="66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" name="Google Shape;486;p49">
              <a:extLst>
                <a:ext uri="{FF2B5EF4-FFF2-40B4-BE49-F238E27FC236}">
                  <a16:creationId xmlns:a16="http://schemas.microsoft.com/office/drawing/2014/main" id="{B456360D-F0AA-42D5-9B6A-632D858DCF43}"/>
                </a:ext>
              </a:extLst>
            </p:cNvPr>
            <p:cNvSpPr/>
            <p:nvPr/>
          </p:nvSpPr>
          <p:spPr>
            <a:xfrm>
              <a:off x="6205123" y="2587821"/>
              <a:ext cx="2199300" cy="11943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err="1">
                  <a:latin typeface="Nixie One"/>
                  <a:ea typeface="Nixie One"/>
                  <a:cs typeface="Nixie One"/>
                  <a:sym typeface="Nixie One"/>
                </a:rPr>
                <a:t>Explicit</a:t>
              </a:r>
              <a:r>
                <a:rPr lang="es-ES" b="1">
                  <a:latin typeface="Nixie One"/>
                  <a:ea typeface="Nixie One"/>
                  <a:cs typeface="Nixie One"/>
                  <a:sym typeface="Nixie One"/>
                </a:rPr>
                <a:t> </a:t>
              </a:r>
              <a:r>
                <a:rPr lang="es-ES" b="1" err="1">
                  <a:latin typeface="Nixie One"/>
                  <a:ea typeface="Nixie One"/>
                  <a:cs typeface="Nixie One"/>
                  <a:sym typeface="Nixie One"/>
                </a:rPr>
                <a:t>knowledge</a:t>
              </a:r>
              <a:endParaRPr b="1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9" name="Google Shape;487;p49">
              <a:extLst>
                <a:ext uri="{FF2B5EF4-FFF2-40B4-BE49-F238E27FC236}">
                  <a16:creationId xmlns:a16="http://schemas.microsoft.com/office/drawing/2014/main" id="{0F385EDE-2D11-4C62-BEC1-46D26441FC72}"/>
                </a:ext>
              </a:extLst>
            </p:cNvPr>
            <p:cNvSpPr/>
            <p:nvPr/>
          </p:nvSpPr>
          <p:spPr>
            <a:xfrm>
              <a:off x="6211274" y="4451646"/>
              <a:ext cx="2199300" cy="11943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latin typeface="Nixie One"/>
                  <a:ea typeface="Nixie One"/>
                  <a:cs typeface="Nixie One"/>
                  <a:sym typeface="Nixie One"/>
                </a:rPr>
                <a:t>Monitorize,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latin typeface="Nixie One"/>
                  <a:ea typeface="Nixie One"/>
                  <a:cs typeface="Nixie One"/>
                  <a:sym typeface="Nixie One"/>
                </a:rPr>
                <a:t> Reflection</a:t>
              </a:r>
              <a:endParaRPr sz="2000" b="1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cxnSp>
          <p:nvCxnSpPr>
            <p:cNvPr id="10" name="Google Shape;488;p49">
              <a:extLst>
                <a:ext uri="{FF2B5EF4-FFF2-40B4-BE49-F238E27FC236}">
                  <a16:creationId xmlns:a16="http://schemas.microsoft.com/office/drawing/2014/main" id="{0CADAF43-1A35-48BE-B052-E3A845B0EFF5}"/>
                </a:ext>
              </a:extLst>
            </p:cNvPr>
            <p:cNvCxnSpPr>
              <a:cxnSpLocks/>
              <a:stCxn id="8" idx="3"/>
              <a:endCxn id="5" idx="1"/>
            </p:cNvCxnSpPr>
            <p:nvPr/>
          </p:nvCxnSpPr>
          <p:spPr>
            <a:xfrm>
              <a:off x="8404423" y="3184971"/>
              <a:ext cx="452757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" name="Google Shape;490;p49">
              <a:extLst>
                <a:ext uri="{FF2B5EF4-FFF2-40B4-BE49-F238E27FC236}">
                  <a16:creationId xmlns:a16="http://schemas.microsoft.com/office/drawing/2014/main" id="{76D6A370-7C0A-41D6-8EBA-27317E0877B4}"/>
                </a:ext>
              </a:extLst>
            </p:cNvPr>
            <p:cNvCxnSpPr>
              <a:cxnSpLocks/>
              <a:stCxn id="9" idx="0"/>
              <a:endCxn id="5" idx="2"/>
            </p:cNvCxnSpPr>
            <p:nvPr/>
          </p:nvCxnSpPr>
          <p:spPr>
            <a:xfrm flipV="1">
              <a:off x="7310924" y="3782121"/>
              <a:ext cx="3005306" cy="66952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" name="Google Shape;493;p49">
              <a:extLst>
                <a:ext uri="{FF2B5EF4-FFF2-40B4-BE49-F238E27FC236}">
                  <a16:creationId xmlns:a16="http://schemas.microsoft.com/office/drawing/2014/main" id="{1F1251E3-6876-4316-B86B-52DB901C5274}"/>
                </a:ext>
              </a:extLst>
            </p:cNvPr>
            <p:cNvSpPr txBox="1"/>
            <p:nvPr/>
          </p:nvSpPr>
          <p:spPr>
            <a:xfrm>
              <a:off x="10310369" y="3802135"/>
              <a:ext cx="2561100" cy="51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Nixie One"/>
                  <a:ea typeface="Nixie One"/>
                  <a:cs typeface="Nixie One"/>
                  <a:sym typeface="Nixie One"/>
                </a:rPr>
                <a:t>sub goals</a:t>
              </a:r>
              <a:endParaRPr sz="2000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3" name="Google Shape;494;p49">
              <a:extLst>
                <a:ext uri="{FF2B5EF4-FFF2-40B4-BE49-F238E27FC236}">
                  <a16:creationId xmlns:a16="http://schemas.microsoft.com/office/drawing/2014/main" id="{8927B3E2-7225-4574-A8B6-64E61607E069}"/>
                </a:ext>
              </a:extLst>
            </p:cNvPr>
            <p:cNvSpPr txBox="1"/>
            <p:nvPr/>
          </p:nvSpPr>
          <p:spPr>
            <a:xfrm>
              <a:off x="9060143" y="5846419"/>
              <a:ext cx="2561100" cy="517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latin typeface="Nixie One"/>
                  <a:ea typeface="Nixie One"/>
                  <a:cs typeface="Nixie One"/>
                  <a:sym typeface="Nixie One"/>
                </a:rPr>
                <a:t>r</a:t>
              </a:r>
              <a:r>
                <a:rPr lang="en" sz="2000">
                  <a:latin typeface="Nixie One"/>
                  <a:ea typeface="Nixie One"/>
                  <a:cs typeface="Nixie One"/>
                  <a:sym typeface="Nixie One"/>
                </a:rPr>
                <a:t>obot action</a:t>
              </a:r>
              <a:endParaRPr sz="2000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cxnSp>
          <p:nvCxnSpPr>
            <p:cNvPr id="14" name="Google Shape;495;p49">
              <a:extLst>
                <a:ext uri="{FF2B5EF4-FFF2-40B4-BE49-F238E27FC236}">
                  <a16:creationId xmlns:a16="http://schemas.microsoft.com/office/drawing/2014/main" id="{ED70E825-A155-4CDA-98E5-583E50849DCE}"/>
                </a:ext>
              </a:extLst>
            </p:cNvPr>
            <p:cNvCxnSpPr>
              <a:stCxn id="6" idx="2"/>
              <a:endCxn id="13" idx="0"/>
            </p:cNvCxnSpPr>
            <p:nvPr/>
          </p:nvCxnSpPr>
          <p:spPr>
            <a:xfrm>
              <a:off x="10316230" y="5645946"/>
              <a:ext cx="7266" cy="27318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" name="Google Shape;496;p49">
              <a:extLst>
                <a:ext uri="{FF2B5EF4-FFF2-40B4-BE49-F238E27FC236}">
                  <a16:creationId xmlns:a16="http://schemas.microsoft.com/office/drawing/2014/main" id="{D5241216-0357-4045-81CC-50E520327560}"/>
                </a:ext>
              </a:extLst>
            </p:cNvPr>
            <p:cNvSpPr txBox="1"/>
            <p:nvPr/>
          </p:nvSpPr>
          <p:spPr>
            <a:xfrm>
              <a:off x="9035681" y="1297579"/>
              <a:ext cx="25611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Nixie One"/>
                  <a:ea typeface="Nixie One"/>
                  <a:cs typeface="Nixie One"/>
                  <a:sym typeface="Nixie One"/>
                </a:rPr>
                <a:t>goal</a:t>
              </a:r>
              <a:endParaRPr sz="2000"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cxnSp>
          <p:nvCxnSpPr>
            <p:cNvPr id="16" name="Google Shape;497;p49">
              <a:extLst>
                <a:ext uri="{FF2B5EF4-FFF2-40B4-BE49-F238E27FC236}">
                  <a16:creationId xmlns:a16="http://schemas.microsoft.com/office/drawing/2014/main" id="{48ACAFD2-02E2-4138-880D-AC6D3F3713A4}"/>
                </a:ext>
              </a:extLst>
            </p:cNvPr>
            <p:cNvCxnSpPr>
              <a:stCxn id="15" idx="2"/>
              <a:endCxn id="5" idx="0"/>
            </p:cNvCxnSpPr>
            <p:nvPr/>
          </p:nvCxnSpPr>
          <p:spPr>
            <a:xfrm flipH="1">
              <a:off x="10316230" y="1814779"/>
              <a:ext cx="1" cy="77304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" name="Google Shape;495;p49">
              <a:extLst>
                <a:ext uri="{FF2B5EF4-FFF2-40B4-BE49-F238E27FC236}">
                  <a16:creationId xmlns:a16="http://schemas.microsoft.com/office/drawing/2014/main" id="{0C1606D9-D32C-417E-9502-423E2CAD4968}"/>
                </a:ext>
              </a:extLst>
            </p:cNvPr>
            <p:cNvCxnSpPr>
              <a:cxnSpLocks/>
              <a:stCxn id="6" idx="1"/>
              <a:endCxn id="9" idx="3"/>
            </p:cNvCxnSpPr>
            <p:nvPr/>
          </p:nvCxnSpPr>
          <p:spPr>
            <a:xfrm flipH="1">
              <a:off x="8410574" y="5048796"/>
              <a:ext cx="446606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" name="Google Shape;488;p49">
              <a:extLst>
                <a:ext uri="{FF2B5EF4-FFF2-40B4-BE49-F238E27FC236}">
                  <a16:creationId xmlns:a16="http://schemas.microsoft.com/office/drawing/2014/main" id="{B72339B6-6B14-434C-9216-3BB775A5694B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7304773" y="3782121"/>
              <a:ext cx="6151" cy="66952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7" name="Arrow: Bent 26">
            <a:extLst>
              <a:ext uri="{FF2B5EF4-FFF2-40B4-BE49-F238E27FC236}">
                <a16:creationId xmlns:a16="http://schemas.microsoft.com/office/drawing/2014/main" id="{3E774869-598C-8FE8-7F36-43FD6312CA1A}"/>
              </a:ext>
            </a:extLst>
          </p:cNvPr>
          <p:cNvSpPr/>
          <p:nvPr/>
        </p:nvSpPr>
        <p:spPr>
          <a:xfrm rot="5400000">
            <a:off x="5817449" y="1420732"/>
            <a:ext cx="1059011" cy="2030185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908A6B9-DED5-1A58-9815-1CF031DA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683" y="-668906"/>
            <a:ext cx="11157218" cy="3069709"/>
          </a:xfrm>
        </p:spPr>
        <p:txBody>
          <a:bodyPr>
            <a:normAutofit/>
          </a:bodyPr>
          <a:lstStyle/>
          <a:p>
            <a:pPr algn="ctr"/>
            <a:r>
              <a:rPr lang="es-ES" sz="6000" err="1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Metacontrol</a:t>
            </a:r>
            <a:endParaRPr lang="en-GB" sz="600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2" name="Content Placeholder 10">
            <a:extLst>
              <a:ext uri="{FF2B5EF4-FFF2-40B4-BE49-F238E27FC236}">
                <a16:creationId xmlns:a16="http://schemas.microsoft.com/office/drawing/2014/main" id="{EA4A49CD-3A3A-8FB6-1B08-E42B3F73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19" y="431451"/>
            <a:ext cx="5180165" cy="4351338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5321138-306D-F4F6-85F0-DE7B04BF6872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5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0"/>
    </mc:Choice>
    <mc:Fallback xmlns="">
      <p:transition spd="slow" advTm="278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6B2F-BBF1-DC3F-7EB5-8E22C344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Knowledge</a:t>
            </a:r>
            <a:r>
              <a:rPr lang="es-ES"/>
              <a:t> </a:t>
            </a:r>
            <a:r>
              <a:rPr lang="es-ES" err="1"/>
              <a:t>reusability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31F218-0561-8F96-FF47-30740FD1B5A3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  <p:sp>
        <p:nvSpPr>
          <p:cNvPr id="6" name="Google Shape;1891;p36">
            <a:extLst>
              <a:ext uri="{FF2B5EF4-FFF2-40B4-BE49-F238E27FC236}">
                <a16:creationId xmlns:a16="http://schemas.microsoft.com/office/drawing/2014/main" id="{EEA859CB-3B15-A1EC-9DAE-418C31EC19C6}"/>
              </a:ext>
            </a:extLst>
          </p:cNvPr>
          <p:cNvSpPr txBox="1">
            <a:spLocks/>
          </p:cNvSpPr>
          <p:nvPr/>
        </p:nvSpPr>
        <p:spPr>
          <a:xfrm>
            <a:off x="2132225" y="2321100"/>
            <a:ext cx="4119793" cy="352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spcBef>
                <a:spcPts val="0"/>
              </a:spcBef>
              <a:buClr>
                <a:srgbClr val="30394B"/>
              </a:buClr>
              <a:buSzPts val="1200"/>
              <a:buFont typeface="Arial" panose="020B0604020202020204" pitchFamily="34" charset="0"/>
              <a:buNone/>
            </a:pPr>
            <a:endParaRPr lang="en" sz="2000"/>
          </a:p>
          <a:p>
            <a:pPr marL="323850" indent="-171450">
              <a:spcBef>
                <a:spcPts val="0"/>
              </a:spcBef>
              <a:buClr>
                <a:srgbClr val="30394B"/>
              </a:buClr>
              <a:buSzPts val="1200"/>
              <a:buFontTx/>
              <a:buChar char="-"/>
            </a:pPr>
            <a:endParaRPr lang="en" sz="2000"/>
          </a:p>
          <a:p>
            <a:pPr marL="323850" indent="-171450">
              <a:spcBef>
                <a:spcPts val="0"/>
              </a:spcBef>
              <a:buClr>
                <a:srgbClr val="30394B"/>
              </a:buClr>
              <a:buSzPts val="1200"/>
              <a:buFontTx/>
              <a:buChar char="-"/>
            </a:pPr>
            <a:endParaRPr lang="en" sz="200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F814504-5277-7968-13F6-5450C4D74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55402"/>
              </p:ext>
            </p:extLst>
          </p:nvPr>
        </p:nvGraphicFramePr>
        <p:xfrm>
          <a:off x="3958656" y="2324241"/>
          <a:ext cx="4381523" cy="303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E54CB40-DBC6-6E26-7942-E4A6971E4847}"/>
              </a:ext>
            </a:extLst>
          </p:cNvPr>
          <p:cNvSpPr txBox="1"/>
          <p:nvPr/>
        </p:nvSpPr>
        <p:spPr>
          <a:xfrm>
            <a:off x="1898907" y="4652256"/>
            <a:ext cx="2309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Component-based</a:t>
            </a:r>
            <a:r>
              <a:rPr lang="es-ES_tradnl" sz="2200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 </a:t>
            </a:r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systems</a:t>
            </a:r>
            <a:endParaRPr lang="es-ES_tradnl" sz="2200">
              <a:solidFill>
                <a:schemeClr val="accent2">
                  <a:lumMod val="75000"/>
                </a:schemeClr>
              </a:solidFill>
              <a:latin typeface="Barlow Semi Condense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118E3-7598-9BB7-1D84-2FFC8EBC3082}"/>
              </a:ext>
            </a:extLst>
          </p:cNvPr>
          <p:cNvSpPr txBox="1"/>
          <p:nvPr/>
        </p:nvSpPr>
        <p:spPr>
          <a:xfrm>
            <a:off x="7526834" y="3429000"/>
            <a:ext cx="3496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Same</a:t>
            </a:r>
            <a:r>
              <a:rPr lang="es-ES_tradnl" sz="2200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 </a:t>
            </a:r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operation</a:t>
            </a:r>
            <a:r>
              <a:rPr lang="es-ES_tradnl" sz="2200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 </a:t>
            </a:r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domain</a:t>
            </a:r>
            <a:r>
              <a:rPr lang="es-ES_tradnl" sz="2200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: </a:t>
            </a:r>
            <a:r>
              <a:rPr lang="en-GB" sz="2200" b="0" i="0" u="none" strike="noStrike" cap="none">
                <a:latin typeface="Barlow Semi Condensed"/>
                <a:ea typeface="Barlow Semi Condensed"/>
                <a:cs typeface="Barlow Semi Condensed"/>
                <a:sym typeface="Barlow Semi Condensed"/>
              </a:rPr>
              <a:t>: mining, robotics, geology, etc.</a:t>
            </a:r>
            <a:endParaRPr lang="en-GB" sz="2200"/>
          </a:p>
          <a:p>
            <a:endParaRPr lang="es-ES_tradnl" sz="2200">
              <a:solidFill>
                <a:schemeClr val="accent2">
                  <a:lumMod val="75000"/>
                </a:schemeClr>
              </a:solidFill>
              <a:latin typeface="Barlow Semi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ACF3A-A6BE-F12D-FA8C-2EBF53D9DDAF}"/>
              </a:ext>
            </a:extLst>
          </p:cNvPr>
          <p:cNvSpPr txBox="1"/>
          <p:nvPr/>
        </p:nvSpPr>
        <p:spPr>
          <a:xfrm>
            <a:off x="2836315" y="1836569"/>
            <a:ext cx="2558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200">
              <a:solidFill>
                <a:schemeClr val="accent2">
                  <a:lumMod val="75000"/>
                </a:schemeClr>
              </a:solidFill>
              <a:latin typeface="Barlow Semi Condensed"/>
              <a:sym typeface="Barlow Semi Condensed"/>
            </a:endParaRPr>
          </a:p>
          <a:p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Functional</a:t>
            </a:r>
            <a:r>
              <a:rPr lang="es-ES_tradnl" sz="2200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 alternatives </a:t>
            </a:r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for</a:t>
            </a:r>
            <a:r>
              <a:rPr lang="es-ES_tradnl" sz="2200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 </a:t>
            </a:r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the</a:t>
            </a:r>
            <a:r>
              <a:rPr lang="es-ES_tradnl" sz="2200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 concrete </a:t>
            </a:r>
            <a:r>
              <a:rPr lang="es-ES_tradnl" sz="2200" err="1">
                <a:solidFill>
                  <a:schemeClr val="accent2">
                    <a:lumMod val="75000"/>
                  </a:schemeClr>
                </a:solidFill>
                <a:latin typeface="Barlow Semi Condensed"/>
                <a:sym typeface="Barlow Semi Condensed"/>
              </a:rPr>
              <a:t>system</a:t>
            </a:r>
            <a:endParaRPr lang="es-ES_tradnl" sz="2200">
              <a:solidFill>
                <a:schemeClr val="accent2">
                  <a:lumMod val="75000"/>
                </a:schemeClr>
              </a:solidFill>
              <a:latin typeface="Barlow Semi Condensed"/>
            </a:endParaRPr>
          </a:p>
        </p:txBody>
      </p:sp>
      <p:pic>
        <p:nvPicPr>
          <p:cNvPr id="11" name="Picture 10" descr="A picture containing text, indoor, projector&#10;&#10;Description automatically generated">
            <a:extLst>
              <a:ext uri="{FF2B5EF4-FFF2-40B4-BE49-F238E27FC236}">
                <a16:creationId xmlns:a16="http://schemas.microsoft.com/office/drawing/2014/main" id="{27023516-9EDF-E9E2-F9FF-ADBCD16AFC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8" b="21729"/>
          <a:stretch/>
        </p:blipFill>
        <p:spPr>
          <a:xfrm>
            <a:off x="1170953" y="2230899"/>
            <a:ext cx="1432044" cy="101566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oto de Eagle and High Peak Mine, Julian: inside the real mine - Tripadvisor">
            <a:extLst>
              <a:ext uri="{FF2B5EF4-FFF2-40B4-BE49-F238E27FC236}">
                <a16:creationId xmlns:a16="http://schemas.microsoft.com/office/drawing/2014/main" id="{18AA75DC-167F-6BCB-227F-482AC759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76" y="4269498"/>
            <a:ext cx="1413917" cy="10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bots móviles - MATLAB &amp; Simulink">
            <a:extLst>
              <a:ext uri="{FF2B5EF4-FFF2-40B4-BE49-F238E27FC236}">
                <a16:creationId xmlns:a16="http://schemas.microsoft.com/office/drawing/2014/main" id="{219AA6E3-6F74-08CB-B417-6B2E1746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68" y="4304806"/>
            <a:ext cx="1805623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erarchy - Free networking icons">
            <a:extLst>
              <a:ext uri="{FF2B5EF4-FFF2-40B4-BE49-F238E27FC236}">
                <a16:creationId xmlns:a16="http://schemas.microsoft.com/office/drawing/2014/main" id="{02DC70DF-A691-DD95-A7FB-336E3EF9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6" y="4444663"/>
            <a:ext cx="1215144" cy="121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36"/>
    </mc:Choice>
    <mc:Fallback xmlns="">
      <p:transition spd="slow" advTm="368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es-ES" sz="5400" err="1">
                <a:latin typeface="Abadi Extra Light" panose="020B0204020104020204" pitchFamily="34" charset="0"/>
              </a:rPr>
              <a:t>Thank</a:t>
            </a:r>
            <a:r>
              <a:rPr lang="es-ES" sz="5400">
                <a:latin typeface="Abadi Extra Light" panose="020B0204020104020204" pitchFamily="34" charset="0"/>
              </a:rPr>
              <a:t> </a:t>
            </a:r>
            <a:r>
              <a:rPr lang="es-ES" sz="5400" err="1">
                <a:latin typeface="Abadi Extra Light" panose="020B0204020104020204" pitchFamily="34" charset="0"/>
              </a:rPr>
              <a:t>you</a:t>
            </a:r>
            <a:br>
              <a:rPr lang="es-ES" sz="4800">
                <a:latin typeface="Abadi Extra Light" panose="020B0204020104020204" pitchFamily="34" charset="0"/>
              </a:rPr>
            </a:br>
            <a:br>
              <a:rPr lang="es-ES" sz="5400">
                <a:latin typeface="Abadi Extra Light" panose="020B0204020104020204" pitchFamily="34" charset="0"/>
              </a:rPr>
            </a:br>
            <a:r>
              <a:rPr lang="es-ES" sz="4000" err="1">
                <a:solidFill>
                  <a:srgbClr val="ED7D31"/>
                </a:solidFill>
                <a:latin typeface="Abadi Extra Light" panose="020B0204020104020204" pitchFamily="34" charset="0"/>
              </a:rPr>
              <a:t>Any</a:t>
            </a:r>
            <a:r>
              <a:rPr lang="es-ES" sz="4000">
                <a:solidFill>
                  <a:srgbClr val="ED7D31"/>
                </a:solidFill>
                <a:latin typeface="Abadi Extra Light" panose="020B0204020104020204" pitchFamily="34" charset="0"/>
              </a:rPr>
              <a:t> </a:t>
            </a:r>
            <a:r>
              <a:rPr lang="es-ES" sz="4000" err="1">
                <a:solidFill>
                  <a:srgbClr val="ED7D31"/>
                </a:solidFill>
                <a:latin typeface="Abadi Extra Light" panose="020B0204020104020204" pitchFamily="34" charset="0"/>
              </a:rPr>
              <a:t>questions</a:t>
            </a:r>
            <a:r>
              <a:rPr lang="es-ES" sz="4000">
                <a:solidFill>
                  <a:srgbClr val="ED7D31"/>
                </a:solidFill>
                <a:latin typeface="Abadi Extra Light" panose="020B0204020104020204" pitchFamily="34" charset="0"/>
              </a:rPr>
              <a:t>?</a:t>
            </a:r>
            <a:endParaRPr lang="en-US" sz="5400">
              <a:solidFill>
                <a:srgbClr val="ED7D3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2" y="4407408"/>
            <a:ext cx="5399305" cy="1335024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latin typeface="Abadi Extra Light" panose="020B0204020104020204" pitchFamily="34" charset="0"/>
                <a:ea typeface="Barlow Semi Condensed"/>
                <a:cs typeface="Barlow Semi Condensed"/>
                <a:sym typeface="Barlow Semi Condensed"/>
              </a:rPr>
              <a:t>Esther Aguado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latin typeface="Abadi Extra Light" panose="020B0204020104020204" pitchFamily="34" charset="0"/>
                <a:ea typeface="Barlow Semi Condensed Light"/>
                <a:cs typeface="Barlow Semi Condensed Light"/>
              </a:rPr>
              <a:t>e.aguado@upm.es</a:t>
            </a:r>
            <a:endParaRPr lang="pt-BR" sz="2400">
              <a:latin typeface="Abadi Extra Light" panose="020B0204020104020204" pitchFamily="34" charset="0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A816A-9EFC-1BDF-63A0-C89E084F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5280">
            <a:off x="7530570" y="509134"/>
            <a:ext cx="3067818" cy="2576967"/>
          </a:xfrm>
          <a:prstGeom prst="rect">
            <a:avLst/>
          </a:prstGeom>
        </p:spPr>
      </p:pic>
      <p:pic>
        <p:nvPicPr>
          <p:cNvPr id="38" name="Picture 37" descr="A picture containing text, indoor, projector&#10;&#10;Description automatically generated">
            <a:extLst>
              <a:ext uri="{FF2B5EF4-FFF2-40B4-BE49-F238E27FC236}">
                <a16:creationId xmlns:a16="http://schemas.microsoft.com/office/drawing/2014/main" id="{F1CA9414-65A1-C98E-4A6C-9E19A642F7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8" b="21729"/>
          <a:stretch/>
        </p:blipFill>
        <p:spPr>
          <a:xfrm>
            <a:off x="6992012" y="3927815"/>
            <a:ext cx="3860789" cy="273822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D229389C-59BE-0432-1E96-60E3A6DF0394}"/>
              </a:ext>
            </a:extLst>
          </p:cNvPr>
          <p:cNvSpPr/>
          <p:nvPr/>
        </p:nvSpPr>
        <p:spPr>
          <a:xfrm>
            <a:off x="7110111" y="191959"/>
            <a:ext cx="3742691" cy="3383951"/>
          </a:xfrm>
          <a:prstGeom prst="cloud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DE8430-5264-1772-7A8A-49DF39920B78}"/>
              </a:ext>
            </a:extLst>
          </p:cNvPr>
          <p:cNvSpPr/>
          <p:nvPr/>
        </p:nvSpPr>
        <p:spPr>
          <a:xfrm>
            <a:off x="10166911" y="3077220"/>
            <a:ext cx="436773" cy="43677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7FD1009-7E00-7585-8D6B-FABFCF96A8AD}"/>
              </a:ext>
            </a:extLst>
          </p:cNvPr>
          <p:cNvSpPr/>
          <p:nvPr/>
        </p:nvSpPr>
        <p:spPr>
          <a:xfrm>
            <a:off x="9698525" y="3447976"/>
            <a:ext cx="345287" cy="345287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4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"/>
    </mc:Choice>
    <mc:Fallback xmlns="">
      <p:transition spd="slow" advTm="93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24FA-9390-DF5F-D9FE-625C9255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>
                <a:latin typeface="Abadi Extra Light" panose="020B0204020104020204" pitchFamily="34" charset="0"/>
              </a:rPr>
              <a:t>Contents</a:t>
            </a:r>
            <a:endParaRPr lang="en-GB">
              <a:latin typeface="Abadi Extra Light" panose="020B02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AB4B-C987-C4CF-DA56-7467959D8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s-ES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err="1">
                <a:latin typeface="Abadi Extra Light" panose="020B0204020104020204" pitchFamily="34" charset="0"/>
              </a:rPr>
              <a:t>Why</a:t>
            </a:r>
            <a:r>
              <a:rPr lang="es-ES">
                <a:latin typeface="Abadi Extra Light" panose="020B0204020104020204" pitchFamily="34" charset="0"/>
              </a:rPr>
              <a:t> </a:t>
            </a:r>
            <a:r>
              <a:rPr lang="es-ES" err="1">
                <a:latin typeface="Abadi Extra Light" panose="020B0204020104020204" pitchFamily="34" charset="0"/>
              </a:rPr>
              <a:t>self-awareness</a:t>
            </a:r>
            <a:r>
              <a:rPr lang="en-GB">
                <a:latin typeface="Abadi Extra Light" panose="020B0204020104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err="1">
                <a:latin typeface="Abadi Extra Light" panose="020B0204020104020204" pitchFamily="34" charset="0"/>
              </a:rPr>
              <a:t>Self-adaptation</a:t>
            </a:r>
            <a:r>
              <a:rPr lang="es-ES">
                <a:latin typeface="Abadi Extra Light" panose="020B0204020104020204" pitchFamily="34" charset="0"/>
              </a:rPr>
              <a:t> concept</a:t>
            </a:r>
          </a:p>
          <a:p>
            <a:pPr>
              <a:buFont typeface="Wingdings" panose="05000000000000000000" pitchFamily="2" charset="2"/>
              <a:buChar char="§"/>
            </a:pPr>
            <a:endParaRPr lang="es-ES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err="1">
                <a:latin typeface="Abadi Extra Light" panose="020B0204020104020204" pitchFamily="34" charset="0"/>
              </a:rPr>
              <a:t>Reasoning</a:t>
            </a:r>
            <a:r>
              <a:rPr lang="es-ES">
                <a:latin typeface="Abadi Extra Light" panose="020B0204020104020204" pitchFamily="34" charset="0"/>
              </a:rPr>
              <a:t> in </a:t>
            </a:r>
            <a:r>
              <a:rPr lang="es-ES" err="1">
                <a:latin typeface="Abadi Extra Light" panose="020B0204020104020204" pitchFamily="34" charset="0"/>
              </a:rPr>
              <a:t>self-aware</a:t>
            </a:r>
            <a:r>
              <a:rPr lang="es-ES">
                <a:latin typeface="Abadi Extra Light" panose="020B0204020104020204" pitchFamily="34" charset="0"/>
              </a:rPr>
              <a:t> </a:t>
            </a:r>
            <a:r>
              <a:rPr lang="es-ES" err="1">
                <a:latin typeface="Abadi Extra Light" panose="020B0204020104020204" pitchFamily="34" charset="0"/>
              </a:rPr>
              <a:t>systems</a:t>
            </a:r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5E07A2-324B-B192-05FE-8AFEF8F024C6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</p:spTree>
    <p:extLst>
      <p:ext uri="{BB962C8B-B14F-4D97-AF65-F5344CB8AC3E}">
        <p14:creationId xmlns:p14="http://schemas.microsoft.com/office/powerpoint/2010/main" val="8436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2"/>
    </mc:Choice>
    <mc:Fallback xmlns="">
      <p:transition spd="slow" advTm="86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636F-9571-2342-285C-E13F1FC5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3" y="1636295"/>
            <a:ext cx="10515600" cy="2852737"/>
          </a:xfrm>
        </p:spPr>
        <p:txBody>
          <a:bodyPr/>
          <a:lstStyle/>
          <a:p>
            <a:r>
              <a:rPr lang="es-ES" err="1">
                <a:latin typeface="Abadi Extra Light" panose="020B0204020104020204" pitchFamily="34" charset="0"/>
              </a:rPr>
              <a:t>Why</a:t>
            </a:r>
            <a:r>
              <a:rPr lang="es-ES">
                <a:latin typeface="Abadi Extra Light" panose="020B0204020104020204" pitchFamily="34" charset="0"/>
              </a:rPr>
              <a:t> </a:t>
            </a:r>
            <a:r>
              <a:rPr lang="es-ES" err="1">
                <a:latin typeface="Abadi Extra Light" panose="020B0204020104020204" pitchFamily="34" charset="0"/>
              </a:rPr>
              <a:t>self</a:t>
            </a:r>
            <a:r>
              <a:rPr lang="es-ES">
                <a:latin typeface="Abadi Extra Light" panose="020B0204020104020204" pitchFamily="34" charset="0"/>
              </a:rPr>
              <a:t> – </a:t>
            </a:r>
            <a:r>
              <a:rPr lang="es-ES" err="1">
                <a:latin typeface="Abadi Extra Light" panose="020B0204020104020204" pitchFamily="34" charset="0"/>
              </a:rPr>
              <a:t>awareness</a:t>
            </a:r>
            <a:r>
              <a:rPr lang="es-ES">
                <a:latin typeface="Abadi Extra Light" panose="020B0204020104020204" pitchFamily="34" charset="0"/>
              </a:rPr>
              <a:t>?</a:t>
            </a:r>
            <a:endParaRPr lang="en-GB">
              <a:latin typeface="Abadi Extra Light" panose="020B0204020104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096501-661E-2D20-75E8-1270EBC7E9CC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</p:spTree>
    <p:extLst>
      <p:ext uri="{BB962C8B-B14F-4D97-AF65-F5344CB8AC3E}">
        <p14:creationId xmlns:p14="http://schemas.microsoft.com/office/powerpoint/2010/main" val="26453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"/>
    </mc:Choice>
    <mc:Fallback xmlns="">
      <p:transition spd="slow" advTm="21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A945-1B62-EB91-20A0-6F332900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Robo </a:t>
            </a:r>
            <a:r>
              <a:rPr lang="es-ES" err="1"/>
              <a:t>miner</a:t>
            </a:r>
            <a:r>
              <a:rPr lang="es-ES"/>
              <a:t> crucial </a:t>
            </a:r>
            <a:r>
              <a:rPr lang="es-ES" err="1"/>
              <a:t>requirements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BE3674-7797-083F-E2B0-B1E521883902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C69B3-0D65-66E3-34E5-D2CC647D2090}"/>
              </a:ext>
            </a:extLst>
          </p:cNvPr>
          <p:cNvGrpSpPr/>
          <p:nvPr/>
        </p:nvGrpSpPr>
        <p:grpSpPr>
          <a:xfrm>
            <a:off x="2486524" y="2313188"/>
            <a:ext cx="6859405" cy="2189418"/>
            <a:chOff x="3275663" y="2334291"/>
            <a:chExt cx="6859405" cy="2189418"/>
          </a:xfrm>
        </p:grpSpPr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A1112AF3-5E40-4082-B416-C650A8747A3A}"/>
                </a:ext>
              </a:extLst>
            </p:cNvPr>
            <p:cNvSpPr/>
            <p:nvPr/>
          </p:nvSpPr>
          <p:spPr>
            <a:xfrm rot="5400000">
              <a:off x="6762923" y="237029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FF99FF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604020202020204" pitchFamily="34" charset="0"/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4DDFDDD0-C8C8-4E89-86E8-ED4DB9C1982F}"/>
                </a:ext>
              </a:extLst>
            </p:cNvPr>
            <p:cNvSpPr/>
            <p:nvPr/>
          </p:nvSpPr>
          <p:spPr>
            <a:xfrm rot="16200000">
              <a:off x="3542628" y="263620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EE00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604020202020204" pitchFamily="34" charset="0"/>
              </a:endParaRPr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864A1FC6-1604-4F09-A0E0-185DC3B1E847}"/>
                </a:ext>
              </a:extLst>
            </p:cNvPr>
            <p:cNvSpPr/>
            <p:nvPr/>
          </p:nvSpPr>
          <p:spPr>
            <a:xfrm rot="10800000">
              <a:off x="5032671" y="2334291"/>
              <a:ext cx="1598922" cy="2183592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C3FF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604020202020204" pitchFamily="34" charset="0"/>
              </a:endParaRPr>
            </a:p>
          </p:txBody>
        </p:sp>
        <p:sp>
          <p:nvSpPr>
            <p:cNvPr id="11" name="TextBox 50">
              <a:extLst>
                <a:ext uri="{FF2B5EF4-FFF2-40B4-BE49-F238E27FC236}">
                  <a16:creationId xmlns:a16="http://schemas.microsoft.com/office/drawing/2014/main" id="{EA749939-0840-4A7D-8B57-C8CE73BF52A3}"/>
                </a:ext>
              </a:extLst>
            </p:cNvPr>
            <p:cNvSpPr txBox="1"/>
            <p:nvPr/>
          </p:nvSpPr>
          <p:spPr>
            <a:xfrm>
              <a:off x="3324834" y="3534863"/>
              <a:ext cx="1505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>
                  <a:solidFill>
                    <a:schemeClr val="accent6">
                      <a:lumMod val="50000"/>
                    </a:schemeClr>
                  </a:solidFill>
                  <a:latin typeface="Avenir Next LT Pro Demi" panose="020B0604020202020204" pitchFamily="34" charset="0"/>
                  <a:cs typeface="Arial" pitchFamily="34" charset="0"/>
                </a:rPr>
                <a:t>Robustness</a:t>
              </a:r>
              <a:endParaRPr lang="ko-KR" altLang="en-US">
                <a:solidFill>
                  <a:schemeClr val="accent6">
                    <a:lumMod val="50000"/>
                  </a:schemeClr>
                </a:solidFill>
                <a:latin typeface="Avenir Next LT Pro Demi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" name="TextBox 51">
              <a:extLst>
                <a:ext uri="{FF2B5EF4-FFF2-40B4-BE49-F238E27FC236}">
                  <a16:creationId xmlns:a16="http://schemas.microsoft.com/office/drawing/2014/main" id="{E63C309B-928B-4800-AC23-497DF8195812}"/>
                </a:ext>
              </a:extLst>
            </p:cNvPr>
            <p:cNvSpPr txBox="1"/>
            <p:nvPr/>
          </p:nvSpPr>
          <p:spPr>
            <a:xfrm>
              <a:off x="5075531" y="4107913"/>
              <a:ext cx="1505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altLang="ko-KR" err="1">
                  <a:solidFill>
                    <a:schemeClr val="accent1">
                      <a:lumMod val="50000"/>
                    </a:schemeClr>
                  </a:solidFill>
                  <a:latin typeface="Avenir Next LT Pro Demi" panose="020B0604020202020204" pitchFamily="34" charset="0"/>
                  <a:cs typeface="Arial" pitchFamily="34" charset="0"/>
                </a:rPr>
                <a:t>Resilience</a:t>
              </a:r>
              <a:endParaRPr lang="ko-KR" altLang="en-US">
                <a:solidFill>
                  <a:schemeClr val="accent1">
                    <a:lumMod val="50000"/>
                  </a:schemeClr>
                </a:solidFill>
                <a:latin typeface="Avenir Next LT Pro Demi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id="{4099E777-A26B-444B-98A4-0169047A73CA}"/>
                </a:ext>
              </a:extLst>
            </p:cNvPr>
            <p:cNvSpPr txBox="1"/>
            <p:nvPr/>
          </p:nvSpPr>
          <p:spPr>
            <a:xfrm>
              <a:off x="6826228" y="3366531"/>
              <a:ext cx="1505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>
                  <a:solidFill>
                    <a:srgbClr val="660066"/>
                  </a:solidFill>
                  <a:latin typeface="Avenir Next LT Pro Demi" panose="020B0604020202020204" pitchFamily="34" charset="0"/>
                  <a:cs typeface="Arial" pitchFamily="34" charset="0"/>
                </a:rPr>
                <a:t>Self - awareness</a:t>
              </a:r>
              <a:endParaRPr lang="ko-KR" altLang="en-US">
                <a:solidFill>
                  <a:srgbClr val="660066"/>
                </a:solidFill>
                <a:latin typeface="Avenir Next LT Pro Demi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B164B805-2905-4DFA-95F7-A77DE83C3A06}"/>
                </a:ext>
              </a:extLst>
            </p:cNvPr>
            <p:cNvSpPr/>
            <p:nvPr/>
          </p:nvSpPr>
          <p:spPr>
            <a:xfrm rot="10800000">
              <a:off x="8536146" y="2334291"/>
              <a:ext cx="1598922" cy="2183592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FFCC00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604020202020204" pitchFamily="34" charset="0"/>
              </a:endParaRPr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BD7E775A-4784-430D-BDA4-4FFFA3EE2695}"/>
                </a:ext>
              </a:extLst>
            </p:cNvPr>
            <p:cNvSpPr txBox="1"/>
            <p:nvPr/>
          </p:nvSpPr>
          <p:spPr>
            <a:xfrm>
              <a:off x="8560989" y="4119638"/>
              <a:ext cx="1505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>
                  <a:solidFill>
                    <a:srgbClr val="644A00"/>
                  </a:solidFill>
                  <a:latin typeface="Avenir Next LT Pro Demi" panose="020B0604020202020204" pitchFamily="34" charset="0"/>
                  <a:cs typeface="Arial" pitchFamily="34" charset="0"/>
                </a:rPr>
                <a:t>Autonomy</a:t>
              </a:r>
              <a:endParaRPr lang="ko-KR" altLang="en-US">
                <a:solidFill>
                  <a:srgbClr val="644A00"/>
                </a:solidFill>
                <a:latin typeface="Avenir Next LT Pro Demi" panose="020B06040202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3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1"/>
    </mc:Choice>
    <mc:Fallback xmlns="">
      <p:transition spd="slow" advTm="118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D9F4E-F093-FEC0-8D85-00D9929CFD77}"/>
              </a:ext>
            </a:extLst>
          </p:cNvPr>
          <p:cNvSpPr/>
          <p:nvPr/>
        </p:nvSpPr>
        <p:spPr>
          <a:xfrm>
            <a:off x="5202621" y="4665605"/>
            <a:ext cx="6638806" cy="129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>
              <a:solidFill>
                <a:srgbClr val="FF5050"/>
              </a:solidFill>
              <a:latin typeface="Abadi Extra Light" panose="020B02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ED7D31"/>
                </a:solidFill>
                <a:latin typeface="Abadi Extra Light" panose="020B0204020104020204" pitchFamily="34" charset="0"/>
                <a:ea typeface="+mj-ea"/>
                <a:cs typeface="+mj-cs"/>
              </a:rPr>
              <a:t>Different mine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161D2-D1FF-A70B-78F2-329408ED8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8" b="2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7DA3F1-A083-AD22-5245-FC87ADA92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1" r="-1" b="-1"/>
          <a:stretch/>
        </p:blipFill>
        <p:spPr bwMode="auto">
          <a:xfrm>
            <a:off x="4848224" y="-76201"/>
            <a:ext cx="7363801" cy="4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ning Lighting Selections-NJZ Lighting">
            <a:extLst>
              <a:ext uri="{FF2B5EF4-FFF2-40B4-BE49-F238E27FC236}">
                <a16:creationId xmlns:a16="http://schemas.microsoft.com/office/drawing/2014/main" id="{8BDC7962-13FB-20D2-88F7-12099748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4359439"/>
            <a:ext cx="4848284" cy="2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416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14491"/>
    </mc:Choice>
    <mc:Fallback xmlns="">
      <p:transition advTm="144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D9F4E-F093-FEC0-8D85-00D9929CFD77}"/>
              </a:ext>
            </a:extLst>
          </p:cNvPr>
          <p:cNvSpPr/>
          <p:nvPr/>
        </p:nvSpPr>
        <p:spPr>
          <a:xfrm>
            <a:off x="5898907" y="4975998"/>
            <a:ext cx="6638806" cy="129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rgbClr val="ED7D31"/>
                </a:solidFill>
                <a:latin typeface="Abadi Extra Light" panose="020B0204020104020204" pitchFamily="34" charset="0"/>
                <a:ea typeface="+mj-ea"/>
                <a:cs typeface="+mj-cs"/>
              </a:rPr>
              <a:t>Different requirements</a:t>
            </a:r>
          </a:p>
        </p:txBody>
      </p:sp>
      <p:pic>
        <p:nvPicPr>
          <p:cNvPr id="11" name="Picture 2" descr="Underground abandoned gold iron ore mine shaft tunnel gallery passage with  water flooded Stock Photo | Adobe Stock">
            <a:extLst>
              <a:ext uri="{FF2B5EF4-FFF2-40B4-BE49-F238E27FC236}">
                <a16:creationId xmlns:a16="http://schemas.microsoft.com/office/drawing/2014/main" id="{A95ADCE7-CAE2-954B-367B-B14299F15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1386" b="-1"/>
          <a:stretch/>
        </p:blipFill>
        <p:spPr bwMode="auto">
          <a:xfrm>
            <a:off x="0" y="-1"/>
            <a:ext cx="6318186" cy="42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Underground mine shaft with collapsed timbering iron ore mining industry  Stock Photo | Adobe Stock">
            <a:extLst>
              <a:ext uri="{FF2B5EF4-FFF2-40B4-BE49-F238E27FC236}">
                <a16:creationId xmlns:a16="http://schemas.microsoft.com/office/drawing/2014/main" id="{2A1BF576-01C0-3045-CC09-A2A0828A7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/>
          <a:stretch/>
        </p:blipFill>
        <p:spPr bwMode="auto">
          <a:xfrm>
            <a:off x="5794592" y="9330"/>
            <a:ext cx="6397408" cy="42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ซื้อ Smart Tank Car Chassis Tracked Caterpillar Crawler Robot Platform with  Dual DC 12V Motor for DIY for Arduino T101-P/TP101 ที่ เจดี เซ็นทรัล | JD  CENTRAL ส่งฟรี การันตีของแท้ JD.CO.TH">
            <a:extLst>
              <a:ext uri="{FF2B5EF4-FFF2-40B4-BE49-F238E27FC236}">
                <a16:creationId xmlns:a16="http://schemas.microsoft.com/office/drawing/2014/main" id="{5B132CC5-2B01-7322-04FE-8B2E640F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24" y="46462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agrama&#10;&#10;Descripción generada automáticamente">
            <a:extLst>
              <a:ext uri="{FF2B5EF4-FFF2-40B4-BE49-F238E27FC236}">
                <a16:creationId xmlns:a16="http://schemas.microsoft.com/office/drawing/2014/main" id="{67F90893-C605-3A9C-CDEA-A632274F9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59313" r="55096" b="1441"/>
          <a:stretch/>
        </p:blipFill>
        <p:spPr bwMode="auto">
          <a:xfrm>
            <a:off x="476008" y="5080773"/>
            <a:ext cx="1880059" cy="127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08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605"/>
    </mc:Choice>
    <mc:Fallback xmlns="">
      <p:transition spd="slow" advTm="166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636F-9571-2342-285C-E13F1FC5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3" y="1636295"/>
            <a:ext cx="10515600" cy="2852737"/>
          </a:xfrm>
        </p:spPr>
        <p:txBody>
          <a:bodyPr/>
          <a:lstStyle/>
          <a:p>
            <a:r>
              <a:rPr lang="es-ES" err="1">
                <a:latin typeface="Abadi Extra Light" panose="020B0204020104020204" pitchFamily="34" charset="0"/>
              </a:rPr>
              <a:t>Self-adaptation</a:t>
            </a:r>
            <a:r>
              <a:rPr lang="es-ES">
                <a:latin typeface="Abadi Extra Light" panose="020B0204020104020204" pitchFamily="34" charset="0"/>
              </a:rPr>
              <a:t> concept</a:t>
            </a:r>
            <a:endParaRPr lang="en-GB">
              <a:latin typeface="Abadi Extra Light" panose="020B0204020104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096501-661E-2D20-75E8-1270EBC7E9CC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</p:spTree>
    <p:extLst>
      <p:ext uri="{BB962C8B-B14F-4D97-AF65-F5344CB8AC3E}">
        <p14:creationId xmlns:p14="http://schemas.microsoft.com/office/powerpoint/2010/main" val="13499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"/>
    </mc:Choice>
    <mc:Fallback xmlns="">
      <p:transition spd="slow" advTm="26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24FA-9390-DF5F-D9FE-625C9255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>
                <a:latin typeface="Abadi Extra Light" panose="020B0204020104020204" pitchFamily="34" charset="0"/>
              </a:rPr>
              <a:t>Self-adaptation</a:t>
            </a:r>
            <a:r>
              <a:rPr lang="es-ES">
                <a:latin typeface="Abadi Extra Light" panose="020B0204020104020204" pitchFamily="34" charset="0"/>
              </a:rPr>
              <a:t> concept</a:t>
            </a:r>
            <a:endParaRPr lang="en-GB">
              <a:latin typeface="Abadi Extra Light" panose="020B0204020104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EA082E-FCC9-7798-F074-29C797A0AEE9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  <p:sp>
        <p:nvSpPr>
          <p:cNvPr id="265" name="Google Shape;1891;p36">
            <a:extLst>
              <a:ext uri="{FF2B5EF4-FFF2-40B4-BE49-F238E27FC236}">
                <a16:creationId xmlns:a16="http://schemas.microsoft.com/office/drawing/2014/main" id="{AC382D7C-2EEE-1C5E-5412-0144D976E19E}"/>
              </a:ext>
            </a:extLst>
          </p:cNvPr>
          <p:cNvSpPr txBox="1">
            <a:spLocks/>
          </p:cNvSpPr>
          <p:nvPr/>
        </p:nvSpPr>
        <p:spPr>
          <a:xfrm>
            <a:off x="702153" y="2384913"/>
            <a:ext cx="5136715" cy="352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spcBef>
                <a:spcPts val="0"/>
              </a:spcBef>
              <a:buClr>
                <a:srgbClr val="30394B"/>
              </a:buClr>
              <a:buSzPts val="1200"/>
              <a:buFont typeface="Arial" panose="020B0604020202020204" pitchFamily="34" charset="0"/>
              <a:buNone/>
            </a:pPr>
            <a:r>
              <a:rPr lang="en" sz="2600">
                <a:latin typeface="Barlow Semi Condensed"/>
                <a:sym typeface="Barlow Semi Condensed"/>
              </a:rPr>
              <a:t>STRUCTURAL </a:t>
            </a:r>
            <a:r>
              <a:rPr lang="en-GB" sz="2600">
                <a:latin typeface="Barlow Semi Condensed"/>
                <a:sym typeface="Barlow Semi Condensed"/>
              </a:rPr>
              <a:t>ADAPTATION</a:t>
            </a:r>
            <a:endParaRPr lang="en" sz="2600">
              <a:latin typeface="Barlow Semi Condensed"/>
              <a:sym typeface="Barlow Semi Condensed"/>
            </a:endParaRPr>
          </a:p>
          <a:p>
            <a:pPr marL="152400" indent="0">
              <a:spcBef>
                <a:spcPts val="0"/>
              </a:spcBef>
              <a:buClr>
                <a:srgbClr val="30394B"/>
              </a:buClr>
              <a:buSzPts val="1200"/>
              <a:buFont typeface="Arial" panose="020B0604020202020204" pitchFamily="34" charset="0"/>
              <a:buNone/>
            </a:pPr>
            <a:endParaRPr lang="en" sz="2600">
              <a:latin typeface="Abadi Extra Light" panose="020B0204020104020204" pitchFamily="34" charset="0"/>
            </a:endParaRPr>
          </a:p>
          <a:p>
            <a:pPr marL="152400" indent="0">
              <a:spcBef>
                <a:spcPts val="0"/>
              </a:spcBef>
              <a:buClr>
                <a:srgbClr val="30394B"/>
              </a:buClr>
              <a:buSzPts val="1200"/>
              <a:buFont typeface="Arial" panose="020B0604020202020204" pitchFamily="34" charset="0"/>
              <a:buNone/>
            </a:pPr>
            <a:r>
              <a:rPr lang="en-GB" sz="2600">
                <a:latin typeface="Abadi Extra Light" panose="020B0204020104020204" pitchFamily="34" charset="0"/>
              </a:rPr>
              <a:t>Modify the system design</a:t>
            </a:r>
          </a:p>
          <a:p>
            <a:pPr marL="152400" indent="0">
              <a:spcBef>
                <a:spcPts val="0"/>
              </a:spcBef>
              <a:buClr>
                <a:srgbClr val="30394B"/>
              </a:buClr>
              <a:buSzPts val="1200"/>
              <a:buFont typeface="Arial" panose="020B0604020202020204" pitchFamily="34" charset="0"/>
              <a:buNone/>
            </a:pPr>
            <a:endParaRPr lang="en-GB" sz="2600">
              <a:latin typeface="Abadi Extra Light" panose="020B0204020104020204" pitchFamily="34" charset="0"/>
            </a:endParaRPr>
          </a:p>
          <a:p>
            <a:pPr marL="781050" lvl="1" indent="-171450">
              <a:buClr>
                <a:srgbClr val="30394B"/>
              </a:buClr>
              <a:buFontTx/>
              <a:buChar char="-"/>
            </a:pPr>
            <a:r>
              <a:rPr lang="en-GB" sz="2600">
                <a:latin typeface="Abadi Extra Light" panose="020B0204020104020204" pitchFamily="34" charset="0"/>
              </a:rPr>
              <a:t>Selecting an alternative architecture from available designs</a:t>
            </a:r>
          </a:p>
          <a:p>
            <a:pPr marL="781050" lvl="1" indent="-171450">
              <a:buClr>
                <a:srgbClr val="30394B"/>
              </a:buClr>
              <a:buFontTx/>
              <a:buChar char="-"/>
            </a:pPr>
            <a:r>
              <a:rPr lang="en-GB" sz="2600">
                <a:latin typeface="Abadi Extra Light" panose="020B0204020104020204" pitchFamily="34" charset="0"/>
              </a:rPr>
              <a:t>Trade-off between performance, safety and cost</a:t>
            </a:r>
            <a:endParaRPr lang="en" sz="2600">
              <a:latin typeface="Abadi Extra Light" panose="020B0204020104020204" pitchFamily="34" charset="0"/>
            </a:endParaRPr>
          </a:p>
          <a:p>
            <a:pPr marL="323850" indent="-171450">
              <a:spcBef>
                <a:spcPts val="0"/>
              </a:spcBef>
              <a:buClr>
                <a:srgbClr val="30394B"/>
              </a:buClr>
              <a:buSzPts val="1200"/>
              <a:buFontTx/>
              <a:buChar char="-"/>
            </a:pPr>
            <a:endParaRPr lang="en" sz="2000">
              <a:latin typeface="Abadi Extra Light" panose="020B0204020104020204" pitchFamily="34" charset="0"/>
            </a:endParaRPr>
          </a:p>
          <a:p>
            <a:pPr marL="323850" indent="-171450">
              <a:spcBef>
                <a:spcPts val="0"/>
              </a:spcBef>
              <a:buClr>
                <a:srgbClr val="30394B"/>
              </a:buClr>
              <a:buSzPts val="1200"/>
              <a:buFontTx/>
              <a:buChar char="-"/>
            </a:pPr>
            <a:endParaRPr lang="en" sz="2000">
              <a:latin typeface="Abadi Extra Light" panose="020B0204020104020204" pitchFamily="34" charset="0"/>
            </a:endParaRPr>
          </a:p>
        </p:txBody>
      </p:sp>
      <p:sp>
        <p:nvSpPr>
          <p:cNvPr id="266" name="Google Shape;1891;p36">
            <a:extLst>
              <a:ext uri="{FF2B5EF4-FFF2-40B4-BE49-F238E27FC236}">
                <a16:creationId xmlns:a16="http://schemas.microsoft.com/office/drawing/2014/main" id="{CF9871A7-D295-BBE9-4BF0-D015BF641779}"/>
              </a:ext>
            </a:extLst>
          </p:cNvPr>
          <p:cNvSpPr txBox="1">
            <a:spLocks/>
          </p:cNvSpPr>
          <p:nvPr/>
        </p:nvSpPr>
        <p:spPr>
          <a:xfrm>
            <a:off x="5941969" y="2028325"/>
            <a:ext cx="5483269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152400" indent="0">
              <a:buClr>
                <a:srgbClr val="30394B"/>
              </a:buClr>
              <a:buFont typeface="Barlow Semi Condensed Medium"/>
              <a:buNone/>
            </a:pPr>
            <a:r>
              <a:rPr lang="en-GB" sz="2600" dirty="0">
                <a:solidFill>
                  <a:schemeClr val="tx1"/>
                </a:solidFill>
              </a:rPr>
              <a:t>BEHAVIOURAL ADAPTATION</a:t>
            </a:r>
          </a:p>
          <a:p>
            <a:pPr marL="152400" indent="0">
              <a:buClr>
                <a:srgbClr val="30394B"/>
              </a:buClr>
              <a:buFont typeface="Barlow Semi Condensed Medium"/>
              <a:buNone/>
            </a:pPr>
            <a:endParaRPr lang="en-GB" sz="2600">
              <a:solidFill>
                <a:schemeClr val="tx1"/>
              </a:solidFill>
            </a:endParaRPr>
          </a:p>
          <a:p>
            <a:pPr marL="152400" indent="0">
              <a:buClr>
                <a:srgbClr val="30394B"/>
              </a:buClr>
              <a:buFont typeface="Barlow Semi Condensed Medium"/>
              <a:buNone/>
            </a:pPr>
            <a:r>
              <a:rPr lang="en-GB" sz="2600" dirty="0">
                <a:solidFill>
                  <a:schemeClr val="tx1"/>
                </a:solidFill>
                <a:latin typeface="Abadi Extra Light"/>
              </a:rPr>
              <a:t>Modify system program</a:t>
            </a:r>
            <a:endParaRPr lang="en-GB" sz="2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pPr marL="152400" indent="0">
              <a:buClr>
                <a:srgbClr val="30394B"/>
              </a:buClr>
              <a:buFont typeface="Barlow Semi Condensed Medium"/>
              <a:buNone/>
            </a:pPr>
            <a:endParaRPr lang="en-GB" sz="260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pPr marL="609600" lvl="1" indent="0">
              <a:buClr>
                <a:srgbClr val="30394B"/>
              </a:buClr>
              <a:buNone/>
            </a:pPr>
            <a:r>
              <a:rPr lang="en-GB" sz="2600" dirty="0">
                <a:solidFill>
                  <a:schemeClr val="tx1"/>
                </a:solidFill>
                <a:latin typeface="Abadi Extra Light"/>
              </a:rPr>
              <a:t>- Generate new action plan</a:t>
            </a:r>
          </a:p>
          <a:p>
            <a:pPr marL="609600" lvl="1" indent="0">
              <a:buClr>
                <a:srgbClr val="30394B"/>
              </a:buClr>
              <a:buNone/>
            </a:pPr>
            <a:endParaRPr lang="en-GB" sz="260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pPr marL="609600" lvl="1" indent="0">
              <a:buClr>
                <a:srgbClr val="30394B"/>
              </a:buClr>
              <a:buNone/>
            </a:pPr>
            <a:r>
              <a:rPr lang="en-GB" sz="2600" dirty="0">
                <a:solidFill>
                  <a:schemeClr val="tx1"/>
                </a:solidFill>
                <a:latin typeface="Abadi Extra Light"/>
              </a:rPr>
              <a:t>- Vary actions and/or order of execution</a:t>
            </a:r>
            <a:endParaRPr lang="en" sz="2600" dirty="0">
              <a:solidFill>
                <a:schemeClr val="tx1"/>
              </a:solidFill>
              <a:latin typeface="Abadi Extr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EEB61-21D8-566D-5538-B2616C6B8A18}"/>
              </a:ext>
            </a:extLst>
          </p:cNvPr>
          <p:cNvSpPr txBox="1"/>
          <p:nvPr/>
        </p:nvSpPr>
        <p:spPr>
          <a:xfrm>
            <a:off x="835025" y="1462088"/>
            <a:ext cx="1122838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600" dirty="0">
                <a:latin typeface="Abadi Extra Light" panose="020B0204020104020204" pitchFamily="34" charset="0"/>
              </a:rPr>
              <a:t>Robot </a:t>
            </a:r>
            <a:r>
              <a:rPr lang="es-ES" sz="2600" dirty="0" err="1">
                <a:latin typeface="Abadi Extra Light" panose="020B0204020104020204" pitchFamily="34" charset="0"/>
              </a:rPr>
              <a:t>changes</a:t>
            </a:r>
            <a:r>
              <a:rPr lang="es-ES" sz="2600" dirty="0">
                <a:latin typeface="Abadi Extra Light" panose="020B0204020104020204" pitchFamily="34" charset="0"/>
              </a:rPr>
              <a:t> </a:t>
            </a:r>
            <a:r>
              <a:rPr lang="es-ES" sz="2600" dirty="0" err="1">
                <a:latin typeface="Abadi Extra Light" panose="020B0204020104020204" pitchFamily="34" charset="0"/>
              </a:rPr>
              <a:t>its</a:t>
            </a:r>
            <a:r>
              <a:rPr lang="es-ES" sz="2600" dirty="0">
                <a:latin typeface="Abadi Extra Light" panose="020B0204020104020204" pitchFamily="34" charset="0"/>
              </a:rPr>
              <a:t> </a:t>
            </a:r>
            <a:r>
              <a:rPr lang="es-ES" sz="2600" dirty="0" err="1">
                <a:latin typeface="Abadi Extra Light" panose="020B0204020104020204" pitchFamily="34" charset="0"/>
              </a:rPr>
              <a:t>own</a:t>
            </a:r>
            <a:r>
              <a:rPr lang="es-ES" sz="2600" dirty="0">
                <a:latin typeface="Abadi Extra Light" panose="020B0204020104020204" pitchFamily="34" charset="0"/>
              </a:rPr>
              <a:t> </a:t>
            </a:r>
            <a:r>
              <a:rPr lang="es-ES" sz="2600" dirty="0" err="1">
                <a:latin typeface="Abadi Extra Light" panose="020B0204020104020204" pitchFamily="34" charset="0"/>
              </a:rPr>
              <a:t>structure</a:t>
            </a:r>
            <a:r>
              <a:rPr lang="es-ES" sz="2600" dirty="0">
                <a:latin typeface="Abadi Extra Light" panose="020B0204020104020204" pitchFamily="34" charset="0"/>
              </a:rPr>
              <a:t> and/</a:t>
            </a:r>
            <a:r>
              <a:rPr lang="es-ES" sz="2600" dirty="0" err="1">
                <a:latin typeface="Abadi Extra Light" panose="020B0204020104020204" pitchFamily="34" charset="0"/>
              </a:rPr>
              <a:t>or</a:t>
            </a:r>
            <a:r>
              <a:rPr lang="es-ES" sz="2600" dirty="0">
                <a:latin typeface="Abadi Extra Light" panose="020B0204020104020204" pitchFamily="34" charset="0"/>
              </a:rPr>
              <a:t> </a:t>
            </a:r>
            <a:r>
              <a:rPr lang="es-ES" sz="2600" dirty="0" err="1">
                <a:latin typeface="Abadi Extra Light" panose="020B0204020104020204" pitchFamily="34" charset="0"/>
              </a:rPr>
              <a:t>behavior</a:t>
            </a:r>
            <a:r>
              <a:rPr lang="es-ES" sz="2600" dirty="0">
                <a:latin typeface="Abadi Extra Light" panose="020B0204020104020204" pitchFamily="34" charset="0"/>
              </a:rPr>
              <a:t> </a:t>
            </a:r>
            <a:r>
              <a:rPr lang="es-ES" sz="2600" dirty="0" err="1">
                <a:latin typeface="Abadi Extra Light" panose="020B0204020104020204" pitchFamily="34" charset="0"/>
              </a:rPr>
              <a:t>to</a:t>
            </a:r>
            <a:r>
              <a:rPr lang="es-ES" sz="2600" dirty="0">
                <a:latin typeface="Abadi Extra Light" panose="020B0204020104020204" pitchFamily="34" charset="0"/>
              </a:rPr>
              <a:t> </a:t>
            </a:r>
            <a:r>
              <a:rPr lang="es-ES" sz="2600" dirty="0" err="1">
                <a:latin typeface="Abadi Extra Light" panose="020B0204020104020204" pitchFamily="34" charset="0"/>
              </a:rPr>
              <a:t>keep</a:t>
            </a:r>
            <a:r>
              <a:rPr lang="es-ES" sz="2600" dirty="0">
                <a:latin typeface="Abadi Extra Light" panose="020B0204020104020204" pitchFamily="34" charset="0"/>
              </a:rPr>
              <a:t> </a:t>
            </a:r>
            <a:r>
              <a:rPr lang="es-ES" sz="2600" dirty="0" err="1">
                <a:latin typeface="Abadi Extra Light" panose="020B0204020104020204" pitchFamily="34" charset="0"/>
              </a:rPr>
              <a:t>working</a:t>
            </a:r>
            <a:r>
              <a:rPr lang="es-ES" sz="2600" dirty="0">
                <a:latin typeface="Abadi Extra Light" panose="020B0204020104020204" pitchFamily="34" charset="0"/>
              </a:rPr>
              <a:t> </a:t>
            </a:r>
            <a:r>
              <a:rPr lang="es-ES" sz="2600" dirty="0" err="1">
                <a:latin typeface="Abadi Extra Light" panose="020B0204020104020204" pitchFamily="34" charset="0"/>
              </a:rPr>
              <a:t>capability</a:t>
            </a:r>
            <a:r>
              <a:rPr lang="es-ES" sz="2600" dirty="0">
                <a:latin typeface="Abadi Extra Light" panose="020B0204020104020204" pitchFamily="34" charset="0"/>
              </a:rPr>
              <a:t> </a:t>
            </a:r>
            <a:endParaRPr lang="en-US" sz="2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0"/>
    </mc:Choice>
    <mc:Fallback xmlns="">
      <p:transition spd="slow" advTm="335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24FA-9390-DF5F-D9FE-625C9255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>
                <a:latin typeface="Abadi Extra Light" panose="020B0204020104020204" pitchFamily="34" charset="0"/>
              </a:rPr>
              <a:t>Self-adaptation</a:t>
            </a:r>
            <a:r>
              <a:rPr lang="es-ES">
                <a:latin typeface="Abadi Extra Light" panose="020B0204020104020204" pitchFamily="34" charset="0"/>
              </a:rPr>
              <a:t> concept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AB4B-C987-C4CF-DA56-7467959D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2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40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/>
              </a:rPr>
              <a:t>The designer is relieved of the burden of 1) </a:t>
            </a:r>
            <a:r>
              <a:rPr lang="en-GB" sz="2400" b="1" dirty="0">
                <a:latin typeface="Abadi Extra Light"/>
              </a:rPr>
              <a:t>anticipating</a:t>
            </a:r>
            <a:r>
              <a:rPr lang="en-GB" sz="2400" dirty="0">
                <a:latin typeface="Abadi Extra Light"/>
              </a:rPr>
              <a:t> all possible input states and 2) </a:t>
            </a:r>
            <a:r>
              <a:rPr lang="en-GB" sz="2400" b="1" dirty="0">
                <a:latin typeface="Abadi Extra Light"/>
              </a:rPr>
              <a:t>selecting</a:t>
            </a:r>
            <a:r>
              <a:rPr lang="en-GB" sz="2400" dirty="0">
                <a:latin typeface="Abadi Extra Light"/>
              </a:rPr>
              <a:t> corresponding output </a:t>
            </a:r>
            <a:r>
              <a:rPr lang="en-GB" sz="2400" b="1" dirty="0">
                <a:latin typeface="Abadi Extra Light"/>
              </a:rPr>
              <a:t>actions</a:t>
            </a:r>
            <a:r>
              <a:rPr lang="en-GB" sz="2400" dirty="0">
                <a:latin typeface="Abadi Extra Light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/>
              </a:rPr>
              <a:t>Our approach uses the </a:t>
            </a:r>
            <a:r>
              <a:rPr lang="en-GB" sz="2400" b="1" dirty="0">
                <a:latin typeface="Abadi Extra Light"/>
              </a:rPr>
              <a:t>deep knowledge </a:t>
            </a:r>
            <a:r>
              <a:rPr lang="en-GB" sz="2400" dirty="0">
                <a:latin typeface="Abadi Extra Light"/>
              </a:rPr>
              <a:t>that systems engineering harnesses to </a:t>
            </a:r>
            <a:r>
              <a:rPr lang="en-GB" sz="2400" b="1" dirty="0">
                <a:latin typeface="Abadi Extra Light"/>
              </a:rPr>
              <a:t>solve complex problems </a:t>
            </a:r>
            <a:r>
              <a:rPr lang="en-GB" sz="2400" dirty="0">
                <a:latin typeface="Abadi Extra Light"/>
              </a:rPr>
              <a:t>and </a:t>
            </a:r>
            <a:r>
              <a:rPr lang="en-GB" sz="2400" b="1" dirty="0">
                <a:latin typeface="Abadi Extra Light"/>
              </a:rPr>
              <a:t>reuse</a:t>
            </a:r>
            <a:r>
              <a:rPr lang="en-GB" sz="2400" dirty="0">
                <a:latin typeface="Abadi Extra Light"/>
              </a:rPr>
              <a:t> some of that knowledge </a:t>
            </a:r>
            <a:r>
              <a:rPr lang="en-GB" sz="2400" b="1" dirty="0">
                <a:latin typeface="Abadi Extra Light"/>
              </a:rPr>
              <a:t>at runtime</a:t>
            </a:r>
            <a:r>
              <a:rPr lang="en-GB" sz="2400" dirty="0">
                <a:latin typeface="Abadi Extra Light"/>
              </a:rPr>
              <a:t>.</a:t>
            </a:r>
          </a:p>
          <a:p>
            <a:endParaRPr lang="en-GB" sz="24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5E07A2-324B-B192-05FE-8AFEF8F024C6}"/>
              </a:ext>
            </a:extLst>
          </p:cNvPr>
          <p:cNvSpPr txBox="1">
            <a:spLocks/>
          </p:cNvSpPr>
          <p:nvPr/>
        </p:nvSpPr>
        <p:spPr>
          <a:xfrm>
            <a:off x="0" y="6281905"/>
            <a:ext cx="12192000" cy="576095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800">
              <a:solidFill>
                <a:schemeClr val="bg1"/>
              </a:solidFill>
            </a:endParaRPr>
          </a:p>
          <a:p>
            <a:pPr algn="r"/>
            <a:r>
              <a:rPr lang="en-GB" sz="1800">
                <a:solidFill>
                  <a:schemeClr val="bg1"/>
                </a:solidFill>
              </a:rPr>
              <a:t>Self-awareness for robust miner robot autonomy – E. Aguado, R. Sanz, C. Rossi</a:t>
            </a:r>
          </a:p>
        </p:txBody>
      </p:sp>
    </p:spTree>
    <p:extLst>
      <p:ext uri="{BB962C8B-B14F-4D97-AF65-F5344CB8AC3E}">
        <p14:creationId xmlns:p14="http://schemas.microsoft.com/office/powerpoint/2010/main" val="9910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6"/>
    </mc:Choice>
    <mc:Fallback xmlns="">
      <p:transition spd="slow" advTm="197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3C46679853DC41B568ADB77A4699CE" ma:contentTypeVersion="13" ma:contentTypeDescription="Crear nuevo documento." ma:contentTypeScope="" ma:versionID="b0bdf9805d6441cb0ae94f244c375fcf">
  <xsd:schema xmlns:xsd="http://www.w3.org/2001/XMLSchema" xmlns:xs="http://www.w3.org/2001/XMLSchema" xmlns:p="http://schemas.microsoft.com/office/2006/metadata/properties" xmlns:ns2="3674d4ab-b10b-49ec-b294-e511322beefc" xmlns:ns3="393e193d-f0ce-437a-88a5-502364b55813" targetNamespace="http://schemas.microsoft.com/office/2006/metadata/properties" ma:root="true" ma:fieldsID="c8c8d79fad9c5d475e6d0d1b93071074" ns2:_="" ns3:_="">
    <xsd:import namespace="3674d4ab-b10b-49ec-b294-e511322beefc"/>
    <xsd:import namespace="393e193d-f0ce-437a-88a5-502364b55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4d4ab-b10b-49ec-b294-e511322be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e193d-f0ce-437a-88a5-502364b55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40B46-652F-4978-BCFD-C683791ACC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322418-7051-4B5F-A862-7AFABE870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D4EFF7-FF17-4DD5-A097-854D8C775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74d4ab-b10b-49ec-b294-e511322beefc"/>
    <ds:schemaRef ds:uri="393e193d-f0ce-437a-88a5-502364b55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16</Slides>
  <Notes>15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Self-awareness for robust miner robot autonomy</vt:lpstr>
      <vt:lpstr>Contents</vt:lpstr>
      <vt:lpstr>Why self – awareness?</vt:lpstr>
      <vt:lpstr>Robo miner crucial requirements</vt:lpstr>
      <vt:lpstr>Presentación de PowerPoint</vt:lpstr>
      <vt:lpstr>Presentación de PowerPoint</vt:lpstr>
      <vt:lpstr>Self-adaptation concept</vt:lpstr>
      <vt:lpstr>Self-adaptation concept</vt:lpstr>
      <vt:lpstr>Self-adaptation concept</vt:lpstr>
      <vt:lpstr>Reasoning in self-aware systems</vt:lpstr>
      <vt:lpstr>How to adapt?</vt:lpstr>
      <vt:lpstr>Explicit knowledge</vt:lpstr>
      <vt:lpstr>Explicit knowledge</vt:lpstr>
      <vt:lpstr>Metacontrol</vt:lpstr>
      <vt:lpstr>Knowledge reusability</vt:lpstr>
      <vt:lpstr>Thank you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e.aguado@upm.es</dc:creator>
  <cp:revision>72</cp:revision>
  <dcterms:created xsi:type="dcterms:W3CDTF">2022-05-10T13:14:43Z</dcterms:created>
  <dcterms:modified xsi:type="dcterms:W3CDTF">2022-05-20T10:54:45Z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0x010100D13C46679853DC41B568ADB77A4699CE</vt:lpwstr>
  </property>
</Properties>
</file>