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16"/>
  </p:notesMasterIdLst>
  <p:sldIdLst>
    <p:sldId id="265" r:id="rId6"/>
    <p:sldId id="273" r:id="rId7"/>
    <p:sldId id="314" r:id="rId8"/>
    <p:sldId id="266" r:id="rId9"/>
    <p:sldId id="540" r:id="rId10"/>
    <p:sldId id="267" r:id="rId11"/>
    <p:sldId id="542" r:id="rId12"/>
    <p:sldId id="541" r:id="rId13"/>
    <p:sldId id="547" r:id="rId14"/>
    <p:sldId id="271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A57"/>
    <a:srgbClr val="666666"/>
    <a:srgbClr val="34343B"/>
    <a:srgbClr val="D5615D"/>
    <a:srgbClr val="8C827C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6"/>
    <p:restoredTop sz="93073"/>
  </p:normalViewPr>
  <p:slideViewPr>
    <p:cSldViewPr snapToGrid="0" snapToObjects="1">
      <p:cViewPr varScale="1">
        <p:scale>
          <a:sx n="80" d="100"/>
          <a:sy n="80" d="100"/>
        </p:scale>
        <p:origin x="10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2A6F2-7A4B-4D16-96BE-055555844A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3CFB710-781E-440F-907B-50A859AF0FFB}">
      <dgm:prSet/>
      <dgm:spPr>
        <a:solidFill>
          <a:srgbClr val="D5615D"/>
        </a:solidFill>
      </dgm:spPr>
      <dgm:t>
        <a:bodyPr/>
        <a:lstStyle/>
        <a:p>
          <a:r>
            <a:rPr lang="es-ES" dirty="0" err="1"/>
            <a:t>Introduction</a:t>
          </a:r>
          <a:endParaRPr lang="en-US" dirty="0"/>
        </a:p>
      </dgm:t>
    </dgm:pt>
    <dgm:pt modelId="{09186EC8-C813-4EE4-B8BB-31CEF10262F7}" type="parTrans" cxnId="{DA93E91B-EB0D-42FE-B138-55D1F0FCC497}">
      <dgm:prSet/>
      <dgm:spPr/>
      <dgm:t>
        <a:bodyPr/>
        <a:lstStyle/>
        <a:p>
          <a:endParaRPr lang="en-US"/>
        </a:p>
      </dgm:t>
    </dgm:pt>
    <dgm:pt modelId="{3C461C0B-D7A1-4B05-A538-692E7C74C451}" type="sibTrans" cxnId="{DA93E91B-EB0D-42FE-B138-55D1F0FCC497}">
      <dgm:prSet/>
      <dgm:spPr/>
      <dgm:t>
        <a:bodyPr/>
        <a:lstStyle/>
        <a:p>
          <a:endParaRPr lang="en-US"/>
        </a:p>
      </dgm:t>
    </dgm:pt>
    <dgm:pt modelId="{A07D0464-62CF-47D3-B717-66F9C276CFA4}">
      <dgm:prSet/>
      <dgm:spPr>
        <a:solidFill>
          <a:srgbClr val="D5615D"/>
        </a:solidFill>
      </dgm:spPr>
      <dgm:t>
        <a:bodyPr/>
        <a:lstStyle/>
        <a:p>
          <a:r>
            <a:rPr lang="es-ES" dirty="0"/>
            <a:t>RM2CM </a:t>
          </a:r>
          <a:r>
            <a:rPr lang="es-ES" dirty="0" err="1"/>
            <a:t>Coupling</a:t>
          </a:r>
          <a:r>
            <a:rPr lang="es-ES" dirty="0"/>
            <a:t> </a:t>
          </a:r>
          <a:r>
            <a:rPr lang="es-ES" dirty="0" err="1"/>
            <a:t>Mechanism</a:t>
          </a:r>
          <a:endParaRPr lang="en-US" dirty="0"/>
        </a:p>
      </dgm:t>
    </dgm:pt>
    <dgm:pt modelId="{240C1FFA-5823-495D-8949-B6140E0DFEA3}" type="parTrans" cxnId="{6C796147-A002-47A0-9DE7-200365AE2B75}">
      <dgm:prSet/>
      <dgm:spPr/>
      <dgm:t>
        <a:bodyPr/>
        <a:lstStyle/>
        <a:p>
          <a:endParaRPr lang="en-US"/>
        </a:p>
      </dgm:t>
    </dgm:pt>
    <dgm:pt modelId="{A9C0BB54-9A44-4108-BD37-49F76507A60F}" type="sibTrans" cxnId="{6C796147-A002-47A0-9DE7-200365AE2B75}">
      <dgm:prSet/>
      <dgm:spPr/>
      <dgm:t>
        <a:bodyPr/>
        <a:lstStyle/>
        <a:p>
          <a:endParaRPr lang="en-US"/>
        </a:p>
      </dgm:t>
    </dgm:pt>
    <dgm:pt modelId="{4BD9BBF5-C74E-4E0C-A837-4E7DC22F5117}">
      <dgm:prSet/>
      <dgm:spPr>
        <a:solidFill>
          <a:srgbClr val="D5615D"/>
        </a:solidFill>
      </dgm:spPr>
      <dgm:t>
        <a:bodyPr/>
        <a:lstStyle/>
        <a:p>
          <a:r>
            <a:rPr lang="es-ES" dirty="0" err="1"/>
            <a:t>Results</a:t>
          </a:r>
          <a:endParaRPr lang="en-US" dirty="0"/>
        </a:p>
      </dgm:t>
    </dgm:pt>
    <dgm:pt modelId="{DF40321A-EEF4-4F18-A7C5-429F29A6E0FD}" type="parTrans" cxnId="{D1415445-B1F7-4F03-9F59-433F32C0071C}">
      <dgm:prSet/>
      <dgm:spPr/>
      <dgm:t>
        <a:bodyPr/>
        <a:lstStyle/>
        <a:p>
          <a:endParaRPr lang="en-US"/>
        </a:p>
      </dgm:t>
    </dgm:pt>
    <dgm:pt modelId="{99E7EABF-6958-464D-84E6-B3DA4C628957}" type="sibTrans" cxnId="{D1415445-B1F7-4F03-9F59-433F32C0071C}">
      <dgm:prSet/>
      <dgm:spPr/>
      <dgm:t>
        <a:bodyPr/>
        <a:lstStyle/>
        <a:p>
          <a:endParaRPr lang="en-US"/>
        </a:p>
      </dgm:t>
    </dgm:pt>
    <dgm:pt modelId="{690177D7-1388-4A94-8F47-7FFF1FB909F6}">
      <dgm:prSet/>
      <dgm:spPr>
        <a:solidFill>
          <a:srgbClr val="D5615D"/>
        </a:solidFill>
      </dgm:spPr>
      <dgm:t>
        <a:bodyPr/>
        <a:lstStyle/>
        <a:p>
          <a:r>
            <a:rPr lang="es-ES" dirty="0" err="1"/>
            <a:t>Conclusions</a:t>
          </a:r>
          <a:r>
            <a:rPr lang="es-ES" dirty="0"/>
            <a:t> and </a:t>
          </a:r>
          <a:r>
            <a:rPr lang="es-ES" dirty="0" err="1"/>
            <a:t>Work</a:t>
          </a:r>
          <a:r>
            <a:rPr lang="es-ES" dirty="0"/>
            <a:t> In </a:t>
          </a:r>
          <a:r>
            <a:rPr lang="es-ES" dirty="0" err="1"/>
            <a:t>Progress</a:t>
          </a:r>
          <a:endParaRPr lang="en-US" dirty="0"/>
        </a:p>
      </dgm:t>
    </dgm:pt>
    <dgm:pt modelId="{B2995DA5-D147-4DF2-8521-92697962A01F}" type="parTrans" cxnId="{10FDFE30-5AAF-4618-82C8-8576D2CE19A1}">
      <dgm:prSet/>
      <dgm:spPr/>
      <dgm:t>
        <a:bodyPr/>
        <a:lstStyle/>
        <a:p>
          <a:endParaRPr lang="en-US"/>
        </a:p>
      </dgm:t>
    </dgm:pt>
    <dgm:pt modelId="{BB823C13-224F-457E-AFD7-BE644E1AD022}" type="sibTrans" cxnId="{10FDFE30-5AAF-4618-82C8-8576D2CE19A1}">
      <dgm:prSet/>
      <dgm:spPr/>
      <dgm:t>
        <a:bodyPr/>
        <a:lstStyle/>
        <a:p>
          <a:endParaRPr lang="en-US"/>
        </a:p>
      </dgm:t>
    </dgm:pt>
    <dgm:pt modelId="{DD26D813-145C-42E8-899C-065B7199AE9A}">
      <dgm:prSet/>
      <dgm:spPr>
        <a:solidFill>
          <a:srgbClr val="D5615D"/>
        </a:solidFill>
      </dgm:spPr>
      <dgm:t>
        <a:bodyPr/>
        <a:lstStyle/>
        <a:p>
          <a:r>
            <a:rPr lang="es-ES" dirty="0"/>
            <a:t>RM2 Module</a:t>
          </a:r>
          <a:endParaRPr lang="en-US" dirty="0"/>
        </a:p>
      </dgm:t>
    </dgm:pt>
    <dgm:pt modelId="{C30CC8CC-E1A6-49BB-9AA7-E8033688E587}" type="parTrans" cxnId="{575368E5-E7AB-4583-8183-A6DA9C1A6457}">
      <dgm:prSet/>
      <dgm:spPr/>
      <dgm:t>
        <a:bodyPr/>
        <a:lstStyle/>
        <a:p>
          <a:endParaRPr lang="es-ES"/>
        </a:p>
      </dgm:t>
    </dgm:pt>
    <dgm:pt modelId="{1D500785-47CD-4FC0-A9D0-178A0BD22B0A}" type="sibTrans" cxnId="{575368E5-E7AB-4583-8183-A6DA9C1A6457}">
      <dgm:prSet/>
      <dgm:spPr/>
      <dgm:t>
        <a:bodyPr/>
        <a:lstStyle/>
        <a:p>
          <a:endParaRPr lang="es-ES"/>
        </a:p>
      </dgm:t>
    </dgm:pt>
    <dgm:pt modelId="{39D64AFD-F420-4716-9D8D-044EB4C9CBC6}" type="pres">
      <dgm:prSet presAssocID="{00E2A6F2-7A4B-4D16-96BE-055555844AA2}" presName="Name0" presStyleCnt="0">
        <dgm:presLayoutVars>
          <dgm:chMax val="7"/>
          <dgm:chPref val="7"/>
          <dgm:dir/>
        </dgm:presLayoutVars>
      </dgm:prSet>
      <dgm:spPr/>
    </dgm:pt>
    <dgm:pt modelId="{492192E4-32FE-4CAB-AFFF-0CF585B2FE53}" type="pres">
      <dgm:prSet presAssocID="{00E2A6F2-7A4B-4D16-96BE-055555844AA2}" presName="Name1" presStyleCnt="0"/>
      <dgm:spPr/>
    </dgm:pt>
    <dgm:pt modelId="{3192D71B-F178-4C19-ADAC-BE2074311501}" type="pres">
      <dgm:prSet presAssocID="{00E2A6F2-7A4B-4D16-96BE-055555844AA2}" presName="cycle" presStyleCnt="0"/>
      <dgm:spPr/>
    </dgm:pt>
    <dgm:pt modelId="{F0DAACB1-3B97-4ACE-B600-0D332C2F0D67}" type="pres">
      <dgm:prSet presAssocID="{00E2A6F2-7A4B-4D16-96BE-055555844AA2}" presName="srcNode" presStyleLbl="node1" presStyleIdx="0" presStyleCnt="5"/>
      <dgm:spPr/>
    </dgm:pt>
    <dgm:pt modelId="{C50285F9-953D-4953-9E20-2410BFE6F242}" type="pres">
      <dgm:prSet presAssocID="{00E2A6F2-7A4B-4D16-96BE-055555844AA2}" presName="conn" presStyleLbl="parChTrans1D2" presStyleIdx="0" presStyleCnt="1"/>
      <dgm:spPr/>
    </dgm:pt>
    <dgm:pt modelId="{20960849-9022-4519-9F02-DC4ABA948B30}" type="pres">
      <dgm:prSet presAssocID="{00E2A6F2-7A4B-4D16-96BE-055555844AA2}" presName="extraNode" presStyleLbl="node1" presStyleIdx="0" presStyleCnt="5"/>
      <dgm:spPr/>
    </dgm:pt>
    <dgm:pt modelId="{03975D71-1D36-4E6C-9B7C-C91D52578DDF}" type="pres">
      <dgm:prSet presAssocID="{00E2A6F2-7A4B-4D16-96BE-055555844AA2}" presName="dstNode" presStyleLbl="node1" presStyleIdx="0" presStyleCnt="5"/>
      <dgm:spPr/>
    </dgm:pt>
    <dgm:pt modelId="{37110F31-127A-4673-84A4-6B6F6DB29978}" type="pres">
      <dgm:prSet presAssocID="{B3CFB710-781E-440F-907B-50A859AF0FFB}" presName="text_1" presStyleLbl="node1" presStyleIdx="0" presStyleCnt="5">
        <dgm:presLayoutVars>
          <dgm:bulletEnabled val="1"/>
        </dgm:presLayoutVars>
      </dgm:prSet>
      <dgm:spPr/>
    </dgm:pt>
    <dgm:pt modelId="{5928E53F-2C89-4517-8A20-5A5B47A7C031}" type="pres">
      <dgm:prSet presAssocID="{B3CFB710-781E-440F-907B-50A859AF0FFB}" presName="accent_1" presStyleCnt="0"/>
      <dgm:spPr/>
    </dgm:pt>
    <dgm:pt modelId="{A794F309-1BDA-4550-9358-EEA0447E1983}" type="pres">
      <dgm:prSet presAssocID="{B3CFB710-781E-440F-907B-50A859AF0FFB}" presName="accentRepeatNode" presStyleLbl="solidFgAcc1" presStyleIdx="0" presStyleCnt="5"/>
      <dgm:spPr/>
    </dgm:pt>
    <dgm:pt modelId="{9364EFEA-1E95-4E78-B23A-0595DD90A0B2}" type="pres">
      <dgm:prSet presAssocID="{DD26D813-145C-42E8-899C-065B7199AE9A}" presName="text_2" presStyleLbl="node1" presStyleIdx="1" presStyleCnt="5">
        <dgm:presLayoutVars>
          <dgm:bulletEnabled val="1"/>
        </dgm:presLayoutVars>
      </dgm:prSet>
      <dgm:spPr/>
    </dgm:pt>
    <dgm:pt modelId="{9E3FFD1E-9142-42C8-9696-08C914D1899F}" type="pres">
      <dgm:prSet presAssocID="{DD26D813-145C-42E8-899C-065B7199AE9A}" presName="accent_2" presStyleCnt="0"/>
      <dgm:spPr/>
    </dgm:pt>
    <dgm:pt modelId="{BD92B2BE-3FC7-4038-97E0-6889993C2DBE}" type="pres">
      <dgm:prSet presAssocID="{DD26D813-145C-42E8-899C-065B7199AE9A}" presName="accentRepeatNode" presStyleLbl="solidFgAcc1" presStyleIdx="1" presStyleCnt="5"/>
      <dgm:spPr/>
    </dgm:pt>
    <dgm:pt modelId="{A39F8F81-8C5C-49C9-BD47-884F9F361977}" type="pres">
      <dgm:prSet presAssocID="{A07D0464-62CF-47D3-B717-66F9C276CFA4}" presName="text_3" presStyleLbl="node1" presStyleIdx="2" presStyleCnt="5">
        <dgm:presLayoutVars>
          <dgm:bulletEnabled val="1"/>
        </dgm:presLayoutVars>
      </dgm:prSet>
      <dgm:spPr/>
    </dgm:pt>
    <dgm:pt modelId="{50745E5A-229D-4475-8C9C-E738A6AF8F0B}" type="pres">
      <dgm:prSet presAssocID="{A07D0464-62CF-47D3-B717-66F9C276CFA4}" presName="accent_3" presStyleCnt="0"/>
      <dgm:spPr/>
    </dgm:pt>
    <dgm:pt modelId="{B852C731-1408-41B7-892B-08A5B19EC15A}" type="pres">
      <dgm:prSet presAssocID="{A07D0464-62CF-47D3-B717-66F9C276CFA4}" presName="accentRepeatNode" presStyleLbl="solidFgAcc1" presStyleIdx="2" presStyleCnt="5"/>
      <dgm:spPr/>
    </dgm:pt>
    <dgm:pt modelId="{0A9482EF-A5FC-423D-AB91-EE8C84BCE352}" type="pres">
      <dgm:prSet presAssocID="{4BD9BBF5-C74E-4E0C-A837-4E7DC22F5117}" presName="text_4" presStyleLbl="node1" presStyleIdx="3" presStyleCnt="5">
        <dgm:presLayoutVars>
          <dgm:bulletEnabled val="1"/>
        </dgm:presLayoutVars>
      </dgm:prSet>
      <dgm:spPr/>
    </dgm:pt>
    <dgm:pt modelId="{E7E44C1A-CA4E-424F-A4A0-799923C3283B}" type="pres">
      <dgm:prSet presAssocID="{4BD9BBF5-C74E-4E0C-A837-4E7DC22F5117}" presName="accent_4" presStyleCnt="0"/>
      <dgm:spPr/>
    </dgm:pt>
    <dgm:pt modelId="{6B60D6B3-DCF9-4F66-AE2D-966C3D724A92}" type="pres">
      <dgm:prSet presAssocID="{4BD9BBF5-C74E-4E0C-A837-4E7DC22F5117}" presName="accentRepeatNode" presStyleLbl="solidFgAcc1" presStyleIdx="3" presStyleCnt="5"/>
      <dgm:spPr/>
    </dgm:pt>
    <dgm:pt modelId="{6702A7FC-10D6-484E-8FA6-1CFBF569A36B}" type="pres">
      <dgm:prSet presAssocID="{690177D7-1388-4A94-8F47-7FFF1FB909F6}" presName="text_5" presStyleLbl="node1" presStyleIdx="4" presStyleCnt="5">
        <dgm:presLayoutVars>
          <dgm:bulletEnabled val="1"/>
        </dgm:presLayoutVars>
      </dgm:prSet>
      <dgm:spPr/>
    </dgm:pt>
    <dgm:pt modelId="{121F81CF-9C44-43D5-A37A-399C3DDDF55A}" type="pres">
      <dgm:prSet presAssocID="{690177D7-1388-4A94-8F47-7FFF1FB909F6}" presName="accent_5" presStyleCnt="0"/>
      <dgm:spPr/>
    </dgm:pt>
    <dgm:pt modelId="{33FD349F-2E65-4F70-9997-3EF5EFE8F807}" type="pres">
      <dgm:prSet presAssocID="{690177D7-1388-4A94-8F47-7FFF1FB909F6}" presName="accentRepeatNode" presStyleLbl="solidFgAcc1" presStyleIdx="4" presStyleCnt="5"/>
      <dgm:spPr/>
    </dgm:pt>
  </dgm:ptLst>
  <dgm:cxnLst>
    <dgm:cxn modelId="{DA93E91B-EB0D-42FE-B138-55D1F0FCC497}" srcId="{00E2A6F2-7A4B-4D16-96BE-055555844AA2}" destId="{B3CFB710-781E-440F-907B-50A859AF0FFB}" srcOrd="0" destOrd="0" parTransId="{09186EC8-C813-4EE4-B8BB-31CEF10262F7}" sibTransId="{3C461C0B-D7A1-4B05-A538-692E7C74C451}"/>
    <dgm:cxn modelId="{10FDFE30-5AAF-4618-82C8-8576D2CE19A1}" srcId="{00E2A6F2-7A4B-4D16-96BE-055555844AA2}" destId="{690177D7-1388-4A94-8F47-7FFF1FB909F6}" srcOrd="4" destOrd="0" parTransId="{B2995DA5-D147-4DF2-8521-92697962A01F}" sibTransId="{BB823C13-224F-457E-AFD7-BE644E1AD022}"/>
    <dgm:cxn modelId="{19916535-6174-48D6-A25D-F92C9C5BA583}" type="presOf" srcId="{B3CFB710-781E-440F-907B-50A859AF0FFB}" destId="{37110F31-127A-4673-84A4-6B6F6DB29978}" srcOrd="0" destOrd="0" presId="urn:microsoft.com/office/officeart/2008/layout/VerticalCurvedList"/>
    <dgm:cxn modelId="{25D7963C-C993-447C-8BD9-F66BED5271A9}" type="presOf" srcId="{3C461C0B-D7A1-4B05-A538-692E7C74C451}" destId="{C50285F9-953D-4953-9E20-2410BFE6F242}" srcOrd="0" destOrd="0" presId="urn:microsoft.com/office/officeart/2008/layout/VerticalCurvedList"/>
    <dgm:cxn modelId="{D1415445-B1F7-4F03-9F59-433F32C0071C}" srcId="{00E2A6F2-7A4B-4D16-96BE-055555844AA2}" destId="{4BD9BBF5-C74E-4E0C-A837-4E7DC22F5117}" srcOrd="3" destOrd="0" parTransId="{DF40321A-EEF4-4F18-A7C5-429F29A6E0FD}" sibTransId="{99E7EABF-6958-464D-84E6-B3DA4C628957}"/>
    <dgm:cxn modelId="{6C796147-A002-47A0-9DE7-200365AE2B75}" srcId="{00E2A6F2-7A4B-4D16-96BE-055555844AA2}" destId="{A07D0464-62CF-47D3-B717-66F9C276CFA4}" srcOrd="2" destOrd="0" parTransId="{240C1FFA-5823-495D-8949-B6140E0DFEA3}" sibTransId="{A9C0BB54-9A44-4108-BD37-49F76507A60F}"/>
    <dgm:cxn modelId="{2055B749-5BA7-4E9B-86DA-BD72C494558E}" type="presOf" srcId="{690177D7-1388-4A94-8F47-7FFF1FB909F6}" destId="{6702A7FC-10D6-484E-8FA6-1CFBF569A36B}" srcOrd="0" destOrd="0" presId="urn:microsoft.com/office/officeart/2008/layout/VerticalCurvedList"/>
    <dgm:cxn modelId="{6E62DA54-6B2A-49C7-AE30-64AEE238A914}" type="presOf" srcId="{4BD9BBF5-C74E-4E0C-A837-4E7DC22F5117}" destId="{0A9482EF-A5FC-423D-AB91-EE8C84BCE352}" srcOrd="0" destOrd="0" presId="urn:microsoft.com/office/officeart/2008/layout/VerticalCurvedList"/>
    <dgm:cxn modelId="{D31C13C5-EC6E-4D1C-8C78-735448D29EEA}" type="presOf" srcId="{DD26D813-145C-42E8-899C-065B7199AE9A}" destId="{9364EFEA-1E95-4E78-B23A-0595DD90A0B2}" srcOrd="0" destOrd="0" presId="urn:microsoft.com/office/officeart/2008/layout/VerticalCurvedList"/>
    <dgm:cxn modelId="{C45357C5-3E2C-40E8-83C6-17181A9ACB3B}" type="presOf" srcId="{A07D0464-62CF-47D3-B717-66F9C276CFA4}" destId="{A39F8F81-8C5C-49C9-BD47-884F9F361977}" srcOrd="0" destOrd="0" presId="urn:microsoft.com/office/officeart/2008/layout/VerticalCurvedList"/>
    <dgm:cxn modelId="{575368E5-E7AB-4583-8183-A6DA9C1A6457}" srcId="{00E2A6F2-7A4B-4D16-96BE-055555844AA2}" destId="{DD26D813-145C-42E8-899C-065B7199AE9A}" srcOrd="1" destOrd="0" parTransId="{C30CC8CC-E1A6-49BB-9AA7-E8033688E587}" sibTransId="{1D500785-47CD-4FC0-A9D0-178A0BD22B0A}"/>
    <dgm:cxn modelId="{0BBFA8ED-8EAD-4BDE-814F-3BED1F602CF7}" type="presOf" srcId="{00E2A6F2-7A4B-4D16-96BE-055555844AA2}" destId="{39D64AFD-F420-4716-9D8D-044EB4C9CBC6}" srcOrd="0" destOrd="0" presId="urn:microsoft.com/office/officeart/2008/layout/VerticalCurvedList"/>
    <dgm:cxn modelId="{E1D77BD4-B28F-4975-96A2-10CDB1E0D12C}" type="presParOf" srcId="{39D64AFD-F420-4716-9D8D-044EB4C9CBC6}" destId="{492192E4-32FE-4CAB-AFFF-0CF585B2FE53}" srcOrd="0" destOrd="0" presId="urn:microsoft.com/office/officeart/2008/layout/VerticalCurvedList"/>
    <dgm:cxn modelId="{AFFA3611-5D1E-4854-B1A4-49BCBD8CA521}" type="presParOf" srcId="{492192E4-32FE-4CAB-AFFF-0CF585B2FE53}" destId="{3192D71B-F178-4C19-ADAC-BE2074311501}" srcOrd="0" destOrd="0" presId="urn:microsoft.com/office/officeart/2008/layout/VerticalCurvedList"/>
    <dgm:cxn modelId="{30207E49-3E2B-47C9-B0CE-0BCD6F7E90FF}" type="presParOf" srcId="{3192D71B-F178-4C19-ADAC-BE2074311501}" destId="{F0DAACB1-3B97-4ACE-B600-0D332C2F0D67}" srcOrd="0" destOrd="0" presId="urn:microsoft.com/office/officeart/2008/layout/VerticalCurvedList"/>
    <dgm:cxn modelId="{1808895D-4BA4-483A-B43B-EFF100C5B7DB}" type="presParOf" srcId="{3192D71B-F178-4C19-ADAC-BE2074311501}" destId="{C50285F9-953D-4953-9E20-2410BFE6F242}" srcOrd="1" destOrd="0" presId="urn:microsoft.com/office/officeart/2008/layout/VerticalCurvedList"/>
    <dgm:cxn modelId="{5E5326ED-EE00-4D15-876B-2A5B2D9A67F0}" type="presParOf" srcId="{3192D71B-F178-4C19-ADAC-BE2074311501}" destId="{20960849-9022-4519-9F02-DC4ABA948B30}" srcOrd="2" destOrd="0" presId="urn:microsoft.com/office/officeart/2008/layout/VerticalCurvedList"/>
    <dgm:cxn modelId="{66D635A8-5F86-4DC9-AE60-954C4E416458}" type="presParOf" srcId="{3192D71B-F178-4C19-ADAC-BE2074311501}" destId="{03975D71-1D36-4E6C-9B7C-C91D52578DDF}" srcOrd="3" destOrd="0" presId="urn:microsoft.com/office/officeart/2008/layout/VerticalCurvedList"/>
    <dgm:cxn modelId="{18A0C8A6-34EB-44E8-A5AB-C6DC6A33441E}" type="presParOf" srcId="{492192E4-32FE-4CAB-AFFF-0CF585B2FE53}" destId="{37110F31-127A-4673-84A4-6B6F6DB29978}" srcOrd="1" destOrd="0" presId="urn:microsoft.com/office/officeart/2008/layout/VerticalCurvedList"/>
    <dgm:cxn modelId="{D4DE8B16-0249-447B-B0DA-0BB068F85DDC}" type="presParOf" srcId="{492192E4-32FE-4CAB-AFFF-0CF585B2FE53}" destId="{5928E53F-2C89-4517-8A20-5A5B47A7C031}" srcOrd="2" destOrd="0" presId="urn:microsoft.com/office/officeart/2008/layout/VerticalCurvedList"/>
    <dgm:cxn modelId="{62935853-C9A7-4D24-8EA1-3B7FDC609388}" type="presParOf" srcId="{5928E53F-2C89-4517-8A20-5A5B47A7C031}" destId="{A794F309-1BDA-4550-9358-EEA0447E1983}" srcOrd="0" destOrd="0" presId="urn:microsoft.com/office/officeart/2008/layout/VerticalCurvedList"/>
    <dgm:cxn modelId="{5E66F129-2B3D-41CA-9BD3-6479BECCEC64}" type="presParOf" srcId="{492192E4-32FE-4CAB-AFFF-0CF585B2FE53}" destId="{9364EFEA-1E95-4E78-B23A-0595DD90A0B2}" srcOrd="3" destOrd="0" presId="urn:microsoft.com/office/officeart/2008/layout/VerticalCurvedList"/>
    <dgm:cxn modelId="{75CA000D-BBA2-418A-9806-826B6B156D14}" type="presParOf" srcId="{492192E4-32FE-4CAB-AFFF-0CF585B2FE53}" destId="{9E3FFD1E-9142-42C8-9696-08C914D1899F}" srcOrd="4" destOrd="0" presId="urn:microsoft.com/office/officeart/2008/layout/VerticalCurvedList"/>
    <dgm:cxn modelId="{4B7D82D6-26D6-4AE1-BC75-81117CFC083E}" type="presParOf" srcId="{9E3FFD1E-9142-42C8-9696-08C914D1899F}" destId="{BD92B2BE-3FC7-4038-97E0-6889993C2DBE}" srcOrd="0" destOrd="0" presId="urn:microsoft.com/office/officeart/2008/layout/VerticalCurvedList"/>
    <dgm:cxn modelId="{EE5A2B6D-90E1-44FD-B74E-E70C2DD5DFCD}" type="presParOf" srcId="{492192E4-32FE-4CAB-AFFF-0CF585B2FE53}" destId="{A39F8F81-8C5C-49C9-BD47-884F9F361977}" srcOrd="5" destOrd="0" presId="urn:microsoft.com/office/officeart/2008/layout/VerticalCurvedList"/>
    <dgm:cxn modelId="{C279D48C-EF0E-4347-B7EE-8AFFC2D3CEC6}" type="presParOf" srcId="{492192E4-32FE-4CAB-AFFF-0CF585B2FE53}" destId="{50745E5A-229D-4475-8C9C-E738A6AF8F0B}" srcOrd="6" destOrd="0" presId="urn:microsoft.com/office/officeart/2008/layout/VerticalCurvedList"/>
    <dgm:cxn modelId="{F21199AC-BB49-4E9F-B71B-5FA958A6A689}" type="presParOf" srcId="{50745E5A-229D-4475-8C9C-E738A6AF8F0B}" destId="{B852C731-1408-41B7-892B-08A5B19EC15A}" srcOrd="0" destOrd="0" presId="urn:microsoft.com/office/officeart/2008/layout/VerticalCurvedList"/>
    <dgm:cxn modelId="{FDA86F2D-CF6B-409E-89A7-A2C3B287D8B9}" type="presParOf" srcId="{492192E4-32FE-4CAB-AFFF-0CF585B2FE53}" destId="{0A9482EF-A5FC-423D-AB91-EE8C84BCE352}" srcOrd="7" destOrd="0" presId="urn:microsoft.com/office/officeart/2008/layout/VerticalCurvedList"/>
    <dgm:cxn modelId="{81D05516-9513-49E8-992D-544FC370A999}" type="presParOf" srcId="{492192E4-32FE-4CAB-AFFF-0CF585B2FE53}" destId="{E7E44C1A-CA4E-424F-A4A0-799923C3283B}" srcOrd="8" destOrd="0" presId="urn:microsoft.com/office/officeart/2008/layout/VerticalCurvedList"/>
    <dgm:cxn modelId="{337BAD34-B10D-4BF6-B259-FA2A36E95651}" type="presParOf" srcId="{E7E44C1A-CA4E-424F-A4A0-799923C3283B}" destId="{6B60D6B3-DCF9-4F66-AE2D-966C3D724A92}" srcOrd="0" destOrd="0" presId="urn:microsoft.com/office/officeart/2008/layout/VerticalCurvedList"/>
    <dgm:cxn modelId="{A14EF848-30A5-4FEA-9D31-F37F880FFC13}" type="presParOf" srcId="{492192E4-32FE-4CAB-AFFF-0CF585B2FE53}" destId="{6702A7FC-10D6-484E-8FA6-1CFBF569A36B}" srcOrd="9" destOrd="0" presId="urn:microsoft.com/office/officeart/2008/layout/VerticalCurvedList"/>
    <dgm:cxn modelId="{2069A59C-E2B6-47B2-97AC-2FC591D5BF0E}" type="presParOf" srcId="{492192E4-32FE-4CAB-AFFF-0CF585B2FE53}" destId="{121F81CF-9C44-43D5-A37A-399C3DDDF55A}" srcOrd="10" destOrd="0" presId="urn:microsoft.com/office/officeart/2008/layout/VerticalCurvedList"/>
    <dgm:cxn modelId="{44F062F7-D194-4BC0-B3DC-3EB3D7726EAA}" type="presParOf" srcId="{121F81CF-9C44-43D5-A37A-399C3DDDF55A}" destId="{33FD349F-2E65-4F70-9997-3EF5EFE8F8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3D9019-F18C-4967-9745-F7A41193D7B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FB611C56-8539-448B-93C8-DA495CCADC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Source Sans Pro" panose="020B0503030403020204" pitchFamily="34" charset="0"/>
              <a:ea typeface="Source Sans Pro" panose="020B0503030403020204" pitchFamily="34" charset="0"/>
            </a:rPr>
            <a:t>Optimization of the  RM2 electronic and mechanic system</a:t>
          </a:r>
        </a:p>
      </dgm:t>
    </dgm:pt>
    <dgm:pt modelId="{E3C86187-4635-499B-8F0D-0D6F6E2167A9}" type="parTrans" cxnId="{EDDF5A48-F505-489E-B868-5A9E0CD20806}">
      <dgm:prSet/>
      <dgm:spPr/>
      <dgm:t>
        <a:bodyPr/>
        <a:lstStyle/>
        <a:p>
          <a:endParaRPr lang="en-US"/>
        </a:p>
      </dgm:t>
    </dgm:pt>
    <dgm:pt modelId="{BCB2C811-3662-4FD3-96E2-8D7D2B0A1714}" type="sibTrans" cxnId="{EDDF5A48-F505-489E-B868-5A9E0CD20806}">
      <dgm:prSet/>
      <dgm:spPr/>
      <dgm:t>
        <a:bodyPr/>
        <a:lstStyle/>
        <a:p>
          <a:endParaRPr lang="en-US"/>
        </a:p>
      </dgm:t>
    </dgm:pt>
    <dgm:pt modelId="{12BE5794-1AF2-49C9-89A0-F4FF5992F5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Source Sans Pro" panose="020B0503030403020204" pitchFamily="34" charset="0"/>
              <a:ea typeface="Source Sans Pro" panose="020B0503030403020204" pitchFamily="34" charset="0"/>
            </a:rPr>
            <a:t>Development of the coupling mechanism for the robot arm</a:t>
          </a:r>
        </a:p>
      </dgm:t>
    </dgm:pt>
    <dgm:pt modelId="{65410549-A234-4598-A4B2-1DF0E18DC8A4}" type="parTrans" cxnId="{8D1F32B5-19A8-4333-B568-EA72A3C894AC}">
      <dgm:prSet/>
      <dgm:spPr/>
      <dgm:t>
        <a:bodyPr/>
        <a:lstStyle/>
        <a:p>
          <a:endParaRPr lang="en-US"/>
        </a:p>
      </dgm:t>
    </dgm:pt>
    <dgm:pt modelId="{66B432E2-BB9B-4BFB-951E-B786214B640E}" type="sibTrans" cxnId="{8D1F32B5-19A8-4333-B568-EA72A3C894AC}">
      <dgm:prSet/>
      <dgm:spPr/>
      <dgm:t>
        <a:bodyPr/>
        <a:lstStyle/>
        <a:p>
          <a:endParaRPr lang="en-US"/>
        </a:p>
      </dgm:t>
    </dgm:pt>
    <dgm:pt modelId="{490DACC5-1794-4DB3-AE9A-589362B78E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Development of new end effector track wheels</a:t>
          </a:r>
        </a:p>
      </dgm:t>
    </dgm:pt>
    <dgm:pt modelId="{3E355BC4-E38F-4330-AD77-07E438EA23DC}" type="parTrans" cxnId="{B6A9050D-D979-488D-B41A-2170DC0861D5}">
      <dgm:prSet/>
      <dgm:spPr/>
      <dgm:t>
        <a:bodyPr/>
        <a:lstStyle/>
        <a:p>
          <a:endParaRPr lang="en-US"/>
        </a:p>
      </dgm:t>
    </dgm:pt>
    <dgm:pt modelId="{24265E4E-0888-412B-8A04-4A0251C021B7}" type="sibTrans" cxnId="{B6A9050D-D979-488D-B41A-2170DC0861D5}">
      <dgm:prSet/>
      <dgm:spPr/>
      <dgm:t>
        <a:bodyPr/>
        <a:lstStyle/>
        <a:p>
          <a:endParaRPr lang="en-US"/>
        </a:p>
      </dgm:t>
    </dgm:pt>
    <dgm:pt modelId="{0AA40963-CEA6-4C40-BB80-EAF9B5D145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Construction of new robotic modules</a:t>
          </a:r>
        </a:p>
      </dgm:t>
    </dgm:pt>
    <dgm:pt modelId="{F748D243-126F-48AF-AEA2-E2081F0D353C}" type="parTrans" cxnId="{4FB708A6-CF42-4446-8517-D4279C415200}">
      <dgm:prSet/>
      <dgm:spPr/>
      <dgm:t>
        <a:bodyPr/>
        <a:lstStyle/>
        <a:p>
          <a:endParaRPr lang="en-US"/>
        </a:p>
      </dgm:t>
    </dgm:pt>
    <dgm:pt modelId="{0D52180C-A5FB-4020-A876-EB2FD75177B7}" type="sibTrans" cxnId="{4FB708A6-CF42-4446-8517-D4279C415200}">
      <dgm:prSet/>
      <dgm:spPr/>
      <dgm:t>
        <a:bodyPr/>
        <a:lstStyle/>
        <a:p>
          <a:endParaRPr lang="en-US"/>
        </a:p>
      </dgm:t>
    </dgm:pt>
    <dgm:pt modelId="{1CE35DF6-A256-4BA2-ADBF-1A1EC09E7989}" type="pres">
      <dgm:prSet presAssocID="{083D9019-F18C-4967-9745-F7A41193D7B3}" presName="root" presStyleCnt="0">
        <dgm:presLayoutVars>
          <dgm:dir/>
          <dgm:resizeHandles val="exact"/>
        </dgm:presLayoutVars>
      </dgm:prSet>
      <dgm:spPr/>
    </dgm:pt>
    <dgm:pt modelId="{E0B64CC4-3DCB-48AA-868F-B35DB63E5ECF}" type="pres">
      <dgm:prSet presAssocID="{FB611C56-8539-448B-93C8-DA495CCADCF7}" presName="compNode" presStyleCnt="0"/>
      <dgm:spPr/>
    </dgm:pt>
    <dgm:pt modelId="{17669F01-D322-487F-B6B1-DE466872A17E}" type="pres">
      <dgm:prSet presAssocID="{FB611C56-8539-448B-93C8-DA495CCADCF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tería con relleno sólido"/>
        </a:ext>
      </dgm:extLst>
    </dgm:pt>
    <dgm:pt modelId="{D810D083-31C9-4200-9A1F-64AA344535C3}" type="pres">
      <dgm:prSet presAssocID="{FB611C56-8539-448B-93C8-DA495CCADCF7}" presName="spaceRect" presStyleCnt="0"/>
      <dgm:spPr/>
    </dgm:pt>
    <dgm:pt modelId="{A6BF308F-97CD-4F21-A14E-39B372CE0AD1}" type="pres">
      <dgm:prSet presAssocID="{FB611C56-8539-448B-93C8-DA495CCADCF7}" presName="textRect" presStyleLbl="revTx" presStyleIdx="0" presStyleCnt="4">
        <dgm:presLayoutVars>
          <dgm:chMax val="1"/>
          <dgm:chPref val="1"/>
        </dgm:presLayoutVars>
      </dgm:prSet>
      <dgm:spPr/>
    </dgm:pt>
    <dgm:pt modelId="{6BB3E1A6-D8FE-457A-9B47-83A3314097DE}" type="pres">
      <dgm:prSet presAssocID="{BCB2C811-3662-4FD3-96E2-8D7D2B0A1714}" presName="sibTrans" presStyleCnt="0"/>
      <dgm:spPr/>
    </dgm:pt>
    <dgm:pt modelId="{6C16EAE9-20F5-4EFD-BCF6-821C45296C59}" type="pres">
      <dgm:prSet presAssocID="{12BE5794-1AF2-49C9-89A0-F4FF5992F58A}" presName="compNode" presStyleCnt="0"/>
      <dgm:spPr/>
    </dgm:pt>
    <dgm:pt modelId="{51A29183-CA91-4BC3-88FF-C49AA1B1E7E6}" type="pres">
      <dgm:prSet presAssocID="{12BE5794-1AF2-49C9-89A0-F4FF5992F58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ínculo con relleno sólido"/>
        </a:ext>
      </dgm:extLst>
    </dgm:pt>
    <dgm:pt modelId="{C7BD2AC5-E305-468D-9EE9-88B5E7C583AC}" type="pres">
      <dgm:prSet presAssocID="{12BE5794-1AF2-49C9-89A0-F4FF5992F58A}" presName="spaceRect" presStyleCnt="0"/>
      <dgm:spPr/>
    </dgm:pt>
    <dgm:pt modelId="{84B82634-8824-4633-8878-F3004767792D}" type="pres">
      <dgm:prSet presAssocID="{12BE5794-1AF2-49C9-89A0-F4FF5992F58A}" presName="textRect" presStyleLbl="revTx" presStyleIdx="1" presStyleCnt="4">
        <dgm:presLayoutVars>
          <dgm:chMax val="1"/>
          <dgm:chPref val="1"/>
        </dgm:presLayoutVars>
      </dgm:prSet>
      <dgm:spPr/>
    </dgm:pt>
    <dgm:pt modelId="{C436FBC3-865A-4A6A-9CAF-C7F5599399D7}" type="pres">
      <dgm:prSet presAssocID="{66B432E2-BB9B-4BFB-951E-B786214B640E}" presName="sibTrans" presStyleCnt="0"/>
      <dgm:spPr/>
    </dgm:pt>
    <dgm:pt modelId="{947F2D68-8084-4197-86BC-02DF4A40D1BA}" type="pres">
      <dgm:prSet presAssocID="{490DACC5-1794-4DB3-AE9A-589362B78ED2}" presName="compNode" presStyleCnt="0"/>
      <dgm:spPr/>
    </dgm:pt>
    <dgm:pt modelId="{B7931F33-9C22-45D8-BC9D-D0617862F64D}" type="pres">
      <dgm:prSet presAssocID="{490DACC5-1794-4DB3-AE9A-589362B78E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granaje único con relleno sólido"/>
        </a:ext>
      </dgm:extLst>
    </dgm:pt>
    <dgm:pt modelId="{04313CEF-9E30-4181-9F30-9BE353B84066}" type="pres">
      <dgm:prSet presAssocID="{490DACC5-1794-4DB3-AE9A-589362B78ED2}" presName="spaceRect" presStyleCnt="0"/>
      <dgm:spPr/>
    </dgm:pt>
    <dgm:pt modelId="{EA869C20-A69C-4CCA-8986-49CEF6F4D46E}" type="pres">
      <dgm:prSet presAssocID="{490DACC5-1794-4DB3-AE9A-589362B78ED2}" presName="textRect" presStyleLbl="revTx" presStyleIdx="2" presStyleCnt="4">
        <dgm:presLayoutVars>
          <dgm:chMax val="1"/>
          <dgm:chPref val="1"/>
        </dgm:presLayoutVars>
      </dgm:prSet>
      <dgm:spPr/>
    </dgm:pt>
    <dgm:pt modelId="{640EB09F-D739-4341-8676-D87CF1879E79}" type="pres">
      <dgm:prSet presAssocID="{24265E4E-0888-412B-8A04-4A0251C021B7}" presName="sibTrans" presStyleCnt="0"/>
      <dgm:spPr/>
    </dgm:pt>
    <dgm:pt modelId="{9BE9EBFE-A7B6-4174-A855-15B4B2DD6A70}" type="pres">
      <dgm:prSet presAssocID="{0AA40963-CEA6-4C40-BB80-EAF9B5D14554}" presName="compNode" presStyleCnt="0"/>
      <dgm:spPr/>
    </dgm:pt>
    <dgm:pt modelId="{C5D2F874-C04F-4B82-8E92-F7552F1B7667}" type="pres">
      <dgm:prSet presAssocID="{0AA40963-CEA6-4C40-BB80-EAF9B5D1455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 con relleno sólido"/>
        </a:ext>
      </dgm:extLst>
    </dgm:pt>
    <dgm:pt modelId="{93D84F87-5011-4D82-8B63-5EEF9D6F9D5F}" type="pres">
      <dgm:prSet presAssocID="{0AA40963-CEA6-4C40-BB80-EAF9B5D14554}" presName="spaceRect" presStyleCnt="0"/>
      <dgm:spPr/>
    </dgm:pt>
    <dgm:pt modelId="{46DA3403-2730-4194-8A17-3E0BBDE2E5B9}" type="pres">
      <dgm:prSet presAssocID="{0AA40963-CEA6-4C40-BB80-EAF9B5D1455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4289500-963E-4245-BBD8-0D7F4DD25252}" type="presOf" srcId="{0AA40963-CEA6-4C40-BB80-EAF9B5D14554}" destId="{46DA3403-2730-4194-8A17-3E0BBDE2E5B9}" srcOrd="0" destOrd="0" presId="urn:microsoft.com/office/officeart/2018/2/layout/IconLabelList"/>
    <dgm:cxn modelId="{5203F503-A967-431E-ABBB-226328196465}" type="presOf" srcId="{490DACC5-1794-4DB3-AE9A-589362B78ED2}" destId="{EA869C20-A69C-4CCA-8986-49CEF6F4D46E}" srcOrd="0" destOrd="0" presId="urn:microsoft.com/office/officeart/2018/2/layout/IconLabelList"/>
    <dgm:cxn modelId="{B6A9050D-D979-488D-B41A-2170DC0861D5}" srcId="{083D9019-F18C-4967-9745-F7A41193D7B3}" destId="{490DACC5-1794-4DB3-AE9A-589362B78ED2}" srcOrd="2" destOrd="0" parTransId="{3E355BC4-E38F-4330-AD77-07E438EA23DC}" sibTransId="{24265E4E-0888-412B-8A04-4A0251C021B7}"/>
    <dgm:cxn modelId="{59AEAE2B-AC6C-4FDE-949D-DD579464BB0B}" type="presOf" srcId="{083D9019-F18C-4967-9745-F7A41193D7B3}" destId="{1CE35DF6-A256-4BA2-ADBF-1A1EC09E7989}" srcOrd="0" destOrd="0" presId="urn:microsoft.com/office/officeart/2018/2/layout/IconLabelList"/>
    <dgm:cxn modelId="{EDDF5A48-F505-489E-B868-5A9E0CD20806}" srcId="{083D9019-F18C-4967-9745-F7A41193D7B3}" destId="{FB611C56-8539-448B-93C8-DA495CCADCF7}" srcOrd="0" destOrd="0" parTransId="{E3C86187-4635-499B-8F0D-0D6F6E2167A9}" sibTransId="{BCB2C811-3662-4FD3-96E2-8D7D2B0A1714}"/>
    <dgm:cxn modelId="{FF030B80-A020-4724-882D-DCE14E5E14EC}" type="presOf" srcId="{12BE5794-1AF2-49C9-89A0-F4FF5992F58A}" destId="{84B82634-8824-4633-8878-F3004767792D}" srcOrd="0" destOrd="0" presId="urn:microsoft.com/office/officeart/2018/2/layout/IconLabelList"/>
    <dgm:cxn modelId="{4FB708A6-CF42-4446-8517-D4279C415200}" srcId="{083D9019-F18C-4967-9745-F7A41193D7B3}" destId="{0AA40963-CEA6-4C40-BB80-EAF9B5D14554}" srcOrd="3" destOrd="0" parTransId="{F748D243-126F-48AF-AEA2-E2081F0D353C}" sibTransId="{0D52180C-A5FB-4020-A876-EB2FD75177B7}"/>
    <dgm:cxn modelId="{8D1F32B5-19A8-4333-B568-EA72A3C894AC}" srcId="{083D9019-F18C-4967-9745-F7A41193D7B3}" destId="{12BE5794-1AF2-49C9-89A0-F4FF5992F58A}" srcOrd="1" destOrd="0" parTransId="{65410549-A234-4598-A4B2-1DF0E18DC8A4}" sibTransId="{66B432E2-BB9B-4BFB-951E-B786214B640E}"/>
    <dgm:cxn modelId="{CFDBF2F3-2A73-46DF-8718-0EBEB84D24FF}" type="presOf" srcId="{FB611C56-8539-448B-93C8-DA495CCADCF7}" destId="{A6BF308F-97CD-4F21-A14E-39B372CE0AD1}" srcOrd="0" destOrd="0" presId="urn:microsoft.com/office/officeart/2018/2/layout/IconLabelList"/>
    <dgm:cxn modelId="{9F813F97-1638-4418-B6E3-954B255A4D83}" type="presParOf" srcId="{1CE35DF6-A256-4BA2-ADBF-1A1EC09E7989}" destId="{E0B64CC4-3DCB-48AA-868F-B35DB63E5ECF}" srcOrd="0" destOrd="0" presId="urn:microsoft.com/office/officeart/2018/2/layout/IconLabelList"/>
    <dgm:cxn modelId="{14F7921A-6A59-4331-8AE7-20BC039F8752}" type="presParOf" srcId="{E0B64CC4-3DCB-48AA-868F-B35DB63E5ECF}" destId="{17669F01-D322-487F-B6B1-DE466872A17E}" srcOrd="0" destOrd="0" presId="urn:microsoft.com/office/officeart/2018/2/layout/IconLabelList"/>
    <dgm:cxn modelId="{340E80D6-4E50-4734-AB1B-AFCA9FE061EC}" type="presParOf" srcId="{E0B64CC4-3DCB-48AA-868F-B35DB63E5ECF}" destId="{D810D083-31C9-4200-9A1F-64AA344535C3}" srcOrd="1" destOrd="0" presId="urn:microsoft.com/office/officeart/2018/2/layout/IconLabelList"/>
    <dgm:cxn modelId="{3E357F54-D048-4AEE-9138-7597C9BC2236}" type="presParOf" srcId="{E0B64CC4-3DCB-48AA-868F-B35DB63E5ECF}" destId="{A6BF308F-97CD-4F21-A14E-39B372CE0AD1}" srcOrd="2" destOrd="0" presId="urn:microsoft.com/office/officeart/2018/2/layout/IconLabelList"/>
    <dgm:cxn modelId="{4D049801-FD3C-4B34-9E29-1F17697FE2BC}" type="presParOf" srcId="{1CE35DF6-A256-4BA2-ADBF-1A1EC09E7989}" destId="{6BB3E1A6-D8FE-457A-9B47-83A3314097DE}" srcOrd="1" destOrd="0" presId="urn:microsoft.com/office/officeart/2018/2/layout/IconLabelList"/>
    <dgm:cxn modelId="{43A1DDEE-4F8C-4D98-AB13-CEB1581A1319}" type="presParOf" srcId="{1CE35DF6-A256-4BA2-ADBF-1A1EC09E7989}" destId="{6C16EAE9-20F5-4EFD-BCF6-821C45296C59}" srcOrd="2" destOrd="0" presId="urn:microsoft.com/office/officeart/2018/2/layout/IconLabelList"/>
    <dgm:cxn modelId="{A6DA9B9F-E035-492A-8BBB-9FED548D96F0}" type="presParOf" srcId="{6C16EAE9-20F5-4EFD-BCF6-821C45296C59}" destId="{51A29183-CA91-4BC3-88FF-C49AA1B1E7E6}" srcOrd="0" destOrd="0" presId="urn:microsoft.com/office/officeart/2018/2/layout/IconLabelList"/>
    <dgm:cxn modelId="{2B13486C-4634-4573-8DA4-C3499C1AB2C7}" type="presParOf" srcId="{6C16EAE9-20F5-4EFD-BCF6-821C45296C59}" destId="{C7BD2AC5-E305-468D-9EE9-88B5E7C583AC}" srcOrd="1" destOrd="0" presId="urn:microsoft.com/office/officeart/2018/2/layout/IconLabelList"/>
    <dgm:cxn modelId="{15799DC8-93E9-4BE4-80E4-62A1B16AD75C}" type="presParOf" srcId="{6C16EAE9-20F5-4EFD-BCF6-821C45296C59}" destId="{84B82634-8824-4633-8878-F3004767792D}" srcOrd="2" destOrd="0" presId="urn:microsoft.com/office/officeart/2018/2/layout/IconLabelList"/>
    <dgm:cxn modelId="{5243AE61-7746-4770-A950-2CB36E550C68}" type="presParOf" srcId="{1CE35DF6-A256-4BA2-ADBF-1A1EC09E7989}" destId="{C436FBC3-865A-4A6A-9CAF-C7F5599399D7}" srcOrd="3" destOrd="0" presId="urn:microsoft.com/office/officeart/2018/2/layout/IconLabelList"/>
    <dgm:cxn modelId="{2017AB66-5AAB-492B-93F6-3E4571412C43}" type="presParOf" srcId="{1CE35DF6-A256-4BA2-ADBF-1A1EC09E7989}" destId="{947F2D68-8084-4197-86BC-02DF4A40D1BA}" srcOrd="4" destOrd="0" presId="urn:microsoft.com/office/officeart/2018/2/layout/IconLabelList"/>
    <dgm:cxn modelId="{9061FB89-9C1B-48ED-B439-D004BA78DC03}" type="presParOf" srcId="{947F2D68-8084-4197-86BC-02DF4A40D1BA}" destId="{B7931F33-9C22-45D8-BC9D-D0617862F64D}" srcOrd="0" destOrd="0" presId="urn:microsoft.com/office/officeart/2018/2/layout/IconLabelList"/>
    <dgm:cxn modelId="{69E5D9C3-9D3A-4EF1-84B7-964DAEAB294B}" type="presParOf" srcId="{947F2D68-8084-4197-86BC-02DF4A40D1BA}" destId="{04313CEF-9E30-4181-9F30-9BE353B84066}" srcOrd="1" destOrd="0" presId="urn:microsoft.com/office/officeart/2018/2/layout/IconLabelList"/>
    <dgm:cxn modelId="{8C35314F-F21E-4ABF-BFC2-BE237951F560}" type="presParOf" srcId="{947F2D68-8084-4197-86BC-02DF4A40D1BA}" destId="{EA869C20-A69C-4CCA-8986-49CEF6F4D46E}" srcOrd="2" destOrd="0" presId="urn:microsoft.com/office/officeart/2018/2/layout/IconLabelList"/>
    <dgm:cxn modelId="{DC50AB72-BCF9-472A-A147-391C6A4F5577}" type="presParOf" srcId="{1CE35DF6-A256-4BA2-ADBF-1A1EC09E7989}" destId="{640EB09F-D739-4341-8676-D87CF1879E79}" srcOrd="5" destOrd="0" presId="urn:microsoft.com/office/officeart/2018/2/layout/IconLabelList"/>
    <dgm:cxn modelId="{AAD32B41-C935-4E81-A7FA-1B4FA5F2E399}" type="presParOf" srcId="{1CE35DF6-A256-4BA2-ADBF-1A1EC09E7989}" destId="{9BE9EBFE-A7B6-4174-A855-15B4B2DD6A70}" srcOrd="6" destOrd="0" presId="urn:microsoft.com/office/officeart/2018/2/layout/IconLabelList"/>
    <dgm:cxn modelId="{23238188-0D9A-4CBF-B95B-933C235DFCC6}" type="presParOf" srcId="{9BE9EBFE-A7B6-4174-A855-15B4B2DD6A70}" destId="{C5D2F874-C04F-4B82-8E92-F7552F1B7667}" srcOrd="0" destOrd="0" presId="urn:microsoft.com/office/officeart/2018/2/layout/IconLabelList"/>
    <dgm:cxn modelId="{2F9AD721-21FF-48FE-B821-89D68431772A}" type="presParOf" srcId="{9BE9EBFE-A7B6-4174-A855-15B4B2DD6A70}" destId="{93D84F87-5011-4D82-8B63-5EEF9D6F9D5F}" srcOrd="1" destOrd="0" presId="urn:microsoft.com/office/officeart/2018/2/layout/IconLabelList"/>
    <dgm:cxn modelId="{68DC0AAB-43B7-42CD-A7D8-85F98D254E14}" type="presParOf" srcId="{9BE9EBFE-A7B6-4174-A855-15B4B2DD6A70}" destId="{46DA3403-2730-4194-8A17-3E0BBDE2E5B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285F9-953D-4953-9E20-2410BFE6F242}">
      <dsp:nvSpPr>
        <dsp:cNvPr id="0" name=""/>
        <dsp:cNvSpPr/>
      </dsp:nvSpPr>
      <dsp:spPr>
        <a:xfrm>
          <a:off x="-5384922" y="-824598"/>
          <a:ext cx="6411976" cy="6411976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10F31-127A-4673-84A4-6B6F6DB29978}">
      <dsp:nvSpPr>
        <dsp:cNvPr id="0" name=""/>
        <dsp:cNvSpPr/>
      </dsp:nvSpPr>
      <dsp:spPr>
        <a:xfrm>
          <a:off x="449109" y="297578"/>
          <a:ext cx="6971317" cy="595538"/>
        </a:xfrm>
        <a:prstGeom prst="rect">
          <a:avLst/>
        </a:prstGeom>
        <a:solidFill>
          <a:srgbClr val="D561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08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 err="1"/>
            <a:t>Introduction</a:t>
          </a:r>
          <a:endParaRPr lang="en-US" sz="3100" kern="1200" dirty="0"/>
        </a:p>
      </dsp:txBody>
      <dsp:txXfrm>
        <a:off x="449109" y="297578"/>
        <a:ext cx="6971317" cy="595538"/>
      </dsp:txXfrm>
    </dsp:sp>
    <dsp:sp modelId="{A794F309-1BDA-4550-9358-EEA0447E1983}">
      <dsp:nvSpPr>
        <dsp:cNvPr id="0" name=""/>
        <dsp:cNvSpPr/>
      </dsp:nvSpPr>
      <dsp:spPr>
        <a:xfrm>
          <a:off x="76898" y="223136"/>
          <a:ext cx="744422" cy="744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4EFEA-1E95-4E78-B23A-0595DD90A0B2}">
      <dsp:nvSpPr>
        <dsp:cNvPr id="0" name=""/>
        <dsp:cNvSpPr/>
      </dsp:nvSpPr>
      <dsp:spPr>
        <a:xfrm>
          <a:off x="875854" y="1190599"/>
          <a:ext cx="6544572" cy="595538"/>
        </a:xfrm>
        <a:prstGeom prst="rect">
          <a:avLst/>
        </a:prstGeom>
        <a:solidFill>
          <a:srgbClr val="D561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08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RM2 Module</a:t>
          </a:r>
          <a:endParaRPr lang="en-US" sz="3100" kern="1200" dirty="0"/>
        </a:p>
      </dsp:txBody>
      <dsp:txXfrm>
        <a:off x="875854" y="1190599"/>
        <a:ext cx="6544572" cy="595538"/>
      </dsp:txXfrm>
    </dsp:sp>
    <dsp:sp modelId="{BD92B2BE-3FC7-4038-97E0-6889993C2DBE}">
      <dsp:nvSpPr>
        <dsp:cNvPr id="0" name=""/>
        <dsp:cNvSpPr/>
      </dsp:nvSpPr>
      <dsp:spPr>
        <a:xfrm>
          <a:off x="503643" y="1116157"/>
          <a:ext cx="744422" cy="744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120354"/>
              <a:satOff val="2542"/>
              <a:lumOff val="6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8F81-8C5C-49C9-BD47-884F9F361977}">
      <dsp:nvSpPr>
        <dsp:cNvPr id="0" name=""/>
        <dsp:cNvSpPr/>
      </dsp:nvSpPr>
      <dsp:spPr>
        <a:xfrm>
          <a:off x="1006831" y="2083620"/>
          <a:ext cx="6413595" cy="595538"/>
        </a:xfrm>
        <a:prstGeom prst="rect">
          <a:avLst/>
        </a:prstGeom>
        <a:solidFill>
          <a:srgbClr val="D561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08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RM2CM </a:t>
          </a:r>
          <a:r>
            <a:rPr lang="es-ES" sz="3100" kern="1200" dirty="0" err="1"/>
            <a:t>Coupling</a:t>
          </a:r>
          <a:r>
            <a:rPr lang="es-ES" sz="3100" kern="1200" dirty="0"/>
            <a:t> </a:t>
          </a:r>
          <a:r>
            <a:rPr lang="es-ES" sz="3100" kern="1200" dirty="0" err="1"/>
            <a:t>Mechanism</a:t>
          </a:r>
          <a:endParaRPr lang="en-US" sz="3100" kern="1200" dirty="0"/>
        </a:p>
      </dsp:txBody>
      <dsp:txXfrm>
        <a:off x="1006831" y="2083620"/>
        <a:ext cx="6413595" cy="595538"/>
      </dsp:txXfrm>
    </dsp:sp>
    <dsp:sp modelId="{B852C731-1408-41B7-892B-08A5B19EC15A}">
      <dsp:nvSpPr>
        <dsp:cNvPr id="0" name=""/>
        <dsp:cNvSpPr/>
      </dsp:nvSpPr>
      <dsp:spPr>
        <a:xfrm>
          <a:off x="634620" y="2009178"/>
          <a:ext cx="744422" cy="744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482EF-A5FC-423D-AB91-EE8C84BCE352}">
      <dsp:nvSpPr>
        <dsp:cNvPr id="0" name=""/>
        <dsp:cNvSpPr/>
      </dsp:nvSpPr>
      <dsp:spPr>
        <a:xfrm>
          <a:off x="875854" y="2976642"/>
          <a:ext cx="6544572" cy="595538"/>
        </a:xfrm>
        <a:prstGeom prst="rect">
          <a:avLst/>
        </a:prstGeom>
        <a:solidFill>
          <a:srgbClr val="D561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08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 err="1"/>
            <a:t>Results</a:t>
          </a:r>
          <a:endParaRPr lang="en-US" sz="3100" kern="1200" dirty="0"/>
        </a:p>
      </dsp:txBody>
      <dsp:txXfrm>
        <a:off x="875854" y="2976642"/>
        <a:ext cx="6544572" cy="595538"/>
      </dsp:txXfrm>
    </dsp:sp>
    <dsp:sp modelId="{6B60D6B3-DCF9-4F66-AE2D-966C3D724A92}">
      <dsp:nvSpPr>
        <dsp:cNvPr id="0" name=""/>
        <dsp:cNvSpPr/>
      </dsp:nvSpPr>
      <dsp:spPr>
        <a:xfrm>
          <a:off x="503643" y="2902199"/>
          <a:ext cx="744422" cy="744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361061"/>
              <a:satOff val="7625"/>
              <a:lumOff val="20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2A7FC-10D6-484E-8FA6-1CFBF569A36B}">
      <dsp:nvSpPr>
        <dsp:cNvPr id="0" name=""/>
        <dsp:cNvSpPr/>
      </dsp:nvSpPr>
      <dsp:spPr>
        <a:xfrm>
          <a:off x="449109" y="3869663"/>
          <a:ext cx="6971317" cy="595538"/>
        </a:xfrm>
        <a:prstGeom prst="rect">
          <a:avLst/>
        </a:prstGeom>
        <a:solidFill>
          <a:srgbClr val="D561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08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 err="1"/>
            <a:t>Conclusions</a:t>
          </a:r>
          <a:r>
            <a:rPr lang="es-ES" sz="3100" kern="1200" dirty="0"/>
            <a:t> and </a:t>
          </a:r>
          <a:r>
            <a:rPr lang="es-ES" sz="3100" kern="1200" dirty="0" err="1"/>
            <a:t>Work</a:t>
          </a:r>
          <a:r>
            <a:rPr lang="es-ES" sz="3100" kern="1200" dirty="0"/>
            <a:t> In </a:t>
          </a:r>
          <a:r>
            <a:rPr lang="es-ES" sz="3100" kern="1200" dirty="0" err="1"/>
            <a:t>Progress</a:t>
          </a:r>
          <a:endParaRPr lang="en-US" sz="3100" kern="1200" dirty="0"/>
        </a:p>
      </dsp:txBody>
      <dsp:txXfrm>
        <a:off x="449109" y="3869663"/>
        <a:ext cx="6971317" cy="595538"/>
      </dsp:txXfrm>
    </dsp:sp>
    <dsp:sp modelId="{33FD349F-2E65-4F70-9997-3EF5EFE8F807}">
      <dsp:nvSpPr>
        <dsp:cNvPr id="0" name=""/>
        <dsp:cNvSpPr/>
      </dsp:nvSpPr>
      <dsp:spPr>
        <a:xfrm>
          <a:off x="76898" y="3795221"/>
          <a:ext cx="744422" cy="744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69F01-D322-487F-B6B1-DE466872A17E}">
      <dsp:nvSpPr>
        <dsp:cNvPr id="0" name=""/>
        <dsp:cNvSpPr/>
      </dsp:nvSpPr>
      <dsp:spPr>
        <a:xfrm>
          <a:off x="1138979" y="874436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F308F-97CD-4F21-A14E-39B372CE0AD1}">
      <dsp:nvSpPr>
        <dsp:cNvPr id="0" name=""/>
        <dsp:cNvSpPr/>
      </dsp:nvSpPr>
      <dsp:spPr>
        <a:xfrm>
          <a:off x="569079" y="2197609"/>
          <a:ext cx="2072362" cy="127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Optimization of the  RM2 electronic and mechanic system</a:t>
          </a:r>
        </a:p>
      </dsp:txBody>
      <dsp:txXfrm>
        <a:off x="569079" y="2197609"/>
        <a:ext cx="2072362" cy="1279291"/>
      </dsp:txXfrm>
    </dsp:sp>
    <dsp:sp modelId="{51A29183-CA91-4BC3-88FF-C49AA1B1E7E6}">
      <dsp:nvSpPr>
        <dsp:cNvPr id="0" name=""/>
        <dsp:cNvSpPr/>
      </dsp:nvSpPr>
      <dsp:spPr>
        <a:xfrm>
          <a:off x="3574005" y="874436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82634-8824-4633-8878-F3004767792D}">
      <dsp:nvSpPr>
        <dsp:cNvPr id="0" name=""/>
        <dsp:cNvSpPr/>
      </dsp:nvSpPr>
      <dsp:spPr>
        <a:xfrm>
          <a:off x="3004105" y="2197609"/>
          <a:ext cx="2072362" cy="127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Development of the coupling mechanism for the robot arm</a:t>
          </a:r>
        </a:p>
      </dsp:txBody>
      <dsp:txXfrm>
        <a:off x="3004105" y="2197609"/>
        <a:ext cx="2072362" cy="1279291"/>
      </dsp:txXfrm>
    </dsp:sp>
    <dsp:sp modelId="{B7931F33-9C22-45D8-BC9D-D0617862F64D}">
      <dsp:nvSpPr>
        <dsp:cNvPr id="0" name=""/>
        <dsp:cNvSpPr/>
      </dsp:nvSpPr>
      <dsp:spPr>
        <a:xfrm>
          <a:off x="6009031" y="874436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69C20-A69C-4CCA-8986-49CEF6F4D46E}">
      <dsp:nvSpPr>
        <dsp:cNvPr id="0" name=""/>
        <dsp:cNvSpPr/>
      </dsp:nvSpPr>
      <dsp:spPr>
        <a:xfrm>
          <a:off x="5439131" y="2197609"/>
          <a:ext cx="2072362" cy="127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Development of new end effector track wheels</a:t>
          </a:r>
        </a:p>
      </dsp:txBody>
      <dsp:txXfrm>
        <a:off x="5439131" y="2197609"/>
        <a:ext cx="2072362" cy="1279291"/>
      </dsp:txXfrm>
    </dsp:sp>
    <dsp:sp modelId="{C5D2F874-C04F-4B82-8E92-F7552F1B7667}">
      <dsp:nvSpPr>
        <dsp:cNvPr id="0" name=""/>
        <dsp:cNvSpPr/>
      </dsp:nvSpPr>
      <dsp:spPr>
        <a:xfrm>
          <a:off x="8444057" y="874436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A3403-2730-4194-8A17-3E0BBDE2E5B9}">
      <dsp:nvSpPr>
        <dsp:cNvPr id="0" name=""/>
        <dsp:cNvSpPr/>
      </dsp:nvSpPr>
      <dsp:spPr>
        <a:xfrm>
          <a:off x="7874157" y="2197609"/>
          <a:ext cx="2072362" cy="127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Construction of new robotic modules</a:t>
          </a:r>
        </a:p>
      </dsp:txBody>
      <dsp:txXfrm>
        <a:off x="7874157" y="2197609"/>
        <a:ext cx="2072362" cy="1279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80DA-A329-4379-B987-FCAA4D32C8C7}" type="datetimeFigureOut">
              <a:rPr lang="es-ES" smtClean="0"/>
              <a:t>22/05/2022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FC192-5B95-4E79-8C00-9C275E3DE6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53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66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92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0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04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71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036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FC192-5B95-4E79-8C00-9C275E3DE65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19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D785-BD11-474E-B65B-39C6C55D1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3434"/>
            <a:ext cx="9144000" cy="2181224"/>
          </a:xfrm>
          <a:solidFill>
            <a:srgbClr val="D5615D"/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3891-00CC-7248-A2AC-A7ABCCA4D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6734"/>
            <a:ext cx="9144000" cy="1655762"/>
          </a:xfrm>
          <a:solidFill>
            <a:srgbClr val="8C82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5B572-BD74-D14F-B320-4C12C2180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075" y="6258465"/>
            <a:ext cx="789337" cy="534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D56235-A862-ED42-8F8B-B26400009200}"/>
              </a:ext>
            </a:extLst>
          </p:cNvPr>
          <p:cNvSpPr/>
          <p:nvPr userDrawn="1"/>
        </p:nvSpPr>
        <p:spPr>
          <a:xfrm>
            <a:off x="8384614" y="6258465"/>
            <a:ext cx="28894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This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project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has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received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funding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from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the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 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European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Union’s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Horizon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2020 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research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and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innovation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programme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under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grant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agreement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No. 820971.</a:t>
            </a:r>
            <a:endParaRPr lang="es-ES" sz="1000" b="0" dirty="0">
              <a:solidFill>
                <a:srgbClr val="8C827C"/>
              </a:solidFill>
              <a:latin typeface="+mj-lt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1050526-4F91-AA41-9FAD-1F2F21C6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1FBBE2E-904D-6041-B569-3A19FC1E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6" y="6356350"/>
            <a:ext cx="487203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DA5519-EFE9-407C-96FF-480276C75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868" y="529324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AAAD-E441-4847-8033-6870131C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1F737-193B-9B49-9C0B-0D80FC9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295252"/>
            <a:ext cx="11558588" cy="491981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81C80CA-9F60-9A47-9818-5E17D1A4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89CA2B0-1D97-4D43-BD4D-1A0C5A5C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C2B09A0-415F-5D4E-BC35-0170504F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EB1661-91EE-409F-A896-F99F8B208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2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E9B67-0ED3-1E4B-9763-7338D3AD5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85875"/>
            <a:ext cx="3219450" cy="489108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17DBD-0DE2-2C49-87B0-8D27FA9CA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285875"/>
            <a:ext cx="8229600" cy="489108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F33FF46-C4DB-234B-9963-99043402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5C7FEAE-720C-CA47-8EC5-8AAD73A9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F8879DE-F4EF-A344-BF41-32AC76F8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D2B9B0-E5C3-4B71-830D-5AE185E20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8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C9B43-50D1-4974-8336-9CD1DAD7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71F394-33CF-4E9A-89AA-18A02DDA14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305962" y="3664410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5FF68-F698-42BC-808F-D74D8A24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A5CE7E-1A5D-4EAE-A969-4DBCD59DD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002" y="6165484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01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D785-BD11-474E-B65B-39C6C55D1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3434"/>
            <a:ext cx="9144000" cy="2181224"/>
          </a:xfrm>
          <a:solidFill>
            <a:srgbClr val="D5615D"/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3891-00CC-7248-A2AC-A7ABCCA4D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6734"/>
            <a:ext cx="9144000" cy="1655762"/>
          </a:xfrm>
          <a:solidFill>
            <a:srgbClr val="8C82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5B572-BD74-D14F-B320-4C12C2180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075" y="6258465"/>
            <a:ext cx="789337" cy="534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D56235-A862-ED42-8F8B-B26400009200}"/>
              </a:ext>
            </a:extLst>
          </p:cNvPr>
          <p:cNvSpPr/>
          <p:nvPr userDrawn="1"/>
        </p:nvSpPr>
        <p:spPr>
          <a:xfrm>
            <a:off x="8384614" y="6258465"/>
            <a:ext cx="28894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This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project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has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received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funding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from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the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 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European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Union’s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Horizon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2020 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research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and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innovation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programme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under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grant </a:t>
            </a:r>
            <a:r>
              <a:rPr lang="es-ES" sz="1000" b="0" i="0" dirty="0" err="1">
                <a:solidFill>
                  <a:srgbClr val="8C827C"/>
                </a:solidFill>
                <a:effectLst/>
                <a:latin typeface="+mj-lt"/>
              </a:rPr>
              <a:t>agreement</a:t>
            </a:r>
            <a:r>
              <a:rPr lang="es-ES" sz="1000" b="0" i="0" dirty="0">
                <a:solidFill>
                  <a:srgbClr val="8C827C"/>
                </a:solidFill>
                <a:effectLst/>
                <a:latin typeface="+mj-lt"/>
              </a:rPr>
              <a:t> No. 820971.</a:t>
            </a:r>
            <a:endParaRPr lang="es-ES" sz="1000" b="0" dirty="0">
              <a:solidFill>
                <a:srgbClr val="8C827C"/>
              </a:solidFill>
              <a:latin typeface="+mj-lt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1050526-4F91-AA41-9FAD-1F2F21C6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1FBBE2E-904D-6041-B569-3A19FC1E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6" y="6356350"/>
            <a:ext cx="487203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DA5519-EFE9-407C-96FF-480276C75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868" y="529324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426B-ED82-A84E-883B-B10ECAEB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600">
                <a:latin typeface="Moon" panose="02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E6225-BC6A-624D-A7F6-BC095DDC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95252"/>
            <a:ext cx="11558588" cy="491981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CDB9E06-A7D1-4743-936F-AA768836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71C1A-26A7-614E-9881-395D485026D2}" type="datetimeFigureOut">
              <a:rPr lang="es-ES" smtClean="0"/>
              <a:t>22/05/2022</a:t>
            </a:fld>
            <a:endParaRPr lang="es-E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4E48971-0AA0-3349-ACBB-00C84358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708A5F9-9485-B24E-9375-6A51F3D0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/>
          <a:p>
            <a:fld id="{7A1D8C5B-30B6-B04B-8E1F-8BD3CEA9B9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37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1B0AF-893B-5545-843F-DCB19C1F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443038"/>
            <a:ext cx="11587163" cy="3032709"/>
          </a:xfrm>
          <a:solidFill>
            <a:srgbClr val="D5615D"/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0D621-FBBD-0F44-A98F-E7356CC19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5" y="4589463"/>
            <a:ext cx="11587163" cy="1500187"/>
          </a:xfrm>
          <a:solidFill>
            <a:srgbClr val="8C82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CE80D-3D29-0749-95C6-734B41A1C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075" y="6258465"/>
            <a:ext cx="789337" cy="534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A11AC9-5D57-7847-8772-2C7FE03A5E37}"/>
              </a:ext>
            </a:extLst>
          </p:cNvPr>
          <p:cNvSpPr/>
          <p:nvPr userDrawn="1"/>
        </p:nvSpPr>
        <p:spPr>
          <a:xfrm>
            <a:off x="8229600" y="6258465"/>
            <a:ext cx="30444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funding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Horizon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2020 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grant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agreement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No. 820971.</a:t>
            </a:r>
            <a:endParaRPr lang="es-ES" sz="1000" b="0" kern="1200" dirty="0">
              <a:solidFill>
                <a:srgbClr val="8C827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E576E0-A2EF-4C6F-B854-99F5469B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0004" y="513214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7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857F2-5AD3-C74E-9795-7272DEB3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C5F8-CE7F-9145-B982-EB809F2F3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1343025"/>
            <a:ext cx="5676900" cy="48339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CCBA-7A63-6B49-BE27-9DF71593D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025"/>
            <a:ext cx="5729288" cy="48339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1C36580-1377-A548-8B82-AC840EA1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9F72FF5-AFC8-E74B-A9F1-86799C36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E6EA4AF-09EE-814A-AAD4-1A1EA2ED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6444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A66A5-E2A9-6449-8A76-7152B80A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8044F-F778-B74B-8681-2EEB43AB3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4E51-9941-904B-B0B6-9B7AE5A07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61E01-3433-DD47-ACD9-AFFC307DB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C7B0A3-D98F-FC44-893A-E4BF01AF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506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64EF-0934-8546-BABF-28339771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5CFC16D-188C-BB4E-B713-9C478A3D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C2A0027-3B28-6943-AC22-6BCD28D1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D6C8BC-4306-CE49-9046-021C427F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348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426B-ED82-A84E-883B-B10ECAEB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600">
                <a:latin typeface="Moon" panose="02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E6225-BC6A-624D-A7F6-BC095DDC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95252"/>
            <a:ext cx="11558588" cy="491981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CDB9E06-A7D1-4743-936F-AA768836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71C1A-26A7-614E-9881-395D485026D2}" type="datetimeFigureOut">
              <a:rPr lang="es-ES" smtClean="0"/>
              <a:t>22/05/2022</a:t>
            </a:fld>
            <a:endParaRPr lang="es-E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4E48971-0AA0-3349-ACBB-00C84358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708A5F9-9485-B24E-9375-6A51F3D0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/>
          <a:p>
            <a:fld id="{7A1D8C5B-30B6-B04B-8E1F-8BD3CEA9B9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99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74069-E672-0943-91E0-1F1B3150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387EA62-2E22-F449-A25B-EB082BA4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4F78712-ABFF-534F-9FBA-1A9C7CB9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BE01AE2-A884-1942-A2E1-D98B4D02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3607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6CC1-53AD-D644-9627-B0DD6BD5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14450"/>
            <a:ext cx="4427537" cy="11858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974AB-22CD-5E4A-BB25-A26A4430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314450"/>
            <a:ext cx="6872288" cy="4546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89503-935E-4743-BC2A-C528B002C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500312"/>
            <a:ext cx="4429125" cy="336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6FBFB7-2531-D442-B181-C4D6D9AC9631}"/>
              </a:ext>
            </a:extLst>
          </p:cNvPr>
          <p:cNvSpPr txBox="1">
            <a:spLocks/>
          </p:cNvSpPr>
          <p:nvPr userDrawn="1"/>
        </p:nvSpPr>
        <p:spPr>
          <a:xfrm>
            <a:off x="342900" y="365126"/>
            <a:ext cx="11558588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C827C"/>
                </a:solidFill>
                <a:latin typeface="+mj-lt"/>
              </a:rPr>
              <a:t>Click to edit Master title style</a:t>
            </a:r>
            <a:endParaRPr lang="es-ES" dirty="0">
              <a:solidFill>
                <a:srgbClr val="8C827C"/>
              </a:solidFill>
              <a:latin typeface="+mj-lt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9353351-DA1D-7F4F-867B-3E029C8D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33C04AB-9337-554E-A636-A9824056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C9B2E04-A236-0D46-9F3C-075BF7A1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01F8E82-413B-44B4-A27D-BCD9FB26A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40C2D-CBD9-C845-9CA9-843F2159C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72063" y="1314450"/>
            <a:ext cx="6872287" cy="4546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017C5-8CB8-C747-AB02-D9D02352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88694-DE5B-A04A-A2A5-2056F6B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2BD9C-59A1-9E4A-A73E-8E903D7F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0098AA-887D-714A-8BE8-FD86C5EA6B8B}"/>
              </a:ext>
            </a:extLst>
          </p:cNvPr>
          <p:cNvSpPr txBox="1">
            <a:spLocks/>
          </p:cNvSpPr>
          <p:nvPr userDrawn="1"/>
        </p:nvSpPr>
        <p:spPr>
          <a:xfrm>
            <a:off x="342900" y="365126"/>
            <a:ext cx="11558588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C827C"/>
                </a:solidFill>
                <a:latin typeface="+mj-lt"/>
              </a:rPr>
              <a:t>Click to edit Master title style</a:t>
            </a:r>
            <a:endParaRPr lang="es-ES" dirty="0">
              <a:solidFill>
                <a:srgbClr val="8C827C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946337-7C9D-9D4E-A6CE-B72DABB5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14450"/>
            <a:ext cx="4427537" cy="11858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3D8DBB-2651-E64D-A2D4-AB3D00AC9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500312"/>
            <a:ext cx="4429125" cy="336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995C9C8-91CD-4038-BE3C-6610AA368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AAAD-E441-4847-8033-6870131C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1F737-193B-9B49-9C0B-0D80FC9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295252"/>
            <a:ext cx="11558588" cy="491981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81C80CA-9F60-9A47-9818-5E17D1A4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89CA2B0-1D97-4D43-BD4D-1A0C5A5C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C2B09A0-415F-5D4E-BC35-0170504F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EB1661-91EE-409F-A896-F99F8B208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8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E9B67-0ED3-1E4B-9763-7338D3AD5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85875"/>
            <a:ext cx="3219450" cy="489108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17DBD-0DE2-2C49-87B0-8D27FA9CA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285875"/>
            <a:ext cx="8229600" cy="489108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F33FF46-C4DB-234B-9963-99043402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5C7FEAE-720C-CA47-8EC5-8AAD73A9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F8879DE-F4EF-A344-BF41-32AC76F8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D2B9B0-E5C3-4B71-830D-5AE185E20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64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C9B43-50D1-4974-8336-9CD1DAD7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71F394-33CF-4E9A-89AA-18A02DDA14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305962" y="3664410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1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5FF68-F698-42BC-808F-D74D8A24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A5CE7E-1A5D-4EAE-A969-4DBCD59DD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002" y="6165484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1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1B0AF-893B-5545-843F-DCB19C1F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443038"/>
            <a:ext cx="11587163" cy="3032709"/>
          </a:xfrm>
          <a:solidFill>
            <a:srgbClr val="D5615D"/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0D621-FBBD-0F44-A98F-E7356CC19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5" y="4589463"/>
            <a:ext cx="11587163" cy="1500187"/>
          </a:xfrm>
          <a:solidFill>
            <a:srgbClr val="8C82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CE80D-3D29-0749-95C6-734B41A1C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075" y="6258465"/>
            <a:ext cx="789337" cy="534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A11AC9-5D57-7847-8772-2C7FE03A5E37}"/>
              </a:ext>
            </a:extLst>
          </p:cNvPr>
          <p:cNvSpPr/>
          <p:nvPr userDrawn="1"/>
        </p:nvSpPr>
        <p:spPr>
          <a:xfrm>
            <a:off x="8229600" y="6258465"/>
            <a:ext cx="30444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funding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Horizon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2020 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grant </a:t>
            </a:r>
            <a:r>
              <a:rPr lang="es-ES" sz="1000" b="0" i="0" kern="1200" dirty="0" err="1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agreement</a:t>
            </a:r>
            <a:r>
              <a:rPr lang="es-ES" sz="1000" b="0" i="0" kern="1200" dirty="0">
                <a:solidFill>
                  <a:srgbClr val="8C827C"/>
                </a:solidFill>
                <a:effectLst/>
                <a:latin typeface="+mn-lt"/>
                <a:ea typeface="+mn-ea"/>
                <a:cs typeface="+mn-cs"/>
              </a:rPr>
              <a:t> No. 820971.</a:t>
            </a:r>
            <a:endParaRPr lang="es-ES" sz="1000" b="0" kern="1200" dirty="0">
              <a:solidFill>
                <a:srgbClr val="8C827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E576E0-A2EF-4C6F-B854-99F5469B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0004" y="513214"/>
            <a:ext cx="3807995" cy="5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6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857F2-5AD3-C74E-9795-7272DEB3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C5F8-CE7F-9145-B982-EB809F2F3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1343025"/>
            <a:ext cx="5676900" cy="48339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CCBA-7A63-6B49-BE27-9DF71593D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025"/>
            <a:ext cx="5729288" cy="48339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1C36580-1377-A548-8B82-AC840EA1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9F72FF5-AFC8-E74B-A9F1-86799C36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E6EA4AF-09EE-814A-AAD4-1A1EA2ED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927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A66A5-E2A9-6449-8A76-7152B80A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8044F-F778-B74B-8681-2EEB43AB3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4E51-9941-904B-B0B6-9B7AE5A07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61E01-3433-DD47-ACD9-AFFC307DB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C7B0A3-D98F-FC44-893A-E4BF01AF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177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64EF-0934-8546-BABF-28339771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5CFC16D-188C-BB4E-B713-9C478A3D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C2A0027-3B28-6943-AC22-6BCD28D1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D6C8BC-4306-CE49-9046-021C427F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76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74069-E672-0943-91E0-1F1B3150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387EA62-2E22-F449-A25B-EB082BA4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4F78712-ABFF-534F-9FBA-1A9C7CB9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BE01AE2-A884-1942-A2E1-D98B4D02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27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6CC1-53AD-D644-9627-B0DD6BD5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14450"/>
            <a:ext cx="4427537" cy="11858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974AB-22CD-5E4A-BB25-A26A4430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314450"/>
            <a:ext cx="6872288" cy="4546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89503-935E-4743-BC2A-C528B002C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500312"/>
            <a:ext cx="4429125" cy="336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6FBFB7-2531-D442-B181-C4D6D9AC9631}"/>
              </a:ext>
            </a:extLst>
          </p:cNvPr>
          <p:cNvSpPr txBox="1">
            <a:spLocks/>
          </p:cNvSpPr>
          <p:nvPr userDrawn="1"/>
        </p:nvSpPr>
        <p:spPr>
          <a:xfrm>
            <a:off x="342900" y="365126"/>
            <a:ext cx="11558588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C827C"/>
                </a:solidFill>
                <a:latin typeface="+mj-lt"/>
              </a:rPr>
              <a:t>Click to edit Master title style</a:t>
            </a:r>
            <a:endParaRPr lang="es-ES" dirty="0">
              <a:solidFill>
                <a:srgbClr val="8C827C"/>
              </a:solidFill>
              <a:latin typeface="+mj-lt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9353351-DA1D-7F4F-867B-3E029C8D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33C04AB-9337-554E-A636-A9824056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C9B2E04-A236-0D46-9F3C-075BF7A1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01F8E82-413B-44B4-A27D-BCD9FB26A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7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40C2D-CBD9-C845-9CA9-843F2159C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72063" y="1314450"/>
            <a:ext cx="6872287" cy="4546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017C5-8CB8-C747-AB02-D9D02352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F71C1A-26A7-614E-9881-395D485026D2}" type="datetimeFigureOut">
              <a:rPr lang="es-ES" smtClean="0"/>
              <a:pPr/>
              <a:t>22/05/2022</a:t>
            </a:fld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88694-DE5B-A04A-A2A5-2056F6B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0425" y="6356350"/>
            <a:ext cx="53720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2BD9C-59A1-9E4A-A73E-8E903D7F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150" y="635476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A1D8C5B-30B6-B04B-8E1F-8BD3CEA9B9F8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0098AA-887D-714A-8BE8-FD86C5EA6B8B}"/>
              </a:ext>
            </a:extLst>
          </p:cNvPr>
          <p:cNvSpPr txBox="1">
            <a:spLocks/>
          </p:cNvSpPr>
          <p:nvPr userDrawn="1"/>
        </p:nvSpPr>
        <p:spPr>
          <a:xfrm>
            <a:off x="342900" y="365126"/>
            <a:ext cx="11558588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C827C"/>
                </a:solidFill>
                <a:latin typeface="+mj-lt"/>
              </a:rPr>
              <a:t>Click to edit Master title style</a:t>
            </a:r>
            <a:endParaRPr lang="es-ES" dirty="0">
              <a:solidFill>
                <a:srgbClr val="8C827C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946337-7C9D-9D4E-A6CE-B72DABB5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14450"/>
            <a:ext cx="4427537" cy="11858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3D8DBB-2651-E64D-A2D4-AB3D00AC9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500312"/>
            <a:ext cx="4429125" cy="336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995C9C8-91CD-4038-BE3C-6610AA368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43916"/>
            <a:ext cx="649225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275D9-BC92-184D-8ABD-F33524D2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15920-9B6C-6C41-BE0D-A7B725C3E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95252"/>
            <a:ext cx="11558588" cy="5262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8F206-6AA6-1C4B-95AC-AE2CF22CC4FB}"/>
              </a:ext>
            </a:extLst>
          </p:cNvPr>
          <p:cNvSpPr/>
          <p:nvPr userDrawn="1"/>
        </p:nvSpPr>
        <p:spPr>
          <a:xfrm>
            <a:off x="329850" y="1130544"/>
            <a:ext cx="3820100" cy="94997"/>
          </a:xfrm>
          <a:prstGeom prst="rect">
            <a:avLst/>
          </a:prstGeom>
          <a:solidFill>
            <a:srgbClr val="343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65DA3-05E6-0145-8802-FA90BE7E1003}"/>
              </a:ext>
            </a:extLst>
          </p:cNvPr>
          <p:cNvSpPr/>
          <p:nvPr userDrawn="1"/>
        </p:nvSpPr>
        <p:spPr>
          <a:xfrm>
            <a:off x="8138540" y="1128190"/>
            <a:ext cx="3820100" cy="98554"/>
          </a:xfrm>
          <a:prstGeom prst="rect">
            <a:avLst/>
          </a:prstGeom>
          <a:solidFill>
            <a:srgbClr val="D56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372A1-8A7C-A240-9EAF-28E10510DBD3}"/>
              </a:ext>
            </a:extLst>
          </p:cNvPr>
          <p:cNvSpPr/>
          <p:nvPr userDrawn="1"/>
        </p:nvSpPr>
        <p:spPr>
          <a:xfrm>
            <a:off x="4240720" y="1130544"/>
            <a:ext cx="3820100" cy="91440"/>
          </a:xfrm>
          <a:prstGeom prst="rect">
            <a:avLst/>
          </a:prstGeom>
          <a:solidFill>
            <a:srgbClr val="8C82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2" descr="Logos UPM">
            <a:extLst>
              <a:ext uri="{FF2B5EF4-FFF2-40B4-BE49-F238E27FC236}">
                <a16:creationId xmlns:a16="http://schemas.microsoft.com/office/drawing/2014/main" id="{5F7750A6-66DA-5AF8-19AF-F239BCCBF4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4" y="242397"/>
            <a:ext cx="2019300" cy="9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BE80D8E2-96C3-65F4-A044-7D3F71B53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19341"/>
          <a:stretch/>
        </p:blipFill>
        <p:spPr>
          <a:xfrm>
            <a:off x="1936094" y="326628"/>
            <a:ext cx="1375277" cy="7395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DB96E65-998A-60E2-D352-D63DA33232CD}"/>
              </a:ext>
            </a:extLst>
          </p:cNvPr>
          <p:cNvSpPr txBox="1"/>
          <p:nvPr userDrawn="1"/>
        </p:nvSpPr>
        <p:spPr>
          <a:xfrm>
            <a:off x="221664" y="6326645"/>
            <a:ext cx="9996256" cy="59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5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Modular collaborative resilient robots for mining operations. </a:t>
            </a:r>
            <a:r>
              <a:rPr lang="es-ES" sz="105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V. Gómez</a:t>
            </a:r>
            <a:r>
              <a:rPr lang="es-ES" sz="105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M. Hernando</a:t>
            </a:r>
          </a:p>
          <a:p>
            <a:pPr>
              <a:lnSpc>
                <a:spcPct val="107000"/>
              </a:lnSpc>
            </a:pPr>
            <a:r>
              <a:rPr lang="en-US" sz="105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Automation and robotics for raw material exploration and production in Europe</a:t>
            </a:r>
            <a:r>
              <a:rPr lang="es-ES" sz="105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. </a:t>
            </a:r>
            <a:r>
              <a:rPr lang="es-ES" sz="105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Vienna</a:t>
            </a:r>
            <a:r>
              <a:rPr lang="es-ES" sz="105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23  May 2022.</a:t>
            </a:r>
          </a:p>
          <a:p>
            <a:endParaRPr lang="es-ES" sz="10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2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8C827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343B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4343B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4343B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4343B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4343B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275D9-BC92-184D-8ABD-F33524D2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15920-9B6C-6C41-BE0D-A7B725C3E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95252"/>
            <a:ext cx="11558588" cy="5262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8F206-6AA6-1C4B-95AC-AE2CF22CC4FB}"/>
              </a:ext>
            </a:extLst>
          </p:cNvPr>
          <p:cNvSpPr/>
          <p:nvPr userDrawn="1"/>
        </p:nvSpPr>
        <p:spPr>
          <a:xfrm>
            <a:off x="329850" y="1130544"/>
            <a:ext cx="3820100" cy="94997"/>
          </a:xfrm>
          <a:prstGeom prst="rect">
            <a:avLst/>
          </a:prstGeom>
          <a:solidFill>
            <a:srgbClr val="343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65DA3-05E6-0145-8802-FA90BE7E1003}"/>
              </a:ext>
            </a:extLst>
          </p:cNvPr>
          <p:cNvSpPr/>
          <p:nvPr userDrawn="1"/>
        </p:nvSpPr>
        <p:spPr>
          <a:xfrm>
            <a:off x="8138540" y="1128190"/>
            <a:ext cx="3820100" cy="98554"/>
          </a:xfrm>
          <a:prstGeom prst="rect">
            <a:avLst/>
          </a:prstGeom>
          <a:solidFill>
            <a:srgbClr val="D56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372A1-8A7C-A240-9EAF-28E10510DBD3}"/>
              </a:ext>
            </a:extLst>
          </p:cNvPr>
          <p:cNvSpPr/>
          <p:nvPr userDrawn="1"/>
        </p:nvSpPr>
        <p:spPr>
          <a:xfrm>
            <a:off x="4240720" y="1130544"/>
            <a:ext cx="3820100" cy="91440"/>
          </a:xfrm>
          <a:prstGeom prst="rect">
            <a:avLst/>
          </a:prstGeom>
          <a:solidFill>
            <a:srgbClr val="8C82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765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8C827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343B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4343B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4343B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4343B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4343B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3.xml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7.xml"/><Relationship Id="rId5" Type="http://schemas.microsoft.com/office/2007/relationships/media" Target="../media/media2.mov"/><Relationship Id="rId10" Type="http://schemas.openxmlformats.org/officeDocument/2006/relationships/image" Target="../media/image18.png"/><Relationship Id="rId4" Type="http://schemas.openxmlformats.org/officeDocument/2006/relationships/video" Target="NULL" TargetMode="Externa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30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5.mp4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33A7C89B-621A-4E75-BABB-EA873A69E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33" r="3130" b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58D11B-B6EA-4A6E-943F-48F2739F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648" y="1388526"/>
            <a:ext cx="4143375" cy="29083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Modular collaborative resilient robots for mining operations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C0835CED-DC0E-4714-9E06-25F0767F7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360" y="406304"/>
            <a:ext cx="4143375" cy="557005"/>
          </a:xfrm>
          <a:prstGeom prst="rect">
            <a:avLst/>
          </a:prstGeom>
          <a:ln>
            <a:solidFill>
              <a:srgbClr val="34343B"/>
            </a:solidFill>
          </a:ln>
        </p:spPr>
      </p:pic>
      <p:pic>
        <p:nvPicPr>
          <p:cNvPr id="9" name="Imagen 8" descr="Pantalla de computadora con un teclado de computadora&#10;&#10;Descripción generada automáticamente con confianza media">
            <a:extLst>
              <a:ext uri="{FF2B5EF4-FFF2-40B4-BE49-F238E27FC236}">
                <a16:creationId xmlns:a16="http://schemas.microsoft.com/office/drawing/2014/main" id="{752BF34C-E450-4C95-B76C-040156E5B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r="20915"/>
          <a:stretch/>
        </p:blipFill>
        <p:spPr>
          <a:xfrm>
            <a:off x="8270240" y="6258897"/>
            <a:ext cx="2994490" cy="542908"/>
          </a:xfrm>
          <a:prstGeom prst="rect">
            <a:avLst/>
          </a:prstGeom>
        </p:spPr>
      </p:pic>
      <p:pic>
        <p:nvPicPr>
          <p:cNvPr id="13" name="Imagen 12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1A4DD61B-B67B-4217-8046-67FC2160DC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1" t="6773" r="4790" b="8225"/>
          <a:stretch/>
        </p:blipFill>
        <p:spPr>
          <a:xfrm>
            <a:off x="11338744" y="6313972"/>
            <a:ext cx="852307" cy="5429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3FA06E-F14D-EC07-528F-4A0F21AB6812}"/>
              </a:ext>
            </a:extLst>
          </p:cNvPr>
          <p:cNvSpPr txBox="1"/>
          <p:nvPr/>
        </p:nvSpPr>
        <p:spPr>
          <a:xfrm>
            <a:off x="8165656" y="4679068"/>
            <a:ext cx="351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V. Gómez </a:t>
            </a:r>
            <a:r>
              <a:rPr lang="es-ES" dirty="0"/>
              <a:t>&amp;</a:t>
            </a:r>
            <a:r>
              <a:rPr lang="es-ES" b="1" dirty="0"/>
              <a:t> </a:t>
            </a:r>
            <a:r>
              <a:rPr lang="es-ES" dirty="0"/>
              <a:t>M. Hernando,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B680BE-146F-3267-E2AD-8C57F72501B8}"/>
              </a:ext>
            </a:extLst>
          </p:cNvPr>
          <p:cNvSpPr txBox="1"/>
          <p:nvPr/>
        </p:nvSpPr>
        <p:spPr>
          <a:xfrm>
            <a:off x="8165656" y="5232183"/>
            <a:ext cx="409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Automation and robotics for raw material exploration and production in Europe</a:t>
            </a:r>
            <a:r>
              <a:rPr lang="es-ES" dirty="0"/>
              <a:t>. </a:t>
            </a:r>
            <a:r>
              <a:rPr lang="es-ES" dirty="0" err="1"/>
              <a:t>Vienna</a:t>
            </a:r>
            <a:r>
              <a:rPr lang="es-ES" dirty="0"/>
              <a:t>, 23 May 2022</a:t>
            </a:r>
          </a:p>
        </p:txBody>
      </p:sp>
      <p:pic>
        <p:nvPicPr>
          <p:cNvPr id="2050" name="Picture 2" descr="Centro en Automática y Robótica (CAR) UPM-CSIC -">
            <a:extLst>
              <a:ext uri="{FF2B5EF4-FFF2-40B4-BE49-F238E27FC236}">
                <a16:creationId xmlns:a16="http://schemas.microsoft.com/office/drawing/2014/main" id="{2DA0F7AE-A4E4-35EA-0A89-BB706FD9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" y="5987693"/>
            <a:ext cx="2105025" cy="6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s UPM">
            <a:extLst>
              <a:ext uri="{FF2B5EF4-FFF2-40B4-BE49-F238E27FC236}">
                <a16:creationId xmlns:a16="http://schemas.microsoft.com/office/drawing/2014/main" id="{21C9A742-B1BB-A4D7-CD3A-9B500DDEE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1"/>
          <a:stretch/>
        </p:blipFill>
        <p:spPr bwMode="auto">
          <a:xfrm>
            <a:off x="-45194" y="5102198"/>
            <a:ext cx="1001751" cy="9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42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200"/>
    </mc:Choice>
    <mc:Fallback xmlns="">
      <p:transition spd="slow" advTm="402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antalla, motor, cuarto&#10;&#10;Descripción generada automáticamente">
            <a:extLst>
              <a:ext uri="{FF2B5EF4-FFF2-40B4-BE49-F238E27FC236}">
                <a16:creationId xmlns:a16="http://schemas.microsoft.com/office/drawing/2014/main" id="{80F71B38-84FF-438B-9E78-34CCFB668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49" r="9092" b="2081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DFBA8B-D839-4CCC-B65C-6F02EC50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Thank you for your attention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Logos UPM">
            <a:extLst>
              <a:ext uri="{FF2B5EF4-FFF2-40B4-BE49-F238E27FC236}">
                <a16:creationId xmlns:a16="http://schemas.microsoft.com/office/drawing/2014/main" id="{6C77C45D-6522-03B4-A8B8-7A330E57F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1"/>
          <a:stretch/>
        </p:blipFill>
        <p:spPr bwMode="auto">
          <a:xfrm>
            <a:off x="332197" y="-936"/>
            <a:ext cx="1001751" cy="9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3847B2-54EF-2B48-E6DE-1C620A8E7544}"/>
              </a:ext>
            </a:extLst>
          </p:cNvPr>
          <p:cNvSpPr txBox="1"/>
          <p:nvPr/>
        </p:nvSpPr>
        <p:spPr>
          <a:xfrm>
            <a:off x="477981" y="4697880"/>
            <a:ext cx="397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Modular collaborative resilient robots for mining operations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8BE58B4-816C-1A3B-57F5-D708E3D7AF9E}"/>
              </a:ext>
            </a:extLst>
          </p:cNvPr>
          <p:cNvSpPr txBox="1"/>
          <p:nvPr/>
        </p:nvSpPr>
        <p:spPr>
          <a:xfrm>
            <a:off x="477981" y="5581302"/>
            <a:ext cx="351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V. Gómez &amp; </a:t>
            </a:r>
            <a:r>
              <a:rPr lang="es-ES" dirty="0"/>
              <a:t>M. Hernando</a:t>
            </a:r>
          </a:p>
        </p:txBody>
      </p:sp>
      <p:pic>
        <p:nvPicPr>
          <p:cNvPr id="13" name="Imagen 12" descr="Imagen que contiene Forma&#10;&#10;Descripción generada automáticamente">
            <a:extLst>
              <a:ext uri="{FF2B5EF4-FFF2-40B4-BE49-F238E27FC236}">
                <a16:creationId xmlns:a16="http://schemas.microsoft.com/office/drawing/2014/main" id="{51952FC4-B026-B83A-993B-DA0423BB78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341"/>
          <a:stretch/>
        </p:blipFill>
        <p:spPr>
          <a:xfrm>
            <a:off x="145433" y="911473"/>
            <a:ext cx="1375277" cy="7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33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EB518-CF7E-45EA-7D64-B3770030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11558588" cy="692150"/>
          </a:xfrm>
        </p:spPr>
        <p:txBody>
          <a:bodyPr>
            <a:normAutofit/>
          </a:bodyPr>
          <a:lstStyle/>
          <a:p>
            <a:r>
              <a:rPr lang="es-ES" dirty="0" err="1">
                <a:solidFill>
                  <a:srgbClr val="666666"/>
                </a:solidFill>
                <a:latin typeface="Moon" panose="02000500000000000000" pitchFamily="2" charset="0"/>
              </a:rPr>
              <a:t>Index</a:t>
            </a:r>
            <a:endParaRPr lang="es-ES" dirty="0">
              <a:solidFill>
                <a:srgbClr val="666666"/>
              </a:solidFill>
              <a:latin typeface="Moon" panose="02000500000000000000" pitchFamily="2" charset="0"/>
            </a:endParaRPr>
          </a:p>
        </p:txBody>
      </p:sp>
      <p:graphicFrame>
        <p:nvGraphicFramePr>
          <p:cNvPr id="5" name="CuadroTexto 2">
            <a:extLst>
              <a:ext uri="{FF2B5EF4-FFF2-40B4-BE49-F238E27FC236}">
                <a16:creationId xmlns:a16="http://schemas.microsoft.com/office/drawing/2014/main" id="{4959B7F4-3BE5-D573-F106-A49B9B04D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861428"/>
              </p:ext>
            </p:extLst>
          </p:nvPr>
        </p:nvGraphicFramePr>
        <p:xfrm>
          <a:off x="361950" y="1558644"/>
          <a:ext cx="7486650" cy="4762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701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B9FC9-E938-AA49-92B7-7A1F126D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>
                <a:solidFill>
                  <a:srgbClr val="666666"/>
                </a:solidFill>
              </a:rPr>
              <a:t>Introduction</a:t>
            </a:r>
            <a:endParaRPr lang="es-ES" dirty="0">
              <a:solidFill>
                <a:srgbClr val="666666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0152B7-240C-7841-8750-705BDFE241AB}"/>
              </a:ext>
            </a:extLst>
          </p:cNvPr>
          <p:cNvCxnSpPr/>
          <p:nvPr/>
        </p:nvCxnSpPr>
        <p:spPr>
          <a:xfrm>
            <a:off x="-42031" y="3532069"/>
            <a:ext cx="312157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099E017-0B8F-3E89-35E6-600554011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0" b="15153"/>
          <a:stretch/>
        </p:blipFill>
        <p:spPr>
          <a:xfrm>
            <a:off x="3204019" y="1312372"/>
            <a:ext cx="7695550" cy="2781640"/>
          </a:xfrm>
          <a:prstGeom prst="rect">
            <a:avLst/>
          </a:prstGeom>
          <a:ln w="38100">
            <a:solidFill>
              <a:srgbClr val="34343B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70B6019F-D2DA-4D73-68DF-70FA16F0517C}"/>
              </a:ext>
            </a:extLst>
          </p:cNvPr>
          <p:cNvSpPr/>
          <p:nvPr/>
        </p:nvSpPr>
        <p:spPr>
          <a:xfrm>
            <a:off x="342900" y="2509350"/>
            <a:ext cx="2357495" cy="39942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RM1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Prototype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B6802F5-B75B-28AC-8772-E37B8040F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2322" r="14093"/>
          <a:stretch/>
        </p:blipFill>
        <p:spPr bwMode="auto">
          <a:xfrm>
            <a:off x="3204019" y="4443964"/>
            <a:ext cx="2855325" cy="1879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3E12E7-0C89-7815-7876-B2DF9AEEB99B}"/>
              </a:ext>
            </a:extLst>
          </p:cNvPr>
          <p:cNvSpPr/>
          <p:nvPr/>
        </p:nvSpPr>
        <p:spPr>
          <a:xfrm>
            <a:off x="342900" y="5151064"/>
            <a:ext cx="2261043" cy="39942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RM3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Prototype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EF4CCAF-1C12-D191-77D4-AF2D3CD00C50}"/>
              </a:ext>
            </a:extLst>
          </p:cNvPr>
          <p:cNvSpPr/>
          <p:nvPr/>
        </p:nvSpPr>
        <p:spPr>
          <a:xfrm>
            <a:off x="6380606" y="5209373"/>
            <a:ext cx="2146743" cy="348382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RM2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Prototype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8DC41A-5A56-906C-87AC-730DDE11C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26819" y="4443964"/>
            <a:ext cx="2072750" cy="187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9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B9D9C2D-D766-4A76-A548-26D97310B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" r="602" b="602"/>
          <a:stretch/>
        </p:blipFill>
        <p:spPr bwMode="auto">
          <a:xfrm>
            <a:off x="954393" y="2612148"/>
            <a:ext cx="2895722" cy="2721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4D5DE7-B0C0-4E08-B27A-7CA038C3A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5274"/>
            <a:ext cx="11558588" cy="692150"/>
          </a:xfrm>
        </p:spPr>
        <p:txBody>
          <a:bodyPr/>
          <a:lstStyle/>
          <a:p>
            <a:r>
              <a:rPr lang="es-ES" dirty="0">
                <a:solidFill>
                  <a:srgbClr val="666666"/>
                </a:solidFill>
                <a:latin typeface="Moon" panose="02000500000000000000" pitchFamily="2" charset="0"/>
              </a:rPr>
              <a:t>RM2 module</a:t>
            </a: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7515401-48AD-47F6-B6A5-D80B3B526755}"/>
              </a:ext>
            </a:extLst>
          </p:cNvPr>
          <p:cNvGrpSpPr/>
          <p:nvPr/>
        </p:nvGrpSpPr>
        <p:grpSpPr>
          <a:xfrm>
            <a:off x="793151" y="3263024"/>
            <a:ext cx="3156578" cy="2597199"/>
            <a:chOff x="793151" y="3263024"/>
            <a:chExt cx="3156578" cy="2597199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6977C8A-1612-488E-BCD3-5515EACA1AE8}"/>
                </a:ext>
              </a:extLst>
            </p:cNvPr>
            <p:cNvGrpSpPr/>
            <p:nvPr/>
          </p:nvGrpSpPr>
          <p:grpSpPr>
            <a:xfrm>
              <a:off x="2164867" y="5417376"/>
              <a:ext cx="465302" cy="442847"/>
              <a:chOff x="0" y="0"/>
              <a:chExt cx="396000" cy="396000"/>
            </a:xfrm>
          </p:grpSpPr>
          <p:sp>
            <p:nvSpPr>
              <p:cNvPr id="42" name="Diagrama de flujo: conector 41">
                <a:extLst>
                  <a:ext uri="{FF2B5EF4-FFF2-40B4-BE49-F238E27FC236}">
                    <a16:creationId xmlns:a16="http://schemas.microsoft.com/office/drawing/2014/main" id="{0EABAD72-BC3D-4697-9D7C-1AB4DA56B998}"/>
                  </a:ext>
                </a:extLst>
              </p:cNvPr>
              <p:cNvSpPr/>
              <p:nvPr/>
            </p:nvSpPr>
            <p:spPr>
              <a:xfrm>
                <a:off x="0" y="0"/>
                <a:ext cx="396000" cy="396000"/>
              </a:xfrm>
              <a:prstGeom prst="flowChartConnector">
                <a:avLst/>
              </a:prstGeom>
              <a:noFill/>
              <a:ln w="28575">
                <a:solidFill>
                  <a:srgbClr val="D56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43" name="Cuadro de texto 47">
                <a:extLst>
                  <a:ext uri="{FF2B5EF4-FFF2-40B4-BE49-F238E27FC236}">
                    <a16:creationId xmlns:a16="http://schemas.microsoft.com/office/drawing/2014/main" id="{54F9763E-DB38-4C2D-A72A-413E6CFC6EB3}"/>
                  </a:ext>
                </a:extLst>
              </p:cNvPr>
              <p:cNvSpPr txBox="1"/>
              <p:nvPr/>
            </p:nvSpPr>
            <p:spPr>
              <a:xfrm>
                <a:off x="19559" y="24449"/>
                <a:ext cx="360000" cy="360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ES" b="1" dirty="0">
                    <a:solidFill>
                      <a:srgbClr val="D5615D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A</a:t>
                </a:r>
                <a:endParaRPr lang="es-ES" sz="1400" dirty="0">
                  <a:solidFill>
                    <a:srgbClr val="D5615D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E2A3FE0B-AEE8-4154-8F3E-77D820663087}"/>
                </a:ext>
              </a:extLst>
            </p:cNvPr>
            <p:cNvGrpSpPr/>
            <p:nvPr/>
          </p:nvGrpSpPr>
          <p:grpSpPr>
            <a:xfrm>
              <a:off x="3484427" y="3263024"/>
              <a:ext cx="465302" cy="442847"/>
              <a:chOff x="0" y="0"/>
              <a:chExt cx="396000" cy="396000"/>
            </a:xfrm>
          </p:grpSpPr>
          <p:sp>
            <p:nvSpPr>
              <p:cNvPr id="38" name="Diagrama de flujo: conector 37">
                <a:extLst>
                  <a:ext uri="{FF2B5EF4-FFF2-40B4-BE49-F238E27FC236}">
                    <a16:creationId xmlns:a16="http://schemas.microsoft.com/office/drawing/2014/main" id="{6619F54E-0D91-487F-8066-B57E8B5233C0}"/>
                  </a:ext>
                </a:extLst>
              </p:cNvPr>
              <p:cNvSpPr/>
              <p:nvPr/>
            </p:nvSpPr>
            <p:spPr>
              <a:xfrm>
                <a:off x="0" y="0"/>
                <a:ext cx="396000" cy="396000"/>
              </a:xfrm>
              <a:prstGeom prst="flowChartConnector">
                <a:avLst/>
              </a:prstGeom>
              <a:noFill/>
              <a:ln w="28575">
                <a:solidFill>
                  <a:srgbClr val="D56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39" name="Cuadro de texto 60">
                <a:extLst>
                  <a:ext uri="{FF2B5EF4-FFF2-40B4-BE49-F238E27FC236}">
                    <a16:creationId xmlns:a16="http://schemas.microsoft.com/office/drawing/2014/main" id="{323AE0BF-B9CE-4301-8A55-01E1293A15CD}"/>
                  </a:ext>
                </a:extLst>
              </p:cNvPr>
              <p:cNvSpPr txBox="1"/>
              <p:nvPr/>
            </p:nvSpPr>
            <p:spPr>
              <a:xfrm>
                <a:off x="19559" y="24449"/>
                <a:ext cx="360000" cy="360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ES" b="1" dirty="0">
                    <a:solidFill>
                      <a:srgbClr val="D5615D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C</a:t>
                </a:r>
                <a:endParaRPr lang="es-ES" sz="1400" dirty="0">
                  <a:solidFill>
                    <a:srgbClr val="D5615D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5E2BC660-E395-43B1-B852-3E0D798EFBC1}"/>
                </a:ext>
              </a:extLst>
            </p:cNvPr>
            <p:cNvGrpSpPr/>
            <p:nvPr/>
          </p:nvGrpSpPr>
          <p:grpSpPr>
            <a:xfrm>
              <a:off x="793151" y="3263024"/>
              <a:ext cx="465302" cy="442847"/>
              <a:chOff x="0" y="0"/>
              <a:chExt cx="396000" cy="396000"/>
            </a:xfrm>
          </p:grpSpPr>
          <p:sp>
            <p:nvSpPr>
              <p:cNvPr id="36" name="Diagrama de flujo: conector 35">
                <a:extLst>
                  <a:ext uri="{FF2B5EF4-FFF2-40B4-BE49-F238E27FC236}">
                    <a16:creationId xmlns:a16="http://schemas.microsoft.com/office/drawing/2014/main" id="{8DC2059F-94EB-433D-929A-9B8F1B8740B9}"/>
                  </a:ext>
                </a:extLst>
              </p:cNvPr>
              <p:cNvSpPr/>
              <p:nvPr/>
            </p:nvSpPr>
            <p:spPr>
              <a:xfrm>
                <a:off x="0" y="0"/>
                <a:ext cx="396000" cy="396000"/>
              </a:xfrm>
              <a:prstGeom prst="flowChartConnector">
                <a:avLst/>
              </a:prstGeom>
              <a:noFill/>
              <a:ln w="28575">
                <a:solidFill>
                  <a:srgbClr val="D56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37" name="Cuadro de texto 63">
                <a:extLst>
                  <a:ext uri="{FF2B5EF4-FFF2-40B4-BE49-F238E27FC236}">
                    <a16:creationId xmlns:a16="http://schemas.microsoft.com/office/drawing/2014/main" id="{905BC624-F7C8-4B1C-AB46-428A0CFA0A1F}"/>
                  </a:ext>
                </a:extLst>
              </p:cNvPr>
              <p:cNvSpPr txBox="1"/>
              <p:nvPr/>
            </p:nvSpPr>
            <p:spPr>
              <a:xfrm>
                <a:off x="19559" y="24449"/>
                <a:ext cx="360000" cy="360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ES" b="1" dirty="0">
                    <a:solidFill>
                      <a:srgbClr val="D5615D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B</a:t>
                </a:r>
                <a:endParaRPr lang="es-ES" sz="1400" dirty="0">
                  <a:solidFill>
                    <a:srgbClr val="D5615D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7638CC-71AF-4C0E-959D-99EF543F8EDD}"/>
              </a:ext>
            </a:extLst>
          </p:cNvPr>
          <p:cNvGrpSpPr/>
          <p:nvPr/>
        </p:nvGrpSpPr>
        <p:grpSpPr>
          <a:xfrm>
            <a:off x="485427" y="2136209"/>
            <a:ext cx="3829397" cy="3098557"/>
            <a:chOff x="485427" y="2136209"/>
            <a:chExt cx="3829397" cy="3098557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C614A990-962F-484D-84E2-C878223F09F2}"/>
                </a:ext>
              </a:extLst>
            </p:cNvPr>
            <p:cNvGrpSpPr/>
            <p:nvPr/>
          </p:nvGrpSpPr>
          <p:grpSpPr>
            <a:xfrm>
              <a:off x="485427" y="4791919"/>
              <a:ext cx="465302" cy="442847"/>
              <a:chOff x="0" y="0"/>
              <a:chExt cx="396000" cy="396000"/>
            </a:xfrm>
          </p:grpSpPr>
          <p:sp>
            <p:nvSpPr>
              <p:cNvPr id="40" name="Diagrama de flujo: conector 39">
                <a:extLst>
                  <a:ext uri="{FF2B5EF4-FFF2-40B4-BE49-F238E27FC236}">
                    <a16:creationId xmlns:a16="http://schemas.microsoft.com/office/drawing/2014/main" id="{1B272734-61CE-4E28-AEF5-09EFF2EEE40D}"/>
                  </a:ext>
                </a:extLst>
              </p:cNvPr>
              <p:cNvSpPr/>
              <p:nvPr/>
            </p:nvSpPr>
            <p:spPr>
              <a:xfrm>
                <a:off x="0" y="0"/>
                <a:ext cx="396000" cy="396000"/>
              </a:xfrm>
              <a:prstGeom prst="flowChartConnector">
                <a:avLst/>
              </a:prstGeom>
              <a:noFill/>
              <a:ln w="28575">
                <a:solidFill>
                  <a:srgbClr val="8C82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41" name="Cuadro de texto 57">
                <a:extLst>
                  <a:ext uri="{FF2B5EF4-FFF2-40B4-BE49-F238E27FC236}">
                    <a16:creationId xmlns:a16="http://schemas.microsoft.com/office/drawing/2014/main" id="{2FD4DEE1-8526-4FF0-9201-83D7F89BE034}"/>
                  </a:ext>
                </a:extLst>
              </p:cNvPr>
              <p:cNvSpPr txBox="1"/>
              <p:nvPr/>
            </p:nvSpPr>
            <p:spPr>
              <a:xfrm>
                <a:off x="19559" y="24449"/>
                <a:ext cx="360000" cy="360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ES" b="1" dirty="0">
                    <a:solidFill>
                      <a:srgbClr val="8C827C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1</a:t>
                </a:r>
                <a:endParaRPr lang="es-ES" sz="1400" dirty="0">
                  <a:solidFill>
                    <a:srgbClr val="8C827C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AEFCE5BD-9A2D-4C23-84B0-837BAB8808EA}"/>
                </a:ext>
              </a:extLst>
            </p:cNvPr>
            <p:cNvGrpSpPr/>
            <p:nvPr/>
          </p:nvGrpSpPr>
          <p:grpSpPr>
            <a:xfrm>
              <a:off x="2159651" y="2136209"/>
              <a:ext cx="465302" cy="442847"/>
              <a:chOff x="0" y="0"/>
              <a:chExt cx="396000" cy="396000"/>
            </a:xfrm>
          </p:grpSpPr>
          <p:sp>
            <p:nvSpPr>
              <p:cNvPr id="34" name="Diagrama de flujo: conector 33">
                <a:extLst>
                  <a:ext uri="{FF2B5EF4-FFF2-40B4-BE49-F238E27FC236}">
                    <a16:creationId xmlns:a16="http://schemas.microsoft.com/office/drawing/2014/main" id="{136C74E1-20B4-4D5B-8067-9A3EE8AD5F4D}"/>
                  </a:ext>
                </a:extLst>
              </p:cNvPr>
              <p:cNvSpPr/>
              <p:nvPr/>
            </p:nvSpPr>
            <p:spPr>
              <a:xfrm>
                <a:off x="0" y="0"/>
                <a:ext cx="396000" cy="396000"/>
              </a:xfrm>
              <a:prstGeom prst="flowChartConnector">
                <a:avLst/>
              </a:prstGeom>
              <a:noFill/>
              <a:ln w="28575">
                <a:solidFill>
                  <a:srgbClr val="8C82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35" name="Cuadro de texto 66">
                <a:extLst>
                  <a:ext uri="{FF2B5EF4-FFF2-40B4-BE49-F238E27FC236}">
                    <a16:creationId xmlns:a16="http://schemas.microsoft.com/office/drawing/2014/main" id="{BEC0813B-547E-417F-9B53-45B8D96853BF}"/>
                  </a:ext>
                </a:extLst>
              </p:cNvPr>
              <p:cNvSpPr txBox="1"/>
              <p:nvPr/>
            </p:nvSpPr>
            <p:spPr>
              <a:xfrm>
                <a:off x="19559" y="24449"/>
                <a:ext cx="360000" cy="360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ES" b="1" dirty="0">
                    <a:solidFill>
                      <a:srgbClr val="8C827C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2</a:t>
                </a:r>
                <a:endParaRPr lang="es-ES" sz="1400" dirty="0">
                  <a:solidFill>
                    <a:srgbClr val="8C827C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D3CFEFCD-449D-4300-9F92-FD04734E528D}"/>
                </a:ext>
              </a:extLst>
            </p:cNvPr>
            <p:cNvGrpSpPr/>
            <p:nvPr/>
          </p:nvGrpSpPr>
          <p:grpSpPr>
            <a:xfrm>
              <a:off x="3849522" y="4791919"/>
              <a:ext cx="465302" cy="442847"/>
              <a:chOff x="0" y="0"/>
              <a:chExt cx="396000" cy="396000"/>
            </a:xfrm>
          </p:grpSpPr>
          <p:sp>
            <p:nvSpPr>
              <p:cNvPr id="32" name="Diagrama de flujo: conector 31">
                <a:extLst>
                  <a:ext uri="{FF2B5EF4-FFF2-40B4-BE49-F238E27FC236}">
                    <a16:creationId xmlns:a16="http://schemas.microsoft.com/office/drawing/2014/main" id="{A3398638-09D9-4F55-8F09-972C8E92D973}"/>
                  </a:ext>
                </a:extLst>
              </p:cNvPr>
              <p:cNvSpPr/>
              <p:nvPr/>
            </p:nvSpPr>
            <p:spPr>
              <a:xfrm>
                <a:off x="0" y="0"/>
                <a:ext cx="396000" cy="396000"/>
              </a:xfrm>
              <a:prstGeom prst="flowChartConnector">
                <a:avLst/>
              </a:prstGeom>
              <a:noFill/>
              <a:ln w="28575">
                <a:solidFill>
                  <a:srgbClr val="8C82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33" name="Cuadro de texto 69">
                <a:extLst>
                  <a:ext uri="{FF2B5EF4-FFF2-40B4-BE49-F238E27FC236}">
                    <a16:creationId xmlns:a16="http://schemas.microsoft.com/office/drawing/2014/main" id="{B3F65117-64B2-47A3-B98D-7CEC4279AE8C}"/>
                  </a:ext>
                </a:extLst>
              </p:cNvPr>
              <p:cNvSpPr txBox="1"/>
              <p:nvPr/>
            </p:nvSpPr>
            <p:spPr>
              <a:xfrm>
                <a:off x="19559" y="24449"/>
                <a:ext cx="360000" cy="360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ES" b="1" dirty="0">
                    <a:solidFill>
                      <a:srgbClr val="8C827C"/>
                    </a:solidFill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3</a:t>
                </a:r>
                <a:endParaRPr lang="es-ES" dirty="0">
                  <a:solidFill>
                    <a:srgbClr val="8C827C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endParaRPr>
              </a:p>
            </p:txBody>
          </p:sp>
        </p:grpSp>
      </p:grpSp>
      <p:pic>
        <p:nvPicPr>
          <p:cNvPr id="58" name="Imagen 5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6015EE0-7751-0A8C-EA95-8F42CCAA1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13" y="2287048"/>
            <a:ext cx="4101438" cy="3573175"/>
          </a:xfrm>
          <a:prstGeom prst="rect">
            <a:avLst/>
          </a:prstGeom>
        </p:spPr>
      </p:pic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A4FAA78E-E6AC-973C-3DD2-C1392BB0D3FF}"/>
              </a:ext>
            </a:extLst>
          </p:cNvPr>
          <p:cNvCxnSpPr/>
          <p:nvPr/>
        </p:nvCxnSpPr>
        <p:spPr>
          <a:xfrm>
            <a:off x="7947964" y="2610656"/>
            <a:ext cx="1532328" cy="0"/>
          </a:xfrm>
          <a:prstGeom prst="straightConnector1">
            <a:avLst/>
          </a:prstGeom>
          <a:ln w="28575">
            <a:solidFill>
              <a:srgbClr val="D561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 de texto 21">
            <a:extLst>
              <a:ext uri="{FF2B5EF4-FFF2-40B4-BE49-F238E27FC236}">
                <a16:creationId xmlns:a16="http://schemas.microsoft.com/office/drawing/2014/main" id="{6E09D63D-1263-4C2C-BEA8-87A9601E9634}"/>
              </a:ext>
            </a:extLst>
          </p:cNvPr>
          <p:cNvSpPr txBox="1"/>
          <p:nvPr/>
        </p:nvSpPr>
        <p:spPr>
          <a:xfrm>
            <a:off x="9441663" y="2364844"/>
            <a:ext cx="2229630" cy="77840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 err="1">
                <a:latin typeface="Source Sans Pro" panose="020B0604020202020204" pitchFamily="34" charset="0"/>
                <a:cs typeface="Times New Roman" panose="02020603050405020304" pitchFamily="18" charset="0"/>
              </a:rPr>
              <a:t>Screw</a:t>
            </a:r>
            <a:r>
              <a:rPr lang="es-ES" sz="2400" dirty="0">
                <a:latin typeface="Source Sans Pro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Source Sans Pro" panose="020B0604020202020204" pitchFamily="34" charset="0"/>
                <a:cs typeface="Times New Roman" panose="02020603050405020304" pitchFamily="18" charset="0"/>
              </a:rPr>
              <a:t>Actuator</a:t>
            </a:r>
            <a:endParaRPr lang="es-ES" sz="2400" dirty="0">
              <a:latin typeface="Source Sans Pro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55FAFF8-8AE3-49AA-06E6-842BB96997E1}"/>
              </a:ext>
            </a:extLst>
          </p:cNvPr>
          <p:cNvSpPr/>
          <p:nvPr/>
        </p:nvSpPr>
        <p:spPr>
          <a:xfrm>
            <a:off x="8102496" y="4336567"/>
            <a:ext cx="1854231" cy="1186564"/>
          </a:xfrm>
          <a:prstGeom prst="rect">
            <a:avLst/>
          </a:prstGeom>
          <a:noFill/>
          <a:ln w="28575">
            <a:solidFill>
              <a:srgbClr val="D56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26D0C3C4-8202-F8CD-5ABB-F7554C78C7A2}"/>
              </a:ext>
            </a:extLst>
          </p:cNvPr>
          <p:cNvCxnSpPr/>
          <p:nvPr/>
        </p:nvCxnSpPr>
        <p:spPr>
          <a:xfrm flipH="1">
            <a:off x="8952352" y="3851155"/>
            <a:ext cx="1055882" cy="471929"/>
          </a:xfrm>
          <a:prstGeom prst="straightConnector1">
            <a:avLst/>
          </a:prstGeom>
          <a:ln w="28575">
            <a:solidFill>
              <a:srgbClr val="D5615D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 de texto 26">
            <a:extLst>
              <a:ext uri="{FF2B5EF4-FFF2-40B4-BE49-F238E27FC236}">
                <a16:creationId xmlns:a16="http://schemas.microsoft.com/office/drawing/2014/main" id="{6BE355B9-6EA4-0913-B083-065E8BF12700}"/>
              </a:ext>
            </a:extLst>
          </p:cNvPr>
          <p:cNvSpPr txBox="1"/>
          <p:nvPr/>
        </p:nvSpPr>
        <p:spPr>
          <a:xfrm>
            <a:off x="10008233" y="3587501"/>
            <a:ext cx="2229630" cy="4988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Source Sans Pro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 </a:t>
            </a:r>
            <a:r>
              <a:rPr lang="es-ES" sz="2400" dirty="0" err="1">
                <a:effectLst/>
                <a:latin typeface="Source Sans Pro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</a:t>
            </a:r>
            <a:endParaRPr lang="es-ES" sz="2400" dirty="0">
              <a:effectLst/>
              <a:latin typeface="Source Sans Pro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9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erial_3legs_Trimmed">
            <a:hlinkClick r:id="" action="ppaction://media"/>
            <a:extLst>
              <a:ext uri="{FF2B5EF4-FFF2-40B4-BE49-F238E27FC236}">
                <a16:creationId xmlns:a16="http://schemas.microsoft.com/office/drawing/2014/main" id="{63110B14-11CA-24AF-706F-3C78D8AB73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350" y="2013570"/>
            <a:ext cx="5179667" cy="369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4D5DE7-B0C0-4E08-B27A-7CA038C3A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95274"/>
            <a:ext cx="11558588" cy="692150"/>
          </a:xfrm>
        </p:spPr>
        <p:txBody>
          <a:bodyPr/>
          <a:lstStyle/>
          <a:p>
            <a:r>
              <a:rPr lang="es-ES" dirty="0">
                <a:solidFill>
                  <a:srgbClr val="666666"/>
                </a:solidFill>
                <a:latin typeface="Moon" panose="02000500000000000000" pitchFamily="2" charset="0"/>
              </a:rPr>
              <a:t>RM2 module</a:t>
            </a:r>
          </a:p>
        </p:txBody>
      </p:sp>
      <p:pic>
        <p:nvPicPr>
          <p:cNvPr id="2050" name="Imagen 2" descr="Diagrama&#10;&#10;Descripción generada automáticamente">
            <a:extLst>
              <a:ext uri="{FF2B5EF4-FFF2-40B4-BE49-F238E27FC236}">
                <a16:creationId xmlns:a16="http://schemas.microsoft.com/office/drawing/2014/main" id="{C9100FDD-A423-6407-49DA-F7F8614A9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320" y="1750658"/>
            <a:ext cx="4967287" cy="42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82BDCC88-4909-EA50-758B-422F08031C64}"/>
              </a:ext>
            </a:extLst>
          </p:cNvPr>
          <p:cNvSpPr txBox="1">
            <a:spLocks/>
          </p:cNvSpPr>
          <p:nvPr/>
        </p:nvSpPr>
        <p:spPr>
          <a:xfrm>
            <a:off x="342899" y="2013570"/>
            <a:ext cx="6105527" cy="36888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343B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4343B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4343B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4343B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4343B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Leg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actuation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mechanism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4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DoF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Rotational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DoF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leg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plane</a:t>
            </a:r>
          </a:p>
          <a:p>
            <a:pPr>
              <a:lnSpc>
                <a:spcPct val="110000"/>
              </a:lnSpc>
            </a:pP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Translational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DoF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x and y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axes</a:t>
            </a:r>
            <a:endParaRPr lang="es-E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10000"/>
              </a:lnSpc>
            </a:pP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Rotational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DoF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end</a:t>
            </a:r>
            <a:r>
              <a:rPr lang="es-E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s-E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effector</a:t>
            </a:r>
            <a:endParaRPr lang="es-E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video-20220429-101918-de60dead">
            <a:hlinkClick r:id="" action="ppaction://media"/>
            <a:extLst>
              <a:ext uri="{FF2B5EF4-FFF2-40B4-BE49-F238E27FC236}">
                <a16:creationId xmlns:a16="http://schemas.microsoft.com/office/drawing/2014/main" id="{56B643D9-4FA6-044C-0B63-524880C3AD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2944" end="7175.3333"/>
                </p14:media>
              </p:ext>
            </p:extLst>
          </p:nvPr>
        </p:nvPicPr>
        <p:blipFill rotWithShape="1">
          <a:blip r:embed="rId10"/>
          <a:srcRect l="40658" r="4095"/>
          <a:stretch>
            <a:fillRect/>
          </a:stretch>
        </p:blipFill>
        <p:spPr>
          <a:xfrm>
            <a:off x="7579031" y="1998179"/>
            <a:ext cx="3506570" cy="369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297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CC068D3-9E29-D878-855C-1EB685DA9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897"/>
          <a:stretch/>
        </p:blipFill>
        <p:spPr>
          <a:xfrm>
            <a:off x="3712237" y="1900606"/>
            <a:ext cx="4284704" cy="44445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7EDDB6-6F4C-4065-9AF8-B7D56565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rgbClr val="666666"/>
                </a:solidFill>
                <a:latin typeface="Moon" panose="02000500000000000000" pitchFamily="2" charset="0"/>
              </a:rPr>
              <a:t>RM2CM </a:t>
            </a:r>
            <a:r>
              <a:rPr lang="es-ES" dirty="0" err="1">
                <a:solidFill>
                  <a:srgbClr val="666666"/>
                </a:solidFill>
                <a:latin typeface="Moon" panose="02000500000000000000" pitchFamily="2" charset="0"/>
              </a:rPr>
              <a:t>Coupling</a:t>
            </a:r>
            <a:r>
              <a:rPr lang="es-ES" dirty="0">
                <a:solidFill>
                  <a:srgbClr val="666666"/>
                </a:solidFill>
                <a:latin typeface="Moon" panose="02000500000000000000" pitchFamily="2" charset="0"/>
              </a:rPr>
              <a:t> </a:t>
            </a:r>
            <a:r>
              <a:rPr lang="es-ES" dirty="0" err="1">
                <a:solidFill>
                  <a:srgbClr val="666666"/>
                </a:solidFill>
                <a:latin typeface="Moon" panose="02000500000000000000" pitchFamily="2" charset="0"/>
              </a:rPr>
              <a:t>Mechanism</a:t>
            </a:r>
            <a:endParaRPr lang="es-ES" dirty="0">
              <a:solidFill>
                <a:srgbClr val="666666"/>
              </a:solidFill>
              <a:latin typeface="Moon" panose="02000500000000000000" pitchFamily="2" charset="0"/>
            </a:endParaRPr>
          </a:p>
        </p:txBody>
      </p:sp>
      <p:pic>
        <p:nvPicPr>
          <p:cNvPr id="3074" name="Imagen 508" descr="Diagrama&#10;&#10;Descripción generada automáticamente">
            <a:extLst>
              <a:ext uri="{FF2B5EF4-FFF2-40B4-BE49-F238E27FC236}">
                <a16:creationId xmlns:a16="http://schemas.microsoft.com/office/drawing/2014/main" id="{F2D9FB29-BDFD-444D-896C-CCAABEE0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8" y="1284287"/>
            <a:ext cx="21844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50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4A53E946-B306-448B-A21B-6C5C5056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" b="4640"/>
          <a:stretch>
            <a:fillRect/>
          </a:stretch>
        </p:blipFill>
        <p:spPr bwMode="auto">
          <a:xfrm>
            <a:off x="351788" y="3846512"/>
            <a:ext cx="2624138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69657D-0617-BD34-9824-7B21A22C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04" y="2614794"/>
            <a:ext cx="417222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6401D0-1004-231B-A734-16962EB6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70" y="2614794"/>
            <a:ext cx="417222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0AE3F51-D43B-3370-6124-0BE58B5D0CFA}"/>
              </a:ext>
            </a:extLst>
          </p:cNvPr>
          <p:cNvSpPr/>
          <p:nvPr/>
        </p:nvSpPr>
        <p:spPr>
          <a:xfrm>
            <a:off x="3876675" y="1657350"/>
            <a:ext cx="3438525" cy="69215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Direct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Kinematics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  <p:pic>
        <p:nvPicPr>
          <p:cNvPr id="7" name="Imagen 6" descr="Imagen que contiene interior, tabla, escritorio, libro&#10;&#10;Descripción generada automáticamente">
            <a:extLst>
              <a:ext uri="{FF2B5EF4-FFF2-40B4-BE49-F238E27FC236}">
                <a16:creationId xmlns:a16="http://schemas.microsoft.com/office/drawing/2014/main" id="{D5A11D83-D493-4DCD-8533-F416AA442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88" y="2275164"/>
            <a:ext cx="2695251" cy="35796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AB62C2-A42F-4F8A-C247-813B97670F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95" r="8906" b="9167"/>
          <a:stretch/>
        </p:blipFill>
        <p:spPr>
          <a:xfrm>
            <a:off x="8299161" y="1900606"/>
            <a:ext cx="3464851" cy="444457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AC9C8B1-EBC4-2FCF-CB39-A537BEEEEFD4}"/>
              </a:ext>
            </a:extLst>
          </p:cNvPr>
          <p:cNvSpPr/>
          <p:nvPr/>
        </p:nvSpPr>
        <p:spPr>
          <a:xfrm>
            <a:off x="8165717" y="1657350"/>
            <a:ext cx="3438525" cy="69215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>
                <a:latin typeface="Source Sans Pro" panose="020B0604020202020204" pitchFamily="34" charset="0"/>
              </a:rPr>
              <a:t>Inverse </a:t>
            </a:r>
            <a:r>
              <a:rPr lang="es-ES" sz="2400" dirty="0" err="1">
                <a:latin typeface="Source Sans Pro" panose="020B0604020202020204" pitchFamily="34" charset="0"/>
              </a:rPr>
              <a:t>Kinematics</a:t>
            </a:r>
            <a:endParaRPr lang="es-ES" sz="2400" dirty="0">
              <a:latin typeface="Source Sans Pr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2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EDDB6-6F4C-4065-9AF8-B7D56565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666666"/>
                </a:solidFill>
                <a:latin typeface="Moon" panose="02000500000000000000" pitchFamily="2" charset="0"/>
              </a:rPr>
              <a:t>Results</a:t>
            </a:r>
            <a:endParaRPr lang="es-ES" dirty="0">
              <a:solidFill>
                <a:srgbClr val="666666"/>
              </a:solidFill>
              <a:latin typeface="Moon" panose="02000500000000000000" pitchFamily="2" charset="0"/>
            </a:endParaRPr>
          </a:p>
        </p:txBody>
      </p:sp>
      <p:pic>
        <p:nvPicPr>
          <p:cNvPr id="4099" name="Imagen 15" descr="Diagrama&#10;&#10;Descripción generada automáticamente">
            <a:extLst>
              <a:ext uri="{FF2B5EF4-FFF2-40B4-BE49-F238E27FC236}">
                <a16:creationId xmlns:a16="http://schemas.microsoft.com/office/drawing/2014/main" id="{8CCDD534-2BA8-4879-1937-5A9C7829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342900" y="3079481"/>
            <a:ext cx="4745151" cy="31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13">
            <a:extLst>
              <a:ext uri="{FF2B5EF4-FFF2-40B4-BE49-F238E27FC236}">
                <a16:creationId xmlns:a16="http://schemas.microsoft.com/office/drawing/2014/main" id="{D81FF294-3A24-6A43-88CE-10B0B2060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6746" r="9138" b="7512"/>
          <a:stretch>
            <a:fillRect/>
          </a:stretch>
        </p:blipFill>
        <p:spPr bwMode="auto">
          <a:xfrm>
            <a:off x="5438070" y="3079536"/>
            <a:ext cx="6230055" cy="319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5D0116E-0FC9-8C7E-396B-51F82B3681E6}"/>
              </a:ext>
            </a:extLst>
          </p:cNvPr>
          <p:cNvSpPr/>
          <p:nvPr/>
        </p:nvSpPr>
        <p:spPr>
          <a:xfrm>
            <a:off x="996212" y="2038350"/>
            <a:ext cx="3438525" cy="69215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Direct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Kinematics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A5B8AF3-86A4-C0DB-6FF5-D0D56490A075}"/>
              </a:ext>
            </a:extLst>
          </p:cNvPr>
          <p:cNvSpPr/>
          <p:nvPr/>
        </p:nvSpPr>
        <p:spPr>
          <a:xfrm>
            <a:off x="7349387" y="2038350"/>
            <a:ext cx="3438525" cy="69215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Inverse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Kinematics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EDDB6-6F4C-4065-9AF8-B7D56565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666666"/>
                </a:solidFill>
                <a:latin typeface="Moon" panose="02000500000000000000" pitchFamily="2" charset="0"/>
              </a:rPr>
              <a:t>Conclusions</a:t>
            </a:r>
            <a:endParaRPr lang="es-ES" dirty="0">
              <a:solidFill>
                <a:srgbClr val="666666"/>
              </a:solidFill>
              <a:latin typeface="Moon" panose="02000500000000000000" pitchFamily="2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CB4B8A-04AD-5A1E-C5D4-56D4CBC09D18}"/>
              </a:ext>
            </a:extLst>
          </p:cNvPr>
          <p:cNvSpPr/>
          <p:nvPr/>
        </p:nvSpPr>
        <p:spPr>
          <a:xfrm>
            <a:off x="1332741" y="1880870"/>
            <a:ext cx="3438525" cy="69215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RM2 </a:t>
            </a:r>
            <a:r>
              <a:rPr lang="es-ES" sz="2400" dirty="0" err="1">
                <a:latin typeface="Source Sans Pro" panose="020B0604020202020204" pitchFamily="34" charset="0"/>
                <a:cs typeface="Sabon Next LT" panose="020B0502040204020203" pitchFamily="2" charset="0"/>
              </a:rPr>
              <a:t>Maneuvers</a:t>
            </a:r>
            <a:endParaRPr lang="es-ES" sz="2400" dirty="0">
              <a:latin typeface="Source Sans Pro" panose="020B0604020202020204" pitchFamily="34" charset="0"/>
              <a:cs typeface="Sabon Next LT" panose="020B0502040204020203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8E9B60A-9F66-8193-1E7F-7FA27471EB5D}"/>
              </a:ext>
            </a:extLst>
          </p:cNvPr>
          <p:cNvSpPr/>
          <p:nvPr/>
        </p:nvSpPr>
        <p:spPr>
          <a:xfrm>
            <a:off x="7411520" y="1880870"/>
            <a:ext cx="3438525" cy="692150"/>
          </a:xfrm>
          <a:prstGeom prst="rect">
            <a:avLst/>
          </a:prstGeom>
          <a:solidFill>
            <a:srgbClr val="D5615D"/>
          </a:solidFill>
          <a:ln w="28575">
            <a:solidFill>
              <a:srgbClr val="343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ource Sans Pro" panose="020B0604020202020204" pitchFamily="34" charset="0"/>
                <a:cs typeface="Sabon Next LT" panose="020B0502040204020203" pitchFamily="2" charset="0"/>
              </a:rPr>
              <a:t>RM2CM demo</a:t>
            </a:r>
          </a:p>
        </p:txBody>
      </p:sp>
      <p:pic>
        <p:nvPicPr>
          <p:cNvPr id="5" name="WhatsApp Video 2022-05-19 at 3.23.24 PM">
            <a:hlinkClick r:id="" action="ppaction://media"/>
            <a:extLst>
              <a:ext uri="{FF2B5EF4-FFF2-40B4-BE49-F238E27FC236}">
                <a16:creationId xmlns:a16="http://schemas.microsoft.com/office/drawing/2014/main" id="{83B9B1EC-DF77-B3C4-73E1-CCEAFB065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8681" y="2905972"/>
            <a:ext cx="2477203" cy="309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WhatsApp Video 2022-05-19 at 3.23.21 PM">
            <a:hlinkClick r:id="" action="ppaction://media"/>
            <a:extLst>
              <a:ext uri="{FF2B5EF4-FFF2-40B4-BE49-F238E27FC236}">
                <a16:creationId xmlns:a16="http://schemas.microsoft.com/office/drawing/2014/main" id="{2127F18E-5E04-5B75-B812-AE64FB0204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125" y="2905972"/>
            <a:ext cx="2399602" cy="309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WhatsApp Video 2022-05-18 at 5.53.21 PM">
            <a:hlinkClick r:id="" action="ppaction://media"/>
            <a:extLst>
              <a:ext uri="{FF2B5EF4-FFF2-40B4-BE49-F238E27FC236}">
                <a16:creationId xmlns:a16="http://schemas.microsoft.com/office/drawing/2014/main" id="{AFBE9079-6F31-9DF2-6604-A2D05C6E4B2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8125" y="2905454"/>
            <a:ext cx="5627759" cy="3096000"/>
          </a:xfrm>
          <a:prstGeom prst="rect">
            <a:avLst/>
          </a:prstGeom>
          <a:ln w="38100">
            <a:solidFill>
              <a:srgbClr val="34343B"/>
            </a:solidFill>
          </a:ln>
        </p:spPr>
      </p:pic>
      <p:pic>
        <p:nvPicPr>
          <p:cNvPr id="9" name="demo_cabezal_Trimmed_Trim">
            <a:hlinkClick r:id="" action="ppaction://media"/>
            <a:extLst>
              <a:ext uri="{FF2B5EF4-FFF2-40B4-BE49-F238E27FC236}">
                <a16:creationId xmlns:a16="http://schemas.microsoft.com/office/drawing/2014/main" id="{09F77CE1-4673-D5D4-2B39-BC345F0D33A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97488" y="2905454"/>
            <a:ext cx="5504000" cy="3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9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78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85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tabla, caja, pantalla&#10;&#10;Descripción generada automáticamente">
            <a:extLst>
              <a:ext uri="{FF2B5EF4-FFF2-40B4-BE49-F238E27FC236}">
                <a16:creationId xmlns:a16="http://schemas.microsoft.com/office/drawing/2014/main" id="{E593B199-5B29-EC21-1DD9-932687C1F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8466" b="6783"/>
          <a:stretch/>
        </p:blipFill>
        <p:spPr>
          <a:xfrm>
            <a:off x="20" y="1906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7EDDB6-6F4C-4065-9AF8-B7D56565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555626"/>
            <a:ext cx="11558588" cy="6921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Moon"/>
              </a:rPr>
              <a:t>Work in Progress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3BB4E869-DD09-D0DC-0F2F-AE00FC8E1E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5489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2538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Personnalisé 6">
      <a:dk1>
        <a:srgbClr val="34343B"/>
      </a:dk1>
      <a:lt1>
        <a:sysClr val="window" lastClr="FFFFFF"/>
      </a:lt1>
      <a:dk2>
        <a:srgbClr val="34343B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D5615D"/>
      </a:hlink>
      <a:folHlink>
        <a:srgbClr val="D5615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ersonnalisé 6">
      <a:dk1>
        <a:srgbClr val="34343B"/>
      </a:dk1>
      <a:lt1>
        <a:sysClr val="window" lastClr="FFFFFF"/>
      </a:lt1>
      <a:dk2>
        <a:srgbClr val="34343B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D5615D"/>
      </a:hlink>
      <a:folHlink>
        <a:srgbClr val="D5615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6">
    <a:dk1>
      <a:srgbClr val="34343B"/>
    </a:dk1>
    <a:lt1>
      <a:sysClr val="window" lastClr="FFFFFF"/>
    </a:lt1>
    <a:dk2>
      <a:srgbClr val="34343B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D5615D"/>
    </a:hlink>
    <a:folHlink>
      <a:srgbClr val="D5615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77BBEDE7E292418764F69484D94F7D" ma:contentTypeVersion="12" ma:contentTypeDescription="Crée un document." ma:contentTypeScope="" ma:versionID="4bfc5ba4b3ca255d0ab3d971ad31882c">
  <xsd:schema xmlns:xsd="http://www.w3.org/2001/XMLSchema" xmlns:xs="http://www.w3.org/2001/XMLSchema" xmlns:p="http://schemas.microsoft.com/office/2006/metadata/properties" xmlns:ns2="8d1ebcae-f553-482e-8cce-40b03cc7a9a4" xmlns:ns3="359a8cb1-27b1-473a-aff3-9a9d28482078" targetNamespace="http://schemas.microsoft.com/office/2006/metadata/properties" ma:root="true" ma:fieldsID="eafcd704eb81f6076951f35924f84059" ns2:_="" ns3:_="">
    <xsd:import namespace="8d1ebcae-f553-482e-8cce-40b03cc7a9a4"/>
    <xsd:import namespace="359a8cb1-27b1-473a-aff3-9a9d284820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ebcae-f553-482e-8cce-40b03cc7a9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8cb1-27b1-473a-aff3-9a9d284820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151831-3F01-43B5-9DBC-F087DDBA3154}">
  <ds:schemaRefs>
    <ds:schemaRef ds:uri="http://purl.org/dc/elements/1.1/"/>
    <ds:schemaRef ds:uri="http://schemas.microsoft.com/office/2006/metadata/properties"/>
    <ds:schemaRef ds:uri="8d1ebcae-f553-482e-8cce-40b03cc7a9a4"/>
    <ds:schemaRef ds:uri="http://purl.org/dc/terms/"/>
    <ds:schemaRef ds:uri="359a8cb1-27b1-473a-aff3-9a9d2848207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908243-3D10-46E0-B407-8C06D77867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8B9C0B-C96F-4CD5-AABD-0D7C889FE1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1ebcae-f553-482e-8cce-40b03cc7a9a4"/>
    <ds:schemaRef ds:uri="359a8cb1-27b1-473a-aff3-9a9d284820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4394</TotalTime>
  <Words>171</Words>
  <Application>Microsoft Office PowerPoint</Application>
  <PresentationFormat>Panorámica</PresentationFormat>
  <Paragraphs>52</Paragraphs>
  <Slides>10</Slides>
  <Notes>8</Notes>
  <HiddenSlides>0</HiddenSlides>
  <MMClips>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Moon</vt:lpstr>
      <vt:lpstr>Source Sans Pro</vt:lpstr>
      <vt:lpstr>Office Theme</vt:lpstr>
      <vt:lpstr>1_Office Theme</vt:lpstr>
      <vt:lpstr>Modular collaborative resilient robots for mining operations</vt:lpstr>
      <vt:lpstr>Index</vt:lpstr>
      <vt:lpstr>Introduction</vt:lpstr>
      <vt:lpstr>RM2 module</vt:lpstr>
      <vt:lpstr>RM2 module</vt:lpstr>
      <vt:lpstr>RM2CM Coupling Mechanism</vt:lpstr>
      <vt:lpstr>Results</vt:lpstr>
      <vt:lpstr>Conclusions</vt:lpstr>
      <vt:lpstr>Work in Progress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claudio.rossi@upm.es</dc:creator>
  <cp:lastModifiedBy>VIRGILIO AUGUSTO GOMEZ LAMBO</cp:lastModifiedBy>
  <cp:revision>111</cp:revision>
  <dcterms:created xsi:type="dcterms:W3CDTF">2019-04-05T14:11:48Z</dcterms:created>
  <dcterms:modified xsi:type="dcterms:W3CDTF">2022-05-22T09:26:28Z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0x0101009D77BBEDE7E292418764F69484D94F7D</vt:lpwstr>
  </property>
</Properties>
</file>