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8" r:id="rId3"/>
    <p:sldId id="265" r:id="rId4"/>
    <p:sldId id="292" r:id="rId5"/>
    <p:sldId id="259" r:id="rId6"/>
    <p:sldId id="295" r:id="rId7"/>
    <p:sldId id="297" r:id="rId8"/>
    <p:sldId id="293" r:id="rId9"/>
  </p:sldIdLst>
  <p:sldSz cx="12192000" cy="6858000"/>
  <p:notesSz cx="6858000" cy="9144000"/>
  <p:defaultText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7" algn="l" defTabSz="457153" rtl="0" eaLnBrk="1" latinLnBrk="0" hangingPunct="1">
      <a:defRPr sz="1800" kern="1200">
        <a:solidFill>
          <a:schemeClr val="tx1"/>
        </a:solidFill>
        <a:latin typeface="+mn-lt"/>
        <a:ea typeface="+mn-ea"/>
        <a:cs typeface="+mn-cs"/>
      </a:defRPr>
    </a:lvl3pPr>
    <a:lvl4pPr marL="1371460" algn="l" defTabSz="457153" rtl="0" eaLnBrk="1" latinLnBrk="0" hangingPunct="1">
      <a:defRPr sz="1800" kern="1200">
        <a:solidFill>
          <a:schemeClr val="tx1"/>
        </a:solidFill>
        <a:latin typeface="+mn-lt"/>
        <a:ea typeface="+mn-ea"/>
        <a:cs typeface="+mn-cs"/>
      </a:defRPr>
    </a:lvl4pPr>
    <a:lvl5pPr marL="1828613" algn="l" defTabSz="457153" rtl="0" eaLnBrk="1" latinLnBrk="0" hangingPunct="1">
      <a:defRPr sz="1800" kern="1200">
        <a:solidFill>
          <a:schemeClr val="tx1"/>
        </a:solidFill>
        <a:latin typeface="+mn-lt"/>
        <a:ea typeface="+mn-ea"/>
        <a:cs typeface="+mn-cs"/>
      </a:defRPr>
    </a:lvl5pPr>
    <a:lvl6pPr marL="2285768" algn="l" defTabSz="457153" rtl="0" eaLnBrk="1" latinLnBrk="0" hangingPunct="1">
      <a:defRPr sz="1800" kern="1200">
        <a:solidFill>
          <a:schemeClr val="tx1"/>
        </a:solidFill>
        <a:latin typeface="+mn-lt"/>
        <a:ea typeface="+mn-ea"/>
        <a:cs typeface="+mn-cs"/>
      </a:defRPr>
    </a:lvl6pPr>
    <a:lvl7pPr marL="2742921" algn="l" defTabSz="457153" rtl="0" eaLnBrk="1" latinLnBrk="0" hangingPunct="1">
      <a:defRPr sz="1800" kern="1200">
        <a:solidFill>
          <a:schemeClr val="tx1"/>
        </a:solidFill>
        <a:latin typeface="+mn-lt"/>
        <a:ea typeface="+mn-ea"/>
        <a:cs typeface="+mn-cs"/>
      </a:defRPr>
    </a:lvl7pPr>
    <a:lvl8pPr marL="3200075" algn="l" defTabSz="457153" rtl="0" eaLnBrk="1" latinLnBrk="0" hangingPunct="1">
      <a:defRPr sz="1800" kern="1200">
        <a:solidFill>
          <a:schemeClr val="tx1"/>
        </a:solidFill>
        <a:latin typeface="+mn-lt"/>
        <a:ea typeface="+mn-ea"/>
        <a:cs typeface="+mn-cs"/>
      </a:defRPr>
    </a:lvl8pPr>
    <a:lvl9pPr marL="3657228" algn="l" defTabSz="4571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67" d="100"/>
          <a:sy n="67" d="100"/>
        </p:scale>
        <p:origin x="45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H:\NOAH\SnoPUT\GTIFF\Ganga\2008_2017\Rainf_2008_17_mm_day.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H:\NOAH\SnoPUT\GTIFF\Ganga\2008_2017\Qh_2008_17_w_m2.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H:\NOAH\SnoPUT\GTIFF\Ganga\2008_2017\Qs_2008_17_mm_day.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H:\NOAH\Discharge_Mam\baltara_discharg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H:\NOAH\Discharge_Mam\dheng_discharge.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5537759554229782"/>
          <c:y val="3.04878048780487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Rainf_2008_17_mm_day!$B$1</c:f>
              <c:strCache>
                <c:ptCount val="1"/>
                <c:pt idx="0">
                  <c:v>Daily Average Rainfall (mm/day)</c:v>
                </c:pt>
              </c:strCache>
            </c:strRef>
          </c:tx>
          <c:spPr>
            <a:ln w="6350" cap="rnd">
              <a:solidFill>
                <a:schemeClr val="accent1"/>
              </a:solidFill>
              <a:round/>
            </a:ln>
            <a:effectLst/>
          </c:spPr>
          <c:marker>
            <c:symbol val="none"/>
          </c:marker>
          <c:cat>
            <c:numRef>
              <c:f>Rainf_2008_17_mm_day!$A$2:$A$3652</c:f>
              <c:numCache>
                <c:formatCode>m/d/yyyy</c:formatCode>
                <c:ptCount val="3651"/>
                <c:pt idx="0">
                  <c:v>39450</c:v>
                </c:pt>
                <c:pt idx="1">
                  <c:v>39451</c:v>
                </c:pt>
                <c:pt idx="2">
                  <c:v>39452</c:v>
                </c:pt>
                <c:pt idx="3">
                  <c:v>39453</c:v>
                </c:pt>
                <c:pt idx="4">
                  <c:v>39454</c:v>
                </c:pt>
                <c:pt idx="5">
                  <c:v>39455</c:v>
                </c:pt>
                <c:pt idx="6">
                  <c:v>39456</c:v>
                </c:pt>
                <c:pt idx="7">
                  <c:v>39457</c:v>
                </c:pt>
                <c:pt idx="8">
                  <c:v>39458</c:v>
                </c:pt>
                <c:pt idx="9">
                  <c:v>39459</c:v>
                </c:pt>
                <c:pt idx="10">
                  <c:v>39460</c:v>
                </c:pt>
                <c:pt idx="11">
                  <c:v>39461</c:v>
                </c:pt>
                <c:pt idx="12">
                  <c:v>39462</c:v>
                </c:pt>
                <c:pt idx="13">
                  <c:v>39463</c:v>
                </c:pt>
                <c:pt idx="14">
                  <c:v>39464</c:v>
                </c:pt>
                <c:pt idx="15">
                  <c:v>39465</c:v>
                </c:pt>
                <c:pt idx="16">
                  <c:v>39466</c:v>
                </c:pt>
                <c:pt idx="17">
                  <c:v>39467</c:v>
                </c:pt>
                <c:pt idx="18">
                  <c:v>39468</c:v>
                </c:pt>
                <c:pt idx="19">
                  <c:v>39469</c:v>
                </c:pt>
                <c:pt idx="20">
                  <c:v>39470</c:v>
                </c:pt>
                <c:pt idx="21">
                  <c:v>39471</c:v>
                </c:pt>
                <c:pt idx="22">
                  <c:v>39472</c:v>
                </c:pt>
                <c:pt idx="23">
                  <c:v>39473</c:v>
                </c:pt>
                <c:pt idx="24">
                  <c:v>39474</c:v>
                </c:pt>
                <c:pt idx="25">
                  <c:v>39475</c:v>
                </c:pt>
                <c:pt idx="26">
                  <c:v>39476</c:v>
                </c:pt>
                <c:pt idx="27">
                  <c:v>39477</c:v>
                </c:pt>
                <c:pt idx="28">
                  <c:v>39478</c:v>
                </c:pt>
                <c:pt idx="29">
                  <c:v>39479</c:v>
                </c:pt>
                <c:pt idx="30">
                  <c:v>39480</c:v>
                </c:pt>
                <c:pt idx="31">
                  <c:v>39481</c:v>
                </c:pt>
                <c:pt idx="32">
                  <c:v>39482</c:v>
                </c:pt>
                <c:pt idx="33">
                  <c:v>39483</c:v>
                </c:pt>
                <c:pt idx="34">
                  <c:v>39484</c:v>
                </c:pt>
                <c:pt idx="35">
                  <c:v>39485</c:v>
                </c:pt>
                <c:pt idx="36">
                  <c:v>39486</c:v>
                </c:pt>
                <c:pt idx="37">
                  <c:v>39487</c:v>
                </c:pt>
                <c:pt idx="38">
                  <c:v>39488</c:v>
                </c:pt>
                <c:pt idx="39">
                  <c:v>39489</c:v>
                </c:pt>
                <c:pt idx="40">
                  <c:v>39490</c:v>
                </c:pt>
                <c:pt idx="41">
                  <c:v>39491</c:v>
                </c:pt>
                <c:pt idx="42">
                  <c:v>39492</c:v>
                </c:pt>
                <c:pt idx="43">
                  <c:v>39493</c:v>
                </c:pt>
                <c:pt idx="44">
                  <c:v>39494</c:v>
                </c:pt>
                <c:pt idx="45">
                  <c:v>39495</c:v>
                </c:pt>
                <c:pt idx="46">
                  <c:v>39496</c:v>
                </c:pt>
                <c:pt idx="47">
                  <c:v>39497</c:v>
                </c:pt>
                <c:pt idx="48">
                  <c:v>39498</c:v>
                </c:pt>
                <c:pt idx="49">
                  <c:v>39499</c:v>
                </c:pt>
                <c:pt idx="50">
                  <c:v>39500</c:v>
                </c:pt>
                <c:pt idx="51">
                  <c:v>39501</c:v>
                </c:pt>
                <c:pt idx="52">
                  <c:v>39502</c:v>
                </c:pt>
                <c:pt idx="53">
                  <c:v>39503</c:v>
                </c:pt>
                <c:pt idx="54">
                  <c:v>39504</c:v>
                </c:pt>
                <c:pt idx="55">
                  <c:v>39505</c:v>
                </c:pt>
                <c:pt idx="56">
                  <c:v>39506</c:v>
                </c:pt>
                <c:pt idx="57">
                  <c:v>39507</c:v>
                </c:pt>
                <c:pt idx="58">
                  <c:v>39508</c:v>
                </c:pt>
                <c:pt idx="59">
                  <c:v>39509</c:v>
                </c:pt>
                <c:pt idx="60">
                  <c:v>39510</c:v>
                </c:pt>
                <c:pt idx="61">
                  <c:v>39511</c:v>
                </c:pt>
                <c:pt idx="62">
                  <c:v>39512</c:v>
                </c:pt>
                <c:pt idx="63">
                  <c:v>39513</c:v>
                </c:pt>
                <c:pt idx="64">
                  <c:v>39514</c:v>
                </c:pt>
                <c:pt idx="65">
                  <c:v>39515</c:v>
                </c:pt>
                <c:pt idx="66">
                  <c:v>39516</c:v>
                </c:pt>
                <c:pt idx="67">
                  <c:v>39517</c:v>
                </c:pt>
                <c:pt idx="68">
                  <c:v>39518</c:v>
                </c:pt>
                <c:pt idx="69">
                  <c:v>39519</c:v>
                </c:pt>
                <c:pt idx="70">
                  <c:v>39520</c:v>
                </c:pt>
                <c:pt idx="71">
                  <c:v>39521</c:v>
                </c:pt>
                <c:pt idx="72">
                  <c:v>39522</c:v>
                </c:pt>
                <c:pt idx="73">
                  <c:v>39523</c:v>
                </c:pt>
                <c:pt idx="74">
                  <c:v>39524</c:v>
                </c:pt>
                <c:pt idx="75">
                  <c:v>39525</c:v>
                </c:pt>
                <c:pt idx="76">
                  <c:v>39526</c:v>
                </c:pt>
                <c:pt idx="77">
                  <c:v>39527</c:v>
                </c:pt>
                <c:pt idx="78">
                  <c:v>39528</c:v>
                </c:pt>
                <c:pt idx="79">
                  <c:v>39529</c:v>
                </c:pt>
                <c:pt idx="80">
                  <c:v>39530</c:v>
                </c:pt>
                <c:pt idx="81">
                  <c:v>39531</c:v>
                </c:pt>
                <c:pt idx="82">
                  <c:v>39532</c:v>
                </c:pt>
                <c:pt idx="83">
                  <c:v>39533</c:v>
                </c:pt>
                <c:pt idx="84">
                  <c:v>39534</c:v>
                </c:pt>
                <c:pt idx="85">
                  <c:v>39535</c:v>
                </c:pt>
                <c:pt idx="86">
                  <c:v>39536</c:v>
                </c:pt>
                <c:pt idx="87">
                  <c:v>39537</c:v>
                </c:pt>
                <c:pt idx="88">
                  <c:v>39538</c:v>
                </c:pt>
                <c:pt idx="89">
                  <c:v>39539</c:v>
                </c:pt>
                <c:pt idx="90">
                  <c:v>39540</c:v>
                </c:pt>
                <c:pt idx="91">
                  <c:v>39541</c:v>
                </c:pt>
                <c:pt idx="92">
                  <c:v>39542</c:v>
                </c:pt>
                <c:pt idx="93">
                  <c:v>39543</c:v>
                </c:pt>
                <c:pt idx="94">
                  <c:v>39544</c:v>
                </c:pt>
                <c:pt idx="95">
                  <c:v>39545</c:v>
                </c:pt>
                <c:pt idx="96">
                  <c:v>39546</c:v>
                </c:pt>
                <c:pt idx="97">
                  <c:v>39547</c:v>
                </c:pt>
                <c:pt idx="98">
                  <c:v>39548</c:v>
                </c:pt>
                <c:pt idx="99">
                  <c:v>39549</c:v>
                </c:pt>
                <c:pt idx="100">
                  <c:v>39550</c:v>
                </c:pt>
                <c:pt idx="101">
                  <c:v>39551</c:v>
                </c:pt>
                <c:pt idx="102">
                  <c:v>39552</c:v>
                </c:pt>
                <c:pt idx="103">
                  <c:v>39553</c:v>
                </c:pt>
                <c:pt idx="104">
                  <c:v>39554</c:v>
                </c:pt>
                <c:pt idx="105">
                  <c:v>39555</c:v>
                </c:pt>
                <c:pt idx="106">
                  <c:v>39556</c:v>
                </c:pt>
                <c:pt idx="107">
                  <c:v>39557</c:v>
                </c:pt>
                <c:pt idx="108">
                  <c:v>39558</c:v>
                </c:pt>
                <c:pt idx="109">
                  <c:v>39559</c:v>
                </c:pt>
                <c:pt idx="110">
                  <c:v>39560</c:v>
                </c:pt>
                <c:pt idx="111">
                  <c:v>39561</c:v>
                </c:pt>
                <c:pt idx="112">
                  <c:v>39562</c:v>
                </c:pt>
                <c:pt idx="113">
                  <c:v>39563</c:v>
                </c:pt>
                <c:pt idx="114">
                  <c:v>39564</c:v>
                </c:pt>
                <c:pt idx="115">
                  <c:v>39565</c:v>
                </c:pt>
                <c:pt idx="116">
                  <c:v>39566</c:v>
                </c:pt>
                <c:pt idx="117">
                  <c:v>39567</c:v>
                </c:pt>
                <c:pt idx="118">
                  <c:v>39568</c:v>
                </c:pt>
                <c:pt idx="119">
                  <c:v>39569</c:v>
                </c:pt>
                <c:pt idx="120">
                  <c:v>39570</c:v>
                </c:pt>
                <c:pt idx="121">
                  <c:v>39571</c:v>
                </c:pt>
                <c:pt idx="122">
                  <c:v>39572</c:v>
                </c:pt>
                <c:pt idx="123">
                  <c:v>39573</c:v>
                </c:pt>
                <c:pt idx="124">
                  <c:v>39574</c:v>
                </c:pt>
                <c:pt idx="125">
                  <c:v>39575</c:v>
                </c:pt>
                <c:pt idx="126">
                  <c:v>39576</c:v>
                </c:pt>
                <c:pt idx="127">
                  <c:v>39577</c:v>
                </c:pt>
                <c:pt idx="128">
                  <c:v>39578</c:v>
                </c:pt>
                <c:pt idx="129">
                  <c:v>39579</c:v>
                </c:pt>
                <c:pt idx="130">
                  <c:v>39580</c:v>
                </c:pt>
                <c:pt idx="131">
                  <c:v>39581</c:v>
                </c:pt>
                <c:pt idx="132">
                  <c:v>39582</c:v>
                </c:pt>
                <c:pt idx="133">
                  <c:v>39583</c:v>
                </c:pt>
                <c:pt idx="134">
                  <c:v>39584</c:v>
                </c:pt>
                <c:pt idx="135">
                  <c:v>39585</c:v>
                </c:pt>
                <c:pt idx="136">
                  <c:v>39586</c:v>
                </c:pt>
                <c:pt idx="137">
                  <c:v>39587</c:v>
                </c:pt>
                <c:pt idx="138">
                  <c:v>39588</c:v>
                </c:pt>
                <c:pt idx="139">
                  <c:v>39589</c:v>
                </c:pt>
                <c:pt idx="140">
                  <c:v>39590</c:v>
                </c:pt>
                <c:pt idx="141">
                  <c:v>39591</c:v>
                </c:pt>
                <c:pt idx="142">
                  <c:v>39592</c:v>
                </c:pt>
                <c:pt idx="143">
                  <c:v>39593</c:v>
                </c:pt>
                <c:pt idx="144">
                  <c:v>39594</c:v>
                </c:pt>
                <c:pt idx="145">
                  <c:v>39595</c:v>
                </c:pt>
                <c:pt idx="146">
                  <c:v>39596</c:v>
                </c:pt>
                <c:pt idx="147">
                  <c:v>39597</c:v>
                </c:pt>
                <c:pt idx="148">
                  <c:v>39598</c:v>
                </c:pt>
                <c:pt idx="149">
                  <c:v>39599</c:v>
                </c:pt>
                <c:pt idx="150">
                  <c:v>39600</c:v>
                </c:pt>
                <c:pt idx="151">
                  <c:v>39601</c:v>
                </c:pt>
                <c:pt idx="152">
                  <c:v>39602</c:v>
                </c:pt>
                <c:pt idx="153">
                  <c:v>39603</c:v>
                </c:pt>
                <c:pt idx="154">
                  <c:v>39604</c:v>
                </c:pt>
                <c:pt idx="155">
                  <c:v>39605</c:v>
                </c:pt>
                <c:pt idx="156">
                  <c:v>39606</c:v>
                </c:pt>
                <c:pt idx="157">
                  <c:v>39607</c:v>
                </c:pt>
                <c:pt idx="158">
                  <c:v>39608</c:v>
                </c:pt>
                <c:pt idx="159">
                  <c:v>39609</c:v>
                </c:pt>
                <c:pt idx="160">
                  <c:v>39610</c:v>
                </c:pt>
                <c:pt idx="161">
                  <c:v>39611</c:v>
                </c:pt>
                <c:pt idx="162">
                  <c:v>39612</c:v>
                </c:pt>
                <c:pt idx="163">
                  <c:v>39613</c:v>
                </c:pt>
                <c:pt idx="164">
                  <c:v>39614</c:v>
                </c:pt>
                <c:pt idx="165">
                  <c:v>39615</c:v>
                </c:pt>
                <c:pt idx="166">
                  <c:v>39616</c:v>
                </c:pt>
                <c:pt idx="167">
                  <c:v>39617</c:v>
                </c:pt>
                <c:pt idx="168">
                  <c:v>39618</c:v>
                </c:pt>
                <c:pt idx="169">
                  <c:v>39619</c:v>
                </c:pt>
                <c:pt idx="170">
                  <c:v>39620</c:v>
                </c:pt>
                <c:pt idx="171">
                  <c:v>39621</c:v>
                </c:pt>
                <c:pt idx="172">
                  <c:v>39622</c:v>
                </c:pt>
                <c:pt idx="173">
                  <c:v>39623</c:v>
                </c:pt>
                <c:pt idx="174">
                  <c:v>39624</c:v>
                </c:pt>
                <c:pt idx="175">
                  <c:v>39625</c:v>
                </c:pt>
                <c:pt idx="176">
                  <c:v>39626</c:v>
                </c:pt>
                <c:pt idx="177">
                  <c:v>39627</c:v>
                </c:pt>
                <c:pt idx="178">
                  <c:v>39628</c:v>
                </c:pt>
                <c:pt idx="179">
                  <c:v>39629</c:v>
                </c:pt>
                <c:pt idx="180">
                  <c:v>39630</c:v>
                </c:pt>
                <c:pt idx="181">
                  <c:v>39631</c:v>
                </c:pt>
                <c:pt idx="182">
                  <c:v>39632</c:v>
                </c:pt>
                <c:pt idx="183">
                  <c:v>39633</c:v>
                </c:pt>
                <c:pt idx="184">
                  <c:v>39634</c:v>
                </c:pt>
                <c:pt idx="185">
                  <c:v>39635</c:v>
                </c:pt>
                <c:pt idx="186">
                  <c:v>39636</c:v>
                </c:pt>
                <c:pt idx="187">
                  <c:v>39637</c:v>
                </c:pt>
                <c:pt idx="188">
                  <c:v>39638</c:v>
                </c:pt>
                <c:pt idx="189">
                  <c:v>39639</c:v>
                </c:pt>
                <c:pt idx="190">
                  <c:v>39640</c:v>
                </c:pt>
                <c:pt idx="191">
                  <c:v>39641</c:v>
                </c:pt>
                <c:pt idx="192">
                  <c:v>39642</c:v>
                </c:pt>
                <c:pt idx="193">
                  <c:v>39643</c:v>
                </c:pt>
                <c:pt idx="194">
                  <c:v>39644</c:v>
                </c:pt>
                <c:pt idx="195">
                  <c:v>39645</c:v>
                </c:pt>
                <c:pt idx="196">
                  <c:v>39646</c:v>
                </c:pt>
                <c:pt idx="197">
                  <c:v>39647</c:v>
                </c:pt>
                <c:pt idx="198">
                  <c:v>39648</c:v>
                </c:pt>
                <c:pt idx="199">
                  <c:v>39649</c:v>
                </c:pt>
                <c:pt idx="200">
                  <c:v>39650</c:v>
                </c:pt>
                <c:pt idx="201">
                  <c:v>39651</c:v>
                </c:pt>
                <c:pt idx="202">
                  <c:v>39652</c:v>
                </c:pt>
                <c:pt idx="203">
                  <c:v>39653</c:v>
                </c:pt>
                <c:pt idx="204">
                  <c:v>39654</c:v>
                </c:pt>
                <c:pt idx="205">
                  <c:v>39655</c:v>
                </c:pt>
                <c:pt idx="206">
                  <c:v>39656</c:v>
                </c:pt>
                <c:pt idx="207">
                  <c:v>39657</c:v>
                </c:pt>
                <c:pt idx="208">
                  <c:v>39658</c:v>
                </c:pt>
                <c:pt idx="209">
                  <c:v>39659</c:v>
                </c:pt>
                <c:pt idx="210">
                  <c:v>39660</c:v>
                </c:pt>
                <c:pt idx="211">
                  <c:v>39661</c:v>
                </c:pt>
                <c:pt idx="212">
                  <c:v>39662</c:v>
                </c:pt>
                <c:pt idx="213">
                  <c:v>39663</c:v>
                </c:pt>
                <c:pt idx="214">
                  <c:v>39664</c:v>
                </c:pt>
                <c:pt idx="215">
                  <c:v>39665</c:v>
                </c:pt>
                <c:pt idx="216">
                  <c:v>39666</c:v>
                </c:pt>
                <c:pt idx="217">
                  <c:v>39667</c:v>
                </c:pt>
                <c:pt idx="218">
                  <c:v>39668</c:v>
                </c:pt>
                <c:pt idx="219">
                  <c:v>39669</c:v>
                </c:pt>
                <c:pt idx="220">
                  <c:v>39670</c:v>
                </c:pt>
                <c:pt idx="221">
                  <c:v>39671</c:v>
                </c:pt>
                <c:pt idx="222">
                  <c:v>39672</c:v>
                </c:pt>
                <c:pt idx="223">
                  <c:v>39673</c:v>
                </c:pt>
                <c:pt idx="224">
                  <c:v>39674</c:v>
                </c:pt>
                <c:pt idx="225">
                  <c:v>39675</c:v>
                </c:pt>
                <c:pt idx="226">
                  <c:v>39676</c:v>
                </c:pt>
                <c:pt idx="227">
                  <c:v>39677</c:v>
                </c:pt>
                <c:pt idx="228">
                  <c:v>39678</c:v>
                </c:pt>
                <c:pt idx="229">
                  <c:v>39679</c:v>
                </c:pt>
                <c:pt idx="230">
                  <c:v>39680</c:v>
                </c:pt>
                <c:pt idx="231">
                  <c:v>39681</c:v>
                </c:pt>
                <c:pt idx="232">
                  <c:v>39682</c:v>
                </c:pt>
                <c:pt idx="233">
                  <c:v>39683</c:v>
                </c:pt>
                <c:pt idx="234">
                  <c:v>39684</c:v>
                </c:pt>
                <c:pt idx="235">
                  <c:v>39685</c:v>
                </c:pt>
                <c:pt idx="236">
                  <c:v>39686</c:v>
                </c:pt>
                <c:pt idx="237">
                  <c:v>39687</c:v>
                </c:pt>
                <c:pt idx="238">
                  <c:v>39688</c:v>
                </c:pt>
                <c:pt idx="239">
                  <c:v>39689</c:v>
                </c:pt>
                <c:pt idx="240">
                  <c:v>39690</c:v>
                </c:pt>
                <c:pt idx="241">
                  <c:v>39691</c:v>
                </c:pt>
                <c:pt idx="242">
                  <c:v>39692</c:v>
                </c:pt>
                <c:pt idx="243">
                  <c:v>39693</c:v>
                </c:pt>
                <c:pt idx="244">
                  <c:v>39694</c:v>
                </c:pt>
                <c:pt idx="245">
                  <c:v>39695</c:v>
                </c:pt>
                <c:pt idx="246">
                  <c:v>39696</c:v>
                </c:pt>
                <c:pt idx="247">
                  <c:v>39697</c:v>
                </c:pt>
                <c:pt idx="248">
                  <c:v>39698</c:v>
                </c:pt>
                <c:pt idx="249">
                  <c:v>39699</c:v>
                </c:pt>
                <c:pt idx="250">
                  <c:v>39700</c:v>
                </c:pt>
                <c:pt idx="251">
                  <c:v>39701</c:v>
                </c:pt>
                <c:pt idx="252">
                  <c:v>39702</c:v>
                </c:pt>
                <c:pt idx="253">
                  <c:v>39703</c:v>
                </c:pt>
                <c:pt idx="254">
                  <c:v>39704</c:v>
                </c:pt>
                <c:pt idx="255">
                  <c:v>39705</c:v>
                </c:pt>
                <c:pt idx="256">
                  <c:v>39706</c:v>
                </c:pt>
                <c:pt idx="257">
                  <c:v>39707</c:v>
                </c:pt>
                <c:pt idx="258">
                  <c:v>39708</c:v>
                </c:pt>
                <c:pt idx="259">
                  <c:v>39709</c:v>
                </c:pt>
                <c:pt idx="260">
                  <c:v>39710</c:v>
                </c:pt>
                <c:pt idx="261">
                  <c:v>39711</c:v>
                </c:pt>
                <c:pt idx="262">
                  <c:v>39712</c:v>
                </c:pt>
                <c:pt idx="263">
                  <c:v>39713</c:v>
                </c:pt>
                <c:pt idx="264">
                  <c:v>39714</c:v>
                </c:pt>
                <c:pt idx="265">
                  <c:v>39715</c:v>
                </c:pt>
                <c:pt idx="266">
                  <c:v>39716</c:v>
                </c:pt>
                <c:pt idx="267">
                  <c:v>39717</c:v>
                </c:pt>
                <c:pt idx="268">
                  <c:v>39718</c:v>
                </c:pt>
                <c:pt idx="269">
                  <c:v>39719</c:v>
                </c:pt>
                <c:pt idx="270">
                  <c:v>39720</c:v>
                </c:pt>
                <c:pt idx="271">
                  <c:v>39721</c:v>
                </c:pt>
                <c:pt idx="272">
                  <c:v>39722</c:v>
                </c:pt>
                <c:pt idx="273">
                  <c:v>39723</c:v>
                </c:pt>
                <c:pt idx="274">
                  <c:v>39724</c:v>
                </c:pt>
                <c:pt idx="275">
                  <c:v>39725</c:v>
                </c:pt>
                <c:pt idx="276">
                  <c:v>39726</c:v>
                </c:pt>
                <c:pt idx="277">
                  <c:v>39727</c:v>
                </c:pt>
                <c:pt idx="278">
                  <c:v>39728</c:v>
                </c:pt>
                <c:pt idx="279">
                  <c:v>39729</c:v>
                </c:pt>
                <c:pt idx="280">
                  <c:v>39730</c:v>
                </c:pt>
                <c:pt idx="281">
                  <c:v>39731</c:v>
                </c:pt>
                <c:pt idx="282">
                  <c:v>39732</c:v>
                </c:pt>
                <c:pt idx="283">
                  <c:v>39733</c:v>
                </c:pt>
                <c:pt idx="284">
                  <c:v>39734</c:v>
                </c:pt>
                <c:pt idx="285">
                  <c:v>39735</c:v>
                </c:pt>
                <c:pt idx="286">
                  <c:v>39736</c:v>
                </c:pt>
                <c:pt idx="287">
                  <c:v>39737</c:v>
                </c:pt>
                <c:pt idx="288">
                  <c:v>39738</c:v>
                </c:pt>
                <c:pt idx="289">
                  <c:v>39739</c:v>
                </c:pt>
                <c:pt idx="290">
                  <c:v>39740</c:v>
                </c:pt>
                <c:pt idx="291">
                  <c:v>39741</c:v>
                </c:pt>
                <c:pt idx="292">
                  <c:v>39742</c:v>
                </c:pt>
                <c:pt idx="293">
                  <c:v>39743</c:v>
                </c:pt>
                <c:pt idx="294">
                  <c:v>39744</c:v>
                </c:pt>
                <c:pt idx="295">
                  <c:v>39745</c:v>
                </c:pt>
                <c:pt idx="296">
                  <c:v>39746</c:v>
                </c:pt>
                <c:pt idx="297">
                  <c:v>39747</c:v>
                </c:pt>
                <c:pt idx="298">
                  <c:v>39748</c:v>
                </c:pt>
                <c:pt idx="299">
                  <c:v>39749</c:v>
                </c:pt>
                <c:pt idx="300">
                  <c:v>39750</c:v>
                </c:pt>
                <c:pt idx="301">
                  <c:v>39751</c:v>
                </c:pt>
                <c:pt idx="302">
                  <c:v>39752</c:v>
                </c:pt>
                <c:pt idx="303">
                  <c:v>39753</c:v>
                </c:pt>
                <c:pt idx="304">
                  <c:v>39754</c:v>
                </c:pt>
                <c:pt idx="305">
                  <c:v>39755</c:v>
                </c:pt>
                <c:pt idx="306">
                  <c:v>39756</c:v>
                </c:pt>
                <c:pt idx="307">
                  <c:v>39757</c:v>
                </c:pt>
                <c:pt idx="308">
                  <c:v>39758</c:v>
                </c:pt>
                <c:pt idx="309">
                  <c:v>39759</c:v>
                </c:pt>
                <c:pt idx="310">
                  <c:v>39760</c:v>
                </c:pt>
                <c:pt idx="311">
                  <c:v>39761</c:v>
                </c:pt>
                <c:pt idx="312">
                  <c:v>39762</c:v>
                </c:pt>
                <c:pt idx="313">
                  <c:v>39763</c:v>
                </c:pt>
                <c:pt idx="314">
                  <c:v>39764</c:v>
                </c:pt>
                <c:pt idx="315">
                  <c:v>39765</c:v>
                </c:pt>
                <c:pt idx="316">
                  <c:v>39766</c:v>
                </c:pt>
                <c:pt idx="317">
                  <c:v>39767</c:v>
                </c:pt>
                <c:pt idx="318">
                  <c:v>39768</c:v>
                </c:pt>
                <c:pt idx="319">
                  <c:v>39769</c:v>
                </c:pt>
                <c:pt idx="320">
                  <c:v>39770</c:v>
                </c:pt>
                <c:pt idx="321">
                  <c:v>39771</c:v>
                </c:pt>
                <c:pt idx="322">
                  <c:v>39772</c:v>
                </c:pt>
                <c:pt idx="323">
                  <c:v>39773</c:v>
                </c:pt>
                <c:pt idx="324">
                  <c:v>39774</c:v>
                </c:pt>
                <c:pt idx="325">
                  <c:v>39775</c:v>
                </c:pt>
                <c:pt idx="326">
                  <c:v>39776</c:v>
                </c:pt>
                <c:pt idx="327">
                  <c:v>39777</c:v>
                </c:pt>
                <c:pt idx="328">
                  <c:v>39778</c:v>
                </c:pt>
                <c:pt idx="329">
                  <c:v>39779</c:v>
                </c:pt>
                <c:pt idx="330">
                  <c:v>39780</c:v>
                </c:pt>
                <c:pt idx="331">
                  <c:v>39781</c:v>
                </c:pt>
                <c:pt idx="332">
                  <c:v>39782</c:v>
                </c:pt>
                <c:pt idx="333">
                  <c:v>39783</c:v>
                </c:pt>
                <c:pt idx="334">
                  <c:v>39784</c:v>
                </c:pt>
                <c:pt idx="335">
                  <c:v>39785</c:v>
                </c:pt>
                <c:pt idx="336">
                  <c:v>39786</c:v>
                </c:pt>
                <c:pt idx="337">
                  <c:v>39787</c:v>
                </c:pt>
                <c:pt idx="338">
                  <c:v>39788</c:v>
                </c:pt>
                <c:pt idx="339">
                  <c:v>39789</c:v>
                </c:pt>
                <c:pt idx="340">
                  <c:v>39790</c:v>
                </c:pt>
                <c:pt idx="341">
                  <c:v>39791</c:v>
                </c:pt>
                <c:pt idx="342">
                  <c:v>39792</c:v>
                </c:pt>
                <c:pt idx="343">
                  <c:v>39793</c:v>
                </c:pt>
                <c:pt idx="344">
                  <c:v>39794</c:v>
                </c:pt>
                <c:pt idx="345">
                  <c:v>39795</c:v>
                </c:pt>
                <c:pt idx="346">
                  <c:v>39796</c:v>
                </c:pt>
                <c:pt idx="347">
                  <c:v>39797</c:v>
                </c:pt>
                <c:pt idx="348">
                  <c:v>39798</c:v>
                </c:pt>
                <c:pt idx="349">
                  <c:v>39799</c:v>
                </c:pt>
                <c:pt idx="350">
                  <c:v>39800</c:v>
                </c:pt>
                <c:pt idx="351">
                  <c:v>39801</c:v>
                </c:pt>
                <c:pt idx="352">
                  <c:v>39802</c:v>
                </c:pt>
                <c:pt idx="353">
                  <c:v>39803</c:v>
                </c:pt>
                <c:pt idx="354">
                  <c:v>39804</c:v>
                </c:pt>
                <c:pt idx="355">
                  <c:v>39805</c:v>
                </c:pt>
                <c:pt idx="356">
                  <c:v>39806</c:v>
                </c:pt>
                <c:pt idx="357">
                  <c:v>39807</c:v>
                </c:pt>
                <c:pt idx="358">
                  <c:v>39808</c:v>
                </c:pt>
                <c:pt idx="359">
                  <c:v>39809</c:v>
                </c:pt>
                <c:pt idx="360">
                  <c:v>39810</c:v>
                </c:pt>
                <c:pt idx="361">
                  <c:v>39811</c:v>
                </c:pt>
                <c:pt idx="362">
                  <c:v>39812</c:v>
                </c:pt>
                <c:pt idx="363">
                  <c:v>39813</c:v>
                </c:pt>
                <c:pt idx="364">
                  <c:v>39814</c:v>
                </c:pt>
                <c:pt idx="365">
                  <c:v>39815</c:v>
                </c:pt>
                <c:pt idx="366">
                  <c:v>39816</c:v>
                </c:pt>
                <c:pt idx="367">
                  <c:v>39817</c:v>
                </c:pt>
                <c:pt idx="368">
                  <c:v>39818</c:v>
                </c:pt>
                <c:pt idx="369">
                  <c:v>39819</c:v>
                </c:pt>
                <c:pt idx="370">
                  <c:v>39820</c:v>
                </c:pt>
                <c:pt idx="371">
                  <c:v>39821</c:v>
                </c:pt>
                <c:pt idx="372">
                  <c:v>39822</c:v>
                </c:pt>
                <c:pt idx="373">
                  <c:v>39823</c:v>
                </c:pt>
                <c:pt idx="374">
                  <c:v>39824</c:v>
                </c:pt>
                <c:pt idx="375">
                  <c:v>39825</c:v>
                </c:pt>
                <c:pt idx="376">
                  <c:v>39826</c:v>
                </c:pt>
                <c:pt idx="377">
                  <c:v>39827</c:v>
                </c:pt>
                <c:pt idx="378">
                  <c:v>39828</c:v>
                </c:pt>
                <c:pt idx="379">
                  <c:v>39829</c:v>
                </c:pt>
                <c:pt idx="380">
                  <c:v>39830</c:v>
                </c:pt>
                <c:pt idx="381">
                  <c:v>39831</c:v>
                </c:pt>
                <c:pt idx="382">
                  <c:v>39832</c:v>
                </c:pt>
                <c:pt idx="383">
                  <c:v>39833</c:v>
                </c:pt>
                <c:pt idx="384">
                  <c:v>39834</c:v>
                </c:pt>
                <c:pt idx="385">
                  <c:v>39835</c:v>
                </c:pt>
                <c:pt idx="386">
                  <c:v>39836</c:v>
                </c:pt>
                <c:pt idx="387">
                  <c:v>39837</c:v>
                </c:pt>
                <c:pt idx="388">
                  <c:v>39838</c:v>
                </c:pt>
                <c:pt idx="389">
                  <c:v>39839</c:v>
                </c:pt>
                <c:pt idx="390">
                  <c:v>39840</c:v>
                </c:pt>
                <c:pt idx="391">
                  <c:v>39841</c:v>
                </c:pt>
                <c:pt idx="392">
                  <c:v>39842</c:v>
                </c:pt>
                <c:pt idx="393">
                  <c:v>39843</c:v>
                </c:pt>
                <c:pt idx="394">
                  <c:v>39844</c:v>
                </c:pt>
                <c:pt idx="395">
                  <c:v>39845</c:v>
                </c:pt>
                <c:pt idx="396">
                  <c:v>39846</c:v>
                </c:pt>
                <c:pt idx="397">
                  <c:v>39847</c:v>
                </c:pt>
                <c:pt idx="398">
                  <c:v>39848</c:v>
                </c:pt>
                <c:pt idx="399">
                  <c:v>39849</c:v>
                </c:pt>
                <c:pt idx="400">
                  <c:v>39850</c:v>
                </c:pt>
                <c:pt idx="401">
                  <c:v>39851</c:v>
                </c:pt>
                <c:pt idx="402">
                  <c:v>39852</c:v>
                </c:pt>
                <c:pt idx="403">
                  <c:v>39853</c:v>
                </c:pt>
                <c:pt idx="404">
                  <c:v>39854</c:v>
                </c:pt>
                <c:pt idx="405">
                  <c:v>39855</c:v>
                </c:pt>
                <c:pt idx="406">
                  <c:v>39856</c:v>
                </c:pt>
                <c:pt idx="407">
                  <c:v>39857</c:v>
                </c:pt>
                <c:pt idx="408">
                  <c:v>39858</c:v>
                </c:pt>
                <c:pt idx="409">
                  <c:v>39859</c:v>
                </c:pt>
                <c:pt idx="410">
                  <c:v>39860</c:v>
                </c:pt>
                <c:pt idx="411">
                  <c:v>39861</c:v>
                </c:pt>
                <c:pt idx="412">
                  <c:v>39862</c:v>
                </c:pt>
                <c:pt idx="413">
                  <c:v>39863</c:v>
                </c:pt>
                <c:pt idx="414">
                  <c:v>39864</c:v>
                </c:pt>
                <c:pt idx="415">
                  <c:v>39865</c:v>
                </c:pt>
                <c:pt idx="416">
                  <c:v>39866</c:v>
                </c:pt>
                <c:pt idx="417">
                  <c:v>39867</c:v>
                </c:pt>
                <c:pt idx="418">
                  <c:v>39868</c:v>
                </c:pt>
                <c:pt idx="419">
                  <c:v>39869</c:v>
                </c:pt>
                <c:pt idx="420">
                  <c:v>39870</c:v>
                </c:pt>
                <c:pt idx="421">
                  <c:v>39871</c:v>
                </c:pt>
                <c:pt idx="422">
                  <c:v>39872</c:v>
                </c:pt>
                <c:pt idx="423">
                  <c:v>39873</c:v>
                </c:pt>
                <c:pt idx="424">
                  <c:v>39874</c:v>
                </c:pt>
                <c:pt idx="425">
                  <c:v>39875</c:v>
                </c:pt>
                <c:pt idx="426">
                  <c:v>39876</c:v>
                </c:pt>
                <c:pt idx="427">
                  <c:v>39877</c:v>
                </c:pt>
                <c:pt idx="428">
                  <c:v>39878</c:v>
                </c:pt>
                <c:pt idx="429">
                  <c:v>39879</c:v>
                </c:pt>
                <c:pt idx="430">
                  <c:v>39880</c:v>
                </c:pt>
                <c:pt idx="431">
                  <c:v>39881</c:v>
                </c:pt>
                <c:pt idx="432">
                  <c:v>39882</c:v>
                </c:pt>
                <c:pt idx="433">
                  <c:v>39883</c:v>
                </c:pt>
                <c:pt idx="434">
                  <c:v>39884</c:v>
                </c:pt>
                <c:pt idx="435">
                  <c:v>39885</c:v>
                </c:pt>
                <c:pt idx="436">
                  <c:v>39886</c:v>
                </c:pt>
                <c:pt idx="437">
                  <c:v>39887</c:v>
                </c:pt>
                <c:pt idx="438">
                  <c:v>39888</c:v>
                </c:pt>
                <c:pt idx="439">
                  <c:v>39889</c:v>
                </c:pt>
                <c:pt idx="440">
                  <c:v>39890</c:v>
                </c:pt>
                <c:pt idx="441">
                  <c:v>39891</c:v>
                </c:pt>
                <c:pt idx="442">
                  <c:v>39892</c:v>
                </c:pt>
                <c:pt idx="443">
                  <c:v>39893</c:v>
                </c:pt>
                <c:pt idx="444">
                  <c:v>39894</c:v>
                </c:pt>
                <c:pt idx="445">
                  <c:v>39895</c:v>
                </c:pt>
                <c:pt idx="446">
                  <c:v>39896</c:v>
                </c:pt>
                <c:pt idx="447">
                  <c:v>39897</c:v>
                </c:pt>
                <c:pt idx="448">
                  <c:v>39898</c:v>
                </c:pt>
                <c:pt idx="449">
                  <c:v>39899</c:v>
                </c:pt>
                <c:pt idx="450">
                  <c:v>39900</c:v>
                </c:pt>
                <c:pt idx="451">
                  <c:v>39901</c:v>
                </c:pt>
                <c:pt idx="452">
                  <c:v>39902</c:v>
                </c:pt>
                <c:pt idx="453">
                  <c:v>39903</c:v>
                </c:pt>
                <c:pt idx="454">
                  <c:v>39904</c:v>
                </c:pt>
                <c:pt idx="455">
                  <c:v>39905</c:v>
                </c:pt>
                <c:pt idx="456">
                  <c:v>39906</c:v>
                </c:pt>
                <c:pt idx="457">
                  <c:v>39907</c:v>
                </c:pt>
                <c:pt idx="458">
                  <c:v>39908</c:v>
                </c:pt>
                <c:pt idx="459">
                  <c:v>39909</c:v>
                </c:pt>
                <c:pt idx="460">
                  <c:v>39910</c:v>
                </c:pt>
                <c:pt idx="461">
                  <c:v>39911</c:v>
                </c:pt>
                <c:pt idx="462">
                  <c:v>39912</c:v>
                </c:pt>
                <c:pt idx="463">
                  <c:v>39913</c:v>
                </c:pt>
                <c:pt idx="464">
                  <c:v>39914</c:v>
                </c:pt>
                <c:pt idx="465">
                  <c:v>39915</c:v>
                </c:pt>
                <c:pt idx="466">
                  <c:v>39916</c:v>
                </c:pt>
                <c:pt idx="467">
                  <c:v>39917</c:v>
                </c:pt>
                <c:pt idx="468">
                  <c:v>39918</c:v>
                </c:pt>
                <c:pt idx="469">
                  <c:v>39919</c:v>
                </c:pt>
                <c:pt idx="470">
                  <c:v>39920</c:v>
                </c:pt>
                <c:pt idx="471">
                  <c:v>39921</c:v>
                </c:pt>
                <c:pt idx="472">
                  <c:v>39922</c:v>
                </c:pt>
                <c:pt idx="473">
                  <c:v>39923</c:v>
                </c:pt>
                <c:pt idx="474">
                  <c:v>39924</c:v>
                </c:pt>
                <c:pt idx="475">
                  <c:v>39925</c:v>
                </c:pt>
                <c:pt idx="476">
                  <c:v>39926</c:v>
                </c:pt>
                <c:pt idx="477">
                  <c:v>39927</c:v>
                </c:pt>
                <c:pt idx="478">
                  <c:v>39928</c:v>
                </c:pt>
                <c:pt idx="479">
                  <c:v>39929</c:v>
                </c:pt>
                <c:pt idx="480">
                  <c:v>39930</c:v>
                </c:pt>
                <c:pt idx="481">
                  <c:v>39931</c:v>
                </c:pt>
                <c:pt idx="482">
                  <c:v>39932</c:v>
                </c:pt>
                <c:pt idx="483">
                  <c:v>39933</c:v>
                </c:pt>
                <c:pt idx="484">
                  <c:v>39934</c:v>
                </c:pt>
                <c:pt idx="485">
                  <c:v>39935</c:v>
                </c:pt>
                <c:pt idx="486">
                  <c:v>39936</c:v>
                </c:pt>
                <c:pt idx="487">
                  <c:v>39937</c:v>
                </c:pt>
                <c:pt idx="488">
                  <c:v>39938</c:v>
                </c:pt>
                <c:pt idx="489">
                  <c:v>39939</c:v>
                </c:pt>
                <c:pt idx="490">
                  <c:v>39940</c:v>
                </c:pt>
                <c:pt idx="491">
                  <c:v>39941</c:v>
                </c:pt>
                <c:pt idx="492">
                  <c:v>39942</c:v>
                </c:pt>
                <c:pt idx="493">
                  <c:v>39943</c:v>
                </c:pt>
                <c:pt idx="494">
                  <c:v>39944</c:v>
                </c:pt>
                <c:pt idx="495">
                  <c:v>39945</c:v>
                </c:pt>
                <c:pt idx="496">
                  <c:v>39946</c:v>
                </c:pt>
                <c:pt idx="497">
                  <c:v>39947</c:v>
                </c:pt>
                <c:pt idx="498">
                  <c:v>39948</c:v>
                </c:pt>
                <c:pt idx="499">
                  <c:v>39949</c:v>
                </c:pt>
                <c:pt idx="500">
                  <c:v>39950</c:v>
                </c:pt>
                <c:pt idx="501">
                  <c:v>39951</c:v>
                </c:pt>
                <c:pt idx="502">
                  <c:v>39952</c:v>
                </c:pt>
                <c:pt idx="503">
                  <c:v>39953</c:v>
                </c:pt>
                <c:pt idx="504">
                  <c:v>39954</c:v>
                </c:pt>
                <c:pt idx="505">
                  <c:v>39955</c:v>
                </c:pt>
                <c:pt idx="506">
                  <c:v>39956</c:v>
                </c:pt>
                <c:pt idx="507">
                  <c:v>39957</c:v>
                </c:pt>
                <c:pt idx="508">
                  <c:v>39958</c:v>
                </c:pt>
                <c:pt idx="509">
                  <c:v>39959</c:v>
                </c:pt>
                <c:pt idx="510">
                  <c:v>39960</c:v>
                </c:pt>
                <c:pt idx="511">
                  <c:v>39961</c:v>
                </c:pt>
                <c:pt idx="512">
                  <c:v>39962</c:v>
                </c:pt>
                <c:pt idx="513">
                  <c:v>39963</c:v>
                </c:pt>
                <c:pt idx="514">
                  <c:v>39964</c:v>
                </c:pt>
                <c:pt idx="515">
                  <c:v>39965</c:v>
                </c:pt>
                <c:pt idx="516">
                  <c:v>39966</c:v>
                </c:pt>
                <c:pt idx="517">
                  <c:v>39967</c:v>
                </c:pt>
                <c:pt idx="518">
                  <c:v>39968</c:v>
                </c:pt>
                <c:pt idx="519">
                  <c:v>39969</c:v>
                </c:pt>
                <c:pt idx="520">
                  <c:v>39970</c:v>
                </c:pt>
                <c:pt idx="521">
                  <c:v>39971</c:v>
                </c:pt>
                <c:pt idx="522">
                  <c:v>39972</c:v>
                </c:pt>
                <c:pt idx="523">
                  <c:v>39973</c:v>
                </c:pt>
                <c:pt idx="524">
                  <c:v>39974</c:v>
                </c:pt>
                <c:pt idx="525">
                  <c:v>39975</c:v>
                </c:pt>
                <c:pt idx="526">
                  <c:v>39976</c:v>
                </c:pt>
                <c:pt idx="527">
                  <c:v>39977</c:v>
                </c:pt>
                <c:pt idx="528">
                  <c:v>39978</c:v>
                </c:pt>
                <c:pt idx="529">
                  <c:v>39979</c:v>
                </c:pt>
                <c:pt idx="530">
                  <c:v>39980</c:v>
                </c:pt>
                <c:pt idx="531">
                  <c:v>39981</c:v>
                </c:pt>
                <c:pt idx="532">
                  <c:v>39982</c:v>
                </c:pt>
                <c:pt idx="533">
                  <c:v>39983</c:v>
                </c:pt>
                <c:pt idx="534">
                  <c:v>39984</c:v>
                </c:pt>
                <c:pt idx="535">
                  <c:v>39985</c:v>
                </c:pt>
                <c:pt idx="536">
                  <c:v>39986</c:v>
                </c:pt>
                <c:pt idx="537">
                  <c:v>39987</c:v>
                </c:pt>
                <c:pt idx="538">
                  <c:v>39988</c:v>
                </c:pt>
                <c:pt idx="539">
                  <c:v>39989</c:v>
                </c:pt>
                <c:pt idx="540">
                  <c:v>39990</c:v>
                </c:pt>
                <c:pt idx="541">
                  <c:v>39991</c:v>
                </c:pt>
                <c:pt idx="542">
                  <c:v>39992</c:v>
                </c:pt>
                <c:pt idx="543">
                  <c:v>39993</c:v>
                </c:pt>
                <c:pt idx="544">
                  <c:v>39994</c:v>
                </c:pt>
                <c:pt idx="545">
                  <c:v>39995</c:v>
                </c:pt>
                <c:pt idx="546">
                  <c:v>39996</c:v>
                </c:pt>
                <c:pt idx="547">
                  <c:v>39997</c:v>
                </c:pt>
                <c:pt idx="548">
                  <c:v>39998</c:v>
                </c:pt>
                <c:pt idx="549">
                  <c:v>39999</c:v>
                </c:pt>
                <c:pt idx="550">
                  <c:v>40000</c:v>
                </c:pt>
                <c:pt idx="551">
                  <c:v>40001</c:v>
                </c:pt>
                <c:pt idx="552">
                  <c:v>40002</c:v>
                </c:pt>
                <c:pt idx="553">
                  <c:v>40003</c:v>
                </c:pt>
                <c:pt idx="554">
                  <c:v>40004</c:v>
                </c:pt>
                <c:pt idx="555">
                  <c:v>40005</c:v>
                </c:pt>
                <c:pt idx="556">
                  <c:v>40006</c:v>
                </c:pt>
                <c:pt idx="557">
                  <c:v>40007</c:v>
                </c:pt>
                <c:pt idx="558">
                  <c:v>40008</c:v>
                </c:pt>
                <c:pt idx="559">
                  <c:v>40009</c:v>
                </c:pt>
                <c:pt idx="560">
                  <c:v>40010</c:v>
                </c:pt>
                <c:pt idx="561">
                  <c:v>40011</c:v>
                </c:pt>
                <c:pt idx="562">
                  <c:v>40012</c:v>
                </c:pt>
                <c:pt idx="563">
                  <c:v>40013</c:v>
                </c:pt>
                <c:pt idx="564">
                  <c:v>40014</c:v>
                </c:pt>
                <c:pt idx="565">
                  <c:v>40015</c:v>
                </c:pt>
                <c:pt idx="566">
                  <c:v>40016</c:v>
                </c:pt>
                <c:pt idx="567">
                  <c:v>40017</c:v>
                </c:pt>
                <c:pt idx="568">
                  <c:v>40018</c:v>
                </c:pt>
                <c:pt idx="569">
                  <c:v>40019</c:v>
                </c:pt>
                <c:pt idx="570">
                  <c:v>40020</c:v>
                </c:pt>
                <c:pt idx="571">
                  <c:v>40021</c:v>
                </c:pt>
                <c:pt idx="572">
                  <c:v>40022</c:v>
                </c:pt>
                <c:pt idx="573">
                  <c:v>40023</c:v>
                </c:pt>
                <c:pt idx="574">
                  <c:v>40024</c:v>
                </c:pt>
                <c:pt idx="575">
                  <c:v>40025</c:v>
                </c:pt>
                <c:pt idx="576">
                  <c:v>40026</c:v>
                </c:pt>
                <c:pt idx="577">
                  <c:v>40027</c:v>
                </c:pt>
                <c:pt idx="578">
                  <c:v>40028</c:v>
                </c:pt>
                <c:pt idx="579">
                  <c:v>40029</c:v>
                </c:pt>
                <c:pt idx="580">
                  <c:v>40030</c:v>
                </c:pt>
                <c:pt idx="581">
                  <c:v>40031</c:v>
                </c:pt>
                <c:pt idx="582">
                  <c:v>40032</c:v>
                </c:pt>
                <c:pt idx="583">
                  <c:v>40033</c:v>
                </c:pt>
                <c:pt idx="584">
                  <c:v>40034</c:v>
                </c:pt>
                <c:pt idx="585">
                  <c:v>40035</c:v>
                </c:pt>
                <c:pt idx="586">
                  <c:v>40036</c:v>
                </c:pt>
                <c:pt idx="587">
                  <c:v>40037</c:v>
                </c:pt>
                <c:pt idx="588">
                  <c:v>40038</c:v>
                </c:pt>
                <c:pt idx="589">
                  <c:v>40039</c:v>
                </c:pt>
                <c:pt idx="590">
                  <c:v>40040</c:v>
                </c:pt>
                <c:pt idx="591">
                  <c:v>40041</c:v>
                </c:pt>
                <c:pt idx="592">
                  <c:v>40042</c:v>
                </c:pt>
                <c:pt idx="593">
                  <c:v>40043</c:v>
                </c:pt>
                <c:pt idx="594">
                  <c:v>40044</c:v>
                </c:pt>
                <c:pt idx="595">
                  <c:v>40045</c:v>
                </c:pt>
                <c:pt idx="596">
                  <c:v>40046</c:v>
                </c:pt>
                <c:pt idx="597">
                  <c:v>40047</c:v>
                </c:pt>
                <c:pt idx="598">
                  <c:v>40048</c:v>
                </c:pt>
                <c:pt idx="599">
                  <c:v>40049</c:v>
                </c:pt>
                <c:pt idx="600">
                  <c:v>40050</c:v>
                </c:pt>
                <c:pt idx="601">
                  <c:v>40051</c:v>
                </c:pt>
                <c:pt idx="602">
                  <c:v>40052</c:v>
                </c:pt>
                <c:pt idx="603">
                  <c:v>40053</c:v>
                </c:pt>
                <c:pt idx="604">
                  <c:v>40054</c:v>
                </c:pt>
                <c:pt idx="605">
                  <c:v>40055</c:v>
                </c:pt>
                <c:pt idx="606">
                  <c:v>40056</c:v>
                </c:pt>
                <c:pt idx="607">
                  <c:v>40057</c:v>
                </c:pt>
                <c:pt idx="608">
                  <c:v>40058</c:v>
                </c:pt>
                <c:pt idx="609">
                  <c:v>40059</c:v>
                </c:pt>
                <c:pt idx="610">
                  <c:v>40060</c:v>
                </c:pt>
                <c:pt idx="611">
                  <c:v>40061</c:v>
                </c:pt>
                <c:pt idx="612">
                  <c:v>40062</c:v>
                </c:pt>
                <c:pt idx="613">
                  <c:v>40063</c:v>
                </c:pt>
                <c:pt idx="614">
                  <c:v>40064</c:v>
                </c:pt>
                <c:pt idx="615">
                  <c:v>40065</c:v>
                </c:pt>
                <c:pt idx="616">
                  <c:v>40066</c:v>
                </c:pt>
                <c:pt idx="617">
                  <c:v>40067</c:v>
                </c:pt>
                <c:pt idx="618">
                  <c:v>40068</c:v>
                </c:pt>
                <c:pt idx="619">
                  <c:v>40069</c:v>
                </c:pt>
                <c:pt idx="620">
                  <c:v>40070</c:v>
                </c:pt>
                <c:pt idx="621">
                  <c:v>40071</c:v>
                </c:pt>
                <c:pt idx="622">
                  <c:v>40072</c:v>
                </c:pt>
                <c:pt idx="623">
                  <c:v>40073</c:v>
                </c:pt>
                <c:pt idx="624">
                  <c:v>40074</c:v>
                </c:pt>
                <c:pt idx="625">
                  <c:v>40075</c:v>
                </c:pt>
                <c:pt idx="626">
                  <c:v>40076</c:v>
                </c:pt>
                <c:pt idx="627">
                  <c:v>40077</c:v>
                </c:pt>
                <c:pt idx="628">
                  <c:v>40078</c:v>
                </c:pt>
                <c:pt idx="629">
                  <c:v>40079</c:v>
                </c:pt>
                <c:pt idx="630">
                  <c:v>40080</c:v>
                </c:pt>
                <c:pt idx="631">
                  <c:v>40081</c:v>
                </c:pt>
                <c:pt idx="632">
                  <c:v>40082</c:v>
                </c:pt>
                <c:pt idx="633">
                  <c:v>40083</c:v>
                </c:pt>
                <c:pt idx="634">
                  <c:v>40084</c:v>
                </c:pt>
                <c:pt idx="635">
                  <c:v>40085</c:v>
                </c:pt>
                <c:pt idx="636">
                  <c:v>40086</c:v>
                </c:pt>
                <c:pt idx="637">
                  <c:v>40087</c:v>
                </c:pt>
                <c:pt idx="638">
                  <c:v>40088</c:v>
                </c:pt>
                <c:pt idx="639">
                  <c:v>40089</c:v>
                </c:pt>
                <c:pt idx="640">
                  <c:v>40090</c:v>
                </c:pt>
                <c:pt idx="641">
                  <c:v>40091</c:v>
                </c:pt>
                <c:pt idx="642">
                  <c:v>40092</c:v>
                </c:pt>
                <c:pt idx="643">
                  <c:v>40093</c:v>
                </c:pt>
                <c:pt idx="644">
                  <c:v>40094</c:v>
                </c:pt>
                <c:pt idx="645">
                  <c:v>40095</c:v>
                </c:pt>
                <c:pt idx="646">
                  <c:v>40096</c:v>
                </c:pt>
                <c:pt idx="647">
                  <c:v>40097</c:v>
                </c:pt>
                <c:pt idx="648">
                  <c:v>40098</c:v>
                </c:pt>
                <c:pt idx="649">
                  <c:v>40099</c:v>
                </c:pt>
                <c:pt idx="650">
                  <c:v>40100</c:v>
                </c:pt>
                <c:pt idx="651">
                  <c:v>40101</c:v>
                </c:pt>
                <c:pt idx="652">
                  <c:v>40102</c:v>
                </c:pt>
                <c:pt idx="653">
                  <c:v>40103</c:v>
                </c:pt>
                <c:pt idx="654">
                  <c:v>40104</c:v>
                </c:pt>
                <c:pt idx="655">
                  <c:v>40105</c:v>
                </c:pt>
                <c:pt idx="656">
                  <c:v>40106</c:v>
                </c:pt>
                <c:pt idx="657">
                  <c:v>40107</c:v>
                </c:pt>
                <c:pt idx="658">
                  <c:v>40108</c:v>
                </c:pt>
                <c:pt idx="659">
                  <c:v>40109</c:v>
                </c:pt>
                <c:pt idx="660">
                  <c:v>40110</c:v>
                </c:pt>
                <c:pt idx="661">
                  <c:v>40111</c:v>
                </c:pt>
                <c:pt idx="662">
                  <c:v>40112</c:v>
                </c:pt>
                <c:pt idx="663">
                  <c:v>40113</c:v>
                </c:pt>
                <c:pt idx="664">
                  <c:v>40114</c:v>
                </c:pt>
                <c:pt idx="665">
                  <c:v>40115</c:v>
                </c:pt>
                <c:pt idx="666">
                  <c:v>40116</c:v>
                </c:pt>
                <c:pt idx="667">
                  <c:v>40117</c:v>
                </c:pt>
                <c:pt idx="668">
                  <c:v>40118</c:v>
                </c:pt>
                <c:pt idx="669">
                  <c:v>40119</c:v>
                </c:pt>
                <c:pt idx="670">
                  <c:v>40120</c:v>
                </c:pt>
                <c:pt idx="671">
                  <c:v>40121</c:v>
                </c:pt>
                <c:pt idx="672">
                  <c:v>40122</c:v>
                </c:pt>
                <c:pt idx="673">
                  <c:v>40123</c:v>
                </c:pt>
                <c:pt idx="674">
                  <c:v>40124</c:v>
                </c:pt>
                <c:pt idx="675">
                  <c:v>40125</c:v>
                </c:pt>
                <c:pt idx="676">
                  <c:v>40126</c:v>
                </c:pt>
                <c:pt idx="677">
                  <c:v>40127</c:v>
                </c:pt>
                <c:pt idx="678">
                  <c:v>40128</c:v>
                </c:pt>
                <c:pt idx="679">
                  <c:v>40129</c:v>
                </c:pt>
                <c:pt idx="680">
                  <c:v>40130</c:v>
                </c:pt>
                <c:pt idx="681">
                  <c:v>40131</c:v>
                </c:pt>
                <c:pt idx="682">
                  <c:v>40132</c:v>
                </c:pt>
                <c:pt idx="683">
                  <c:v>40133</c:v>
                </c:pt>
                <c:pt idx="684">
                  <c:v>40134</c:v>
                </c:pt>
                <c:pt idx="685">
                  <c:v>40135</c:v>
                </c:pt>
                <c:pt idx="686">
                  <c:v>40136</c:v>
                </c:pt>
                <c:pt idx="687">
                  <c:v>40137</c:v>
                </c:pt>
                <c:pt idx="688">
                  <c:v>40138</c:v>
                </c:pt>
                <c:pt idx="689">
                  <c:v>40139</c:v>
                </c:pt>
                <c:pt idx="690">
                  <c:v>40140</c:v>
                </c:pt>
                <c:pt idx="691">
                  <c:v>40141</c:v>
                </c:pt>
                <c:pt idx="692">
                  <c:v>40142</c:v>
                </c:pt>
                <c:pt idx="693">
                  <c:v>40143</c:v>
                </c:pt>
                <c:pt idx="694">
                  <c:v>40144</c:v>
                </c:pt>
                <c:pt idx="695">
                  <c:v>40145</c:v>
                </c:pt>
                <c:pt idx="696">
                  <c:v>40146</c:v>
                </c:pt>
                <c:pt idx="697">
                  <c:v>40147</c:v>
                </c:pt>
                <c:pt idx="698">
                  <c:v>40148</c:v>
                </c:pt>
                <c:pt idx="699">
                  <c:v>40149</c:v>
                </c:pt>
                <c:pt idx="700">
                  <c:v>40150</c:v>
                </c:pt>
                <c:pt idx="701">
                  <c:v>40151</c:v>
                </c:pt>
                <c:pt idx="702">
                  <c:v>40152</c:v>
                </c:pt>
                <c:pt idx="703">
                  <c:v>40153</c:v>
                </c:pt>
                <c:pt idx="704">
                  <c:v>40154</c:v>
                </c:pt>
                <c:pt idx="705">
                  <c:v>40155</c:v>
                </c:pt>
                <c:pt idx="706">
                  <c:v>40156</c:v>
                </c:pt>
                <c:pt idx="707">
                  <c:v>40157</c:v>
                </c:pt>
                <c:pt idx="708">
                  <c:v>40158</c:v>
                </c:pt>
                <c:pt idx="709">
                  <c:v>40159</c:v>
                </c:pt>
                <c:pt idx="710">
                  <c:v>40160</c:v>
                </c:pt>
                <c:pt idx="711">
                  <c:v>40161</c:v>
                </c:pt>
                <c:pt idx="712">
                  <c:v>40162</c:v>
                </c:pt>
                <c:pt idx="713">
                  <c:v>40163</c:v>
                </c:pt>
                <c:pt idx="714">
                  <c:v>40164</c:v>
                </c:pt>
                <c:pt idx="715">
                  <c:v>40165</c:v>
                </c:pt>
                <c:pt idx="716">
                  <c:v>40166</c:v>
                </c:pt>
                <c:pt idx="717">
                  <c:v>40167</c:v>
                </c:pt>
                <c:pt idx="718">
                  <c:v>40168</c:v>
                </c:pt>
                <c:pt idx="719">
                  <c:v>40169</c:v>
                </c:pt>
                <c:pt idx="720">
                  <c:v>40170</c:v>
                </c:pt>
                <c:pt idx="721">
                  <c:v>40171</c:v>
                </c:pt>
                <c:pt idx="722">
                  <c:v>40172</c:v>
                </c:pt>
                <c:pt idx="723">
                  <c:v>40173</c:v>
                </c:pt>
                <c:pt idx="724">
                  <c:v>40174</c:v>
                </c:pt>
                <c:pt idx="725">
                  <c:v>40175</c:v>
                </c:pt>
                <c:pt idx="726">
                  <c:v>40176</c:v>
                </c:pt>
                <c:pt idx="727">
                  <c:v>40177</c:v>
                </c:pt>
                <c:pt idx="728">
                  <c:v>40178</c:v>
                </c:pt>
                <c:pt idx="729">
                  <c:v>40179</c:v>
                </c:pt>
                <c:pt idx="730">
                  <c:v>40180</c:v>
                </c:pt>
                <c:pt idx="731">
                  <c:v>40181</c:v>
                </c:pt>
                <c:pt idx="732">
                  <c:v>40182</c:v>
                </c:pt>
                <c:pt idx="733">
                  <c:v>40183</c:v>
                </c:pt>
                <c:pt idx="734">
                  <c:v>40184</c:v>
                </c:pt>
                <c:pt idx="735">
                  <c:v>40185</c:v>
                </c:pt>
                <c:pt idx="736">
                  <c:v>40186</c:v>
                </c:pt>
                <c:pt idx="737">
                  <c:v>40187</c:v>
                </c:pt>
                <c:pt idx="738">
                  <c:v>40188</c:v>
                </c:pt>
                <c:pt idx="739">
                  <c:v>40189</c:v>
                </c:pt>
                <c:pt idx="740">
                  <c:v>40190</c:v>
                </c:pt>
                <c:pt idx="741">
                  <c:v>40191</c:v>
                </c:pt>
                <c:pt idx="742">
                  <c:v>40192</c:v>
                </c:pt>
                <c:pt idx="743">
                  <c:v>40193</c:v>
                </c:pt>
                <c:pt idx="744">
                  <c:v>40194</c:v>
                </c:pt>
                <c:pt idx="745">
                  <c:v>40195</c:v>
                </c:pt>
                <c:pt idx="746">
                  <c:v>40196</c:v>
                </c:pt>
                <c:pt idx="747">
                  <c:v>40197</c:v>
                </c:pt>
                <c:pt idx="748">
                  <c:v>40198</c:v>
                </c:pt>
                <c:pt idx="749">
                  <c:v>40199</c:v>
                </c:pt>
                <c:pt idx="750">
                  <c:v>40200</c:v>
                </c:pt>
                <c:pt idx="751">
                  <c:v>40201</c:v>
                </c:pt>
                <c:pt idx="752">
                  <c:v>40202</c:v>
                </c:pt>
                <c:pt idx="753">
                  <c:v>40203</c:v>
                </c:pt>
                <c:pt idx="754">
                  <c:v>40204</c:v>
                </c:pt>
                <c:pt idx="755">
                  <c:v>40205</c:v>
                </c:pt>
                <c:pt idx="756">
                  <c:v>40206</c:v>
                </c:pt>
                <c:pt idx="757">
                  <c:v>40207</c:v>
                </c:pt>
                <c:pt idx="758">
                  <c:v>40208</c:v>
                </c:pt>
                <c:pt idx="759">
                  <c:v>40209</c:v>
                </c:pt>
                <c:pt idx="760">
                  <c:v>40210</c:v>
                </c:pt>
                <c:pt idx="761">
                  <c:v>40211</c:v>
                </c:pt>
                <c:pt idx="762">
                  <c:v>40212</c:v>
                </c:pt>
                <c:pt idx="763">
                  <c:v>40213</c:v>
                </c:pt>
                <c:pt idx="764">
                  <c:v>40214</c:v>
                </c:pt>
                <c:pt idx="765">
                  <c:v>40215</c:v>
                </c:pt>
                <c:pt idx="766">
                  <c:v>40216</c:v>
                </c:pt>
                <c:pt idx="767">
                  <c:v>40217</c:v>
                </c:pt>
                <c:pt idx="768">
                  <c:v>40218</c:v>
                </c:pt>
                <c:pt idx="769">
                  <c:v>40219</c:v>
                </c:pt>
                <c:pt idx="770">
                  <c:v>40220</c:v>
                </c:pt>
                <c:pt idx="771">
                  <c:v>40221</c:v>
                </c:pt>
                <c:pt idx="772">
                  <c:v>40222</c:v>
                </c:pt>
                <c:pt idx="773">
                  <c:v>40223</c:v>
                </c:pt>
                <c:pt idx="774">
                  <c:v>40224</c:v>
                </c:pt>
                <c:pt idx="775">
                  <c:v>40225</c:v>
                </c:pt>
                <c:pt idx="776">
                  <c:v>40226</c:v>
                </c:pt>
                <c:pt idx="777">
                  <c:v>40227</c:v>
                </c:pt>
                <c:pt idx="778">
                  <c:v>40228</c:v>
                </c:pt>
                <c:pt idx="779">
                  <c:v>40229</c:v>
                </c:pt>
                <c:pt idx="780">
                  <c:v>40230</c:v>
                </c:pt>
                <c:pt idx="781">
                  <c:v>40231</c:v>
                </c:pt>
                <c:pt idx="782">
                  <c:v>40232</c:v>
                </c:pt>
                <c:pt idx="783">
                  <c:v>40233</c:v>
                </c:pt>
                <c:pt idx="784">
                  <c:v>40234</c:v>
                </c:pt>
                <c:pt idx="785">
                  <c:v>40235</c:v>
                </c:pt>
                <c:pt idx="786">
                  <c:v>40236</c:v>
                </c:pt>
                <c:pt idx="787">
                  <c:v>40237</c:v>
                </c:pt>
                <c:pt idx="788">
                  <c:v>40238</c:v>
                </c:pt>
                <c:pt idx="789">
                  <c:v>40239</c:v>
                </c:pt>
                <c:pt idx="790">
                  <c:v>40240</c:v>
                </c:pt>
                <c:pt idx="791">
                  <c:v>40241</c:v>
                </c:pt>
                <c:pt idx="792">
                  <c:v>40242</c:v>
                </c:pt>
                <c:pt idx="793">
                  <c:v>40243</c:v>
                </c:pt>
                <c:pt idx="794">
                  <c:v>40244</c:v>
                </c:pt>
                <c:pt idx="795">
                  <c:v>40245</c:v>
                </c:pt>
                <c:pt idx="796">
                  <c:v>40246</c:v>
                </c:pt>
                <c:pt idx="797">
                  <c:v>40247</c:v>
                </c:pt>
                <c:pt idx="798">
                  <c:v>40248</c:v>
                </c:pt>
                <c:pt idx="799">
                  <c:v>40249</c:v>
                </c:pt>
                <c:pt idx="800">
                  <c:v>40250</c:v>
                </c:pt>
                <c:pt idx="801">
                  <c:v>40251</c:v>
                </c:pt>
                <c:pt idx="802">
                  <c:v>40252</c:v>
                </c:pt>
                <c:pt idx="803">
                  <c:v>40253</c:v>
                </c:pt>
                <c:pt idx="804">
                  <c:v>40254</c:v>
                </c:pt>
                <c:pt idx="805">
                  <c:v>40255</c:v>
                </c:pt>
                <c:pt idx="806">
                  <c:v>40256</c:v>
                </c:pt>
                <c:pt idx="807">
                  <c:v>40257</c:v>
                </c:pt>
                <c:pt idx="808">
                  <c:v>40258</c:v>
                </c:pt>
                <c:pt idx="809">
                  <c:v>40259</c:v>
                </c:pt>
                <c:pt idx="810">
                  <c:v>40260</c:v>
                </c:pt>
                <c:pt idx="811">
                  <c:v>40261</c:v>
                </c:pt>
                <c:pt idx="812">
                  <c:v>40262</c:v>
                </c:pt>
                <c:pt idx="813">
                  <c:v>40263</c:v>
                </c:pt>
                <c:pt idx="814">
                  <c:v>40264</c:v>
                </c:pt>
                <c:pt idx="815">
                  <c:v>40265</c:v>
                </c:pt>
                <c:pt idx="816">
                  <c:v>40266</c:v>
                </c:pt>
                <c:pt idx="817">
                  <c:v>40267</c:v>
                </c:pt>
                <c:pt idx="818">
                  <c:v>40268</c:v>
                </c:pt>
                <c:pt idx="819">
                  <c:v>40269</c:v>
                </c:pt>
                <c:pt idx="820">
                  <c:v>40270</c:v>
                </c:pt>
                <c:pt idx="821">
                  <c:v>40271</c:v>
                </c:pt>
                <c:pt idx="822">
                  <c:v>40272</c:v>
                </c:pt>
                <c:pt idx="823">
                  <c:v>40273</c:v>
                </c:pt>
                <c:pt idx="824">
                  <c:v>40274</c:v>
                </c:pt>
                <c:pt idx="825">
                  <c:v>40275</c:v>
                </c:pt>
                <c:pt idx="826">
                  <c:v>40276</c:v>
                </c:pt>
                <c:pt idx="827">
                  <c:v>40277</c:v>
                </c:pt>
                <c:pt idx="828">
                  <c:v>40278</c:v>
                </c:pt>
                <c:pt idx="829">
                  <c:v>40279</c:v>
                </c:pt>
                <c:pt idx="830">
                  <c:v>40280</c:v>
                </c:pt>
                <c:pt idx="831">
                  <c:v>40281</c:v>
                </c:pt>
                <c:pt idx="832">
                  <c:v>40282</c:v>
                </c:pt>
                <c:pt idx="833">
                  <c:v>40283</c:v>
                </c:pt>
                <c:pt idx="834">
                  <c:v>40284</c:v>
                </c:pt>
                <c:pt idx="835">
                  <c:v>40285</c:v>
                </c:pt>
                <c:pt idx="836">
                  <c:v>40286</c:v>
                </c:pt>
                <c:pt idx="837">
                  <c:v>40287</c:v>
                </c:pt>
                <c:pt idx="838">
                  <c:v>40288</c:v>
                </c:pt>
                <c:pt idx="839">
                  <c:v>40289</c:v>
                </c:pt>
                <c:pt idx="840">
                  <c:v>40290</c:v>
                </c:pt>
                <c:pt idx="841">
                  <c:v>40291</c:v>
                </c:pt>
                <c:pt idx="842">
                  <c:v>40292</c:v>
                </c:pt>
                <c:pt idx="843">
                  <c:v>40293</c:v>
                </c:pt>
                <c:pt idx="844">
                  <c:v>40294</c:v>
                </c:pt>
                <c:pt idx="845">
                  <c:v>40295</c:v>
                </c:pt>
                <c:pt idx="846">
                  <c:v>40296</c:v>
                </c:pt>
                <c:pt idx="847">
                  <c:v>40297</c:v>
                </c:pt>
                <c:pt idx="848">
                  <c:v>40298</c:v>
                </c:pt>
                <c:pt idx="849">
                  <c:v>40299</c:v>
                </c:pt>
                <c:pt idx="850">
                  <c:v>40300</c:v>
                </c:pt>
                <c:pt idx="851">
                  <c:v>40301</c:v>
                </c:pt>
                <c:pt idx="852">
                  <c:v>40302</c:v>
                </c:pt>
                <c:pt idx="853">
                  <c:v>40303</c:v>
                </c:pt>
                <c:pt idx="854">
                  <c:v>40304</c:v>
                </c:pt>
                <c:pt idx="855">
                  <c:v>40305</c:v>
                </c:pt>
                <c:pt idx="856">
                  <c:v>40306</c:v>
                </c:pt>
                <c:pt idx="857">
                  <c:v>40307</c:v>
                </c:pt>
                <c:pt idx="858">
                  <c:v>40308</c:v>
                </c:pt>
                <c:pt idx="859">
                  <c:v>40309</c:v>
                </c:pt>
                <c:pt idx="860">
                  <c:v>40310</c:v>
                </c:pt>
                <c:pt idx="861">
                  <c:v>40311</c:v>
                </c:pt>
                <c:pt idx="862">
                  <c:v>40312</c:v>
                </c:pt>
                <c:pt idx="863">
                  <c:v>40313</c:v>
                </c:pt>
                <c:pt idx="864">
                  <c:v>40314</c:v>
                </c:pt>
                <c:pt idx="865">
                  <c:v>40315</c:v>
                </c:pt>
                <c:pt idx="866">
                  <c:v>40316</c:v>
                </c:pt>
                <c:pt idx="867">
                  <c:v>40317</c:v>
                </c:pt>
                <c:pt idx="868">
                  <c:v>40318</c:v>
                </c:pt>
                <c:pt idx="869">
                  <c:v>40319</c:v>
                </c:pt>
                <c:pt idx="870">
                  <c:v>40320</c:v>
                </c:pt>
                <c:pt idx="871">
                  <c:v>40321</c:v>
                </c:pt>
                <c:pt idx="872">
                  <c:v>40322</c:v>
                </c:pt>
                <c:pt idx="873">
                  <c:v>40323</c:v>
                </c:pt>
                <c:pt idx="874">
                  <c:v>40324</c:v>
                </c:pt>
                <c:pt idx="875">
                  <c:v>40325</c:v>
                </c:pt>
                <c:pt idx="876">
                  <c:v>40326</c:v>
                </c:pt>
                <c:pt idx="877">
                  <c:v>40327</c:v>
                </c:pt>
                <c:pt idx="878">
                  <c:v>40328</c:v>
                </c:pt>
                <c:pt idx="879">
                  <c:v>40329</c:v>
                </c:pt>
                <c:pt idx="880">
                  <c:v>40330</c:v>
                </c:pt>
                <c:pt idx="881">
                  <c:v>40331</c:v>
                </c:pt>
                <c:pt idx="882">
                  <c:v>40332</c:v>
                </c:pt>
                <c:pt idx="883">
                  <c:v>40333</c:v>
                </c:pt>
                <c:pt idx="884">
                  <c:v>40334</c:v>
                </c:pt>
                <c:pt idx="885">
                  <c:v>40335</c:v>
                </c:pt>
                <c:pt idx="886">
                  <c:v>40336</c:v>
                </c:pt>
                <c:pt idx="887">
                  <c:v>40337</c:v>
                </c:pt>
                <c:pt idx="888">
                  <c:v>40338</c:v>
                </c:pt>
                <c:pt idx="889">
                  <c:v>40339</c:v>
                </c:pt>
                <c:pt idx="890">
                  <c:v>40340</c:v>
                </c:pt>
                <c:pt idx="891">
                  <c:v>40341</c:v>
                </c:pt>
                <c:pt idx="892">
                  <c:v>40342</c:v>
                </c:pt>
                <c:pt idx="893">
                  <c:v>40343</c:v>
                </c:pt>
                <c:pt idx="894">
                  <c:v>40344</c:v>
                </c:pt>
                <c:pt idx="895">
                  <c:v>40345</c:v>
                </c:pt>
                <c:pt idx="896">
                  <c:v>40346</c:v>
                </c:pt>
                <c:pt idx="897">
                  <c:v>40347</c:v>
                </c:pt>
                <c:pt idx="898">
                  <c:v>40348</c:v>
                </c:pt>
                <c:pt idx="899">
                  <c:v>40349</c:v>
                </c:pt>
                <c:pt idx="900">
                  <c:v>40350</c:v>
                </c:pt>
                <c:pt idx="901">
                  <c:v>40351</c:v>
                </c:pt>
                <c:pt idx="902">
                  <c:v>40352</c:v>
                </c:pt>
                <c:pt idx="903">
                  <c:v>40353</c:v>
                </c:pt>
                <c:pt idx="904">
                  <c:v>40354</c:v>
                </c:pt>
                <c:pt idx="905">
                  <c:v>40355</c:v>
                </c:pt>
                <c:pt idx="906">
                  <c:v>40356</c:v>
                </c:pt>
                <c:pt idx="907">
                  <c:v>40357</c:v>
                </c:pt>
                <c:pt idx="908">
                  <c:v>40358</c:v>
                </c:pt>
                <c:pt idx="909">
                  <c:v>40359</c:v>
                </c:pt>
                <c:pt idx="910">
                  <c:v>40360</c:v>
                </c:pt>
                <c:pt idx="911">
                  <c:v>40361</c:v>
                </c:pt>
                <c:pt idx="912">
                  <c:v>40362</c:v>
                </c:pt>
                <c:pt idx="913">
                  <c:v>40363</c:v>
                </c:pt>
                <c:pt idx="914">
                  <c:v>40364</c:v>
                </c:pt>
                <c:pt idx="915">
                  <c:v>40365</c:v>
                </c:pt>
                <c:pt idx="916">
                  <c:v>40366</c:v>
                </c:pt>
                <c:pt idx="917">
                  <c:v>40367</c:v>
                </c:pt>
                <c:pt idx="918">
                  <c:v>40368</c:v>
                </c:pt>
                <c:pt idx="919">
                  <c:v>40369</c:v>
                </c:pt>
                <c:pt idx="920">
                  <c:v>40370</c:v>
                </c:pt>
                <c:pt idx="921">
                  <c:v>40371</c:v>
                </c:pt>
                <c:pt idx="922">
                  <c:v>40372</c:v>
                </c:pt>
                <c:pt idx="923">
                  <c:v>40373</c:v>
                </c:pt>
                <c:pt idx="924">
                  <c:v>40374</c:v>
                </c:pt>
                <c:pt idx="925">
                  <c:v>40375</c:v>
                </c:pt>
                <c:pt idx="926">
                  <c:v>40376</c:v>
                </c:pt>
                <c:pt idx="927">
                  <c:v>40377</c:v>
                </c:pt>
                <c:pt idx="928">
                  <c:v>40378</c:v>
                </c:pt>
                <c:pt idx="929">
                  <c:v>40379</c:v>
                </c:pt>
                <c:pt idx="930">
                  <c:v>40380</c:v>
                </c:pt>
                <c:pt idx="931">
                  <c:v>40381</c:v>
                </c:pt>
                <c:pt idx="932">
                  <c:v>40382</c:v>
                </c:pt>
                <c:pt idx="933">
                  <c:v>40383</c:v>
                </c:pt>
                <c:pt idx="934">
                  <c:v>40384</c:v>
                </c:pt>
                <c:pt idx="935">
                  <c:v>40385</c:v>
                </c:pt>
                <c:pt idx="936">
                  <c:v>40386</c:v>
                </c:pt>
                <c:pt idx="937">
                  <c:v>40387</c:v>
                </c:pt>
                <c:pt idx="938">
                  <c:v>40388</c:v>
                </c:pt>
                <c:pt idx="939">
                  <c:v>40389</c:v>
                </c:pt>
                <c:pt idx="940">
                  <c:v>40390</c:v>
                </c:pt>
                <c:pt idx="941">
                  <c:v>40391</c:v>
                </c:pt>
                <c:pt idx="942">
                  <c:v>40392</c:v>
                </c:pt>
                <c:pt idx="943">
                  <c:v>40393</c:v>
                </c:pt>
                <c:pt idx="944">
                  <c:v>40394</c:v>
                </c:pt>
                <c:pt idx="945">
                  <c:v>40395</c:v>
                </c:pt>
                <c:pt idx="946">
                  <c:v>40396</c:v>
                </c:pt>
                <c:pt idx="947">
                  <c:v>40397</c:v>
                </c:pt>
                <c:pt idx="948">
                  <c:v>40398</c:v>
                </c:pt>
                <c:pt idx="949">
                  <c:v>40399</c:v>
                </c:pt>
                <c:pt idx="950">
                  <c:v>40400</c:v>
                </c:pt>
                <c:pt idx="951">
                  <c:v>40401</c:v>
                </c:pt>
                <c:pt idx="952">
                  <c:v>40402</c:v>
                </c:pt>
                <c:pt idx="953">
                  <c:v>40403</c:v>
                </c:pt>
                <c:pt idx="954">
                  <c:v>40404</c:v>
                </c:pt>
                <c:pt idx="955">
                  <c:v>40405</c:v>
                </c:pt>
                <c:pt idx="956">
                  <c:v>40406</c:v>
                </c:pt>
                <c:pt idx="957">
                  <c:v>40407</c:v>
                </c:pt>
                <c:pt idx="958">
                  <c:v>40408</c:v>
                </c:pt>
                <c:pt idx="959">
                  <c:v>40409</c:v>
                </c:pt>
                <c:pt idx="960">
                  <c:v>40410</c:v>
                </c:pt>
                <c:pt idx="961">
                  <c:v>40411</c:v>
                </c:pt>
                <c:pt idx="962">
                  <c:v>40412</c:v>
                </c:pt>
                <c:pt idx="963">
                  <c:v>40413</c:v>
                </c:pt>
                <c:pt idx="964">
                  <c:v>40414</c:v>
                </c:pt>
                <c:pt idx="965">
                  <c:v>40415</c:v>
                </c:pt>
                <c:pt idx="966">
                  <c:v>40416</c:v>
                </c:pt>
                <c:pt idx="967">
                  <c:v>40417</c:v>
                </c:pt>
                <c:pt idx="968">
                  <c:v>40418</c:v>
                </c:pt>
                <c:pt idx="969">
                  <c:v>40419</c:v>
                </c:pt>
                <c:pt idx="970">
                  <c:v>40420</c:v>
                </c:pt>
                <c:pt idx="971">
                  <c:v>40421</c:v>
                </c:pt>
                <c:pt idx="972">
                  <c:v>40422</c:v>
                </c:pt>
                <c:pt idx="973">
                  <c:v>40423</c:v>
                </c:pt>
                <c:pt idx="974">
                  <c:v>40424</c:v>
                </c:pt>
                <c:pt idx="975">
                  <c:v>40425</c:v>
                </c:pt>
                <c:pt idx="976">
                  <c:v>40426</c:v>
                </c:pt>
                <c:pt idx="977">
                  <c:v>40427</c:v>
                </c:pt>
                <c:pt idx="978">
                  <c:v>40428</c:v>
                </c:pt>
                <c:pt idx="979">
                  <c:v>40429</c:v>
                </c:pt>
                <c:pt idx="980">
                  <c:v>40430</c:v>
                </c:pt>
                <c:pt idx="981">
                  <c:v>40431</c:v>
                </c:pt>
                <c:pt idx="982">
                  <c:v>40432</c:v>
                </c:pt>
                <c:pt idx="983">
                  <c:v>40433</c:v>
                </c:pt>
                <c:pt idx="984">
                  <c:v>40434</c:v>
                </c:pt>
                <c:pt idx="985">
                  <c:v>40435</c:v>
                </c:pt>
                <c:pt idx="986">
                  <c:v>40436</c:v>
                </c:pt>
                <c:pt idx="987">
                  <c:v>40437</c:v>
                </c:pt>
                <c:pt idx="988">
                  <c:v>40438</c:v>
                </c:pt>
                <c:pt idx="989">
                  <c:v>40439</c:v>
                </c:pt>
                <c:pt idx="990">
                  <c:v>40440</c:v>
                </c:pt>
                <c:pt idx="991">
                  <c:v>40441</c:v>
                </c:pt>
                <c:pt idx="992">
                  <c:v>40442</c:v>
                </c:pt>
                <c:pt idx="993">
                  <c:v>40443</c:v>
                </c:pt>
                <c:pt idx="994">
                  <c:v>40444</c:v>
                </c:pt>
                <c:pt idx="995">
                  <c:v>40445</c:v>
                </c:pt>
                <c:pt idx="996">
                  <c:v>40446</c:v>
                </c:pt>
                <c:pt idx="997">
                  <c:v>40447</c:v>
                </c:pt>
                <c:pt idx="998">
                  <c:v>40448</c:v>
                </c:pt>
                <c:pt idx="999">
                  <c:v>40449</c:v>
                </c:pt>
                <c:pt idx="1000">
                  <c:v>40450</c:v>
                </c:pt>
                <c:pt idx="1001">
                  <c:v>40451</c:v>
                </c:pt>
                <c:pt idx="1002">
                  <c:v>40452</c:v>
                </c:pt>
                <c:pt idx="1003">
                  <c:v>40453</c:v>
                </c:pt>
                <c:pt idx="1004">
                  <c:v>40454</c:v>
                </c:pt>
                <c:pt idx="1005">
                  <c:v>40455</c:v>
                </c:pt>
                <c:pt idx="1006">
                  <c:v>40456</c:v>
                </c:pt>
                <c:pt idx="1007">
                  <c:v>40457</c:v>
                </c:pt>
                <c:pt idx="1008">
                  <c:v>40458</c:v>
                </c:pt>
                <c:pt idx="1009">
                  <c:v>40459</c:v>
                </c:pt>
                <c:pt idx="1010">
                  <c:v>40460</c:v>
                </c:pt>
                <c:pt idx="1011">
                  <c:v>40461</c:v>
                </c:pt>
                <c:pt idx="1012">
                  <c:v>40462</c:v>
                </c:pt>
                <c:pt idx="1013">
                  <c:v>40463</c:v>
                </c:pt>
                <c:pt idx="1014">
                  <c:v>40464</c:v>
                </c:pt>
                <c:pt idx="1015">
                  <c:v>40465</c:v>
                </c:pt>
                <c:pt idx="1016">
                  <c:v>40466</c:v>
                </c:pt>
                <c:pt idx="1017">
                  <c:v>40467</c:v>
                </c:pt>
                <c:pt idx="1018">
                  <c:v>40468</c:v>
                </c:pt>
                <c:pt idx="1019">
                  <c:v>40469</c:v>
                </c:pt>
                <c:pt idx="1020">
                  <c:v>40470</c:v>
                </c:pt>
                <c:pt idx="1021">
                  <c:v>40471</c:v>
                </c:pt>
                <c:pt idx="1022">
                  <c:v>40472</c:v>
                </c:pt>
                <c:pt idx="1023">
                  <c:v>40473</c:v>
                </c:pt>
                <c:pt idx="1024">
                  <c:v>40474</c:v>
                </c:pt>
                <c:pt idx="1025">
                  <c:v>40475</c:v>
                </c:pt>
                <c:pt idx="1026">
                  <c:v>40476</c:v>
                </c:pt>
                <c:pt idx="1027">
                  <c:v>40477</c:v>
                </c:pt>
                <c:pt idx="1028">
                  <c:v>40478</c:v>
                </c:pt>
                <c:pt idx="1029">
                  <c:v>40479</c:v>
                </c:pt>
                <c:pt idx="1030">
                  <c:v>40480</c:v>
                </c:pt>
                <c:pt idx="1031">
                  <c:v>40481</c:v>
                </c:pt>
                <c:pt idx="1032">
                  <c:v>40482</c:v>
                </c:pt>
                <c:pt idx="1033">
                  <c:v>40483</c:v>
                </c:pt>
                <c:pt idx="1034">
                  <c:v>40484</c:v>
                </c:pt>
                <c:pt idx="1035">
                  <c:v>40485</c:v>
                </c:pt>
                <c:pt idx="1036">
                  <c:v>40486</c:v>
                </c:pt>
                <c:pt idx="1037">
                  <c:v>40487</c:v>
                </c:pt>
                <c:pt idx="1038">
                  <c:v>40488</c:v>
                </c:pt>
                <c:pt idx="1039">
                  <c:v>40489</c:v>
                </c:pt>
                <c:pt idx="1040">
                  <c:v>40490</c:v>
                </c:pt>
                <c:pt idx="1041">
                  <c:v>40491</c:v>
                </c:pt>
                <c:pt idx="1042">
                  <c:v>40492</c:v>
                </c:pt>
                <c:pt idx="1043">
                  <c:v>40493</c:v>
                </c:pt>
                <c:pt idx="1044">
                  <c:v>40494</c:v>
                </c:pt>
                <c:pt idx="1045">
                  <c:v>40495</c:v>
                </c:pt>
                <c:pt idx="1046">
                  <c:v>40496</c:v>
                </c:pt>
                <c:pt idx="1047">
                  <c:v>40497</c:v>
                </c:pt>
                <c:pt idx="1048">
                  <c:v>40498</c:v>
                </c:pt>
                <c:pt idx="1049">
                  <c:v>40499</c:v>
                </c:pt>
                <c:pt idx="1050">
                  <c:v>40500</c:v>
                </c:pt>
                <c:pt idx="1051">
                  <c:v>40501</c:v>
                </c:pt>
                <c:pt idx="1052">
                  <c:v>40502</c:v>
                </c:pt>
                <c:pt idx="1053">
                  <c:v>40503</c:v>
                </c:pt>
                <c:pt idx="1054">
                  <c:v>40504</c:v>
                </c:pt>
                <c:pt idx="1055">
                  <c:v>40505</c:v>
                </c:pt>
                <c:pt idx="1056">
                  <c:v>40506</c:v>
                </c:pt>
                <c:pt idx="1057">
                  <c:v>40507</c:v>
                </c:pt>
                <c:pt idx="1058">
                  <c:v>40508</c:v>
                </c:pt>
                <c:pt idx="1059">
                  <c:v>40509</c:v>
                </c:pt>
                <c:pt idx="1060">
                  <c:v>40510</c:v>
                </c:pt>
                <c:pt idx="1061">
                  <c:v>40511</c:v>
                </c:pt>
                <c:pt idx="1062">
                  <c:v>40512</c:v>
                </c:pt>
                <c:pt idx="1063">
                  <c:v>40513</c:v>
                </c:pt>
                <c:pt idx="1064">
                  <c:v>40514</c:v>
                </c:pt>
                <c:pt idx="1065">
                  <c:v>40515</c:v>
                </c:pt>
                <c:pt idx="1066">
                  <c:v>40516</c:v>
                </c:pt>
                <c:pt idx="1067">
                  <c:v>40517</c:v>
                </c:pt>
                <c:pt idx="1068">
                  <c:v>40518</c:v>
                </c:pt>
                <c:pt idx="1069">
                  <c:v>40519</c:v>
                </c:pt>
                <c:pt idx="1070">
                  <c:v>40520</c:v>
                </c:pt>
                <c:pt idx="1071">
                  <c:v>40521</c:v>
                </c:pt>
                <c:pt idx="1072">
                  <c:v>40522</c:v>
                </c:pt>
                <c:pt idx="1073">
                  <c:v>40523</c:v>
                </c:pt>
                <c:pt idx="1074">
                  <c:v>40524</c:v>
                </c:pt>
                <c:pt idx="1075">
                  <c:v>40525</c:v>
                </c:pt>
                <c:pt idx="1076">
                  <c:v>40526</c:v>
                </c:pt>
                <c:pt idx="1077">
                  <c:v>40527</c:v>
                </c:pt>
                <c:pt idx="1078">
                  <c:v>40528</c:v>
                </c:pt>
                <c:pt idx="1079">
                  <c:v>40529</c:v>
                </c:pt>
                <c:pt idx="1080">
                  <c:v>40530</c:v>
                </c:pt>
                <c:pt idx="1081">
                  <c:v>40531</c:v>
                </c:pt>
                <c:pt idx="1082">
                  <c:v>40532</c:v>
                </c:pt>
                <c:pt idx="1083">
                  <c:v>40533</c:v>
                </c:pt>
                <c:pt idx="1084">
                  <c:v>40534</c:v>
                </c:pt>
                <c:pt idx="1085">
                  <c:v>40535</c:v>
                </c:pt>
                <c:pt idx="1086">
                  <c:v>40536</c:v>
                </c:pt>
                <c:pt idx="1087">
                  <c:v>40537</c:v>
                </c:pt>
                <c:pt idx="1088">
                  <c:v>40538</c:v>
                </c:pt>
                <c:pt idx="1089">
                  <c:v>40539</c:v>
                </c:pt>
                <c:pt idx="1090">
                  <c:v>40540</c:v>
                </c:pt>
                <c:pt idx="1091">
                  <c:v>40541</c:v>
                </c:pt>
                <c:pt idx="1092">
                  <c:v>40542</c:v>
                </c:pt>
                <c:pt idx="1093">
                  <c:v>40543</c:v>
                </c:pt>
                <c:pt idx="1094">
                  <c:v>40544</c:v>
                </c:pt>
                <c:pt idx="1095">
                  <c:v>40545</c:v>
                </c:pt>
                <c:pt idx="1096">
                  <c:v>40546</c:v>
                </c:pt>
                <c:pt idx="1097">
                  <c:v>40547</c:v>
                </c:pt>
                <c:pt idx="1098">
                  <c:v>40548</c:v>
                </c:pt>
                <c:pt idx="1099">
                  <c:v>40549</c:v>
                </c:pt>
                <c:pt idx="1100">
                  <c:v>40550</c:v>
                </c:pt>
                <c:pt idx="1101">
                  <c:v>40551</c:v>
                </c:pt>
                <c:pt idx="1102">
                  <c:v>40552</c:v>
                </c:pt>
                <c:pt idx="1103">
                  <c:v>40553</c:v>
                </c:pt>
                <c:pt idx="1104">
                  <c:v>40554</c:v>
                </c:pt>
                <c:pt idx="1105">
                  <c:v>40555</c:v>
                </c:pt>
                <c:pt idx="1106">
                  <c:v>40556</c:v>
                </c:pt>
                <c:pt idx="1107">
                  <c:v>40557</c:v>
                </c:pt>
                <c:pt idx="1108">
                  <c:v>40558</c:v>
                </c:pt>
                <c:pt idx="1109">
                  <c:v>40559</c:v>
                </c:pt>
                <c:pt idx="1110">
                  <c:v>40560</c:v>
                </c:pt>
                <c:pt idx="1111">
                  <c:v>40561</c:v>
                </c:pt>
                <c:pt idx="1112">
                  <c:v>40562</c:v>
                </c:pt>
                <c:pt idx="1113">
                  <c:v>40563</c:v>
                </c:pt>
                <c:pt idx="1114">
                  <c:v>40564</c:v>
                </c:pt>
                <c:pt idx="1115">
                  <c:v>40565</c:v>
                </c:pt>
                <c:pt idx="1116">
                  <c:v>40566</c:v>
                </c:pt>
                <c:pt idx="1117">
                  <c:v>40567</c:v>
                </c:pt>
                <c:pt idx="1118">
                  <c:v>40568</c:v>
                </c:pt>
                <c:pt idx="1119">
                  <c:v>40569</c:v>
                </c:pt>
                <c:pt idx="1120">
                  <c:v>40570</c:v>
                </c:pt>
                <c:pt idx="1121">
                  <c:v>40571</c:v>
                </c:pt>
                <c:pt idx="1122">
                  <c:v>40572</c:v>
                </c:pt>
                <c:pt idx="1123">
                  <c:v>40573</c:v>
                </c:pt>
                <c:pt idx="1124">
                  <c:v>40574</c:v>
                </c:pt>
                <c:pt idx="1125">
                  <c:v>40575</c:v>
                </c:pt>
                <c:pt idx="1126">
                  <c:v>40576</c:v>
                </c:pt>
                <c:pt idx="1127">
                  <c:v>40577</c:v>
                </c:pt>
                <c:pt idx="1128">
                  <c:v>40578</c:v>
                </c:pt>
                <c:pt idx="1129">
                  <c:v>40579</c:v>
                </c:pt>
                <c:pt idx="1130">
                  <c:v>40580</c:v>
                </c:pt>
                <c:pt idx="1131">
                  <c:v>40581</c:v>
                </c:pt>
                <c:pt idx="1132">
                  <c:v>40582</c:v>
                </c:pt>
                <c:pt idx="1133">
                  <c:v>40583</c:v>
                </c:pt>
                <c:pt idx="1134">
                  <c:v>40584</c:v>
                </c:pt>
                <c:pt idx="1135">
                  <c:v>40585</c:v>
                </c:pt>
                <c:pt idx="1136">
                  <c:v>40586</c:v>
                </c:pt>
                <c:pt idx="1137">
                  <c:v>40587</c:v>
                </c:pt>
                <c:pt idx="1138">
                  <c:v>40588</c:v>
                </c:pt>
                <c:pt idx="1139">
                  <c:v>40589</c:v>
                </c:pt>
                <c:pt idx="1140">
                  <c:v>40590</c:v>
                </c:pt>
                <c:pt idx="1141">
                  <c:v>40591</c:v>
                </c:pt>
                <c:pt idx="1142">
                  <c:v>40592</c:v>
                </c:pt>
                <c:pt idx="1143">
                  <c:v>40593</c:v>
                </c:pt>
                <c:pt idx="1144">
                  <c:v>40594</c:v>
                </c:pt>
                <c:pt idx="1145">
                  <c:v>40595</c:v>
                </c:pt>
                <c:pt idx="1146">
                  <c:v>40596</c:v>
                </c:pt>
                <c:pt idx="1147">
                  <c:v>40597</c:v>
                </c:pt>
                <c:pt idx="1148">
                  <c:v>40598</c:v>
                </c:pt>
                <c:pt idx="1149">
                  <c:v>40599</c:v>
                </c:pt>
                <c:pt idx="1150">
                  <c:v>40600</c:v>
                </c:pt>
                <c:pt idx="1151">
                  <c:v>40601</c:v>
                </c:pt>
                <c:pt idx="1152">
                  <c:v>40602</c:v>
                </c:pt>
                <c:pt idx="1153">
                  <c:v>40603</c:v>
                </c:pt>
                <c:pt idx="1154">
                  <c:v>40604</c:v>
                </c:pt>
                <c:pt idx="1155">
                  <c:v>40605</c:v>
                </c:pt>
                <c:pt idx="1156">
                  <c:v>40606</c:v>
                </c:pt>
                <c:pt idx="1157">
                  <c:v>40607</c:v>
                </c:pt>
                <c:pt idx="1158">
                  <c:v>40608</c:v>
                </c:pt>
                <c:pt idx="1159">
                  <c:v>40609</c:v>
                </c:pt>
                <c:pt idx="1160">
                  <c:v>40610</c:v>
                </c:pt>
                <c:pt idx="1161">
                  <c:v>40611</c:v>
                </c:pt>
                <c:pt idx="1162">
                  <c:v>40612</c:v>
                </c:pt>
                <c:pt idx="1163">
                  <c:v>40613</c:v>
                </c:pt>
                <c:pt idx="1164">
                  <c:v>40614</c:v>
                </c:pt>
                <c:pt idx="1165">
                  <c:v>40615</c:v>
                </c:pt>
                <c:pt idx="1166">
                  <c:v>40616</c:v>
                </c:pt>
                <c:pt idx="1167">
                  <c:v>40617</c:v>
                </c:pt>
                <c:pt idx="1168">
                  <c:v>40618</c:v>
                </c:pt>
                <c:pt idx="1169">
                  <c:v>40619</c:v>
                </c:pt>
                <c:pt idx="1170">
                  <c:v>40620</c:v>
                </c:pt>
                <c:pt idx="1171">
                  <c:v>40621</c:v>
                </c:pt>
                <c:pt idx="1172">
                  <c:v>40622</c:v>
                </c:pt>
                <c:pt idx="1173">
                  <c:v>40623</c:v>
                </c:pt>
                <c:pt idx="1174">
                  <c:v>40624</c:v>
                </c:pt>
                <c:pt idx="1175">
                  <c:v>40625</c:v>
                </c:pt>
                <c:pt idx="1176">
                  <c:v>40626</c:v>
                </c:pt>
                <c:pt idx="1177">
                  <c:v>40627</c:v>
                </c:pt>
                <c:pt idx="1178">
                  <c:v>40628</c:v>
                </c:pt>
                <c:pt idx="1179">
                  <c:v>40629</c:v>
                </c:pt>
                <c:pt idx="1180">
                  <c:v>40630</c:v>
                </c:pt>
                <c:pt idx="1181">
                  <c:v>40631</c:v>
                </c:pt>
                <c:pt idx="1182">
                  <c:v>40632</c:v>
                </c:pt>
                <c:pt idx="1183">
                  <c:v>40633</c:v>
                </c:pt>
                <c:pt idx="1184">
                  <c:v>40634</c:v>
                </c:pt>
                <c:pt idx="1185">
                  <c:v>40635</c:v>
                </c:pt>
                <c:pt idx="1186">
                  <c:v>40636</c:v>
                </c:pt>
                <c:pt idx="1187">
                  <c:v>40637</c:v>
                </c:pt>
                <c:pt idx="1188">
                  <c:v>40638</c:v>
                </c:pt>
                <c:pt idx="1189">
                  <c:v>40639</c:v>
                </c:pt>
                <c:pt idx="1190">
                  <c:v>40640</c:v>
                </c:pt>
                <c:pt idx="1191">
                  <c:v>40641</c:v>
                </c:pt>
                <c:pt idx="1192">
                  <c:v>40642</c:v>
                </c:pt>
                <c:pt idx="1193">
                  <c:v>40643</c:v>
                </c:pt>
                <c:pt idx="1194">
                  <c:v>40644</c:v>
                </c:pt>
                <c:pt idx="1195">
                  <c:v>40645</c:v>
                </c:pt>
                <c:pt idx="1196">
                  <c:v>40646</c:v>
                </c:pt>
                <c:pt idx="1197">
                  <c:v>40647</c:v>
                </c:pt>
                <c:pt idx="1198">
                  <c:v>40648</c:v>
                </c:pt>
                <c:pt idx="1199">
                  <c:v>40649</c:v>
                </c:pt>
                <c:pt idx="1200">
                  <c:v>40650</c:v>
                </c:pt>
                <c:pt idx="1201">
                  <c:v>40651</c:v>
                </c:pt>
                <c:pt idx="1202">
                  <c:v>40652</c:v>
                </c:pt>
                <c:pt idx="1203">
                  <c:v>40653</c:v>
                </c:pt>
                <c:pt idx="1204">
                  <c:v>40654</c:v>
                </c:pt>
                <c:pt idx="1205">
                  <c:v>40655</c:v>
                </c:pt>
                <c:pt idx="1206">
                  <c:v>40656</c:v>
                </c:pt>
                <c:pt idx="1207">
                  <c:v>40657</c:v>
                </c:pt>
                <c:pt idx="1208">
                  <c:v>40658</c:v>
                </c:pt>
                <c:pt idx="1209">
                  <c:v>40659</c:v>
                </c:pt>
                <c:pt idx="1210">
                  <c:v>40660</c:v>
                </c:pt>
                <c:pt idx="1211">
                  <c:v>40661</c:v>
                </c:pt>
                <c:pt idx="1212">
                  <c:v>40662</c:v>
                </c:pt>
                <c:pt idx="1213">
                  <c:v>40663</c:v>
                </c:pt>
                <c:pt idx="1214">
                  <c:v>40664</c:v>
                </c:pt>
                <c:pt idx="1215">
                  <c:v>40665</c:v>
                </c:pt>
                <c:pt idx="1216">
                  <c:v>40666</c:v>
                </c:pt>
                <c:pt idx="1217">
                  <c:v>40667</c:v>
                </c:pt>
                <c:pt idx="1218">
                  <c:v>40668</c:v>
                </c:pt>
                <c:pt idx="1219">
                  <c:v>40669</c:v>
                </c:pt>
                <c:pt idx="1220">
                  <c:v>40670</c:v>
                </c:pt>
                <c:pt idx="1221">
                  <c:v>40671</c:v>
                </c:pt>
                <c:pt idx="1222">
                  <c:v>40672</c:v>
                </c:pt>
                <c:pt idx="1223">
                  <c:v>40673</c:v>
                </c:pt>
                <c:pt idx="1224">
                  <c:v>40674</c:v>
                </c:pt>
                <c:pt idx="1225">
                  <c:v>40675</c:v>
                </c:pt>
                <c:pt idx="1226">
                  <c:v>40676</c:v>
                </c:pt>
                <c:pt idx="1227">
                  <c:v>40677</c:v>
                </c:pt>
                <c:pt idx="1228">
                  <c:v>40678</c:v>
                </c:pt>
                <c:pt idx="1229">
                  <c:v>40679</c:v>
                </c:pt>
                <c:pt idx="1230">
                  <c:v>40680</c:v>
                </c:pt>
                <c:pt idx="1231">
                  <c:v>40681</c:v>
                </c:pt>
                <c:pt idx="1232">
                  <c:v>40682</c:v>
                </c:pt>
                <c:pt idx="1233">
                  <c:v>40683</c:v>
                </c:pt>
                <c:pt idx="1234">
                  <c:v>40684</c:v>
                </c:pt>
                <c:pt idx="1235">
                  <c:v>40685</c:v>
                </c:pt>
                <c:pt idx="1236">
                  <c:v>40686</c:v>
                </c:pt>
                <c:pt idx="1237">
                  <c:v>40687</c:v>
                </c:pt>
                <c:pt idx="1238">
                  <c:v>40688</c:v>
                </c:pt>
                <c:pt idx="1239">
                  <c:v>40689</c:v>
                </c:pt>
                <c:pt idx="1240">
                  <c:v>40690</c:v>
                </c:pt>
                <c:pt idx="1241">
                  <c:v>40691</c:v>
                </c:pt>
                <c:pt idx="1242">
                  <c:v>40692</c:v>
                </c:pt>
                <c:pt idx="1243">
                  <c:v>40693</c:v>
                </c:pt>
                <c:pt idx="1244">
                  <c:v>40694</c:v>
                </c:pt>
                <c:pt idx="1245">
                  <c:v>40695</c:v>
                </c:pt>
                <c:pt idx="1246">
                  <c:v>40696</c:v>
                </c:pt>
                <c:pt idx="1247">
                  <c:v>40697</c:v>
                </c:pt>
                <c:pt idx="1248">
                  <c:v>40698</c:v>
                </c:pt>
                <c:pt idx="1249">
                  <c:v>40699</c:v>
                </c:pt>
                <c:pt idx="1250">
                  <c:v>40700</c:v>
                </c:pt>
                <c:pt idx="1251">
                  <c:v>40701</c:v>
                </c:pt>
                <c:pt idx="1252">
                  <c:v>40702</c:v>
                </c:pt>
                <c:pt idx="1253">
                  <c:v>40703</c:v>
                </c:pt>
                <c:pt idx="1254">
                  <c:v>40704</c:v>
                </c:pt>
                <c:pt idx="1255">
                  <c:v>40705</c:v>
                </c:pt>
                <c:pt idx="1256">
                  <c:v>40706</c:v>
                </c:pt>
                <c:pt idx="1257">
                  <c:v>40707</c:v>
                </c:pt>
                <c:pt idx="1258">
                  <c:v>40708</c:v>
                </c:pt>
                <c:pt idx="1259">
                  <c:v>40709</c:v>
                </c:pt>
                <c:pt idx="1260">
                  <c:v>40710</c:v>
                </c:pt>
                <c:pt idx="1261">
                  <c:v>40711</c:v>
                </c:pt>
                <c:pt idx="1262">
                  <c:v>40712</c:v>
                </c:pt>
                <c:pt idx="1263">
                  <c:v>40713</c:v>
                </c:pt>
                <c:pt idx="1264">
                  <c:v>40714</c:v>
                </c:pt>
                <c:pt idx="1265">
                  <c:v>40715</c:v>
                </c:pt>
                <c:pt idx="1266">
                  <c:v>40716</c:v>
                </c:pt>
                <c:pt idx="1267">
                  <c:v>40717</c:v>
                </c:pt>
                <c:pt idx="1268">
                  <c:v>40718</c:v>
                </c:pt>
                <c:pt idx="1269">
                  <c:v>40719</c:v>
                </c:pt>
                <c:pt idx="1270">
                  <c:v>40720</c:v>
                </c:pt>
                <c:pt idx="1271">
                  <c:v>40721</c:v>
                </c:pt>
                <c:pt idx="1272">
                  <c:v>40722</c:v>
                </c:pt>
                <c:pt idx="1273">
                  <c:v>40723</c:v>
                </c:pt>
                <c:pt idx="1274">
                  <c:v>40724</c:v>
                </c:pt>
                <c:pt idx="1275">
                  <c:v>40725</c:v>
                </c:pt>
                <c:pt idx="1276">
                  <c:v>40726</c:v>
                </c:pt>
                <c:pt idx="1277">
                  <c:v>40727</c:v>
                </c:pt>
                <c:pt idx="1278">
                  <c:v>40728</c:v>
                </c:pt>
                <c:pt idx="1279">
                  <c:v>40729</c:v>
                </c:pt>
                <c:pt idx="1280">
                  <c:v>40730</c:v>
                </c:pt>
                <c:pt idx="1281">
                  <c:v>40731</c:v>
                </c:pt>
                <c:pt idx="1282">
                  <c:v>40732</c:v>
                </c:pt>
                <c:pt idx="1283">
                  <c:v>40733</c:v>
                </c:pt>
                <c:pt idx="1284">
                  <c:v>40734</c:v>
                </c:pt>
                <c:pt idx="1285">
                  <c:v>40735</c:v>
                </c:pt>
                <c:pt idx="1286">
                  <c:v>40736</c:v>
                </c:pt>
                <c:pt idx="1287">
                  <c:v>40737</c:v>
                </c:pt>
                <c:pt idx="1288">
                  <c:v>40738</c:v>
                </c:pt>
                <c:pt idx="1289">
                  <c:v>40739</c:v>
                </c:pt>
                <c:pt idx="1290">
                  <c:v>40740</c:v>
                </c:pt>
                <c:pt idx="1291">
                  <c:v>40741</c:v>
                </c:pt>
                <c:pt idx="1292">
                  <c:v>40742</c:v>
                </c:pt>
                <c:pt idx="1293">
                  <c:v>40743</c:v>
                </c:pt>
                <c:pt idx="1294">
                  <c:v>40744</c:v>
                </c:pt>
                <c:pt idx="1295">
                  <c:v>40745</c:v>
                </c:pt>
                <c:pt idx="1296">
                  <c:v>40746</c:v>
                </c:pt>
                <c:pt idx="1297">
                  <c:v>40747</c:v>
                </c:pt>
                <c:pt idx="1298">
                  <c:v>40748</c:v>
                </c:pt>
                <c:pt idx="1299">
                  <c:v>40749</c:v>
                </c:pt>
                <c:pt idx="1300">
                  <c:v>40750</c:v>
                </c:pt>
                <c:pt idx="1301">
                  <c:v>40751</c:v>
                </c:pt>
                <c:pt idx="1302">
                  <c:v>40752</c:v>
                </c:pt>
                <c:pt idx="1303">
                  <c:v>40753</c:v>
                </c:pt>
                <c:pt idx="1304">
                  <c:v>40754</c:v>
                </c:pt>
                <c:pt idx="1305">
                  <c:v>40755</c:v>
                </c:pt>
                <c:pt idx="1306">
                  <c:v>40756</c:v>
                </c:pt>
                <c:pt idx="1307">
                  <c:v>40757</c:v>
                </c:pt>
                <c:pt idx="1308">
                  <c:v>40758</c:v>
                </c:pt>
                <c:pt idx="1309">
                  <c:v>40759</c:v>
                </c:pt>
                <c:pt idx="1310">
                  <c:v>40760</c:v>
                </c:pt>
                <c:pt idx="1311">
                  <c:v>40761</c:v>
                </c:pt>
                <c:pt idx="1312">
                  <c:v>40762</c:v>
                </c:pt>
                <c:pt idx="1313">
                  <c:v>40763</c:v>
                </c:pt>
                <c:pt idx="1314">
                  <c:v>40764</c:v>
                </c:pt>
                <c:pt idx="1315">
                  <c:v>40765</c:v>
                </c:pt>
                <c:pt idx="1316">
                  <c:v>40766</c:v>
                </c:pt>
                <c:pt idx="1317">
                  <c:v>40767</c:v>
                </c:pt>
                <c:pt idx="1318">
                  <c:v>40768</c:v>
                </c:pt>
                <c:pt idx="1319">
                  <c:v>40769</c:v>
                </c:pt>
                <c:pt idx="1320">
                  <c:v>40770</c:v>
                </c:pt>
                <c:pt idx="1321">
                  <c:v>40771</c:v>
                </c:pt>
                <c:pt idx="1322">
                  <c:v>40772</c:v>
                </c:pt>
                <c:pt idx="1323">
                  <c:v>40773</c:v>
                </c:pt>
                <c:pt idx="1324">
                  <c:v>40774</c:v>
                </c:pt>
                <c:pt idx="1325">
                  <c:v>40775</c:v>
                </c:pt>
                <c:pt idx="1326">
                  <c:v>40776</c:v>
                </c:pt>
                <c:pt idx="1327">
                  <c:v>40777</c:v>
                </c:pt>
                <c:pt idx="1328">
                  <c:v>40778</c:v>
                </c:pt>
                <c:pt idx="1329">
                  <c:v>40779</c:v>
                </c:pt>
                <c:pt idx="1330">
                  <c:v>40780</c:v>
                </c:pt>
                <c:pt idx="1331">
                  <c:v>40781</c:v>
                </c:pt>
                <c:pt idx="1332">
                  <c:v>40782</c:v>
                </c:pt>
                <c:pt idx="1333">
                  <c:v>40783</c:v>
                </c:pt>
                <c:pt idx="1334">
                  <c:v>40784</c:v>
                </c:pt>
                <c:pt idx="1335">
                  <c:v>40785</c:v>
                </c:pt>
                <c:pt idx="1336">
                  <c:v>40786</c:v>
                </c:pt>
                <c:pt idx="1337">
                  <c:v>40787</c:v>
                </c:pt>
                <c:pt idx="1338">
                  <c:v>40788</c:v>
                </c:pt>
                <c:pt idx="1339">
                  <c:v>40789</c:v>
                </c:pt>
                <c:pt idx="1340">
                  <c:v>40790</c:v>
                </c:pt>
                <c:pt idx="1341">
                  <c:v>40791</c:v>
                </c:pt>
                <c:pt idx="1342">
                  <c:v>40792</c:v>
                </c:pt>
                <c:pt idx="1343">
                  <c:v>40793</c:v>
                </c:pt>
                <c:pt idx="1344">
                  <c:v>40794</c:v>
                </c:pt>
                <c:pt idx="1345">
                  <c:v>40795</c:v>
                </c:pt>
                <c:pt idx="1346">
                  <c:v>40796</c:v>
                </c:pt>
                <c:pt idx="1347">
                  <c:v>40797</c:v>
                </c:pt>
                <c:pt idx="1348">
                  <c:v>40798</c:v>
                </c:pt>
                <c:pt idx="1349">
                  <c:v>40799</c:v>
                </c:pt>
                <c:pt idx="1350">
                  <c:v>40800</c:v>
                </c:pt>
                <c:pt idx="1351">
                  <c:v>40801</c:v>
                </c:pt>
                <c:pt idx="1352">
                  <c:v>40802</c:v>
                </c:pt>
                <c:pt idx="1353">
                  <c:v>40803</c:v>
                </c:pt>
                <c:pt idx="1354">
                  <c:v>40804</c:v>
                </c:pt>
                <c:pt idx="1355">
                  <c:v>40805</c:v>
                </c:pt>
                <c:pt idx="1356">
                  <c:v>40806</c:v>
                </c:pt>
                <c:pt idx="1357">
                  <c:v>40807</c:v>
                </c:pt>
                <c:pt idx="1358">
                  <c:v>40808</c:v>
                </c:pt>
                <c:pt idx="1359">
                  <c:v>40809</c:v>
                </c:pt>
                <c:pt idx="1360">
                  <c:v>40810</c:v>
                </c:pt>
                <c:pt idx="1361">
                  <c:v>40811</c:v>
                </c:pt>
                <c:pt idx="1362">
                  <c:v>40812</c:v>
                </c:pt>
                <c:pt idx="1363">
                  <c:v>40813</c:v>
                </c:pt>
                <c:pt idx="1364">
                  <c:v>40814</c:v>
                </c:pt>
                <c:pt idx="1365">
                  <c:v>40815</c:v>
                </c:pt>
                <c:pt idx="1366">
                  <c:v>40816</c:v>
                </c:pt>
                <c:pt idx="1367">
                  <c:v>40817</c:v>
                </c:pt>
                <c:pt idx="1368">
                  <c:v>40818</c:v>
                </c:pt>
                <c:pt idx="1369">
                  <c:v>40819</c:v>
                </c:pt>
                <c:pt idx="1370">
                  <c:v>40820</c:v>
                </c:pt>
                <c:pt idx="1371">
                  <c:v>40821</c:v>
                </c:pt>
                <c:pt idx="1372">
                  <c:v>40822</c:v>
                </c:pt>
                <c:pt idx="1373">
                  <c:v>40823</c:v>
                </c:pt>
                <c:pt idx="1374">
                  <c:v>40824</c:v>
                </c:pt>
                <c:pt idx="1375">
                  <c:v>40825</c:v>
                </c:pt>
                <c:pt idx="1376">
                  <c:v>40826</c:v>
                </c:pt>
                <c:pt idx="1377">
                  <c:v>40827</c:v>
                </c:pt>
                <c:pt idx="1378">
                  <c:v>40828</c:v>
                </c:pt>
                <c:pt idx="1379">
                  <c:v>40829</c:v>
                </c:pt>
                <c:pt idx="1380">
                  <c:v>40830</c:v>
                </c:pt>
                <c:pt idx="1381">
                  <c:v>40831</c:v>
                </c:pt>
                <c:pt idx="1382">
                  <c:v>40832</c:v>
                </c:pt>
                <c:pt idx="1383">
                  <c:v>40833</c:v>
                </c:pt>
                <c:pt idx="1384">
                  <c:v>40834</c:v>
                </c:pt>
                <c:pt idx="1385">
                  <c:v>40835</c:v>
                </c:pt>
                <c:pt idx="1386">
                  <c:v>40836</c:v>
                </c:pt>
                <c:pt idx="1387">
                  <c:v>40837</c:v>
                </c:pt>
                <c:pt idx="1388">
                  <c:v>40838</c:v>
                </c:pt>
                <c:pt idx="1389">
                  <c:v>40839</c:v>
                </c:pt>
                <c:pt idx="1390">
                  <c:v>40840</c:v>
                </c:pt>
                <c:pt idx="1391">
                  <c:v>40841</c:v>
                </c:pt>
                <c:pt idx="1392">
                  <c:v>40842</c:v>
                </c:pt>
                <c:pt idx="1393">
                  <c:v>40843</c:v>
                </c:pt>
                <c:pt idx="1394">
                  <c:v>40844</c:v>
                </c:pt>
                <c:pt idx="1395">
                  <c:v>40845</c:v>
                </c:pt>
                <c:pt idx="1396">
                  <c:v>40846</c:v>
                </c:pt>
                <c:pt idx="1397">
                  <c:v>40847</c:v>
                </c:pt>
                <c:pt idx="1398">
                  <c:v>40848</c:v>
                </c:pt>
                <c:pt idx="1399">
                  <c:v>40849</c:v>
                </c:pt>
                <c:pt idx="1400">
                  <c:v>40850</c:v>
                </c:pt>
                <c:pt idx="1401">
                  <c:v>40851</c:v>
                </c:pt>
                <c:pt idx="1402">
                  <c:v>40852</c:v>
                </c:pt>
                <c:pt idx="1403">
                  <c:v>40853</c:v>
                </c:pt>
                <c:pt idx="1404">
                  <c:v>40854</c:v>
                </c:pt>
                <c:pt idx="1405">
                  <c:v>40855</c:v>
                </c:pt>
                <c:pt idx="1406">
                  <c:v>40856</c:v>
                </c:pt>
                <c:pt idx="1407">
                  <c:v>40857</c:v>
                </c:pt>
                <c:pt idx="1408">
                  <c:v>40858</c:v>
                </c:pt>
                <c:pt idx="1409">
                  <c:v>40859</c:v>
                </c:pt>
                <c:pt idx="1410">
                  <c:v>40860</c:v>
                </c:pt>
                <c:pt idx="1411">
                  <c:v>40861</c:v>
                </c:pt>
                <c:pt idx="1412">
                  <c:v>40862</c:v>
                </c:pt>
                <c:pt idx="1413">
                  <c:v>40863</c:v>
                </c:pt>
                <c:pt idx="1414">
                  <c:v>40864</c:v>
                </c:pt>
                <c:pt idx="1415">
                  <c:v>40865</c:v>
                </c:pt>
                <c:pt idx="1416">
                  <c:v>40866</c:v>
                </c:pt>
                <c:pt idx="1417">
                  <c:v>40867</c:v>
                </c:pt>
                <c:pt idx="1418">
                  <c:v>40868</c:v>
                </c:pt>
                <c:pt idx="1419">
                  <c:v>40869</c:v>
                </c:pt>
                <c:pt idx="1420">
                  <c:v>40870</c:v>
                </c:pt>
                <c:pt idx="1421">
                  <c:v>40871</c:v>
                </c:pt>
                <c:pt idx="1422">
                  <c:v>40872</c:v>
                </c:pt>
                <c:pt idx="1423">
                  <c:v>40873</c:v>
                </c:pt>
                <c:pt idx="1424">
                  <c:v>40874</c:v>
                </c:pt>
                <c:pt idx="1425">
                  <c:v>40875</c:v>
                </c:pt>
                <c:pt idx="1426">
                  <c:v>40876</c:v>
                </c:pt>
                <c:pt idx="1427">
                  <c:v>40877</c:v>
                </c:pt>
                <c:pt idx="1428">
                  <c:v>40878</c:v>
                </c:pt>
                <c:pt idx="1429">
                  <c:v>40879</c:v>
                </c:pt>
                <c:pt idx="1430">
                  <c:v>40880</c:v>
                </c:pt>
                <c:pt idx="1431">
                  <c:v>40881</c:v>
                </c:pt>
                <c:pt idx="1432">
                  <c:v>40882</c:v>
                </c:pt>
                <c:pt idx="1433">
                  <c:v>40883</c:v>
                </c:pt>
                <c:pt idx="1434">
                  <c:v>40884</c:v>
                </c:pt>
                <c:pt idx="1435">
                  <c:v>40885</c:v>
                </c:pt>
                <c:pt idx="1436">
                  <c:v>40886</c:v>
                </c:pt>
                <c:pt idx="1437">
                  <c:v>40887</c:v>
                </c:pt>
                <c:pt idx="1438">
                  <c:v>40888</c:v>
                </c:pt>
                <c:pt idx="1439">
                  <c:v>40889</c:v>
                </c:pt>
                <c:pt idx="1440">
                  <c:v>40890</c:v>
                </c:pt>
                <c:pt idx="1441">
                  <c:v>40891</c:v>
                </c:pt>
                <c:pt idx="1442">
                  <c:v>40892</c:v>
                </c:pt>
                <c:pt idx="1443">
                  <c:v>40893</c:v>
                </c:pt>
                <c:pt idx="1444">
                  <c:v>40894</c:v>
                </c:pt>
                <c:pt idx="1445">
                  <c:v>40895</c:v>
                </c:pt>
                <c:pt idx="1446">
                  <c:v>40896</c:v>
                </c:pt>
                <c:pt idx="1447">
                  <c:v>40897</c:v>
                </c:pt>
                <c:pt idx="1448">
                  <c:v>40898</c:v>
                </c:pt>
                <c:pt idx="1449">
                  <c:v>40899</c:v>
                </c:pt>
                <c:pt idx="1450">
                  <c:v>40900</c:v>
                </c:pt>
                <c:pt idx="1451">
                  <c:v>40901</c:v>
                </c:pt>
                <c:pt idx="1452">
                  <c:v>40902</c:v>
                </c:pt>
                <c:pt idx="1453">
                  <c:v>40903</c:v>
                </c:pt>
                <c:pt idx="1454">
                  <c:v>40904</c:v>
                </c:pt>
                <c:pt idx="1455">
                  <c:v>40905</c:v>
                </c:pt>
                <c:pt idx="1456">
                  <c:v>40906</c:v>
                </c:pt>
                <c:pt idx="1457">
                  <c:v>40907</c:v>
                </c:pt>
                <c:pt idx="1458">
                  <c:v>40908</c:v>
                </c:pt>
                <c:pt idx="1459">
                  <c:v>40909</c:v>
                </c:pt>
                <c:pt idx="1460">
                  <c:v>40910</c:v>
                </c:pt>
                <c:pt idx="1461">
                  <c:v>40911</c:v>
                </c:pt>
                <c:pt idx="1462">
                  <c:v>40912</c:v>
                </c:pt>
                <c:pt idx="1463">
                  <c:v>40913</c:v>
                </c:pt>
                <c:pt idx="1464">
                  <c:v>40914</c:v>
                </c:pt>
                <c:pt idx="1465">
                  <c:v>40915</c:v>
                </c:pt>
                <c:pt idx="1466">
                  <c:v>40916</c:v>
                </c:pt>
                <c:pt idx="1467">
                  <c:v>40917</c:v>
                </c:pt>
                <c:pt idx="1468">
                  <c:v>40918</c:v>
                </c:pt>
                <c:pt idx="1469">
                  <c:v>40919</c:v>
                </c:pt>
                <c:pt idx="1470">
                  <c:v>40920</c:v>
                </c:pt>
                <c:pt idx="1471">
                  <c:v>40921</c:v>
                </c:pt>
                <c:pt idx="1472">
                  <c:v>40922</c:v>
                </c:pt>
                <c:pt idx="1473">
                  <c:v>40923</c:v>
                </c:pt>
                <c:pt idx="1474">
                  <c:v>40924</c:v>
                </c:pt>
                <c:pt idx="1475">
                  <c:v>40925</c:v>
                </c:pt>
                <c:pt idx="1476">
                  <c:v>40926</c:v>
                </c:pt>
                <c:pt idx="1477">
                  <c:v>40927</c:v>
                </c:pt>
                <c:pt idx="1478">
                  <c:v>40928</c:v>
                </c:pt>
                <c:pt idx="1479">
                  <c:v>40929</c:v>
                </c:pt>
                <c:pt idx="1480">
                  <c:v>40930</c:v>
                </c:pt>
                <c:pt idx="1481">
                  <c:v>40931</c:v>
                </c:pt>
                <c:pt idx="1482">
                  <c:v>40932</c:v>
                </c:pt>
                <c:pt idx="1483">
                  <c:v>40933</c:v>
                </c:pt>
                <c:pt idx="1484">
                  <c:v>40934</c:v>
                </c:pt>
                <c:pt idx="1485">
                  <c:v>40935</c:v>
                </c:pt>
                <c:pt idx="1486">
                  <c:v>40936</c:v>
                </c:pt>
                <c:pt idx="1487">
                  <c:v>40937</c:v>
                </c:pt>
                <c:pt idx="1488">
                  <c:v>40938</c:v>
                </c:pt>
                <c:pt idx="1489">
                  <c:v>40939</c:v>
                </c:pt>
                <c:pt idx="1490">
                  <c:v>40940</c:v>
                </c:pt>
                <c:pt idx="1491">
                  <c:v>40941</c:v>
                </c:pt>
                <c:pt idx="1492">
                  <c:v>40942</c:v>
                </c:pt>
                <c:pt idx="1493">
                  <c:v>40943</c:v>
                </c:pt>
                <c:pt idx="1494">
                  <c:v>40944</c:v>
                </c:pt>
                <c:pt idx="1495">
                  <c:v>40945</c:v>
                </c:pt>
                <c:pt idx="1496">
                  <c:v>40946</c:v>
                </c:pt>
                <c:pt idx="1497">
                  <c:v>40947</c:v>
                </c:pt>
                <c:pt idx="1498">
                  <c:v>40948</c:v>
                </c:pt>
                <c:pt idx="1499">
                  <c:v>40949</c:v>
                </c:pt>
                <c:pt idx="1500">
                  <c:v>40950</c:v>
                </c:pt>
                <c:pt idx="1501">
                  <c:v>40951</c:v>
                </c:pt>
                <c:pt idx="1502">
                  <c:v>40952</c:v>
                </c:pt>
                <c:pt idx="1503">
                  <c:v>40953</c:v>
                </c:pt>
                <c:pt idx="1504">
                  <c:v>40954</c:v>
                </c:pt>
                <c:pt idx="1505">
                  <c:v>40955</c:v>
                </c:pt>
                <c:pt idx="1506">
                  <c:v>40956</c:v>
                </c:pt>
                <c:pt idx="1507">
                  <c:v>40957</c:v>
                </c:pt>
                <c:pt idx="1508">
                  <c:v>40958</c:v>
                </c:pt>
                <c:pt idx="1509">
                  <c:v>40959</c:v>
                </c:pt>
                <c:pt idx="1510">
                  <c:v>40960</c:v>
                </c:pt>
                <c:pt idx="1511">
                  <c:v>40961</c:v>
                </c:pt>
                <c:pt idx="1512">
                  <c:v>40962</c:v>
                </c:pt>
                <c:pt idx="1513">
                  <c:v>40963</c:v>
                </c:pt>
                <c:pt idx="1514">
                  <c:v>40964</c:v>
                </c:pt>
                <c:pt idx="1515">
                  <c:v>40965</c:v>
                </c:pt>
                <c:pt idx="1516">
                  <c:v>40966</c:v>
                </c:pt>
                <c:pt idx="1517">
                  <c:v>40967</c:v>
                </c:pt>
                <c:pt idx="1518">
                  <c:v>40968</c:v>
                </c:pt>
                <c:pt idx="1519">
                  <c:v>40969</c:v>
                </c:pt>
                <c:pt idx="1520">
                  <c:v>40970</c:v>
                </c:pt>
                <c:pt idx="1521">
                  <c:v>40971</c:v>
                </c:pt>
                <c:pt idx="1522">
                  <c:v>40972</c:v>
                </c:pt>
                <c:pt idx="1523">
                  <c:v>40973</c:v>
                </c:pt>
                <c:pt idx="1524">
                  <c:v>40974</c:v>
                </c:pt>
                <c:pt idx="1525">
                  <c:v>40975</c:v>
                </c:pt>
                <c:pt idx="1526">
                  <c:v>40976</c:v>
                </c:pt>
                <c:pt idx="1527">
                  <c:v>40977</c:v>
                </c:pt>
                <c:pt idx="1528">
                  <c:v>40978</c:v>
                </c:pt>
                <c:pt idx="1529">
                  <c:v>40979</c:v>
                </c:pt>
                <c:pt idx="1530">
                  <c:v>40980</c:v>
                </c:pt>
                <c:pt idx="1531">
                  <c:v>40981</c:v>
                </c:pt>
                <c:pt idx="1532">
                  <c:v>40982</c:v>
                </c:pt>
                <c:pt idx="1533">
                  <c:v>40983</c:v>
                </c:pt>
                <c:pt idx="1534">
                  <c:v>40984</c:v>
                </c:pt>
                <c:pt idx="1535">
                  <c:v>40985</c:v>
                </c:pt>
                <c:pt idx="1536">
                  <c:v>40986</c:v>
                </c:pt>
                <c:pt idx="1537">
                  <c:v>40987</c:v>
                </c:pt>
                <c:pt idx="1538">
                  <c:v>40988</c:v>
                </c:pt>
                <c:pt idx="1539">
                  <c:v>40989</c:v>
                </c:pt>
                <c:pt idx="1540">
                  <c:v>40990</c:v>
                </c:pt>
                <c:pt idx="1541">
                  <c:v>40991</c:v>
                </c:pt>
                <c:pt idx="1542">
                  <c:v>40992</c:v>
                </c:pt>
                <c:pt idx="1543">
                  <c:v>40993</c:v>
                </c:pt>
                <c:pt idx="1544">
                  <c:v>40994</c:v>
                </c:pt>
                <c:pt idx="1545">
                  <c:v>40995</c:v>
                </c:pt>
                <c:pt idx="1546">
                  <c:v>40996</c:v>
                </c:pt>
                <c:pt idx="1547">
                  <c:v>40997</c:v>
                </c:pt>
                <c:pt idx="1548">
                  <c:v>40998</c:v>
                </c:pt>
                <c:pt idx="1549">
                  <c:v>40999</c:v>
                </c:pt>
                <c:pt idx="1550">
                  <c:v>41000</c:v>
                </c:pt>
                <c:pt idx="1551">
                  <c:v>41001</c:v>
                </c:pt>
                <c:pt idx="1552">
                  <c:v>41002</c:v>
                </c:pt>
                <c:pt idx="1553">
                  <c:v>41003</c:v>
                </c:pt>
                <c:pt idx="1554">
                  <c:v>41004</c:v>
                </c:pt>
                <c:pt idx="1555">
                  <c:v>41005</c:v>
                </c:pt>
                <c:pt idx="1556">
                  <c:v>41006</c:v>
                </c:pt>
                <c:pt idx="1557">
                  <c:v>41007</c:v>
                </c:pt>
                <c:pt idx="1558">
                  <c:v>41008</c:v>
                </c:pt>
                <c:pt idx="1559">
                  <c:v>41009</c:v>
                </c:pt>
                <c:pt idx="1560">
                  <c:v>41010</c:v>
                </c:pt>
                <c:pt idx="1561">
                  <c:v>41011</c:v>
                </c:pt>
                <c:pt idx="1562">
                  <c:v>41012</c:v>
                </c:pt>
                <c:pt idx="1563">
                  <c:v>41013</c:v>
                </c:pt>
                <c:pt idx="1564">
                  <c:v>41014</c:v>
                </c:pt>
                <c:pt idx="1565">
                  <c:v>41015</c:v>
                </c:pt>
                <c:pt idx="1566">
                  <c:v>41016</c:v>
                </c:pt>
                <c:pt idx="1567">
                  <c:v>41017</c:v>
                </c:pt>
                <c:pt idx="1568">
                  <c:v>41018</c:v>
                </c:pt>
                <c:pt idx="1569">
                  <c:v>41019</c:v>
                </c:pt>
                <c:pt idx="1570">
                  <c:v>41020</c:v>
                </c:pt>
                <c:pt idx="1571">
                  <c:v>41021</c:v>
                </c:pt>
                <c:pt idx="1572">
                  <c:v>41022</c:v>
                </c:pt>
                <c:pt idx="1573">
                  <c:v>41023</c:v>
                </c:pt>
                <c:pt idx="1574">
                  <c:v>41024</c:v>
                </c:pt>
                <c:pt idx="1575">
                  <c:v>41025</c:v>
                </c:pt>
                <c:pt idx="1576">
                  <c:v>41026</c:v>
                </c:pt>
                <c:pt idx="1577">
                  <c:v>41027</c:v>
                </c:pt>
                <c:pt idx="1578">
                  <c:v>41028</c:v>
                </c:pt>
                <c:pt idx="1579">
                  <c:v>41029</c:v>
                </c:pt>
                <c:pt idx="1580">
                  <c:v>41030</c:v>
                </c:pt>
                <c:pt idx="1581">
                  <c:v>41031</c:v>
                </c:pt>
                <c:pt idx="1582">
                  <c:v>41032</c:v>
                </c:pt>
                <c:pt idx="1583">
                  <c:v>41033</c:v>
                </c:pt>
                <c:pt idx="1584">
                  <c:v>41034</c:v>
                </c:pt>
                <c:pt idx="1585">
                  <c:v>41035</c:v>
                </c:pt>
                <c:pt idx="1586">
                  <c:v>41036</c:v>
                </c:pt>
                <c:pt idx="1587">
                  <c:v>41037</c:v>
                </c:pt>
                <c:pt idx="1588">
                  <c:v>41038</c:v>
                </c:pt>
                <c:pt idx="1589">
                  <c:v>41039</c:v>
                </c:pt>
                <c:pt idx="1590">
                  <c:v>41040</c:v>
                </c:pt>
                <c:pt idx="1591">
                  <c:v>41041</c:v>
                </c:pt>
                <c:pt idx="1592">
                  <c:v>41042</c:v>
                </c:pt>
                <c:pt idx="1593">
                  <c:v>41043</c:v>
                </c:pt>
                <c:pt idx="1594">
                  <c:v>41044</c:v>
                </c:pt>
                <c:pt idx="1595">
                  <c:v>41045</c:v>
                </c:pt>
                <c:pt idx="1596">
                  <c:v>41046</c:v>
                </c:pt>
                <c:pt idx="1597">
                  <c:v>41047</c:v>
                </c:pt>
                <c:pt idx="1598">
                  <c:v>41048</c:v>
                </c:pt>
                <c:pt idx="1599">
                  <c:v>41049</c:v>
                </c:pt>
                <c:pt idx="1600">
                  <c:v>41050</c:v>
                </c:pt>
                <c:pt idx="1601">
                  <c:v>41051</c:v>
                </c:pt>
                <c:pt idx="1602">
                  <c:v>41052</c:v>
                </c:pt>
                <c:pt idx="1603">
                  <c:v>41053</c:v>
                </c:pt>
                <c:pt idx="1604">
                  <c:v>41054</c:v>
                </c:pt>
                <c:pt idx="1605">
                  <c:v>41055</c:v>
                </c:pt>
                <c:pt idx="1606">
                  <c:v>41056</c:v>
                </c:pt>
                <c:pt idx="1607">
                  <c:v>41057</c:v>
                </c:pt>
                <c:pt idx="1608">
                  <c:v>41058</c:v>
                </c:pt>
                <c:pt idx="1609">
                  <c:v>41059</c:v>
                </c:pt>
                <c:pt idx="1610">
                  <c:v>41060</c:v>
                </c:pt>
                <c:pt idx="1611">
                  <c:v>41061</c:v>
                </c:pt>
                <c:pt idx="1612">
                  <c:v>41062</c:v>
                </c:pt>
                <c:pt idx="1613">
                  <c:v>41063</c:v>
                </c:pt>
                <c:pt idx="1614">
                  <c:v>41064</c:v>
                </c:pt>
                <c:pt idx="1615">
                  <c:v>41065</c:v>
                </c:pt>
                <c:pt idx="1616">
                  <c:v>41066</c:v>
                </c:pt>
                <c:pt idx="1617">
                  <c:v>41067</c:v>
                </c:pt>
                <c:pt idx="1618">
                  <c:v>41068</c:v>
                </c:pt>
                <c:pt idx="1619">
                  <c:v>41069</c:v>
                </c:pt>
                <c:pt idx="1620">
                  <c:v>41070</c:v>
                </c:pt>
                <c:pt idx="1621">
                  <c:v>41071</c:v>
                </c:pt>
                <c:pt idx="1622">
                  <c:v>41072</c:v>
                </c:pt>
                <c:pt idx="1623">
                  <c:v>41073</c:v>
                </c:pt>
                <c:pt idx="1624">
                  <c:v>41074</c:v>
                </c:pt>
                <c:pt idx="1625">
                  <c:v>41075</c:v>
                </c:pt>
                <c:pt idx="1626">
                  <c:v>41076</c:v>
                </c:pt>
                <c:pt idx="1627">
                  <c:v>41077</c:v>
                </c:pt>
                <c:pt idx="1628">
                  <c:v>41078</c:v>
                </c:pt>
                <c:pt idx="1629">
                  <c:v>41079</c:v>
                </c:pt>
                <c:pt idx="1630">
                  <c:v>41080</c:v>
                </c:pt>
                <c:pt idx="1631">
                  <c:v>41081</c:v>
                </c:pt>
                <c:pt idx="1632">
                  <c:v>41082</c:v>
                </c:pt>
                <c:pt idx="1633">
                  <c:v>41083</c:v>
                </c:pt>
                <c:pt idx="1634">
                  <c:v>41084</c:v>
                </c:pt>
                <c:pt idx="1635">
                  <c:v>41085</c:v>
                </c:pt>
                <c:pt idx="1636">
                  <c:v>41086</c:v>
                </c:pt>
                <c:pt idx="1637">
                  <c:v>41087</c:v>
                </c:pt>
                <c:pt idx="1638">
                  <c:v>41088</c:v>
                </c:pt>
                <c:pt idx="1639">
                  <c:v>41089</c:v>
                </c:pt>
                <c:pt idx="1640">
                  <c:v>41090</c:v>
                </c:pt>
                <c:pt idx="1641">
                  <c:v>41091</c:v>
                </c:pt>
                <c:pt idx="1642">
                  <c:v>41092</c:v>
                </c:pt>
                <c:pt idx="1643">
                  <c:v>41093</c:v>
                </c:pt>
                <c:pt idx="1644">
                  <c:v>41094</c:v>
                </c:pt>
                <c:pt idx="1645">
                  <c:v>41095</c:v>
                </c:pt>
                <c:pt idx="1646">
                  <c:v>41096</c:v>
                </c:pt>
                <c:pt idx="1647">
                  <c:v>41097</c:v>
                </c:pt>
                <c:pt idx="1648">
                  <c:v>41098</c:v>
                </c:pt>
                <c:pt idx="1649">
                  <c:v>41099</c:v>
                </c:pt>
                <c:pt idx="1650">
                  <c:v>41100</c:v>
                </c:pt>
                <c:pt idx="1651">
                  <c:v>41101</c:v>
                </c:pt>
                <c:pt idx="1652">
                  <c:v>41102</c:v>
                </c:pt>
                <c:pt idx="1653">
                  <c:v>41103</c:v>
                </c:pt>
                <c:pt idx="1654">
                  <c:v>41104</c:v>
                </c:pt>
                <c:pt idx="1655">
                  <c:v>41105</c:v>
                </c:pt>
                <c:pt idx="1656">
                  <c:v>41106</c:v>
                </c:pt>
                <c:pt idx="1657">
                  <c:v>41107</c:v>
                </c:pt>
                <c:pt idx="1658">
                  <c:v>41108</c:v>
                </c:pt>
                <c:pt idx="1659">
                  <c:v>41109</c:v>
                </c:pt>
                <c:pt idx="1660">
                  <c:v>41110</c:v>
                </c:pt>
                <c:pt idx="1661">
                  <c:v>41111</c:v>
                </c:pt>
                <c:pt idx="1662">
                  <c:v>41112</c:v>
                </c:pt>
                <c:pt idx="1663">
                  <c:v>41113</c:v>
                </c:pt>
                <c:pt idx="1664">
                  <c:v>41114</c:v>
                </c:pt>
                <c:pt idx="1665">
                  <c:v>41115</c:v>
                </c:pt>
                <c:pt idx="1666">
                  <c:v>41116</c:v>
                </c:pt>
                <c:pt idx="1667">
                  <c:v>41117</c:v>
                </c:pt>
                <c:pt idx="1668">
                  <c:v>41118</c:v>
                </c:pt>
                <c:pt idx="1669">
                  <c:v>41119</c:v>
                </c:pt>
                <c:pt idx="1670">
                  <c:v>41120</c:v>
                </c:pt>
                <c:pt idx="1671">
                  <c:v>41121</c:v>
                </c:pt>
                <c:pt idx="1672">
                  <c:v>41122</c:v>
                </c:pt>
                <c:pt idx="1673">
                  <c:v>41123</c:v>
                </c:pt>
                <c:pt idx="1674">
                  <c:v>41124</c:v>
                </c:pt>
                <c:pt idx="1675">
                  <c:v>41125</c:v>
                </c:pt>
                <c:pt idx="1676">
                  <c:v>41126</c:v>
                </c:pt>
                <c:pt idx="1677">
                  <c:v>41127</c:v>
                </c:pt>
                <c:pt idx="1678">
                  <c:v>41128</c:v>
                </c:pt>
                <c:pt idx="1679">
                  <c:v>41129</c:v>
                </c:pt>
                <c:pt idx="1680">
                  <c:v>41130</c:v>
                </c:pt>
                <c:pt idx="1681">
                  <c:v>41131</c:v>
                </c:pt>
                <c:pt idx="1682">
                  <c:v>41132</c:v>
                </c:pt>
                <c:pt idx="1683">
                  <c:v>41133</c:v>
                </c:pt>
                <c:pt idx="1684">
                  <c:v>41134</c:v>
                </c:pt>
                <c:pt idx="1685">
                  <c:v>41135</c:v>
                </c:pt>
                <c:pt idx="1686">
                  <c:v>41136</c:v>
                </c:pt>
                <c:pt idx="1687">
                  <c:v>41137</c:v>
                </c:pt>
                <c:pt idx="1688">
                  <c:v>41138</c:v>
                </c:pt>
                <c:pt idx="1689">
                  <c:v>41139</c:v>
                </c:pt>
                <c:pt idx="1690">
                  <c:v>41140</c:v>
                </c:pt>
                <c:pt idx="1691">
                  <c:v>41141</c:v>
                </c:pt>
                <c:pt idx="1692">
                  <c:v>41142</c:v>
                </c:pt>
                <c:pt idx="1693">
                  <c:v>41143</c:v>
                </c:pt>
                <c:pt idx="1694">
                  <c:v>41144</c:v>
                </c:pt>
                <c:pt idx="1695">
                  <c:v>41145</c:v>
                </c:pt>
                <c:pt idx="1696">
                  <c:v>41146</c:v>
                </c:pt>
                <c:pt idx="1697">
                  <c:v>41147</c:v>
                </c:pt>
                <c:pt idx="1698">
                  <c:v>41148</c:v>
                </c:pt>
                <c:pt idx="1699">
                  <c:v>41149</c:v>
                </c:pt>
                <c:pt idx="1700">
                  <c:v>41150</c:v>
                </c:pt>
                <c:pt idx="1701">
                  <c:v>41151</c:v>
                </c:pt>
                <c:pt idx="1702">
                  <c:v>41152</c:v>
                </c:pt>
                <c:pt idx="1703">
                  <c:v>41153</c:v>
                </c:pt>
                <c:pt idx="1704">
                  <c:v>41154</c:v>
                </c:pt>
                <c:pt idx="1705">
                  <c:v>41155</c:v>
                </c:pt>
                <c:pt idx="1706">
                  <c:v>41156</c:v>
                </c:pt>
                <c:pt idx="1707">
                  <c:v>41157</c:v>
                </c:pt>
                <c:pt idx="1708">
                  <c:v>41158</c:v>
                </c:pt>
                <c:pt idx="1709">
                  <c:v>41159</c:v>
                </c:pt>
                <c:pt idx="1710">
                  <c:v>41160</c:v>
                </c:pt>
                <c:pt idx="1711">
                  <c:v>41161</c:v>
                </c:pt>
                <c:pt idx="1712">
                  <c:v>41162</c:v>
                </c:pt>
                <c:pt idx="1713">
                  <c:v>41163</c:v>
                </c:pt>
                <c:pt idx="1714">
                  <c:v>41164</c:v>
                </c:pt>
                <c:pt idx="1715">
                  <c:v>41165</c:v>
                </c:pt>
                <c:pt idx="1716">
                  <c:v>41166</c:v>
                </c:pt>
                <c:pt idx="1717">
                  <c:v>41167</c:v>
                </c:pt>
                <c:pt idx="1718">
                  <c:v>41168</c:v>
                </c:pt>
                <c:pt idx="1719">
                  <c:v>41169</c:v>
                </c:pt>
                <c:pt idx="1720">
                  <c:v>41170</c:v>
                </c:pt>
                <c:pt idx="1721">
                  <c:v>41171</c:v>
                </c:pt>
                <c:pt idx="1722">
                  <c:v>41172</c:v>
                </c:pt>
                <c:pt idx="1723">
                  <c:v>41173</c:v>
                </c:pt>
                <c:pt idx="1724">
                  <c:v>41174</c:v>
                </c:pt>
                <c:pt idx="1725">
                  <c:v>41175</c:v>
                </c:pt>
                <c:pt idx="1726">
                  <c:v>41176</c:v>
                </c:pt>
                <c:pt idx="1727">
                  <c:v>41177</c:v>
                </c:pt>
                <c:pt idx="1728">
                  <c:v>41178</c:v>
                </c:pt>
                <c:pt idx="1729">
                  <c:v>41179</c:v>
                </c:pt>
                <c:pt idx="1730">
                  <c:v>41180</c:v>
                </c:pt>
                <c:pt idx="1731">
                  <c:v>41181</c:v>
                </c:pt>
                <c:pt idx="1732">
                  <c:v>41182</c:v>
                </c:pt>
                <c:pt idx="1733">
                  <c:v>41183</c:v>
                </c:pt>
                <c:pt idx="1734">
                  <c:v>41184</c:v>
                </c:pt>
                <c:pt idx="1735">
                  <c:v>41185</c:v>
                </c:pt>
                <c:pt idx="1736">
                  <c:v>41186</c:v>
                </c:pt>
                <c:pt idx="1737">
                  <c:v>41187</c:v>
                </c:pt>
                <c:pt idx="1738">
                  <c:v>41188</c:v>
                </c:pt>
                <c:pt idx="1739">
                  <c:v>41189</c:v>
                </c:pt>
                <c:pt idx="1740">
                  <c:v>41190</c:v>
                </c:pt>
                <c:pt idx="1741">
                  <c:v>41191</c:v>
                </c:pt>
                <c:pt idx="1742">
                  <c:v>41192</c:v>
                </c:pt>
                <c:pt idx="1743">
                  <c:v>41193</c:v>
                </c:pt>
                <c:pt idx="1744">
                  <c:v>41194</c:v>
                </c:pt>
                <c:pt idx="1745">
                  <c:v>41195</c:v>
                </c:pt>
                <c:pt idx="1746">
                  <c:v>41196</c:v>
                </c:pt>
                <c:pt idx="1747">
                  <c:v>41197</c:v>
                </c:pt>
                <c:pt idx="1748">
                  <c:v>41198</c:v>
                </c:pt>
                <c:pt idx="1749">
                  <c:v>41199</c:v>
                </c:pt>
                <c:pt idx="1750">
                  <c:v>41200</c:v>
                </c:pt>
                <c:pt idx="1751">
                  <c:v>41201</c:v>
                </c:pt>
                <c:pt idx="1752">
                  <c:v>41202</c:v>
                </c:pt>
                <c:pt idx="1753">
                  <c:v>41203</c:v>
                </c:pt>
                <c:pt idx="1754">
                  <c:v>41204</c:v>
                </c:pt>
                <c:pt idx="1755">
                  <c:v>41205</c:v>
                </c:pt>
                <c:pt idx="1756">
                  <c:v>41206</c:v>
                </c:pt>
                <c:pt idx="1757">
                  <c:v>41207</c:v>
                </c:pt>
                <c:pt idx="1758">
                  <c:v>41208</c:v>
                </c:pt>
                <c:pt idx="1759">
                  <c:v>41209</c:v>
                </c:pt>
                <c:pt idx="1760">
                  <c:v>41210</c:v>
                </c:pt>
                <c:pt idx="1761">
                  <c:v>41211</c:v>
                </c:pt>
                <c:pt idx="1762">
                  <c:v>41212</c:v>
                </c:pt>
                <c:pt idx="1763">
                  <c:v>41213</c:v>
                </c:pt>
                <c:pt idx="1764">
                  <c:v>41214</c:v>
                </c:pt>
                <c:pt idx="1765">
                  <c:v>41215</c:v>
                </c:pt>
                <c:pt idx="1766">
                  <c:v>41216</c:v>
                </c:pt>
                <c:pt idx="1767">
                  <c:v>41217</c:v>
                </c:pt>
                <c:pt idx="1768">
                  <c:v>41218</c:v>
                </c:pt>
                <c:pt idx="1769">
                  <c:v>41219</c:v>
                </c:pt>
                <c:pt idx="1770">
                  <c:v>41220</c:v>
                </c:pt>
                <c:pt idx="1771">
                  <c:v>41221</c:v>
                </c:pt>
                <c:pt idx="1772">
                  <c:v>41222</c:v>
                </c:pt>
                <c:pt idx="1773">
                  <c:v>41223</c:v>
                </c:pt>
                <c:pt idx="1774">
                  <c:v>41224</c:v>
                </c:pt>
                <c:pt idx="1775">
                  <c:v>41225</c:v>
                </c:pt>
                <c:pt idx="1776">
                  <c:v>41226</c:v>
                </c:pt>
                <c:pt idx="1777">
                  <c:v>41227</c:v>
                </c:pt>
                <c:pt idx="1778">
                  <c:v>41228</c:v>
                </c:pt>
                <c:pt idx="1779">
                  <c:v>41229</c:v>
                </c:pt>
                <c:pt idx="1780">
                  <c:v>41230</c:v>
                </c:pt>
                <c:pt idx="1781">
                  <c:v>41231</c:v>
                </c:pt>
                <c:pt idx="1782">
                  <c:v>41232</c:v>
                </c:pt>
                <c:pt idx="1783">
                  <c:v>41233</c:v>
                </c:pt>
                <c:pt idx="1784">
                  <c:v>41234</c:v>
                </c:pt>
                <c:pt idx="1785">
                  <c:v>41235</c:v>
                </c:pt>
                <c:pt idx="1786">
                  <c:v>41236</c:v>
                </c:pt>
                <c:pt idx="1787">
                  <c:v>41237</c:v>
                </c:pt>
                <c:pt idx="1788">
                  <c:v>41238</c:v>
                </c:pt>
                <c:pt idx="1789">
                  <c:v>41239</c:v>
                </c:pt>
                <c:pt idx="1790">
                  <c:v>41240</c:v>
                </c:pt>
                <c:pt idx="1791">
                  <c:v>41241</c:v>
                </c:pt>
                <c:pt idx="1792">
                  <c:v>41242</c:v>
                </c:pt>
                <c:pt idx="1793">
                  <c:v>41243</c:v>
                </c:pt>
                <c:pt idx="1794">
                  <c:v>41244</c:v>
                </c:pt>
                <c:pt idx="1795">
                  <c:v>41245</c:v>
                </c:pt>
                <c:pt idx="1796">
                  <c:v>41246</c:v>
                </c:pt>
                <c:pt idx="1797">
                  <c:v>41247</c:v>
                </c:pt>
                <c:pt idx="1798">
                  <c:v>41248</c:v>
                </c:pt>
                <c:pt idx="1799">
                  <c:v>41249</c:v>
                </c:pt>
                <c:pt idx="1800">
                  <c:v>41250</c:v>
                </c:pt>
                <c:pt idx="1801">
                  <c:v>41251</c:v>
                </c:pt>
                <c:pt idx="1802">
                  <c:v>41252</c:v>
                </c:pt>
                <c:pt idx="1803">
                  <c:v>41253</c:v>
                </c:pt>
                <c:pt idx="1804">
                  <c:v>41254</c:v>
                </c:pt>
                <c:pt idx="1805">
                  <c:v>41255</c:v>
                </c:pt>
                <c:pt idx="1806">
                  <c:v>41256</c:v>
                </c:pt>
                <c:pt idx="1807">
                  <c:v>41257</c:v>
                </c:pt>
                <c:pt idx="1808">
                  <c:v>41258</c:v>
                </c:pt>
                <c:pt idx="1809">
                  <c:v>41259</c:v>
                </c:pt>
                <c:pt idx="1810">
                  <c:v>41260</c:v>
                </c:pt>
                <c:pt idx="1811">
                  <c:v>41261</c:v>
                </c:pt>
                <c:pt idx="1812">
                  <c:v>41262</c:v>
                </c:pt>
                <c:pt idx="1813">
                  <c:v>41263</c:v>
                </c:pt>
                <c:pt idx="1814">
                  <c:v>41264</c:v>
                </c:pt>
                <c:pt idx="1815">
                  <c:v>41265</c:v>
                </c:pt>
                <c:pt idx="1816">
                  <c:v>41266</c:v>
                </c:pt>
                <c:pt idx="1817">
                  <c:v>41267</c:v>
                </c:pt>
                <c:pt idx="1818">
                  <c:v>41268</c:v>
                </c:pt>
                <c:pt idx="1819">
                  <c:v>41269</c:v>
                </c:pt>
                <c:pt idx="1820">
                  <c:v>41270</c:v>
                </c:pt>
                <c:pt idx="1821">
                  <c:v>41271</c:v>
                </c:pt>
                <c:pt idx="1822">
                  <c:v>41272</c:v>
                </c:pt>
                <c:pt idx="1823">
                  <c:v>41273</c:v>
                </c:pt>
                <c:pt idx="1824">
                  <c:v>41274</c:v>
                </c:pt>
                <c:pt idx="1825">
                  <c:v>41275</c:v>
                </c:pt>
                <c:pt idx="1826">
                  <c:v>41276</c:v>
                </c:pt>
                <c:pt idx="1827">
                  <c:v>41277</c:v>
                </c:pt>
                <c:pt idx="1828">
                  <c:v>41278</c:v>
                </c:pt>
                <c:pt idx="1829">
                  <c:v>41279</c:v>
                </c:pt>
                <c:pt idx="1830">
                  <c:v>41280</c:v>
                </c:pt>
                <c:pt idx="1831">
                  <c:v>41281</c:v>
                </c:pt>
                <c:pt idx="1832">
                  <c:v>41282</c:v>
                </c:pt>
                <c:pt idx="1833">
                  <c:v>41283</c:v>
                </c:pt>
                <c:pt idx="1834">
                  <c:v>41284</c:v>
                </c:pt>
                <c:pt idx="1835">
                  <c:v>41285</c:v>
                </c:pt>
                <c:pt idx="1836">
                  <c:v>41286</c:v>
                </c:pt>
                <c:pt idx="1837">
                  <c:v>41287</c:v>
                </c:pt>
                <c:pt idx="1838">
                  <c:v>41288</c:v>
                </c:pt>
                <c:pt idx="1839">
                  <c:v>41289</c:v>
                </c:pt>
                <c:pt idx="1840">
                  <c:v>41290</c:v>
                </c:pt>
                <c:pt idx="1841">
                  <c:v>41291</c:v>
                </c:pt>
                <c:pt idx="1842">
                  <c:v>41292</c:v>
                </c:pt>
                <c:pt idx="1843">
                  <c:v>41293</c:v>
                </c:pt>
                <c:pt idx="1844">
                  <c:v>41294</c:v>
                </c:pt>
                <c:pt idx="1845">
                  <c:v>41295</c:v>
                </c:pt>
                <c:pt idx="1846">
                  <c:v>41296</c:v>
                </c:pt>
                <c:pt idx="1847">
                  <c:v>41297</c:v>
                </c:pt>
                <c:pt idx="1848">
                  <c:v>41298</c:v>
                </c:pt>
                <c:pt idx="1849">
                  <c:v>41299</c:v>
                </c:pt>
                <c:pt idx="1850">
                  <c:v>41300</c:v>
                </c:pt>
                <c:pt idx="1851">
                  <c:v>41301</c:v>
                </c:pt>
                <c:pt idx="1852">
                  <c:v>41302</c:v>
                </c:pt>
                <c:pt idx="1853">
                  <c:v>41303</c:v>
                </c:pt>
                <c:pt idx="1854">
                  <c:v>41304</c:v>
                </c:pt>
                <c:pt idx="1855">
                  <c:v>41305</c:v>
                </c:pt>
                <c:pt idx="1856">
                  <c:v>41306</c:v>
                </c:pt>
                <c:pt idx="1857">
                  <c:v>41307</c:v>
                </c:pt>
                <c:pt idx="1858">
                  <c:v>41308</c:v>
                </c:pt>
                <c:pt idx="1859">
                  <c:v>41309</c:v>
                </c:pt>
                <c:pt idx="1860">
                  <c:v>41310</c:v>
                </c:pt>
                <c:pt idx="1861">
                  <c:v>41311</c:v>
                </c:pt>
                <c:pt idx="1862">
                  <c:v>41312</c:v>
                </c:pt>
                <c:pt idx="1863">
                  <c:v>41313</c:v>
                </c:pt>
                <c:pt idx="1864">
                  <c:v>41314</c:v>
                </c:pt>
                <c:pt idx="1865">
                  <c:v>41315</c:v>
                </c:pt>
                <c:pt idx="1866">
                  <c:v>41316</c:v>
                </c:pt>
                <c:pt idx="1867">
                  <c:v>41317</c:v>
                </c:pt>
                <c:pt idx="1868">
                  <c:v>41318</c:v>
                </c:pt>
                <c:pt idx="1869">
                  <c:v>41319</c:v>
                </c:pt>
                <c:pt idx="1870">
                  <c:v>41320</c:v>
                </c:pt>
                <c:pt idx="1871">
                  <c:v>41321</c:v>
                </c:pt>
                <c:pt idx="1872">
                  <c:v>41322</c:v>
                </c:pt>
                <c:pt idx="1873">
                  <c:v>41323</c:v>
                </c:pt>
                <c:pt idx="1874">
                  <c:v>41324</c:v>
                </c:pt>
                <c:pt idx="1875">
                  <c:v>41325</c:v>
                </c:pt>
                <c:pt idx="1876">
                  <c:v>41326</c:v>
                </c:pt>
                <c:pt idx="1877">
                  <c:v>41327</c:v>
                </c:pt>
                <c:pt idx="1878">
                  <c:v>41328</c:v>
                </c:pt>
                <c:pt idx="1879">
                  <c:v>41329</c:v>
                </c:pt>
                <c:pt idx="1880">
                  <c:v>41330</c:v>
                </c:pt>
                <c:pt idx="1881">
                  <c:v>41331</c:v>
                </c:pt>
                <c:pt idx="1882">
                  <c:v>41332</c:v>
                </c:pt>
                <c:pt idx="1883">
                  <c:v>41333</c:v>
                </c:pt>
                <c:pt idx="1884">
                  <c:v>41334</c:v>
                </c:pt>
                <c:pt idx="1885">
                  <c:v>41335</c:v>
                </c:pt>
                <c:pt idx="1886">
                  <c:v>41336</c:v>
                </c:pt>
                <c:pt idx="1887">
                  <c:v>41337</c:v>
                </c:pt>
                <c:pt idx="1888">
                  <c:v>41338</c:v>
                </c:pt>
                <c:pt idx="1889">
                  <c:v>41339</c:v>
                </c:pt>
                <c:pt idx="1890">
                  <c:v>41340</c:v>
                </c:pt>
                <c:pt idx="1891">
                  <c:v>41341</c:v>
                </c:pt>
                <c:pt idx="1892">
                  <c:v>41342</c:v>
                </c:pt>
                <c:pt idx="1893">
                  <c:v>41343</c:v>
                </c:pt>
                <c:pt idx="1894">
                  <c:v>41344</c:v>
                </c:pt>
                <c:pt idx="1895">
                  <c:v>41345</c:v>
                </c:pt>
                <c:pt idx="1896">
                  <c:v>41346</c:v>
                </c:pt>
                <c:pt idx="1897">
                  <c:v>41347</c:v>
                </c:pt>
                <c:pt idx="1898">
                  <c:v>41348</c:v>
                </c:pt>
                <c:pt idx="1899">
                  <c:v>41349</c:v>
                </c:pt>
                <c:pt idx="1900">
                  <c:v>41350</c:v>
                </c:pt>
                <c:pt idx="1901">
                  <c:v>41351</c:v>
                </c:pt>
                <c:pt idx="1902">
                  <c:v>41352</c:v>
                </c:pt>
                <c:pt idx="1903">
                  <c:v>41353</c:v>
                </c:pt>
                <c:pt idx="1904">
                  <c:v>41354</c:v>
                </c:pt>
                <c:pt idx="1905">
                  <c:v>41355</c:v>
                </c:pt>
                <c:pt idx="1906">
                  <c:v>41356</c:v>
                </c:pt>
                <c:pt idx="1907">
                  <c:v>41357</c:v>
                </c:pt>
                <c:pt idx="1908">
                  <c:v>41358</c:v>
                </c:pt>
                <c:pt idx="1909">
                  <c:v>41359</c:v>
                </c:pt>
                <c:pt idx="1910">
                  <c:v>41360</c:v>
                </c:pt>
                <c:pt idx="1911">
                  <c:v>41361</c:v>
                </c:pt>
                <c:pt idx="1912">
                  <c:v>41362</c:v>
                </c:pt>
                <c:pt idx="1913">
                  <c:v>41363</c:v>
                </c:pt>
                <c:pt idx="1914">
                  <c:v>41364</c:v>
                </c:pt>
                <c:pt idx="1915">
                  <c:v>41365</c:v>
                </c:pt>
                <c:pt idx="1916">
                  <c:v>41366</c:v>
                </c:pt>
                <c:pt idx="1917">
                  <c:v>41367</c:v>
                </c:pt>
                <c:pt idx="1918">
                  <c:v>41368</c:v>
                </c:pt>
                <c:pt idx="1919">
                  <c:v>41369</c:v>
                </c:pt>
                <c:pt idx="1920">
                  <c:v>41370</c:v>
                </c:pt>
                <c:pt idx="1921">
                  <c:v>41371</c:v>
                </c:pt>
                <c:pt idx="1922">
                  <c:v>41372</c:v>
                </c:pt>
                <c:pt idx="1923">
                  <c:v>41373</c:v>
                </c:pt>
                <c:pt idx="1924">
                  <c:v>41374</c:v>
                </c:pt>
                <c:pt idx="1925">
                  <c:v>41375</c:v>
                </c:pt>
                <c:pt idx="1926">
                  <c:v>41376</c:v>
                </c:pt>
                <c:pt idx="1927">
                  <c:v>41377</c:v>
                </c:pt>
                <c:pt idx="1928">
                  <c:v>41378</c:v>
                </c:pt>
                <c:pt idx="1929">
                  <c:v>41379</c:v>
                </c:pt>
                <c:pt idx="1930">
                  <c:v>41380</c:v>
                </c:pt>
                <c:pt idx="1931">
                  <c:v>41381</c:v>
                </c:pt>
                <c:pt idx="1932">
                  <c:v>41382</c:v>
                </c:pt>
                <c:pt idx="1933">
                  <c:v>41383</c:v>
                </c:pt>
                <c:pt idx="1934">
                  <c:v>41384</c:v>
                </c:pt>
                <c:pt idx="1935">
                  <c:v>41385</c:v>
                </c:pt>
                <c:pt idx="1936">
                  <c:v>41386</c:v>
                </c:pt>
                <c:pt idx="1937">
                  <c:v>41387</c:v>
                </c:pt>
                <c:pt idx="1938">
                  <c:v>41388</c:v>
                </c:pt>
                <c:pt idx="1939">
                  <c:v>41389</c:v>
                </c:pt>
                <c:pt idx="1940">
                  <c:v>41390</c:v>
                </c:pt>
                <c:pt idx="1941">
                  <c:v>41391</c:v>
                </c:pt>
                <c:pt idx="1942">
                  <c:v>41392</c:v>
                </c:pt>
                <c:pt idx="1943">
                  <c:v>41393</c:v>
                </c:pt>
                <c:pt idx="1944">
                  <c:v>41394</c:v>
                </c:pt>
                <c:pt idx="1945">
                  <c:v>41395</c:v>
                </c:pt>
                <c:pt idx="1946">
                  <c:v>41396</c:v>
                </c:pt>
                <c:pt idx="1947">
                  <c:v>41397</c:v>
                </c:pt>
                <c:pt idx="1948">
                  <c:v>41398</c:v>
                </c:pt>
                <c:pt idx="1949">
                  <c:v>41399</c:v>
                </c:pt>
                <c:pt idx="1950">
                  <c:v>41400</c:v>
                </c:pt>
                <c:pt idx="1951">
                  <c:v>41401</c:v>
                </c:pt>
                <c:pt idx="1952">
                  <c:v>41402</c:v>
                </c:pt>
                <c:pt idx="1953">
                  <c:v>41403</c:v>
                </c:pt>
                <c:pt idx="1954">
                  <c:v>41404</c:v>
                </c:pt>
                <c:pt idx="1955">
                  <c:v>41405</c:v>
                </c:pt>
                <c:pt idx="1956">
                  <c:v>41406</c:v>
                </c:pt>
                <c:pt idx="1957">
                  <c:v>41407</c:v>
                </c:pt>
                <c:pt idx="1958">
                  <c:v>41408</c:v>
                </c:pt>
                <c:pt idx="1959">
                  <c:v>41409</c:v>
                </c:pt>
                <c:pt idx="1960">
                  <c:v>41410</c:v>
                </c:pt>
                <c:pt idx="1961">
                  <c:v>41411</c:v>
                </c:pt>
                <c:pt idx="1962">
                  <c:v>41412</c:v>
                </c:pt>
                <c:pt idx="1963">
                  <c:v>41413</c:v>
                </c:pt>
                <c:pt idx="1964">
                  <c:v>41414</c:v>
                </c:pt>
                <c:pt idx="1965">
                  <c:v>41415</c:v>
                </c:pt>
                <c:pt idx="1966">
                  <c:v>41416</c:v>
                </c:pt>
                <c:pt idx="1967">
                  <c:v>41417</c:v>
                </c:pt>
                <c:pt idx="1968">
                  <c:v>41418</c:v>
                </c:pt>
                <c:pt idx="1969">
                  <c:v>41419</c:v>
                </c:pt>
                <c:pt idx="1970">
                  <c:v>41420</c:v>
                </c:pt>
                <c:pt idx="1971">
                  <c:v>41421</c:v>
                </c:pt>
                <c:pt idx="1972">
                  <c:v>41422</c:v>
                </c:pt>
                <c:pt idx="1973">
                  <c:v>41423</c:v>
                </c:pt>
                <c:pt idx="1974">
                  <c:v>41424</c:v>
                </c:pt>
                <c:pt idx="1975">
                  <c:v>41425</c:v>
                </c:pt>
                <c:pt idx="1976">
                  <c:v>41426</c:v>
                </c:pt>
                <c:pt idx="1977">
                  <c:v>41427</c:v>
                </c:pt>
                <c:pt idx="1978">
                  <c:v>41428</c:v>
                </c:pt>
                <c:pt idx="1979">
                  <c:v>41429</c:v>
                </c:pt>
                <c:pt idx="1980">
                  <c:v>41430</c:v>
                </c:pt>
                <c:pt idx="1981">
                  <c:v>41431</c:v>
                </c:pt>
                <c:pt idx="1982">
                  <c:v>41432</c:v>
                </c:pt>
                <c:pt idx="1983">
                  <c:v>41433</c:v>
                </c:pt>
                <c:pt idx="1984">
                  <c:v>41434</c:v>
                </c:pt>
                <c:pt idx="1985">
                  <c:v>41435</c:v>
                </c:pt>
                <c:pt idx="1986">
                  <c:v>41436</c:v>
                </c:pt>
                <c:pt idx="1987">
                  <c:v>41437</c:v>
                </c:pt>
                <c:pt idx="1988">
                  <c:v>41438</c:v>
                </c:pt>
                <c:pt idx="1989">
                  <c:v>41439</c:v>
                </c:pt>
                <c:pt idx="1990">
                  <c:v>41440</c:v>
                </c:pt>
                <c:pt idx="1991">
                  <c:v>41441</c:v>
                </c:pt>
                <c:pt idx="1992">
                  <c:v>41442</c:v>
                </c:pt>
                <c:pt idx="1993">
                  <c:v>41443</c:v>
                </c:pt>
                <c:pt idx="1994">
                  <c:v>41444</c:v>
                </c:pt>
                <c:pt idx="1995">
                  <c:v>41445</c:v>
                </c:pt>
                <c:pt idx="1996">
                  <c:v>41446</c:v>
                </c:pt>
                <c:pt idx="1997">
                  <c:v>41447</c:v>
                </c:pt>
                <c:pt idx="1998">
                  <c:v>41448</c:v>
                </c:pt>
                <c:pt idx="1999">
                  <c:v>41449</c:v>
                </c:pt>
                <c:pt idx="2000">
                  <c:v>41450</c:v>
                </c:pt>
                <c:pt idx="2001">
                  <c:v>41451</c:v>
                </c:pt>
                <c:pt idx="2002">
                  <c:v>41452</c:v>
                </c:pt>
                <c:pt idx="2003">
                  <c:v>41453</c:v>
                </c:pt>
                <c:pt idx="2004">
                  <c:v>41454</c:v>
                </c:pt>
                <c:pt idx="2005">
                  <c:v>41455</c:v>
                </c:pt>
                <c:pt idx="2006">
                  <c:v>41456</c:v>
                </c:pt>
                <c:pt idx="2007">
                  <c:v>41457</c:v>
                </c:pt>
                <c:pt idx="2008">
                  <c:v>41458</c:v>
                </c:pt>
                <c:pt idx="2009">
                  <c:v>41459</c:v>
                </c:pt>
                <c:pt idx="2010">
                  <c:v>41460</c:v>
                </c:pt>
                <c:pt idx="2011">
                  <c:v>41461</c:v>
                </c:pt>
                <c:pt idx="2012">
                  <c:v>41462</c:v>
                </c:pt>
                <c:pt idx="2013">
                  <c:v>41463</c:v>
                </c:pt>
                <c:pt idx="2014">
                  <c:v>41464</c:v>
                </c:pt>
                <c:pt idx="2015">
                  <c:v>41465</c:v>
                </c:pt>
                <c:pt idx="2016">
                  <c:v>41466</c:v>
                </c:pt>
                <c:pt idx="2017">
                  <c:v>41467</c:v>
                </c:pt>
                <c:pt idx="2018">
                  <c:v>41468</c:v>
                </c:pt>
                <c:pt idx="2019">
                  <c:v>41469</c:v>
                </c:pt>
                <c:pt idx="2020">
                  <c:v>41470</c:v>
                </c:pt>
                <c:pt idx="2021">
                  <c:v>41471</c:v>
                </c:pt>
                <c:pt idx="2022">
                  <c:v>41472</c:v>
                </c:pt>
                <c:pt idx="2023">
                  <c:v>41473</c:v>
                </c:pt>
                <c:pt idx="2024">
                  <c:v>41474</c:v>
                </c:pt>
                <c:pt idx="2025">
                  <c:v>41475</c:v>
                </c:pt>
                <c:pt idx="2026">
                  <c:v>41476</c:v>
                </c:pt>
                <c:pt idx="2027">
                  <c:v>41477</c:v>
                </c:pt>
                <c:pt idx="2028">
                  <c:v>41478</c:v>
                </c:pt>
                <c:pt idx="2029">
                  <c:v>41479</c:v>
                </c:pt>
                <c:pt idx="2030">
                  <c:v>41480</c:v>
                </c:pt>
                <c:pt idx="2031">
                  <c:v>41481</c:v>
                </c:pt>
                <c:pt idx="2032">
                  <c:v>41482</c:v>
                </c:pt>
                <c:pt idx="2033">
                  <c:v>41483</c:v>
                </c:pt>
                <c:pt idx="2034">
                  <c:v>41484</c:v>
                </c:pt>
                <c:pt idx="2035">
                  <c:v>41485</c:v>
                </c:pt>
                <c:pt idx="2036">
                  <c:v>41486</c:v>
                </c:pt>
                <c:pt idx="2037">
                  <c:v>41487</c:v>
                </c:pt>
                <c:pt idx="2038">
                  <c:v>41488</c:v>
                </c:pt>
                <c:pt idx="2039">
                  <c:v>41489</c:v>
                </c:pt>
                <c:pt idx="2040">
                  <c:v>41490</c:v>
                </c:pt>
                <c:pt idx="2041">
                  <c:v>41491</c:v>
                </c:pt>
                <c:pt idx="2042">
                  <c:v>41492</c:v>
                </c:pt>
                <c:pt idx="2043">
                  <c:v>41493</c:v>
                </c:pt>
                <c:pt idx="2044">
                  <c:v>41494</c:v>
                </c:pt>
                <c:pt idx="2045">
                  <c:v>41495</c:v>
                </c:pt>
                <c:pt idx="2046">
                  <c:v>41496</c:v>
                </c:pt>
                <c:pt idx="2047">
                  <c:v>41497</c:v>
                </c:pt>
                <c:pt idx="2048">
                  <c:v>41498</c:v>
                </c:pt>
                <c:pt idx="2049">
                  <c:v>41499</c:v>
                </c:pt>
                <c:pt idx="2050">
                  <c:v>41500</c:v>
                </c:pt>
                <c:pt idx="2051">
                  <c:v>41501</c:v>
                </c:pt>
                <c:pt idx="2052">
                  <c:v>41502</c:v>
                </c:pt>
                <c:pt idx="2053">
                  <c:v>41503</c:v>
                </c:pt>
                <c:pt idx="2054">
                  <c:v>41504</c:v>
                </c:pt>
                <c:pt idx="2055">
                  <c:v>41505</c:v>
                </c:pt>
                <c:pt idx="2056">
                  <c:v>41506</c:v>
                </c:pt>
                <c:pt idx="2057">
                  <c:v>41507</c:v>
                </c:pt>
                <c:pt idx="2058">
                  <c:v>41508</c:v>
                </c:pt>
                <c:pt idx="2059">
                  <c:v>41509</c:v>
                </c:pt>
                <c:pt idx="2060">
                  <c:v>41510</c:v>
                </c:pt>
                <c:pt idx="2061">
                  <c:v>41511</c:v>
                </c:pt>
                <c:pt idx="2062">
                  <c:v>41512</c:v>
                </c:pt>
                <c:pt idx="2063">
                  <c:v>41513</c:v>
                </c:pt>
                <c:pt idx="2064">
                  <c:v>41514</c:v>
                </c:pt>
                <c:pt idx="2065">
                  <c:v>41515</c:v>
                </c:pt>
                <c:pt idx="2066">
                  <c:v>41516</c:v>
                </c:pt>
                <c:pt idx="2067">
                  <c:v>41517</c:v>
                </c:pt>
                <c:pt idx="2068">
                  <c:v>41518</c:v>
                </c:pt>
                <c:pt idx="2069">
                  <c:v>41519</c:v>
                </c:pt>
                <c:pt idx="2070">
                  <c:v>41520</c:v>
                </c:pt>
                <c:pt idx="2071">
                  <c:v>41521</c:v>
                </c:pt>
                <c:pt idx="2072">
                  <c:v>41522</c:v>
                </c:pt>
                <c:pt idx="2073">
                  <c:v>41523</c:v>
                </c:pt>
                <c:pt idx="2074">
                  <c:v>41524</c:v>
                </c:pt>
                <c:pt idx="2075">
                  <c:v>41525</c:v>
                </c:pt>
                <c:pt idx="2076">
                  <c:v>41526</c:v>
                </c:pt>
                <c:pt idx="2077">
                  <c:v>41527</c:v>
                </c:pt>
                <c:pt idx="2078">
                  <c:v>41528</c:v>
                </c:pt>
                <c:pt idx="2079">
                  <c:v>41529</c:v>
                </c:pt>
                <c:pt idx="2080">
                  <c:v>41530</c:v>
                </c:pt>
                <c:pt idx="2081">
                  <c:v>41531</c:v>
                </c:pt>
                <c:pt idx="2082">
                  <c:v>41532</c:v>
                </c:pt>
                <c:pt idx="2083">
                  <c:v>41533</c:v>
                </c:pt>
                <c:pt idx="2084">
                  <c:v>41534</c:v>
                </c:pt>
                <c:pt idx="2085">
                  <c:v>41535</c:v>
                </c:pt>
                <c:pt idx="2086">
                  <c:v>41536</c:v>
                </c:pt>
                <c:pt idx="2087">
                  <c:v>41537</c:v>
                </c:pt>
                <c:pt idx="2088">
                  <c:v>41538</c:v>
                </c:pt>
                <c:pt idx="2089">
                  <c:v>41539</c:v>
                </c:pt>
                <c:pt idx="2090">
                  <c:v>41540</c:v>
                </c:pt>
                <c:pt idx="2091">
                  <c:v>41541</c:v>
                </c:pt>
                <c:pt idx="2092">
                  <c:v>41542</c:v>
                </c:pt>
                <c:pt idx="2093">
                  <c:v>41543</c:v>
                </c:pt>
                <c:pt idx="2094">
                  <c:v>41544</c:v>
                </c:pt>
                <c:pt idx="2095">
                  <c:v>41545</c:v>
                </c:pt>
                <c:pt idx="2096">
                  <c:v>41546</c:v>
                </c:pt>
                <c:pt idx="2097">
                  <c:v>41547</c:v>
                </c:pt>
                <c:pt idx="2098">
                  <c:v>41548</c:v>
                </c:pt>
                <c:pt idx="2099">
                  <c:v>41549</c:v>
                </c:pt>
                <c:pt idx="2100">
                  <c:v>41550</c:v>
                </c:pt>
                <c:pt idx="2101">
                  <c:v>41551</c:v>
                </c:pt>
                <c:pt idx="2102">
                  <c:v>41552</c:v>
                </c:pt>
                <c:pt idx="2103">
                  <c:v>41553</c:v>
                </c:pt>
                <c:pt idx="2104">
                  <c:v>41554</c:v>
                </c:pt>
                <c:pt idx="2105">
                  <c:v>41555</c:v>
                </c:pt>
                <c:pt idx="2106">
                  <c:v>41556</c:v>
                </c:pt>
                <c:pt idx="2107">
                  <c:v>41557</c:v>
                </c:pt>
                <c:pt idx="2108">
                  <c:v>41558</c:v>
                </c:pt>
                <c:pt idx="2109">
                  <c:v>41559</c:v>
                </c:pt>
                <c:pt idx="2110">
                  <c:v>41560</c:v>
                </c:pt>
                <c:pt idx="2111">
                  <c:v>41561</c:v>
                </c:pt>
                <c:pt idx="2112">
                  <c:v>41562</c:v>
                </c:pt>
                <c:pt idx="2113">
                  <c:v>41563</c:v>
                </c:pt>
                <c:pt idx="2114">
                  <c:v>41564</c:v>
                </c:pt>
                <c:pt idx="2115">
                  <c:v>41565</c:v>
                </c:pt>
                <c:pt idx="2116">
                  <c:v>41566</c:v>
                </c:pt>
                <c:pt idx="2117">
                  <c:v>41567</c:v>
                </c:pt>
                <c:pt idx="2118">
                  <c:v>41568</c:v>
                </c:pt>
                <c:pt idx="2119">
                  <c:v>41569</c:v>
                </c:pt>
                <c:pt idx="2120">
                  <c:v>41570</c:v>
                </c:pt>
                <c:pt idx="2121">
                  <c:v>41571</c:v>
                </c:pt>
                <c:pt idx="2122">
                  <c:v>41572</c:v>
                </c:pt>
                <c:pt idx="2123">
                  <c:v>41573</c:v>
                </c:pt>
                <c:pt idx="2124">
                  <c:v>41574</c:v>
                </c:pt>
                <c:pt idx="2125">
                  <c:v>41575</c:v>
                </c:pt>
                <c:pt idx="2126">
                  <c:v>41576</c:v>
                </c:pt>
                <c:pt idx="2127">
                  <c:v>41577</c:v>
                </c:pt>
                <c:pt idx="2128">
                  <c:v>41578</c:v>
                </c:pt>
                <c:pt idx="2129">
                  <c:v>41579</c:v>
                </c:pt>
                <c:pt idx="2130">
                  <c:v>41580</c:v>
                </c:pt>
                <c:pt idx="2131">
                  <c:v>41581</c:v>
                </c:pt>
                <c:pt idx="2132">
                  <c:v>41582</c:v>
                </c:pt>
                <c:pt idx="2133">
                  <c:v>41583</c:v>
                </c:pt>
                <c:pt idx="2134">
                  <c:v>41584</c:v>
                </c:pt>
                <c:pt idx="2135">
                  <c:v>41585</c:v>
                </c:pt>
                <c:pt idx="2136">
                  <c:v>41586</c:v>
                </c:pt>
                <c:pt idx="2137">
                  <c:v>41587</c:v>
                </c:pt>
                <c:pt idx="2138">
                  <c:v>41588</c:v>
                </c:pt>
                <c:pt idx="2139">
                  <c:v>41589</c:v>
                </c:pt>
                <c:pt idx="2140">
                  <c:v>41590</c:v>
                </c:pt>
                <c:pt idx="2141">
                  <c:v>41591</c:v>
                </c:pt>
                <c:pt idx="2142">
                  <c:v>41592</c:v>
                </c:pt>
                <c:pt idx="2143">
                  <c:v>41593</c:v>
                </c:pt>
                <c:pt idx="2144">
                  <c:v>41594</c:v>
                </c:pt>
                <c:pt idx="2145">
                  <c:v>41595</c:v>
                </c:pt>
                <c:pt idx="2146">
                  <c:v>41596</c:v>
                </c:pt>
                <c:pt idx="2147">
                  <c:v>41597</c:v>
                </c:pt>
                <c:pt idx="2148">
                  <c:v>41598</c:v>
                </c:pt>
                <c:pt idx="2149">
                  <c:v>41599</c:v>
                </c:pt>
                <c:pt idx="2150">
                  <c:v>41600</c:v>
                </c:pt>
                <c:pt idx="2151">
                  <c:v>41601</c:v>
                </c:pt>
                <c:pt idx="2152">
                  <c:v>41602</c:v>
                </c:pt>
                <c:pt idx="2153">
                  <c:v>41603</c:v>
                </c:pt>
                <c:pt idx="2154">
                  <c:v>41604</c:v>
                </c:pt>
                <c:pt idx="2155">
                  <c:v>41605</c:v>
                </c:pt>
                <c:pt idx="2156">
                  <c:v>41606</c:v>
                </c:pt>
                <c:pt idx="2157">
                  <c:v>41607</c:v>
                </c:pt>
                <c:pt idx="2158">
                  <c:v>41608</c:v>
                </c:pt>
                <c:pt idx="2159">
                  <c:v>41609</c:v>
                </c:pt>
                <c:pt idx="2160">
                  <c:v>41610</c:v>
                </c:pt>
                <c:pt idx="2161">
                  <c:v>41611</c:v>
                </c:pt>
                <c:pt idx="2162">
                  <c:v>41612</c:v>
                </c:pt>
                <c:pt idx="2163">
                  <c:v>41613</c:v>
                </c:pt>
                <c:pt idx="2164">
                  <c:v>41614</c:v>
                </c:pt>
                <c:pt idx="2165">
                  <c:v>41615</c:v>
                </c:pt>
                <c:pt idx="2166">
                  <c:v>41616</c:v>
                </c:pt>
                <c:pt idx="2167">
                  <c:v>41617</c:v>
                </c:pt>
                <c:pt idx="2168">
                  <c:v>41618</c:v>
                </c:pt>
                <c:pt idx="2169">
                  <c:v>41619</c:v>
                </c:pt>
                <c:pt idx="2170">
                  <c:v>41620</c:v>
                </c:pt>
                <c:pt idx="2171">
                  <c:v>41621</c:v>
                </c:pt>
                <c:pt idx="2172">
                  <c:v>41622</c:v>
                </c:pt>
                <c:pt idx="2173">
                  <c:v>41623</c:v>
                </c:pt>
                <c:pt idx="2174">
                  <c:v>41624</c:v>
                </c:pt>
                <c:pt idx="2175">
                  <c:v>41625</c:v>
                </c:pt>
                <c:pt idx="2176">
                  <c:v>41626</c:v>
                </c:pt>
                <c:pt idx="2177">
                  <c:v>41627</c:v>
                </c:pt>
                <c:pt idx="2178">
                  <c:v>41628</c:v>
                </c:pt>
                <c:pt idx="2179">
                  <c:v>41629</c:v>
                </c:pt>
                <c:pt idx="2180">
                  <c:v>41630</c:v>
                </c:pt>
                <c:pt idx="2181">
                  <c:v>41631</c:v>
                </c:pt>
                <c:pt idx="2182">
                  <c:v>41632</c:v>
                </c:pt>
                <c:pt idx="2183">
                  <c:v>41633</c:v>
                </c:pt>
                <c:pt idx="2184">
                  <c:v>41634</c:v>
                </c:pt>
                <c:pt idx="2185">
                  <c:v>41635</c:v>
                </c:pt>
                <c:pt idx="2186">
                  <c:v>41636</c:v>
                </c:pt>
                <c:pt idx="2187">
                  <c:v>41637</c:v>
                </c:pt>
                <c:pt idx="2188">
                  <c:v>41638</c:v>
                </c:pt>
                <c:pt idx="2189">
                  <c:v>41639</c:v>
                </c:pt>
                <c:pt idx="2190">
                  <c:v>41640</c:v>
                </c:pt>
                <c:pt idx="2191">
                  <c:v>41641</c:v>
                </c:pt>
                <c:pt idx="2192">
                  <c:v>41642</c:v>
                </c:pt>
                <c:pt idx="2193">
                  <c:v>41643</c:v>
                </c:pt>
                <c:pt idx="2194">
                  <c:v>41644</c:v>
                </c:pt>
                <c:pt idx="2195">
                  <c:v>41645</c:v>
                </c:pt>
                <c:pt idx="2196">
                  <c:v>41646</c:v>
                </c:pt>
                <c:pt idx="2197">
                  <c:v>41647</c:v>
                </c:pt>
                <c:pt idx="2198">
                  <c:v>41648</c:v>
                </c:pt>
                <c:pt idx="2199">
                  <c:v>41649</c:v>
                </c:pt>
                <c:pt idx="2200">
                  <c:v>41650</c:v>
                </c:pt>
                <c:pt idx="2201">
                  <c:v>41651</c:v>
                </c:pt>
                <c:pt idx="2202">
                  <c:v>41652</c:v>
                </c:pt>
                <c:pt idx="2203">
                  <c:v>41653</c:v>
                </c:pt>
                <c:pt idx="2204">
                  <c:v>41654</c:v>
                </c:pt>
                <c:pt idx="2205">
                  <c:v>41655</c:v>
                </c:pt>
                <c:pt idx="2206">
                  <c:v>41656</c:v>
                </c:pt>
                <c:pt idx="2207">
                  <c:v>41657</c:v>
                </c:pt>
                <c:pt idx="2208">
                  <c:v>41658</c:v>
                </c:pt>
                <c:pt idx="2209">
                  <c:v>41659</c:v>
                </c:pt>
                <c:pt idx="2210">
                  <c:v>41660</c:v>
                </c:pt>
                <c:pt idx="2211">
                  <c:v>41661</c:v>
                </c:pt>
                <c:pt idx="2212">
                  <c:v>41662</c:v>
                </c:pt>
                <c:pt idx="2213">
                  <c:v>41663</c:v>
                </c:pt>
                <c:pt idx="2214">
                  <c:v>41664</c:v>
                </c:pt>
                <c:pt idx="2215">
                  <c:v>41665</c:v>
                </c:pt>
                <c:pt idx="2216">
                  <c:v>41666</c:v>
                </c:pt>
                <c:pt idx="2217">
                  <c:v>41667</c:v>
                </c:pt>
                <c:pt idx="2218">
                  <c:v>41668</c:v>
                </c:pt>
                <c:pt idx="2219">
                  <c:v>41669</c:v>
                </c:pt>
                <c:pt idx="2220">
                  <c:v>41670</c:v>
                </c:pt>
                <c:pt idx="2221">
                  <c:v>41671</c:v>
                </c:pt>
                <c:pt idx="2222">
                  <c:v>41672</c:v>
                </c:pt>
                <c:pt idx="2223">
                  <c:v>41673</c:v>
                </c:pt>
                <c:pt idx="2224">
                  <c:v>41674</c:v>
                </c:pt>
                <c:pt idx="2225">
                  <c:v>41675</c:v>
                </c:pt>
                <c:pt idx="2226">
                  <c:v>41676</c:v>
                </c:pt>
                <c:pt idx="2227">
                  <c:v>41677</c:v>
                </c:pt>
                <c:pt idx="2228">
                  <c:v>41678</c:v>
                </c:pt>
                <c:pt idx="2229">
                  <c:v>41679</c:v>
                </c:pt>
                <c:pt idx="2230">
                  <c:v>41680</c:v>
                </c:pt>
                <c:pt idx="2231">
                  <c:v>41681</c:v>
                </c:pt>
                <c:pt idx="2232">
                  <c:v>41682</c:v>
                </c:pt>
                <c:pt idx="2233">
                  <c:v>41683</c:v>
                </c:pt>
                <c:pt idx="2234">
                  <c:v>41684</c:v>
                </c:pt>
                <c:pt idx="2235">
                  <c:v>41685</c:v>
                </c:pt>
                <c:pt idx="2236">
                  <c:v>41686</c:v>
                </c:pt>
                <c:pt idx="2237">
                  <c:v>41687</c:v>
                </c:pt>
                <c:pt idx="2238">
                  <c:v>41688</c:v>
                </c:pt>
                <c:pt idx="2239">
                  <c:v>41689</c:v>
                </c:pt>
                <c:pt idx="2240">
                  <c:v>41690</c:v>
                </c:pt>
                <c:pt idx="2241">
                  <c:v>41691</c:v>
                </c:pt>
                <c:pt idx="2242">
                  <c:v>41692</c:v>
                </c:pt>
                <c:pt idx="2243">
                  <c:v>41693</c:v>
                </c:pt>
                <c:pt idx="2244">
                  <c:v>41694</c:v>
                </c:pt>
                <c:pt idx="2245">
                  <c:v>41695</c:v>
                </c:pt>
                <c:pt idx="2246">
                  <c:v>41696</c:v>
                </c:pt>
                <c:pt idx="2247">
                  <c:v>41697</c:v>
                </c:pt>
                <c:pt idx="2248">
                  <c:v>41698</c:v>
                </c:pt>
                <c:pt idx="2249">
                  <c:v>41699</c:v>
                </c:pt>
                <c:pt idx="2250">
                  <c:v>41700</c:v>
                </c:pt>
                <c:pt idx="2251">
                  <c:v>41701</c:v>
                </c:pt>
                <c:pt idx="2252">
                  <c:v>41702</c:v>
                </c:pt>
                <c:pt idx="2253">
                  <c:v>41703</c:v>
                </c:pt>
                <c:pt idx="2254">
                  <c:v>41704</c:v>
                </c:pt>
                <c:pt idx="2255">
                  <c:v>41705</c:v>
                </c:pt>
                <c:pt idx="2256">
                  <c:v>41706</c:v>
                </c:pt>
                <c:pt idx="2257">
                  <c:v>41707</c:v>
                </c:pt>
                <c:pt idx="2258">
                  <c:v>41708</c:v>
                </c:pt>
                <c:pt idx="2259">
                  <c:v>41709</c:v>
                </c:pt>
                <c:pt idx="2260">
                  <c:v>41710</c:v>
                </c:pt>
                <c:pt idx="2261">
                  <c:v>41711</c:v>
                </c:pt>
                <c:pt idx="2262">
                  <c:v>41712</c:v>
                </c:pt>
                <c:pt idx="2263">
                  <c:v>41713</c:v>
                </c:pt>
                <c:pt idx="2264">
                  <c:v>41714</c:v>
                </c:pt>
                <c:pt idx="2265">
                  <c:v>41715</c:v>
                </c:pt>
                <c:pt idx="2266">
                  <c:v>41716</c:v>
                </c:pt>
                <c:pt idx="2267">
                  <c:v>41717</c:v>
                </c:pt>
                <c:pt idx="2268">
                  <c:v>41718</c:v>
                </c:pt>
                <c:pt idx="2269">
                  <c:v>41719</c:v>
                </c:pt>
                <c:pt idx="2270">
                  <c:v>41720</c:v>
                </c:pt>
                <c:pt idx="2271">
                  <c:v>41721</c:v>
                </c:pt>
                <c:pt idx="2272">
                  <c:v>41722</c:v>
                </c:pt>
                <c:pt idx="2273">
                  <c:v>41723</c:v>
                </c:pt>
                <c:pt idx="2274">
                  <c:v>41724</c:v>
                </c:pt>
                <c:pt idx="2275">
                  <c:v>41725</c:v>
                </c:pt>
                <c:pt idx="2276">
                  <c:v>41726</c:v>
                </c:pt>
                <c:pt idx="2277">
                  <c:v>41727</c:v>
                </c:pt>
                <c:pt idx="2278">
                  <c:v>41728</c:v>
                </c:pt>
                <c:pt idx="2279">
                  <c:v>41729</c:v>
                </c:pt>
                <c:pt idx="2280">
                  <c:v>41730</c:v>
                </c:pt>
                <c:pt idx="2281">
                  <c:v>41731</c:v>
                </c:pt>
                <c:pt idx="2282">
                  <c:v>41732</c:v>
                </c:pt>
                <c:pt idx="2283">
                  <c:v>41733</c:v>
                </c:pt>
                <c:pt idx="2284">
                  <c:v>41734</c:v>
                </c:pt>
                <c:pt idx="2285">
                  <c:v>41735</c:v>
                </c:pt>
                <c:pt idx="2286">
                  <c:v>41736</c:v>
                </c:pt>
                <c:pt idx="2287">
                  <c:v>41737</c:v>
                </c:pt>
                <c:pt idx="2288">
                  <c:v>41738</c:v>
                </c:pt>
                <c:pt idx="2289">
                  <c:v>41739</c:v>
                </c:pt>
                <c:pt idx="2290">
                  <c:v>41740</c:v>
                </c:pt>
                <c:pt idx="2291">
                  <c:v>41741</c:v>
                </c:pt>
                <c:pt idx="2292">
                  <c:v>41742</c:v>
                </c:pt>
                <c:pt idx="2293">
                  <c:v>41743</c:v>
                </c:pt>
                <c:pt idx="2294">
                  <c:v>41744</c:v>
                </c:pt>
                <c:pt idx="2295">
                  <c:v>41745</c:v>
                </c:pt>
                <c:pt idx="2296">
                  <c:v>41746</c:v>
                </c:pt>
                <c:pt idx="2297">
                  <c:v>41747</c:v>
                </c:pt>
                <c:pt idx="2298">
                  <c:v>41748</c:v>
                </c:pt>
                <c:pt idx="2299">
                  <c:v>41749</c:v>
                </c:pt>
                <c:pt idx="2300">
                  <c:v>41750</c:v>
                </c:pt>
                <c:pt idx="2301">
                  <c:v>41751</c:v>
                </c:pt>
                <c:pt idx="2302">
                  <c:v>41752</c:v>
                </c:pt>
                <c:pt idx="2303">
                  <c:v>41753</c:v>
                </c:pt>
                <c:pt idx="2304">
                  <c:v>41754</c:v>
                </c:pt>
                <c:pt idx="2305">
                  <c:v>41755</c:v>
                </c:pt>
                <c:pt idx="2306">
                  <c:v>41756</c:v>
                </c:pt>
                <c:pt idx="2307">
                  <c:v>41757</c:v>
                </c:pt>
                <c:pt idx="2308">
                  <c:v>41758</c:v>
                </c:pt>
                <c:pt idx="2309">
                  <c:v>41759</c:v>
                </c:pt>
                <c:pt idx="2310">
                  <c:v>41760</c:v>
                </c:pt>
                <c:pt idx="2311">
                  <c:v>41761</c:v>
                </c:pt>
                <c:pt idx="2312">
                  <c:v>41762</c:v>
                </c:pt>
                <c:pt idx="2313">
                  <c:v>41763</c:v>
                </c:pt>
                <c:pt idx="2314">
                  <c:v>41764</c:v>
                </c:pt>
                <c:pt idx="2315">
                  <c:v>41765</c:v>
                </c:pt>
                <c:pt idx="2316">
                  <c:v>41766</c:v>
                </c:pt>
                <c:pt idx="2317">
                  <c:v>41767</c:v>
                </c:pt>
                <c:pt idx="2318">
                  <c:v>41768</c:v>
                </c:pt>
                <c:pt idx="2319">
                  <c:v>41769</c:v>
                </c:pt>
                <c:pt idx="2320">
                  <c:v>41770</c:v>
                </c:pt>
                <c:pt idx="2321">
                  <c:v>41771</c:v>
                </c:pt>
                <c:pt idx="2322">
                  <c:v>41772</c:v>
                </c:pt>
                <c:pt idx="2323">
                  <c:v>41773</c:v>
                </c:pt>
                <c:pt idx="2324">
                  <c:v>41774</c:v>
                </c:pt>
                <c:pt idx="2325">
                  <c:v>41775</c:v>
                </c:pt>
                <c:pt idx="2326">
                  <c:v>41776</c:v>
                </c:pt>
                <c:pt idx="2327">
                  <c:v>41777</c:v>
                </c:pt>
                <c:pt idx="2328">
                  <c:v>41778</c:v>
                </c:pt>
                <c:pt idx="2329">
                  <c:v>41779</c:v>
                </c:pt>
                <c:pt idx="2330">
                  <c:v>41780</c:v>
                </c:pt>
                <c:pt idx="2331">
                  <c:v>41781</c:v>
                </c:pt>
                <c:pt idx="2332">
                  <c:v>41782</c:v>
                </c:pt>
                <c:pt idx="2333">
                  <c:v>41783</c:v>
                </c:pt>
                <c:pt idx="2334">
                  <c:v>41784</c:v>
                </c:pt>
                <c:pt idx="2335">
                  <c:v>41785</c:v>
                </c:pt>
                <c:pt idx="2336">
                  <c:v>41786</c:v>
                </c:pt>
                <c:pt idx="2337">
                  <c:v>41787</c:v>
                </c:pt>
                <c:pt idx="2338">
                  <c:v>41788</c:v>
                </c:pt>
                <c:pt idx="2339">
                  <c:v>41789</c:v>
                </c:pt>
                <c:pt idx="2340">
                  <c:v>41790</c:v>
                </c:pt>
                <c:pt idx="2341">
                  <c:v>41791</c:v>
                </c:pt>
                <c:pt idx="2342">
                  <c:v>41792</c:v>
                </c:pt>
                <c:pt idx="2343">
                  <c:v>41793</c:v>
                </c:pt>
                <c:pt idx="2344">
                  <c:v>41794</c:v>
                </c:pt>
                <c:pt idx="2345">
                  <c:v>41795</c:v>
                </c:pt>
                <c:pt idx="2346">
                  <c:v>41796</c:v>
                </c:pt>
                <c:pt idx="2347">
                  <c:v>41797</c:v>
                </c:pt>
                <c:pt idx="2348">
                  <c:v>41798</c:v>
                </c:pt>
                <c:pt idx="2349">
                  <c:v>41799</c:v>
                </c:pt>
                <c:pt idx="2350">
                  <c:v>41800</c:v>
                </c:pt>
                <c:pt idx="2351">
                  <c:v>41801</c:v>
                </c:pt>
                <c:pt idx="2352">
                  <c:v>41802</c:v>
                </c:pt>
                <c:pt idx="2353">
                  <c:v>41803</c:v>
                </c:pt>
                <c:pt idx="2354">
                  <c:v>41804</c:v>
                </c:pt>
                <c:pt idx="2355">
                  <c:v>41805</c:v>
                </c:pt>
                <c:pt idx="2356">
                  <c:v>41806</c:v>
                </c:pt>
                <c:pt idx="2357">
                  <c:v>41807</c:v>
                </c:pt>
                <c:pt idx="2358">
                  <c:v>41808</c:v>
                </c:pt>
                <c:pt idx="2359">
                  <c:v>41809</c:v>
                </c:pt>
                <c:pt idx="2360">
                  <c:v>41810</c:v>
                </c:pt>
                <c:pt idx="2361">
                  <c:v>41811</c:v>
                </c:pt>
                <c:pt idx="2362">
                  <c:v>41812</c:v>
                </c:pt>
                <c:pt idx="2363">
                  <c:v>41813</c:v>
                </c:pt>
                <c:pt idx="2364">
                  <c:v>41814</c:v>
                </c:pt>
                <c:pt idx="2365">
                  <c:v>41815</c:v>
                </c:pt>
                <c:pt idx="2366">
                  <c:v>41816</c:v>
                </c:pt>
                <c:pt idx="2367">
                  <c:v>41817</c:v>
                </c:pt>
                <c:pt idx="2368">
                  <c:v>41818</c:v>
                </c:pt>
                <c:pt idx="2369">
                  <c:v>41819</c:v>
                </c:pt>
                <c:pt idx="2370">
                  <c:v>41820</c:v>
                </c:pt>
                <c:pt idx="2371">
                  <c:v>41821</c:v>
                </c:pt>
                <c:pt idx="2372">
                  <c:v>41822</c:v>
                </c:pt>
                <c:pt idx="2373">
                  <c:v>41823</c:v>
                </c:pt>
                <c:pt idx="2374">
                  <c:v>41824</c:v>
                </c:pt>
                <c:pt idx="2375">
                  <c:v>41825</c:v>
                </c:pt>
                <c:pt idx="2376">
                  <c:v>41826</c:v>
                </c:pt>
                <c:pt idx="2377">
                  <c:v>41827</c:v>
                </c:pt>
                <c:pt idx="2378">
                  <c:v>41828</c:v>
                </c:pt>
                <c:pt idx="2379">
                  <c:v>41829</c:v>
                </c:pt>
                <c:pt idx="2380">
                  <c:v>41830</c:v>
                </c:pt>
                <c:pt idx="2381">
                  <c:v>41831</c:v>
                </c:pt>
                <c:pt idx="2382">
                  <c:v>41832</c:v>
                </c:pt>
                <c:pt idx="2383">
                  <c:v>41833</c:v>
                </c:pt>
                <c:pt idx="2384">
                  <c:v>41834</c:v>
                </c:pt>
                <c:pt idx="2385">
                  <c:v>41835</c:v>
                </c:pt>
                <c:pt idx="2386">
                  <c:v>41836</c:v>
                </c:pt>
                <c:pt idx="2387">
                  <c:v>41837</c:v>
                </c:pt>
                <c:pt idx="2388">
                  <c:v>41838</c:v>
                </c:pt>
                <c:pt idx="2389">
                  <c:v>41839</c:v>
                </c:pt>
                <c:pt idx="2390">
                  <c:v>41840</c:v>
                </c:pt>
                <c:pt idx="2391">
                  <c:v>41841</c:v>
                </c:pt>
                <c:pt idx="2392">
                  <c:v>41842</c:v>
                </c:pt>
                <c:pt idx="2393">
                  <c:v>41843</c:v>
                </c:pt>
                <c:pt idx="2394">
                  <c:v>41844</c:v>
                </c:pt>
                <c:pt idx="2395">
                  <c:v>41845</c:v>
                </c:pt>
                <c:pt idx="2396">
                  <c:v>41846</c:v>
                </c:pt>
                <c:pt idx="2397">
                  <c:v>41847</c:v>
                </c:pt>
                <c:pt idx="2398">
                  <c:v>41848</c:v>
                </c:pt>
                <c:pt idx="2399">
                  <c:v>41849</c:v>
                </c:pt>
                <c:pt idx="2400">
                  <c:v>41850</c:v>
                </c:pt>
                <c:pt idx="2401">
                  <c:v>41851</c:v>
                </c:pt>
                <c:pt idx="2402">
                  <c:v>41852</c:v>
                </c:pt>
                <c:pt idx="2403">
                  <c:v>41853</c:v>
                </c:pt>
                <c:pt idx="2404">
                  <c:v>41854</c:v>
                </c:pt>
                <c:pt idx="2405">
                  <c:v>41855</c:v>
                </c:pt>
                <c:pt idx="2406">
                  <c:v>41856</c:v>
                </c:pt>
                <c:pt idx="2407">
                  <c:v>41857</c:v>
                </c:pt>
                <c:pt idx="2408">
                  <c:v>41858</c:v>
                </c:pt>
                <c:pt idx="2409">
                  <c:v>41859</c:v>
                </c:pt>
                <c:pt idx="2410">
                  <c:v>41860</c:v>
                </c:pt>
                <c:pt idx="2411">
                  <c:v>41861</c:v>
                </c:pt>
                <c:pt idx="2412">
                  <c:v>41862</c:v>
                </c:pt>
                <c:pt idx="2413">
                  <c:v>41863</c:v>
                </c:pt>
                <c:pt idx="2414">
                  <c:v>41864</c:v>
                </c:pt>
                <c:pt idx="2415">
                  <c:v>41865</c:v>
                </c:pt>
                <c:pt idx="2416">
                  <c:v>41866</c:v>
                </c:pt>
                <c:pt idx="2417">
                  <c:v>41867</c:v>
                </c:pt>
                <c:pt idx="2418">
                  <c:v>41868</c:v>
                </c:pt>
                <c:pt idx="2419">
                  <c:v>41869</c:v>
                </c:pt>
                <c:pt idx="2420">
                  <c:v>41870</c:v>
                </c:pt>
                <c:pt idx="2421">
                  <c:v>41871</c:v>
                </c:pt>
                <c:pt idx="2422">
                  <c:v>41872</c:v>
                </c:pt>
                <c:pt idx="2423">
                  <c:v>41873</c:v>
                </c:pt>
                <c:pt idx="2424">
                  <c:v>41874</c:v>
                </c:pt>
                <c:pt idx="2425">
                  <c:v>41875</c:v>
                </c:pt>
                <c:pt idx="2426">
                  <c:v>41876</c:v>
                </c:pt>
                <c:pt idx="2427">
                  <c:v>41877</c:v>
                </c:pt>
                <c:pt idx="2428">
                  <c:v>41878</c:v>
                </c:pt>
                <c:pt idx="2429">
                  <c:v>41879</c:v>
                </c:pt>
                <c:pt idx="2430">
                  <c:v>41880</c:v>
                </c:pt>
                <c:pt idx="2431">
                  <c:v>41881</c:v>
                </c:pt>
                <c:pt idx="2432">
                  <c:v>41882</c:v>
                </c:pt>
                <c:pt idx="2433">
                  <c:v>41883</c:v>
                </c:pt>
                <c:pt idx="2434">
                  <c:v>41884</c:v>
                </c:pt>
                <c:pt idx="2435">
                  <c:v>41885</c:v>
                </c:pt>
                <c:pt idx="2436">
                  <c:v>41886</c:v>
                </c:pt>
                <c:pt idx="2437">
                  <c:v>41887</c:v>
                </c:pt>
                <c:pt idx="2438">
                  <c:v>41888</c:v>
                </c:pt>
                <c:pt idx="2439">
                  <c:v>41889</c:v>
                </c:pt>
                <c:pt idx="2440">
                  <c:v>41890</c:v>
                </c:pt>
                <c:pt idx="2441">
                  <c:v>41891</c:v>
                </c:pt>
                <c:pt idx="2442">
                  <c:v>41892</c:v>
                </c:pt>
                <c:pt idx="2443">
                  <c:v>41893</c:v>
                </c:pt>
                <c:pt idx="2444">
                  <c:v>41894</c:v>
                </c:pt>
                <c:pt idx="2445">
                  <c:v>41895</c:v>
                </c:pt>
                <c:pt idx="2446">
                  <c:v>41896</c:v>
                </c:pt>
                <c:pt idx="2447">
                  <c:v>41897</c:v>
                </c:pt>
                <c:pt idx="2448">
                  <c:v>41898</c:v>
                </c:pt>
                <c:pt idx="2449">
                  <c:v>41899</c:v>
                </c:pt>
                <c:pt idx="2450">
                  <c:v>41900</c:v>
                </c:pt>
                <c:pt idx="2451">
                  <c:v>41901</c:v>
                </c:pt>
                <c:pt idx="2452">
                  <c:v>41902</c:v>
                </c:pt>
                <c:pt idx="2453">
                  <c:v>41903</c:v>
                </c:pt>
                <c:pt idx="2454">
                  <c:v>41904</c:v>
                </c:pt>
                <c:pt idx="2455">
                  <c:v>41905</c:v>
                </c:pt>
                <c:pt idx="2456">
                  <c:v>41906</c:v>
                </c:pt>
                <c:pt idx="2457">
                  <c:v>41907</c:v>
                </c:pt>
                <c:pt idx="2458">
                  <c:v>41908</c:v>
                </c:pt>
                <c:pt idx="2459">
                  <c:v>41909</c:v>
                </c:pt>
                <c:pt idx="2460">
                  <c:v>41910</c:v>
                </c:pt>
                <c:pt idx="2461">
                  <c:v>41911</c:v>
                </c:pt>
                <c:pt idx="2462">
                  <c:v>41912</c:v>
                </c:pt>
                <c:pt idx="2463">
                  <c:v>41913</c:v>
                </c:pt>
                <c:pt idx="2464">
                  <c:v>41914</c:v>
                </c:pt>
                <c:pt idx="2465">
                  <c:v>41915</c:v>
                </c:pt>
                <c:pt idx="2466">
                  <c:v>41916</c:v>
                </c:pt>
                <c:pt idx="2467">
                  <c:v>41917</c:v>
                </c:pt>
                <c:pt idx="2468">
                  <c:v>41918</c:v>
                </c:pt>
                <c:pt idx="2469">
                  <c:v>41919</c:v>
                </c:pt>
                <c:pt idx="2470">
                  <c:v>41920</c:v>
                </c:pt>
                <c:pt idx="2471">
                  <c:v>41921</c:v>
                </c:pt>
                <c:pt idx="2472">
                  <c:v>41922</c:v>
                </c:pt>
                <c:pt idx="2473">
                  <c:v>41923</c:v>
                </c:pt>
                <c:pt idx="2474">
                  <c:v>41924</c:v>
                </c:pt>
                <c:pt idx="2475">
                  <c:v>41925</c:v>
                </c:pt>
                <c:pt idx="2476">
                  <c:v>41926</c:v>
                </c:pt>
                <c:pt idx="2477">
                  <c:v>41927</c:v>
                </c:pt>
                <c:pt idx="2478">
                  <c:v>41928</c:v>
                </c:pt>
                <c:pt idx="2479">
                  <c:v>41929</c:v>
                </c:pt>
                <c:pt idx="2480">
                  <c:v>41930</c:v>
                </c:pt>
                <c:pt idx="2481">
                  <c:v>41931</c:v>
                </c:pt>
                <c:pt idx="2482">
                  <c:v>41932</c:v>
                </c:pt>
                <c:pt idx="2483">
                  <c:v>41933</c:v>
                </c:pt>
                <c:pt idx="2484">
                  <c:v>41934</c:v>
                </c:pt>
                <c:pt idx="2485">
                  <c:v>41935</c:v>
                </c:pt>
                <c:pt idx="2486">
                  <c:v>41936</c:v>
                </c:pt>
                <c:pt idx="2487">
                  <c:v>41937</c:v>
                </c:pt>
                <c:pt idx="2488">
                  <c:v>41938</c:v>
                </c:pt>
                <c:pt idx="2489">
                  <c:v>41939</c:v>
                </c:pt>
                <c:pt idx="2490">
                  <c:v>41940</c:v>
                </c:pt>
                <c:pt idx="2491">
                  <c:v>41941</c:v>
                </c:pt>
                <c:pt idx="2492">
                  <c:v>41942</c:v>
                </c:pt>
                <c:pt idx="2493">
                  <c:v>41943</c:v>
                </c:pt>
                <c:pt idx="2494">
                  <c:v>41944</c:v>
                </c:pt>
                <c:pt idx="2495">
                  <c:v>41945</c:v>
                </c:pt>
                <c:pt idx="2496">
                  <c:v>41946</c:v>
                </c:pt>
                <c:pt idx="2497">
                  <c:v>41947</c:v>
                </c:pt>
                <c:pt idx="2498">
                  <c:v>41948</c:v>
                </c:pt>
                <c:pt idx="2499">
                  <c:v>41949</c:v>
                </c:pt>
                <c:pt idx="2500">
                  <c:v>41950</c:v>
                </c:pt>
                <c:pt idx="2501">
                  <c:v>41951</c:v>
                </c:pt>
                <c:pt idx="2502">
                  <c:v>41952</c:v>
                </c:pt>
                <c:pt idx="2503">
                  <c:v>41953</c:v>
                </c:pt>
                <c:pt idx="2504">
                  <c:v>41954</c:v>
                </c:pt>
                <c:pt idx="2505">
                  <c:v>41955</c:v>
                </c:pt>
                <c:pt idx="2506">
                  <c:v>41956</c:v>
                </c:pt>
                <c:pt idx="2507">
                  <c:v>41957</c:v>
                </c:pt>
                <c:pt idx="2508">
                  <c:v>41958</c:v>
                </c:pt>
                <c:pt idx="2509">
                  <c:v>41959</c:v>
                </c:pt>
                <c:pt idx="2510">
                  <c:v>41960</c:v>
                </c:pt>
                <c:pt idx="2511">
                  <c:v>41961</c:v>
                </c:pt>
                <c:pt idx="2512">
                  <c:v>41962</c:v>
                </c:pt>
                <c:pt idx="2513">
                  <c:v>41963</c:v>
                </c:pt>
                <c:pt idx="2514">
                  <c:v>41964</c:v>
                </c:pt>
                <c:pt idx="2515">
                  <c:v>41965</c:v>
                </c:pt>
                <c:pt idx="2516">
                  <c:v>41966</c:v>
                </c:pt>
                <c:pt idx="2517">
                  <c:v>41967</c:v>
                </c:pt>
                <c:pt idx="2518">
                  <c:v>41968</c:v>
                </c:pt>
                <c:pt idx="2519">
                  <c:v>41969</c:v>
                </c:pt>
                <c:pt idx="2520">
                  <c:v>41970</c:v>
                </c:pt>
                <c:pt idx="2521">
                  <c:v>41971</c:v>
                </c:pt>
                <c:pt idx="2522">
                  <c:v>41972</c:v>
                </c:pt>
                <c:pt idx="2523">
                  <c:v>41973</c:v>
                </c:pt>
                <c:pt idx="2524">
                  <c:v>41974</c:v>
                </c:pt>
                <c:pt idx="2525">
                  <c:v>41975</c:v>
                </c:pt>
                <c:pt idx="2526">
                  <c:v>41976</c:v>
                </c:pt>
                <c:pt idx="2527">
                  <c:v>41977</c:v>
                </c:pt>
                <c:pt idx="2528">
                  <c:v>41978</c:v>
                </c:pt>
                <c:pt idx="2529">
                  <c:v>41979</c:v>
                </c:pt>
                <c:pt idx="2530">
                  <c:v>41980</c:v>
                </c:pt>
                <c:pt idx="2531">
                  <c:v>41981</c:v>
                </c:pt>
                <c:pt idx="2532">
                  <c:v>41982</c:v>
                </c:pt>
                <c:pt idx="2533">
                  <c:v>41983</c:v>
                </c:pt>
                <c:pt idx="2534">
                  <c:v>41984</c:v>
                </c:pt>
                <c:pt idx="2535">
                  <c:v>41985</c:v>
                </c:pt>
                <c:pt idx="2536">
                  <c:v>41986</c:v>
                </c:pt>
                <c:pt idx="2537">
                  <c:v>41987</c:v>
                </c:pt>
                <c:pt idx="2538">
                  <c:v>41988</c:v>
                </c:pt>
                <c:pt idx="2539">
                  <c:v>41989</c:v>
                </c:pt>
                <c:pt idx="2540">
                  <c:v>41990</c:v>
                </c:pt>
                <c:pt idx="2541">
                  <c:v>41991</c:v>
                </c:pt>
                <c:pt idx="2542">
                  <c:v>41992</c:v>
                </c:pt>
                <c:pt idx="2543">
                  <c:v>41993</c:v>
                </c:pt>
                <c:pt idx="2544">
                  <c:v>41994</c:v>
                </c:pt>
                <c:pt idx="2545">
                  <c:v>41995</c:v>
                </c:pt>
                <c:pt idx="2546">
                  <c:v>41996</c:v>
                </c:pt>
                <c:pt idx="2547">
                  <c:v>41997</c:v>
                </c:pt>
                <c:pt idx="2548">
                  <c:v>41998</c:v>
                </c:pt>
                <c:pt idx="2549">
                  <c:v>41999</c:v>
                </c:pt>
                <c:pt idx="2550">
                  <c:v>42000</c:v>
                </c:pt>
                <c:pt idx="2551">
                  <c:v>42001</c:v>
                </c:pt>
                <c:pt idx="2552">
                  <c:v>42002</c:v>
                </c:pt>
                <c:pt idx="2553">
                  <c:v>42003</c:v>
                </c:pt>
                <c:pt idx="2554">
                  <c:v>42004</c:v>
                </c:pt>
                <c:pt idx="2555">
                  <c:v>42005</c:v>
                </c:pt>
                <c:pt idx="2556">
                  <c:v>42006</c:v>
                </c:pt>
                <c:pt idx="2557">
                  <c:v>42007</c:v>
                </c:pt>
                <c:pt idx="2558">
                  <c:v>42008</c:v>
                </c:pt>
                <c:pt idx="2559">
                  <c:v>42009</c:v>
                </c:pt>
                <c:pt idx="2560">
                  <c:v>42010</c:v>
                </c:pt>
                <c:pt idx="2561">
                  <c:v>42011</c:v>
                </c:pt>
                <c:pt idx="2562">
                  <c:v>42012</c:v>
                </c:pt>
                <c:pt idx="2563">
                  <c:v>42013</c:v>
                </c:pt>
                <c:pt idx="2564">
                  <c:v>42014</c:v>
                </c:pt>
                <c:pt idx="2565">
                  <c:v>42015</c:v>
                </c:pt>
                <c:pt idx="2566">
                  <c:v>42016</c:v>
                </c:pt>
                <c:pt idx="2567">
                  <c:v>42017</c:v>
                </c:pt>
                <c:pt idx="2568">
                  <c:v>42018</c:v>
                </c:pt>
                <c:pt idx="2569">
                  <c:v>42019</c:v>
                </c:pt>
                <c:pt idx="2570">
                  <c:v>42020</c:v>
                </c:pt>
                <c:pt idx="2571">
                  <c:v>42021</c:v>
                </c:pt>
                <c:pt idx="2572">
                  <c:v>42022</c:v>
                </c:pt>
                <c:pt idx="2573">
                  <c:v>42023</c:v>
                </c:pt>
                <c:pt idx="2574">
                  <c:v>42024</c:v>
                </c:pt>
                <c:pt idx="2575">
                  <c:v>42025</c:v>
                </c:pt>
                <c:pt idx="2576">
                  <c:v>42026</c:v>
                </c:pt>
                <c:pt idx="2577">
                  <c:v>42027</c:v>
                </c:pt>
                <c:pt idx="2578">
                  <c:v>42028</c:v>
                </c:pt>
                <c:pt idx="2579">
                  <c:v>42029</c:v>
                </c:pt>
                <c:pt idx="2580">
                  <c:v>42030</c:v>
                </c:pt>
                <c:pt idx="2581">
                  <c:v>42031</c:v>
                </c:pt>
                <c:pt idx="2582">
                  <c:v>42032</c:v>
                </c:pt>
                <c:pt idx="2583">
                  <c:v>42033</c:v>
                </c:pt>
                <c:pt idx="2584">
                  <c:v>42034</c:v>
                </c:pt>
                <c:pt idx="2585">
                  <c:v>42035</c:v>
                </c:pt>
                <c:pt idx="2586">
                  <c:v>42036</c:v>
                </c:pt>
                <c:pt idx="2587">
                  <c:v>42037</c:v>
                </c:pt>
                <c:pt idx="2588">
                  <c:v>42038</c:v>
                </c:pt>
                <c:pt idx="2589">
                  <c:v>42039</c:v>
                </c:pt>
                <c:pt idx="2590">
                  <c:v>42040</c:v>
                </c:pt>
                <c:pt idx="2591">
                  <c:v>42041</c:v>
                </c:pt>
                <c:pt idx="2592">
                  <c:v>42042</c:v>
                </c:pt>
                <c:pt idx="2593">
                  <c:v>42043</c:v>
                </c:pt>
                <c:pt idx="2594">
                  <c:v>42044</c:v>
                </c:pt>
                <c:pt idx="2595">
                  <c:v>42045</c:v>
                </c:pt>
                <c:pt idx="2596">
                  <c:v>42046</c:v>
                </c:pt>
                <c:pt idx="2597">
                  <c:v>42047</c:v>
                </c:pt>
                <c:pt idx="2598">
                  <c:v>42048</c:v>
                </c:pt>
                <c:pt idx="2599">
                  <c:v>42049</c:v>
                </c:pt>
                <c:pt idx="2600">
                  <c:v>42050</c:v>
                </c:pt>
                <c:pt idx="2601">
                  <c:v>42051</c:v>
                </c:pt>
                <c:pt idx="2602">
                  <c:v>42052</c:v>
                </c:pt>
                <c:pt idx="2603">
                  <c:v>42053</c:v>
                </c:pt>
                <c:pt idx="2604">
                  <c:v>42054</c:v>
                </c:pt>
                <c:pt idx="2605">
                  <c:v>42055</c:v>
                </c:pt>
                <c:pt idx="2606">
                  <c:v>42056</c:v>
                </c:pt>
                <c:pt idx="2607">
                  <c:v>42057</c:v>
                </c:pt>
                <c:pt idx="2608">
                  <c:v>42058</c:v>
                </c:pt>
                <c:pt idx="2609">
                  <c:v>42059</c:v>
                </c:pt>
                <c:pt idx="2610">
                  <c:v>42060</c:v>
                </c:pt>
                <c:pt idx="2611">
                  <c:v>42061</c:v>
                </c:pt>
                <c:pt idx="2612">
                  <c:v>42062</c:v>
                </c:pt>
                <c:pt idx="2613">
                  <c:v>42063</c:v>
                </c:pt>
                <c:pt idx="2614">
                  <c:v>42064</c:v>
                </c:pt>
                <c:pt idx="2615">
                  <c:v>42065</c:v>
                </c:pt>
                <c:pt idx="2616">
                  <c:v>42066</c:v>
                </c:pt>
                <c:pt idx="2617">
                  <c:v>42067</c:v>
                </c:pt>
                <c:pt idx="2618">
                  <c:v>42068</c:v>
                </c:pt>
                <c:pt idx="2619">
                  <c:v>42069</c:v>
                </c:pt>
                <c:pt idx="2620">
                  <c:v>42070</c:v>
                </c:pt>
                <c:pt idx="2621">
                  <c:v>42071</c:v>
                </c:pt>
                <c:pt idx="2622">
                  <c:v>42072</c:v>
                </c:pt>
                <c:pt idx="2623">
                  <c:v>42073</c:v>
                </c:pt>
                <c:pt idx="2624">
                  <c:v>42074</c:v>
                </c:pt>
                <c:pt idx="2625">
                  <c:v>42075</c:v>
                </c:pt>
                <c:pt idx="2626">
                  <c:v>42076</c:v>
                </c:pt>
                <c:pt idx="2627">
                  <c:v>42077</c:v>
                </c:pt>
                <c:pt idx="2628">
                  <c:v>42078</c:v>
                </c:pt>
                <c:pt idx="2629">
                  <c:v>42079</c:v>
                </c:pt>
                <c:pt idx="2630">
                  <c:v>42080</c:v>
                </c:pt>
                <c:pt idx="2631">
                  <c:v>42081</c:v>
                </c:pt>
                <c:pt idx="2632">
                  <c:v>42082</c:v>
                </c:pt>
                <c:pt idx="2633">
                  <c:v>42083</c:v>
                </c:pt>
                <c:pt idx="2634">
                  <c:v>42084</c:v>
                </c:pt>
                <c:pt idx="2635">
                  <c:v>42085</c:v>
                </c:pt>
                <c:pt idx="2636">
                  <c:v>42086</c:v>
                </c:pt>
                <c:pt idx="2637">
                  <c:v>42087</c:v>
                </c:pt>
                <c:pt idx="2638">
                  <c:v>42088</c:v>
                </c:pt>
                <c:pt idx="2639">
                  <c:v>42089</c:v>
                </c:pt>
                <c:pt idx="2640">
                  <c:v>42090</c:v>
                </c:pt>
                <c:pt idx="2641">
                  <c:v>42091</c:v>
                </c:pt>
                <c:pt idx="2642">
                  <c:v>42092</c:v>
                </c:pt>
                <c:pt idx="2643">
                  <c:v>42093</c:v>
                </c:pt>
                <c:pt idx="2644">
                  <c:v>42094</c:v>
                </c:pt>
                <c:pt idx="2645">
                  <c:v>42095</c:v>
                </c:pt>
                <c:pt idx="2646">
                  <c:v>42096</c:v>
                </c:pt>
                <c:pt idx="2647">
                  <c:v>42097</c:v>
                </c:pt>
                <c:pt idx="2648">
                  <c:v>42098</c:v>
                </c:pt>
                <c:pt idx="2649">
                  <c:v>42099</c:v>
                </c:pt>
                <c:pt idx="2650">
                  <c:v>42100</c:v>
                </c:pt>
                <c:pt idx="2651">
                  <c:v>42101</c:v>
                </c:pt>
                <c:pt idx="2652">
                  <c:v>42102</c:v>
                </c:pt>
                <c:pt idx="2653">
                  <c:v>42103</c:v>
                </c:pt>
                <c:pt idx="2654">
                  <c:v>42104</c:v>
                </c:pt>
                <c:pt idx="2655">
                  <c:v>42105</c:v>
                </c:pt>
                <c:pt idx="2656">
                  <c:v>42106</c:v>
                </c:pt>
                <c:pt idx="2657">
                  <c:v>42107</c:v>
                </c:pt>
                <c:pt idx="2658">
                  <c:v>42108</c:v>
                </c:pt>
                <c:pt idx="2659">
                  <c:v>42109</c:v>
                </c:pt>
                <c:pt idx="2660">
                  <c:v>42110</c:v>
                </c:pt>
                <c:pt idx="2661">
                  <c:v>42111</c:v>
                </c:pt>
                <c:pt idx="2662">
                  <c:v>42112</c:v>
                </c:pt>
                <c:pt idx="2663">
                  <c:v>42113</c:v>
                </c:pt>
                <c:pt idx="2664">
                  <c:v>42114</c:v>
                </c:pt>
                <c:pt idx="2665">
                  <c:v>42115</c:v>
                </c:pt>
                <c:pt idx="2666">
                  <c:v>42116</c:v>
                </c:pt>
                <c:pt idx="2667">
                  <c:v>42117</c:v>
                </c:pt>
                <c:pt idx="2668">
                  <c:v>42118</c:v>
                </c:pt>
                <c:pt idx="2669">
                  <c:v>42119</c:v>
                </c:pt>
                <c:pt idx="2670">
                  <c:v>42120</c:v>
                </c:pt>
                <c:pt idx="2671">
                  <c:v>42121</c:v>
                </c:pt>
                <c:pt idx="2672">
                  <c:v>42122</c:v>
                </c:pt>
                <c:pt idx="2673">
                  <c:v>42123</c:v>
                </c:pt>
                <c:pt idx="2674">
                  <c:v>42124</c:v>
                </c:pt>
                <c:pt idx="2675">
                  <c:v>42125</c:v>
                </c:pt>
                <c:pt idx="2676">
                  <c:v>42126</c:v>
                </c:pt>
                <c:pt idx="2677">
                  <c:v>42127</c:v>
                </c:pt>
                <c:pt idx="2678">
                  <c:v>42128</c:v>
                </c:pt>
                <c:pt idx="2679">
                  <c:v>42129</c:v>
                </c:pt>
                <c:pt idx="2680">
                  <c:v>42130</c:v>
                </c:pt>
                <c:pt idx="2681">
                  <c:v>42131</c:v>
                </c:pt>
                <c:pt idx="2682">
                  <c:v>42132</c:v>
                </c:pt>
                <c:pt idx="2683">
                  <c:v>42133</c:v>
                </c:pt>
                <c:pt idx="2684">
                  <c:v>42134</c:v>
                </c:pt>
                <c:pt idx="2685">
                  <c:v>42135</c:v>
                </c:pt>
                <c:pt idx="2686">
                  <c:v>42136</c:v>
                </c:pt>
                <c:pt idx="2687">
                  <c:v>42137</c:v>
                </c:pt>
                <c:pt idx="2688">
                  <c:v>42138</c:v>
                </c:pt>
                <c:pt idx="2689">
                  <c:v>42139</c:v>
                </c:pt>
                <c:pt idx="2690">
                  <c:v>42140</c:v>
                </c:pt>
                <c:pt idx="2691">
                  <c:v>42141</c:v>
                </c:pt>
                <c:pt idx="2692">
                  <c:v>42142</c:v>
                </c:pt>
                <c:pt idx="2693">
                  <c:v>42143</c:v>
                </c:pt>
                <c:pt idx="2694">
                  <c:v>42144</c:v>
                </c:pt>
                <c:pt idx="2695">
                  <c:v>42145</c:v>
                </c:pt>
                <c:pt idx="2696">
                  <c:v>42146</c:v>
                </c:pt>
                <c:pt idx="2697">
                  <c:v>42147</c:v>
                </c:pt>
                <c:pt idx="2698">
                  <c:v>42148</c:v>
                </c:pt>
                <c:pt idx="2699">
                  <c:v>42149</c:v>
                </c:pt>
                <c:pt idx="2700">
                  <c:v>42150</c:v>
                </c:pt>
                <c:pt idx="2701">
                  <c:v>42151</c:v>
                </c:pt>
                <c:pt idx="2702">
                  <c:v>42152</c:v>
                </c:pt>
                <c:pt idx="2703">
                  <c:v>42153</c:v>
                </c:pt>
                <c:pt idx="2704">
                  <c:v>42154</c:v>
                </c:pt>
                <c:pt idx="2705">
                  <c:v>42155</c:v>
                </c:pt>
                <c:pt idx="2706">
                  <c:v>42156</c:v>
                </c:pt>
                <c:pt idx="2707">
                  <c:v>42157</c:v>
                </c:pt>
                <c:pt idx="2708">
                  <c:v>42158</c:v>
                </c:pt>
                <c:pt idx="2709">
                  <c:v>42159</c:v>
                </c:pt>
                <c:pt idx="2710">
                  <c:v>42160</c:v>
                </c:pt>
                <c:pt idx="2711">
                  <c:v>42161</c:v>
                </c:pt>
                <c:pt idx="2712">
                  <c:v>42162</c:v>
                </c:pt>
                <c:pt idx="2713">
                  <c:v>42163</c:v>
                </c:pt>
                <c:pt idx="2714">
                  <c:v>42164</c:v>
                </c:pt>
                <c:pt idx="2715">
                  <c:v>42165</c:v>
                </c:pt>
                <c:pt idx="2716">
                  <c:v>42166</c:v>
                </c:pt>
                <c:pt idx="2717">
                  <c:v>42167</c:v>
                </c:pt>
                <c:pt idx="2718">
                  <c:v>42168</c:v>
                </c:pt>
                <c:pt idx="2719">
                  <c:v>42169</c:v>
                </c:pt>
                <c:pt idx="2720">
                  <c:v>42170</c:v>
                </c:pt>
                <c:pt idx="2721">
                  <c:v>42171</c:v>
                </c:pt>
                <c:pt idx="2722">
                  <c:v>42172</c:v>
                </c:pt>
                <c:pt idx="2723">
                  <c:v>42173</c:v>
                </c:pt>
                <c:pt idx="2724">
                  <c:v>42174</c:v>
                </c:pt>
                <c:pt idx="2725">
                  <c:v>42175</c:v>
                </c:pt>
                <c:pt idx="2726">
                  <c:v>42176</c:v>
                </c:pt>
                <c:pt idx="2727">
                  <c:v>42177</c:v>
                </c:pt>
                <c:pt idx="2728">
                  <c:v>42178</c:v>
                </c:pt>
                <c:pt idx="2729">
                  <c:v>42179</c:v>
                </c:pt>
                <c:pt idx="2730">
                  <c:v>42180</c:v>
                </c:pt>
                <c:pt idx="2731">
                  <c:v>42181</c:v>
                </c:pt>
                <c:pt idx="2732">
                  <c:v>42182</c:v>
                </c:pt>
                <c:pt idx="2733">
                  <c:v>42183</c:v>
                </c:pt>
                <c:pt idx="2734">
                  <c:v>42184</c:v>
                </c:pt>
                <c:pt idx="2735">
                  <c:v>42185</c:v>
                </c:pt>
                <c:pt idx="2736">
                  <c:v>42186</c:v>
                </c:pt>
                <c:pt idx="2737">
                  <c:v>42187</c:v>
                </c:pt>
                <c:pt idx="2738">
                  <c:v>42188</c:v>
                </c:pt>
                <c:pt idx="2739">
                  <c:v>42189</c:v>
                </c:pt>
                <c:pt idx="2740">
                  <c:v>42190</c:v>
                </c:pt>
                <c:pt idx="2741">
                  <c:v>42191</c:v>
                </c:pt>
                <c:pt idx="2742">
                  <c:v>42192</c:v>
                </c:pt>
                <c:pt idx="2743">
                  <c:v>42193</c:v>
                </c:pt>
                <c:pt idx="2744">
                  <c:v>42194</c:v>
                </c:pt>
                <c:pt idx="2745">
                  <c:v>42195</c:v>
                </c:pt>
                <c:pt idx="2746">
                  <c:v>42196</c:v>
                </c:pt>
                <c:pt idx="2747">
                  <c:v>42197</c:v>
                </c:pt>
                <c:pt idx="2748">
                  <c:v>42198</c:v>
                </c:pt>
                <c:pt idx="2749">
                  <c:v>42199</c:v>
                </c:pt>
                <c:pt idx="2750">
                  <c:v>42200</c:v>
                </c:pt>
                <c:pt idx="2751">
                  <c:v>42201</c:v>
                </c:pt>
                <c:pt idx="2752">
                  <c:v>42202</c:v>
                </c:pt>
                <c:pt idx="2753">
                  <c:v>42203</c:v>
                </c:pt>
                <c:pt idx="2754">
                  <c:v>42204</c:v>
                </c:pt>
                <c:pt idx="2755">
                  <c:v>42205</c:v>
                </c:pt>
                <c:pt idx="2756">
                  <c:v>42206</c:v>
                </c:pt>
                <c:pt idx="2757">
                  <c:v>42207</c:v>
                </c:pt>
                <c:pt idx="2758">
                  <c:v>42208</c:v>
                </c:pt>
                <c:pt idx="2759">
                  <c:v>42209</c:v>
                </c:pt>
                <c:pt idx="2760">
                  <c:v>42210</c:v>
                </c:pt>
                <c:pt idx="2761">
                  <c:v>42211</c:v>
                </c:pt>
                <c:pt idx="2762">
                  <c:v>42212</c:v>
                </c:pt>
                <c:pt idx="2763">
                  <c:v>42213</c:v>
                </c:pt>
                <c:pt idx="2764">
                  <c:v>42214</c:v>
                </c:pt>
                <c:pt idx="2765">
                  <c:v>42215</c:v>
                </c:pt>
                <c:pt idx="2766">
                  <c:v>42216</c:v>
                </c:pt>
                <c:pt idx="2767">
                  <c:v>42217</c:v>
                </c:pt>
                <c:pt idx="2768">
                  <c:v>42218</c:v>
                </c:pt>
                <c:pt idx="2769">
                  <c:v>42219</c:v>
                </c:pt>
                <c:pt idx="2770">
                  <c:v>42220</c:v>
                </c:pt>
                <c:pt idx="2771">
                  <c:v>42221</c:v>
                </c:pt>
                <c:pt idx="2772">
                  <c:v>42222</c:v>
                </c:pt>
                <c:pt idx="2773">
                  <c:v>42223</c:v>
                </c:pt>
                <c:pt idx="2774">
                  <c:v>42224</c:v>
                </c:pt>
                <c:pt idx="2775">
                  <c:v>42225</c:v>
                </c:pt>
                <c:pt idx="2776">
                  <c:v>42226</c:v>
                </c:pt>
                <c:pt idx="2777">
                  <c:v>42227</c:v>
                </c:pt>
                <c:pt idx="2778">
                  <c:v>42228</c:v>
                </c:pt>
                <c:pt idx="2779">
                  <c:v>42229</c:v>
                </c:pt>
                <c:pt idx="2780">
                  <c:v>42230</c:v>
                </c:pt>
                <c:pt idx="2781">
                  <c:v>42231</c:v>
                </c:pt>
                <c:pt idx="2782">
                  <c:v>42232</c:v>
                </c:pt>
                <c:pt idx="2783">
                  <c:v>42233</c:v>
                </c:pt>
                <c:pt idx="2784">
                  <c:v>42234</c:v>
                </c:pt>
                <c:pt idx="2785">
                  <c:v>42235</c:v>
                </c:pt>
                <c:pt idx="2786">
                  <c:v>42236</c:v>
                </c:pt>
                <c:pt idx="2787">
                  <c:v>42237</c:v>
                </c:pt>
                <c:pt idx="2788">
                  <c:v>42238</c:v>
                </c:pt>
                <c:pt idx="2789">
                  <c:v>42239</c:v>
                </c:pt>
                <c:pt idx="2790">
                  <c:v>42240</c:v>
                </c:pt>
                <c:pt idx="2791">
                  <c:v>42241</c:v>
                </c:pt>
                <c:pt idx="2792">
                  <c:v>42242</c:v>
                </c:pt>
                <c:pt idx="2793">
                  <c:v>42243</c:v>
                </c:pt>
                <c:pt idx="2794">
                  <c:v>42244</c:v>
                </c:pt>
                <c:pt idx="2795">
                  <c:v>42245</c:v>
                </c:pt>
                <c:pt idx="2796">
                  <c:v>42246</c:v>
                </c:pt>
                <c:pt idx="2797">
                  <c:v>42247</c:v>
                </c:pt>
                <c:pt idx="2798">
                  <c:v>42248</c:v>
                </c:pt>
                <c:pt idx="2799">
                  <c:v>42249</c:v>
                </c:pt>
                <c:pt idx="2800">
                  <c:v>42250</c:v>
                </c:pt>
                <c:pt idx="2801">
                  <c:v>42251</c:v>
                </c:pt>
                <c:pt idx="2802">
                  <c:v>42252</c:v>
                </c:pt>
                <c:pt idx="2803">
                  <c:v>42253</c:v>
                </c:pt>
                <c:pt idx="2804">
                  <c:v>42254</c:v>
                </c:pt>
                <c:pt idx="2805">
                  <c:v>42255</c:v>
                </c:pt>
                <c:pt idx="2806">
                  <c:v>42256</c:v>
                </c:pt>
                <c:pt idx="2807">
                  <c:v>42257</c:v>
                </c:pt>
                <c:pt idx="2808">
                  <c:v>42258</c:v>
                </c:pt>
                <c:pt idx="2809">
                  <c:v>42259</c:v>
                </c:pt>
                <c:pt idx="2810">
                  <c:v>42260</c:v>
                </c:pt>
                <c:pt idx="2811">
                  <c:v>42261</c:v>
                </c:pt>
                <c:pt idx="2812">
                  <c:v>42262</c:v>
                </c:pt>
                <c:pt idx="2813">
                  <c:v>42263</c:v>
                </c:pt>
                <c:pt idx="2814">
                  <c:v>42264</c:v>
                </c:pt>
                <c:pt idx="2815">
                  <c:v>42265</c:v>
                </c:pt>
                <c:pt idx="2816">
                  <c:v>42266</c:v>
                </c:pt>
                <c:pt idx="2817">
                  <c:v>42267</c:v>
                </c:pt>
                <c:pt idx="2818">
                  <c:v>42268</c:v>
                </c:pt>
                <c:pt idx="2819">
                  <c:v>42269</c:v>
                </c:pt>
                <c:pt idx="2820">
                  <c:v>42270</c:v>
                </c:pt>
                <c:pt idx="2821">
                  <c:v>42271</c:v>
                </c:pt>
                <c:pt idx="2822">
                  <c:v>42272</c:v>
                </c:pt>
                <c:pt idx="2823">
                  <c:v>42273</c:v>
                </c:pt>
                <c:pt idx="2824">
                  <c:v>42274</c:v>
                </c:pt>
                <c:pt idx="2825">
                  <c:v>42275</c:v>
                </c:pt>
                <c:pt idx="2826">
                  <c:v>42276</c:v>
                </c:pt>
                <c:pt idx="2827">
                  <c:v>42277</c:v>
                </c:pt>
                <c:pt idx="2828">
                  <c:v>42278</c:v>
                </c:pt>
                <c:pt idx="2829">
                  <c:v>42279</c:v>
                </c:pt>
                <c:pt idx="2830">
                  <c:v>42280</c:v>
                </c:pt>
                <c:pt idx="2831">
                  <c:v>42281</c:v>
                </c:pt>
                <c:pt idx="2832">
                  <c:v>42282</c:v>
                </c:pt>
                <c:pt idx="2833">
                  <c:v>42283</c:v>
                </c:pt>
                <c:pt idx="2834">
                  <c:v>42284</c:v>
                </c:pt>
                <c:pt idx="2835">
                  <c:v>42285</c:v>
                </c:pt>
                <c:pt idx="2836">
                  <c:v>42286</c:v>
                </c:pt>
                <c:pt idx="2837">
                  <c:v>42287</c:v>
                </c:pt>
                <c:pt idx="2838">
                  <c:v>42288</c:v>
                </c:pt>
                <c:pt idx="2839">
                  <c:v>42289</c:v>
                </c:pt>
                <c:pt idx="2840">
                  <c:v>42290</c:v>
                </c:pt>
                <c:pt idx="2841">
                  <c:v>42291</c:v>
                </c:pt>
                <c:pt idx="2842">
                  <c:v>42292</c:v>
                </c:pt>
                <c:pt idx="2843">
                  <c:v>42293</c:v>
                </c:pt>
                <c:pt idx="2844">
                  <c:v>42294</c:v>
                </c:pt>
                <c:pt idx="2845">
                  <c:v>42295</c:v>
                </c:pt>
                <c:pt idx="2846">
                  <c:v>42296</c:v>
                </c:pt>
                <c:pt idx="2847">
                  <c:v>42297</c:v>
                </c:pt>
                <c:pt idx="2848">
                  <c:v>42298</c:v>
                </c:pt>
                <c:pt idx="2849">
                  <c:v>42299</c:v>
                </c:pt>
                <c:pt idx="2850">
                  <c:v>42300</c:v>
                </c:pt>
                <c:pt idx="2851">
                  <c:v>42301</c:v>
                </c:pt>
                <c:pt idx="2852">
                  <c:v>42302</c:v>
                </c:pt>
                <c:pt idx="2853">
                  <c:v>42303</c:v>
                </c:pt>
                <c:pt idx="2854">
                  <c:v>42304</c:v>
                </c:pt>
                <c:pt idx="2855">
                  <c:v>42305</c:v>
                </c:pt>
                <c:pt idx="2856">
                  <c:v>42306</c:v>
                </c:pt>
                <c:pt idx="2857">
                  <c:v>42307</c:v>
                </c:pt>
                <c:pt idx="2858">
                  <c:v>42308</c:v>
                </c:pt>
                <c:pt idx="2859">
                  <c:v>42309</c:v>
                </c:pt>
                <c:pt idx="2860">
                  <c:v>42310</c:v>
                </c:pt>
                <c:pt idx="2861">
                  <c:v>42311</c:v>
                </c:pt>
                <c:pt idx="2862">
                  <c:v>42312</c:v>
                </c:pt>
                <c:pt idx="2863">
                  <c:v>42313</c:v>
                </c:pt>
                <c:pt idx="2864">
                  <c:v>42314</c:v>
                </c:pt>
                <c:pt idx="2865">
                  <c:v>42315</c:v>
                </c:pt>
                <c:pt idx="2866">
                  <c:v>42316</c:v>
                </c:pt>
                <c:pt idx="2867">
                  <c:v>42317</c:v>
                </c:pt>
                <c:pt idx="2868">
                  <c:v>42318</c:v>
                </c:pt>
                <c:pt idx="2869">
                  <c:v>42319</c:v>
                </c:pt>
                <c:pt idx="2870">
                  <c:v>42320</c:v>
                </c:pt>
                <c:pt idx="2871">
                  <c:v>42321</c:v>
                </c:pt>
                <c:pt idx="2872">
                  <c:v>42322</c:v>
                </c:pt>
                <c:pt idx="2873">
                  <c:v>42323</c:v>
                </c:pt>
                <c:pt idx="2874">
                  <c:v>42324</c:v>
                </c:pt>
                <c:pt idx="2875">
                  <c:v>42325</c:v>
                </c:pt>
                <c:pt idx="2876">
                  <c:v>42326</c:v>
                </c:pt>
                <c:pt idx="2877">
                  <c:v>42327</c:v>
                </c:pt>
                <c:pt idx="2878">
                  <c:v>42328</c:v>
                </c:pt>
                <c:pt idx="2879">
                  <c:v>42329</c:v>
                </c:pt>
                <c:pt idx="2880">
                  <c:v>42330</c:v>
                </c:pt>
                <c:pt idx="2881">
                  <c:v>42331</c:v>
                </c:pt>
                <c:pt idx="2882">
                  <c:v>42332</c:v>
                </c:pt>
                <c:pt idx="2883">
                  <c:v>42333</c:v>
                </c:pt>
                <c:pt idx="2884">
                  <c:v>42334</c:v>
                </c:pt>
                <c:pt idx="2885">
                  <c:v>42335</c:v>
                </c:pt>
                <c:pt idx="2886">
                  <c:v>42336</c:v>
                </c:pt>
                <c:pt idx="2887">
                  <c:v>42337</c:v>
                </c:pt>
                <c:pt idx="2888">
                  <c:v>42338</c:v>
                </c:pt>
                <c:pt idx="2889">
                  <c:v>42339</c:v>
                </c:pt>
                <c:pt idx="2890">
                  <c:v>42340</c:v>
                </c:pt>
                <c:pt idx="2891">
                  <c:v>42341</c:v>
                </c:pt>
                <c:pt idx="2892">
                  <c:v>42342</c:v>
                </c:pt>
                <c:pt idx="2893">
                  <c:v>42343</c:v>
                </c:pt>
                <c:pt idx="2894">
                  <c:v>42344</c:v>
                </c:pt>
                <c:pt idx="2895">
                  <c:v>42345</c:v>
                </c:pt>
                <c:pt idx="2896">
                  <c:v>42346</c:v>
                </c:pt>
                <c:pt idx="2897">
                  <c:v>42347</c:v>
                </c:pt>
                <c:pt idx="2898">
                  <c:v>42348</c:v>
                </c:pt>
                <c:pt idx="2899">
                  <c:v>42349</c:v>
                </c:pt>
                <c:pt idx="2900">
                  <c:v>42350</c:v>
                </c:pt>
                <c:pt idx="2901">
                  <c:v>42351</c:v>
                </c:pt>
                <c:pt idx="2902">
                  <c:v>42352</c:v>
                </c:pt>
                <c:pt idx="2903">
                  <c:v>42353</c:v>
                </c:pt>
                <c:pt idx="2904">
                  <c:v>42354</c:v>
                </c:pt>
                <c:pt idx="2905">
                  <c:v>42355</c:v>
                </c:pt>
                <c:pt idx="2906">
                  <c:v>42356</c:v>
                </c:pt>
                <c:pt idx="2907">
                  <c:v>42357</c:v>
                </c:pt>
                <c:pt idx="2908">
                  <c:v>42358</c:v>
                </c:pt>
                <c:pt idx="2909">
                  <c:v>42359</c:v>
                </c:pt>
                <c:pt idx="2910">
                  <c:v>42360</c:v>
                </c:pt>
                <c:pt idx="2911">
                  <c:v>42361</c:v>
                </c:pt>
                <c:pt idx="2912">
                  <c:v>42362</c:v>
                </c:pt>
                <c:pt idx="2913">
                  <c:v>42363</c:v>
                </c:pt>
                <c:pt idx="2914">
                  <c:v>42364</c:v>
                </c:pt>
                <c:pt idx="2915">
                  <c:v>42365</c:v>
                </c:pt>
                <c:pt idx="2916">
                  <c:v>42366</c:v>
                </c:pt>
                <c:pt idx="2917">
                  <c:v>42367</c:v>
                </c:pt>
                <c:pt idx="2918">
                  <c:v>42368</c:v>
                </c:pt>
                <c:pt idx="2919">
                  <c:v>42369</c:v>
                </c:pt>
                <c:pt idx="2920">
                  <c:v>42370</c:v>
                </c:pt>
                <c:pt idx="2921">
                  <c:v>42371</c:v>
                </c:pt>
                <c:pt idx="2922">
                  <c:v>42372</c:v>
                </c:pt>
                <c:pt idx="2923">
                  <c:v>42373</c:v>
                </c:pt>
                <c:pt idx="2924">
                  <c:v>42374</c:v>
                </c:pt>
                <c:pt idx="2925">
                  <c:v>42375</c:v>
                </c:pt>
                <c:pt idx="2926">
                  <c:v>42376</c:v>
                </c:pt>
                <c:pt idx="2927">
                  <c:v>42377</c:v>
                </c:pt>
                <c:pt idx="2928">
                  <c:v>42378</c:v>
                </c:pt>
                <c:pt idx="2929">
                  <c:v>42379</c:v>
                </c:pt>
                <c:pt idx="2930">
                  <c:v>42380</c:v>
                </c:pt>
                <c:pt idx="2931">
                  <c:v>42381</c:v>
                </c:pt>
                <c:pt idx="2932">
                  <c:v>42382</c:v>
                </c:pt>
                <c:pt idx="2933">
                  <c:v>42383</c:v>
                </c:pt>
                <c:pt idx="2934">
                  <c:v>42384</c:v>
                </c:pt>
                <c:pt idx="2935">
                  <c:v>42385</c:v>
                </c:pt>
                <c:pt idx="2936">
                  <c:v>42386</c:v>
                </c:pt>
                <c:pt idx="2937">
                  <c:v>42387</c:v>
                </c:pt>
                <c:pt idx="2938">
                  <c:v>42388</c:v>
                </c:pt>
                <c:pt idx="2939">
                  <c:v>42389</c:v>
                </c:pt>
                <c:pt idx="2940">
                  <c:v>42390</c:v>
                </c:pt>
                <c:pt idx="2941">
                  <c:v>42391</c:v>
                </c:pt>
                <c:pt idx="2942">
                  <c:v>42392</c:v>
                </c:pt>
                <c:pt idx="2943">
                  <c:v>42393</c:v>
                </c:pt>
                <c:pt idx="2944">
                  <c:v>42394</c:v>
                </c:pt>
                <c:pt idx="2945">
                  <c:v>42395</c:v>
                </c:pt>
                <c:pt idx="2946">
                  <c:v>42396</c:v>
                </c:pt>
                <c:pt idx="2947">
                  <c:v>42397</c:v>
                </c:pt>
                <c:pt idx="2948">
                  <c:v>42398</c:v>
                </c:pt>
                <c:pt idx="2949">
                  <c:v>42399</c:v>
                </c:pt>
                <c:pt idx="2950">
                  <c:v>42400</c:v>
                </c:pt>
                <c:pt idx="2951">
                  <c:v>42401</c:v>
                </c:pt>
                <c:pt idx="2952">
                  <c:v>42402</c:v>
                </c:pt>
                <c:pt idx="2953">
                  <c:v>42403</c:v>
                </c:pt>
                <c:pt idx="2954">
                  <c:v>42404</c:v>
                </c:pt>
                <c:pt idx="2955">
                  <c:v>42405</c:v>
                </c:pt>
                <c:pt idx="2956">
                  <c:v>42406</c:v>
                </c:pt>
                <c:pt idx="2957">
                  <c:v>42407</c:v>
                </c:pt>
                <c:pt idx="2958">
                  <c:v>42408</c:v>
                </c:pt>
                <c:pt idx="2959">
                  <c:v>42409</c:v>
                </c:pt>
                <c:pt idx="2960">
                  <c:v>42410</c:v>
                </c:pt>
                <c:pt idx="2961">
                  <c:v>42411</c:v>
                </c:pt>
                <c:pt idx="2962">
                  <c:v>42412</c:v>
                </c:pt>
                <c:pt idx="2963">
                  <c:v>42413</c:v>
                </c:pt>
                <c:pt idx="2964">
                  <c:v>42414</c:v>
                </c:pt>
                <c:pt idx="2965">
                  <c:v>42415</c:v>
                </c:pt>
                <c:pt idx="2966">
                  <c:v>42416</c:v>
                </c:pt>
                <c:pt idx="2967">
                  <c:v>42417</c:v>
                </c:pt>
                <c:pt idx="2968">
                  <c:v>42418</c:v>
                </c:pt>
                <c:pt idx="2969">
                  <c:v>42419</c:v>
                </c:pt>
                <c:pt idx="2970">
                  <c:v>42420</c:v>
                </c:pt>
                <c:pt idx="2971">
                  <c:v>42421</c:v>
                </c:pt>
                <c:pt idx="2972">
                  <c:v>42422</c:v>
                </c:pt>
                <c:pt idx="2973">
                  <c:v>42423</c:v>
                </c:pt>
                <c:pt idx="2974">
                  <c:v>42424</c:v>
                </c:pt>
                <c:pt idx="2975">
                  <c:v>42425</c:v>
                </c:pt>
                <c:pt idx="2976">
                  <c:v>42426</c:v>
                </c:pt>
                <c:pt idx="2977">
                  <c:v>42427</c:v>
                </c:pt>
                <c:pt idx="2978">
                  <c:v>42428</c:v>
                </c:pt>
                <c:pt idx="2979">
                  <c:v>42429</c:v>
                </c:pt>
                <c:pt idx="2980">
                  <c:v>42430</c:v>
                </c:pt>
                <c:pt idx="2981">
                  <c:v>42431</c:v>
                </c:pt>
                <c:pt idx="2982">
                  <c:v>42432</c:v>
                </c:pt>
                <c:pt idx="2983">
                  <c:v>42433</c:v>
                </c:pt>
                <c:pt idx="2984">
                  <c:v>42434</c:v>
                </c:pt>
                <c:pt idx="2985">
                  <c:v>42435</c:v>
                </c:pt>
                <c:pt idx="2986">
                  <c:v>42436</c:v>
                </c:pt>
                <c:pt idx="2987">
                  <c:v>42437</c:v>
                </c:pt>
                <c:pt idx="2988">
                  <c:v>42438</c:v>
                </c:pt>
                <c:pt idx="2989">
                  <c:v>42439</c:v>
                </c:pt>
                <c:pt idx="2990">
                  <c:v>42440</c:v>
                </c:pt>
                <c:pt idx="2991">
                  <c:v>42441</c:v>
                </c:pt>
                <c:pt idx="2992">
                  <c:v>42442</c:v>
                </c:pt>
                <c:pt idx="2993">
                  <c:v>42443</c:v>
                </c:pt>
                <c:pt idx="2994">
                  <c:v>42444</c:v>
                </c:pt>
                <c:pt idx="2995">
                  <c:v>42445</c:v>
                </c:pt>
                <c:pt idx="2996">
                  <c:v>42446</c:v>
                </c:pt>
                <c:pt idx="2997">
                  <c:v>42447</c:v>
                </c:pt>
                <c:pt idx="2998">
                  <c:v>42448</c:v>
                </c:pt>
                <c:pt idx="2999">
                  <c:v>42449</c:v>
                </c:pt>
                <c:pt idx="3000">
                  <c:v>42450</c:v>
                </c:pt>
                <c:pt idx="3001">
                  <c:v>42451</c:v>
                </c:pt>
                <c:pt idx="3002">
                  <c:v>42452</c:v>
                </c:pt>
                <c:pt idx="3003">
                  <c:v>42453</c:v>
                </c:pt>
                <c:pt idx="3004">
                  <c:v>42454</c:v>
                </c:pt>
                <c:pt idx="3005">
                  <c:v>42455</c:v>
                </c:pt>
                <c:pt idx="3006">
                  <c:v>42456</c:v>
                </c:pt>
                <c:pt idx="3007">
                  <c:v>42457</c:v>
                </c:pt>
                <c:pt idx="3008">
                  <c:v>42458</c:v>
                </c:pt>
                <c:pt idx="3009">
                  <c:v>42459</c:v>
                </c:pt>
                <c:pt idx="3010">
                  <c:v>42460</c:v>
                </c:pt>
                <c:pt idx="3011">
                  <c:v>42461</c:v>
                </c:pt>
                <c:pt idx="3012">
                  <c:v>42462</c:v>
                </c:pt>
                <c:pt idx="3013">
                  <c:v>42463</c:v>
                </c:pt>
                <c:pt idx="3014">
                  <c:v>42464</c:v>
                </c:pt>
                <c:pt idx="3015">
                  <c:v>42465</c:v>
                </c:pt>
                <c:pt idx="3016">
                  <c:v>42466</c:v>
                </c:pt>
                <c:pt idx="3017">
                  <c:v>42467</c:v>
                </c:pt>
                <c:pt idx="3018">
                  <c:v>42468</c:v>
                </c:pt>
                <c:pt idx="3019">
                  <c:v>42469</c:v>
                </c:pt>
                <c:pt idx="3020">
                  <c:v>42470</c:v>
                </c:pt>
                <c:pt idx="3021">
                  <c:v>42471</c:v>
                </c:pt>
                <c:pt idx="3022">
                  <c:v>42472</c:v>
                </c:pt>
                <c:pt idx="3023">
                  <c:v>42473</c:v>
                </c:pt>
                <c:pt idx="3024">
                  <c:v>42474</c:v>
                </c:pt>
                <c:pt idx="3025">
                  <c:v>42475</c:v>
                </c:pt>
                <c:pt idx="3026">
                  <c:v>42476</c:v>
                </c:pt>
                <c:pt idx="3027">
                  <c:v>42477</c:v>
                </c:pt>
                <c:pt idx="3028">
                  <c:v>42478</c:v>
                </c:pt>
                <c:pt idx="3029">
                  <c:v>42479</c:v>
                </c:pt>
                <c:pt idx="3030">
                  <c:v>42480</c:v>
                </c:pt>
                <c:pt idx="3031">
                  <c:v>42481</c:v>
                </c:pt>
                <c:pt idx="3032">
                  <c:v>42482</c:v>
                </c:pt>
                <c:pt idx="3033">
                  <c:v>42483</c:v>
                </c:pt>
                <c:pt idx="3034">
                  <c:v>42484</c:v>
                </c:pt>
                <c:pt idx="3035">
                  <c:v>42485</c:v>
                </c:pt>
                <c:pt idx="3036">
                  <c:v>42486</c:v>
                </c:pt>
                <c:pt idx="3037">
                  <c:v>42487</c:v>
                </c:pt>
                <c:pt idx="3038">
                  <c:v>42488</c:v>
                </c:pt>
                <c:pt idx="3039">
                  <c:v>42489</c:v>
                </c:pt>
                <c:pt idx="3040">
                  <c:v>42490</c:v>
                </c:pt>
                <c:pt idx="3041">
                  <c:v>42491</c:v>
                </c:pt>
                <c:pt idx="3042">
                  <c:v>42492</c:v>
                </c:pt>
                <c:pt idx="3043">
                  <c:v>42493</c:v>
                </c:pt>
                <c:pt idx="3044">
                  <c:v>42494</c:v>
                </c:pt>
                <c:pt idx="3045">
                  <c:v>42495</c:v>
                </c:pt>
                <c:pt idx="3046">
                  <c:v>42496</c:v>
                </c:pt>
                <c:pt idx="3047">
                  <c:v>42497</c:v>
                </c:pt>
                <c:pt idx="3048">
                  <c:v>42498</c:v>
                </c:pt>
                <c:pt idx="3049">
                  <c:v>42499</c:v>
                </c:pt>
                <c:pt idx="3050">
                  <c:v>42500</c:v>
                </c:pt>
                <c:pt idx="3051">
                  <c:v>42501</c:v>
                </c:pt>
                <c:pt idx="3052">
                  <c:v>42502</c:v>
                </c:pt>
                <c:pt idx="3053">
                  <c:v>42503</c:v>
                </c:pt>
                <c:pt idx="3054">
                  <c:v>42504</c:v>
                </c:pt>
                <c:pt idx="3055">
                  <c:v>42505</c:v>
                </c:pt>
                <c:pt idx="3056">
                  <c:v>42506</c:v>
                </c:pt>
                <c:pt idx="3057">
                  <c:v>42507</c:v>
                </c:pt>
                <c:pt idx="3058">
                  <c:v>42508</c:v>
                </c:pt>
                <c:pt idx="3059">
                  <c:v>42509</c:v>
                </c:pt>
                <c:pt idx="3060">
                  <c:v>42510</c:v>
                </c:pt>
                <c:pt idx="3061">
                  <c:v>42511</c:v>
                </c:pt>
                <c:pt idx="3062">
                  <c:v>42512</c:v>
                </c:pt>
                <c:pt idx="3063">
                  <c:v>42513</c:v>
                </c:pt>
                <c:pt idx="3064">
                  <c:v>42514</c:v>
                </c:pt>
                <c:pt idx="3065">
                  <c:v>42515</c:v>
                </c:pt>
                <c:pt idx="3066">
                  <c:v>42516</c:v>
                </c:pt>
                <c:pt idx="3067">
                  <c:v>42517</c:v>
                </c:pt>
                <c:pt idx="3068">
                  <c:v>42518</c:v>
                </c:pt>
                <c:pt idx="3069">
                  <c:v>42519</c:v>
                </c:pt>
                <c:pt idx="3070">
                  <c:v>42520</c:v>
                </c:pt>
                <c:pt idx="3071">
                  <c:v>42521</c:v>
                </c:pt>
                <c:pt idx="3072">
                  <c:v>42522</c:v>
                </c:pt>
                <c:pt idx="3073">
                  <c:v>42523</c:v>
                </c:pt>
                <c:pt idx="3074">
                  <c:v>42524</c:v>
                </c:pt>
                <c:pt idx="3075">
                  <c:v>42525</c:v>
                </c:pt>
                <c:pt idx="3076">
                  <c:v>42526</c:v>
                </c:pt>
                <c:pt idx="3077">
                  <c:v>42527</c:v>
                </c:pt>
                <c:pt idx="3078">
                  <c:v>42528</c:v>
                </c:pt>
                <c:pt idx="3079">
                  <c:v>42529</c:v>
                </c:pt>
                <c:pt idx="3080">
                  <c:v>42530</c:v>
                </c:pt>
                <c:pt idx="3081">
                  <c:v>42531</c:v>
                </c:pt>
                <c:pt idx="3082">
                  <c:v>42532</c:v>
                </c:pt>
                <c:pt idx="3083">
                  <c:v>42533</c:v>
                </c:pt>
                <c:pt idx="3084">
                  <c:v>42534</c:v>
                </c:pt>
                <c:pt idx="3085">
                  <c:v>42535</c:v>
                </c:pt>
                <c:pt idx="3086">
                  <c:v>42536</c:v>
                </c:pt>
                <c:pt idx="3087">
                  <c:v>42537</c:v>
                </c:pt>
                <c:pt idx="3088">
                  <c:v>42538</c:v>
                </c:pt>
                <c:pt idx="3089">
                  <c:v>42539</c:v>
                </c:pt>
                <c:pt idx="3090">
                  <c:v>42540</c:v>
                </c:pt>
                <c:pt idx="3091">
                  <c:v>42541</c:v>
                </c:pt>
                <c:pt idx="3092">
                  <c:v>42542</c:v>
                </c:pt>
                <c:pt idx="3093">
                  <c:v>42543</c:v>
                </c:pt>
                <c:pt idx="3094">
                  <c:v>42544</c:v>
                </c:pt>
                <c:pt idx="3095">
                  <c:v>42545</c:v>
                </c:pt>
                <c:pt idx="3096">
                  <c:v>42546</c:v>
                </c:pt>
                <c:pt idx="3097">
                  <c:v>42547</c:v>
                </c:pt>
                <c:pt idx="3098">
                  <c:v>42548</c:v>
                </c:pt>
                <c:pt idx="3099">
                  <c:v>42549</c:v>
                </c:pt>
                <c:pt idx="3100">
                  <c:v>42550</c:v>
                </c:pt>
                <c:pt idx="3101">
                  <c:v>42551</c:v>
                </c:pt>
                <c:pt idx="3102">
                  <c:v>42552</c:v>
                </c:pt>
                <c:pt idx="3103">
                  <c:v>42553</c:v>
                </c:pt>
                <c:pt idx="3104">
                  <c:v>42554</c:v>
                </c:pt>
                <c:pt idx="3105">
                  <c:v>42555</c:v>
                </c:pt>
                <c:pt idx="3106">
                  <c:v>42556</c:v>
                </c:pt>
                <c:pt idx="3107">
                  <c:v>42557</c:v>
                </c:pt>
                <c:pt idx="3108">
                  <c:v>42558</c:v>
                </c:pt>
                <c:pt idx="3109">
                  <c:v>42559</c:v>
                </c:pt>
                <c:pt idx="3110">
                  <c:v>42560</c:v>
                </c:pt>
                <c:pt idx="3111">
                  <c:v>42561</c:v>
                </c:pt>
                <c:pt idx="3112">
                  <c:v>42562</c:v>
                </c:pt>
                <c:pt idx="3113">
                  <c:v>42563</c:v>
                </c:pt>
                <c:pt idx="3114">
                  <c:v>42564</c:v>
                </c:pt>
                <c:pt idx="3115">
                  <c:v>42565</c:v>
                </c:pt>
                <c:pt idx="3116">
                  <c:v>42566</c:v>
                </c:pt>
                <c:pt idx="3117">
                  <c:v>42567</c:v>
                </c:pt>
                <c:pt idx="3118">
                  <c:v>42568</c:v>
                </c:pt>
                <c:pt idx="3119">
                  <c:v>42569</c:v>
                </c:pt>
                <c:pt idx="3120">
                  <c:v>42570</c:v>
                </c:pt>
                <c:pt idx="3121">
                  <c:v>42571</c:v>
                </c:pt>
                <c:pt idx="3122">
                  <c:v>42572</c:v>
                </c:pt>
                <c:pt idx="3123">
                  <c:v>42573</c:v>
                </c:pt>
                <c:pt idx="3124">
                  <c:v>42574</c:v>
                </c:pt>
                <c:pt idx="3125">
                  <c:v>42575</c:v>
                </c:pt>
                <c:pt idx="3126">
                  <c:v>42576</c:v>
                </c:pt>
                <c:pt idx="3127">
                  <c:v>42577</c:v>
                </c:pt>
                <c:pt idx="3128">
                  <c:v>42578</c:v>
                </c:pt>
                <c:pt idx="3129">
                  <c:v>42579</c:v>
                </c:pt>
                <c:pt idx="3130">
                  <c:v>42580</c:v>
                </c:pt>
                <c:pt idx="3131">
                  <c:v>42581</c:v>
                </c:pt>
                <c:pt idx="3132">
                  <c:v>42582</c:v>
                </c:pt>
                <c:pt idx="3133">
                  <c:v>42583</c:v>
                </c:pt>
                <c:pt idx="3134">
                  <c:v>42584</c:v>
                </c:pt>
                <c:pt idx="3135">
                  <c:v>42585</c:v>
                </c:pt>
                <c:pt idx="3136">
                  <c:v>42586</c:v>
                </c:pt>
                <c:pt idx="3137">
                  <c:v>42587</c:v>
                </c:pt>
                <c:pt idx="3138">
                  <c:v>42588</c:v>
                </c:pt>
                <c:pt idx="3139">
                  <c:v>42589</c:v>
                </c:pt>
                <c:pt idx="3140">
                  <c:v>42590</c:v>
                </c:pt>
                <c:pt idx="3141">
                  <c:v>42591</c:v>
                </c:pt>
                <c:pt idx="3142">
                  <c:v>42592</c:v>
                </c:pt>
                <c:pt idx="3143">
                  <c:v>42593</c:v>
                </c:pt>
                <c:pt idx="3144">
                  <c:v>42594</c:v>
                </c:pt>
                <c:pt idx="3145">
                  <c:v>42595</c:v>
                </c:pt>
                <c:pt idx="3146">
                  <c:v>42596</c:v>
                </c:pt>
                <c:pt idx="3147">
                  <c:v>42597</c:v>
                </c:pt>
                <c:pt idx="3148">
                  <c:v>42598</c:v>
                </c:pt>
                <c:pt idx="3149">
                  <c:v>42599</c:v>
                </c:pt>
                <c:pt idx="3150">
                  <c:v>42600</c:v>
                </c:pt>
                <c:pt idx="3151">
                  <c:v>42601</c:v>
                </c:pt>
                <c:pt idx="3152">
                  <c:v>42602</c:v>
                </c:pt>
                <c:pt idx="3153">
                  <c:v>42603</c:v>
                </c:pt>
                <c:pt idx="3154">
                  <c:v>42604</c:v>
                </c:pt>
                <c:pt idx="3155">
                  <c:v>42605</c:v>
                </c:pt>
                <c:pt idx="3156">
                  <c:v>42606</c:v>
                </c:pt>
                <c:pt idx="3157">
                  <c:v>42607</c:v>
                </c:pt>
                <c:pt idx="3158">
                  <c:v>42608</c:v>
                </c:pt>
                <c:pt idx="3159">
                  <c:v>42609</c:v>
                </c:pt>
                <c:pt idx="3160">
                  <c:v>42610</c:v>
                </c:pt>
                <c:pt idx="3161">
                  <c:v>42611</c:v>
                </c:pt>
                <c:pt idx="3162">
                  <c:v>42612</c:v>
                </c:pt>
                <c:pt idx="3163">
                  <c:v>42613</c:v>
                </c:pt>
                <c:pt idx="3164">
                  <c:v>42614</c:v>
                </c:pt>
                <c:pt idx="3165">
                  <c:v>42615</c:v>
                </c:pt>
                <c:pt idx="3166">
                  <c:v>42616</c:v>
                </c:pt>
                <c:pt idx="3167">
                  <c:v>42617</c:v>
                </c:pt>
                <c:pt idx="3168">
                  <c:v>42618</c:v>
                </c:pt>
                <c:pt idx="3169">
                  <c:v>42619</c:v>
                </c:pt>
                <c:pt idx="3170">
                  <c:v>42620</c:v>
                </c:pt>
                <c:pt idx="3171">
                  <c:v>42621</c:v>
                </c:pt>
                <c:pt idx="3172">
                  <c:v>42622</c:v>
                </c:pt>
                <c:pt idx="3173">
                  <c:v>42623</c:v>
                </c:pt>
                <c:pt idx="3174">
                  <c:v>42624</c:v>
                </c:pt>
                <c:pt idx="3175">
                  <c:v>42625</c:v>
                </c:pt>
                <c:pt idx="3176">
                  <c:v>42626</c:v>
                </c:pt>
                <c:pt idx="3177">
                  <c:v>42627</c:v>
                </c:pt>
                <c:pt idx="3178">
                  <c:v>42628</c:v>
                </c:pt>
                <c:pt idx="3179">
                  <c:v>42629</c:v>
                </c:pt>
                <c:pt idx="3180">
                  <c:v>42630</c:v>
                </c:pt>
                <c:pt idx="3181">
                  <c:v>42631</c:v>
                </c:pt>
                <c:pt idx="3182">
                  <c:v>42632</c:v>
                </c:pt>
                <c:pt idx="3183">
                  <c:v>42633</c:v>
                </c:pt>
                <c:pt idx="3184">
                  <c:v>42634</c:v>
                </c:pt>
                <c:pt idx="3185">
                  <c:v>42635</c:v>
                </c:pt>
                <c:pt idx="3186">
                  <c:v>42636</c:v>
                </c:pt>
                <c:pt idx="3187">
                  <c:v>42637</c:v>
                </c:pt>
                <c:pt idx="3188">
                  <c:v>42638</c:v>
                </c:pt>
                <c:pt idx="3189">
                  <c:v>42639</c:v>
                </c:pt>
                <c:pt idx="3190">
                  <c:v>42640</c:v>
                </c:pt>
                <c:pt idx="3191">
                  <c:v>42641</c:v>
                </c:pt>
                <c:pt idx="3192">
                  <c:v>42642</c:v>
                </c:pt>
                <c:pt idx="3193">
                  <c:v>42643</c:v>
                </c:pt>
                <c:pt idx="3194">
                  <c:v>42644</c:v>
                </c:pt>
                <c:pt idx="3195">
                  <c:v>42645</c:v>
                </c:pt>
                <c:pt idx="3196">
                  <c:v>42646</c:v>
                </c:pt>
                <c:pt idx="3197">
                  <c:v>42647</c:v>
                </c:pt>
                <c:pt idx="3198">
                  <c:v>42648</c:v>
                </c:pt>
                <c:pt idx="3199">
                  <c:v>42649</c:v>
                </c:pt>
                <c:pt idx="3200">
                  <c:v>42650</c:v>
                </c:pt>
                <c:pt idx="3201">
                  <c:v>42651</c:v>
                </c:pt>
                <c:pt idx="3202">
                  <c:v>42652</c:v>
                </c:pt>
                <c:pt idx="3203">
                  <c:v>42653</c:v>
                </c:pt>
                <c:pt idx="3204">
                  <c:v>42654</c:v>
                </c:pt>
                <c:pt idx="3205">
                  <c:v>42655</c:v>
                </c:pt>
                <c:pt idx="3206">
                  <c:v>42656</c:v>
                </c:pt>
                <c:pt idx="3207">
                  <c:v>42657</c:v>
                </c:pt>
                <c:pt idx="3208">
                  <c:v>42658</c:v>
                </c:pt>
                <c:pt idx="3209">
                  <c:v>42659</c:v>
                </c:pt>
                <c:pt idx="3210">
                  <c:v>42660</c:v>
                </c:pt>
                <c:pt idx="3211">
                  <c:v>42661</c:v>
                </c:pt>
                <c:pt idx="3212">
                  <c:v>42662</c:v>
                </c:pt>
                <c:pt idx="3213">
                  <c:v>42663</c:v>
                </c:pt>
                <c:pt idx="3214">
                  <c:v>42664</c:v>
                </c:pt>
                <c:pt idx="3215">
                  <c:v>42665</c:v>
                </c:pt>
                <c:pt idx="3216">
                  <c:v>42666</c:v>
                </c:pt>
                <c:pt idx="3217">
                  <c:v>42667</c:v>
                </c:pt>
                <c:pt idx="3218">
                  <c:v>42668</c:v>
                </c:pt>
                <c:pt idx="3219">
                  <c:v>42669</c:v>
                </c:pt>
                <c:pt idx="3220">
                  <c:v>42670</c:v>
                </c:pt>
                <c:pt idx="3221">
                  <c:v>42671</c:v>
                </c:pt>
                <c:pt idx="3222">
                  <c:v>42672</c:v>
                </c:pt>
                <c:pt idx="3223">
                  <c:v>42673</c:v>
                </c:pt>
                <c:pt idx="3224">
                  <c:v>42674</c:v>
                </c:pt>
                <c:pt idx="3225">
                  <c:v>42675</c:v>
                </c:pt>
                <c:pt idx="3226">
                  <c:v>42676</c:v>
                </c:pt>
                <c:pt idx="3227">
                  <c:v>42677</c:v>
                </c:pt>
                <c:pt idx="3228">
                  <c:v>42678</c:v>
                </c:pt>
                <c:pt idx="3229">
                  <c:v>42679</c:v>
                </c:pt>
                <c:pt idx="3230">
                  <c:v>42680</c:v>
                </c:pt>
                <c:pt idx="3231">
                  <c:v>42681</c:v>
                </c:pt>
                <c:pt idx="3232">
                  <c:v>42682</c:v>
                </c:pt>
                <c:pt idx="3233">
                  <c:v>42683</c:v>
                </c:pt>
                <c:pt idx="3234">
                  <c:v>42684</c:v>
                </c:pt>
                <c:pt idx="3235">
                  <c:v>42685</c:v>
                </c:pt>
                <c:pt idx="3236">
                  <c:v>42686</c:v>
                </c:pt>
                <c:pt idx="3237">
                  <c:v>42687</c:v>
                </c:pt>
                <c:pt idx="3238">
                  <c:v>42688</c:v>
                </c:pt>
                <c:pt idx="3239">
                  <c:v>42689</c:v>
                </c:pt>
                <c:pt idx="3240">
                  <c:v>42690</c:v>
                </c:pt>
                <c:pt idx="3241">
                  <c:v>42691</c:v>
                </c:pt>
                <c:pt idx="3242">
                  <c:v>42692</c:v>
                </c:pt>
                <c:pt idx="3243">
                  <c:v>42693</c:v>
                </c:pt>
                <c:pt idx="3244">
                  <c:v>42694</c:v>
                </c:pt>
                <c:pt idx="3245">
                  <c:v>42695</c:v>
                </c:pt>
                <c:pt idx="3246">
                  <c:v>42696</c:v>
                </c:pt>
                <c:pt idx="3247">
                  <c:v>42697</c:v>
                </c:pt>
                <c:pt idx="3248">
                  <c:v>42698</c:v>
                </c:pt>
                <c:pt idx="3249">
                  <c:v>42699</c:v>
                </c:pt>
                <c:pt idx="3250">
                  <c:v>42700</c:v>
                </c:pt>
                <c:pt idx="3251">
                  <c:v>42701</c:v>
                </c:pt>
                <c:pt idx="3252">
                  <c:v>42702</c:v>
                </c:pt>
                <c:pt idx="3253">
                  <c:v>42703</c:v>
                </c:pt>
                <c:pt idx="3254">
                  <c:v>42704</c:v>
                </c:pt>
                <c:pt idx="3255">
                  <c:v>42705</c:v>
                </c:pt>
                <c:pt idx="3256">
                  <c:v>42706</c:v>
                </c:pt>
                <c:pt idx="3257">
                  <c:v>42707</c:v>
                </c:pt>
                <c:pt idx="3258">
                  <c:v>42708</c:v>
                </c:pt>
                <c:pt idx="3259">
                  <c:v>42709</c:v>
                </c:pt>
                <c:pt idx="3260">
                  <c:v>42710</c:v>
                </c:pt>
                <c:pt idx="3261">
                  <c:v>42711</c:v>
                </c:pt>
                <c:pt idx="3262">
                  <c:v>42712</c:v>
                </c:pt>
                <c:pt idx="3263">
                  <c:v>42713</c:v>
                </c:pt>
                <c:pt idx="3264">
                  <c:v>42714</c:v>
                </c:pt>
                <c:pt idx="3265">
                  <c:v>42715</c:v>
                </c:pt>
                <c:pt idx="3266">
                  <c:v>42716</c:v>
                </c:pt>
                <c:pt idx="3267">
                  <c:v>42717</c:v>
                </c:pt>
                <c:pt idx="3268">
                  <c:v>42718</c:v>
                </c:pt>
                <c:pt idx="3269">
                  <c:v>42719</c:v>
                </c:pt>
                <c:pt idx="3270">
                  <c:v>42720</c:v>
                </c:pt>
                <c:pt idx="3271">
                  <c:v>42721</c:v>
                </c:pt>
                <c:pt idx="3272">
                  <c:v>42722</c:v>
                </c:pt>
                <c:pt idx="3273">
                  <c:v>42723</c:v>
                </c:pt>
                <c:pt idx="3274">
                  <c:v>42724</c:v>
                </c:pt>
                <c:pt idx="3275">
                  <c:v>42725</c:v>
                </c:pt>
                <c:pt idx="3276">
                  <c:v>42726</c:v>
                </c:pt>
                <c:pt idx="3277">
                  <c:v>42727</c:v>
                </c:pt>
                <c:pt idx="3278">
                  <c:v>42728</c:v>
                </c:pt>
                <c:pt idx="3279">
                  <c:v>42729</c:v>
                </c:pt>
                <c:pt idx="3280">
                  <c:v>42730</c:v>
                </c:pt>
                <c:pt idx="3281">
                  <c:v>42731</c:v>
                </c:pt>
                <c:pt idx="3282">
                  <c:v>42732</c:v>
                </c:pt>
                <c:pt idx="3283">
                  <c:v>42733</c:v>
                </c:pt>
                <c:pt idx="3284">
                  <c:v>42734</c:v>
                </c:pt>
                <c:pt idx="3285">
                  <c:v>42735</c:v>
                </c:pt>
                <c:pt idx="3286">
                  <c:v>42736</c:v>
                </c:pt>
                <c:pt idx="3287">
                  <c:v>42737</c:v>
                </c:pt>
                <c:pt idx="3288">
                  <c:v>42738</c:v>
                </c:pt>
                <c:pt idx="3289">
                  <c:v>42739</c:v>
                </c:pt>
                <c:pt idx="3290">
                  <c:v>42740</c:v>
                </c:pt>
                <c:pt idx="3291">
                  <c:v>42741</c:v>
                </c:pt>
                <c:pt idx="3292">
                  <c:v>42742</c:v>
                </c:pt>
                <c:pt idx="3293">
                  <c:v>42743</c:v>
                </c:pt>
                <c:pt idx="3294">
                  <c:v>42744</c:v>
                </c:pt>
                <c:pt idx="3295">
                  <c:v>42745</c:v>
                </c:pt>
                <c:pt idx="3296">
                  <c:v>42746</c:v>
                </c:pt>
                <c:pt idx="3297">
                  <c:v>42747</c:v>
                </c:pt>
                <c:pt idx="3298">
                  <c:v>42748</c:v>
                </c:pt>
                <c:pt idx="3299">
                  <c:v>42749</c:v>
                </c:pt>
                <c:pt idx="3300">
                  <c:v>42750</c:v>
                </c:pt>
                <c:pt idx="3301">
                  <c:v>42751</c:v>
                </c:pt>
                <c:pt idx="3302">
                  <c:v>42752</c:v>
                </c:pt>
                <c:pt idx="3303">
                  <c:v>42753</c:v>
                </c:pt>
                <c:pt idx="3304">
                  <c:v>42754</c:v>
                </c:pt>
                <c:pt idx="3305">
                  <c:v>42755</c:v>
                </c:pt>
                <c:pt idx="3306">
                  <c:v>42756</c:v>
                </c:pt>
                <c:pt idx="3307">
                  <c:v>42757</c:v>
                </c:pt>
                <c:pt idx="3308">
                  <c:v>42758</c:v>
                </c:pt>
                <c:pt idx="3309">
                  <c:v>42759</c:v>
                </c:pt>
                <c:pt idx="3310">
                  <c:v>42760</c:v>
                </c:pt>
                <c:pt idx="3311">
                  <c:v>42761</c:v>
                </c:pt>
                <c:pt idx="3312">
                  <c:v>42762</c:v>
                </c:pt>
                <c:pt idx="3313">
                  <c:v>42763</c:v>
                </c:pt>
                <c:pt idx="3314">
                  <c:v>42764</c:v>
                </c:pt>
                <c:pt idx="3315">
                  <c:v>42765</c:v>
                </c:pt>
                <c:pt idx="3316">
                  <c:v>42766</c:v>
                </c:pt>
                <c:pt idx="3317">
                  <c:v>42767</c:v>
                </c:pt>
                <c:pt idx="3318">
                  <c:v>42768</c:v>
                </c:pt>
                <c:pt idx="3319">
                  <c:v>42769</c:v>
                </c:pt>
                <c:pt idx="3320">
                  <c:v>42770</c:v>
                </c:pt>
                <c:pt idx="3321">
                  <c:v>42771</c:v>
                </c:pt>
                <c:pt idx="3322">
                  <c:v>42772</c:v>
                </c:pt>
                <c:pt idx="3323">
                  <c:v>42773</c:v>
                </c:pt>
                <c:pt idx="3324">
                  <c:v>42774</c:v>
                </c:pt>
                <c:pt idx="3325">
                  <c:v>42775</c:v>
                </c:pt>
                <c:pt idx="3326">
                  <c:v>42776</c:v>
                </c:pt>
                <c:pt idx="3327">
                  <c:v>42777</c:v>
                </c:pt>
                <c:pt idx="3328">
                  <c:v>42778</c:v>
                </c:pt>
                <c:pt idx="3329">
                  <c:v>42779</c:v>
                </c:pt>
                <c:pt idx="3330">
                  <c:v>42780</c:v>
                </c:pt>
                <c:pt idx="3331">
                  <c:v>42781</c:v>
                </c:pt>
                <c:pt idx="3332">
                  <c:v>42782</c:v>
                </c:pt>
                <c:pt idx="3333">
                  <c:v>42783</c:v>
                </c:pt>
                <c:pt idx="3334">
                  <c:v>42784</c:v>
                </c:pt>
                <c:pt idx="3335">
                  <c:v>42785</c:v>
                </c:pt>
                <c:pt idx="3336">
                  <c:v>42786</c:v>
                </c:pt>
                <c:pt idx="3337">
                  <c:v>42787</c:v>
                </c:pt>
                <c:pt idx="3338">
                  <c:v>42788</c:v>
                </c:pt>
                <c:pt idx="3339">
                  <c:v>42789</c:v>
                </c:pt>
                <c:pt idx="3340">
                  <c:v>42790</c:v>
                </c:pt>
                <c:pt idx="3341">
                  <c:v>42791</c:v>
                </c:pt>
                <c:pt idx="3342">
                  <c:v>42792</c:v>
                </c:pt>
                <c:pt idx="3343">
                  <c:v>42793</c:v>
                </c:pt>
                <c:pt idx="3344">
                  <c:v>42794</c:v>
                </c:pt>
                <c:pt idx="3345">
                  <c:v>42795</c:v>
                </c:pt>
                <c:pt idx="3346">
                  <c:v>42796</c:v>
                </c:pt>
                <c:pt idx="3347">
                  <c:v>42797</c:v>
                </c:pt>
                <c:pt idx="3348">
                  <c:v>42798</c:v>
                </c:pt>
                <c:pt idx="3349">
                  <c:v>42799</c:v>
                </c:pt>
                <c:pt idx="3350">
                  <c:v>42800</c:v>
                </c:pt>
                <c:pt idx="3351">
                  <c:v>42801</c:v>
                </c:pt>
                <c:pt idx="3352">
                  <c:v>42802</c:v>
                </c:pt>
                <c:pt idx="3353">
                  <c:v>42803</c:v>
                </c:pt>
                <c:pt idx="3354">
                  <c:v>42804</c:v>
                </c:pt>
                <c:pt idx="3355">
                  <c:v>42805</c:v>
                </c:pt>
                <c:pt idx="3356">
                  <c:v>42806</c:v>
                </c:pt>
                <c:pt idx="3357">
                  <c:v>42807</c:v>
                </c:pt>
                <c:pt idx="3358">
                  <c:v>42808</c:v>
                </c:pt>
                <c:pt idx="3359">
                  <c:v>42809</c:v>
                </c:pt>
                <c:pt idx="3360">
                  <c:v>42810</c:v>
                </c:pt>
                <c:pt idx="3361">
                  <c:v>42811</c:v>
                </c:pt>
                <c:pt idx="3362">
                  <c:v>42812</c:v>
                </c:pt>
                <c:pt idx="3363">
                  <c:v>42813</c:v>
                </c:pt>
                <c:pt idx="3364">
                  <c:v>42814</c:v>
                </c:pt>
                <c:pt idx="3365">
                  <c:v>42815</c:v>
                </c:pt>
                <c:pt idx="3366">
                  <c:v>42816</c:v>
                </c:pt>
                <c:pt idx="3367">
                  <c:v>42817</c:v>
                </c:pt>
                <c:pt idx="3368">
                  <c:v>42818</c:v>
                </c:pt>
                <c:pt idx="3369">
                  <c:v>42819</c:v>
                </c:pt>
                <c:pt idx="3370">
                  <c:v>42820</c:v>
                </c:pt>
                <c:pt idx="3371">
                  <c:v>42821</c:v>
                </c:pt>
                <c:pt idx="3372">
                  <c:v>42822</c:v>
                </c:pt>
                <c:pt idx="3373">
                  <c:v>42823</c:v>
                </c:pt>
                <c:pt idx="3374">
                  <c:v>42824</c:v>
                </c:pt>
                <c:pt idx="3375">
                  <c:v>42825</c:v>
                </c:pt>
                <c:pt idx="3376">
                  <c:v>42826</c:v>
                </c:pt>
                <c:pt idx="3377">
                  <c:v>42827</c:v>
                </c:pt>
                <c:pt idx="3378">
                  <c:v>42828</c:v>
                </c:pt>
                <c:pt idx="3379">
                  <c:v>42829</c:v>
                </c:pt>
                <c:pt idx="3380">
                  <c:v>42830</c:v>
                </c:pt>
                <c:pt idx="3381">
                  <c:v>42831</c:v>
                </c:pt>
                <c:pt idx="3382">
                  <c:v>42832</c:v>
                </c:pt>
                <c:pt idx="3383">
                  <c:v>42833</c:v>
                </c:pt>
                <c:pt idx="3384">
                  <c:v>42834</c:v>
                </c:pt>
                <c:pt idx="3385">
                  <c:v>42835</c:v>
                </c:pt>
                <c:pt idx="3386">
                  <c:v>42836</c:v>
                </c:pt>
                <c:pt idx="3387">
                  <c:v>42837</c:v>
                </c:pt>
                <c:pt idx="3388">
                  <c:v>42838</c:v>
                </c:pt>
                <c:pt idx="3389">
                  <c:v>42839</c:v>
                </c:pt>
                <c:pt idx="3390">
                  <c:v>42840</c:v>
                </c:pt>
                <c:pt idx="3391">
                  <c:v>42841</c:v>
                </c:pt>
                <c:pt idx="3392">
                  <c:v>42842</c:v>
                </c:pt>
                <c:pt idx="3393">
                  <c:v>42843</c:v>
                </c:pt>
                <c:pt idx="3394">
                  <c:v>42844</c:v>
                </c:pt>
                <c:pt idx="3395">
                  <c:v>42845</c:v>
                </c:pt>
                <c:pt idx="3396">
                  <c:v>42846</c:v>
                </c:pt>
                <c:pt idx="3397">
                  <c:v>42847</c:v>
                </c:pt>
                <c:pt idx="3398">
                  <c:v>42848</c:v>
                </c:pt>
                <c:pt idx="3399">
                  <c:v>42849</c:v>
                </c:pt>
                <c:pt idx="3400">
                  <c:v>42850</c:v>
                </c:pt>
                <c:pt idx="3401">
                  <c:v>42851</c:v>
                </c:pt>
                <c:pt idx="3402">
                  <c:v>42852</c:v>
                </c:pt>
                <c:pt idx="3403">
                  <c:v>42853</c:v>
                </c:pt>
                <c:pt idx="3404">
                  <c:v>42854</c:v>
                </c:pt>
                <c:pt idx="3405">
                  <c:v>42855</c:v>
                </c:pt>
                <c:pt idx="3406">
                  <c:v>42856</c:v>
                </c:pt>
                <c:pt idx="3407">
                  <c:v>42857</c:v>
                </c:pt>
                <c:pt idx="3408">
                  <c:v>42858</c:v>
                </c:pt>
                <c:pt idx="3409">
                  <c:v>42859</c:v>
                </c:pt>
                <c:pt idx="3410">
                  <c:v>42860</c:v>
                </c:pt>
                <c:pt idx="3411">
                  <c:v>42861</c:v>
                </c:pt>
                <c:pt idx="3412">
                  <c:v>42862</c:v>
                </c:pt>
                <c:pt idx="3413">
                  <c:v>42863</c:v>
                </c:pt>
                <c:pt idx="3414">
                  <c:v>42864</c:v>
                </c:pt>
                <c:pt idx="3415">
                  <c:v>42865</c:v>
                </c:pt>
                <c:pt idx="3416">
                  <c:v>42866</c:v>
                </c:pt>
                <c:pt idx="3417">
                  <c:v>42867</c:v>
                </c:pt>
                <c:pt idx="3418">
                  <c:v>42868</c:v>
                </c:pt>
                <c:pt idx="3419">
                  <c:v>42869</c:v>
                </c:pt>
                <c:pt idx="3420">
                  <c:v>42870</c:v>
                </c:pt>
                <c:pt idx="3421">
                  <c:v>42871</c:v>
                </c:pt>
                <c:pt idx="3422">
                  <c:v>42872</c:v>
                </c:pt>
                <c:pt idx="3423">
                  <c:v>42873</c:v>
                </c:pt>
                <c:pt idx="3424">
                  <c:v>42874</c:v>
                </c:pt>
                <c:pt idx="3425">
                  <c:v>42875</c:v>
                </c:pt>
                <c:pt idx="3426">
                  <c:v>42876</c:v>
                </c:pt>
                <c:pt idx="3427">
                  <c:v>42877</c:v>
                </c:pt>
                <c:pt idx="3428">
                  <c:v>42878</c:v>
                </c:pt>
                <c:pt idx="3429">
                  <c:v>42879</c:v>
                </c:pt>
                <c:pt idx="3430">
                  <c:v>42880</c:v>
                </c:pt>
                <c:pt idx="3431">
                  <c:v>42881</c:v>
                </c:pt>
                <c:pt idx="3432">
                  <c:v>42882</c:v>
                </c:pt>
                <c:pt idx="3433">
                  <c:v>42883</c:v>
                </c:pt>
                <c:pt idx="3434">
                  <c:v>42884</c:v>
                </c:pt>
                <c:pt idx="3435">
                  <c:v>42885</c:v>
                </c:pt>
                <c:pt idx="3436">
                  <c:v>42886</c:v>
                </c:pt>
                <c:pt idx="3437">
                  <c:v>42887</c:v>
                </c:pt>
                <c:pt idx="3438">
                  <c:v>42888</c:v>
                </c:pt>
                <c:pt idx="3439">
                  <c:v>42889</c:v>
                </c:pt>
                <c:pt idx="3440">
                  <c:v>42890</c:v>
                </c:pt>
                <c:pt idx="3441">
                  <c:v>42891</c:v>
                </c:pt>
                <c:pt idx="3442">
                  <c:v>42892</c:v>
                </c:pt>
                <c:pt idx="3443">
                  <c:v>42893</c:v>
                </c:pt>
                <c:pt idx="3444">
                  <c:v>42894</c:v>
                </c:pt>
                <c:pt idx="3445">
                  <c:v>42895</c:v>
                </c:pt>
                <c:pt idx="3446">
                  <c:v>42896</c:v>
                </c:pt>
                <c:pt idx="3447">
                  <c:v>42897</c:v>
                </c:pt>
                <c:pt idx="3448">
                  <c:v>42898</c:v>
                </c:pt>
                <c:pt idx="3449">
                  <c:v>42899</c:v>
                </c:pt>
                <c:pt idx="3450">
                  <c:v>42900</c:v>
                </c:pt>
                <c:pt idx="3451">
                  <c:v>42901</c:v>
                </c:pt>
                <c:pt idx="3452">
                  <c:v>42902</c:v>
                </c:pt>
                <c:pt idx="3453">
                  <c:v>42903</c:v>
                </c:pt>
                <c:pt idx="3454">
                  <c:v>42904</c:v>
                </c:pt>
                <c:pt idx="3455">
                  <c:v>42905</c:v>
                </c:pt>
                <c:pt idx="3456">
                  <c:v>42906</c:v>
                </c:pt>
                <c:pt idx="3457">
                  <c:v>42907</c:v>
                </c:pt>
                <c:pt idx="3458">
                  <c:v>42908</c:v>
                </c:pt>
                <c:pt idx="3459">
                  <c:v>42909</c:v>
                </c:pt>
                <c:pt idx="3460">
                  <c:v>42910</c:v>
                </c:pt>
                <c:pt idx="3461">
                  <c:v>42911</c:v>
                </c:pt>
                <c:pt idx="3462">
                  <c:v>42912</c:v>
                </c:pt>
                <c:pt idx="3463">
                  <c:v>42913</c:v>
                </c:pt>
                <c:pt idx="3464">
                  <c:v>42914</c:v>
                </c:pt>
                <c:pt idx="3465">
                  <c:v>42915</c:v>
                </c:pt>
                <c:pt idx="3466">
                  <c:v>42916</c:v>
                </c:pt>
                <c:pt idx="3467">
                  <c:v>42917</c:v>
                </c:pt>
                <c:pt idx="3468">
                  <c:v>42918</c:v>
                </c:pt>
                <c:pt idx="3469">
                  <c:v>42919</c:v>
                </c:pt>
                <c:pt idx="3470">
                  <c:v>42920</c:v>
                </c:pt>
                <c:pt idx="3471">
                  <c:v>42921</c:v>
                </c:pt>
                <c:pt idx="3472">
                  <c:v>42922</c:v>
                </c:pt>
                <c:pt idx="3473">
                  <c:v>42923</c:v>
                </c:pt>
                <c:pt idx="3474">
                  <c:v>42924</c:v>
                </c:pt>
                <c:pt idx="3475">
                  <c:v>42925</c:v>
                </c:pt>
                <c:pt idx="3476">
                  <c:v>42926</c:v>
                </c:pt>
                <c:pt idx="3477">
                  <c:v>42927</c:v>
                </c:pt>
                <c:pt idx="3478">
                  <c:v>42928</c:v>
                </c:pt>
                <c:pt idx="3479">
                  <c:v>42929</c:v>
                </c:pt>
                <c:pt idx="3480">
                  <c:v>42930</c:v>
                </c:pt>
                <c:pt idx="3481">
                  <c:v>42931</c:v>
                </c:pt>
                <c:pt idx="3482">
                  <c:v>42932</c:v>
                </c:pt>
                <c:pt idx="3483">
                  <c:v>42933</c:v>
                </c:pt>
                <c:pt idx="3484">
                  <c:v>42934</c:v>
                </c:pt>
                <c:pt idx="3485">
                  <c:v>42935</c:v>
                </c:pt>
                <c:pt idx="3486">
                  <c:v>42936</c:v>
                </c:pt>
                <c:pt idx="3487">
                  <c:v>42937</c:v>
                </c:pt>
                <c:pt idx="3488">
                  <c:v>42938</c:v>
                </c:pt>
                <c:pt idx="3489">
                  <c:v>42939</c:v>
                </c:pt>
                <c:pt idx="3490">
                  <c:v>42940</c:v>
                </c:pt>
                <c:pt idx="3491">
                  <c:v>42941</c:v>
                </c:pt>
                <c:pt idx="3492">
                  <c:v>42942</c:v>
                </c:pt>
                <c:pt idx="3493">
                  <c:v>42943</c:v>
                </c:pt>
                <c:pt idx="3494">
                  <c:v>42944</c:v>
                </c:pt>
                <c:pt idx="3495">
                  <c:v>42945</c:v>
                </c:pt>
                <c:pt idx="3496">
                  <c:v>42946</c:v>
                </c:pt>
                <c:pt idx="3497">
                  <c:v>42947</c:v>
                </c:pt>
                <c:pt idx="3498">
                  <c:v>42948</c:v>
                </c:pt>
                <c:pt idx="3499">
                  <c:v>42949</c:v>
                </c:pt>
                <c:pt idx="3500">
                  <c:v>42950</c:v>
                </c:pt>
                <c:pt idx="3501">
                  <c:v>42951</c:v>
                </c:pt>
                <c:pt idx="3502">
                  <c:v>42952</c:v>
                </c:pt>
                <c:pt idx="3503">
                  <c:v>42953</c:v>
                </c:pt>
                <c:pt idx="3504">
                  <c:v>42954</c:v>
                </c:pt>
                <c:pt idx="3505">
                  <c:v>42955</c:v>
                </c:pt>
                <c:pt idx="3506">
                  <c:v>42956</c:v>
                </c:pt>
                <c:pt idx="3507">
                  <c:v>42957</c:v>
                </c:pt>
                <c:pt idx="3508">
                  <c:v>42958</c:v>
                </c:pt>
                <c:pt idx="3509">
                  <c:v>42959</c:v>
                </c:pt>
                <c:pt idx="3510">
                  <c:v>42960</c:v>
                </c:pt>
                <c:pt idx="3511">
                  <c:v>42961</c:v>
                </c:pt>
                <c:pt idx="3512">
                  <c:v>42962</c:v>
                </c:pt>
                <c:pt idx="3513">
                  <c:v>42963</c:v>
                </c:pt>
                <c:pt idx="3514">
                  <c:v>42964</c:v>
                </c:pt>
                <c:pt idx="3515">
                  <c:v>42965</c:v>
                </c:pt>
                <c:pt idx="3516">
                  <c:v>42966</c:v>
                </c:pt>
                <c:pt idx="3517">
                  <c:v>42967</c:v>
                </c:pt>
                <c:pt idx="3518">
                  <c:v>42968</c:v>
                </c:pt>
                <c:pt idx="3519">
                  <c:v>42969</c:v>
                </c:pt>
                <c:pt idx="3520">
                  <c:v>42970</c:v>
                </c:pt>
                <c:pt idx="3521">
                  <c:v>42971</c:v>
                </c:pt>
                <c:pt idx="3522">
                  <c:v>42972</c:v>
                </c:pt>
                <c:pt idx="3523">
                  <c:v>42973</c:v>
                </c:pt>
                <c:pt idx="3524">
                  <c:v>42974</c:v>
                </c:pt>
                <c:pt idx="3525">
                  <c:v>42975</c:v>
                </c:pt>
                <c:pt idx="3526">
                  <c:v>42976</c:v>
                </c:pt>
                <c:pt idx="3527">
                  <c:v>42977</c:v>
                </c:pt>
                <c:pt idx="3528">
                  <c:v>42978</c:v>
                </c:pt>
                <c:pt idx="3529">
                  <c:v>42979</c:v>
                </c:pt>
                <c:pt idx="3530">
                  <c:v>42980</c:v>
                </c:pt>
                <c:pt idx="3531">
                  <c:v>42981</c:v>
                </c:pt>
                <c:pt idx="3532">
                  <c:v>42982</c:v>
                </c:pt>
                <c:pt idx="3533">
                  <c:v>42983</c:v>
                </c:pt>
                <c:pt idx="3534">
                  <c:v>42984</c:v>
                </c:pt>
                <c:pt idx="3535">
                  <c:v>42985</c:v>
                </c:pt>
                <c:pt idx="3536">
                  <c:v>42986</c:v>
                </c:pt>
                <c:pt idx="3537">
                  <c:v>42987</c:v>
                </c:pt>
                <c:pt idx="3538">
                  <c:v>42988</c:v>
                </c:pt>
                <c:pt idx="3539">
                  <c:v>42989</c:v>
                </c:pt>
                <c:pt idx="3540">
                  <c:v>42990</c:v>
                </c:pt>
                <c:pt idx="3541">
                  <c:v>42991</c:v>
                </c:pt>
                <c:pt idx="3542">
                  <c:v>42992</c:v>
                </c:pt>
                <c:pt idx="3543">
                  <c:v>42993</c:v>
                </c:pt>
                <c:pt idx="3544">
                  <c:v>42994</c:v>
                </c:pt>
                <c:pt idx="3545">
                  <c:v>42995</c:v>
                </c:pt>
                <c:pt idx="3546">
                  <c:v>42996</c:v>
                </c:pt>
                <c:pt idx="3547">
                  <c:v>42997</c:v>
                </c:pt>
                <c:pt idx="3548">
                  <c:v>42998</c:v>
                </c:pt>
                <c:pt idx="3549">
                  <c:v>42999</c:v>
                </c:pt>
                <c:pt idx="3550">
                  <c:v>43000</c:v>
                </c:pt>
                <c:pt idx="3551">
                  <c:v>43001</c:v>
                </c:pt>
                <c:pt idx="3552">
                  <c:v>43002</c:v>
                </c:pt>
                <c:pt idx="3553">
                  <c:v>43003</c:v>
                </c:pt>
                <c:pt idx="3554">
                  <c:v>43004</c:v>
                </c:pt>
                <c:pt idx="3555">
                  <c:v>43005</c:v>
                </c:pt>
                <c:pt idx="3556">
                  <c:v>43006</c:v>
                </c:pt>
                <c:pt idx="3557">
                  <c:v>43007</c:v>
                </c:pt>
                <c:pt idx="3558">
                  <c:v>43008</c:v>
                </c:pt>
                <c:pt idx="3559">
                  <c:v>43009</c:v>
                </c:pt>
                <c:pt idx="3560">
                  <c:v>43010</c:v>
                </c:pt>
                <c:pt idx="3561">
                  <c:v>43011</c:v>
                </c:pt>
                <c:pt idx="3562">
                  <c:v>43012</c:v>
                </c:pt>
                <c:pt idx="3563">
                  <c:v>43013</c:v>
                </c:pt>
                <c:pt idx="3564">
                  <c:v>43014</c:v>
                </c:pt>
                <c:pt idx="3565">
                  <c:v>43015</c:v>
                </c:pt>
                <c:pt idx="3566">
                  <c:v>43016</c:v>
                </c:pt>
                <c:pt idx="3567">
                  <c:v>43017</c:v>
                </c:pt>
                <c:pt idx="3568">
                  <c:v>43018</c:v>
                </c:pt>
                <c:pt idx="3569">
                  <c:v>43019</c:v>
                </c:pt>
                <c:pt idx="3570">
                  <c:v>43020</c:v>
                </c:pt>
                <c:pt idx="3571">
                  <c:v>43021</c:v>
                </c:pt>
                <c:pt idx="3572">
                  <c:v>43022</c:v>
                </c:pt>
                <c:pt idx="3573">
                  <c:v>43023</c:v>
                </c:pt>
                <c:pt idx="3574">
                  <c:v>43024</c:v>
                </c:pt>
                <c:pt idx="3575">
                  <c:v>43025</c:v>
                </c:pt>
                <c:pt idx="3576">
                  <c:v>43026</c:v>
                </c:pt>
                <c:pt idx="3577">
                  <c:v>43027</c:v>
                </c:pt>
                <c:pt idx="3578">
                  <c:v>43028</c:v>
                </c:pt>
                <c:pt idx="3579">
                  <c:v>43029</c:v>
                </c:pt>
                <c:pt idx="3580">
                  <c:v>43030</c:v>
                </c:pt>
                <c:pt idx="3581">
                  <c:v>43031</c:v>
                </c:pt>
                <c:pt idx="3582">
                  <c:v>43032</c:v>
                </c:pt>
                <c:pt idx="3583">
                  <c:v>43033</c:v>
                </c:pt>
                <c:pt idx="3584">
                  <c:v>43034</c:v>
                </c:pt>
                <c:pt idx="3585">
                  <c:v>43035</c:v>
                </c:pt>
                <c:pt idx="3586">
                  <c:v>43036</c:v>
                </c:pt>
                <c:pt idx="3587">
                  <c:v>43037</c:v>
                </c:pt>
                <c:pt idx="3588">
                  <c:v>43038</c:v>
                </c:pt>
                <c:pt idx="3589">
                  <c:v>43039</c:v>
                </c:pt>
                <c:pt idx="3590">
                  <c:v>43040</c:v>
                </c:pt>
                <c:pt idx="3591">
                  <c:v>43041</c:v>
                </c:pt>
                <c:pt idx="3592">
                  <c:v>43042</c:v>
                </c:pt>
                <c:pt idx="3593">
                  <c:v>43043</c:v>
                </c:pt>
                <c:pt idx="3594">
                  <c:v>43044</c:v>
                </c:pt>
                <c:pt idx="3595">
                  <c:v>43045</c:v>
                </c:pt>
                <c:pt idx="3596">
                  <c:v>43046</c:v>
                </c:pt>
                <c:pt idx="3597">
                  <c:v>43047</c:v>
                </c:pt>
                <c:pt idx="3598">
                  <c:v>43048</c:v>
                </c:pt>
                <c:pt idx="3599">
                  <c:v>43049</c:v>
                </c:pt>
                <c:pt idx="3600">
                  <c:v>43050</c:v>
                </c:pt>
                <c:pt idx="3601">
                  <c:v>43051</c:v>
                </c:pt>
                <c:pt idx="3602">
                  <c:v>43052</c:v>
                </c:pt>
                <c:pt idx="3603">
                  <c:v>43053</c:v>
                </c:pt>
                <c:pt idx="3604">
                  <c:v>43054</c:v>
                </c:pt>
                <c:pt idx="3605">
                  <c:v>43055</c:v>
                </c:pt>
                <c:pt idx="3606">
                  <c:v>43056</c:v>
                </c:pt>
                <c:pt idx="3607">
                  <c:v>43057</c:v>
                </c:pt>
                <c:pt idx="3608">
                  <c:v>43058</c:v>
                </c:pt>
                <c:pt idx="3609">
                  <c:v>43059</c:v>
                </c:pt>
                <c:pt idx="3610">
                  <c:v>43060</c:v>
                </c:pt>
                <c:pt idx="3611">
                  <c:v>43061</c:v>
                </c:pt>
                <c:pt idx="3612">
                  <c:v>43062</c:v>
                </c:pt>
                <c:pt idx="3613">
                  <c:v>43063</c:v>
                </c:pt>
                <c:pt idx="3614">
                  <c:v>43064</c:v>
                </c:pt>
                <c:pt idx="3615">
                  <c:v>43065</c:v>
                </c:pt>
                <c:pt idx="3616">
                  <c:v>43066</c:v>
                </c:pt>
                <c:pt idx="3617">
                  <c:v>43067</c:v>
                </c:pt>
                <c:pt idx="3618">
                  <c:v>43068</c:v>
                </c:pt>
                <c:pt idx="3619">
                  <c:v>43069</c:v>
                </c:pt>
                <c:pt idx="3620">
                  <c:v>43070</c:v>
                </c:pt>
                <c:pt idx="3621">
                  <c:v>43071</c:v>
                </c:pt>
                <c:pt idx="3622">
                  <c:v>43072</c:v>
                </c:pt>
                <c:pt idx="3623">
                  <c:v>43073</c:v>
                </c:pt>
                <c:pt idx="3624">
                  <c:v>43074</c:v>
                </c:pt>
                <c:pt idx="3625">
                  <c:v>43075</c:v>
                </c:pt>
                <c:pt idx="3626">
                  <c:v>43076</c:v>
                </c:pt>
                <c:pt idx="3627">
                  <c:v>43077</c:v>
                </c:pt>
                <c:pt idx="3628">
                  <c:v>43078</c:v>
                </c:pt>
                <c:pt idx="3629">
                  <c:v>43079</c:v>
                </c:pt>
                <c:pt idx="3630">
                  <c:v>43080</c:v>
                </c:pt>
                <c:pt idx="3631">
                  <c:v>43081</c:v>
                </c:pt>
                <c:pt idx="3632">
                  <c:v>43082</c:v>
                </c:pt>
                <c:pt idx="3633">
                  <c:v>43083</c:v>
                </c:pt>
                <c:pt idx="3634">
                  <c:v>43084</c:v>
                </c:pt>
                <c:pt idx="3635">
                  <c:v>43085</c:v>
                </c:pt>
                <c:pt idx="3636">
                  <c:v>43086</c:v>
                </c:pt>
                <c:pt idx="3637">
                  <c:v>43087</c:v>
                </c:pt>
                <c:pt idx="3638">
                  <c:v>43088</c:v>
                </c:pt>
                <c:pt idx="3639">
                  <c:v>43089</c:v>
                </c:pt>
                <c:pt idx="3640">
                  <c:v>43090</c:v>
                </c:pt>
                <c:pt idx="3641">
                  <c:v>43091</c:v>
                </c:pt>
                <c:pt idx="3642">
                  <c:v>43092</c:v>
                </c:pt>
                <c:pt idx="3643">
                  <c:v>43093</c:v>
                </c:pt>
                <c:pt idx="3644">
                  <c:v>43094</c:v>
                </c:pt>
                <c:pt idx="3645">
                  <c:v>43095</c:v>
                </c:pt>
                <c:pt idx="3646">
                  <c:v>43096</c:v>
                </c:pt>
                <c:pt idx="3647">
                  <c:v>43097</c:v>
                </c:pt>
                <c:pt idx="3648">
                  <c:v>43098</c:v>
                </c:pt>
                <c:pt idx="3649">
                  <c:v>43099</c:v>
                </c:pt>
                <c:pt idx="3650">
                  <c:v>43100</c:v>
                </c:pt>
              </c:numCache>
            </c:numRef>
          </c:cat>
          <c:val>
            <c:numRef>
              <c:f>Rainf_2008_17_mm_day!$B$2:$B$3652</c:f>
              <c:numCache>
                <c:formatCode>General</c:formatCode>
                <c:ptCount val="3651"/>
                <c:pt idx="0">
                  <c:v>1.21816E-4</c:v>
                </c:pt>
                <c:pt idx="1">
                  <c:v>1.6908799999999999E-4</c:v>
                </c:pt>
                <c:pt idx="2" formatCode="0.00E+00">
                  <c:v>1.8499999999999999E-5</c:v>
                </c:pt>
                <c:pt idx="3">
                  <c:v>6.3205664999999994E-2</c:v>
                </c:pt>
                <c:pt idx="4">
                  <c:v>0.13914684699999999</c:v>
                </c:pt>
                <c:pt idx="5">
                  <c:v>2.2914598000000001E-2</c:v>
                </c:pt>
                <c:pt idx="6">
                  <c:v>0.14893267399999999</c:v>
                </c:pt>
                <c:pt idx="7">
                  <c:v>0.44342037499999998</c:v>
                </c:pt>
                <c:pt idx="8">
                  <c:v>0.16595242900000001</c:v>
                </c:pt>
                <c:pt idx="9">
                  <c:v>1.7408149999999999E-3</c:v>
                </c:pt>
                <c:pt idx="10">
                  <c:v>1.172413E-3</c:v>
                </c:pt>
                <c:pt idx="11">
                  <c:v>1.0711989999999999E-3</c:v>
                </c:pt>
                <c:pt idx="12">
                  <c:v>3.5269199999999999E-4</c:v>
                </c:pt>
                <c:pt idx="13">
                  <c:v>1.1683640000000001E-3</c:v>
                </c:pt>
                <c:pt idx="14">
                  <c:v>0.100236089</c:v>
                </c:pt>
                <c:pt idx="15">
                  <c:v>1.0233761530000001</c:v>
                </c:pt>
                <c:pt idx="16">
                  <c:v>1.276880174</c:v>
                </c:pt>
                <c:pt idx="17">
                  <c:v>0.20142853599999999</c:v>
                </c:pt>
                <c:pt idx="18">
                  <c:v>1.6608102E-2</c:v>
                </c:pt>
                <c:pt idx="19">
                  <c:v>1.439E-4</c:v>
                </c:pt>
                <c:pt idx="20">
                  <c:v>0.35332650399999999</c:v>
                </c:pt>
                <c:pt idx="21">
                  <c:v>4.5911747009999999</c:v>
                </c:pt>
                <c:pt idx="22">
                  <c:v>0.23901276499999999</c:v>
                </c:pt>
                <c:pt idx="23">
                  <c:v>0.28355988500000001</c:v>
                </c:pt>
                <c:pt idx="24">
                  <c:v>0.37225794200000001</c:v>
                </c:pt>
                <c:pt idx="25">
                  <c:v>3.3546924999999998E-2</c:v>
                </c:pt>
                <c:pt idx="26">
                  <c:v>6.2064461000000001E-2</c:v>
                </c:pt>
                <c:pt idx="27">
                  <c:v>0.20466910199999999</c:v>
                </c:pt>
                <c:pt idx="28">
                  <c:v>0.44967631200000002</c:v>
                </c:pt>
                <c:pt idx="29">
                  <c:v>4.0901581999999999E-2</c:v>
                </c:pt>
                <c:pt idx="30">
                  <c:v>3.8039219999999999E-3</c:v>
                </c:pt>
                <c:pt idx="31">
                  <c:v>7.5471026999999996E-2</c:v>
                </c:pt>
                <c:pt idx="32">
                  <c:v>0.245211232</c:v>
                </c:pt>
                <c:pt idx="33">
                  <c:v>4.6831971999999999E-2</c:v>
                </c:pt>
                <c:pt idx="34">
                  <c:v>6.4228231999999996E-2</c:v>
                </c:pt>
                <c:pt idx="35">
                  <c:v>0.32584527000000002</c:v>
                </c:pt>
                <c:pt idx="36">
                  <c:v>0.88362483000000003</c:v>
                </c:pt>
                <c:pt idx="37">
                  <c:v>1.249998618</c:v>
                </c:pt>
                <c:pt idx="38">
                  <c:v>2.3710432E-2</c:v>
                </c:pt>
                <c:pt idx="39" formatCode="0.00E+00">
                  <c:v>9.6500000000000008E-7</c:v>
                </c:pt>
                <c:pt idx="40" formatCode="0.00E+00">
                  <c:v>9.5599999999999996E-8</c:v>
                </c:pt>
                <c:pt idx="41">
                  <c:v>0</c:v>
                </c:pt>
                <c:pt idx="42" formatCode="0.00E+00">
                  <c:v>3.6300000000000001E-5</c:v>
                </c:pt>
                <c:pt idx="43">
                  <c:v>3.3355E-4</c:v>
                </c:pt>
                <c:pt idx="44">
                  <c:v>2.4980199999999998E-4</c:v>
                </c:pt>
                <c:pt idx="45" formatCode="0.00E+00">
                  <c:v>8.3999999999999995E-5</c:v>
                </c:pt>
                <c:pt idx="46">
                  <c:v>7.6036860000000001E-3</c:v>
                </c:pt>
                <c:pt idx="47">
                  <c:v>0.23912027999999999</c:v>
                </c:pt>
                <c:pt idx="48">
                  <c:v>0.37162804100000002</c:v>
                </c:pt>
                <c:pt idx="49">
                  <c:v>0.11201455</c:v>
                </c:pt>
                <c:pt idx="50">
                  <c:v>3.197564E-3</c:v>
                </c:pt>
                <c:pt idx="51">
                  <c:v>4.5197910000000001E-2</c:v>
                </c:pt>
                <c:pt idx="52">
                  <c:v>4.7064730999999999E-2</c:v>
                </c:pt>
                <c:pt idx="53">
                  <c:v>1.9916897999999999E-2</c:v>
                </c:pt>
                <c:pt idx="54">
                  <c:v>9.5244299999999997E-4</c:v>
                </c:pt>
                <c:pt idx="55">
                  <c:v>2.0792689999999999E-3</c:v>
                </c:pt>
                <c:pt idx="56">
                  <c:v>1.5333689999999999E-3</c:v>
                </c:pt>
                <c:pt idx="57">
                  <c:v>3.8622599999999998E-4</c:v>
                </c:pt>
                <c:pt idx="58">
                  <c:v>1.850462E-3</c:v>
                </c:pt>
                <c:pt idx="59">
                  <c:v>1.4013174E-2</c:v>
                </c:pt>
                <c:pt idx="60">
                  <c:v>5.7521037999999997E-2</c:v>
                </c:pt>
                <c:pt idx="61">
                  <c:v>0.27046656899999999</c:v>
                </c:pt>
                <c:pt idx="62">
                  <c:v>0.46449094099999999</c:v>
                </c:pt>
                <c:pt idx="63">
                  <c:v>0.153763331</c:v>
                </c:pt>
                <c:pt idx="64">
                  <c:v>3.5471247999999997E-2</c:v>
                </c:pt>
                <c:pt idx="65">
                  <c:v>6.5793077000000005E-2</c:v>
                </c:pt>
                <c:pt idx="66">
                  <c:v>3.4065471E-2</c:v>
                </c:pt>
                <c:pt idx="67">
                  <c:v>1.7466555000000002E-2</c:v>
                </c:pt>
                <c:pt idx="68">
                  <c:v>9.0681370000000004E-3</c:v>
                </c:pt>
                <c:pt idx="69">
                  <c:v>8.6783880000000004E-3</c:v>
                </c:pt>
                <c:pt idx="70">
                  <c:v>0.122498548</c:v>
                </c:pt>
                <c:pt idx="71">
                  <c:v>0.43993050900000003</c:v>
                </c:pt>
                <c:pt idx="72">
                  <c:v>4.0671804999999998E-2</c:v>
                </c:pt>
                <c:pt idx="73">
                  <c:v>2.6237058000000001E-2</c:v>
                </c:pt>
                <c:pt idx="74">
                  <c:v>3.0343377000000001E-2</c:v>
                </c:pt>
                <c:pt idx="75">
                  <c:v>0.126556326</c:v>
                </c:pt>
                <c:pt idx="76">
                  <c:v>9.0718928000000004E-2</c:v>
                </c:pt>
                <c:pt idx="77">
                  <c:v>9.0081677999999998E-2</c:v>
                </c:pt>
                <c:pt idx="78">
                  <c:v>8.7295582999999996E-2</c:v>
                </c:pt>
                <c:pt idx="79">
                  <c:v>9.4922900000000004E-3</c:v>
                </c:pt>
                <c:pt idx="80">
                  <c:v>7.9278013999999994E-2</c:v>
                </c:pt>
                <c:pt idx="81">
                  <c:v>0.16826255200000001</c:v>
                </c:pt>
                <c:pt idx="82">
                  <c:v>3.1538074999999999E-2</c:v>
                </c:pt>
                <c:pt idx="83">
                  <c:v>2.2231425999999999E-2</c:v>
                </c:pt>
                <c:pt idx="84">
                  <c:v>1.2658931E-2</c:v>
                </c:pt>
                <c:pt idx="85">
                  <c:v>1.3408653E-2</c:v>
                </c:pt>
                <c:pt idx="86">
                  <c:v>3.1500333999999998E-2</c:v>
                </c:pt>
                <c:pt idx="87">
                  <c:v>0.119246373</c:v>
                </c:pt>
                <c:pt idx="88">
                  <c:v>0.120711791</c:v>
                </c:pt>
                <c:pt idx="89">
                  <c:v>0.87620758099999996</c:v>
                </c:pt>
                <c:pt idx="90">
                  <c:v>1.0165664219999999</c:v>
                </c:pt>
                <c:pt idx="91">
                  <c:v>0.151886404</c:v>
                </c:pt>
                <c:pt idx="92">
                  <c:v>0.37030951099999998</c:v>
                </c:pt>
                <c:pt idx="93">
                  <c:v>1.4853118830000001</c:v>
                </c:pt>
                <c:pt idx="94">
                  <c:v>4.556379036</c:v>
                </c:pt>
                <c:pt idx="95">
                  <c:v>1.3679226579999999</c:v>
                </c:pt>
                <c:pt idx="96">
                  <c:v>8.9189750000000009E-3</c:v>
                </c:pt>
                <c:pt idx="97">
                  <c:v>1.0540394E-2</c:v>
                </c:pt>
                <c:pt idx="98">
                  <c:v>1.5442314E-2</c:v>
                </c:pt>
                <c:pt idx="99">
                  <c:v>2.8136136999999999E-2</c:v>
                </c:pt>
                <c:pt idx="100">
                  <c:v>0.31477923800000002</c:v>
                </c:pt>
                <c:pt idx="101">
                  <c:v>0.45680779100000002</c:v>
                </c:pt>
                <c:pt idx="102">
                  <c:v>1.6467262999999999E-2</c:v>
                </c:pt>
                <c:pt idx="103">
                  <c:v>4.0806916999999998E-2</c:v>
                </c:pt>
                <c:pt idx="104">
                  <c:v>0.373353135</c:v>
                </c:pt>
                <c:pt idx="105">
                  <c:v>0.42154341200000001</c:v>
                </c:pt>
                <c:pt idx="106">
                  <c:v>7.1125812999999996E-2</c:v>
                </c:pt>
                <c:pt idx="107">
                  <c:v>2.6111519999999998E-3</c:v>
                </c:pt>
                <c:pt idx="108">
                  <c:v>5.32797E-4</c:v>
                </c:pt>
                <c:pt idx="109">
                  <c:v>2.0064530000000001E-3</c:v>
                </c:pt>
                <c:pt idx="110">
                  <c:v>7.7227000000000003E-4</c:v>
                </c:pt>
                <c:pt idx="111">
                  <c:v>3.6386169999999998E-3</c:v>
                </c:pt>
                <c:pt idx="112">
                  <c:v>1.7510197000000002E-2</c:v>
                </c:pt>
                <c:pt idx="113">
                  <c:v>1.0829558E-2</c:v>
                </c:pt>
                <c:pt idx="114">
                  <c:v>3.4095079999999999E-3</c:v>
                </c:pt>
                <c:pt idx="115">
                  <c:v>1.1118654E-2</c:v>
                </c:pt>
                <c:pt idx="116">
                  <c:v>4.0522534999999998E-2</c:v>
                </c:pt>
                <c:pt idx="117">
                  <c:v>4.3068990000000001E-2</c:v>
                </c:pt>
                <c:pt idx="118">
                  <c:v>9.4820770999999998E-2</c:v>
                </c:pt>
                <c:pt idx="119">
                  <c:v>7.4734353000000003E-2</c:v>
                </c:pt>
                <c:pt idx="120">
                  <c:v>8.1272326000000006E-2</c:v>
                </c:pt>
                <c:pt idx="121">
                  <c:v>7.8222894000000001E-2</c:v>
                </c:pt>
                <c:pt idx="122">
                  <c:v>0.65068663000000004</c:v>
                </c:pt>
                <c:pt idx="123">
                  <c:v>0.44793490600000002</c:v>
                </c:pt>
                <c:pt idx="124">
                  <c:v>0.732360699</c:v>
                </c:pt>
                <c:pt idx="125">
                  <c:v>0.47239363299999998</c:v>
                </c:pt>
                <c:pt idx="126">
                  <c:v>0.27524771399999998</c:v>
                </c:pt>
                <c:pt idx="127">
                  <c:v>0.31991153300000003</c:v>
                </c:pt>
                <c:pt idx="128">
                  <c:v>0.38813165700000002</c:v>
                </c:pt>
                <c:pt idx="129">
                  <c:v>0.51317274099999999</c:v>
                </c:pt>
                <c:pt idx="130">
                  <c:v>0.579316995</c:v>
                </c:pt>
                <c:pt idx="131">
                  <c:v>0.68755183900000005</c:v>
                </c:pt>
                <c:pt idx="132">
                  <c:v>0.46849924199999998</c:v>
                </c:pt>
                <c:pt idx="133">
                  <c:v>0.49732410700000002</c:v>
                </c:pt>
                <c:pt idx="134">
                  <c:v>0.77452578699999997</c:v>
                </c:pt>
                <c:pt idx="135">
                  <c:v>0.93376143899999997</c:v>
                </c:pt>
                <c:pt idx="136">
                  <c:v>0.558946736</c:v>
                </c:pt>
                <c:pt idx="137">
                  <c:v>0.53424611200000005</c:v>
                </c:pt>
                <c:pt idx="138">
                  <c:v>2.445013882</c:v>
                </c:pt>
                <c:pt idx="139">
                  <c:v>1.340950557</c:v>
                </c:pt>
                <c:pt idx="140">
                  <c:v>1.8405490339999999</c:v>
                </c:pt>
                <c:pt idx="141">
                  <c:v>2.9307405289999999</c:v>
                </c:pt>
                <c:pt idx="142">
                  <c:v>3.1284572879999999</c:v>
                </c:pt>
                <c:pt idx="143">
                  <c:v>1.525587061</c:v>
                </c:pt>
                <c:pt idx="144">
                  <c:v>2.4878796470000002</c:v>
                </c:pt>
                <c:pt idx="145">
                  <c:v>0.93630568199999997</c:v>
                </c:pt>
                <c:pt idx="146">
                  <c:v>0.29663907900000003</c:v>
                </c:pt>
                <c:pt idx="147">
                  <c:v>5.5817277999999998E-2</c:v>
                </c:pt>
                <c:pt idx="148">
                  <c:v>0.105039017</c:v>
                </c:pt>
                <c:pt idx="149">
                  <c:v>0.15999422199999999</c:v>
                </c:pt>
                <c:pt idx="150">
                  <c:v>0.312801098</c:v>
                </c:pt>
                <c:pt idx="151">
                  <c:v>1.2657302020000001</c:v>
                </c:pt>
                <c:pt idx="152">
                  <c:v>1.7661644869999999</c:v>
                </c:pt>
                <c:pt idx="153">
                  <c:v>2.1855405050000001</c:v>
                </c:pt>
                <c:pt idx="154">
                  <c:v>3.27464983</c:v>
                </c:pt>
                <c:pt idx="155">
                  <c:v>3.7330021769999999</c:v>
                </c:pt>
                <c:pt idx="156">
                  <c:v>5.3559431560000004</c:v>
                </c:pt>
                <c:pt idx="157">
                  <c:v>8.1006179239999998</c:v>
                </c:pt>
                <c:pt idx="158">
                  <c:v>4.7903848499999997</c:v>
                </c:pt>
                <c:pt idx="159">
                  <c:v>10.60785029</c:v>
                </c:pt>
                <c:pt idx="160">
                  <c:v>8.4917532520000005</c:v>
                </c:pt>
                <c:pt idx="161">
                  <c:v>10.045067</c:v>
                </c:pt>
                <c:pt idx="162">
                  <c:v>24.46333783</c:v>
                </c:pt>
                <c:pt idx="163">
                  <c:v>21.433660629999999</c:v>
                </c:pt>
                <c:pt idx="164">
                  <c:v>21.84814883</c:v>
                </c:pt>
                <c:pt idx="165">
                  <c:v>29.282200190000001</c:v>
                </c:pt>
                <c:pt idx="166">
                  <c:v>32.740242649999999</c:v>
                </c:pt>
                <c:pt idx="167">
                  <c:v>29.428412860000002</c:v>
                </c:pt>
                <c:pt idx="168">
                  <c:v>28.877012149999999</c:v>
                </c:pt>
                <c:pt idx="169">
                  <c:v>30.616538429999999</c:v>
                </c:pt>
                <c:pt idx="170">
                  <c:v>19.671623570000001</c:v>
                </c:pt>
                <c:pt idx="171">
                  <c:v>12.72044638</c:v>
                </c:pt>
                <c:pt idx="172">
                  <c:v>12.720575699999999</c:v>
                </c:pt>
                <c:pt idx="173">
                  <c:v>10.55597453</c:v>
                </c:pt>
                <c:pt idx="174">
                  <c:v>19.854174230000002</c:v>
                </c:pt>
                <c:pt idx="175">
                  <c:v>15.415902259999999</c:v>
                </c:pt>
                <c:pt idx="176">
                  <c:v>8.3855167569999995</c:v>
                </c:pt>
                <c:pt idx="177">
                  <c:v>32.055353940000003</c:v>
                </c:pt>
                <c:pt idx="178">
                  <c:v>27.475767950000002</c:v>
                </c:pt>
                <c:pt idx="179">
                  <c:v>19.15960235</c:v>
                </c:pt>
                <c:pt idx="180">
                  <c:v>15.652050839999999</c:v>
                </c:pt>
                <c:pt idx="181">
                  <c:v>15.12702374</c:v>
                </c:pt>
                <c:pt idx="182">
                  <c:v>16.174331850000002</c:v>
                </c:pt>
                <c:pt idx="183">
                  <c:v>15.590989260000001</c:v>
                </c:pt>
                <c:pt idx="184">
                  <c:v>23.86471251</c:v>
                </c:pt>
                <c:pt idx="185">
                  <c:v>25.99552598</c:v>
                </c:pt>
                <c:pt idx="186">
                  <c:v>19.42690142</c:v>
                </c:pt>
                <c:pt idx="187">
                  <c:v>15.434689219999999</c:v>
                </c:pt>
                <c:pt idx="188">
                  <c:v>16.883223439999998</c:v>
                </c:pt>
                <c:pt idx="189">
                  <c:v>13.72493192</c:v>
                </c:pt>
                <c:pt idx="190">
                  <c:v>14.11514687</c:v>
                </c:pt>
                <c:pt idx="191">
                  <c:v>13.987311480000001</c:v>
                </c:pt>
                <c:pt idx="192">
                  <c:v>21.624902559999999</c:v>
                </c:pt>
                <c:pt idx="193">
                  <c:v>16.683818670000001</c:v>
                </c:pt>
                <c:pt idx="194">
                  <c:v>20.876937529999999</c:v>
                </c:pt>
                <c:pt idx="195">
                  <c:v>11.900351029999999</c:v>
                </c:pt>
                <c:pt idx="196">
                  <c:v>12.31395084</c:v>
                </c:pt>
                <c:pt idx="197">
                  <c:v>9.5056071860000007</c:v>
                </c:pt>
                <c:pt idx="198">
                  <c:v>7.9407697410000004</c:v>
                </c:pt>
                <c:pt idx="199">
                  <c:v>17.295617620000002</c:v>
                </c:pt>
                <c:pt idx="200">
                  <c:v>18.236765850000001</c:v>
                </c:pt>
                <c:pt idx="201">
                  <c:v>12.445302679999999</c:v>
                </c:pt>
                <c:pt idx="202">
                  <c:v>18.250782109999999</c:v>
                </c:pt>
                <c:pt idx="203">
                  <c:v>10.475000039999999</c:v>
                </c:pt>
                <c:pt idx="204">
                  <c:v>9.4823196700000008</c:v>
                </c:pt>
                <c:pt idx="205">
                  <c:v>14.84891807</c:v>
                </c:pt>
                <c:pt idx="206">
                  <c:v>20.605064070000001</c:v>
                </c:pt>
                <c:pt idx="207">
                  <c:v>17.900519599999999</c:v>
                </c:pt>
                <c:pt idx="208">
                  <c:v>13.39096312</c:v>
                </c:pt>
                <c:pt idx="209">
                  <c:v>11.185044639999999</c:v>
                </c:pt>
                <c:pt idx="210">
                  <c:v>13.10551336</c:v>
                </c:pt>
                <c:pt idx="211">
                  <c:v>16.556028399999999</c:v>
                </c:pt>
                <c:pt idx="212">
                  <c:v>15.64099858</c:v>
                </c:pt>
                <c:pt idx="213">
                  <c:v>18.64504835</c:v>
                </c:pt>
                <c:pt idx="214">
                  <c:v>17.205401609999999</c:v>
                </c:pt>
                <c:pt idx="215">
                  <c:v>14.94206469</c:v>
                </c:pt>
                <c:pt idx="216">
                  <c:v>10.056222160000001</c:v>
                </c:pt>
                <c:pt idx="217">
                  <c:v>20.92623867</c:v>
                </c:pt>
                <c:pt idx="218">
                  <c:v>14.036279309999999</c:v>
                </c:pt>
                <c:pt idx="219">
                  <c:v>9.4031815030000008</c:v>
                </c:pt>
                <c:pt idx="220">
                  <c:v>12.9120624</c:v>
                </c:pt>
                <c:pt idx="221">
                  <c:v>15.108250440000001</c:v>
                </c:pt>
                <c:pt idx="222">
                  <c:v>14.16436429</c:v>
                </c:pt>
                <c:pt idx="223">
                  <c:v>15.396428459999999</c:v>
                </c:pt>
                <c:pt idx="224">
                  <c:v>15.05684765</c:v>
                </c:pt>
                <c:pt idx="225">
                  <c:v>14.300491429999999</c:v>
                </c:pt>
                <c:pt idx="226">
                  <c:v>15.427822040000001</c:v>
                </c:pt>
                <c:pt idx="227">
                  <c:v>15.192772</c:v>
                </c:pt>
                <c:pt idx="228">
                  <c:v>11.77876017</c:v>
                </c:pt>
                <c:pt idx="229">
                  <c:v>15.829191460000001</c:v>
                </c:pt>
                <c:pt idx="230">
                  <c:v>14.11244308</c:v>
                </c:pt>
                <c:pt idx="231">
                  <c:v>8.5012438279999998</c:v>
                </c:pt>
                <c:pt idx="232">
                  <c:v>7.6757056779999999</c:v>
                </c:pt>
                <c:pt idx="233">
                  <c:v>8.5616481419999992</c:v>
                </c:pt>
                <c:pt idx="234">
                  <c:v>10.158714440000001</c:v>
                </c:pt>
                <c:pt idx="235">
                  <c:v>10.668706220000001</c:v>
                </c:pt>
                <c:pt idx="236">
                  <c:v>13.0249731</c:v>
                </c:pt>
                <c:pt idx="237">
                  <c:v>9.323671998</c:v>
                </c:pt>
                <c:pt idx="238">
                  <c:v>13.74459566</c:v>
                </c:pt>
                <c:pt idx="239">
                  <c:v>8.8257588869999992</c:v>
                </c:pt>
                <c:pt idx="240">
                  <c:v>6.0336335380000001</c:v>
                </c:pt>
                <c:pt idx="241">
                  <c:v>6.3290102160000004</c:v>
                </c:pt>
                <c:pt idx="242">
                  <c:v>2.0229870590000001</c:v>
                </c:pt>
                <c:pt idx="243">
                  <c:v>2.0015944069999998</c:v>
                </c:pt>
                <c:pt idx="244">
                  <c:v>2.6831373799999998</c:v>
                </c:pt>
                <c:pt idx="245">
                  <c:v>3.5260083089999998</c:v>
                </c:pt>
                <c:pt idx="246">
                  <c:v>8.5852496610000006</c:v>
                </c:pt>
                <c:pt idx="247">
                  <c:v>9.4108330640000002</c:v>
                </c:pt>
                <c:pt idx="248">
                  <c:v>6.0034910300000002</c:v>
                </c:pt>
                <c:pt idx="249">
                  <c:v>3.581421567</c:v>
                </c:pt>
                <c:pt idx="250">
                  <c:v>4.8584988920000001</c:v>
                </c:pt>
                <c:pt idx="251">
                  <c:v>6.734079221</c:v>
                </c:pt>
                <c:pt idx="252">
                  <c:v>8.776951403</c:v>
                </c:pt>
                <c:pt idx="253">
                  <c:v>15.475457069999999</c:v>
                </c:pt>
                <c:pt idx="254">
                  <c:v>13.46608932</c:v>
                </c:pt>
                <c:pt idx="255">
                  <c:v>8.5771648470000006</c:v>
                </c:pt>
                <c:pt idx="256">
                  <c:v>9.6586583350000002</c:v>
                </c:pt>
                <c:pt idx="257">
                  <c:v>8.3049194360000005</c:v>
                </c:pt>
                <c:pt idx="258">
                  <c:v>11.304280390000001</c:v>
                </c:pt>
                <c:pt idx="259">
                  <c:v>16.936689560000001</c:v>
                </c:pt>
                <c:pt idx="260">
                  <c:v>15.821711880000001</c:v>
                </c:pt>
                <c:pt idx="261">
                  <c:v>24.345823450000001</c:v>
                </c:pt>
                <c:pt idx="262">
                  <c:v>18.636319499999999</c:v>
                </c:pt>
                <c:pt idx="263">
                  <c:v>6.9494041710000003</c:v>
                </c:pt>
                <c:pt idx="264">
                  <c:v>5.8512469420000004</c:v>
                </c:pt>
                <c:pt idx="265">
                  <c:v>3.4891195810000002</c:v>
                </c:pt>
                <c:pt idx="266">
                  <c:v>1.586983341</c:v>
                </c:pt>
                <c:pt idx="267">
                  <c:v>0.78754519999999995</c:v>
                </c:pt>
                <c:pt idx="268">
                  <c:v>0.22001005900000001</c:v>
                </c:pt>
                <c:pt idx="269">
                  <c:v>0.91107731199999997</c:v>
                </c:pt>
                <c:pt idx="270">
                  <c:v>7.6255770920000003</c:v>
                </c:pt>
                <c:pt idx="271">
                  <c:v>4.203385055</c:v>
                </c:pt>
                <c:pt idx="272">
                  <c:v>1.752190532</c:v>
                </c:pt>
                <c:pt idx="273">
                  <c:v>1.664909006</c:v>
                </c:pt>
                <c:pt idx="274">
                  <c:v>2.7380544499999999</c:v>
                </c:pt>
                <c:pt idx="275">
                  <c:v>4.9193258249999996</c:v>
                </c:pt>
                <c:pt idx="276">
                  <c:v>4.7179327339999997</c:v>
                </c:pt>
                <c:pt idx="277">
                  <c:v>5.0119866479999997</c:v>
                </c:pt>
                <c:pt idx="278">
                  <c:v>5.3465618089999998</c:v>
                </c:pt>
                <c:pt idx="279">
                  <c:v>3.5018556369999998</c:v>
                </c:pt>
                <c:pt idx="280">
                  <c:v>1.1098938169999999</c:v>
                </c:pt>
                <c:pt idx="281">
                  <c:v>1.1417168150000001</c:v>
                </c:pt>
                <c:pt idx="282">
                  <c:v>0.45526089600000003</c:v>
                </c:pt>
                <c:pt idx="283">
                  <c:v>0.63217293200000002</c:v>
                </c:pt>
                <c:pt idx="284">
                  <c:v>0.19914993</c:v>
                </c:pt>
                <c:pt idx="285">
                  <c:v>0.28367759399999998</c:v>
                </c:pt>
                <c:pt idx="286">
                  <c:v>0.72145193600000002</c:v>
                </c:pt>
                <c:pt idx="287">
                  <c:v>0.50105991100000002</c:v>
                </c:pt>
                <c:pt idx="288">
                  <c:v>0.108562563</c:v>
                </c:pt>
                <c:pt idx="289">
                  <c:v>3.4560473000000001E-2</c:v>
                </c:pt>
                <c:pt idx="290">
                  <c:v>2.5055783000000002E-2</c:v>
                </c:pt>
                <c:pt idx="291">
                  <c:v>1.7499010999999998E-2</c:v>
                </c:pt>
                <c:pt idx="292">
                  <c:v>2.0354425999999998E-2</c:v>
                </c:pt>
                <c:pt idx="293">
                  <c:v>5.7026280000000004E-3</c:v>
                </c:pt>
                <c:pt idx="294">
                  <c:v>1.7972928999999999E-2</c:v>
                </c:pt>
                <c:pt idx="295">
                  <c:v>1.0988596999999999E-2</c:v>
                </c:pt>
                <c:pt idx="296">
                  <c:v>7.4097495999999999E-2</c:v>
                </c:pt>
                <c:pt idx="297">
                  <c:v>0.28436359999999999</c:v>
                </c:pt>
                <c:pt idx="298">
                  <c:v>1.704523013</c:v>
                </c:pt>
                <c:pt idx="299">
                  <c:v>1.040711411</c:v>
                </c:pt>
                <c:pt idx="300">
                  <c:v>0.10649265199999999</c:v>
                </c:pt>
                <c:pt idx="301">
                  <c:v>0.25404573699999999</c:v>
                </c:pt>
                <c:pt idx="302">
                  <c:v>5.9706889999999999E-2</c:v>
                </c:pt>
                <c:pt idx="303">
                  <c:v>7.0004143000000005E-2</c:v>
                </c:pt>
                <c:pt idx="304">
                  <c:v>3.1217160000000001E-3</c:v>
                </c:pt>
                <c:pt idx="305">
                  <c:v>4.0929540000000002E-3</c:v>
                </c:pt>
                <c:pt idx="306">
                  <c:v>7.6530133E-2</c:v>
                </c:pt>
                <c:pt idx="307">
                  <c:v>0.14993346699999999</c:v>
                </c:pt>
                <c:pt idx="308">
                  <c:v>1.1400660999999999E-2</c:v>
                </c:pt>
                <c:pt idx="309">
                  <c:v>1.7681199999999999E-4</c:v>
                </c:pt>
                <c:pt idx="310">
                  <c:v>1.31118E-4</c:v>
                </c:pt>
                <c:pt idx="311">
                  <c:v>0</c:v>
                </c:pt>
                <c:pt idx="312">
                  <c:v>1.2044699999999999E-4</c:v>
                </c:pt>
                <c:pt idx="313">
                  <c:v>1.220694E-3</c:v>
                </c:pt>
                <c:pt idx="314">
                  <c:v>7.7423550000000002E-3</c:v>
                </c:pt>
                <c:pt idx="315">
                  <c:v>3.5266094999999997E-2</c:v>
                </c:pt>
                <c:pt idx="316">
                  <c:v>1.3363959E-2</c:v>
                </c:pt>
                <c:pt idx="317">
                  <c:v>1.4722532E-2</c:v>
                </c:pt>
                <c:pt idx="318">
                  <c:v>2.000379E-3</c:v>
                </c:pt>
                <c:pt idx="319">
                  <c:v>8.3910630000000007E-3</c:v>
                </c:pt>
                <c:pt idx="320">
                  <c:v>1.9021815000000001E-2</c:v>
                </c:pt>
                <c:pt idx="321">
                  <c:v>0.45667833800000002</c:v>
                </c:pt>
                <c:pt idx="322">
                  <c:v>0.85248923600000004</c:v>
                </c:pt>
                <c:pt idx="323">
                  <c:v>0.374505643</c:v>
                </c:pt>
                <c:pt idx="324">
                  <c:v>5.2307630000000003E-3</c:v>
                </c:pt>
                <c:pt idx="325" formatCode="0.00E+00">
                  <c:v>1.1799999999999999E-6</c:v>
                </c:pt>
                <c:pt idx="326">
                  <c:v>0</c:v>
                </c:pt>
                <c:pt idx="327">
                  <c:v>1.310592E-3</c:v>
                </c:pt>
                <c:pt idx="328" formatCode="0.00E+00">
                  <c:v>6.7799999999999995E-5</c:v>
                </c:pt>
                <c:pt idx="329">
                  <c:v>1.66281E-4</c:v>
                </c:pt>
                <c:pt idx="330" formatCode="0.00E+00">
                  <c:v>7.2399999999999997E-7</c:v>
                </c:pt>
                <c:pt idx="331" formatCode="0.00E+00">
                  <c:v>6.81E-6</c:v>
                </c:pt>
                <c:pt idx="332" formatCode="0.00E+00">
                  <c:v>4.0000000000000003E-5</c:v>
                </c:pt>
                <c:pt idx="333">
                  <c:v>7.061978E-3</c:v>
                </c:pt>
                <c:pt idx="334">
                  <c:v>4.1512169999999996E-3</c:v>
                </c:pt>
                <c:pt idx="335">
                  <c:v>1.0472482999999999E-2</c:v>
                </c:pt>
                <c:pt idx="336">
                  <c:v>2.4141980000000002E-3</c:v>
                </c:pt>
                <c:pt idx="337">
                  <c:v>4.9465719999999998E-3</c:v>
                </c:pt>
                <c:pt idx="338">
                  <c:v>5.8190220000000001E-3</c:v>
                </c:pt>
                <c:pt idx="339">
                  <c:v>5.1959509999999999E-3</c:v>
                </c:pt>
                <c:pt idx="340">
                  <c:v>9.6518539999999996E-3</c:v>
                </c:pt>
                <c:pt idx="341">
                  <c:v>1.697458E-2</c:v>
                </c:pt>
                <c:pt idx="342">
                  <c:v>1.2673673999999999E-2</c:v>
                </c:pt>
                <c:pt idx="343">
                  <c:v>1.1539790000000001E-3</c:v>
                </c:pt>
                <c:pt idx="344">
                  <c:v>1.606875E-3</c:v>
                </c:pt>
                <c:pt idx="345">
                  <c:v>3.5461009999999999E-3</c:v>
                </c:pt>
                <c:pt idx="346" formatCode="0.00E+00">
                  <c:v>6.8899999999999999E-7</c:v>
                </c:pt>
                <c:pt idx="347">
                  <c:v>0</c:v>
                </c:pt>
                <c:pt idx="348">
                  <c:v>1.21719E-4</c:v>
                </c:pt>
                <c:pt idx="349">
                  <c:v>1.6730130000000001E-3</c:v>
                </c:pt>
                <c:pt idx="350">
                  <c:v>7.0649299999999999E-4</c:v>
                </c:pt>
                <c:pt idx="351">
                  <c:v>1.7288119999999999E-3</c:v>
                </c:pt>
                <c:pt idx="352">
                  <c:v>0.14202877799999999</c:v>
                </c:pt>
                <c:pt idx="353">
                  <c:v>0.26340755199999999</c:v>
                </c:pt>
                <c:pt idx="354">
                  <c:v>1.6533100000000001E-3</c:v>
                </c:pt>
                <c:pt idx="355">
                  <c:v>3.5545730000000001E-3</c:v>
                </c:pt>
                <c:pt idx="356">
                  <c:v>0</c:v>
                </c:pt>
                <c:pt idx="357">
                  <c:v>2.11721E-4</c:v>
                </c:pt>
                <c:pt idx="358">
                  <c:v>2.1085200000000001E-4</c:v>
                </c:pt>
                <c:pt idx="359">
                  <c:v>3.3491152000000003E-2</c:v>
                </c:pt>
                <c:pt idx="360">
                  <c:v>4.550396E-3</c:v>
                </c:pt>
                <c:pt idx="361">
                  <c:v>3.6549388000000002E-2</c:v>
                </c:pt>
                <c:pt idx="362">
                  <c:v>3.7319430000000002E-3</c:v>
                </c:pt>
                <c:pt idx="363">
                  <c:v>4.0410669999999997E-3</c:v>
                </c:pt>
                <c:pt idx="364">
                  <c:v>2.014053E-3</c:v>
                </c:pt>
                <c:pt idx="365">
                  <c:v>3.1066169999999999E-3</c:v>
                </c:pt>
                <c:pt idx="366" formatCode="0.00E+00">
                  <c:v>8.3999999999999995E-5</c:v>
                </c:pt>
                <c:pt idx="367">
                  <c:v>1.8587880000000001E-2</c:v>
                </c:pt>
                <c:pt idx="368">
                  <c:v>0.173293796</c:v>
                </c:pt>
                <c:pt idx="369">
                  <c:v>4.2322542999999997E-2</c:v>
                </c:pt>
                <c:pt idx="370">
                  <c:v>9.7425089000000006E-2</c:v>
                </c:pt>
                <c:pt idx="371">
                  <c:v>0.478246638</c:v>
                </c:pt>
                <c:pt idx="372">
                  <c:v>0.86389366400000001</c:v>
                </c:pt>
                <c:pt idx="373">
                  <c:v>0.45777586999999997</c:v>
                </c:pt>
                <c:pt idx="374">
                  <c:v>0.111591598</c:v>
                </c:pt>
                <c:pt idx="375">
                  <c:v>4.4789740000000001E-3</c:v>
                </c:pt>
                <c:pt idx="376">
                  <c:v>4.63067E-4</c:v>
                </c:pt>
                <c:pt idx="377" formatCode="0.00E+00">
                  <c:v>8.1000000000000004E-5</c:v>
                </c:pt>
                <c:pt idx="378" formatCode="0.00E+00">
                  <c:v>4.9599999999999999E-5</c:v>
                </c:pt>
                <c:pt idx="379" formatCode="0.00E+00">
                  <c:v>1.91E-5</c:v>
                </c:pt>
                <c:pt idx="380">
                  <c:v>2.448055E-2</c:v>
                </c:pt>
                <c:pt idx="381">
                  <c:v>0.17438092099999999</c:v>
                </c:pt>
                <c:pt idx="382">
                  <c:v>6.0677887E-2</c:v>
                </c:pt>
                <c:pt idx="383" formatCode="0.00E+00">
                  <c:v>8.8799999999999997E-6</c:v>
                </c:pt>
                <c:pt idx="384">
                  <c:v>0</c:v>
                </c:pt>
                <c:pt idx="385">
                  <c:v>3.1975800000000001E-4</c:v>
                </c:pt>
                <c:pt idx="386">
                  <c:v>2.8487404000000001E-2</c:v>
                </c:pt>
                <c:pt idx="387">
                  <c:v>5.6873729999999999E-3</c:v>
                </c:pt>
                <c:pt idx="388">
                  <c:v>1.6760216000000001E-2</c:v>
                </c:pt>
                <c:pt idx="389">
                  <c:v>3.4171649999999998E-3</c:v>
                </c:pt>
                <c:pt idx="390">
                  <c:v>4.12095E-3</c:v>
                </c:pt>
                <c:pt idx="391">
                  <c:v>4.7371000000000002E-4</c:v>
                </c:pt>
                <c:pt idx="392">
                  <c:v>0</c:v>
                </c:pt>
                <c:pt idx="393">
                  <c:v>0</c:v>
                </c:pt>
                <c:pt idx="394">
                  <c:v>0</c:v>
                </c:pt>
                <c:pt idx="395" formatCode="0.00E+00">
                  <c:v>9.7100000000000002E-6</c:v>
                </c:pt>
                <c:pt idx="396" formatCode="0.00E+00">
                  <c:v>4.0099999999999999E-5</c:v>
                </c:pt>
                <c:pt idx="397" formatCode="0.00E+00">
                  <c:v>1.42E-6</c:v>
                </c:pt>
                <c:pt idx="398">
                  <c:v>5.9261100000000005E-4</c:v>
                </c:pt>
                <c:pt idx="399" formatCode="0.00E+00">
                  <c:v>6.6699999999999995E-5</c:v>
                </c:pt>
                <c:pt idx="400" formatCode="0.00E+00">
                  <c:v>3.9400000000000002E-5</c:v>
                </c:pt>
                <c:pt idx="401">
                  <c:v>6.8701400000000001E-4</c:v>
                </c:pt>
                <c:pt idx="402">
                  <c:v>0</c:v>
                </c:pt>
                <c:pt idx="403">
                  <c:v>0</c:v>
                </c:pt>
                <c:pt idx="404">
                  <c:v>2.6740800000000001E-4</c:v>
                </c:pt>
                <c:pt idx="405">
                  <c:v>0.28043027300000001</c:v>
                </c:pt>
                <c:pt idx="406">
                  <c:v>0.58403083700000002</c:v>
                </c:pt>
                <c:pt idx="407">
                  <c:v>4.1990199999999999E-4</c:v>
                </c:pt>
                <c:pt idx="408">
                  <c:v>1.0583709E-2</c:v>
                </c:pt>
                <c:pt idx="409">
                  <c:v>9.4999950000000007E-3</c:v>
                </c:pt>
                <c:pt idx="410" formatCode="0.00E+00">
                  <c:v>6.5799999999999997E-6</c:v>
                </c:pt>
                <c:pt idx="411" formatCode="0.00E+00">
                  <c:v>6.9E-6</c:v>
                </c:pt>
                <c:pt idx="412">
                  <c:v>3.0642899999999999E-4</c:v>
                </c:pt>
                <c:pt idx="413" formatCode="0.00E+00">
                  <c:v>5.5399999999999998E-5</c:v>
                </c:pt>
                <c:pt idx="414">
                  <c:v>1.231783E-3</c:v>
                </c:pt>
                <c:pt idx="415">
                  <c:v>1.2508382E-2</c:v>
                </c:pt>
                <c:pt idx="416">
                  <c:v>1.3654699999999999E-4</c:v>
                </c:pt>
                <c:pt idx="417">
                  <c:v>1.1814261E-2</c:v>
                </c:pt>
                <c:pt idx="418">
                  <c:v>4.1144172E-2</c:v>
                </c:pt>
                <c:pt idx="419">
                  <c:v>7.0728159999999998E-2</c:v>
                </c:pt>
                <c:pt idx="420">
                  <c:v>1.7004828999999999E-2</c:v>
                </c:pt>
                <c:pt idx="421">
                  <c:v>2.9981349999999999E-3</c:v>
                </c:pt>
                <c:pt idx="422" formatCode="0.00E+00">
                  <c:v>1.0200000000000001E-5</c:v>
                </c:pt>
                <c:pt idx="423">
                  <c:v>6.8541499999999998E-4</c:v>
                </c:pt>
                <c:pt idx="424">
                  <c:v>1.48422E-4</c:v>
                </c:pt>
                <c:pt idx="425">
                  <c:v>1.8037089999999999E-3</c:v>
                </c:pt>
                <c:pt idx="426">
                  <c:v>1.155199E-2</c:v>
                </c:pt>
                <c:pt idx="427">
                  <c:v>5.5236802000000002E-2</c:v>
                </c:pt>
                <c:pt idx="428">
                  <c:v>6.3159399999999997E-4</c:v>
                </c:pt>
                <c:pt idx="429">
                  <c:v>3.388182E-3</c:v>
                </c:pt>
                <c:pt idx="430">
                  <c:v>1.5434139999999999E-3</c:v>
                </c:pt>
                <c:pt idx="431">
                  <c:v>1.407417E-3</c:v>
                </c:pt>
                <c:pt idx="432">
                  <c:v>1.7688914999999999E-2</c:v>
                </c:pt>
                <c:pt idx="433">
                  <c:v>5.758755E-3</c:v>
                </c:pt>
                <c:pt idx="434">
                  <c:v>4.3228400000000001E-4</c:v>
                </c:pt>
                <c:pt idx="435" formatCode="0.00E+00">
                  <c:v>6.5500000000000006E-5</c:v>
                </c:pt>
                <c:pt idx="436" formatCode="0.00E+00">
                  <c:v>4.9100000000000004E-6</c:v>
                </c:pt>
                <c:pt idx="437">
                  <c:v>6.8986000000000004E-4</c:v>
                </c:pt>
                <c:pt idx="438">
                  <c:v>2.6785674999999998E-2</c:v>
                </c:pt>
                <c:pt idx="439">
                  <c:v>3.9718482999999999E-2</c:v>
                </c:pt>
                <c:pt idx="440">
                  <c:v>3.1259979E-2</c:v>
                </c:pt>
                <c:pt idx="441">
                  <c:v>7.0955318000000003E-2</c:v>
                </c:pt>
                <c:pt idx="442">
                  <c:v>0.13660060700000001</c:v>
                </c:pt>
                <c:pt idx="443">
                  <c:v>0.75354042600000004</c:v>
                </c:pt>
                <c:pt idx="444">
                  <c:v>0.40243096299999997</c:v>
                </c:pt>
                <c:pt idx="445">
                  <c:v>9.8508609999999996E-2</c:v>
                </c:pt>
                <c:pt idx="446">
                  <c:v>6.5360879999999996E-2</c:v>
                </c:pt>
                <c:pt idx="447">
                  <c:v>0.30256081600000001</c:v>
                </c:pt>
                <c:pt idx="448">
                  <c:v>1.4718261429999999</c:v>
                </c:pt>
                <c:pt idx="449">
                  <c:v>0.204979368</c:v>
                </c:pt>
                <c:pt idx="450">
                  <c:v>0.73285609200000001</c:v>
                </c:pt>
                <c:pt idx="451">
                  <c:v>0.24387130800000001</c:v>
                </c:pt>
                <c:pt idx="452">
                  <c:v>0.612717662</c:v>
                </c:pt>
                <c:pt idx="453">
                  <c:v>0.157240462</c:v>
                </c:pt>
                <c:pt idx="454">
                  <c:v>4.3138687000000002E-2</c:v>
                </c:pt>
                <c:pt idx="455">
                  <c:v>6.4933337999999993E-2</c:v>
                </c:pt>
                <c:pt idx="456">
                  <c:v>0.101007</c:v>
                </c:pt>
                <c:pt idx="457">
                  <c:v>0.375677278</c:v>
                </c:pt>
                <c:pt idx="458">
                  <c:v>7.8702224000000001E-2</c:v>
                </c:pt>
                <c:pt idx="459">
                  <c:v>0.28719863899999998</c:v>
                </c:pt>
                <c:pt idx="460">
                  <c:v>0.55878491200000002</c:v>
                </c:pt>
                <c:pt idx="461">
                  <c:v>9.1856377000000003E-2</c:v>
                </c:pt>
                <c:pt idx="462">
                  <c:v>1.120102116</c:v>
                </c:pt>
                <c:pt idx="463">
                  <c:v>0.637093295</c:v>
                </c:pt>
                <c:pt idx="464">
                  <c:v>1.6682549000000001E-2</c:v>
                </c:pt>
                <c:pt idx="465">
                  <c:v>3.7960720000000002E-3</c:v>
                </c:pt>
                <c:pt idx="466">
                  <c:v>1.1878985E-2</c:v>
                </c:pt>
                <c:pt idx="467">
                  <c:v>0.18759167600000001</c:v>
                </c:pt>
                <c:pt idx="468">
                  <c:v>0.18296836</c:v>
                </c:pt>
                <c:pt idx="469">
                  <c:v>0.126680347</c:v>
                </c:pt>
                <c:pt idx="470">
                  <c:v>5.3089029000000003E-2</c:v>
                </c:pt>
                <c:pt idx="471">
                  <c:v>3.2097433000000002E-2</c:v>
                </c:pt>
                <c:pt idx="472">
                  <c:v>2.854858E-3</c:v>
                </c:pt>
                <c:pt idx="473">
                  <c:v>1.1487835E-2</c:v>
                </c:pt>
                <c:pt idx="474">
                  <c:v>4.6781749999999997E-2</c:v>
                </c:pt>
                <c:pt idx="475">
                  <c:v>0.24028624300000001</c:v>
                </c:pt>
                <c:pt idx="476">
                  <c:v>1.6778706000000001E-2</c:v>
                </c:pt>
                <c:pt idx="477">
                  <c:v>1.5511609999999999E-3</c:v>
                </c:pt>
                <c:pt idx="478">
                  <c:v>1.5961400000000001E-4</c:v>
                </c:pt>
                <c:pt idx="479">
                  <c:v>0</c:v>
                </c:pt>
                <c:pt idx="480" formatCode="0.00E+00">
                  <c:v>3.0199999999999999E-5</c:v>
                </c:pt>
                <c:pt idx="481">
                  <c:v>6.4950670000000002E-3</c:v>
                </c:pt>
                <c:pt idx="482">
                  <c:v>3.8525759999999999E-3</c:v>
                </c:pt>
                <c:pt idx="483">
                  <c:v>8.3735905999999999E-2</c:v>
                </c:pt>
                <c:pt idx="484">
                  <c:v>0.45622853699999999</c:v>
                </c:pt>
                <c:pt idx="485">
                  <c:v>0.76574622800000003</c:v>
                </c:pt>
                <c:pt idx="486">
                  <c:v>0.80243658699999998</c:v>
                </c:pt>
                <c:pt idx="487">
                  <c:v>0.865308203</c:v>
                </c:pt>
                <c:pt idx="488">
                  <c:v>0.19806815799999999</c:v>
                </c:pt>
                <c:pt idx="489">
                  <c:v>0.62971531400000003</c:v>
                </c:pt>
                <c:pt idx="490">
                  <c:v>0.15823141499999999</c:v>
                </c:pt>
                <c:pt idx="491">
                  <c:v>1.2548848E-2</c:v>
                </c:pt>
                <c:pt idx="492">
                  <c:v>1.4522241999999999E-2</c:v>
                </c:pt>
                <c:pt idx="493">
                  <c:v>0.14941871300000001</c:v>
                </c:pt>
                <c:pt idx="494">
                  <c:v>1.261415784</c:v>
                </c:pt>
                <c:pt idx="495">
                  <c:v>3.280672209</c:v>
                </c:pt>
                <c:pt idx="496">
                  <c:v>2.4808626450000002</c:v>
                </c:pt>
                <c:pt idx="497">
                  <c:v>0.963528932</c:v>
                </c:pt>
                <c:pt idx="498">
                  <c:v>0.77162427200000006</c:v>
                </c:pt>
                <c:pt idx="499">
                  <c:v>2.6566432249999998</c:v>
                </c:pt>
                <c:pt idx="500">
                  <c:v>1.4385593240000001</c:v>
                </c:pt>
                <c:pt idx="501">
                  <c:v>1.2107740010000001</c:v>
                </c:pt>
                <c:pt idx="502">
                  <c:v>1.3249057209999999</c:v>
                </c:pt>
                <c:pt idx="503">
                  <c:v>0.98133940600000003</c:v>
                </c:pt>
                <c:pt idx="504">
                  <c:v>3.9920191190000001</c:v>
                </c:pt>
                <c:pt idx="505">
                  <c:v>1.0738139929999999</c:v>
                </c:pt>
                <c:pt idx="506">
                  <c:v>2.1408565849999999</c:v>
                </c:pt>
                <c:pt idx="507">
                  <c:v>0.70846836400000002</c:v>
                </c:pt>
                <c:pt idx="508">
                  <c:v>1.2378171840000001</c:v>
                </c:pt>
                <c:pt idx="509">
                  <c:v>12.103145850000001</c:v>
                </c:pt>
                <c:pt idx="510">
                  <c:v>5.8690437500000003</c:v>
                </c:pt>
                <c:pt idx="511">
                  <c:v>0.37489857500000001</c:v>
                </c:pt>
                <c:pt idx="512">
                  <c:v>0.59805000100000005</c:v>
                </c:pt>
                <c:pt idx="513">
                  <c:v>1.526974018</c:v>
                </c:pt>
                <c:pt idx="514">
                  <c:v>1.28380893</c:v>
                </c:pt>
                <c:pt idx="515">
                  <c:v>1.2574699250000001</c:v>
                </c:pt>
                <c:pt idx="516">
                  <c:v>0.44566717900000002</c:v>
                </c:pt>
                <c:pt idx="517">
                  <c:v>0.249249412</c:v>
                </c:pt>
                <c:pt idx="518">
                  <c:v>0.23392696800000001</c:v>
                </c:pt>
                <c:pt idx="519">
                  <c:v>0.89600622100000005</c:v>
                </c:pt>
                <c:pt idx="520">
                  <c:v>1.5130803260000001</c:v>
                </c:pt>
                <c:pt idx="521">
                  <c:v>0.81876741500000005</c:v>
                </c:pt>
                <c:pt idx="522">
                  <c:v>0.16524032499999999</c:v>
                </c:pt>
                <c:pt idx="523">
                  <c:v>1.5993852999999999E-2</c:v>
                </c:pt>
                <c:pt idx="524">
                  <c:v>1.7439171999999999E-2</c:v>
                </c:pt>
                <c:pt idx="525">
                  <c:v>0.112812973</c:v>
                </c:pt>
                <c:pt idx="526">
                  <c:v>0.23934306699999999</c:v>
                </c:pt>
                <c:pt idx="527">
                  <c:v>0.49886679099999998</c:v>
                </c:pt>
                <c:pt idx="528">
                  <c:v>0.40456667000000002</c:v>
                </c:pt>
                <c:pt idx="529">
                  <c:v>0.449544</c:v>
                </c:pt>
                <c:pt idx="530">
                  <c:v>0.31863218300000001</c:v>
                </c:pt>
                <c:pt idx="531">
                  <c:v>0.20141133899999999</c:v>
                </c:pt>
                <c:pt idx="532">
                  <c:v>8.7937792000000001E-2</c:v>
                </c:pt>
                <c:pt idx="533">
                  <c:v>3.0530249999999998E-2</c:v>
                </c:pt>
                <c:pt idx="534">
                  <c:v>6.9910767999999998E-2</c:v>
                </c:pt>
                <c:pt idx="535">
                  <c:v>0.132553437</c:v>
                </c:pt>
                <c:pt idx="536">
                  <c:v>0.39313783600000002</c:v>
                </c:pt>
                <c:pt idx="537">
                  <c:v>0.317080484</c:v>
                </c:pt>
                <c:pt idx="538">
                  <c:v>0.47496226899999999</c:v>
                </c:pt>
                <c:pt idx="539">
                  <c:v>0.90698473899999998</c:v>
                </c:pt>
                <c:pt idx="540">
                  <c:v>1.0801328589999999</c:v>
                </c:pt>
                <c:pt idx="541">
                  <c:v>1.935424909</c:v>
                </c:pt>
                <c:pt idx="542">
                  <c:v>3.4211507970000001</c:v>
                </c:pt>
                <c:pt idx="543">
                  <c:v>9.3051418439999996</c:v>
                </c:pt>
                <c:pt idx="544">
                  <c:v>12.692223800000001</c:v>
                </c:pt>
                <c:pt idx="545">
                  <c:v>9.6887793020000004</c:v>
                </c:pt>
                <c:pt idx="546">
                  <c:v>6.815316395</c:v>
                </c:pt>
                <c:pt idx="547">
                  <c:v>3.6825479329999999</c:v>
                </c:pt>
                <c:pt idx="548">
                  <c:v>4.5812350520000003</c:v>
                </c:pt>
                <c:pt idx="549">
                  <c:v>4.1207186470000003</c:v>
                </c:pt>
                <c:pt idx="550">
                  <c:v>1.6410493829999999</c:v>
                </c:pt>
                <c:pt idx="551">
                  <c:v>5.4641398419999998</c:v>
                </c:pt>
                <c:pt idx="552">
                  <c:v>5.858874073</c:v>
                </c:pt>
                <c:pt idx="553">
                  <c:v>6.4086077619999999</c:v>
                </c:pt>
                <c:pt idx="554">
                  <c:v>13.62105624</c:v>
                </c:pt>
                <c:pt idx="555">
                  <c:v>10.537195499999999</c:v>
                </c:pt>
                <c:pt idx="556">
                  <c:v>10.354466520000001</c:v>
                </c:pt>
                <c:pt idx="557">
                  <c:v>13.33775013</c:v>
                </c:pt>
                <c:pt idx="558">
                  <c:v>14.63797409</c:v>
                </c:pt>
                <c:pt idx="559">
                  <c:v>13.056282510000001</c:v>
                </c:pt>
                <c:pt idx="560">
                  <c:v>12.418936970000001</c:v>
                </c:pt>
                <c:pt idx="561">
                  <c:v>11.433920909999999</c:v>
                </c:pt>
                <c:pt idx="562">
                  <c:v>16.91765178</c:v>
                </c:pt>
                <c:pt idx="563">
                  <c:v>12.78702105</c:v>
                </c:pt>
                <c:pt idx="564">
                  <c:v>18.53007362</c:v>
                </c:pt>
                <c:pt idx="565">
                  <c:v>24.28600033</c:v>
                </c:pt>
                <c:pt idx="566">
                  <c:v>18.405967239999999</c:v>
                </c:pt>
                <c:pt idx="567">
                  <c:v>15.04575328</c:v>
                </c:pt>
                <c:pt idx="568">
                  <c:v>9.2210873049999993</c:v>
                </c:pt>
                <c:pt idx="569">
                  <c:v>7.5638368109999998</c:v>
                </c:pt>
                <c:pt idx="570">
                  <c:v>7.2407045060000002</c:v>
                </c:pt>
                <c:pt idx="571">
                  <c:v>19.486149050000002</c:v>
                </c:pt>
                <c:pt idx="572">
                  <c:v>34.626888600000001</c:v>
                </c:pt>
                <c:pt idx="573">
                  <c:v>16.79091055</c:v>
                </c:pt>
                <c:pt idx="574">
                  <c:v>12.49663518</c:v>
                </c:pt>
                <c:pt idx="575">
                  <c:v>9.1718177440000002</c:v>
                </c:pt>
                <c:pt idx="576">
                  <c:v>8.0559193520000001</c:v>
                </c:pt>
                <c:pt idx="577">
                  <c:v>8.3254223340000006</c:v>
                </c:pt>
                <c:pt idx="578">
                  <c:v>9.9242330320000001</c:v>
                </c:pt>
                <c:pt idx="579">
                  <c:v>7.4866542989999996</c:v>
                </c:pt>
                <c:pt idx="580">
                  <c:v>8.3488483480000006</c:v>
                </c:pt>
                <c:pt idx="581">
                  <c:v>9.9691620719999996</c:v>
                </c:pt>
                <c:pt idx="582">
                  <c:v>14.28614022</c:v>
                </c:pt>
                <c:pt idx="583">
                  <c:v>6.0424660939999999</c:v>
                </c:pt>
                <c:pt idx="584">
                  <c:v>8.1770037420000001</c:v>
                </c:pt>
                <c:pt idx="585">
                  <c:v>9.0071813800000005</c:v>
                </c:pt>
                <c:pt idx="586">
                  <c:v>7.3685932259999998</c:v>
                </c:pt>
                <c:pt idx="587">
                  <c:v>13.495351360000001</c:v>
                </c:pt>
                <c:pt idx="588">
                  <c:v>14.411898920000001</c:v>
                </c:pt>
                <c:pt idx="589">
                  <c:v>25.459294799999999</c:v>
                </c:pt>
                <c:pt idx="590">
                  <c:v>23.93553902</c:v>
                </c:pt>
                <c:pt idx="591">
                  <c:v>23.703624779999998</c:v>
                </c:pt>
                <c:pt idx="592">
                  <c:v>20.088179910000001</c:v>
                </c:pt>
                <c:pt idx="593">
                  <c:v>20.893691780000001</c:v>
                </c:pt>
                <c:pt idx="594">
                  <c:v>13.95365183</c:v>
                </c:pt>
                <c:pt idx="595">
                  <c:v>11.604620710000001</c:v>
                </c:pt>
                <c:pt idx="596">
                  <c:v>7.9269704670000003</c:v>
                </c:pt>
                <c:pt idx="597">
                  <c:v>5.4547759969999996</c:v>
                </c:pt>
                <c:pt idx="598">
                  <c:v>6.402890728</c:v>
                </c:pt>
                <c:pt idx="599">
                  <c:v>5.8252790189999999</c:v>
                </c:pt>
                <c:pt idx="600">
                  <c:v>9.9856647810000005</c:v>
                </c:pt>
                <c:pt idx="601">
                  <c:v>11.7759818</c:v>
                </c:pt>
                <c:pt idx="602">
                  <c:v>9.8188893910000008</c:v>
                </c:pt>
                <c:pt idx="603">
                  <c:v>12.90970901</c:v>
                </c:pt>
                <c:pt idx="604">
                  <c:v>9.6258802620000008</c:v>
                </c:pt>
                <c:pt idx="605">
                  <c:v>15.320969509999999</c:v>
                </c:pt>
                <c:pt idx="606">
                  <c:v>13.72399351</c:v>
                </c:pt>
                <c:pt idx="607">
                  <c:v>9.8278812769999995</c:v>
                </c:pt>
                <c:pt idx="608">
                  <c:v>8.1294272830000001</c:v>
                </c:pt>
                <c:pt idx="609">
                  <c:v>14.49149875</c:v>
                </c:pt>
                <c:pt idx="610">
                  <c:v>16.336787019999999</c:v>
                </c:pt>
                <c:pt idx="611">
                  <c:v>11.51012995</c:v>
                </c:pt>
                <c:pt idx="612">
                  <c:v>11.758094290000001</c:v>
                </c:pt>
                <c:pt idx="613">
                  <c:v>11.301858490000001</c:v>
                </c:pt>
                <c:pt idx="614">
                  <c:v>12.582942859999999</c:v>
                </c:pt>
                <c:pt idx="615">
                  <c:v>19.169065360000001</c:v>
                </c:pt>
                <c:pt idx="616">
                  <c:v>22.34445882</c:v>
                </c:pt>
                <c:pt idx="617">
                  <c:v>13.11319514</c:v>
                </c:pt>
                <c:pt idx="618">
                  <c:v>10.24635981</c:v>
                </c:pt>
                <c:pt idx="619">
                  <c:v>2.3474458650000001</c:v>
                </c:pt>
                <c:pt idx="620">
                  <c:v>1.4515483</c:v>
                </c:pt>
                <c:pt idx="621">
                  <c:v>1.4695476460000001</c:v>
                </c:pt>
                <c:pt idx="622">
                  <c:v>1.444423617</c:v>
                </c:pt>
                <c:pt idx="623">
                  <c:v>2.2721369889999998</c:v>
                </c:pt>
                <c:pt idx="624">
                  <c:v>1.2866382940000001</c:v>
                </c:pt>
                <c:pt idx="625">
                  <c:v>1.6503743200000001</c:v>
                </c:pt>
                <c:pt idx="626">
                  <c:v>1.290409809</c:v>
                </c:pt>
                <c:pt idx="627">
                  <c:v>2.3247584099999998</c:v>
                </c:pt>
                <c:pt idx="628">
                  <c:v>2.8778797049999998</c:v>
                </c:pt>
                <c:pt idx="629">
                  <c:v>3.8692906649999999</c:v>
                </c:pt>
                <c:pt idx="630">
                  <c:v>3.98299409</c:v>
                </c:pt>
                <c:pt idx="631">
                  <c:v>4.0882170010000003</c:v>
                </c:pt>
                <c:pt idx="632">
                  <c:v>3.151542021</c:v>
                </c:pt>
                <c:pt idx="633">
                  <c:v>4.0435877400000004</c:v>
                </c:pt>
                <c:pt idx="634">
                  <c:v>3.53272458</c:v>
                </c:pt>
                <c:pt idx="635">
                  <c:v>4.2996638520000001</c:v>
                </c:pt>
                <c:pt idx="636">
                  <c:v>4.0863358170000001</c:v>
                </c:pt>
                <c:pt idx="637">
                  <c:v>3.716194657</c:v>
                </c:pt>
                <c:pt idx="638">
                  <c:v>4.2736057599999997</c:v>
                </c:pt>
                <c:pt idx="639">
                  <c:v>11.774688060000001</c:v>
                </c:pt>
                <c:pt idx="640">
                  <c:v>16.446795269999999</c:v>
                </c:pt>
                <c:pt idx="641">
                  <c:v>14.287318640000001</c:v>
                </c:pt>
                <c:pt idx="642">
                  <c:v>22.07526438</c:v>
                </c:pt>
                <c:pt idx="643">
                  <c:v>24.52109875</c:v>
                </c:pt>
                <c:pt idx="644">
                  <c:v>14.83322761</c:v>
                </c:pt>
                <c:pt idx="645">
                  <c:v>3.049198021</c:v>
                </c:pt>
                <c:pt idx="646">
                  <c:v>0.38110718199999999</c:v>
                </c:pt>
                <c:pt idx="647">
                  <c:v>0.33383136099999999</c:v>
                </c:pt>
                <c:pt idx="648">
                  <c:v>0.121925046</c:v>
                </c:pt>
                <c:pt idx="649">
                  <c:v>8.8858330999999999E-2</c:v>
                </c:pt>
                <c:pt idx="650">
                  <c:v>7.1815541999999996E-2</c:v>
                </c:pt>
                <c:pt idx="651">
                  <c:v>0.11783194399999999</c:v>
                </c:pt>
                <c:pt idx="652">
                  <c:v>0.12408699300000001</c:v>
                </c:pt>
                <c:pt idx="653">
                  <c:v>0.23155879300000001</c:v>
                </c:pt>
                <c:pt idx="654">
                  <c:v>0.17307349699999999</c:v>
                </c:pt>
                <c:pt idx="655">
                  <c:v>5.5292198000000001E-2</c:v>
                </c:pt>
                <c:pt idx="656">
                  <c:v>3.4660860000000002E-2</c:v>
                </c:pt>
                <c:pt idx="657">
                  <c:v>3.5904914000000003E-2</c:v>
                </c:pt>
                <c:pt idx="658">
                  <c:v>4.2891969000000002E-2</c:v>
                </c:pt>
                <c:pt idx="659">
                  <c:v>5.0599199999999999E-3</c:v>
                </c:pt>
                <c:pt idx="660">
                  <c:v>8.7006300000000009E-3</c:v>
                </c:pt>
                <c:pt idx="661">
                  <c:v>4.0574649999999997E-3</c:v>
                </c:pt>
                <c:pt idx="662">
                  <c:v>8.1989200000000002E-4</c:v>
                </c:pt>
                <c:pt idx="663" formatCode="0.00E+00">
                  <c:v>9.5600000000000006E-5</c:v>
                </c:pt>
                <c:pt idx="664" formatCode="0.00E+00">
                  <c:v>4.6999999999999999E-6</c:v>
                </c:pt>
                <c:pt idx="665" formatCode="0.00E+00">
                  <c:v>6.8499999999999996E-6</c:v>
                </c:pt>
                <c:pt idx="666" formatCode="0.00E+00">
                  <c:v>3.8199999999999998E-6</c:v>
                </c:pt>
                <c:pt idx="667" formatCode="0.00E+00">
                  <c:v>2.0999999999999998E-6</c:v>
                </c:pt>
                <c:pt idx="668">
                  <c:v>1.12298E-4</c:v>
                </c:pt>
                <c:pt idx="669">
                  <c:v>1.6456531E-2</c:v>
                </c:pt>
                <c:pt idx="670">
                  <c:v>6.3539709999999999E-3</c:v>
                </c:pt>
                <c:pt idx="671">
                  <c:v>6.4169300000000004E-3</c:v>
                </c:pt>
                <c:pt idx="672">
                  <c:v>3.2745811E-2</c:v>
                </c:pt>
                <c:pt idx="673">
                  <c:v>0.126194274</c:v>
                </c:pt>
                <c:pt idx="674">
                  <c:v>5.0098139999999999E-2</c:v>
                </c:pt>
                <c:pt idx="675">
                  <c:v>3.2983969999999998E-3</c:v>
                </c:pt>
                <c:pt idx="676">
                  <c:v>5.7454680000000001E-3</c:v>
                </c:pt>
                <c:pt idx="677">
                  <c:v>0.34438806999999999</c:v>
                </c:pt>
                <c:pt idx="678">
                  <c:v>0.31410587200000001</c:v>
                </c:pt>
                <c:pt idx="679">
                  <c:v>2.764070544</c:v>
                </c:pt>
                <c:pt idx="680">
                  <c:v>4.7443823930000004</c:v>
                </c:pt>
                <c:pt idx="681">
                  <c:v>3.0503703290000002</c:v>
                </c:pt>
                <c:pt idx="682">
                  <c:v>2.8625226349999999</c:v>
                </c:pt>
                <c:pt idx="683">
                  <c:v>1.302634203</c:v>
                </c:pt>
                <c:pt idx="684">
                  <c:v>7.2210931330000001</c:v>
                </c:pt>
                <c:pt idx="685">
                  <c:v>3.7528191610000001</c:v>
                </c:pt>
                <c:pt idx="686">
                  <c:v>4.6766881000000003E-2</c:v>
                </c:pt>
                <c:pt idx="687">
                  <c:v>7.2950700000000001E-4</c:v>
                </c:pt>
                <c:pt idx="688" formatCode="0.00E+00">
                  <c:v>2.37E-5</c:v>
                </c:pt>
                <c:pt idx="689">
                  <c:v>7.4980109999999997E-3</c:v>
                </c:pt>
                <c:pt idx="690">
                  <c:v>1.9861869999999999E-3</c:v>
                </c:pt>
                <c:pt idx="691">
                  <c:v>9.0835099999999995E-4</c:v>
                </c:pt>
                <c:pt idx="692">
                  <c:v>2.60502E-3</c:v>
                </c:pt>
                <c:pt idx="693">
                  <c:v>2.2926600000000002E-3</c:v>
                </c:pt>
                <c:pt idx="694">
                  <c:v>4.0467299999999998E-4</c:v>
                </c:pt>
                <c:pt idx="695">
                  <c:v>0</c:v>
                </c:pt>
                <c:pt idx="696">
                  <c:v>2.6548700000000001E-4</c:v>
                </c:pt>
                <c:pt idx="697" formatCode="0.00E+00">
                  <c:v>3.1399999999999998E-5</c:v>
                </c:pt>
                <c:pt idx="698">
                  <c:v>2.7503330000000002E-3</c:v>
                </c:pt>
                <c:pt idx="699">
                  <c:v>3.46492E-4</c:v>
                </c:pt>
                <c:pt idx="700">
                  <c:v>1.9173876999999999E-2</c:v>
                </c:pt>
                <c:pt idx="701">
                  <c:v>4.7946789999999996E-3</c:v>
                </c:pt>
                <c:pt idx="702">
                  <c:v>3.0080549999999999E-3</c:v>
                </c:pt>
                <c:pt idx="703">
                  <c:v>1.2537900000000001E-4</c:v>
                </c:pt>
                <c:pt idx="704" formatCode="0.00E+00">
                  <c:v>7.9499999999999994E-5</c:v>
                </c:pt>
                <c:pt idx="705" formatCode="0.00E+00">
                  <c:v>9.1300000000000007E-6</c:v>
                </c:pt>
                <c:pt idx="706">
                  <c:v>7.1613000000000004E-4</c:v>
                </c:pt>
                <c:pt idx="707">
                  <c:v>5.5657110000000001E-3</c:v>
                </c:pt>
                <c:pt idx="708">
                  <c:v>7.6101965999999993E-2</c:v>
                </c:pt>
                <c:pt idx="709">
                  <c:v>1.005791E-3</c:v>
                </c:pt>
                <c:pt idx="710">
                  <c:v>1.0520138E-2</c:v>
                </c:pt>
                <c:pt idx="711">
                  <c:v>5.2036729999999998E-3</c:v>
                </c:pt>
                <c:pt idx="712">
                  <c:v>7.659356E-3</c:v>
                </c:pt>
                <c:pt idx="713">
                  <c:v>0.70318572800000001</c:v>
                </c:pt>
                <c:pt idx="714">
                  <c:v>0.19764399099999999</c:v>
                </c:pt>
                <c:pt idx="715">
                  <c:v>0.40363068200000002</c:v>
                </c:pt>
                <c:pt idx="716">
                  <c:v>0.46281112200000002</c:v>
                </c:pt>
                <c:pt idx="717">
                  <c:v>8.7416800000000004E-4</c:v>
                </c:pt>
                <c:pt idx="718">
                  <c:v>2.5794899999999999E-4</c:v>
                </c:pt>
                <c:pt idx="719">
                  <c:v>0</c:v>
                </c:pt>
                <c:pt idx="720">
                  <c:v>1.191667E-3</c:v>
                </c:pt>
                <c:pt idx="721">
                  <c:v>5.2178200000000004E-4</c:v>
                </c:pt>
                <c:pt idx="722">
                  <c:v>5.5048200000000003E-4</c:v>
                </c:pt>
                <c:pt idx="723" formatCode="0.00E+00">
                  <c:v>5.5899999999999998E-6</c:v>
                </c:pt>
                <c:pt idx="724">
                  <c:v>1.01377E-4</c:v>
                </c:pt>
                <c:pt idx="725" formatCode="0.00E+00">
                  <c:v>6.3700000000000003E-5</c:v>
                </c:pt>
                <c:pt idx="726">
                  <c:v>1.10599E-4</c:v>
                </c:pt>
                <c:pt idx="727">
                  <c:v>0.417256393</c:v>
                </c:pt>
                <c:pt idx="728">
                  <c:v>1.325555032</c:v>
                </c:pt>
                <c:pt idx="729">
                  <c:v>1.6341029999999999E-2</c:v>
                </c:pt>
                <c:pt idx="730">
                  <c:v>0</c:v>
                </c:pt>
                <c:pt idx="731">
                  <c:v>2.9135886999999999E-2</c:v>
                </c:pt>
                <c:pt idx="732">
                  <c:v>0.49016528599999998</c:v>
                </c:pt>
                <c:pt idx="733" formatCode="0.00E+00">
                  <c:v>2.72E-5</c:v>
                </c:pt>
                <c:pt idx="734">
                  <c:v>1.3172999999999999E-4</c:v>
                </c:pt>
                <c:pt idx="735">
                  <c:v>0</c:v>
                </c:pt>
                <c:pt idx="736">
                  <c:v>0</c:v>
                </c:pt>
                <c:pt idx="737">
                  <c:v>0</c:v>
                </c:pt>
                <c:pt idx="738">
                  <c:v>0</c:v>
                </c:pt>
                <c:pt idx="739">
                  <c:v>0</c:v>
                </c:pt>
                <c:pt idx="740">
                  <c:v>0.13307279799999999</c:v>
                </c:pt>
                <c:pt idx="741">
                  <c:v>0.53694573300000004</c:v>
                </c:pt>
                <c:pt idx="742">
                  <c:v>1.453061076</c:v>
                </c:pt>
                <c:pt idx="743">
                  <c:v>1.4740860000000001E-3</c:v>
                </c:pt>
                <c:pt idx="744" formatCode="0.00E+00">
                  <c:v>5.52E-5</c:v>
                </c:pt>
                <c:pt idx="745">
                  <c:v>0</c:v>
                </c:pt>
                <c:pt idx="746">
                  <c:v>0</c:v>
                </c:pt>
                <c:pt idx="747">
                  <c:v>0</c:v>
                </c:pt>
                <c:pt idx="748" formatCode="0.00E+00">
                  <c:v>4.8800000000000003E-7</c:v>
                </c:pt>
                <c:pt idx="749" formatCode="0.00E+00">
                  <c:v>8.8999999999999995E-5</c:v>
                </c:pt>
                <c:pt idx="750" formatCode="0.00E+00">
                  <c:v>4.3399999999999998E-5</c:v>
                </c:pt>
                <c:pt idx="751">
                  <c:v>3.4472300000000001E-4</c:v>
                </c:pt>
                <c:pt idx="752" formatCode="0.00E+00">
                  <c:v>2.83E-5</c:v>
                </c:pt>
                <c:pt idx="753">
                  <c:v>6.8334799999999996E-4</c:v>
                </c:pt>
                <c:pt idx="754">
                  <c:v>1.561846E-3</c:v>
                </c:pt>
                <c:pt idx="755">
                  <c:v>2.1691399999999999E-4</c:v>
                </c:pt>
                <c:pt idx="756" formatCode="0.00E+00">
                  <c:v>8.7200000000000005E-5</c:v>
                </c:pt>
                <c:pt idx="757" formatCode="0.00E+00">
                  <c:v>2.6100000000000001E-5</c:v>
                </c:pt>
                <c:pt idx="758">
                  <c:v>2.8824331000000002E-2</c:v>
                </c:pt>
                <c:pt idx="759">
                  <c:v>0</c:v>
                </c:pt>
                <c:pt idx="760">
                  <c:v>5.7430999999999997E-4</c:v>
                </c:pt>
                <c:pt idx="761" formatCode="0.00E+00">
                  <c:v>9.5599999999999996E-8</c:v>
                </c:pt>
                <c:pt idx="762" formatCode="0.00E+00">
                  <c:v>5.0599999999999997E-5</c:v>
                </c:pt>
                <c:pt idx="763">
                  <c:v>1.1456249999999999E-3</c:v>
                </c:pt>
                <c:pt idx="764">
                  <c:v>2.9132020000000002E-3</c:v>
                </c:pt>
                <c:pt idx="765">
                  <c:v>3.023057E-3</c:v>
                </c:pt>
                <c:pt idx="766">
                  <c:v>3.0855773E-2</c:v>
                </c:pt>
                <c:pt idx="767">
                  <c:v>0.12751204299999999</c:v>
                </c:pt>
                <c:pt idx="768">
                  <c:v>4.2509943549999996</c:v>
                </c:pt>
                <c:pt idx="769">
                  <c:v>4.5639751930000001</c:v>
                </c:pt>
                <c:pt idx="770">
                  <c:v>4.9953861000000002E-2</c:v>
                </c:pt>
                <c:pt idx="771">
                  <c:v>0.683993077</c:v>
                </c:pt>
                <c:pt idx="772">
                  <c:v>1.675271524</c:v>
                </c:pt>
                <c:pt idx="773">
                  <c:v>2.938006E-3</c:v>
                </c:pt>
                <c:pt idx="774">
                  <c:v>2.8051399999999999E-4</c:v>
                </c:pt>
                <c:pt idx="775">
                  <c:v>0.60872324300000002</c:v>
                </c:pt>
                <c:pt idx="776">
                  <c:v>0.13653251399999999</c:v>
                </c:pt>
                <c:pt idx="777">
                  <c:v>2.5990395999999999E-2</c:v>
                </c:pt>
                <c:pt idx="778">
                  <c:v>1.8038200000000001E-4</c:v>
                </c:pt>
                <c:pt idx="779">
                  <c:v>1.144707E-3</c:v>
                </c:pt>
                <c:pt idx="780">
                  <c:v>2.7870999999999999E-4</c:v>
                </c:pt>
                <c:pt idx="781">
                  <c:v>2.2961272000000001E-2</c:v>
                </c:pt>
                <c:pt idx="782">
                  <c:v>0.463847593</c:v>
                </c:pt>
                <c:pt idx="783">
                  <c:v>0.55755216200000002</c:v>
                </c:pt>
                <c:pt idx="784">
                  <c:v>6.9658180000000004E-3</c:v>
                </c:pt>
                <c:pt idx="785">
                  <c:v>3.2848690000000002E-3</c:v>
                </c:pt>
                <c:pt idx="786">
                  <c:v>1.8019586000000001E-2</c:v>
                </c:pt>
                <c:pt idx="787">
                  <c:v>0.113912783</c:v>
                </c:pt>
                <c:pt idx="788">
                  <c:v>9.8090634999999995E-2</c:v>
                </c:pt>
                <c:pt idx="789">
                  <c:v>0.170116504</c:v>
                </c:pt>
                <c:pt idx="790">
                  <c:v>7.740378E-3</c:v>
                </c:pt>
                <c:pt idx="791">
                  <c:v>4.4974409999999996E-3</c:v>
                </c:pt>
                <c:pt idx="792">
                  <c:v>0.116244208</c:v>
                </c:pt>
                <c:pt idx="793">
                  <c:v>1.3542217E-2</c:v>
                </c:pt>
                <c:pt idx="794">
                  <c:v>7.6986602000000001E-2</c:v>
                </c:pt>
                <c:pt idx="795">
                  <c:v>3.0471056999999999E-2</c:v>
                </c:pt>
                <c:pt idx="796">
                  <c:v>3.658999E-3</c:v>
                </c:pt>
                <c:pt idx="797" formatCode="0.00E+00">
                  <c:v>8.1699999999999997E-6</c:v>
                </c:pt>
                <c:pt idx="798">
                  <c:v>1.7400299999999999E-4</c:v>
                </c:pt>
                <c:pt idx="799">
                  <c:v>1.3395907E-2</c:v>
                </c:pt>
                <c:pt idx="800">
                  <c:v>8.9404700000000003E-4</c:v>
                </c:pt>
                <c:pt idx="801">
                  <c:v>5.7009820000000003E-3</c:v>
                </c:pt>
                <c:pt idx="802">
                  <c:v>3.5632606999999997E-2</c:v>
                </c:pt>
                <c:pt idx="803">
                  <c:v>6.8768756E-2</c:v>
                </c:pt>
                <c:pt idx="804">
                  <c:v>0.50792860500000003</c:v>
                </c:pt>
                <c:pt idx="805">
                  <c:v>0.23225634000000001</c:v>
                </c:pt>
                <c:pt idx="806">
                  <c:v>7.9100095999999995E-2</c:v>
                </c:pt>
                <c:pt idx="807">
                  <c:v>1.28751E-4</c:v>
                </c:pt>
                <c:pt idx="808">
                  <c:v>2.324755E-3</c:v>
                </c:pt>
                <c:pt idx="809">
                  <c:v>9.7221180000000001E-3</c:v>
                </c:pt>
                <c:pt idx="810">
                  <c:v>0.13152108200000001</c:v>
                </c:pt>
                <c:pt idx="811">
                  <c:v>1.4490121999999999E-2</c:v>
                </c:pt>
                <c:pt idx="812">
                  <c:v>3.9122569999999997E-3</c:v>
                </c:pt>
                <c:pt idx="813">
                  <c:v>8.3405010000000002E-3</c:v>
                </c:pt>
                <c:pt idx="814">
                  <c:v>2.6712513E-2</c:v>
                </c:pt>
                <c:pt idx="815">
                  <c:v>6.0551543999999999E-2</c:v>
                </c:pt>
                <c:pt idx="816">
                  <c:v>0.114642644</c:v>
                </c:pt>
                <c:pt idx="817">
                  <c:v>0.13516742100000001</c:v>
                </c:pt>
                <c:pt idx="818">
                  <c:v>0.36593643399999998</c:v>
                </c:pt>
                <c:pt idx="819">
                  <c:v>9.210844E-2</c:v>
                </c:pt>
                <c:pt idx="820">
                  <c:v>2.7380519999999999E-3</c:v>
                </c:pt>
                <c:pt idx="821">
                  <c:v>6.1343928999999998E-2</c:v>
                </c:pt>
                <c:pt idx="822">
                  <c:v>2.7028648999999998E-2</c:v>
                </c:pt>
                <c:pt idx="823">
                  <c:v>8.0029869999999996E-3</c:v>
                </c:pt>
                <c:pt idx="824">
                  <c:v>7.4446099999999997E-4</c:v>
                </c:pt>
                <c:pt idx="825">
                  <c:v>1.4075000000000001E-4</c:v>
                </c:pt>
                <c:pt idx="826" formatCode="0.00E+00">
                  <c:v>1.6799999999999998E-5</c:v>
                </c:pt>
                <c:pt idx="827">
                  <c:v>1.568334E-3</c:v>
                </c:pt>
                <c:pt idx="828">
                  <c:v>1.5444110000000001E-3</c:v>
                </c:pt>
                <c:pt idx="829">
                  <c:v>7.1027929999999996E-3</c:v>
                </c:pt>
                <c:pt idx="830">
                  <c:v>1.9030070999999999E-2</c:v>
                </c:pt>
                <c:pt idx="831">
                  <c:v>6.2141709000000003E-2</c:v>
                </c:pt>
                <c:pt idx="832">
                  <c:v>0.15109477399999999</c:v>
                </c:pt>
                <c:pt idx="833">
                  <c:v>2.3816258E-2</c:v>
                </c:pt>
                <c:pt idx="834">
                  <c:v>0.193527053</c:v>
                </c:pt>
                <c:pt idx="835">
                  <c:v>0.31775898200000002</c:v>
                </c:pt>
                <c:pt idx="836">
                  <c:v>0.77218604899999999</c:v>
                </c:pt>
                <c:pt idx="837">
                  <c:v>1.4655184409999999</c:v>
                </c:pt>
                <c:pt idx="838">
                  <c:v>0.66165503699999995</c:v>
                </c:pt>
                <c:pt idx="839">
                  <c:v>0.28836248399999997</c:v>
                </c:pt>
                <c:pt idx="840">
                  <c:v>0.10724441</c:v>
                </c:pt>
                <c:pt idx="841">
                  <c:v>4.1077976000000002E-2</c:v>
                </c:pt>
                <c:pt idx="842">
                  <c:v>4.6070113000000003E-2</c:v>
                </c:pt>
                <c:pt idx="843">
                  <c:v>8.0831298999999995E-2</c:v>
                </c:pt>
                <c:pt idx="844">
                  <c:v>2.6979873000000001E-2</c:v>
                </c:pt>
                <c:pt idx="845">
                  <c:v>0.163157942</c:v>
                </c:pt>
                <c:pt idx="846">
                  <c:v>0.313042033</c:v>
                </c:pt>
                <c:pt idx="847">
                  <c:v>2.1680233699999998</c:v>
                </c:pt>
                <c:pt idx="848">
                  <c:v>1.949023518</c:v>
                </c:pt>
                <c:pt idx="849">
                  <c:v>0.65268060000000006</c:v>
                </c:pt>
                <c:pt idx="850">
                  <c:v>1.4181695329999999</c:v>
                </c:pt>
                <c:pt idx="851">
                  <c:v>1.5059914889999999</c:v>
                </c:pt>
                <c:pt idx="852">
                  <c:v>0.581340729</c:v>
                </c:pt>
                <c:pt idx="853">
                  <c:v>1.7605195090000001</c:v>
                </c:pt>
                <c:pt idx="854">
                  <c:v>2.3871432690000001</c:v>
                </c:pt>
                <c:pt idx="855">
                  <c:v>3.446222176</c:v>
                </c:pt>
                <c:pt idx="856">
                  <c:v>1.6656183179999999</c:v>
                </c:pt>
                <c:pt idx="857">
                  <c:v>0.272764913</c:v>
                </c:pt>
                <c:pt idx="858">
                  <c:v>0.13918058799999999</c:v>
                </c:pt>
                <c:pt idx="859">
                  <c:v>9.6096368000000001E-2</c:v>
                </c:pt>
                <c:pt idx="860">
                  <c:v>7.7632365999999994E-2</c:v>
                </c:pt>
                <c:pt idx="861">
                  <c:v>1.2736579E-2</c:v>
                </c:pt>
                <c:pt idx="862">
                  <c:v>5.5024443999999999E-2</c:v>
                </c:pt>
                <c:pt idx="863">
                  <c:v>0.21483179699999999</c:v>
                </c:pt>
                <c:pt idx="864">
                  <c:v>0.13677583700000001</c:v>
                </c:pt>
                <c:pt idx="865">
                  <c:v>0.37109037499999997</c:v>
                </c:pt>
                <c:pt idx="866">
                  <c:v>0.615347333</c:v>
                </c:pt>
                <c:pt idx="867">
                  <c:v>0.57202254100000005</c:v>
                </c:pt>
                <c:pt idx="868">
                  <c:v>1.0937362589999999</c:v>
                </c:pt>
                <c:pt idx="869">
                  <c:v>1.2246911359999999</c:v>
                </c:pt>
                <c:pt idx="870">
                  <c:v>0.77776137400000001</c:v>
                </c:pt>
                <c:pt idx="871">
                  <c:v>1.0849975839999999</c:v>
                </c:pt>
                <c:pt idx="872">
                  <c:v>7.7595000809999997</c:v>
                </c:pt>
                <c:pt idx="873">
                  <c:v>4.3021968150000003</c:v>
                </c:pt>
                <c:pt idx="874">
                  <c:v>1.025096824</c:v>
                </c:pt>
                <c:pt idx="875">
                  <c:v>1.475689212</c:v>
                </c:pt>
                <c:pt idx="876">
                  <c:v>2.5914660629999999</c:v>
                </c:pt>
                <c:pt idx="877">
                  <c:v>1.0498488699999999</c:v>
                </c:pt>
                <c:pt idx="878">
                  <c:v>0.480277287</c:v>
                </c:pt>
                <c:pt idx="879">
                  <c:v>0.27773985800000001</c:v>
                </c:pt>
                <c:pt idx="880">
                  <c:v>0.18206619299999999</c:v>
                </c:pt>
                <c:pt idx="881">
                  <c:v>0.367065629</c:v>
                </c:pt>
                <c:pt idx="882">
                  <c:v>0.47208460800000002</c:v>
                </c:pt>
                <c:pt idx="883">
                  <c:v>1.146448481</c:v>
                </c:pt>
                <c:pt idx="884">
                  <c:v>1.388286361</c:v>
                </c:pt>
                <c:pt idx="885">
                  <c:v>0.52224876899999995</c:v>
                </c:pt>
                <c:pt idx="886">
                  <c:v>0.128832581</c:v>
                </c:pt>
                <c:pt idx="887">
                  <c:v>0.94519914100000002</c:v>
                </c:pt>
                <c:pt idx="888">
                  <c:v>0.78912834600000004</c:v>
                </c:pt>
                <c:pt idx="889">
                  <c:v>0.266274132</c:v>
                </c:pt>
                <c:pt idx="890">
                  <c:v>0.28360464800000001</c:v>
                </c:pt>
                <c:pt idx="891">
                  <c:v>0.50550895299999998</c:v>
                </c:pt>
                <c:pt idx="892">
                  <c:v>0.97454227199999999</c:v>
                </c:pt>
                <c:pt idx="893">
                  <c:v>0.72987070499999995</c:v>
                </c:pt>
                <c:pt idx="894">
                  <c:v>0.69911724099999994</c:v>
                </c:pt>
                <c:pt idx="895">
                  <c:v>1.3544639039999999</c:v>
                </c:pt>
                <c:pt idx="896">
                  <c:v>4.245958033</c:v>
                </c:pt>
                <c:pt idx="897">
                  <c:v>8.5617222529999992</c:v>
                </c:pt>
                <c:pt idx="898">
                  <c:v>2.3098617610000001</c:v>
                </c:pt>
                <c:pt idx="899">
                  <c:v>2.218000242</c:v>
                </c:pt>
                <c:pt idx="900">
                  <c:v>2.2281931209999999</c:v>
                </c:pt>
                <c:pt idx="901">
                  <c:v>2.0465318030000001</c:v>
                </c:pt>
                <c:pt idx="902">
                  <c:v>1.8048475509999999</c:v>
                </c:pt>
                <c:pt idx="903">
                  <c:v>1.9368657730000001</c:v>
                </c:pt>
                <c:pt idx="904">
                  <c:v>1.551734384</c:v>
                </c:pt>
                <c:pt idx="905">
                  <c:v>0.988910183</c:v>
                </c:pt>
                <c:pt idx="906">
                  <c:v>3.2997005110000002</c:v>
                </c:pt>
                <c:pt idx="907">
                  <c:v>4.9681569149999998</c:v>
                </c:pt>
                <c:pt idx="908">
                  <c:v>2.835203286</c:v>
                </c:pt>
                <c:pt idx="909">
                  <c:v>1.544733436</c:v>
                </c:pt>
                <c:pt idx="910">
                  <c:v>3.0360112510000001</c:v>
                </c:pt>
                <c:pt idx="911">
                  <c:v>3.2142829939999999</c:v>
                </c:pt>
                <c:pt idx="912">
                  <c:v>2.0422512639999999</c:v>
                </c:pt>
                <c:pt idx="913">
                  <c:v>2.9488490710000002</c:v>
                </c:pt>
                <c:pt idx="914">
                  <c:v>7.5042223989999997</c:v>
                </c:pt>
                <c:pt idx="915">
                  <c:v>11.00897546</c:v>
                </c:pt>
                <c:pt idx="916">
                  <c:v>6.9197644809999996</c:v>
                </c:pt>
                <c:pt idx="917">
                  <c:v>6.5026719049999997</c:v>
                </c:pt>
                <c:pt idx="918">
                  <c:v>5.8689227539999997</c:v>
                </c:pt>
                <c:pt idx="919">
                  <c:v>7.7555382689999997</c:v>
                </c:pt>
                <c:pt idx="920">
                  <c:v>25.869378080000001</c:v>
                </c:pt>
                <c:pt idx="921">
                  <c:v>26.790554220000001</c:v>
                </c:pt>
                <c:pt idx="922">
                  <c:v>17.661611959999998</c:v>
                </c:pt>
                <c:pt idx="923">
                  <c:v>10.52946876</c:v>
                </c:pt>
                <c:pt idx="924">
                  <c:v>9.361763947</c:v>
                </c:pt>
                <c:pt idx="925">
                  <c:v>7.8055075130000002</c:v>
                </c:pt>
                <c:pt idx="926">
                  <c:v>12.05011584</c:v>
                </c:pt>
                <c:pt idx="927">
                  <c:v>14.50151569</c:v>
                </c:pt>
                <c:pt idx="928">
                  <c:v>25.457682670000001</c:v>
                </c:pt>
                <c:pt idx="929">
                  <c:v>30.132481970000001</c:v>
                </c:pt>
                <c:pt idx="930">
                  <c:v>19.12545738</c:v>
                </c:pt>
                <c:pt idx="931">
                  <c:v>18.327870659999999</c:v>
                </c:pt>
                <c:pt idx="932">
                  <c:v>13.33363011</c:v>
                </c:pt>
                <c:pt idx="933">
                  <c:v>8.8523838769999994</c:v>
                </c:pt>
                <c:pt idx="934">
                  <c:v>12.36778597</c:v>
                </c:pt>
                <c:pt idx="935">
                  <c:v>12.872310069999999</c:v>
                </c:pt>
                <c:pt idx="936">
                  <c:v>17.58975178</c:v>
                </c:pt>
                <c:pt idx="937">
                  <c:v>9.7905688509999997</c:v>
                </c:pt>
                <c:pt idx="938">
                  <c:v>8.1298016489999991</c:v>
                </c:pt>
                <c:pt idx="939">
                  <c:v>10.214885880000001</c:v>
                </c:pt>
                <c:pt idx="940">
                  <c:v>18.35185091</c:v>
                </c:pt>
                <c:pt idx="941">
                  <c:v>15.15133634</c:v>
                </c:pt>
                <c:pt idx="942">
                  <c:v>11.559319390000001</c:v>
                </c:pt>
                <c:pt idx="943">
                  <c:v>12.29375175</c:v>
                </c:pt>
                <c:pt idx="944">
                  <c:v>8.7781474559999992</c:v>
                </c:pt>
                <c:pt idx="945">
                  <c:v>10.244789519999999</c:v>
                </c:pt>
                <c:pt idx="946">
                  <c:v>8.3060623810000003</c:v>
                </c:pt>
                <c:pt idx="947">
                  <c:v>4.8346456590000004</c:v>
                </c:pt>
                <c:pt idx="948">
                  <c:v>4.9554820570000002</c:v>
                </c:pt>
                <c:pt idx="949">
                  <c:v>5.12396356</c:v>
                </c:pt>
                <c:pt idx="950">
                  <c:v>3.5835055179999999</c:v>
                </c:pt>
                <c:pt idx="951">
                  <c:v>5.6587258220000001</c:v>
                </c:pt>
                <c:pt idx="952">
                  <c:v>8.3961562500000007</c:v>
                </c:pt>
                <c:pt idx="953">
                  <c:v>11.62244272</c:v>
                </c:pt>
                <c:pt idx="954">
                  <c:v>14.531486640000001</c:v>
                </c:pt>
                <c:pt idx="955">
                  <c:v>11.639590699999999</c:v>
                </c:pt>
                <c:pt idx="956">
                  <c:v>11.056719530000001</c:v>
                </c:pt>
                <c:pt idx="957">
                  <c:v>5.2125150409999996</c:v>
                </c:pt>
                <c:pt idx="958">
                  <c:v>13.780380429999999</c:v>
                </c:pt>
                <c:pt idx="959">
                  <c:v>19.006992929999999</c:v>
                </c:pt>
                <c:pt idx="960">
                  <c:v>19.212380100000001</c:v>
                </c:pt>
                <c:pt idx="961">
                  <c:v>15.62873922</c:v>
                </c:pt>
                <c:pt idx="962">
                  <c:v>21.704013889999999</c:v>
                </c:pt>
                <c:pt idx="963">
                  <c:v>20.702756239999999</c:v>
                </c:pt>
                <c:pt idx="964">
                  <c:v>14.41617671</c:v>
                </c:pt>
                <c:pt idx="965">
                  <c:v>18.3569925</c:v>
                </c:pt>
                <c:pt idx="966">
                  <c:v>7.0438121860000003</c:v>
                </c:pt>
                <c:pt idx="967">
                  <c:v>8.7760411190000003</c:v>
                </c:pt>
                <c:pt idx="968">
                  <c:v>5.9859625190000001</c:v>
                </c:pt>
                <c:pt idx="969">
                  <c:v>5.7598664939999997</c:v>
                </c:pt>
                <c:pt idx="970">
                  <c:v>4.7376702479999997</c:v>
                </c:pt>
                <c:pt idx="971">
                  <c:v>8.3997642920000004</c:v>
                </c:pt>
                <c:pt idx="972">
                  <c:v>8.6358650879999992</c:v>
                </c:pt>
                <c:pt idx="973">
                  <c:v>11.835270530000001</c:v>
                </c:pt>
                <c:pt idx="974">
                  <c:v>13.57671049</c:v>
                </c:pt>
                <c:pt idx="975">
                  <c:v>15.670028439999999</c:v>
                </c:pt>
                <c:pt idx="976">
                  <c:v>10.29271483</c:v>
                </c:pt>
                <c:pt idx="977">
                  <c:v>8.7656572980000007</c:v>
                </c:pt>
                <c:pt idx="978">
                  <c:v>10.01978577</c:v>
                </c:pt>
                <c:pt idx="979">
                  <c:v>9.3323816260000001</c:v>
                </c:pt>
                <c:pt idx="980">
                  <c:v>10.17974839</c:v>
                </c:pt>
                <c:pt idx="981">
                  <c:v>11.0250708</c:v>
                </c:pt>
                <c:pt idx="982">
                  <c:v>13.44409259</c:v>
                </c:pt>
                <c:pt idx="983">
                  <c:v>13.12358965</c:v>
                </c:pt>
                <c:pt idx="984">
                  <c:v>9.4983309739999999</c:v>
                </c:pt>
                <c:pt idx="985">
                  <c:v>6.3030886019999999</c:v>
                </c:pt>
                <c:pt idx="986">
                  <c:v>14.0714539</c:v>
                </c:pt>
                <c:pt idx="987">
                  <c:v>10.06648171</c:v>
                </c:pt>
                <c:pt idx="988">
                  <c:v>15.209482339999999</c:v>
                </c:pt>
                <c:pt idx="989">
                  <c:v>11.80894735</c:v>
                </c:pt>
                <c:pt idx="990">
                  <c:v>13.34038767</c:v>
                </c:pt>
                <c:pt idx="991">
                  <c:v>14.10060221</c:v>
                </c:pt>
                <c:pt idx="992">
                  <c:v>10.12067549</c:v>
                </c:pt>
                <c:pt idx="993">
                  <c:v>8.4085562120000006</c:v>
                </c:pt>
                <c:pt idx="994">
                  <c:v>4.6015682699999996</c:v>
                </c:pt>
                <c:pt idx="995">
                  <c:v>1.6622227359999999</c:v>
                </c:pt>
                <c:pt idx="996">
                  <c:v>1.9853422709999999</c:v>
                </c:pt>
                <c:pt idx="997">
                  <c:v>2.7442083309999998</c:v>
                </c:pt>
                <c:pt idx="998">
                  <c:v>1.7245502859999999</c:v>
                </c:pt>
                <c:pt idx="999">
                  <c:v>0.81125851699999996</c:v>
                </c:pt>
                <c:pt idx="1000">
                  <c:v>1.030117868</c:v>
                </c:pt>
                <c:pt idx="1001">
                  <c:v>0.77705080699999995</c:v>
                </c:pt>
                <c:pt idx="1002">
                  <c:v>0.90910457200000006</c:v>
                </c:pt>
                <c:pt idx="1003">
                  <c:v>0.66645677800000003</c:v>
                </c:pt>
                <c:pt idx="1004">
                  <c:v>1.2850733569999999</c:v>
                </c:pt>
                <c:pt idx="1005">
                  <c:v>1.565003052</c:v>
                </c:pt>
                <c:pt idx="1006">
                  <c:v>1.1346813490000001</c:v>
                </c:pt>
                <c:pt idx="1007">
                  <c:v>1.657051614</c:v>
                </c:pt>
                <c:pt idx="1008">
                  <c:v>2.5828385439999999</c:v>
                </c:pt>
                <c:pt idx="1009">
                  <c:v>3.390840318</c:v>
                </c:pt>
                <c:pt idx="1010">
                  <c:v>1.698608922</c:v>
                </c:pt>
                <c:pt idx="1011">
                  <c:v>0.84178398600000004</c:v>
                </c:pt>
                <c:pt idx="1012">
                  <c:v>0.89744786600000004</c:v>
                </c:pt>
                <c:pt idx="1013">
                  <c:v>0.77404512400000003</c:v>
                </c:pt>
                <c:pt idx="1014">
                  <c:v>0.23737697099999999</c:v>
                </c:pt>
                <c:pt idx="1015">
                  <c:v>3.206991E-2</c:v>
                </c:pt>
                <c:pt idx="1016">
                  <c:v>0.44956396500000001</c:v>
                </c:pt>
                <c:pt idx="1017">
                  <c:v>4.7969566129999999</c:v>
                </c:pt>
                <c:pt idx="1018">
                  <c:v>2.5642654579999999</c:v>
                </c:pt>
                <c:pt idx="1019">
                  <c:v>2.8350689839999998</c:v>
                </c:pt>
                <c:pt idx="1020">
                  <c:v>3.297782132</c:v>
                </c:pt>
                <c:pt idx="1021">
                  <c:v>6.8683069290000001</c:v>
                </c:pt>
                <c:pt idx="1022">
                  <c:v>5.9275832399999997</c:v>
                </c:pt>
                <c:pt idx="1023">
                  <c:v>2.7800329979999998</c:v>
                </c:pt>
                <c:pt idx="1024">
                  <c:v>1.343167649</c:v>
                </c:pt>
                <c:pt idx="1025">
                  <c:v>0.47845342499999999</c:v>
                </c:pt>
                <c:pt idx="1026">
                  <c:v>0.23343952700000001</c:v>
                </c:pt>
                <c:pt idx="1027">
                  <c:v>0.26315884</c:v>
                </c:pt>
                <c:pt idx="1028">
                  <c:v>0.14744286200000001</c:v>
                </c:pt>
                <c:pt idx="1029">
                  <c:v>9.2365913999999993E-2</c:v>
                </c:pt>
                <c:pt idx="1030">
                  <c:v>0.12454335900000001</c:v>
                </c:pt>
                <c:pt idx="1031">
                  <c:v>0.38236551800000002</c:v>
                </c:pt>
                <c:pt idx="1032">
                  <c:v>0.360426621</c:v>
                </c:pt>
                <c:pt idx="1033">
                  <c:v>0.180977469</c:v>
                </c:pt>
                <c:pt idx="1034">
                  <c:v>5.9140733000000001E-2</c:v>
                </c:pt>
                <c:pt idx="1035">
                  <c:v>1.0143364E-2</c:v>
                </c:pt>
                <c:pt idx="1036">
                  <c:v>6.7789019999999998E-3</c:v>
                </c:pt>
                <c:pt idx="1037">
                  <c:v>2.1290353000000001E-2</c:v>
                </c:pt>
                <c:pt idx="1038">
                  <c:v>7.4251271999999993E-2</c:v>
                </c:pt>
                <c:pt idx="1039">
                  <c:v>0.115868649</c:v>
                </c:pt>
                <c:pt idx="1040">
                  <c:v>0.16077231</c:v>
                </c:pt>
                <c:pt idx="1041">
                  <c:v>0.58825336500000003</c:v>
                </c:pt>
                <c:pt idx="1042">
                  <c:v>0.79352645499999996</c:v>
                </c:pt>
                <c:pt idx="1043">
                  <c:v>1.2150227899999999</c:v>
                </c:pt>
                <c:pt idx="1044">
                  <c:v>1.144915157</c:v>
                </c:pt>
                <c:pt idx="1045">
                  <c:v>1.5991397700000001</c:v>
                </c:pt>
                <c:pt idx="1046">
                  <c:v>1.2580993700000001</c:v>
                </c:pt>
                <c:pt idx="1047">
                  <c:v>1.0008638169999999</c:v>
                </c:pt>
                <c:pt idx="1048">
                  <c:v>1.5961281110000001</c:v>
                </c:pt>
                <c:pt idx="1049">
                  <c:v>2.685062474</c:v>
                </c:pt>
                <c:pt idx="1050">
                  <c:v>2.5458158950000001</c:v>
                </c:pt>
                <c:pt idx="1051">
                  <c:v>2.1786754799999999</c:v>
                </c:pt>
                <c:pt idx="1052">
                  <c:v>1.0132260390000001</c:v>
                </c:pt>
                <c:pt idx="1053">
                  <c:v>0.12593696400000001</c:v>
                </c:pt>
                <c:pt idx="1054">
                  <c:v>0.20086411100000001</c:v>
                </c:pt>
                <c:pt idx="1055">
                  <c:v>1.094349394</c:v>
                </c:pt>
                <c:pt idx="1056">
                  <c:v>0.72339889199999996</c:v>
                </c:pt>
                <c:pt idx="1057">
                  <c:v>1.4620827329999999</c:v>
                </c:pt>
                <c:pt idx="1058">
                  <c:v>0.51290973299999998</c:v>
                </c:pt>
                <c:pt idx="1059">
                  <c:v>0.73139650099999998</c:v>
                </c:pt>
                <c:pt idx="1060">
                  <c:v>1.4202791109999999</c:v>
                </c:pt>
                <c:pt idx="1061">
                  <c:v>0.337324026</c:v>
                </c:pt>
                <c:pt idx="1062">
                  <c:v>0.10687438</c:v>
                </c:pt>
                <c:pt idx="1063">
                  <c:v>0.19288233299999999</c:v>
                </c:pt>
                <c:pt idx="1064">
                  <c:v>0.128530591</c:v>
                </c:pt>
                <c:pt idx="1065">
                  <c:v>0.24044526699999999</c:v>
                </c:pt>
                <c:pt idx="1066">
                  <c:v>8.3623329999999996E-3</c:v>
                </c:pt>
                <c:pt idx="1067">
                  <c:v>1.1011613999999999E-2</c:v>
                </c:pt>
                <c:pt idx="1068">
                  <c:v>3.1443740000000001E-3</c:v>
                </c:pt>
                <c:pt idx="1069">
                  <c:v>0.27888489300000002</c:v>
                </c:pt>
                <c:pt idx="1070">
                  <c:v>0.73739323800000001</c:v>
                </c:pt>
                <c:pt idx="1071">
                  <c:v>2.2509724759999998</c:v>
                </c:pt>
                <c:pt idx="1072">
                  <c:v>0.38908553099999998</c:v>
                </c:pt>
                <c:pt idx="1073">
                  <c:v>0.34645502</c:v>
                </c:pt>
                <c:pt idx="1074">
                  <c:v>0.14634100899999999</c:v>
                </c:pt>
                <c:pt idx="1075">
                  <c:v>0.136298738</c:v>
                </c:pt>
                <c:pt idx="1076">
                  <c:v>0.21856397399999999</c:v>
                </c:pt>
                <c:pt idx="1077">
                  <c:v>1.7362808E-2</c:v>
                </c:pt>
                <c:pt idx="1078">
                  <c:v>6.3441440000000002E-2</c:v>
                </c:pt>
                <c:pt idx="1079">
                  <c:v>7.0433073999999998E-2</c:v>
                </c:pt>
                <c:pt idx="1080">
                  <c:v>0.14301091399999999</c:v>
                </c:pt>
                <c:pt idx="1081">
                  <c:v>6.7013650999999994E-2</c:v>
                </c:pt>
                <c:pt idx="1082">
                  <c:v>1.8299702000000001E-2</c:v>
                </c:pt>
                <c:pt idx="1083">
                  <c:v>0</c:v>
                </c:pt>
                <c:pt idx="1084">
                  <c:v>2.9863399999999999E-4</c:v>
                </c:pt>
                <c:pt idx="1085">
                  <c:v>7.2191499999999997E-3</c:v>
                </c:pt>
                <c:pt idx="1086">
                  <c:v>9.8353676000000001E-2</c:v>
                </c:pt>
                <c:pt idx="1087">
                  <c:v>6.8077952999999997E-2</c:v>
                </c:pt>
                <c:pt idx="1088">
                  <c:v>0.14075759600000001</c:v>
                </c:pt>
                <c:pt idx="1089">
                  <c:v>6.1545581000000002E-2</c:v>
                </c:pt>
                <c:pt idx="1090">
                  <c:v>0.12160945300000001</c:v>
                </c:pt>
                <c:pt idx="1091">
                  <c:v>0.121511931</c:v>
                </c:pt>
                <c:pt idx="1092">
                  <c:v>0.31180122900000001</c:v>
                </c:pt>
                <c:pt idx="1093">
                  <c:v>1.3347918889999999</c:v>
                </c:pt>
                <c:pt idx="1094">
                  <c:v>1.644564564</c:v>
                </c:pt>
                <c:pt idx="1095">
                  <c:v>0.103902048</c:v>
                </c:pt>
                <c:pt idx="1096">
                  <c:v>0.16333288100000001</c:v>
                </c:pt>
                <c:pt idx="1097">
                  <c:v>0.100883848</c:v>
                </c:pt>
                <c:pt idx="1098">
                  <c:v>8.6676072000000007E-2</c:v>
                </c:pt>
                <c:pt idx="1099">
                  <c:v>7.6799403000000002E-2</c:v>
                </c:pt>
                <c:pt idx="1100">
                  <c:v>1.6981932000000002E-2</c:v>
                </c:pt>
                <c:pt idx="1101">
                  <c:v>5.0598137000000001E-2</c:v>
                </c:pt>
                <c:pt idx="1102">
                  <c:v>6.3885664999999994E-2</c:v>
                </c:pt>
                <c:pt idx="1103">
                  <c:v>2.8660528000000001E-2</c:v>
                </c:pt>
                <c:pt idx="1104">
                  <c:v>4.6130614E-2</c:v>
                </c:pt>
                <c:pt idx="1105">
                  <c:v>5.8942376999999997E-2</c:v>
                </c:pt>
                <c:pt idx="1106">
                  <c:v>2.6140762000000001E-2</c:v>
                </c:pt>
                <c:pt idx="1107">
                  <c:v>3.8180384999999997E-2</c:v>
                </c:pt>
                <c:pt idx="1108">
                  <c:v>0.264082922</c:v>
                </c:pt>
                <c:pt idx="1109">
                  <c:v>0.79929156199999996</c:v>
                </c:pt>
                <c:pt idx="1110">
                  <c:v>0.102215375</c:v>
                </c:pt>
                <c:pt idx="1111">
                  <c:v>3.5860329000000003E-2</c:v>
                </c:pt>
                <c:pt idx="1112">
                  <c:v>7.9372234E-2</c:v>
                </c:pt>
                <c:pt idx="1113">
                  <c:v>9.4095024999999999E-2</c:v>
                </c:pt>
                <c:pt idx="1114">
                  <c:v>2.8349136E-2</c:v>
                </c:pt>
                <c:pt idx="1115">
                  <c:v>1.0444357E-2</c:v>
                </c:pt>
                <c:pt idx="1116">
                  <c:v>1.8364248999999999E-2</c:v>
                </c:pt>
                <c:pt idx="1117">
                  <c:v>1.0274919E-2</c:v>
                </c:pt>
                <c:pt idx="1118">
                  <c:v>3.0096517999999999E-2</c:v>
                </c:pt>
                <c:pt idx="1119">
                  <c:v>9.4063038000000002E-2</c:v>
                </c:pt>
                <c:pt idx="1120">
                  <c:v>0.30642623400000002</c:v>
                </c:pt>
                <c:pt idx="1121">
                  <c:v>8.7855799999999999E-4</c:v>
                </c:pt>
                <c:pt idx="1122">
                  <c:v>1.4738419999999999E-3</c:v>
                </c:pt>
                <c:pt idx="1123">
                  <c:v>8.6258394000000002E-2</c:v>
                </c:pt>
                <c:pt idx="1124">
                  <c:v>0.15671786200000001</c:v>
                </c:pt>
                <c:pt idx="1125">
                  <c:v>7.5049849999999996E-3</c:v>
                </c:pt>
                <c:pt idx="1126">
                  <c:v>2.0889320999999999E-2</c:v>
                </c:pt>
                <c:pt idx="1127">
                  <c:v>1.5608634E-2</c:v>
                </c:pt>
                <c:pt idx="1128">
                  <c:v>6.1469451000000001E-2</c:v>
                </c:pt>
                <c:pt idx="1129">
                  <c:v>5.1294313000000001E-2</c:v>
                </c:pt>
                <c:pt idx="1130">
                  <c:v>1.9431173E-2</c:v>
                </c:pt>
                <c:pt idx="1131">
                  <c:v>5.8956886E-2</c:v>
                </c:pt>
                <c:pt idx="1132">
                  <c:v>0.83202140000000002</c:v>
                </c:pt>
                <c:pt idx="1133">
                  <c:v>8.3611719000000001E-2</c:v>
                </c:pt>
                <c:pt idx="1134">
                  <c:v>4.1248684000000001E-2</c:v>
                </c:pt>
                <c:pt idx="1135">
                  <c:v>1.020497E-3</c:v>
                </c:pt>
                <c:pt idx="1136">
                  <c:v>5.6101019999999996E-3</c:v>
                </c:pt>
                <c:pt idx="1137">
                  <c:v>5.1493206E-2</c:v>
                </c:pt>
                <c:pt idx="1138">
                  <c:v>0.25512348499999998</c:v>
                </c:pt>
                <c:pt idx="1139">
                  <c:v>1.5534770099999999</c:v>
                </c:pt>
                <c:pt idx="1140">
                  <c:v>3.7017194340000001</c:v>
                </c:pt>
                <c:pt idx="1141">
                  <c:v>3.2560937829999999</c:v>
                </c:pt>
                <c:pt idx="1142">
                  <c:v>0.41040951599999997</c:v>
                </c:pt>
                <c:pt idx="1143">
                  <c:v>7.9474060000000006E-3</c:v>
                </c:pt>
                <c:pt idx="1144">
                  <c:v>4.6332254000000003E-2</c:v>
                </c:pt>
                <c:pt idx="1145">
                  <c:v>0.15540211000000001</c:v>
                </c:pt>
                <c:pt idx="1146">
                  <c:v>7.5057965000000004E-2</c:v>
                </c:pt>
                <c:pt idx="1147">
                  <c:v>2.0364430000000002E-3</c:v>
                </c:pt>
                <c:pt idx="1148">
                  <c:v>3.9896906000000003E-2</c:v>
                </c:pt>
                <c:pt idx="1149">
                  <c:v>0.27526301199999997</c:v>
                </c:pt>
                <c:pt idx="1150">
                  <c:v>0.53241523899999998</c:v>
                </c:pt>
                <c:pt idx="1151">
                  <c:v>0.143061667</c:v>
                </c:pt>
                <c:pt idx="1152">
                  <c:v>5.0499969999999996E-3</c:v>
                </c:pt>
                <c:pt idx="1153">
                  <c:v>1.3441863E-2</c:v>
                </c:pt>
                <c:pt idx="1154">
                  <c:v>0.26969606600000001</c:v>
                </c:pt>
                <c:pt idx="1155">
                  <c:v>0.49268797800000003</c:v>
                </c:pt>
                <c:pt idx="1156">
                  <c:v>0.981669495</c:v>
                </c:pt>
                <c:pt idx="1157">
                  <c:v>0.39515727099999998</c:v>
                </c:pt>
                <c:pt idx="1158">
                  <c:v>3.575571E-3</c:v>
                </c:pt>
                <c:pt idx="1159">
                  <c:v>2.6377099999999999E-4</c:v>
                </c:pt>
                <c:pt idx="1160">
                  <c:v>4.8301300000000002E-4</c:v>
                </c:pt>
                <c:pt idx="1161">
                  <c:v>5.8130846999999999E-2</c:v>
                </c:pt>
                <c:pt idx="1162">
                  <c:v>0.14884122499999999</c:v>
                </c:pt>
                <c:pt idx="1163">
                  <c:v>6.8287051000000001E-2</c:v>
                </c:pt>
                <c:pt idx="1164">
                  <c:v>0.23373601499999999</c:v>
                </c:pt>
                <c:pt idx="1165">
                  <c:v>4.9273850000000003E-3</c:v>
                </c:pt>
                <c:pt idx="1166">
                  <c:v>2.201972E-2</c:v>
                </c:pt>
                <c:pt idx="1167">
                  <c:v>5.3634229999999998E-2</c:v>
                </c:pt>
                <c:pt idx="1168">
                  <c:v>9.5561253999999998E-2</c:v>
                </c:pt>
                <c:pt idx="1169">
                  <c:v>7.6961447000000002E-2</c:v>
                </c:pt>
                <c:pt idx="1170">
                  <c:v>7.8869333999999999E-2</c:v>
                </c:pt>
                <c:pt idx="1171">
                  <c:v>0.20266115000000001</c:v>
                </c:pt>
                <c:pt idx="1172">
                  <c:v>0.304909873</c:v>
                </c:pt>
                <c:pt idx="1173">
                  <c:v>0.29481255299999998</c:v>
                </c:pt>
                <c:pt idx="1174">
                  <c:v>4.8672819999999997E-3</c:v>
                </c:pt>
                <c:pt idx="1175">
                  <c:v>1.6987040000000001E-3</c:v>
                </c:pt>
                <c:pt idx="1176">
                  <c:v>0.100148477</c:v>
                </c:pt>
                <c:pt idx="1177">
                  <c:v>0.151664408</c:v>
                </c:pt>
                <c:pt idx="1178">
                  <c:v>3.5501920999999999E-2</c:v>
                </c:pt>
                <c:pt idx="1179">
                  <c:v>6.5634007999999994E-2</c:v>
                </c:pt>
                <c:pt idx="1180">
                  <c:v>0.62844218200000002</c:v>
                </c:pt>
                <c:pt idx="1181">
                  <c:v>0.76519853299999996</c:v>
                </c:pt>
                <c:pt idx="1182">
                  <c:v>0.82364114200000005</c:v>
                </c:pt>
                <c:pt idx="1183">
                  <c:v>1.085813344</c:v>
                </c:pt>
                <c:pt idx="1184">
                  <c:v>0.20507651900000001</c:v>
                </c:pt>
                <c:pt idx="1185">
                  <c:v>0.115111433</c:v>
                </c:pt>
                <c:pt idx="1186">
                  <c:v>0.17605562899999999</c:v>
                </c:pt>
                <c:pt idx="1187">
                  <c:v>0.67926021700000005</c:v>
                </c:pt>
                <c:pt idx="1188">
                  <c:v>0.84227974400000005</c:v>
                </c:pt>
                <c:pt idx="1189">
                  <c:v>5.9710688999999997E-2</c:v>
                </c:pt>
                <c:pt idx="1190">
                  <c:v>0.16528685200000001</c:v>
                </c:pt>
                <c:pt idx="1191">
                  <c:v>0.21469650300000001</c:v>
                </c:pt>
                <c:pt idx="1192">
                  <c:v>0.22290302100000001</c:v>
                </c:pt>
                <c:pt idx="1193">
                  <c:v>0.44955057999999998</c:v>
                </c:pt>
                <c:pt idx="1194">
                  <c:v>0.66298354999999998</c:v>
                </c:pt>
                <c:pt idx="1195">
                  <c:v>0.69968187400000004</c:v>
                </c:pt>
                <c:pt idx="1196">
                  <c:v>3.1063504970000002</c:v>
                </c:pt>
                <c:pt idx="1197">
                  <c:v>1.5450016099999999</c:v>
                </c:pt>
                <c:pt idx="1198">
                  <c:v>0.57430767500000002</c:v>
                </c:pt>
                <c:pt idx="1199">
                  <c:v>0.18968570500000001</c:v>
                </c:pt>
                <c:pt idx="1200">
                  <c:v>0.474678777</c:v>
                </c:pt>
                <c:pt idx="1201">
                  <c:v>2.2186466569999999</c:v>
                </c:pt>
                <c:pt idx="1202">
                  <c:v>1.729724394</c:v>
                </c:pt>
                <c:pt idx="1203">
                  <c:v>1.199470974</c:v>
                </c:pt>
                <c:pt idx="1204">
                  <c:v>7.2206820000000005E-2</c:v>
                </c:pt>
                <c:pt idx="1205">
                  <c:v>8.0572764000000005E-2</c:v>
                </c:pt>
                <c:pt idx="1206">
                  <c:v>4.3156927999999997E-2</c:v>
                </c:pt>
                <c:pt idx="1207">
                  <c:v>0.256013561</c:v>
                </c:pt>
                <c:pt idx="1208">
                  <c:v>0.85928117400000004</c:v>
                </c:pt>
                <c:pt idx="1209">
                  <c:v>1.523631197</c:v>
                </c:pt>
                <c:pt idx="1210">
                  <c:v>0.84183208700000001</c:v>
                </c:pt>
                <c:pt idx="1211">
                  <c:v>1.104205646</c:v>
                </c:pt>
                <c:pt idx="1212">
                  <c:v>1.0698024129999999</c:v>
                </c:pt>
                <c:pt idx="1213">
                  <c:v>1.53400845</c:v>
                </c:pt>
                <c:pt idx="1214">
                  <c:v>0.93994350199999999</c:v>
                </c:pt>
                <c:pt idx="1215">
                  <c:v>0.74056383800000003</c:v>
                </c:pt>
                <c:pt idx="1216">
                  <c:v>1.3040971429999999</c:v>
                </c:pt>
                <c:pt idx="1217">
                  <c:v>1.513454005</c:v>
                </c:pt>
                <c:pt idx="1218">
                  <c:v>1.576326954</c:v>
                </c:pt>
                <c:pt idx="1219">
                  <c:v>0.67963731599999999</c:v>
                </c:pt>
                <c:pt idx="1220">
                  <c:v>1.608984083</c:v>
                </c:pt>
                <c:pt idx="1221">
                  <c:v>0.97305683399999998</c:v>
                </c:pt>
                <c:pt idx="1222">
                  <c:v>0.61526815700000004</c:v>
                </c:pt>
                <c:pt idx="1223">
                  <c:v>0.78108133899999999</c:v>
                </c:pt>
                <c:pt idx="1224">
                  <c:v>1.2566253759999999</c:v>
                </c:pt>
                <c:pt idx="1225">
                  <c:v>0.86359318699999998</c:v>
                </c:pt>
                <c:pt idx="1226">
                  <c:v>1.036726912</c:v>
                </c:pt>
                <c:pt idx="1227">
                  <c:v>0.69917534299999995</c:v>
                </c:pt>
                <c:pt idx="1228">
                  <c:v>0.88176570399999998</c:v>
                </c:pt>
                <c:pt idx="1229">
                  <c:v>0.86768585399999998</c:v>
                </c:pt>
                <c:pt idx="1230">
                  <c:v>1.072761316</c:v>
                </c:pt>
                <c:pt idx="1231">
                  <c:v>1.711128043</c:v>
                </c:pt>
                <c:pt idx="1232">
                  <c:v>4.351396791</c:v>
                </c:pt>
                <c:pt idx="1233">
                  <c:v>2.4088577940000002</c:v>
                </c:pt>
                <c:pt idx="1234">
                  <c:v>2.9366709599999998</c:v>
                </c:pt>
                <c:pt idx="1235">
                  <c:v>2.4923993210000002</c:v>
                </c:pt>
                <c:pt idx="1236">
                  <c:v>2.4923993210000002</c:v>
                </c:pt>
                <c:pt idx="1237">
                  <c:v>2.4923993210000002</c:v>
                </c:pt>
                <c:pt idx="1238">
                  <c:v>2.4923993210000002</c:v>
                </c:pt>
                <c:pt idx="1239">
                  <c:v>1.3997309010000001</c:v>
                </c:pt>
                <c:pt idx="1240">
                  <c:v>1.9690410899999999</c:v>
                </c:pt>
                <c:pt idx="1241">
                  <c:v>1.6335483129999999</c:v>
                </c:pt>
                <c:pt idx="1242">
                  <c:v>1.4632610939999999</c:v>
                </c:pt>
                <c:pt idx="1243">
                  <c:v>2.8508912460000002</c:v>
                </c:pt>
                <c:pt idx="1244">
                  <c:v>3.5566505610000001</c:v>
                </c:pt>
                <c:pt idx="1245">
                  <c:v>2.5647741169999998</c:v>
                </c:pt>
                <c:pt idx="1246">
                  <c:v>2.4783854820000002</c:v>
                </c:pt>
                <c:pt idx="1247">
                  <c:v>1.405080485</c:v>
                </c:pt>
                <c:pt idx="1248">
                  <c:v>1.3325052930000001</c:v>
                </c:pt>
                <c:pt idx="1249">
                  <c:v>0.40524845399999998</c:v>
                </c:pt>
                <c:pt idx="1250">
                  <c:v>0.79167738300000001</c:v>
                </c:pt>
                <c:pt idx="1251">
                  <c:v>0.91115081399999998</c:v>
                </c:pt>
                <c:pt idx="1252">
                  <c:v>1.8620277810000001</c:v>
                </c:pt>
                <c:pt idx="1253">
                  <c:v>2.3690208140000002</c:v>
                </c:pt>
                <c:pt idx="1254">
                  <c:v>2.5750069689999999</c:v>
                </c:pt>
                <c:pt idx="1255">
                  <c:v>2.2442725270000001</c:v>
                </c:pt>
                <c:pt idx="1256">
                  <c:v>2.5115679819999999</c:v>
                </c:pt>
                <c:pt idx="1257">
                  <c:v>3.1676185540000001</c:v>
                </c:pt>
                <c:pt idx="1258">
                  <c:v>3.8538049810000001</c:v>
                </c:pt>
                <c:pt idx="1259">
                  <c:v>7.0085384089999998</c:v>
                </c:pt>
                <c:pt idx="1260">
                  <c:v>8.0172952259999999</c:v>
                </c:pt>
                <c:pt idx="1261">
                  <c:v>7.1379170949999997</c:v>
                </c:pt>
                <c:pt idx="1262">
                  <c:v>13.9220644</c:v>
                </c:pt>
                <c:pt idx="1263">
                  <c:v>19.310945180000001</c:v>
                </c:pt>
                <c:pt idx="1264">
                  <c:v>19.310945180000001</c:v>
                </c:pt>
                <c:pt idx="1265">
                  <c:v>19.310945180000001</c:v>
                </c:pt>
                <c:pt idx="1266">
                  <c:v>19.310945180000001</c:v>
                </c:pt>
                <c:pt idx="1267">
                  <c:v>15.407902829999999</c:v>
                </c:pt>
                <c:pt idx="1268">
                  <c:v>18.694897820000001</c:v>
                </c:pt>
                <c:pt idx="1269">
                  <c:v>12.36362995</c:v>
                </c:pt>
                <c:pt idx="1270">
                  <c:v>15.469645399999999</c:v>
                </c:pt>
                <c:pt idx="1271">
                  <c:v>15.672073360000001</c:v>
                </c:pt>
                <c:pt idx="1272">
                  <c:v>24.970383269999999</c:v>
                </c:pt>
                <c:pt idx="1273">
                  <c:v>32.630717740000001</c:v>
                </c:pt>
                <c:pt idx="1274">
                  <c:v>36.854239919999998</c:v>
                </c:pt>
                <c:pt idx="1275">
                  <c:v>24.463821630000002</c:v>
                </c:pt>
                <c:pt idx="1276">
                  <c:v>10.797203980000001</c:v>
                </c:pt>
                <c:pt idx="1277">
                  <c:v>5.0692180120000003</c:v>
                </c:pt>
                <c:pt idx="1278">
                  <c:v>6.7809670659999997</c:v>
                </c:pt>
                <c:pt idx="1279">
                  <c:v>10.19008562</c:v>
                </c:pt>
                <c:pt idx="1280">
                  <c:v>11.294977879999999</c:v>
                </c:pt>
                <c:pt idx="1281">
                  <c:v>7.7209605269999999</c:v>
                </c:pt>
                <c:pt idx="1282">
                  <c:v>7.5227965819999998</c:v>
                </c:pt>
                <c:pt idx="1283">
                  <c:v>11.48720303</c:v>
                </c:pt>
                <c:pt idx="1284">
                  <c:v>13.39788864</c:v>
                </c:pt>
                <c:pt idx="1285">
                  <c:v>9.4932399820000004</c:v>
                </c:pt>
                <c:pt idx="1286">
                  <c:v>5.4603538619999998</c:v>
                </c:pt>
                <c:pt idx="1287">
                  <c:v>9.5115991659999999</c:v>
                </c:pt>
                <c:pt idx="1288">
                  <c:v>9.7725352230000002</c:v>
                </c:pt>
                <c:pt idx="1289">
                  <c:v>9.8440596540000005</c:v>
                </c:pt>
                <c:pt idx="1290">
                  <c:v>18.795011299999999</c:v>
                </c:pt>
                <c:pt idx="1291">
                  <c:v>22.329565769999999</c:v>
                </c:pt>
                <c:pt idx="1292">
                  <c:v>15.47022145</c:v>
                </c:pt>
                <c:pt idx="1293">
                  <c:v>13.33291453</c:v>
                </c:pt>
                <c:pt idx="1294">
                  <c:v>13.21626191</c:v>
                </c:pt>
                <c:pt idx="1295">
                  <c:v>13.21626191</c:v>
                </c:pt>
                <c:pt idx="1296">
                  <c:v>13.21626191</c:v>
                </c:pt>
                <c:pt idx="1297">
                  <c:v>13.21626191</c:v>
                </c:pt>
                <c:pt idx="1298">
                  <c:v>10.84789419</c:v>
                </c:pt>
                <c:pt idx="1299">
                  <c:v>9.0466004150000003</c:v>
                </c:pt>
                <c:pt idx="1300">
                  <c:v>5.2112127270000004</c:v>
                </c:pt>
                <c:pt idx="1301">
                  <c:v>3.0350523300000001</c:v>
                </c:pt>
                <c:pt idx="1302">
                  <c:v>7.1534136110000004</c:v>
                </c:pt>
                <c:pt idx="1303">
                  <c:v>15.16890098</c:v>
                </c:pt>
                <c:pt idx="1304">
                  <c:v>10.80159997</c:v>
                </c:pt>
                <c:pt idx="1305">
                  <c:v>11.748926429999999</c:v>
                </c:pt>
                <c:pt idx="1306">
                  <c:v>16.29244302</c:v>
                </c:pt>
                <c:pt idx="1307">
                  <c:v>22.311739370000002</c:v>
                </c:pt>
                <c:pt idx="1308">
                  <c:v>18.5753825</c:v>
                </c:pt>
                <c:pt idx="1309">
                  <c:v>18.87211143</c:v>
                </c:pt>
                <c:pt idx="1310">
                  <c:v>18.729843899999999</c:v>
                </c:pt>
                <c:pt idx="1311">
                  <c:v>28.888476959999998</c:v>
                </c:pt>
                <c:pt idx="1312">
                  <c:v>18.02673072</c:v>
                </c:pt>
                <c:pt idx="1313">
                  <c:v>30.03520674</c:v>
                </c:pt>
                <c:pt idx="1314">
                  <c:v>26.328439580000001</c:v>
                </c:pt>
                <c:pt idx="1315">
                  <c:v>13.44058847</c:v>
                </c:pt>
                <c:pt idx="1316">
                  <c:v>14.049845019999999</c:v>
                </c:pt>
                <c:pt idx="1317">
                  <c:v>11.09444278</c:v>
                </c:pt>
                <c:pt idx="1318">
                  <c:v>10.131570610000001</c:v>
                </c:pt>
                <c:pt idx="1319">
                  <c:v>17.104042010000001</c:v>
                </c:pt>
                <c:pt idx="1320">
                  <c:v>18.05183916</c:v>
                </c:pt>
                <c:pt idx="1321">
                  <c:v>33.536391100000003</c:v>
                </c:pt>
                <c:pt idx="1322">
                  <c:v>26.17613021</c:v>
                </c:pt>
                <c:pt idx="1323">
                  <c:v>17.527737850000001</c:v>
                </c:pt>
                <c:pt idx="1324">
                  <c:v>17.013347450000001</c:v>
                </c:pt>
                <c:pt idx="1325">
                  <c:v>17.013347450000001</c:v>
                </c:pt>
                <c:pt idx="1326">
                  <c:v>17.013347450000001</c:v>
                </c:pt>
                <c:pt idx="1327">
                  <c:v>17.013347450000001</c:v>
                </c:pt>
                <c:pt idx="1328">
                  <c:v>6.0887078240000001</c:v>
                </c:pt>
                <c:pt idx="1329">
                  <c:v>9.997995843</c:v>
                </c:pt>
                <c:pt idx="1330">
                  <c:v>9.3741102959999996</c:v>
                </c:pt>
                <c:pt idx="1331">
                  <c:v>8.8685860279999993</c:v>
                </c:pt>
                <c:pt idx="1332">
                  <c:v>9.5780248570000008</c:v>
                </c:pt>
                <c:pt idx="1333">
                  <c:v>4.7650105480000002</c:v>
                </c:pt>
                <c:pt idx="1334">
                  <c:v>3.083227135</c:v>
                </c:pt>
                <c:pt idx="1335">
                  <c:v>3.8294318949999999</c:v>
                </c:pt>
                <c:pt idx="1336">
                  <c:v>5.5490671049999998</c:v>
                </c:pt>
                <c:pt idx="1337">
                  <c:v>9.788096007</c:v>
                </c:pt>
                <c:pt idx="1338">
                  <c:v>6.4883948440000001</c:v>
                </c:pt>
                <c:pt idx="1339">
                  <c:v>9.4933634930000004</c:v>
                </c:pt>
                <c:pt idx="1340">
                  <c:v>9.3426340870000004</c:v>
                </c:pt>
                <c:pt idx="1341">
                  <c:v>10.75619011</c:v>
                </c:pt>
                <c:pt idx="1342">
                  <c:v>6.5325929309999999</c:v>
                </c:pt>
                <c:pt idx="1343">
                  <c:v>8.9249273149999997</c:v>
                </c:pt>
                <c:pt idx="1344">
                  <c:v>11.54520226</c:v>
                </c:pt>
                <c:pt idx="1345">
                  <c:v>14.483102730000001</c:v>
                </c:pt>
                <c:pt idx="1346">
                  <c:v>16.40049531</c:v>
                </c:pt>
                <c:pt idx="1347">
                  <c:v>12.320005070000001</c:v>
                </c:pt>
                <c:pt idx="1348">
                  <c:v>8.7947294849999995</c:v>
                </c:pt>
                <c:pt idx="1349">
                  <c:v>5.0212312829999997</c:v>
                </c:pt>
                <c:pt idx="1350">
                  <c:v>4.3272196239999996</c:v>
                </c:pt>
                <c:pt idx="1351">
                  <c:v>11.57089124</c:v>
                </c:pt>
                <c:pt idx="1352">
                  <c:v>11.49308911</c:v>
                </c:pt>
                <c:pt idx="1353">
                  <c:v>12.71526472</c:v>
                </c:pt>
                <c:pt idx="1354">
                  <c:v>11.2049559</c:v>
                </c:pt>
                <c:pt idx="1355">
                  <c:v>11.20429822</c:v>
                </c:pt>
                <c:pt idx="1356">
                  <c:v>11.20429822</c:v>
                </c:pt>
                <c:pt idx="1357">
                  <c:v>11.20429822</c:v>
                </c:pt>
                <c:pt idx="1358">
                  <c:v>10.60590361</c:v>
                </c:pt>
                <c:pt idx="1359">
                  <c:v>8.8145798420000006</c:v>
                </c:pt>
                <c:pt idx="1360">
                  <c:v>9.8183549859999992</c:v>
                </c:pt>
                <c:pt idx="1361">
                  <c:v>10.89409882</c:v>
                </c:pt>
                <c:pt idx="1362">
                  <c:v>12.49330073</c:v>
                </c:pt>
                <c:pt idx="1363">
                  <c:v>5.2569993469999998</c:v>
                </c:pt>
                <c:pt idx="1364">
                  <c:v>1.325085506</c:v>
                </c:pt>
                <c:pt idx="1365">
                  <c:v>0.92186106700000003</c:v>
                </c:pt>
                <c:pt idx="1366">
                  <c:v>1.0970051890000001</c:v>
                </c:pt>
                <c:pt idx="1367">
                  <c:v>0.57353525500000002</c:v>
                </c:pt>
                <c:pt idx="1368">
                  <c:v>0.66192098499999996</c:v>
                </c:pt>
                <c:pt idx="1369">
                  <c:v>0.84260657800000005</c:v>
                </c:pt>
                <c:pt idx="1370">
                  <c:v>1.2580188999999999</c:v>
                </c:pt>
                <c:pt idx="1371">
                  <c:v>1.8230780879999999</c:v>
                </c:pt>
                <c:pt idx="1372">
                  <c:v>0.91800081099999997</c:v>
                </c:pt>
                <c:pt idx="1373">
                  <c:v>1.0063777249999999</c:v>
                </c:pt>
                <c:pt idx="1374">
                  <c:v>1.3740050530000001</c:v>
                </c:pt>
                <c:pt idx="1375">
                  <c:v>1.1193523620000001</c:v>
                </c:pt>
                <c:pt idx="1376">
                  <c:v>0.55779496100000003</c:v>
                </c:pt>
                <c:pt idx="1377">
                  <c:v>6.2821755000000007E-2</c:v>
                </c:pt>
                <c:pt idx="1378">
                  <c:v>5.0083241000000001E-2</c:v>
                </c:pt>
                <c:pt idx="1379">
                  <c:v>9.1063457E-2</c:v>
                </c:pt>
                <c:pt idx="1380">
                  <c:v>0.11125694899999999</c:v>
                </c:pt>
                <c:pt idx="1381">
                  <c:v>0.34867252500000001</c:v>
                </c:pt>
                <c:pt idx="1382">
                  <c:v>0.24744343199999999</c:v>
                </c:pt>
                <c:pt idx="1383">
                  <c:v>0.11291780899999999</c:v>
                </c:pt>
                <c:pt idx="1384">
                  <c:v>0.30604310800000001</c:v>
                </c:pt>
                <c:pt idx="1385">
                  <c:v>0.30604310800000001</c:v>
                </c:pt>
                <c:pt idx="1386">
                  <c:v>0.30604310800000001</c:v>
                </c:pt>
                <c:pt idx="1387">
                  <c:v>0.30604310800000001</c:v>
                </c:pt>
                <c:pt idx="1388">
                  <c:v>0.80760884799999999</c:v>
                </c:pt>
                <c:pt idx="1389">
                  <c:v>0.51586225200000002</c:v>
                </c:pt>
                <c:pt idx="1390">
                  <c:v>0.15094408400000001</c:v>
                </c:pt>
                <c:pt idx="1391">
                  <c:v>0.15789887499999999</c:v>
                </c:pt>
                <c:pt idx="1392">
                  <c:v>0.19419921600000001</c:v>
                </c:pt>
                <c:pt idx="1393">
                  <c:v>2.2015895000000001E-2</c:v>
                </c:pt>
                <c:pt idx="1394">
                  <c:v>4.2861410000000003E-2</c:v>
                </c:pt>
                <c:pt idx="1395">
                  <c:v>8.6042764999999993E-2</c:v>
                </c:pt>
                <c:pt idx="1396">
                  <c:v>4.9469397999999998E-2</c:v>
                </c:pt>
                <c:pt idx="1397">
                  <c:v>0.10088561</c:v>
                </c:pt>
                <c:pt idx="1398">
                  <c:v>0.149426594</c:v>
                </c:pt>
                <c:pt idx="1399">
                  <c:v>0.167710418</c:v>
                </c:pt>
                <c:pt idx="1400">
                  <c:v>0.36839581900000001</c:v>
                </c:pt>
                <c:pt idx="1401">
                  <c:v>0.177385031</c:v>
                </c:pt>
                <c:pt idx="1402">
                  <c:v>0.121268601</c:v>
                </c:pt>
                <c:pt idx="1403">
                  <c:v>0.18527834200000001</c:v>
                </c:pt>
                <c:pt idx="1404">
                  <c:v>0.31964631199999999</c:v>
                </c:pt>
                <c:pt idx="1405">
                  <c:v>3.3353142000000002E-2</c:v>
                </c:pt>
                <c:pt idx="1406">
                  <c:v>2.3926399999999999E-4</c:v>
                </c:pt>
                <c:pt idx="1407" formatCode="0.00E+00">
                  <c:v>8.7700000000000004E-5</c:v>
                </c:pt>
                <c:pt idx="1408">
                  <c:v>9.3314320000000006E-3</c:v>
                </c:pt>
                <c:pt idx="1409">
                  <c:v>3.8971981000000003E-2</c:v>
                </c:pt>
                <c:pt idx="1410">
                  <c:v>0.14284440200000001</c:v>
                </c:pt>
                <c:pt idx="1411">
                  <c:v>0.28357848299999999</c:v>
                </c:pt>
                <c:pt idx="1412">
                  <c:v>0.19599792199999999</c:v>
                </c:pt>
                <c:pt idx="1413">
                  <c:v>0.212340215</c:v>
                </c:pt>
                <c:pt idx="1414">
                  <c:v>0.24526932100000001</c:v>
                </c:pt>
                <c:pt idx="1415">
                  <c:v>0.24526932100000001</c:v>
                </c:pt>
                <c:pt idx="1416">
                  <c:v>0.24526932100000001</c:v>
                </c:pt>
                <c:pt idx="1417">
                  <c:v>0.24526932100000001</c:v>
                </c:pt>
                <c:pt idx="1418">
                  <c:v>3.6081809999999998E-3</c:v>
                </c:pt>
                <c:pt idx="1419">
                  <c:v>2.6200000000000003E-4</c:v>
                </c:pt>
                <c:pt idx="1420" formatCode="0.00E+00">
                  <c:v>7.5500000000000006E-5</c:v>
                </c:pt>
                <c:pt idx="1421" formatCode="0.00E+00">
                  <c:v>8.4800000000000001E-5</c:v>
                </c:pt>
                <c:pt idx="1422">
                  <c:v>3.6240699999999997E-4</c:v>
                </c:pt>
                <c:pt idx="1423">
                  <c:v>1.02749E-4</c:v>
                </c:pt>
                <c:pt idx="1424">
                  <c:v>2.1069249999999999E-3</c:v>
                </c:pt>
                <c:pt idx="1425">
                  <c:v>1.0875450000000001E-3</c:v>
                </c:pt>
                <c:pt idx="1426">
                  <c:v>4.4354920000000001E-3</c:v>
                </c:pt>
                <c:pt idx="1427">
                  <c:v>1.3823940999999999E-2</c:v>
                </c:pt>
                <c:pt idx="1428">
                  <c:v>7.513385E-3</c:v>
                </c:pt>
                <c:pt idx="1429">
                  <c:v>6.7498199999999997E-4</c:v>
                </c:pt>
                <c:pt idx="1430">
                  <c:v>1.627868E-3</c:v>
                </c:pt>
                <c:pt idx="1431">
                  <c:v>2.7912752999999998E-2</c:v>
                </c:pt>
                <c:pt idx="1432">
                  <c:v>3.6841309000000003E-2</c:v>
                </c:pt>
                <c:pt idx="1433">
                  <c:v>1.9661022E-2</c:v>
                </c:pt>
                <c:pt idx="1434">
                  <c:v>2.5118789999999998E-3</c:v>
                </c:pt>
                <c:pt idx="1435">
                  <c:v>2.8652809999999999E-3</c:v>
                </c:pt>
                <c:pt idx="1436">
                  <c:v>2.9840073000000002E-2</c:v>
                </c:pt>
                <c:pt idx="1437">
                  <c:v>1.8094622000000001E-2</c:v>
                </c:pt>
                <c:pt idx="1438">
                  <c:v>2.5526277999999999E-2</c:v>
                </c:pt>
                <c:pt idx="1439">
                  <c:v>1.799663E-3</c:v>
                </c:pt>
                <c:pt idx="1440">
                  <c:v>5.1822299999999995E-4</c:v>
                </c:pt>
                <c:pt idx="1441">
                  <c:v>1.0348699999999999E-4</c:v>
                </c:pt>
                <c:pt idx="1442">
                  <c:v>6.1554999999999997E-4</c:v>
                </c:pt>
                <c:pt idx="1443">
                  <c:v>4.5022500000000001E-4</c:v>
                </c:pt>
                <c:pt idx="1444">
                  <c:v>4.5022500000000001E-4</c:v>
                </c:pt>
                <c:pt idx="1445">
                  <c:v>4.5022500000000001E-4</c:v>
                </c:pt>
                <c:pt idx="1446">
                  <c:v>4.5022500000000001E-4</c:v>
                </c:pt>
                <c:pt idx="1447">
                  <c:v>0</c:v>
                </c:pt>
                <c:pt idx="1448">
                  <c:v>0</c:v>
                </c:pt>
                <c:pt idx="1449">
                  <c:v>0</c:v>
                </c:pt>
                <c:pt idx="1450">
                  <c:v>0</c:v>
                </c:pt>
                <c:pt idx="1451">
                  <c:v>0</c:v>
                </c:pt>
                <c:pt idx="1452" formatCode="0.00E+00">
                  <c:v>5.1100000000000002E-6</c:v>
                </c:pt>
                <c:pt idx="1453" formatCode="0.00E+00">
                  <c:v>5.4E-6</c:v>
                </c:pt>
                <c:pt idx="1454">
                  <c:v>0</c:v>
                </c:pt>
                <c:pt idx="1455">
                  <c:v>0</c:v>
                </c:pt>
                <c:pt idx="1456" formatCode="0.00E+00">
                  <c:v>9.9300000000000006E-7</c:v>
                </c:pt>
                <c:pt idx="1457">
                  <c:v>0</c:v>
                </c:pt>
                <c:pt idx="1458">
                  <c:v>8.8328199999999999E-4</c:v>
                </c:pt>
                <c:pt idx="1459">
                  <c:v>1.400223167</c:v>
                </c:pt>
                <c:pt idx="1460">
                  <c:v>9.0976105890000003</c:v>
                </c:pt>
                <c:pt idx="1461">
                  <c:v>0.68902300999999999</c:v>
                </c:pt>
                <c:pt idx="1462">
                  <c:v>0.109281987</c:v>
                </c:pt>
                <c:pt idx="1463">
                  <c:v>4.8555081E-2</c:v>
                </c:pt>
                <c:pt idx="1464">
                  <c:v>8.6932982000000006E-2</c:v>
                </c:pt>
                <c:pt idx="1465">
                  <c:v>0.45727888799999999</c:v>
                </c:pt>
                <c:pt idx="1466">
                  <c:v>0.268951047</c:v>
                </c:pt>
                <c:pt idx="1467">
                  <c:v>0.383818202</c:v>
                </c:pt>
                <c:pt idx="1468">
                  <c:v>0.49751516200000001</c:v>
                </c:pt>
                <c:pt idx="1469">
                  <c:v>4.5617233E-2</c:v>
                </c:pt>
                <c:pt idx="1470">
                  <c:v>1.5466087999999999E-2</c:v>
                </c:pt>
                <c:pt idx="1471">
                  <c:v>3.3569372E-2</c:v>
                </c:pt>
                <c:pt idx="1472">
                  <c:v>1.19282E-4</c:v>
                </c:pt>
                <c:pt idx="1473">
                  <c:v>6.6627589999999999E-3</c:v>
                </c:pt>
                <c:pt idx="1474">
                  <c:v>0.74312800700000003</c:v>
                </c:pt>
                <c:pt idx="1475">
                  <c:v>0.62285064199999995</c:v>
                </c:pt>
                <c:pt idx="1476">
                  <c:v>0.101293931</c:v>
                </c:pt>
                <c:pt idx="1477">
                  <c:v>5.0986484999999998E-2</c:v>
                </c:pt>
                <c:pt idx="1478">
                  <c:v>0.27741341800000002</c:v>
                </c:pt>
                <c:pt idx="1479">
                  <c:v>9.0450591999999996E-2</c:v>
                </c:pt>
                <c:pt idx="1480">
                  <c:v>1.17774E-4</c:v>
                </c:pt>
                <c:pt idx="1481">
                  <c:v>2.1700520000000001E-2</c:v>
                </c:pt>
                <c:pt idx="1482">
                  <c:v>3.8820100000000002E-4</c:v>
                </c:pt>
                <c:pt idx="1483">
                  <c:v>3.85342E-4</c:v>
                </c:pt>
                <c:pt idx="1484">
                  <c:v>6.4580946E-2</c:v>
                </c:pt>
                <c:pt idx="1485">
                  <c:v>0.20054536100000001</c:v>
                </c:pt>
                <c:pt idx="1486">
                  <c:v>2.2831850000000001E-3</c:v>
                </c:pt>
                <c:pt idx="1487">
                  <c:v>0.13390808200000001</c:v>
                </c:pt>
                <c:pt idx="1488">
                  <c:v>3.3060435999999999E-2</c:v>
                </c:pt>
                <c:pt idx="1489">
                  <c:v>1.2237282E-2</c:v>
                </c:pt>
                <c:pt idx="1490">
                  <c:v>3.5550989999999999E-3</c:v>
                </c:pt>
                <c:pt idx="1491">
                  <c:v>5.0682030000000003E-3</c:v>
                </c:pt>
                <c:pt idx="1492">
                  <c:v>1.2386739999999999E-3</c:v>
                </c:pt>
                <c:pt idx="1493">
                  <c:v>7.0549341000000002E-2</c:v>
                </c:pt>
                <c:pt idx="1494">
                  <c:v>0.111057194</c:v>
                </c:pt>
                <c:pt idx="1495">
                  <c:v>8.5032711999999996E-2</c:v>
                </c:pt>
                <c:pt idx="1496" formatCode="0.00E+00">
                  <c:v>4.5999999999999999E-7</c:v>
                </c:pt>
                <c:pt idx="1497">
                  <c:v>1.0269043470000001</c:v>
                </c:pt>
                <c:pt idx="1498">
                  <c:v>4.222545255</c:v>
                </c:pt>
                <c:pt idx="1499">
                  <c:v>2.5596199999999999E-4</c:v>
                </c:pt>
                <c:pt idx="1500" formatCode="0.00E+00">
                  <c:v>2.5400000000000001E-5</c:v>
                </c:pt>
                <c:pt idx="1501">
                  <c:v>3.3109154000000002E-2</c:v>
                </c:pt>
                <c:pt idx="1502">
                  <c:v>5.2466330999999998E-2</c:v>
                </c:pt>
                <c:pt idx="1503">
                  <c:v>0.17761421699999999</c:v>
                </c:pt>
                <c:pt idx="1504">
                  <c:v>4.3515009E-2</c:v>
                </c:pt>
                <c:pt idx="1505">
                  <c:v>0.77225362099999995</c:v>
                </c:pt>
                <c:pt idx="1506">
                  <c:v>0.74375251099999995</c:v>
                </c:pt>
                <c:pt idx="1507">
                  <c:v>6.9081086E-2</c:v>
                </c:pt>
                <c:pt idx="1508">
                  <c:v>2.5564860000000002E-3</c:v>
                </c:pt>
                <c:pt idx="1509">
                  <c:v>4.9412689999999999E-3</c:v>
                </c:pt>
                <c:pt idx="1510">
                  <c:v>4.9905328999999998E-2</c:v>
                </c:pt>
                <c:pt idx="1511">
                  <c:v>5.1220096999999999E-2</c:v>
                </c:pt>
                <c:pt idx="1512">
                  <c:v>2.2761259999999998E-3</c:v>
                </c:pt>
                <c:pt idx="1513">
                  <c:v>3.021171E-3</c:v>
                </c:pt>
                <c:pt idx="1514" formatCode="0.00E+00">
                  <c:v>2.2200000000000001E-5</c:v>
                </c:pt>
                <c:pt idx="1515">
                  <c:v>1.772308E-3</c:v>
                </c:pt>
                <c:pt idx="1516" formatCode="0.00E+00">
                  <c:v>1.6099999999999998E-5</c:v>
                </c:pt>
                <c:pt idx="1517">
                  <c:v>5.7920100000000002E-3</c:v>
                </c:pt>
                <c:pt idx="1518">
                  <c:v>0.40287965599999997</c:v>
                </c:pt>
                <c:pt idx="1519">
                  <c:v>2.588062E-2</c:v>
                </c:pt>
                <c:pt idx="1520">
                  <c:v>2.0923399999999998E-3</c:v>
                </c:pt>
                <c:pt idx="1521">
                  <c:v>2.140636E-3</c:v>
                </c:pt>
                <c:pt idx="1522">
                  <c:v>1.0539503E-2</c:v>
                </c:pt>
                <c:pt idx="1523">
                  <c:v>0.188867597</c:v>
                </c:pt>
                <c:pt idx="1524">
                  <c:v>0.315031964</c:v>
                </c:pt>
                <c:pt idx="1525">
                  <c:v>0.25239245199999999</c:v>
                </c:pt>
                <c:pt idx="1526">
                  <c:v>1.0164520999999999E-2</c:v>
                </c:pt>
                <c:pt idx="1527">
                  <c:v>6.7553303999999995E-2</c:v>
                </c:pt>
                <c:pt idx="1528">
                  <c:v>1.7703177E-2</c:v>
                </c:pt>
                <c:pt idx="1529">
                  <c:v>1.8402623E-2</c:v>
                </c:pt>
                <c:pt idx="1530">
                  <c:v>2.4370899999999999E-4</c:v>
                </c:pt>
                <c:pt idx="1531">
                  <c:v>1.1199555919999999</c:v>
                </c:pt>
                <c:pt idx="1532">
                  <c:v>1.4962356649999999</c:v>
                </c:pt>
                <c:pt idx="1533">
                  <c:v>3.1354660999999999E-2</c:v>
                </c:pt>
                <c:pt idx="1534">
                  <c:v>5.3165496999999999E-2</c:v>
                </c:pt>
                <c:pt idx="1535">
                  <c:v>5.1300970000000001E-3</c:v>
                </c:pt>
                <c:pt idx="1536">
                  <c:v>2.9326525999999999E-2</c:v>
                </c:pt>
                <c:pt idx="1537">
                  <c:v>4.7727940000000003E-3</c:v>
                </c:pt>
                <c:pt idx="1538">
                  <c:v>9.9374679999999996E-3</c:v>
                </c:pt>
                <c:pt idx="1539">
                  <c:v>6.8378235999999995E-2</c:v>
                </c:pt>
                <c:pt idx="1540">
                  <c:v>3.2998559999999999E-3</c:v>
                </c:pt>
                <c:pt idx="1541" formatCode="0.00E+00">
                  <c:v>3.6500000000000002E-6</c:v>
                </c:pt>
                <c:pt idx="1542">
                  <c:v>5.5267900000000004E-4</c:v>
                </c:pt>
                <c:pt idx="1543">
                  <c:v>2.4954410000000002E-3</c:v>
                </c:pt>
                <c:pt idx="1544">
                  <c:v>0.12750840699999999</c:v>
                </c:pt>
                <c:pt idx="1545">
                  <c:v>9.8979085999999994E-2</c:v>
                </c:pt>
                <c:pt idx="1546">
                  <c:v>9.1850040000000001E-3</c:v>
                </c:pt>
                <c:pt idx="1547">
                  <c:v>1.7937939E-2</c:v>
                </c:pt>
                <c:pt idx="1548">
                  <c:v>7.7440950000000003E-3</c:v>
                </c:pt>
                <c:pt idx="1549">
                  <c:v>0.140390454</c:v>
                </c:pt>
                <c:pt idx="1550">
                  <c:v>0.196701285</c:v>
                </c:pt>
                <c:pt idx="1551">
                  <c:v>0.28686476100000002</c:v>
                </c:pt>
                <c:pt idx="1552">
                  <c:v>0.61228473999999999</c:v>
                </c:pt>
                <c:pt idx="1553">
                  <c:v>1.615283899</c:v>
                </c:pt>
                <c:pt idx="1554">
                  <c:v>2.6788948050000001</c:v>
                </c:pt>
                <c:pt idx="1555">
                  <c:v>2.2561529309999999</c:v>
                </c:pt>
                <c:pt idx="1556">
                  <c:v>1.5733928740000001</c:v>
                </c:pt>
                <c:pt idx="1557">
                  <c:v>0.83941558000000005</c:v>
                </c:pt>
                <c:pt idx="1558">
                  <c:v>1.117969158</c:v>
                </c:pt>
                <c:pt idx="1559">
                  <c:v>2.054960323</c:v>
                </c:pt>
                <c:pt idx="1560">
                  <c:v>2.2930810130000001</c:v>
                </c:pt>
                <c:pt idx="1561">
                  <c:v>2.3236184550000001</c:v>
                </c:pt>
                <c:pt idx="1562">
                  <c:v>0.99973021900000003</c:v>
                </c:pt>
                <c:pt idx="1563">
                  <c:v>0.96393436700000001</c:v>
                </c:pt>
                <c:pt idx="1564">
                  <c:v>1.3438517219999999</c:v>
                </c:pt>
                <c:pt idx="1565">
                  <c:v>1.0732703020000001</c:v>
                </c:pt>
                <c:pt idx="1566">
                  <c:v>0.199264892</c:v>
                </c:pt>
                <c:pt idx="1567">
                  <c:v>0.19765640800000001</c:v>
                </c:pt>
                <c:pt idx="1568">
                  <c:v>9.9872092999999995E-2</c:v>
                </c:pt>
                <c:pt idx="1569">
                  <c:v>0.12574701099999999</c:v>
                </c:pt>
                <c:pt idx="1570">
                  <c:v>0.78823140599999997</c:v>
                </c:pt>
                <c:pt idx="1571">
                  <c:v>0.69196416900000002</c:v>
                </c:pt>
                <c:pt idx="1572">
                  <c:v>0.273279781</c:v>
                </c:pt>
                <c:pt idx="1573">
                  <c:v>9.7595703000000006E-2</c:v>
                </c:pt>
                <c:pt idx="1574">
                  <c:v>0.187076148</c:v>
                </c:pt>
                <c:pt idx="1575">
                  <c:v>0.23955995199999999</c:v>
                </c:pt>
                <c:pt idx="1576">
                  <c:v>0.33156229700000001</c:v>
                </c:pt>
                <c:pt idx="1577">
                  <c:v>0.54611176400000006</c:v>
                </c:pt>
                <c:pt idx="1578">
                  <c:v>0.36419600400000002</c:v>
                </c:pt>
                <c:pt idx="1579">
                  <c:v>0.34867373400000001</c:v>
                </c:pt>
                <c:pt idx="1580">
                  <c:v>0.25818319699999998</c:v>
                </c:pt>
                <c:pt idx="1581">
                  <c:v>0.48862671099999999</c:v>
                </c:pt>
                <c:pt idx="1582">
                  <c:v>0.250638572</c:v>
                </c:pt>
                <c:pt idx="1583">
                  <c:v>0.53210317100000004</c:v>
                </c:pt>
                <c:pt idx="1584">
                  <c:v>0.64145075200000001</c:v>
                </c:pt>
                <c:pt idx="1585">
                  <c:v>0.91300741699999999</c:v>
                </c:pt>
                <c:pt idx="1586">
                  <c:v>0.85042962700000002</c:v>
                </c:pt>
                <c:pt idx="1587">
                  <c:v>1.2755717790000001</c:v>
                </c:pt>
                <c:pt idx="1588">
                  <c:v>2.3052761859999999</c:v>
                </c:pt>
                <c:pt idx="1589">
                  <c:v>1.212422369</c:v>
                </c:pt>
                <c:pt idx="1590">
                  <c:v>1.490297567</c:v>
                </c:pt>
                <c:pt idx="1591">
                  <c:v>1.3854000070000001</c:v>
                </c:pt>
                <c:pt idx="1592">
                  <c:v>1.309666955</c:v>
                </c:pt>
                <c:pt idx="1593">
                  <c:v>0.31571723800000001</c:v>
                </c:pt>
                <c:pt idx="1594">
                  <c:v>0.21742726500000001</c:v>
                </c:pt>
                <c:pt idx="1595">
                  <c:v>0.268109282</c:v>
                </c:pt>
                <c:pt idx="1596">
                  <c:v>0.35138983000000001</c:v>
                </c:pt>
                <c:pt idx="1597">
                  <c:v>0.50576645099999995</c:v>
                </c:pt>
                <c:pt idx="1598">
                  <c:v>1.2050537939999999</c:v>
                </c:pt>
                <c:pt idx="1599">
                  <c:v>0.622274722</c:v>
                </c:pt>
                <c:pt idx="1600">
                  <c:v>9.0987845999999997E-2</c:v>
                </c:pt>
                <c:pt idx="1601">
                  <c:v>0.218296829</c:v>
                </c:pt>
                <c:pt idx="1602">
                  <c:v>0.143865569</c:v>
                </c:pt>
                <c:pt idx="1603">
                  <c:v>8.5632181000000002E-2</c:v>
                </c:pt>
                <c:pt idx="1604">
                  <c:v>0.162315178</c:v>
                </c:pt>
                <c:pt idx="1605">
                  <c:v>0.32266825399999999</c:v>
                </c:pt>
                <c:pt idx="1606">
                  <c:v>0.97581613599999995</c:v>
                </c:pt>
                <c:pt idx="1607">
                  <c:v>0.57953166300000003</c:v>
                </c:pt>
                <c:pt idx="1608">
                  <c:v>0.68311931299999995</c:v>
                </c:pt>
                <c:pt idx="1609">
                  <c:v>0.232294734</c:v>
                </c:pt>
                <c:pt idx="1610">
                  <c:v>0.37262625399999999</c:v>
                </c:pt>
                <c:pt idx="1611">
                  <c:v>0.84081430999999995</c:v>
                </c:pt>
                <c:pt idx="1612">
                  <c:v>1.126838765</c:v>
                </c:pt>
                <c:pt idx="1613">
                  <c:v>1.0085426900000001</c:v>
                </c:pt>
                <c:pt idx="1614">
                  <c:v>0.58943816199999999</c:v>
                </c:pt>
                <c:pt idx="1615">
                  <c:v>0.75477756399999996</c:v>
                </c:pt>
                <c:pt idx="1616">
                  <c:v>1.5597954469999999</c:v>
                </c:pt>
                <c:pt idx="1617">
                  <c:v>1.1312936060000001</c:v>
                </c:pt>
                <c:pt idx="1618">
                  <c:v>1.629853778</c:v>
                </c:pt>
                <c:pt idx="1619">
                  <c:v>0.84046629799999995</c:v>
                </c:pt>
                <c:pt idx="1620">
                  <c:v>0.37879007199999998</c:v>
                </c:pt>
                <c:pt idx="1621">
                  <c:v>0.52594231300000005</c:v>
                </c:pt>
                <c:pt idx="1622">
                  <c:v>1.6036683599999999</c:v>
                </c:pt>
                <c:pt idx="1623">
                  <c:v>1.081215432</c:v>
                </c:pt>
                <c:pt idx="1624">
                  <c:v>3.279190619</c:v>
                </c:pt>
                <c:pt idx="1625">
                  <c:v>2.756228782</c:v>
                </c:pt>
                <c:pt idx="1626">
                  <c:v>1.617627299</c:v>
                </c:pt>
                <c:pt idx="1627">
                  <c:v>1.55443563</c:v>
                </c:pt>
                <c:pt idx="1628">
                  <c:v>2.216117342</c:v>
                </c:pt>
                <c:pt idx="1629">
                  <c:v>5.4289553210000001</c:v>
                </c:pt>
                <c:pt idx="1630">
                  <c:v>5.2471549140000002</c:v>
                </c:pt>
                <c:pt idx="1631">
                  <c:v>4.2440866880000003</c:v>
                </c:pt>
                <c:pt idx="1632">
                  <c:v>4.8884547200000004</c:v>
                </c:pt>
                <c:pt idx="1633">
                  <c:v>7.4591216190000003</c:v>
                </c:pt>
                <c:pt idx="1634">
                  <c:v>9.9609071539999992</c:v>
                </c:pt>
                <c:pt idx="1635">
                  <c:v>6.9679889859999999</c:v>
                </c:pt>
                <c:pt idx="1636">
                  <c:v>1.9879536040000001</c:v>
                </c:pt>
                <c:pt idx="1637">
                  <c:v>1.3419264470000001</c:v>
                </c:pt>
                <c:pt idx="1638">
                  <c:v>1.0358446910000001</c:v>
                </c:pt>
                <c:pt idx="1639">
                  <c:v>1.0173440979999999</c:v>
                </c:pt>
                <c:pt idx="1640">
                  <c:v>0.72132339000000001</c:v>
                </c:pt>
                <c:pt idx="1641">
                  <c:v>0.97437566399999997</c:v>
                </c:pt>
                <c:pt idx="1642">
                  <c:v>2.6613667849999998</c:v>
                </c:pt>
                <c:pt idx="1643">
                  <c:v>3.5825396679999999</c:v>
                </c:pt>
                <c:pt idx="1644">
                  <c:v>6.4727096919999996</c:v>
                </c:pt>
                <c:pt idx="1645">
                  <c:v>13.91188535</c:v>
                </c:pt>
                <c:pt idx="1646">
                  <c:v>19.295073769999998</c:v>
                </c:pt>
                <c:pt idx="1647">
                  <c:v>21.894561589999999</c:v>
                </c:pt>
                <c:pt idx="1648">
                  <c:v>16.106172740000002</c:v>
                </c:pt>
                <c:pt idx="1649">
                  <c:v>13.15870674</c:v>
                </c:pt>
                <c:pt idx="1650">
                  <c:v>13.8092104</c:v>
                </c:pt>
                <c:pt idx="1651">
                  <c:v>13.36459382</c:v>
                </c:pt>
                <c:pt idx="1652">
                  <c:v>9.4159799339999992</c:v>
                </c:pt>
                <c:pt idx="1653">
                  <c:v>11.61062637</c:v>
                </c:pt>
                <c:pt idx="1654">
                  <c:v>10.87167118</c:v>
                </c:pt>
                <c:pt idx="1655">
                  <c:v>9.9597900040000003</c:v>
                </c:pt>
                <c:pt idx="1656">
                  <c:v>8.9875991739999996</c:v>
                </c:pt>
                <c:pt idx="1657">
                  <c:v>5.1816449860000002</c:v>
                </c:pt>
                <c:pt idx="1658">
                  <c:v>2.5764812720000001</c:v>
                </c:pt>
                <c:pt idx="1659">
                  <c:v>8.0602720869999995</c:v>
                </c:pt>
                <c:pt idx="1660">
                  <c:v>12.78560697</c:v>
                </c:pt>
                <c:pt idx="1661">
                  <c:v>5.6083996589999998</c:v>
                </c:pt>
                <c:pt idx="1662">
                  <c:v>5.8754307539999999</c:v>
                </c:pt>
                <c:pt idx="1663">
                  <c:v>7.0460496810000004</c:v>
                </c:pt>
                <c:pt idx="1664">
                  <c:v>9.8497486409999997</c:v>
                </c:pt>
                <c:pt idx="1665">
                  <c:v>17.230411570000001</c:v>
                </c:pt>
                <c:pt idx="1666">
                  <c:v>10.797896809999999</c:v>
                </c:pt>
                <c:pt idx="1667">
                  <c:v>11.051907809999999</c:v>
                </c:pt>
                <c:pt idx="1668">
                  <c:v>10.673289430000001</c:v>
                </c:pt>
                <c:pt idx="1669">
                  <c:v>13.86387592</c:v>
                </c:pt>
                <c:pt idx="1670">
                  <c:v>15.12998183</c:v>
                </c:pt>
                <c:pt idx="1671">
                  <c:v>12.5591916</c:v>
                </c:pt>
                <c:pt idx="1672">
                  <c:v>6.2912868089999998</c:v>
                </c:pt>
                <c:pt idx="1673">
                  <c:v>3.767199942</c:v>
                </c:pt>
                <c:pt idx="1674">
                  <c:v>10.418333390000001</c:v>
                </c:pt>
                <c:pt idx="1675">
                  <c:v>20.59470288</c:v>
                </c:pt>
                <c:pt idx="1676">
                  <c:v>6.3162442109999999</c:v>
                </c:pt>
                <c:pt idx="1677">
                  <c:v>7.0158282720000003</c:v>
                </c:pt>
                <c:pt idx="1678">
                  <c:v>11.458023750000001</c:v>
                </c:pt>
                <c:pt idx="1679">
                  <c:v>10.14175286</c:v>
                </c:pt>
                <c:pt idx="1680">
                  <c:v>9.3838793470000006</c:v>
                </c:pt>
                <c:pt idx="1681">
                  <c:v>10.62580605</c:v>
                </c:pt>
                <c:pt idx="1682">
                  <c:v>9.5873483860000004</c:v>
                </c:pt>
                <c:pt idx="1683">
                  <c:v>8.1852034150000001</c:v>
                </c:pt>
                <c:pt idx="1684">
                  <c:v>9.3662589880000002</c:v>
                </c:pt>
                <c:pt idx="1685">
                  <c:v>8.0859805310000006</c:v>
                </c:pt>
                <c:pt idx="1686">
                  <c:v>5.4827665459999997</c:v>
                </c:pt>
                <c:pt idx="1687">
                  <c:v>4.5063554479999999</c:v>
                </c:pt>
                <c:pt idx="1688">
                  <c:v>2.4782770690000002</c:v>
                </c:pt>
                <c:pt idx="1689">
                  <c:v>3.5819877519999999</c:v>
                </c:pt>
                <c:pt idx="1690">
                  <c:v>7.1956374829999996</c:v>
                </c:pt>
                <c:pt idx="1691">
                  <c:v>7.3414089779999996</c:v>
                </c:pt>
                <c:pt idx="1692">
                  <c:v>7.1590728769999998</c:v>
                </c:pt>
                <c:pt idx="1693">
                  <c:v>15.04366055</c:v>
                </c:pt>
                <c:pt idx="1694">
                  <c:v>11.95714441</c:v>
                </c:pt>
                <c:pt idx="1695">
                  <c:v>5.3178702810000003</c:v>
                </c:pt>
                <c:pt idx="1696">
                  <c:v>6.9951170810000001</c:v>
                </c:pt>
                <c:pt idx="1697">
                  <c:v>6.2504802540000002</c:v>
                </c:pt>
                <c:pt idx="1698">
                  <c:v>6.633469163</c:v>
                </c:pt>
                <c:pt idx="1699">
                  <c:v>5.0784350229999999</c:v>
                </c:pt>
                <c:pt idx="1700">
                  <c:v>3.8362973249999999</c:v>
                </c:pt>
                <c:pt idx="1701">
                  <c:v>4.2602365190000002</c:v>
                </c:pt>
                <c:pt idx="1702">
                  <c:v>5.096587435</c:v>
                </c:pt>
                <c:pt idx="1703">
                  <c:v>3.535610573</c:v>
                </c:pt>
                <c:pt idx="1704">
                  <c:v>3.6771730219999998</c:v>
                </c:pt>
                <c:pt idx="1705">
                  <c:v>4.0738876690000003</c:v>
                </c:pt>
                <c:pt idx="1706">
                  <c:v>4.8047280069999996</c:v>
                </c:pt>
                <c:pt idx="1707">
                  <c:v>2.4683572119999999</c:v>
                </c:pt>
                <c:pt idx="1708">
                  <c:v>4.6940810500000003</c:v>
                </c:pt>
                <c:pt idx="1709">
                  <c:v>9.6314089749999994</c:v>
                </c:pt>
                <c:pt idx="1710">
                  <c:v>6.0309329570000001</c:v>
                </c:pt>
                <c:pt idx="1711">
                  <c:v>2.333277609</c:v>
                </c:pt>
                <c:pt idx="1712">
                  <c:v>3.1271792610000002</c:v>
                </c:pt>
                <c:pt idx="1713">
                  <c:v>4.5160299310000003</c:v>
                </c:pt>
                <c:pt idx="1714">
                  <c:v>5.8650112520000004</c:v>
                </c:pt>
                <c:pt idx="1715">
                  <c:v>8.6370598249999997</c:v>
                </c:pt>
                <c:pt idx="1716">
                  <c:v>10.337529630000001</c:v>
                </c:pt>
                <c:pt idx="1717">
                  <c:v>13.40553684</c:v>
                </c:pt>
                <c:pt idx="1718">
                  <c:v>16.649332829999999</c:v>
                </c:pt>
                <c:pt idx="1719">
                  <c:v>12.541543730000001</c:v>
                </c:pt>
                <c:pt idx="1720">
                  <c:v>12.000191750000001</c:v>
                </c:pt>
                <c:pt idx="1721">
                  <c:v>6.3738789230000004</c:v>
                </c:pt>
                <c:pt idx="1722">
                  <c:v>1.1301518239999999</c:v>
                </c:pt>
                <c:pt idx="1723">
                  <c:v>1.0902100889999999</c:v>
                </c:pt>
                <c:pt idx="1724">
                  <c:v>0.84963185299999999</c:v>
                </c:pt>
                <c:pt idx="1725">
                  <c:v>0.68802538300000005</c:v>
                </c:pt>
                <c:pt idx="1726">
                  <c:v>0.48693857000000002</c:v>
                </c:pt>
                <c:pt idx="1727">
                  <c:v>0.37579021499999998</c:v>
                </c:pt>
                <c:pt idx="1728">
                  <c:v>0.36905975200000002</c:v>
                </c:pt>
                <c:pt idx="1729">
                  <c:v>0.224839652</c:v>
                </c:pt>
                <c:pt idx="1730">
                  <c:v>0.167417274</c:v>
                </c:pt>
                <c:pt idx="1731">
                  <c:v>6.9469001000000002E-2</c:v>
                </c:pt>
                <c:pt idx="1732">
                  <c:v>0.133851682</c:v>
                </c:pt>
                <c:pt idx="1733">
                  <c:v>0.34322385599999999</c:v>
                </c:pt>
                <c:pt idx="1734">
                  <c:v>0.42169813900000003</c:v>
                </c:pt>
                <c:pt idx="1735">
                  <c:v>0.66776791599999996</c:v>
                </c:pt>
                <c:pt idx="1736">
                  <c:v>1.6782604999999999</c:v>
                </c:pt>
                <c:pt idx="1737">
                  <c:v>0.41021254499999998</c:v>
                </c:pt>
                <c:pt idx="1738">
                  <c:v>8.7730788000000004E-2</c:v>
                </c:pt>
                <c:pt idx="1739">
                  <c:v>1.247084E-2</c:v>
                </c:pt>
                <c:pt idx="1740">
                  <c:v>4.1745446999999998E-2</c:v>
                </c:pt>
                <c:pt idx="1741">
                  <c:v>0.15627096500000001</c:v>
                </c:pt>
                <c:pt idx="1742">
                  <c:v>0.51737897499999996</c:v>
                </c:pt>
                <c:pt idx="1743">
                  <c:v>0.20710282399999999</c:v>
                </c:pt>
                <c:pt idx="1744">
                  <c:v>5.1851839999999998E-3</c:v>
                </c:pt>
                <c:pt idx="1745">
                  <c:v>1.5306474E-2</c:v>
                </c:pt>
                <c:pt idx="1746">
                  <c:v>1.1911524999999999E-2</c:v>
                </c:pt>
                <c:pt idx="1747">
                  <c:v>5.9871420000000002E-2</c:v>
                </c:pt>
                <c:pt idx="1748">
                  <c:v>4.3953916000000003E-2</c:v>
                </c:pt>
                <c:pt idx="1749">
                  <c:v>4.5953740999999999E-2</c:v>
                </c:pt>
                <c:pt idx="1750">
                  <c:v>3.3571783000000001E-2</c:v>
                </c:pt>
                <c:pt idx="1751">
                  <c:v>7.9668499999999993E-3</c:v>
                </c:pt>
                <c:pt idx="1752">
                  <c:v>2.5168159999999998E-3</c:v>
                </c:pt>
                <c:pt idx="1753">
                  <c:v>1.3688315E-2</c:v>
                </c:pt>
                <c:pt idx="1754">
                  <c:v>9.8361860000000002E-3</c:v>
                </c:pt>
                <c:pt idx="1755">
                  <c:v>3.7059670000000001E-3</c:v>
                </c:pt>
                <c:pt idx="1756">
                  <c:v>5.3106883000000001E-2</c:v>
                </c:pt>
                <c:pt idx="1757">
                  <c:v>5.0499786999999997E-2</c:v>
                </c:pt>
                <c:pt idx="1758">
                  <c:v>1.4741800000000001E-3</c:v>
                </c:pt>
                <c:pt idx="1759">
                  <c:v>3.5130360000000002E-3</c:v>
                </c:pt>
                <c:pt idx="1760">
                  <c:v>2.9181839999999999E-3</c:v>
                </c:pt>
                <c:pt idx="1761">
                  <c:v>2.1978739999999998E-3</c:v>
                </c:pt>
                <c:pt idx="1762">
                  <c:v>1.7679300000000001E-4</c:v>
                </c:pt>
                <c:pt idx="1763">
                  <c:v>1.73086E-4</c:v>
                </c:pt>
                <c:pt idx="1764">
                  <c:v>1.397899E-3</c:v>
                </c:pt>
                <c:pt idx="1765">
                  <c:v>2.6052900000000001E-4</c:v>
                </c:pt>
                <c:pt idx="1766">
                  <c:v>0.37824150499999998</c:v>
                </c:pt>
                <c:pt idx="1767">
                  <c:v>0.79623063699999996</c:v>
                </c:pt>
                <c:pt idx="1768">
                  <c:v>0.22099935000000001</c:v>
                </c:pt>
                <c:pt idx="1769">
                  <c:v>0.21686877700000001</c:v>
                </c:pt>
                <c:pt idx="1770">
                  <c:v>2.1219646000000002E-2</c:v>
                </c:pt>
                <c:pt idx="1771">
                  <c:v>1.781417E-3</c:v>
                </c:pt>
                <c:pt idx="1772">
                  <c:v>2.5059209999999999E-3</c:v>
                </c:pt>
                <c:pt idx="1773">
                  <c:v>7.3620530000000003E-3</c:v>
                </c:pt>
                <c:pt idx="1774">
                  <c:v>1.9326593999999999E-2</c:v>
                </c:pt>
                <c:pt idx="1775">
                  <c:v>1.1203892999999999E-2</c:v>
                </c:pt>
                <c:pt idx="1776">
                  <c:v>1.9242959E-2</c:v>
                </c:pt>
                <c:pt idx="1777">
                  <c:v>8.4381419999999992E-3</c:v>
                </c:pt>
                <c:pt idx="1778">
                  <c:v>2.62446E-4</c:v>
                </c:pt>
                <c:pt idx="1779" formatCode="0.00E+00">
                  <c:v>1.3699999999999999E-5</c:v>
                </c:pt>
                <c:pt idx="1780">
                  <c:v>0</c:v>
                </c:pt>
                <c:pt idx="1781">
                  <c:v>0</c:v>
                </c:pt>
                <c:pt idx="1782">
                  <c:v>5.0056299999999998E-4</c:v>
                </c:pt>
                <c:pt idx="1783">
                  <c:v>0</c:v>
                </c:pt>
                <c:pt idx="1784" formatCode="0.00E+00">
                  <c:v>4.5000000000000003E-5</c:v>
                </c:pt>
                <c:pt idx="1785">
                  <c:v>1.9911700000000001E-4</c:v>
                </c:pt>
                <c:pt idx="1786" formatCode="0.00E+00">
                  <c:v>2.6599999999999999E-5</c:v>
                </c:pt>
                <c:pt idx="1787">
                  <c:v>3.10561E-4</c:v>
                </c:pt>
                <c:pt idx="1788">
                  <c:v>2.5781720000000001E-3</c:v>
                </c:pt>
                <c:pt idx="1789">
                  <c:v>0</c:v>
                </c:pt>
                <c:pt idx="1790">
                  <c:v>0</c:v>
                </c:pt>
                <c:pt idx="1791">
                  <c:v>0</c:v>
                </c:pt>
                <c:pt idx="1792">
                  <c:v>1.52881E-4</c:v>
                </c:pt>
                <c:pt idx="1793">
                  <c:v>7.6648048999999996E-2</c:v>
                </c:pt>
                <c:pt idx="1794">
                  <c:v>1.20046E-4</c:v>
                </c:pt>
                <c:pt idx="1795" formatCode="0.00E+00">
                  <c:v>4.9599999999999999E-5</c:v>
                </c:pt>
                <c:pt idx="1796" formatCode="0.00E+00">
                  <c:v>3.5500000000000002E-5</c:v>
                </c:pt>
                <c:pt idx="1797">
                  <c:v>0</c:v>
                </c:pt>
                <c:pt idx="1798" formatCode="0.00E+00">
                  <c:v>9.3500000000000003E-6</c:v>
                </c:pt>
                <c:pt idx="1799">
                  <c:v>8.6352499999999997E-4</c:v>
                </c:pt>
                <c:pt idx="1800">
                  <c:v>2.1333800000000001E-4</c:v>
                </c:pt>
                <c:pt idx="1801">
                  <c:v>5.87788E-4</c:v>
                </c:pt>
                <c:pt idx="1802">
                  <c:v>1.308715E-3</c:v>
                </c:pt>
                <c:pt idx="1803">
                  <c:v>7.2554739999999996E-3</c:v>
                </c:pt>
                <c:pt idx="1804">
                  <c:v>5.6725222999999998E-2</c:v>
                </c:pt>
                <c:pt idx="1805">
                  <c:v>0.89589344999999998</c:v>
                </c:pt>
                <c:pt idx="1806">
                  <c:v>3.2514973000000003E-2</c:v>
                </c:pt>
                <c:pt idx="1807">
                  <c:v>0.21450507499999999</c:v>
                </c:pt>
                <c:pt idx="1808">
                  <c:v>0.42144098299999999</c:v>
                </c:pt>
                <c:pt idx="1809">
                  <c:v>8.2505830000000006E-3</c:v>
                </c:pt>
                <c:pt idx="1810">
                  <c:v>7.2642640000000003E-3</c:v>
                </c:pt>
                <c:pt idx="1811" formatCode="0.00E+00">
                  <c:v>1.6200000000000001E-5</c:v>
                </c:pt>
                <c:pt idx="1812" formatCode="0.00E+00">
                  <c:v>8.4099999999999998E-5</c:v>
                </c:pt>
                <c:pt idx="1813">
                  <c:v>0</c:v>
                </c:pt>
                <c:pt idx="1814">
                  <c:v>0</c:v>
                </c:pt>
                <c:pt idx="1815">
                  <c:v>0</c:v>
                </c:pt>
                <c:pt idx="1816" formatCode="0.00E+00">
                  <c:v>2.62E-5</c:v>
                </c:pt>
                <c:pt idx="1817">
                  <c:v>9.7503900000000003E-4</c:v>
                </c:pt>
                <c:pt idx="1818">
                  <c:v>0</c:v>
                </c:pt>
                <c:pt idx="1819">
                  <c:v>0</c:v>
                </c:pt>
                <c:pt idx="1820">
                  <c:v>0</c:v>
                </c:pt>
                <c:pt idx="1821">
                  <c:v>1.763475E-3</c:v>
                </c:pt>
                <c:pt idx="1822" formatCode="0.00E+00">
                  <c:v>2.21E-6</c:v>
                </c:pt>
                <c:pt idx="1823">
                  <c:v>0</c:v>
                </c:pt>
                <c:pt idx="1824">
                  <c:v>1.0238840000000001E-3</c:v>
                </c:pt>
                <c:pt idx="1825">
                  <c:v>0</c:v>
                </c:pt>
                <c:pt idx="1826">
                  <c:v>1.0261803999999999E-2</c:v>
                </c:pt>
                <c:pt idx="1827">
                  <c:v>5.3361256000000003E-2</c:v>
                </c:pt>
                <c:pt idx="1828">
                  <c:v>1.45178E-3</c:v>
                </c:pt>
                <c:pt idx="1829">
                  <c:v>0</c:v>
                </c:pt>
                <c:pt idx="1830">
                  <c:v>0</c:v>
                </c:pt>
                <c:pt idx="1831">
                  <c:v>1.2426900000000001E-4</c:v>
                </c:pt>
                <c:pt idx="1832">
                  <c:v>0</c:v>
                </c:pt>
                <c:pt idx="1833" formatCode="0.00E+00">
                  <c:v>5.8400000000000003E-5</c:v>
                </c:pt>
                <c:pt idx="1834">
                  <c:v>1.92203E-4</c:v>
                </c:pt>
                <c:pt idx="1835">
                  <c:v>1.5073440000000001E-3</c:v>
                </c:pt>
                <c:pt idx="1836">
                  <c:v>2.6488129999999999E-3</c:v>
                </c:pt>
                <c:pt idx="1837">
                  <c:v>1.0044186E-2</c:v>
                </c:pt>
                <c:pt idx="1838" formatCode="0.00E+00">
                  <c:v>7.0500000000000003E-6</c:v>
                </c:pt>
                <c:pt idx="1839">
                  <c:v>0</c:v>
                </c:pt>
                <c:pt idx="1840" formatCode="0.00E+00">
                  <c:v>1.6900000000000001E-5</c:v>
                </c:pt>
                <c:pt idx="1841">
                  <c:v>5.1670730000000003E-3</c:v>
                </c:pt>
                <c:pt idx="1842">
                  <c:v>1.590279609</c:v>
                </c:pt>
                <c:pt idx="1843">
                  <c:v>6.183438658</c:v>
                </c:pt>
                <c:pt idx="1844">
                  <c:v>0.237647369</c:v>
                </c:pt>
                <c:pt idx="1845">
                  <c:v>2.04167E-4</c:v>
                </c:pt>
                <c:pt idx="1846" formatCode="0.00E+00">
                  <c:v>1.9600000000000001E-7</c:v>
                </c:pt>
                <c:pt idx="1847">
                  <c:v>4.531897E-3</c:v>
                </c:pt>
                <c:pt idx="1848">
                  <c:v>6.5426110000000003E-3</c:v>
                </c:pt>
                <c:pt idx="1849" formatCode="0.00E+00">
                  <c:v>5.7000000000000003E-5</c:v>
                </c:pt>
                <c:pt idx="1850" formatCode="0.00E+00">
                  <c:v>4.2100000000000001E-9</c:v>
                </c:pt>
                <c:pt idx="1851" formatCode="0.00E+00">
                  <c:v>1.37E-6</c:v>
                </c:pt>
                <c:pt idx="1852" formatCode="0.00E+00">
                  <c:v>9.0500000000000004E-5</c:v>
                </c:pt>
                <c:pt idx="1853">
                  <c:v>2.0848379999999999E-3</c:v>
                </c:pt>
                <c:pt idx="1854">
                  <c:v>1.936396E-3</c:v>
                </c:pt>
                <c:pt idx="1855" formatCode="0.00E+00">
                  <c:v>1.15E-5</c:v>
                </c:pt>
                <c:pt idx="1856">
                  <c:v>2.3971696000000001E-2</c:v>
                </c:pt>
                <c:pt idx="1857">
                  <c:v>2.1454194999999999E-2</c:v>
                </c:pt>
                <c:pt idx="1858">
                  <c:v>2.0407458999999999E-2</c:v>
                </c:pt>
                <c:pt idx="1859">
                  <c:v>0.303255108</c:v>
                </c:pt>
                <c:pt idx="1860">
                  <c:v>3.6112446199999999</c:v>
                </c:pt>
                <c:pt idx="1861">
                  <c:v>6.2612836830000003</c:v>
                </c:pt>
                <c:pt idx="1862">
                  <c:v>2.1373986469999999</c:v>
                </c:pt>
                <c:pt idx="1863">
                  <c:v>0.12177571600000001</c:v>
                </c:pt>
                <c:pt idx="1864">
                  <c:v>4.9373899999999998E-4</c:v>
                </c:pt>
                <c:pt idx="1865">
                  <c:v>0</c:v>
                </c:pt>
                <c:pt idx="1866" formatCode="0.00E+00">
                  <c:v>8.3599999999999999E-5</c:v>
                </c:pt>
                <c:pt idx="1867">
                  <c:v>0.365022342</c:v>
                </c:pt>
                <c:pt idx="1868">
                  <c:v>0.54478089399999996</c:v>
                </c:pt>
                <c:pt idx="1869">
                  <c:v>5.3295557E-2</c:v>
                </c:pt>
                <c:pt idx="1870">
                  <c:v>0.71615238800000003</c:v>
                </c:pt>
                <c:pt idx="1871">
                  <c:v>5.568179787</c:v>
                </c:pt>
                <c:pt idx="1872">
                  <c:v>16.4187105</c:v>
                </c:pt>
                <c:pt idx="1873">
                  <c:v>1.212432256</c:v>
                </c:pt>
                <c:pt idx="1874">
                  <c:v>2.6173643999999999E-2</c:v>
                </c:pt>
                <c:pt idx="1875">
                  <c:v>6.3196533999999999E-2</c:v>
                </c:pt>
                <c:pt idx="1876">
                  <c:v>2.0374396999999999E-2</c:v>
                </c:pt>
                <c:pt idx="1877">
                  <c:v>2.1611096999999999E-2</c:v>
                </c:pt>
                <c:pt idx="1878">
                  <c:v>0.64414362199999997</c:v>
                </c:pt>
                <c:pt idx="1879">
                  <c:v>2.732586983</c:v>
                </c:pt>
                <c:pt idx="1880">
                  <c:v>0.29116387399999999</c:v>
                </c:pt>
                <c:pt idx="1881">
                  <c:v>3.8852500000000002E-4</c:v>
                </c:pt>
                <c:pt idx="1882">
                  <c:v>1.7189950000000001E-3</c:v>
                </c:pt>
                <c:pt idx="1883">
                  <c:v>5.3352056000000002E-2</c:v>
                </c:pt>
                <c:pt idx="1884" formatCode="0.00E+00">
                  <c:v>2.5000000000000001E-5</c:v>
                </c:pt>
                <c:pt idx="1885" formatCode="0.00E+00">
                  <c:v>5.0100000000000003E-6</c:v>
                </c:pt>
                <c:pt idx="1886">
                  <c:v>7.4460399999999995E-4</c:v>
                </c:pt>
                <c:pt idx="1887">
                  <c:v>1.24121E-3</c:v>
                </c:pt>
                <c:pt idx="1888">
                  <c:v>5.7185500000000002E-4</c:v>
                </c:pt>
                <c:pt idx="1889">
                  <c:v>1.7654481E-2</c:v>
                </c:pt>
                <c:pt idx="1890">
                  <c:v>2.2053053E-2</c:v>
                </c:pt>
                <c:pt idx="1891">
                  <c:v>2.1128265E-2</c:v>
                </c:pt>
                <c:pt idx="1892">
                  <c:v>3.2474359999999998E-3</c:v>
                </c:pt>
                <c:pt idx="1893">
                  <c:v>4.0113246999999998E-2</c:v>
                </c:pt>
                <c:pt idx="1894">
                  <c:v>0.38846652199999998</c:v>
                </c:pt>
                <c:pt idx="1895">
                  <c:v>1.2005574999999999E-2</c:v>
                </c:pt>
                <c:pt idx="1896">
                  <c:v>6.1242229999999998E-3</c:v>
                </c:pt>
                <c:pt idx="1897">
                  <c:v>0.17287654799999999</c:v>
                </c:pt>
                <c:pt idx="1898">
                  <c:v>1.0642623929999999</c:v>
                </c:pt>
                <c:pt idx="1899">
                  <c:v>0.16580917100000001</c:v>
                </c:pt>
                <c:pt idx="1900">
                  <c:v>1.0229790940000001</c:v>
                </c:pt>
                <c:pt idx="1901">
                  <c:v>0.121668504</c:v>
                </c:pt>
                <c:pt idx="1902">
                  <c:v>1.4781239999999999E-3</c:v>
                </c:pt>
                <c:pt idx="1903">
                  <c:v>9.2925270000000001E-3</c:v>
                </c:pt>
                <c:pt idx="1904">
                  <c:v>0.17308036500000001</c:v>
                </c:pt>
                <c:pt idx="1905">
                  <c:v>0.21193614199999999</c:v>
                </c:pt>
                <c:pt idx="1906">
                  <c:v>1.0018011E-2</c:v>
                </c:pt>
                <c:pt idx="1907">
                  <c:v>0.13903359500000001</c:v>
                </c:pt>
                <c:pt idx="1908">
                  <c:v>0.641118199</c:v>
                </c:pt>
                <c:pt idx="1909">
                  <c:v>1.5370813000000001E-2</c:v>
                </c:pt>
                <c:pt idx="1910">
                  <c:v>6.4784599999999999E-4</c:v>
                </c:pt>
                <c:pt idx="1911">
                  <c:v>0.219419793</c:v>
                </c:pt>
                <c:pt idx="1912">
                  <c:v>1.222179087</c:v>
                </c:pt>
                <c:pt idx="1913">
                  <c:v>0.50174495900000005</c:v>
                </c:pt>
                <c:pt idx="1914">
                  <c:v>0.16691207899999999</c:v>
                </c:pt>
                <c:pt idx="1915">
                  <c:v>0.105701435</c:v>
                </c:pt>
                <c:pt idx="1916">
                  <c:v>0.13864072099999999</c:v>
                </c:pt>
                <c:pt idx="1917">
                  <c:v>0.70149037400000003</c:v>
                </c:pt>
                <c:pt idx="1918">
                  <c:v>0.29066240700000001</c:v>
                </c:pt>
                <c:pt idx="1919">
                  <c:v>4.7007949999999998E-3</c:v>
                </c:pt>
                <c:pt idx="1920">
                  <c:v>8.5316799999999996E-4</c:v>
                </c:pt>
                <c:pt idx="1921">
                  <c:v>4.78987E-4</c:v>
                </c:pt>
                <c:pt idx="1922">
                  <c:v>4.2385943000000002E-2</c:v>
                </c:pt>
                <c:pt idx="1923">
                  <c:v>5.718201E-3</c:v>
                </c:pt>
                <c:pt idx="1924">
                  <c:v>0.17046071099999999</c:v>
                </c:pt>
                <c:pt idx="1925">
                  <c:v>0.45664153099999999</c:v>
                </c:pt>
                <c:pt idx="1926">
                  <c:v>0.14362641000000001</c:v>
                </c:pt>
                <c:pt idx="1927">
                  <c:v>2.8133279999999999E-3</c:v>
                </c:pt>
                <c:pt idx="1928">
                  <c:v>0.21924886399999999</c:v>
                </c:pt>
                <c:pt idx="1929">
                  <c:v>0.38254622900000002</c:v>
                </c:pt>
                <c:pt idx="1930">
                  <c:v>0.31955651099999999</c:v>
                </c:pt>
                <c:pt idx="1931">
                  <c:v>1.137708537</c:v>
                </c:pt>
                <c:pt idx="1932">
                  <c:v>0.892772024</c:v>
                </c:pt>
                <c:pt idx="1933">
                  <c:v>0.97197196699999999</c:v>
                </c:pt>
                <c:pt idx="1934">
                  <c:v>1.8068466780000001</c:v>
                </c:pt>
                <c:pt idx="1935">
                  <c:v>6.2885223459999997</c:v>
                </c:pt>
                <c:pt idx="1936">
                  <c:v>4.6085485530000003</c:v>
                </c:pt>
                <c:pt idx="1937">
                  <c:v>1.5935274290000001</c:v>
                </c:pt>
                <c:pt idx="1938">
                  <c:v>1.079469223</c:v>
                </c:pt>
                <c:pt idx="1939">
                  <c:v>0.53211033600000002</c:v>
                </c:pt>
                <c:pt idx="1940">
                  <c:v>0.40373856299999999</c:v>
                </c:pt>
                <c:pt idx="1941">
                  <c:v>0.66004501500000001</c:v>
                </c:pt>
                <c:pt idx="1942">
                  <c:v>0.157986819</c:v>
                </c:pt>
                <c:pt idx="1943">
                  <c:v>7.5993858999999997E-2</c:v>
                </c:pt>
                <c:pt idx="1944">
                  <c:v>0.185723322</c:v>
                </c:pt>
                <c:pt idx="1945">
                  <c:v>0.22780939</c:v>
                </c:pt>
                <c:pt idx="1946">
                  <c:v>0.120392319</c:v>
                </c:pt>
                <c:pt idx="1947">
                  <c:v>1.200855E-2</c:v>
                </c:pt>
                <c:pt idx="1948">
                  <c:v>6.3760249999999996E-3</c:v>
                </c:pt>
                <c:pt idx="1949">
                  <c:v>0.31133558</c:v>
                </c:pt>
                <c:pt idx="1950">
                  <c:v>0.80009081800000004</c:v>
                </c:pt>
                <c:pt idx="1951">
                  <c:v>0.64493088499999995</c:v>
                </c:pt>
                <c:pt idx="1952">
                  <c:v>0.290159795</c:v>
                </c:pt>
                <c:pt idx="1953">
                  <c:v>0.538563287</c:v>
                </c:pt>
                <c:pt idx="1954">
                  <c:v>0.47310989399999998</c:v>
                </c:pt>
                <c:pt idx="1955">
                  <c:v>0.47435439200000001</c:v>
                </c:pt>
                <c:pt idx="1956">
                  <c:v>0.89580497400000003</c:v>
                </c:pt>
                <c:pt idx="1957">
                  <c:v>0.96027872700000005</c:v>
                </c:pt>
                <c:pt idx="1958">
                  <c:v>0.55057659299999995</c:v>
                </c:pt>
                <c:pt idx="1959">
                  <c:v>0.43130859900000001</c:v>
                </c:pt>
                <c:pt idx="1960">
                  <c:v>0.31178607000000003</c:v>
                </c:pt>
                <c:pt idx="1961">
                  <c:v>0.42707094299999998</c:v>
                </c:pt>
                <c:pt idx="1962">
                  <c:v>0.64448969199999995</c:v>
                </c:pt>
                <c:pt idx="1963">
                  <c:v>0.402306675</c:v>
                </c:pt>
                <c:pt idx="1964">
                  <c:v>0.46731813</c:v>
                </c:pt>
                <c:pt idx="1965">
                  <c:v>0.49758084499999999</c:v>
                </c:pt>
                <c:pt idx="1966">
                  <c:v>0.36298942899999997</c:v>
                </c:pt>
                <c:pt idx="1967">
                  <c:v>0.70518359200000003</c:v>
                </c:pt>
                <c:pt idx="1968">
                  <c:v>0.72533547600000003</c:v>
                </c:pt>
                <c:pt idx="1969">
                  <c:v>0.20124352200000001</c:v>
                </c:pt>
                <c:pt idx="1970">
                  <c:v>0.47892043499999998</c:v>
                </c:pt>
                <c:pt idx="1971">
                  <c:v>1.1007212770000001</c:v>
                </c:pt>
                <c:pt idx="1972">
                  <c:v>0.55874642299999999</c:v>
                </c:pt>
                <c:pt idx="1973">
                  <c:v>0.51268861200000004</c:v>
                </c:pt>
                <c:pt idx="1974">
                  <c:v>0.907205292</c:v>
                </c:pt>
                <c:pt idx="1975">
                  <c:v>6.6921844339999996</c:v>
                </c:pt>
                <c:pt idx="1976">
                  <c:v>5.2828078840000003</c:v>
                </c:pt>
                <c:pt idx="1977">
                  <c:v>0.89232466499999996</c:v>
                </c:pt>
                <c:pt idx="1978">
                  <c:v>0.99051673900000003</c:v>
                </c:pt>
                <c:pt idx="1979">
                  <c:v>1.09433117</c:v>
                </c:pt>
                <c:pt idx="1980">
                  <c:v>1.1766681189999999</c:v>
                </c:pt>
                <c:pt idx="1981">
                  <c:v>1.235329347</c:v>
                </c:pt>
                <c:pt idx="1982">
                  <c:v>1.5902309299999999</c:v>
                </c:pt>
                <c:pt idx="1983">
                  <c:v>2.9473678799999998</c:v>
                </c:pt>
                <c:pt idx="1984">
                  <c:v>1.8294254919999999</c:v>
                </c:pt>
                <c:pt idx="1985">
                  <c:v>1.005403219</c:v>
                </c:pt>
                <c:pt idx="1986">
                  <c:v>3.4014338359999998</c:v>
                </c:pt>
                <c:pt idx="1987">
                  <c:v>3.15537161</c:v>
                </c:pt>
                <c:pt idx="1988">
                  <c:v>2.604715326</c:v>
                </c:pt>
                <c:pt idx="1989">
                  <c:v>2.009900391</c:v>
                </c:pt>
                <c:pt idx="1990">
                  <c:v>3.7790301359999998</c:v>
                </c:pt>
                <c:pt idx="1991">
                  <c:v>7.7524947610000003</c:v>
                </c:pt>
                <c:pt idx="1992">
                  <c:v>23.311801769999999</c:v>
                </c:pt>
                <c:pt idx="1993">
                  <c:v>25.555260539999999</c:v>
                </c:pt>
                <c:pt idx="1994">
                  <c:v>10.338372700000001</c:v>
                </c:pt>
                <c:pt idx="1995">
                  <c:v>1.707079333</c:v>
                </c:pt>
                <c:pt idx="1996">
                  <c:v>0.90145483500000001</c:v>
                </c:pt>
                <c:pt idx="1997">
                  <c:v>1.7361600260000001</c:v>
                </c:pt>
                <c:pt idx="1998">
                  <c:v>2.2989625569999999</c:v>
                </c:pt>
                <c:pt idx="1999">
                  <c:v>3.3596644969999998</c:v>
                </c:pt>
                <c:pt idx="2000">
                  <c:v>4.3253238249999999</c:v>
                </c:pt>
                <c:pt idx="2001">
                  <c:v>6.7600097530000003</c:v>
                </c:pt>
                <c:pt idx="2002">
                  <c:v>10.84049175</c:v>
                </c:pt>
                <c:pt idx="2003">
                  <c:v>14.598685570000001</c:v>
                </c:pt>
                <c:pt idx="2004">
                  <c:v>10.65448355</c:v>
                </c:pt>
                <c:pt idx="2005">
                  <c:v>10.78910625</c:v>
                </c:pt>
                <c:pt idx="2006">
                  <c:v>7.4234139770000001</c:v>
                </c:pt>
                <c:pt idx="2007">
                  <c:v>5.8945676950000001</c:v>
                </c:pt>
                <c:pt idx="2008">
                  <c:v>6.7442845240000002</c:v>
                </c:pt>
                <c:pt idx="2009">
                  <c:v>5.9696142769999998</c:v>
                </c:pt>
                <c:pt idx="2010">
                  <c:v>4.4369874749999996</c:v>
                </c:pt>
                <c:pt idx="2011">
                  <c:v>4.805477486</c:v>
                </c:pt>
                <c:pt idx="2012">
                  <c:v>4.4343131419999997</c:v>
                </c:pt>
                <c:pt idx="2013">
                  <c:v>5.2535621949999998</c:v>
                </c:pt>
                <c:pt idx="2014">
                  <c:v>7.9051509920000003</c:v>
                </c:pt>
                <c:pt idx="2015">
                  <c:v>9.6074579260000004</c:v>
                </c:pt>
                <c:pt idx="2016">
                  <c:v>11.02322917</c:v>
                </c:pt>
                <c:pt idx="2017">
                  <c:v>5.3077881140000001</c:v>
                </c:pt>
                <c:pt idx="2018">
                  <c:v>4.9425019739999998</c:v>
                </c:pt>
                <c:pt idx="2019">
                  <c:v>5.7110483280000004</c:v>
                </c:pt>
                <c:pt idx="2020">
                  <c:v>8.5454488059999996</c:v>
                </c:pt>
                <c:pt idx="2021">
                  <c:v>6.0841717480000002</c:v>
                </c:pt>
                <c:pt idx="2022">
                  <c:v>4.6459794429999999</c:v>
                </c:pt>
                <c:pt idx="2023">
                  <c:v>4.9649267359999998</c:v>
                </c:pt>
                <c:pt idx="2024">
                  <c:v>7.0542059239999997</c:v>
                </c:pt>
                <c:pt idx="2025">
                  <c:v>13.47725675</c:v>
                </c:pt>
                <c:pt idx="2026">
                  <c:v>9.8859564859999995</c:v>
                </c:pt>
                <c:pt idx="2027">
                  <c:v>6.4629303020000002</c:v>
                </c:pt>
                <c:pt idx="2028">
                  <c:v>5.6102835989999997</c:v>
                </c:pt>
                <c:pt idx="2029">
                  <c:v>3.9782764940000002</c:v>
                </c:pt>
                <c:pt idx="2030">
                  <c:v>5.7130361440000001</c:v>
                </c:pt>
                <c:pt idx="2031">
                  <c:v>6.5549360270000001</c:v>
                </c:pt>
                <c:pt idx="2032">
                  <c:v>7.8024397829999996</c:v>
                </c:pt>
                <c:pt idx="2033">
                  <c:v>10.89985901</c:v>
                </c:pt>
                <c:pt idx="2034">
                  <c:v>8.0388313490000005</c:v>
                </c:pt>
                <c:pt idx="2035">
                  <c:v>5.9455650870000003</c:v>
                </c:pt>
                <c:pt idx="2036">
                  <c:v>5.1381547589999998</c:v>
                </c:pt>
                <c:pt idx="2037">
                  <c:v>8.175972174</c:v>
                </c:pt>
                <c:pt idx="2038">
                  <c:v>4.6747158730000002</c:v>
                </c:pt>
                <c:pt idx="2039">
                  <c:v>3.8757032640000002</c:v>
                </c:pt>
                <c:pt idx="2040">
                  <c:v>3.637288077</c:v>
                </c:pt>
                <c:pt idx="2041">
                  <c:v>3.6703206399999999</c:v>
                </c:pt>
                <c:pt idx="2042">
                  <c:v>6.8448291760000002</c:v>
                </c:pt>
                <c:pt idx="2043">
                  <c:v>5.9102652930000001</c:v>
                </c:pt>
                <c:pt idx="2044">
                  <c:v>5.8840084829999997</c:v>
                </c:pt>
                <c:pt idx="2045">
                  <c:v>14.415153139999999</c:v>
                </c:pt>
                <c:pt idx="2046">
                  <c:v>15.36862155</c:v>
                </c:pt>
                <c:pt idx="2047">
                  <c:v>10.78723991</c:v>
                </c:pt>
                <c:pt idx="2048">
                  <c:v>6.0056830249999997</c:v>
                </c:pt>
                <c:pt idx="2049">
                  <c:v>7.4078453900000003</c:v>
                </c:pt>
                <c:pt idx="2050">
                  <c:v>6.0288942060000004</c:v>
                </c:pt>
                <c:pt idx="2051">
                  <c:v>5.4886730860000004</c:v>
                </c:pt>
                <c:pt idx="2052">
                  <c:v>6.5435609079999999</c:v>
                </c:pt>
                <c:pt idx="2053">
                  <c:v>7.2441870210000001</c:v>
                </c:pt>
                <c:pt idx="2054">
                  <c:v>10.189676560000001</c:v>
                </c:pt>
                <c:pt idx="2055">
                  <c:v>7.5265169639999998</c:v>
                </c:pt>
                <c:pt idx="2056">
                  <c:v>8.5971576390000006</c:v>
                </c:pt>
                <c:pt idx="2057">
                  <c:v>6.9962989320000002</c:v>
                </c:pt>
                <c:pt idx="2058">
                  <c:v>10.52956854</c:v>
                </c:pt>
                <c:pt idx="2059">
                  <c:v>6.9140266949999996</c:v>
                </c:pt>
                <c:pt idx="2060">
                  <c:v>2.1177658670000001</c:v>
                </c:pt>
                <c:pt idx="2061">
                  <c:v>2.9537969519999998</c:v>
                </c:pt>
                <c:pt idx="2062">
                  <c:v>2.2763842369999998</c:v>
                </c:pt>
                <c:pt idx="2063">
                  <c:v>3.3066599820000002</c:v>
                </c:pt>
                <c:pt idx="2064">
                  <c:v>4.5779660199999999</c:v>
                </c:pt>
                <c:pt idx="2065">
                  <c:v>6.8924713259999999</c:v>
                </c:pt>
                <c:pt idx="2066">
                  <c:v>4.735112698</c:v>
                </c:pt>
                <c:pt idx="2067">
                  <c:v>3.7827312800000001</c:v>
                </c:pt>
                <c:pt idx="2068">
                  <c:v>3.1712534140000002</c:v>
                </c:pt>
                <c:pt idx="2069">
                  <c:v>3.4212019890000001</c:v>
                </c:pt>
                <c:pt idx="2070">
                  <c:v>5.4131260379999997</c:v>
                </c:pt>
                <c:pt idx="2071">
                  <c:v>2.1770685670000001</c:v>
                </c:pt>
                <c:pt idx="2072">
                  <c:v>0.91720341100000002</c:v>
                </c:pt>
                <c:pt idx="2073">
                  <c:v>0.819305905</c:v>
                </c:pt>
                <c:pt idx="2074">
                  <c:v>0.78037782700000002</c:v>
                </c:pt>
                <c:pt idx="2075">
                  <c:v>0.98202843900000003</c:v>
                </c:pt>
                <c:pt idx="2076">
                  <c:v>0.81495283699999999</c:v>
                </c:pt>
                <c:pt idx="2077">
                  <c:v>1.306257937</c:v>
                </c:pt>
                <c:pt idx="2078">
                  <c:v>1.5334194800000001</c:v>
                </c:pt>
                <c:pt idx="2079">
                  <c:v>1.5759987900000001</c:v>
                </c:pt>
                <c:pt idx="2080">
                  <c:v>1.4704716520000001</c:v>
                </c:pt>
                <c:pt idx="2081">
                  <c:v>0.74861766600000001</c:v>
                </c:pt>
                <c:pt idx="2082">
                  <c:v>0.515383696</c:v>
                </c:pt>
                <c:pt idx="2083">
                  <c:v>0.45823725799999998</c:v>
                </c:pt>
                <c:pt idx="2084">
                  <c:v>0.36885662600000002</c:v>
                </c:pt>
                <c:pt idx="2085">
                  <c:v>0.32376135700000003</c:v>
                </c:pt>
                <c:pt idx="2086">
                  <c:v>0.98243817</c:v>
                </c:pt>
                <c:pt idx="2087">
                  <c:v>2.315091416</c:v>
                </c:pt>
                <c:pt idx="2088">
                  <c:v>6.2232525350000003</c:v>
                </c:pt>
                <c:pt idx="2089">
                  <c:v>4.162259777</c:v>
                </c:pt>
                <c:pt idx="2090">
                  <c:v>2.5751550769999998</c:v>
                </c:pt>
                <c:pt idx="2091">
                  <c:v>3.0086824210000001</c:v>
                </c:pt>
                <c:pt idx="2092">
                  <c:v>3.7690416299999998</c:v>
                </c:pt>
                <c:pt idx="2093">
                  <c:v>5.0882809670000002</c:v>
                </c:pt>
                <c:pt idx="2094">
                  <c:v>4.6012002399999998</c:v>
                </c:pt>
                <c:pt idx="2095">
                  <c:v>3.845488515</c:v>
                </c:pt>
                <c:pt idx="2096">
                  <c:v>4.1403149380000004</c:v>
                </c:pt>
                <c:pt idx="2097">
                  <c:v>4.4860372489999998</c:v>
                </c:pt>
                <c:pt idx="2098">
                  <c:v>2.7290085259999999</c:v>
                </c:pt>
                <c:pt idx="2099">
                  <c:v>5.3005352979999998</c:v>
                </c:pt>
                <c:pt idx="2100">
                  <c:v>5.0647610160000003</c:v>
                </c:pt>
                <c:pt idx="2101">
                  <c:v>9.4702917820000003</c:v>
                </c:pt>
                <c:pt idx="2102">
                  <c:v>14.32172452</c:v>
                </c:pt>
                <c:pt idx="2103">
                  <c:v>9.8943283799999993</c:v>
                </c:pt>
                <c:pt idx="2104">
                  <c:v>3.5532784620000002</c:v>
                </c:pt>
                <c:pt idx="2105">
                  <c:v>1.982751401</c:v>
                </c:pt>
                <c:pt idx="2106">
                  <c:v>1.260026281</c:v>
                </c:pt>
                <c:pt idx="2107">
                  <c:v>0.61703146799999997</c:v>
                </c:pt>
                <c:pt idx="2108">
                  <c:v>2.044949854</c:v>
                </c:pt>
                <c:pt idx="2109">
                  <c:v>3.7585021919999999</c:v>
                </c:pt>
                <c:pt idx="2110">
                  <c:v>1.602060431</c:v>
                </c:pt>
                <c:pt idx="2111">
                  <c:v>16.751105169999999</c:v>
                </c:pt>
                <c:pt idx="2112">
                  <c:v>14.71336578</c:v>
                </c:pt>
                <c:pt idx="2113">
                  <c:v>2.7097560120000002</c:v>
                </c:pt>
                <c:pt idx="2114">
                  <c:v>0.715197682</c:v>
                </c:pt>
                <c:pt idx="2115">
                  <c:v>0.65294225299999997</c:v>
                </c:pt>
                <c:pt idx="2116">
                  <c:v>0.584305874</c:v>
                </c:pt>
                <c:pt idx="2117">
                  <c:v>0.79285391699999996</c:v>
                </c:pt>
                <c:pt idx="2118">
                  <c:v>0.43808520499999998</c:v>
                </c:pt>
                <c:pt idx="2119">
                  <c:v>0.14000237500000001</c:v>
                </c:pt>
                <c:pt idx="2120">
                  <c:v>0.177902317</c:v>
                </c:pt>
                <c:pt idx="2121">
                  <c:v>0.47074718999999998</c:v>
                </c:pt>
                <c:pt idx="2122">
                  <c:v>0.86643792399999997</c:v>
                </c:pt>
                <c:pt idx="2123">
                  <c:v>1.4096304740000001</c:v>
                </c:pt>
                <c:pt idx="2124">
                  <c:v>0.42204608900000001</c:v>
                </c:pt>
                <c:pt idx="2125">
                  <c:v>0.35153717200000001</c:v>
                </c:pt>
                <c:pt idx="2126">
                  <c:v>0.18056456200000001</c:v>
                </c:pt>
                <c:pt idx="2127">
                  <c:v>3.4624943999999998E-2</c:v>
                </c:pt>
                <c:pt idx="2128">
                  <c:v>6.6285202000000001E-2</c:v>
                </c:pt>
                <c:pt idx="2129">
                  <c:v>8.8925070999999994E-2</c:v>
                </c:pt>
                <c:pt idx="2130">
                  <c:v>7.1243869000000001E-2</c:v>
                </c:pt>
                <c:pt idx="2131">
                  <c:v>7.0459542E-2</c:v>
                </c:pt>
                <c:pt idx="2132">
                  <c:v>3.8485771000000002E-2</c:v>
                </c:pt>
                <c:pt idx="2133">
                  <c:v>1.0625139E-2</c:v>
                </c:pt>
                <c:pt idx="2134">
                  <c:v>3.7119850000000001E-3</c:v>
                </c:pt>
                <c:pt idx="2135">
                  <c:v>2.8611932E-2</c:v>
                </c:pt>
                <c:pt idx="2136">
                  <c:v>0.241564527</c:v>
                </c:pt>
                <c:pt idx="2137">
                  <c:v>0.42146824300000002</c:v>
                </c:pt>
                <c:pt idx="2138">
                  <c:v>1.9353431000000001E-2</c:v>
                </c:pt>
                <c:pt idx="2139">
                  <c:v>2.3935699999999999E-4</c:v>
                </c:pt>
                <c:pt idx="2140" formatCode="0.00E+00">
                  <c:v>1.8E-5</c:v>
                </c:pt>
                <c:pt idx="2141" formatCode="0.00E+00">
                  <c:v>2.7999999999999999E-6</c:v>
                </c:pt>
                <c:pt idx="2142">
                  <c:v>0</c:v>
                </c:pt>
                <c:pt idx="2143">
                  <c:v>0</c:v>
                </c:pt>
                <c:pt idx="2144" formatCode="0.00E+00">
                  <c:v>8.8000000000000004E-7</c:v>
                </c:pt>
                <c:pt idx="2145">
                  <c:v>0</c:v>
                </c:pt>
                <c:pt idx="2146" formatCode="0.00E+00">
                  <c:v>2.72E-7</c:v>
                </c:pt>
                <c:pt idx="2147" formatCode="0.00E+00">
                  <c:v>1.3999999999999999E-6</c:v>
                </c:pt>
                <c:pt idx="2148">
                  <c:v>1.2497699999999999E-4</c:v>
                </c:pt>
                <c:pt idx="2149">
                  <c:v>1.9358979999999999E-3</c:v>
                </c:pt>
                <c:pt idx="2150">
                  <c:v>7.6533000000000005E-4</c:v>
                </c:pt>
                <c:pt idx="2151">
                  <c:v>1.856758E-3</c:v>
                </c:pt>
                <c:pt idx="2152">
                  <c:v>1.5520390000000001E-3</c:v>
                </c:pt>
                <c:pt idx="2153">
                  <c:v>4.8137659999999997E-3</c:v>
                </c:pt>
                <c:pt idx="2154">
                  <c:v>3.195444E-3</c:v>
                </c:pt>
                <c:pt idx="2155">
                  <c:v>2.740812E-3</c:v>
                </c:pt>
                <c:pt idx="2156">
                  <c:v>3.958039E-3</c:v>
                </c:pt>
                <c:pt idx="2157">
                  <c:v>6.8162300000000002E-4</c:v>
                </c:pt>
                <c:pt idx="2158">
                  <c:v>2.07052E-4</c:v>
                </c:pt>
                <c:pt idx="2159">
                  <c:v>2.3702620000000002E-3</c:v>
                </c:pt>
                <c:pt idx="2160">
                  <c:v>2.3626613000000001E-2</c:v>
                </c:pt>
                <c:pt idx="2161">
                  <c:v>7.5486989999999999E-3</c:v>
                </c:pt>
                <c:pt idx="2162">
                  <c:v>3.0706877E-2</c:v>
                </c:pt>
                <c:pt idx="2163">
                  <c:v>6.8816899999999998E-4</c:v>
                </c:pt>
                <c:pt idx="2164" formatCode="0.00E+00">
                  <c:v>9.2099999999999995E-7</c:v>
                </c:pt>
                <c:pt idx="2165">
                  <c:v>1.95253E-4</c:v>
                </c:pt>
                <c:pt idx="2166">
                  <c:v>2.7077299999999998E-4</c:v>
                </c:pt>
                <c:pt idx="2167">
                  <c:v>2.6514399999999998E-4</c:v>
                </c:pt>
                <c:pt idx="2168">
                  <c:v>1.7935200000000001E-3</c:v>
                </c:pt>
                <c:pt idx="2169">
                  <c:v>7.4869589999999996E-3</c:v>
                </c:pt>
                <c:pt idx="2170">
                  <c:v>6.1590199999999999E-4</c:v>
                </c:pt>
                <c:pt idx="2171">
                  <c:v>3.0590701000000001E-2</c:v>
                </c:pt>
                <c:pt idx="2172">
                  <c:v>1.9230177000000001E-2</c:v>
                </c:pt>
                <c:pt idx="2173">
                  <c:v>1.072234E-2</c:v>
                </c:pt>
                <c:pt idx="2174">
                  <c:v>4.6136899999999999E-4</c:v>
                </c:pt>
                <c:pt idx="2175">
                  <c:v>0</c:v>
                </c:pt>
                <c:pt idx="2176">
                  <c:v>4.3504930000000004E-3</c:v>
                </c:pt>
                <c:pt idx="2177">
                  <c:v>2.5609982999999999E-2</c:v>
                </c:pt>
                <c:pt idx="2178">
                  <c:v>8.1474908999999998E-2</c:v>
                </c:pt>
                <c:pt idx="2179">
                  <c:v>1.5796224000000001E-2</c:v>
                </c:pt>
                <c:pt idx="2180">
                  <c:v>3.8320107999999999E-2</c:v>
                </c:pt>
                <c:pt idx="2181">
                  <c:v>9.0876975999999998E-2</c:v>
                </c:pt>
                <c:pt idx="2182">
                  <c:v>1.1167009999999999E-3</c:v>
                </c:pt>
                <c:pt idx="2183">
                  <c:v>1.0013310000000001E-3</c:v>
                </c:pt>
                <c:pt idx="2184">
                  <c:v>1.2848100000000001E-4</c:v>
                </c:pt>
                <c:pt idx="2185">
                  <c:v>6.6856100000000003E-4</c:v>
                </c:pt>
                <c:pt idx="2186">
                  <c:v>0.124163812</c:v>
                </c:pt>
                <c:pt idx="2187">
                  <c:v>3.6498501000000003E-2</c:v>
                </c:pt>
                <c:pt idx="2188" formatCode="0.00E+00">
                  <c:v>9.3500000000000003E-6</c:v>
                </c:pt>
                <c:pt idx="2189">
                  <c:v>0.74693417600000001</c:v>
                </c:pt>
                <c:pt idx="2190">
                  <c:v>0.64459643</c:v>
                </c:pt>
                <c:pt idx="2191">
                  <c:v>9.4514499999999999E-4</c:v>
                </c:pt>
                <c:pt idx="2192">
                  <c:v>1.1296019999999999E-3</c:v>
                </c:pt>
                <c:pt idx="2193">
                  <c:v>3.94542E-4</c:v>
                </c:pt>
                <c:pt idx="2194">
                  <c:v>0.31754145700000003</c:v>
                </c:pt>
                <c:pt idx="2195">
                  <c:v>0.33241532800000001</c:v>
                </c:pt>
                <c:pt idx="2196">
                  <c:v>2.7961234000000001E-2</c:v>
                </c:pt>
                <c:pt idx="2197" formatCode="0.00E+00">
                  <c:v>2.4600000000000002E-5</c:v>
                </c:pt>
                <c:pt idx="2198">
                  <c:v>4.8275282000000003E-2</c:v>
                </c:pt>
                <c:pt idx="2199">
                  <c:v>0.24184123799999999</c:v>
                </c:pt>
                <c:pt idx="2200">
                  <c:v>0.78364873000000002</c:v>
                </c:pt>
                <c:pt idx="2201">
                  <c:v>1.2983501559999999</c:v>
                </c:pt>
                <c:pt idx="2202">
                  <c:v>1.1823357E-2</c:v>
                </c:pt>
                <c:pt idx="2203">
                  <c:v>7.0443514999999998E-2</c:v>
                </c:pt>
                <c:pt idx="2204">
                  <c:v>7.5937518999999995E-2</c:v>
                </c:pt>
                <c:pt idx="2205">
                  <c:v>0.17304476599999999</c:v>
                </c:pt>
                <c:pt idx="2206">
                  <c:v>1.6259709999999999E-3</c:v>
                </c:pt>
                <c:pt idx="2207">
                  <c:v>4.8703763159999998</c:v>
                </c:pt>
                <c:pt idx="2208">
                  <c:v>5.1844156559999997</c:v>
                </c:pt>
                <c:pt idx="2209">
                  <c:v>3.9609722E-2</c:v>
                </c:pt>
                <c:pt idx="2210">
                  <c:v>4.3318510000000003E-3</c:v>
                </c:pt>
                <c:pt idx="2211">
                  <c:v>2.963051643</c:v>
                </c:pt>
                <c:pt idx="2212">
                  <c:v>3.5863033</c:v>
                </c:pt>
                <c:pt idx="2213">
                  <c:v>0.110931355</c:v>
                </c:pt>
                <c:pt idx="2214">
                  <c:v>3.5586132999999999E-2</c:v>
                </c:pt>
                <c:pt idx="2215" formatCode="0.00E+00">
                  <c:v>9.7599999999999997E-6</c:v>
                </c:pt>
                <c:pt idx="2216">
                  <c:v>2.82477E-4</c:v>
                </c:pt>
                <c:pt idx="2217" formatCode="0.00E+00">
                  <c:v>9.2099999999999995E-7</c:v>
                </c:pt>
                <c:pt idx="2218">
                  <c:v>0</c:v>
                </c:pt>
                <c:pt idx="2219" formatCode="0.00E+00">
                  <c:v>1.3499999999999999E-5</c:v>
                </c:pt>
                <c:pt idx="2220" formatCode="0.00E+00">
                  <c:v>7.6300000000000002E-8</c:v>
                </c:pt>
                <c:pt idx="2221" formatCode="0.00E+00">
                  <c:v>2.3200000000000001E-5</c:v>
                </c:pt>
                <c:pt idx="2222" formatCode="0.00E+00">
                  <c:v>5.8E-5</c:v>
                </c:pt>
                <c:pt idx="2223">
                  <c:v>1.3331292E-2</c:v>
                </c:pt>
                <c:pt idx="2224">
                  <c:v>6.3882256999999998E-2</c:v>
                </c:pt>
                <c:pt idx="2225">
                  <c:v>4.3691945000000003E-2</c:v>
                </c:pt>
                <c:pt idx="2226">
                  <c:v>0.12995105900000001</c:v>
                </c:pt>
                <c:pt idx="2227">
                  <c:v>0.40354748200000001</c:v>
                </c:pt>
                <c:pt idx="2228">
                  <c:v>0.56404757699999997</c:v>
                </c:pt>
                <c:pt idx="2229">
                  <c:v>8.9275310000000007E-3</c:v>
                </c:pt>
                <c:pt idx="2230">
                  <c:v>4.2819470000000004E-3</c:v>
                </c:pt>
                <c:pt idx="2231">
                  <c:v>1.0934955999999999E-2</c:v>
                </c:pt>
                <c:pt idx="2232">
                  <c:v>3.3920460999999999E-2</c:v>
                </c:pt>
                <c:pt idx="2233" formatCode="0.00E+00">
                  <c:v>1.26E-5</c:v>
                </c:pt>
                <c:pt idx="2234">
                  <c:v>1.1102178069999999</c:v>
                </c:pt>
                <c:pt idx="2235">
                  <c:v>5.3742684550000002</c:v>
                </c:pt>
                <c:pt idx="2236">
                  <c:v>2.9549771539999998</c:v>
                </c:pt>
                <c:pt idx="2237">
                  <c:v>1.4255083449999999</c:v>
                </c:pt>
                <c:pt idx="2238">
                  <c:v>3.2210300000000002E-3</c:v>
                </c:pt>
                <c:pt idx="2239" formatCode="0.00E+00">
                  <c:v>2.16E-5</c:v>
                </c:pt>
                <c:pt idx="2240">
                  <c:v>2.7369200000000002E-4</c:v>
                </c:pt>
                <c:pt idx="2241">
                  <c:v>2.8298609999999999E-3</c:v>
                </c:pt>
                <c:pt idx="2242">
                  <c:v>1.4392037230000001</c:v>
                </c:pt>
                <c:pt idx="2243">
                  <c:v>1.1602187269999999</c:v>
                </c:pt>
                <c:pt idx="2244">
                  <c:v>0.327464225</c:v>
                </c:pt>
                <c:pt idx="2245">
                  <c:v>3.8846522000000001E-2</c:v>
                </c:pt>
                <c:pt idx="2246">
                  <c:v>1.224845382</c:v>
                </c:pt>
                <c:pt idx="2247">
                  <c:v>2.5602841660000002</c:v>
                </c:pt>
                <c:pt idx="2248">
                  <c:v>4.6729607230000001</c:v>
                </c:pt>
                <c:pt idx="2249">
                  <c:v>4.8405661699999998</c:v>
                </c:pt>
                <c:pt idx="2250">
                  <c:v>2.113104807</c:v>
                </c:pt>
                <c:pt idx="2251">
                  <c:v>0.16612538900000001</c:v>
                </c:pt>
                <c:pt idx="2252">
                  <c:v>2.3114820000000001E-3</c:v>
                </c:pt>
                <c:pt idx="2253">
                  <c:v>3.9063369000000001E-2</c:v>
                </c:pt>
                <c:pt idx="2254">
                  <c:v>0.112248663</c:v>
                </c:pt>
                <c:pt idx="2255">
                  <c:v>2.3859660000000001E-2</c:v>
                </c:pt>
                <c:pt idx="2256">
                  <c:v>7.0875929999999997E-3</c:v>
                </c:pt>
                <c:pt idx="2257">
                  <c:v>2.175508E-2</c:v>
                </c:pt>
                <c:pt idx="2258">
                  <c:v>0.13192751899999999</c:v>
                </c:pt>
                <c:pt idx="2259">
                  <c:v>0.50810098800000003</c:v>
                </c:pt>
                <c:pt idx="2260">
                  <c:v>1.1613857729999999</c:v>
                </c:pt>
                <c:pt idx="2261">
                  <c:v>9.9624292000000003E-2</c:v>
                </c:pt>
                <c:pt idx="2262">
                  <c:v>1.047395E-3</c:v>
                </c:pt>
                <c:pt idx="2263">
                  <c:v>3.8888479999999999E-3</c:v>
                </c:pt>
                <c:pt idx="2264">
                  <c:v>1.075065E-2</c:v>
                </c:pt>
                <c:pt idx="2265">
                  <c:v>6.0210480000000002E-3</c:v>
                </c:pt>
                <c:pt idx="2266">
                  <c:v>0.15720852199999999</c:v>
                </c:pt>
                <c:pt idx="2267">
                  <c:v>0.80409412899999999</c:v>
                </c:pt>
                <c:pt idx="2268">
                  <c:v>6.7581645999999995E-2</c:v>
                </c:pt>
                <c:pt idx="2269">
                  <c:v>3.4140607000000003E-2</c:v>
                </c:pt>
                <c:pt idx="2270">
                  <c:v>0.12890624000000001</c:v>
                </c:pt>
                <c:pt idx="2271">
                  <c:v>0.29630841000000002</c:v>
                </c:pt>
                <c:pt idx="2272">
                  <c:v>0.40145009300000001</c:v>
                </c:pt>
                <c:pt idx="2273">
                  <c:v>0.42976620500000001</c:v>
                </c:pt>
                <c:pt idx="2274">
                  <c:v>0.154509801</c:v>
                </c:pt>
                <c:pt idx="2275">
                  <c:v>8.1724637000000003E-2</c:v>
                </c:pt>
                <c:pt idx="2276">
                  <c:v>0.14058469100000001</c:v>
                </c:pt>
                <c:pt idx="2277">
                  <c:v>0.19180524800000001</c:v>
                </c:pt>
                <c:pt idx="2278">
                  <c:v>7.5726603000000003E-2</c:v>
                </c:pt>
                <c:pt idx="2279">
                  <c:v>2.4914728000000001E-2</c:v>
                </c:pt>
                <c:pt idx="2280">
                  <c:v>1.3924320000000001E-3</c:v>
                </c:pt>
                <c:pt idx="2281">
                  <c:v>1.492066E-3</c:v>
                </c:pt>
                <c:pt idx="2282">
                  <c:v>0.22864913000000001</c:v>
                </c:pt>
                <c:pt idx="2283">
                  <c:v>0.122340698</c:v>
                </c:pt>
                <c:pt idx="2284">
                  <c:v>2.5116340000000001E-2</c:v>
                </c:pt>
                <c:pt idx="2285">
                  <c:v>6.9784057999999996E-2</c:v>
                </c:pt>
                <c:pt idx="2286">
                  <c:v>0.21377143900000001</c:v>
                </c:pt>
                <c:pt idx="2287">
                  <c:v>0.25757460799999998</c:v>
                </c:pt>
                <c:pt idx="2288">
                  <c:v>5.1654573000000002E-2</c:v>
                </c:pt>
                <c:pt idx="2289">
                  <c:v>1.1218218E-2</c:v>
                </c:pt>
                <c:pt idx="2290">
                  <c:v>3.375725E-3</c:v>
                </c:pt>
                <c:pt idx="2291">
                  <c:v>6.1554391E-2</c:v>
                </c:pt>
                <c:pt idx="2292">
                  <c:v>0.19641451800000001</c:v>
                </c:pt>
                <c:pt idx="2293">
                  <c:v>0.49655102400000001</c:v>
                </c:pt>
                <c:pt idx="2294">
                  <c:v>0.29953919899999998</c:v>
                </c:pt>
                <c:pt idx="2295">
                  <c:v>3.0751214999999998E-2</c:v>
                </c:pt>
                <c:pt idx="2296">
                  <c:v>0.33993083400000002</c:v>
                </c:pt>
                <c:pt idx="2297">
                  <c:v>0.50018879199999999</c:v>
                </c:pt>
                <c:pt idx="2298">
                  <c:v>1.2830090489999999</c:v>
                </c:pt>
                <c:pt idx="2299">
                  <c:v>0.32547808900000003</c:v>
                </c:pt>
                <c:pt idx="2300">
                  <c:v>1.7011981999999998E-2</c:v>
                </c:pt>
                <c:pt idx="2301">
                  <c:v>1.6846316E-2</c:v>
                </c:pt>
                <c:pt idx="2302">
                  <c:v>3.7236234999999999E-2</c:v>
                </c:pt>
                <c:pt idx="2303">
                  <c:v>9.1831967E-2</c:v>
                </c:pt>
                <c:pt idx="2304">
                  <c:v>3.4782729999999998E-2</c:v>
                </c:pt>
                <c:pt idx="2305">
                  <c:v>3.6301253999999998E-2</c:v>
                </c:pt>
                <c:pt idx="2306">
                  <c:v>9.6932222999999998E-2</c:v>
                </c:pt>
                <c:pt idx="2307">
                  <c:v>8.8297581999999999E-2</c:v>
                </c:pt>
                <c:pt idx="2308">
                  <c:v>6.1039652E-2</c:v>
                </c:pt>
                <c:pt idx="2309">
                  <c:v>0.230561866</c:v>
                </c:pt>
                <c:pt idx="2310">
                  <c:v>0.23416748200000001</c:v>
                </c:pt>
                <c:pt idx="2311">
                  <c:v>0.81069627300000002</c:v>
                </c:pt>
                <c:pt idx="2312">
                  <c:v>1.9377109589999999</c:v>
                </c:pt>
                <c:pt idx="2313">
                  <c:v>1.950822555</c:v>
                </c:pt>
                <c:pt idx="2314">
                  <c:v>2.5976733240000001</c:v>
                </c:pt>
                <c:pt idx="2315">
                  <c:v>1.944416368</c:v>
                </c:pt>
                <c:pt idx="2316">
                  <c:v>1.4405196339999999</c:v>
                </c:pt>
                <c:pt idx="2317">
                  <c:v>0.70512460600000004</c:v>
                </c:pt>
                <c:pt idx="2318">
                  <c:v>0.14481920600000001</c:v>
                </c:pt>
                <c:pt idx="2319">
                  <c:v>6.7347391000000006E-2</c:v>
                </c:pt>
                <c:pt idx="2320">
                  <c:v>0.19748095399999999</c:v>
                </c:pt>
                <c:pt idx="2321">
                  <c:v>0.62355118499999995</c:v>
                </c:pt>
                <c:pt idx="2322">
                  <c:v>0.82648213299999995</c:v>
                </c:pt>
                <c:pt idx="2323">
                  <c:v>0.95079618399999999</c:v>
                </c:pt>
                <c:pt idx="2324">
                  <c:v>0.14928950199999999</c:v>
                </c:pt>
                <c:pt idx="2325">
                  <c:v>3.5992382000000003E-2</c:v>
                </c:pt>
                <c:pt idx="2326">
                  <c:v>8.5684044000000001E-2</c:v>
                </c:pt>
                <c:pt idx="2327">
                  <c:v>6.8443766000000003E-2</c:v>
                </c:pt>
                <c:pt idx="2328">
                  <c:v>0.104051201</c:v>
                </c:pt>
                <c:pt idx="2329">
                  <c:v>0.20456748899999999</c:v>
                </c:pt>
                <c:pt idx="2330">
                  <c:v>0.182868589</c:v>
                </c:pt>
                <c:pt idx="2331">
                  <c:v>8.1484608E-2</c:v>
                </c:pt>
                <c:pt idx="2332">
                  <c:v>5.7058591999999998E-2</c:v>
                </c:pt>
                <c:pt idx="2333">
                  <c:v>0.66050901100000003</c:v>
                </c:pt>
                <c:pt idx="2334">
                  <c:v>0.58696645300000005</c:v>
                </c:pt>
                <c:pt idx="2335">
                  <c:v>0.44593348900000002</c:v>
                </c:pt>
                <c:pt idx="2336">
                  <c:v>2.992204809</c:v>
                </c:pt>
                <c:pt idx="2337">
                  <c:v>6.8341697659999996</c:v>
                </c:pt>
                <c:pt idx="2338">
                  <c:v>4.9329850459999998</c:v>
                </c:pt>
                <c:pt idx="2339">
                  <c:v>0.58587467100000001</c:v>
                </c:pt>
                <c:pt idx="2340">
                  <c:v>0.93727657900000005</c:v>
                </c:pt>
                <c:pt idx="2341">
                  <c:v>0.76468146800000003</c:v>
                </c:pt>
                <c:pt idx="2342">
                  <c:v>0.27065104499999998</c:v>
                </c:pt>
                <c:pt idx="2343">
                  <c:v>0.29644792399999997</c:v>
                </c:pt>
                <c:pt idx="2344">
                  <c:v>0.315410421</c:v>
                </c:pt>
                <c:pt idx="2345">
                  <c:v>0.26496822799999997</c:v>
                </c:pt>
                <c:pt idx="2346">
                  <c:v>0.66714784100000002</c:v>
                </c:pt>
                <c:pt idx="2347">
                  <c:v>0.767939539</c:v>
                </c:pt>
                <c:pt idx="2348">
                  <c:v>0.99634261300000004</c:v>
                </c:pt>
                <c:pt idx="2349">
                  <c:v>0.89699584099999996</c:v>
                </c:pt>
                <c:pt idx="2350">
                  <c:v>0.75882050300000004</c:v>
                </c:pt>
                <c:pt idx="2351">
                  <c:v>0.51043504200000001</c:v>
                </c:pt>
                <c:pt idx="2352">
                  <c:v>0.77729727999999998</c:v>
                </c:pt>
                <c:pt idx="2353">
                  <c:v>0.393842627</c:v>
                </c:pt>
                <c:pt idx="2354">
                  <c:v>0.62343340300000005</c:v>
                </c:pt>
                <c:pt idx="2355">
                  <c:v>1.4146435449999999</c:v>
                </c:pt>
                <c:pt idx="2356">
                  <c:v>2.4719742999999998</c:v>
                </c:pt>
                <c:pt idx="2357">
                  <c:v>3.2457742719999998</c:v>
                </c:pt>
                <c:pt idx="2358">
                  <c:v>5.302227791</c:v>
                </c:pt>
                <c:pt idx="2359">
                  <c:v>5.5036657580000004</c:v>
                </c:pt>
                <c:pt idx="2360">
                  <c:v>3.6941141129999999</c:v>
                </c:pt>
                <c:pt idx="2361">
                  <c:v>6.1446005399999999</c:v>
                </c:pt>
                <c:pt idx="2362">
                  <c:v>6.2194126890000003</c:v>
                </c:pt>
                <c:pt idx="2363">
                  <c:v>2.6169929660000002</c:v>
                </c:pt>
                <c:pt idx="2364">
                  <c:v>1.586746832</c:v>
                </c:pt>
                <c:pt idx="2365">
                  <c:v>1.140624952</c:v>
                </c:pt>
                <c:pt idx="2366">
                  <c:v>1.6873797660000001</c:v>
                </c:pt>
                <c:pt idx="2367">
                  <c:v>1.5848817289999999</c:v>
                </c:pt>
                <c:pt idx="2368">
                  <c:v>1.774917839</c:v>
                </c:pt>
                <c:pt idx="2369">
                  <c:v>2.7213412579999998</c:v>
                </c:pt>
                <c:pt idx="2370">
                  <c:v>2.8344746590000001</c:v>
                </c:pt>
                <c:pt idx="2371">
                  <c:v>5.0638735520000004</c:v>
                </c:pt>
                <c:pt idx="2372">
                  <c:v>4.0995524559999996</c:v>
                </c:pt>
                <c:pt idx="2373">
                  <c:v>4.9342591420000002</c:v>
                </c:pt>
                <c:pt idx="2374">
                  <c:v>9.8415921639999997</c:v>
                </c:pt>
                <c:pt idx="2375">
                  <c:v>9.3051588420000009</c:v>
                </c:pt>
                <c:pt idx="2376">
                  <c:v>11.86766881</c:v>
                </c:pt>
                <c:pt idx="2377">
                  <c:v>10.447793130000001</c:v>
                </c:pt>
                <c:pt idx="2378">
                  <c:v>4.5569525310000003</c:v>
                </c:pt>
                <c:pt idx="2379">
                  <c:v>1.4396810900000001</c:v>
                </c:pt>
                <c:pt idx="2380">
                  <c:v>1.981258749</c:v>
                </c:pt>
                <c:pt idx="2381">
                  <c:v>2.1301636159999999</c:v>
                </c:pt>
                <c:pt idx="2382">
                  <c:v>2.3684465160000001</c:v>
                </c:pt>
                <c:pt idx="2383">
                  <c:v>2.8502862609999999</c:v>
                </c:pt>
                <c:pt idx="2384">
                  <c:v>3.0070296980000002</c:v>
                </c:pt>
                <c:pt idx="2385">
                  <c:v>7.2687002940000003</c:v>
                </c:pt>
                <c:pt idx="2386">
                  <c:v>11.29075576</c:v>
                </c:pt>
                <c:pt idx="2387">
                  <c:v>14.41525161</c:v>
                </c:pt>
                <c:pt idx="2388">
                  <c:v>19.137105160000001</c:v>
                </c:pt>
                <c:pt idx="2389">
                  <c:v>17.967356710000001</c:v>
                </c:pt>
                <c:pt idx="2390">
                  <c:v>13.670650009999999</c:v>
                </c:pt>
                <c:pt idx="2391">
                  <c:v>10.289332249999999</c:v>
                </c:pt>
                <c:pt idx="2392">
                  <c:v>11.474182969999999</c:v>
                </c:pt>
                <c:pt idx="2393">
                  <c:v>11.58617417</c:v>
                </c:pt>
                <c:pt idx="2394">
                  <c:v>7.7013585510000002</c:v>
                </c:pt>
                <c:pt idx="2395">
                  <c:v>4.125927763</c:v>
                </c:pt>
                <c:pt idx="2396">
                  <c:v>3.3173895020000002</c:v>
                </c:pt>
                <c:pt idx="2397">
                  <c:v>5.4043815740000003</c:v>
                </c:pt>
                <c:pt idx="2398">
                  <c:v>7.3385443449999999</c:v>
                </c:pt>
                <c:pt idx="2399">
                  <c:v>9.2638321609999998</c:v>
                </c:pt>
                <c:pt idx="2400">
                  <c:v>5.3017714370000002</c:v>
                </c:pt>
                <c:pt idx="2401">
                  <c:v>4.2616242099999999</c:v>
                </c:pt>
                <c:pt idx="2402">
                  <c:v>7.3925996180000002</c:v>
                </c:pt>
                <c:pt idx="2403">
                  <c:v>7.8841359410000003</c:v>
                </c:pt>
                <c:pt idx="2404">
                  <c:v>9.0954025709999993</c:v>
                </c:pt>
                <c:pt idx="2405">
                  <c:v>13.074776419999999</c:v>
                </c:pt>
                <c:pt idx="2406">
                  <c:v>17.317594849999999</c:v>
                </c:pt>
                <c:pt idx="2407">
                  <c:v>19.575260449999998</c:v>
                </c:pt>
                <c:pt idx="2408">
                  <c:v>14.858286789999999</c:v>
                </c:pt>
                <c:pt idx="2409">
                  <c:v>7.9818328550000004</c:v>
                </c:pt>
                <c:pt idx="2410">
                  <c:v>6.1551074229999996</c:v>
                </c:pt>
                <c:pt idx="2411">
                  <c:v>11.02824537</c:v>
                </c:pt>
                <c:pt idx="2412">
                  <c:v>9.7046347659999999</c:v>
                </c:pt>
                <c:pt idx="2413">
                  <c:v>10.215448779999999</c:v>
                </c:pt>
                <c:pt idx="2414">
                  <c:v>10.52586428</c:v>
                </c:pt>
                <c:pt idx="2415">
                  <c:v>12.39580205</c:v>
                </c:pt>
                <c:pt idx="2416">
                  <c:v>12.502927980000001</c:v>
                </c:pt>
                <c:pt idx="2417">
                  <c:v>12.67465239</c:v>
                </c:pt>
                <c:pt idx="2418">
                  <c:v>3.5833956429999998</c:v>
                </c:pt>
                <c:pt idx="2419">
                  <c:v>3.105327537</c:v>
                </c:pt>
                <c:pt idx="2420">
                  <c:v>1.90473626</c:v>
                </c:pt>
                <c:pt idx="2421">
                  <c:v>1.2952854460000001</c:v>
                </c:pt>
                <c:pt idx="2422">
                  <c:v>1.3829474859999999</c:v>
                </c:pt>
                <c:pt idx="2423">
                  <c:v>2.295117351</c:v>
                </c:pt>
                <c:pt idx="2424">
                  <c:v>1.8667484569999999</c:v>
                </c:pt>
                <c:pt idx="2425">
                  <c:v>2.1640838530000002</c:v>
                </c:pt>
                <c:pt idx="2426">
                  <c:v>1.718511949</c:v>
                </c:pt>
                <c:pt idx="2427">
                  <c:v>1.6089567520000001</c:v>
                </c:pt>
                <c:pt idx="2428">
                  <c:v>1.5454336040000001</c:v>
                </c:pt>
                <c:pt idx="2429">
                  <c:v>1.783891991</c:v>
                </c:pt>
                <c:pt idx="2430">
                  <c:v>2.33906254</c:v>
                </c:pt>
                <c:pt idx="2431">
                  <c:v>2.3919709419999999</c:v>
                </c:pt>
                <c:pt idx="2432">
                  <c:v>3.5958299359999999</c:v>
                </c:pt>
                <c:pt idx="2433">
                  <c:v>5.3385732099999998</c:v>
                </c:pt>
                <c:pt idx="2434">
                  <c:v>5.9740856999999998</c:v>
                </c:pt>
                <c:pt idx="2435">
                  <c:v>9.4609868489999993</c:v>
                </c:pt>
                <c:pt idx="2436">
                  <c:v>8.8043419010000008</c:v>
                </c:pt>
                <c:pt idx="2437">
                  <c:v>8.0325920830000008</c:v>
                </c:pt>
                <c:pt idx="2438">
                  <c:v>5.297507832</c:v>
                </c:pt>
                <c:pt idx="2439">
                  <c:v>3.8456061699999999</c:v>
                </c:pt>
                <c:pt idx="2440">
                  <c:v>3.8611623050000001</c:v>
                </c:pt>
                <c:pt idx="2441">
                  <c:v>4.9801345369999996</c:v>
                </c:pt>
                <c:pt idx="2442">
                  <c:v>6.6345529299999999</c:v>
                </c:pt>
                <c:pt idx="2443">
                  <c:v>9.3881365740000007</c:v>
                </c:pt>
                <c:pt idx="2444">
                  <c:v>9.4058273589999999</c:v>
                </c:pt>
                <c:pt idx="2445">
                  <c:v>8.5962955930000007</c:v>
                </c:pt>
                <c:pt idx="2446">
                  <c:v>6.1976903710000002</c:v>
                </c:pt>
                <c:pt idx="2447">
                  <c:v>5.5529860060000003</c:v>
                </c:pt>
                <c:pt idx="2448">
                  <c:v>3.1877412949999999</c:v>
                </c:pt>
                <c:pt idx="2449">
                  <c:v>2.162901314</c:v>
                </c:pt>
                <c:pt idx="2450">
                  <c:v>1.0172196600000001</c:v>
                </c:pt>
                <c:pt idx="2451">
                  <c:v>1.6457597150000001</c:v>
                </c:pt>
                <c:pt idx="2452">
                  <c:v>5.7049210690000001</c:v>
                </c:pt>
                <c:pt idx="2453">
                  <c:v>4.190562463</c:v>
                </c:pt>
                <c:pt idx="2454">
                  <c:v>6.0070213619999997</c:v>
                </c:pt>
                <c:pt idx="2455">
                  <c:v>0.58261641799999997</c:v>
                </c:pt>
                <c:pt idx="2456">
                  <c:v>0.74900862800000001</c:v>
                </c:pt>
                <c:pt idx="2457">
                  <c:v>1.4058996050000001</c:v>
                </c:pt>
                <c:pt idx="2458">
                  <c:v>1.545157506</c:v>
                </c:pt>
                <c:pt idx="2459">
                  <c:v>0.72184747199999999</c:v>
                </c:pt>
                <c:pt idx="2460">
                  <c:v>0.591831153</c:v>
                </c:pt>
                <c:pt idx="2461">
                  <c:v>1.1277339669999999</c:v>
                </c:pt>
                <c:pt idx="2462">
                  <c:v>1.1023814199999999</c:v>
                </c:pt>
                <c:pt idx="2463">
                  <c:v>1.2599697839999999</c:v>
                </c:pt>
                <c:pt idx="2464">
                  <c:v>0.84640469900000004</c:v>
                </c:pt>
                <c:pt idx="2465">
                  <c:v>0.61832525299999996</c:v>
                </c:pt>
                <c:pt idx="2466">
                  <c:v>0.60051701800000001</c:v>
                </c:pt>
                <c:pt idx="2467">
                  <c:v>0.45004637199999997</c:v>
                </c:pt>
                <c:pt idx="2468">
                  <c:v>0.41910138699999999</c:v>
                </c:pt>
                <c:pt idx="2469">
                  <c:v>0.36874776300000001</c:v>
                </c:pt>
                <c:pt idx="2470">
                  <c:v>0.42596905699999998</c:v>
                </c:pt>
                <c:pt idx="2471">
                  <c:v>0.29643713599999999</c:v>
                </c:pt>
                <c:pt idx="2472">
                  <c:v>0.110269058</c:v>
                </c:pt>
                <c:pt idx="2473">
                  <c:v>8.1264437999999994E-2</c:v>
                </c:pt>
                <c:pt idx="2474">
                  <c:v>0.12775236800000001</c:v>
                </c:pt>
                <c:pt idx="2475">
                  <c:v>1.5439677970000001</c:v>
                </c:pt>
                <c:pt idx="2476">
                  <c:v>14.16180342</c:v>
                </c:pt>
                <c:pt idx="2477">
                  <c:v>16.926507740000002</c:v>
                </c:pt>
                <c:pt idx="2478">
                  <c:v>0.43269825899999997</c:v>
                </c:pt>
                <c:pt idx="2479">
                  <c:v>3.0366088999999999E-2</c:v>
                </c:pt>
                <c:pt idx="2480">
                  <c:v>4.9812438000000001E-2</c:v>
                </c:pt>
                <c:pt idx="2481">
                  <c:v>0.31831358599999998</c:v>
                </c:pt>
                <c:pt idx="2482">
                  <c:v>1.5873720000000001E-2</c:v>
                </c:pt>
                <c:pt idx="2483">
                  <c:v>2.8678077E-2</c:v>
                </c:pt>
                <c:pt idx="2484">
                  <c:v>6.9980896000000001E-2</c:v>
                </c:pt>
                <c:pt idx="2485">
                  <c:v>2.7414093E-2</c:v>
                </c:pt>
                <c:pt idx="2486">
                  <c:v>6.3299613000000005E-2</c:v>
                </c:pt>
                <c:pt idx="2487">
                  <c:v>0.11218700600000001</c:v>
                </c:pt>
                <c:pt idx="2488">
                  <c:v>0.31903754499999998</c:v>
                </c:pt>
                <c:pt idx="2489">
                  <c:v>0.329940609</c:v>
                </c:pt>
                <c:pt idx="2490">
                  <c:v>0.17669784599999999</c:v>
                </c:pt>
                <c:pt idx="2491">
                  <c:v>0.20048703900000001</c:v>
                </c:pt>
                <c:pt idx="2492">
                  <c:v>0.168362175</c:v>
                </c:pt>
                <c:pt idx="2493">
                  <c:v>4.1836571000000003E-2</c:v>
                </c:pt>
                <c:pt idx="2494">
                  <c:v>2.0925216999999999E-2</c:v>
                </c:pt>
                <c:pt idx="2495">
                  <c:v>1.2950704E-2</c:v>
                </c:pt>
                <c:pt idx="2496">
                  <c:v>6.6866149999999999E-3</c:v>
                </c:pt>
                <c:pt idx="2497">
                  <c:v>2.4571572999999999E-2</c:v>
                </c:pt>
                <c:pt idx="2498">
                  <c:v>3.8558259999999997E-2</c:v>
                </c:pt>
                <c:pt idx="2499">
                  <c:v>2.6581097000000001E-2</c:v>
                </c:pt>
                <c:pt idx="2500" formatCode="0.00E+00">
                  <c:v>9.4300000000000002E-5</c:v>
                </c:pt>
                <c:pt idx="2501">
                  <c:v>1.0133329999999999E-3</c:v>
                </c:pt>
                <c:pt idx="2502">
                  <c:v>1.495267E-3</c:v>
                </c:pt>
                <c:pt idx="2503">
                  <c:v>1.2777050000000001E-3</c:v>
                </c:pt>
                <c:pt idx="2504">
                  <c:v>4.53079E-4</c:v>
                </c:pt>
                <c:pt idx="2505">
                  <c:v>3.8516290000000001E-3</c:v>
                </c:pt>
                <c:pt idx="2506">
                  <c:v>3.9562226999999998E-2</c:v>
                </c:pt>
                <c:pt idx="2507">
                  <c:v>3.2684875000000002E-2</c:v>
                </c:pt>
                <c:pt idx="2508">
                  <c:v>1.0429743E-2</c:v>
                </c:pt>
                <c:pt idx="2509">
                  <c:v>4.3038270000000003E-2</c:v>
                </c:pt>
                <c:pt idx="2510">
                  <c:v>3.2869304000000002E-2</c:v>
                </c:pt>
                <c:pt idx="2511">
                  <c:v>2.0247062E-2</c:v>
                </c:pt>
                <c:pt idx="2512">
                  <c:v>2.6212059999999999E-2</c:v>
                </c:pt>
                <c:pt idx="2513">
                  <c:v>2.6609988000000001E-2</c:v>
                </c:pt>
                <c:pt idx="2514">
                  <c:v>1.6367331999999998E-2</c:v>
                </c:pt>
                <c:pt idx="2515">
                  <c:v>1.2253765999999999E-2</c:v>
                </c:pt>
                <c:pt idx="2516">
                  <c:v>1.3354674E-2</c:v>
                </c:pt>
                <c:pt idx="2517" formatCode="0.00E+00">
                  <c:v>8.7899999999999995E-5</c:v>
                </c:pt>
                <c:pt idx="2518">
                  <c:v>3.1898400000000002E-4</c:v>
                </c:pt>
                <c:pt idx="2519">
                  <c:v>9.7317040000000007E-3</c:v>
                </c:pt>
                <c:pt idx="2520">
                  <c:v>1.0343667000000001E-2</c:v>
                </c:pt>
                <c:pt idx="2521">
                  <c:v>4.2056043000000001E-2</c:v>
                </c:pt>
                <c:pt idx="2522">
                  <c:v>3.4263373E-2</c:v>
                </c:pt>
                <c:pt idx="2523">
                  <c:v>1.3117201E-2</c:v>
                </c:pt>
                <c:pt idx="2524">
                  <c:v>6.89954E-3</c:v>
                </c:pt>
                <c:pt idx="2525">
                  <c:v>8.3485199999999997E-4</c:v>
                </c:pt>
                <c:pt idx="2526">
                  <c:v>3.7491199999999998E-4</c:v>
                </c:pt>
                <c:pt idx="2527">
                  <c:v>1.0088779999999999E-3</c:v>
                </c:pt>
                <c:pt idx="2528">
                  <c:v>5.6369299999999998E-4</c:v>
                </c:pt>
                <c:pt idx="2529">
                  <c:v>3.1271499999999998E-4</c:v>
                </c:pt>
                <c:pt idx="2530" formatCode="0.00E+00">
                  <c:v>1.7600000000000001E-5</c:v>
                </c:pt>
                <c:pt idx="2531">
                  <c:v>1.7308650000000001E-3</c:v>
                </c:pt>
                <c:pt idx="2532" formatCode="0.00E+00">
                  <c:v>3.4E-5</c:v>
                </c:pt>
                <c:pt idx="2533">
                  <c:v>0</c:v>
                </c:pt>
                <c:pt idx="2534">
                  <c:v>0</c:v>
                </c:pt>
                <c:pt idx="2535">
                  <c:v>3.4575200000000001E-4</c:v>
                </c:pt>
                <c:pt idx="2536">
                  <c:v>0.46652901899999999</c:v>
                </c:pt>
                <c:pt idx="2537">
                  <c:v>3.7540908449999999</c:v>
                </c:pt>
                <c:pt idx="2538">
                  <c:v>2.4250152049999998</c:v>
                </c:pt>
                <c:pt idx="2539">
                  <c:v>0.97243004</c:v>
                </c:pt>
                <c:pt idx="2540">
                  <c:v>1.7216994999999999E-2</c:v>
                </c:pt>
                <c:pt idx="2541" formatCode="0.00E+00">
                  <c:v>5.1399999999999999E-6</c:v>
                </c:pt>
                <c:pt idx="2542" formatCode="0.00E+00">
                  <c:v>2.72E-7</c:v>
                </c:pt>
                <c:pt idx="2543" formatCode="0.00E+00">
                  <c:v>1.7600000000000001E-5</c:v>
                </c:pt>
                <c:pt idx="2544" formatCode="0.00E+00">
                  <c:v>4.85E-5</c:v>
                </c:pt>
                <c:pt idx="2545" formatCode="0.00E+00">
                  <c:v>3.5500000000000002E-5</c:v>
                </c:pt>
                <c:pt idx="2546">
                  <c:v>6.6585099999999996E-4</c:v>
                </c:pt>
                <c:pt idx="2547" formatCode="0.00E+00">
                  <c:v>5.9500000000000003E-5</c:v>
                </c:pt>
                <c:pt idx="2548">
                  <c:v>0</c:v>
                </c:pt>
                <c:pt idx="2549">
                  <c:v>0</c:v>
                </c:pt>
                <c:pt idx="2550">
                  <c:v>0</c:v>
                </c:pt>
                <c:pt idx="2551" formatCode="0.00E+00">
                  <c:v>9.6299999999999993E-7</c:v>
                </c:pt>
                <c:pt idx="2552" formatCode="0.00E+00">
                  <c:v>8.4800000000000001E-6</c:v>
                </c:pt>
                <c:pt idx="2553">
                  <c:v>0</c:v>
                </c:pt>
                <c:pt idx="2554">
                  <c:v>0</c:v>
                </c:pt>
                <c:pt idx="2555">
                  <c:v>0.59946873499999997</c:v>
                </c:pt>
                <c:pt idx="2556">
                  <c:v>2.0984969000000002</c:v>
                </c:pt>
                <c:pt idx="2557">
                  <c:v>3.8992702129999999</c:v>
                </c:pt>
                <c:pt idx="2558">
                  <c:v>2.6374620539999998</c:v>
                </c:pt>
                <c:pt idx="2559">
                  <c:v>0.167455346</c:v>
                </c:pt>
                <c:pt idx="2560" formatCode="0.00E+00">
                  <c:v>1.9599999999999999E-6</c:v>
                </c:pt>
                <c:pt idx="2561">
                  <c:v>6.5835399999999999E-4</c:v>
                </c:pt>
                <c:pt idx="2562">
                  <c:v>9.0533894000000004E-2</c:v>
                </c:pt>
                <c:pt idx="2563">
                  <c:v>8.0260891000000001E-2</c:v>
                </c:pt>
                <c:pt idx="2564" formatCode="0.00E+00">
                  <c:v>2.8200000000000001E-6</c:v>
                </c:pt>
                <c:pt idx="2565">
                  <c:v>0</c:v>
                </c:pt>
                <c:pt idx="2566">
                  <c:v>0</c:v>
                </c:pt>
                <c:pt idx="2567" formatCode="0.00E+00">
                  <c:v>4.3599999999999999E-7</c:v>
                </c:pt>
                <c:pt idx="2568">
                  <c:v>2.5839980000000001E-3</c:v>
                </c:pt>
                <c:pt idx="2569">
                  <c:v>0.247911612</c:v>
                </c:pt>
                <c:pt idx="2570">
                  <c:v>1.0989470000000001E-3</c:v>
                </c:pt>
                <c:pt idx="2571">
                  <c:v>1.2626945000000001E-2</c:v>
                </c:pt>
                <c:pt idx="2572" formatCode="0.00E+00">
                  <c:v>9.6199999999999994E-5</c:v>
                </c:pt>
                <c:pt idx="2573">
                  <c:v>6.0542500000000004E-4</c:v>
                </c:pt>
                <c:pt idx="2574">
                  <c:v>0</c:v>
                </c:pt>
                <c:pt idx="2575">
                  <c:v>0</c:v>
                </c:pt>
                <c:pt idx="2576">
                  <c:v>0.73628205899999999</c:v>
                </c:pt>
                <c:pt idx="2577">
                  <c:v>2.4491554180000001</c:v>
                </c:pt>
                <c:pt idx="2578">
                  <c:v>7.8020541999999998E-2</c:v>
                </c:pt>
                <c:pt idx="2579">
                  <c:v>3.6697981999999997E-2</c:v>
                </c:pt>
                <c:pt idx="2580">
                  <c:v>1.619760962</c:v>
                </c:pt>
                <c:pt idx="2581">
                  <c:v>1.164715111</c:v>
                </c:pt>
                <c:pt idx="2582">
                  <c:v>0.63230779599999998</c:v>
                </c:pt>
                <c:pt idx="2583">
                  <c:v>0.39875552399999997</c:v>
                </c:pt>
                <c:pt idx="2584">
                  <c:v>0.468031009</c:v>
                </c:pt>
                <c:pt idx="2585" formatCode="0.00E+00">
                  <c:v>6.4900000000000005E-5</c:v>
                </c:pt>
                <c:pt idx="2586">
                  <c:v>1.2136580000000001E-3</c:v>
                </c:pt>
                <c:pt idx="2587">
                  <c:v>7.7006999000000007E-2</c:v>
                </c:pt>
                <c:pt idx="2588">
                  <c:v>0.39514112600000001</c:v>
                </c:pt>
                <c:pt idx="2589">
                  <c:v>1.1270515969999999</c:v>
                </c:pt>
                <c:pt idx="2590">
                  <c:v>2.2164400000000001E-4</c:v>
                </c:pt>
                <c:pt idx="2591">
                  <c:v>2.0109199999999999E-4</c:v>
                </c:pt>
                <c:pt idx="2592">
                  <c:v>4.1948433E-2</c:v>
                </c:pt>
                <c:pt idx="2593">
                  <c:v>0.30148946199999999</c:v>
                </c:pt>
                <c:pt idx="2594">
                  <c:v>0.51166335100000004</c:v>
                </c:pt>
                <c:pt idx="2595">
                  <c:v>1.0351621E-2</c:v>
                </c:pt>
                <c:pt idx="2596">
                  <c:v>5.1216550999999999E-2</c:v>
                </c:pt>
                <c:pt idx="2597">
                  <c:v>0.33493026799999998</c:v>
                </c:pt>
                <c:pt idx="2598">
                  <c:v>0.17310022899999999</c:v>
                </c:pt>
                <c:pt idx="2599">
                  <c:v>2.7572809999999999E-3</c:v>
                </c:pt>
                <c:pt idx="2600">
                  <c:v>8.8676474000000005E-2</c:v>
                </c:pt>
                <c:pt idx="2601">
                  <c:v>6.5291522000000005E-2</c:v>
                </c:pt>
                <c:pt idx="2602">
                  <c:v>0.134351311</c:v>
                </c:pt>
                <c:pt idx="2603">
                  <c:v>0.205059934</c:v>
                </c:pt>
                <c:pt idx="2604">
                  <c:v>0.96835951799999997</c:v>
                </c:pt>
                <c:pt idx="2605">
                  <c:v>0.48771506199999998</c:v>
                </c:pt>
                <c:pt idx="2606">
                  <c:v>0.67923220900000003</c:v>
                </c:pt>
                <c:pt idx="2607">
                  <c:v>6.5306701999999994E-2</c:v>
                </c:pt>
                <c:pt idx="2608">
                  <c:v>2.1586180000000002E-3</c:v>
                </c:pt>
                <c:pt idx="2609">
                  <c:v>5.8422989999999996E-3</c:v>
                </c:pt>
                <c:pt idx="2610">
                  <c:v>6.2968346999999994E-2</c:v>
                </c:pt>
                <c:pt idx="2611">
                  <c:v>1.345117648</c:v>
                </c:pt>
                <c:pt idx="2612">
                  <c:v>1.4950393449999999</c:v>
                </c:pt>
                <c:pt idx="2613">
                  <c:v>0.285858893</c:v>
                </c:pt>
                <c:pt idx="2614">
                  <c:v>2.6289975559999998</c:v>
                </c:pt>
                <c:pt idx="2615">
                  <c:v>13.67251536</c:v>
                </c:pt>
                <c:pt idx="2616">
                  <c:v>8.4964205079999999</c:v>
                </c:pt>
                <c:pt idx="2617">
                  <c:v>0.99680089100000002</c:v>
                </c:pt>
                <c:pt idx="2618">
                  <c:v>0.19538934599999999</c:v>
                </c:pt>
                <c:pt idx="2619">
                  <c:v>1.8108997000000002E-2</c:v>
                </c:pt>
                <c:pt idx="2620">
                  <c:v>2.4876711999999999E-2</c:v>
                </c:pt>
                <c:pt idx="2621">
                  <c:v>0.17413462099999999</c:v>
                </c:pt>
                <c:pt idx="2622">
                  <c:v>0.89844077200000005</c:v>
                </c:pt>
                <c:pt idx="2623">
                  <c:v>0.32126679499999999</c:v>
                </c:pt>
                <c:pt idx="2624">
                  <c:v>5.4722099999999997E-4</c:v>
                </c:pt>
                <c:pt idx="2625">
                  <c:v>0.100261394</c:v>
                </c:pt>
                <c:pt idx="2626">
                  <c:v>0.23888101</c:v>
                </c:pt>
                <c:pt idx="2627">
                  <c:v>0.343635945</c:v>
                </c:pt>
                <c:pt idx="2628">
                  <c:v>3.037293</c:v>
                </c:pt>
                <c:pt idx="2629">
                  <c:v>6.0061547610000003</c:v>
                </c:pt>
                <c:pt idx="2630">
                  <c:v>1.2001408360000001</c:v>
                </c:pt>
                <c:pt idx="2631">
                  <c:v>4.0236800000000003E-2</c:v>
                </c:pt>
                <c:pt idx="2632">
                  <c:v>0.190108474</c:v>
                </c:pt>
                <c:pt idx="2633">
                  <c:v>9.8137050000000007E-3</c:v>
                </c:pt>
                <c:pt idx="2634">
                  <c:v>2.4683472000000001E-2</c:v>
                </c:pt>
                <c:pt idx="2635">
                  <c:v>6.06677E-3</c:v>
                </c:pt>
                <c:pt idx="2636">
                  <c:v>2.6837368E-2</c:v>
                </c:pt>
                <c:pt idx="2637">
                  <c:v>0.20761760500000001</c:v>
                </c:pt>
                <c:pt idx="2638">
                  <c:v>0.121746227</c:v>
                </c:pt>
                <c:pt idx="2639">
                  <c:v>0.12815251699999999</c:v>
                </c:pt>
                <c:pt idx="2640">
                  <c:v>0.42282516799999997</c:v>
                </c:pt>
                <c:pt idx="2641">
                  <c:v>1.534236967</c:v>
                </c:pt>
                <c:pt idx="2642">
                  <c:v>0.49782485399999998</c:v>
                </c:pt>
                <c:pt idx="2643">
                  <c:v>2.1553685960000002</c:v>
                </c:pt>
                <c:pt idx="2644">
                  <c:v>4.4878734529999997</c:v>
                </c:pt>
                <c:pt idx="2645">
                  <c:v>0.240961335</c:v>
                </c:pt>
                <c:pt idx="2646">
                  <c:v>0.63058904900000001</c:v>
                </c:pt>
                <c:pt idx="2647">
                  <c:v>0.43507765599999998</c:v>
                </c:pt>
                <c:pt idx="2648">
                  <c:v>2.0830097649999999</c:v>
                </c:pt>
                <c:pt idx="2649">
                  <c:v>1.7472138690000001</c:v>
                </c:pt>
                <c:pt idx="2650">
                  <c:v>1.0010441320000001</c:v>
                </c:pt>
                <c:pt idx="2651">
                  <c:v>0.232388339</c:v>
                </c:pt>
                <c:pt idx="2652">
                  <c:v>0.68580694200000003</c:v>
                </c:pt>
                <c:pt idx="2653">
                  <c:v>0.16432808099999999</c:v>
                </c:pt>
                <c:pt idx="2654">
                  <c:v>1.7244453E-2</c:v>
                </c:pt>
                <c:pt idx="2655">
                  <c:v>5.4420468999999999E-2</c:v>
                </c:pt>
                <c:pt idx="2656">
                  <c:v>0.97931860400000004</c:v>
                </c:pt>
                <c:pt idx="2657">
                  <c:v>3.3701764129999998</c:v>
                </c:pt>
                <c:pt idx="2658">
                  <c:v>2.8333506819999998</c:v>
                </c:pt>
                <c:pt idx="2659">
                  <c:v>2.159347554</c:v>
                </c:pt>
                <c:pt idx="2660">
                  <c:v>1.539434076</c:v>
                </c:pt>
                <c:pt idx="2661">
                  <c:v>0.74590335100000005</c:v>
                </c:pt>
                <c:pt idx="2662">
                  <c:v>1.452565541</c:v>
                </c:pt>
                <c:pt idx="2663">
                  <c:v>0.76294697499999997</c:v>
                </c:pt>
                <c:pt idx="2664">
                  <c:v>0.41514857100000002</c:v>
                </c:pt>
                <c:pt idx="2665">
                  <c:v>0.68789778099999999</c:v>
                </c:pt>
                <c:pt idx="2666">
                  <c:v>0.63461236399999998</c:v>
                </c:pt>
                <c:pt idx="2667">
                  <c:v>0.62432085000000004</c:v>
                </c:pt>
                <c:pt idx="2668">
                  <c:v>0.83787334000000002</c:v>
                </c:pt>
                <c:pt idx="2669">
                  <c:v>2.6876605840000001</c:v>
                </c:pt>
                <c:pt idx="2670">
                  <c:v>1.9579093970000001</c:v>
                </c:pt>
                <c:pt idx="2671">
                  <c:v>0.77065452800000001</c:v>
                </c:pt>
                <c:pt idx="2672">
                  <c:v>0.98182714100000001</c:v>
                </c:pt>
                <c:pt idx="2673">
                  <c:v>1.721606075</c:v>
                </c:pt>
                <c:pt idx="2674">
                  <c:v>1.051101359</c:v>
                </c:pt>
                <c:pt idx="2675">
                  <c:v>0.77649415399999999</c:v>
                </c:pt>
                <c:pt idx="2676">
                  <c:v>0.50969928799999997</c:v>
                </c:pt>
                <c:pt idx="2677">
                  <c:v>0.58630721500000005</c:v>
                </c:pt>
                <c:pt idx="2678">
                  <c:v>7.3260595999999997E-2</c:v>
                </c:pt>
                <c:pt idx="2679">
                  <c:v>2.6629725E-2</c:v>
                </c:pt>
                <c:pt idx="2680">
                  <c:v>6.9424084999999996E-2</c:v>
                </c:pt>
                <c:pt idx="2681">
                  <c:v>0.45019870099999998</c:v>
                </c:pt>
                <c:pt idx="2682">
                  <c:v>1.04049726</c:v>
                </c:pt>
                <c:pt idx="2683">
                  <c:v>0.24136469199999999</c:v>
                </c:pt>
                <c:pt idx="2684">
                  <c:v>1.058730379</c:v>
                </c:pt>
                <c:pt idx="2685">
                  <c:v>1.2116026019999999</c:v>
                </c:pt>
                <c:pt idx="2686">
                  <c:v>1.254728171</c:v>
                </c:pt>
                <c:pt idx="2687">
                  <c:v>1.0811238439999999</c:v>
                </c:pt>
                <c:pt idx="2688">
                  <c:v>0.778248681</c:v>
                </c:pt>
                <c:pt idx="2689">
                  <c:v>0.50006211599999995</c:v>
                </c:pt>
                <c:pt idx="2690">
                  <c:v>0.579320002</c:v>
                </c:pt>
                <c:pt idx="2691">
                  <c:v>0.75004161000000003</c:v>
                </c:pt>
                <c:pt idx="2692">
                  <c:v>0.631940116</c:v>
                </c:pt>
                <c:pt idx="2693">
                  <c:v>1.790016123</c:v>
                </c:pt>
                <c:pt idx="2694">
                  <c:v>0.92679199000000001</c:v>
                </c:pt>
                <c:pt idx="2695">
                  <c:v>0.56503055599999996</c:v>
                </c:pt>
                <c:pt idx="2696">
                  <c:v>0.23161880100000001</c:v>
                </c:pt>
                <c:pt idx="2697">
                  <c:v>0.21662708899999999</c:v>
                </c:pt>
                <c:pt idx="2698">
                  <c:v>0.45432833299999997</c:v>
                </c:pt>
                <c:pt idx="2699">
                  <c:v>0.73954036499999998</c:v>
                </c:pt>
                <c:pt idx="2700">
                  <c:v>1.049128074</c:v>
                </c:pt>
                <c:pt idx="2701">
                  <c:v>2.695305404</c:v>
                </c:pt>
                <c:pt idx="2702">
                  <c:v>0.983080968</c:v>
                </c:pt>
                <c:pt idx="2703">
                  <c:v>0.82092919900000005</c:v>
                </c:pt>
                <c:pt idx="2704">
                  <c:v>1.1919621869999999</c:v>
                </c:pt>
                <c:pt idx="2705">
                  <c:v>1.0385147219999999</c:v>
                </c:pt>
                <c:pt idx="2706">
                  <c:v>0.86715677599999996</c:v>
                </c:pt>
                <c:pt idx="2707">
                  <c:v>1.814810276</c:v>
                </c:pt>
                <c:pt idx="2708">
                  <c:v>1.134889212</c:v>
                </c:pt>
                <c:pt idx="2709">
                  <c:v>0.795025655</c:v>
                </c:pt>
                <c:pt idx="2710">
                  <c:v>0.93035652400000002</c:v>
                </c:pt>
                <c:pt idx="2711">
                  <c:v>0.79535300799999997</c:v>
                </c:pt>
                <c:pt idx="2712">
                  <c:v>0.19966094100000001</c:v>
                </c:pt>
                <c:pt idx="2713">
                  <c:v>0.43034818000000002</c:v>
                </c:pt>
                <c:pt idx="2714">
                  <c:v>0.39549120199999999</c:v>
                </c:pt>
                <c:pt idx="2715">
                  <c:v>0.57721091599999996</c:v>
                </c:pt>
                <c:pt idx="2716">
                  <c:v>1.8488211059999999</c:v>
                </c:pt>
                <c:pt idx="2717">
                  <c:v>3.7372642620000001</c:v>
                </c:pt>
                <c:pt idx="2718">
                  <c:v>4.7692560000000004</c:v>
                </c:pt>
                <c:pt idx="2719">
                  <c:v>4.5545289240000004</c:v>
                </c:pt>
                <c:pt idx="2720">
                  <c:v>2.5833357549999998</c:v>
                </c:pt>
                <c:pt idx="2721">
                  <c:v>2.0574488319999999</c:v>
                </c:pt>
                <c:pt idx="2722">
                  <c:v>2.5977232739999998</c:v>
                </c:pt>
                <c:pt idx="2723">
                  <c:v>1.7923076739999999</c:v>
                </c:pt>
                <c:pt idx="2724">
                  <c:v>1.3772936259999999</c:v>
                </c:pt>
                <c:pt idx="2725">
                  <c:v>1.883601412</c:v>
                </c:pt>
                <c:pt idx="2726">
                  <c:v>2.7361946850000001</c:v>
                </c:pt>
                <c:pt idx="2727">
                  <c:v>3.873626427</c:v>
                </c:pt>
                <c:pt idx="2728">
                  <c:v>6.7132125980000001</c:v>
                </c:pt>
                <c:pt idx="2729">
                  <c:v>6.8988932219999999</c:v>
                </c:pt>
                <c:pt idx="2730">
                  <c:v>11.65026125</c:v>
                </c:pt>
                <c:pt idx="2731">
                  <c:v>13.701584629999999</c:v>
                </c:pt>
                <c:pt idx="2732">
                  <c:v>6.9028748579999997</c:v>
                </c:pt>
                <c:pt idx="2733">
                  <c:v>8.976478921</c:v>
                </c:pt>
                <c:pt idx="2734">
                  <c:v>8.3124449239999993</c:v>
                </c:pt>
                <c:pt idx="2735">
                  <c:v>4.4351908030000002</c:v>
                </c:pt>
                <c:pt idx="2736">
                  <c:v>6.059185512</c:v>
                </c:pt>
                <c:pt idx="2737">
                  <c:v>4.8154938190000003</c:v>
                </c:pt>
                <c:pt idx="2738">
                  <c:v>3.7070146130000001</c:v>
                </c:pt>
                <c:pt idx="2739">
                  <c:v>2.9789558669999998</c:v>
                </c:pt>
                <c:pt idx="2740">
                  <c:v>2.3935834329999999</c:v>
                </c:pt>
                <c:pt idx="2741">
                  <c:v>11.182110460000001</c:v>
                </c:pt>
                <c:pt idx="2742">
                  <c:v>13.690963460000001</c:v>
                </c:pt>
                <c:pt idx="2743">
                  <c:v>10.132219510000001</c:v>
                </c:pt>
                <c:pt idx="2744">
                  <c:v>10.916043520000001</c:v>
                </c:pt>
                <c:pt idx="2745">
                  <c:v>16.3722672</c:v>
                </c:pt>
                <c:pt idx="2746">
                  <c:v>22.781763389999998</c:v>
                </c:pt>
                <c:pt idx="2747">
                  <c:v>20.376510799999998</c:v>
                </c:pt>
                <c:pt idx="2748">
                  <c:v>8.6039135810000005</c:v>
                </c:pt>
                <c:pt idx="2749">
                  <c:v>1.880416657</c:v>
                </c:pt>
                <c:pt idx="2750">
                  <c:v>4.5997888739999997</c:v>
                </c:pt>
                <c:pt idx="2751">
                  <c:v>9.8758844569999997</c:v>
                </c:pt>
                <c:pt idx="2752">
                  <c:v>15.1297026</c:v>
                </c:pt>
                <c:pt idx="2753">
                  <c:v>13.71971946</c:v>
                </c:pt>
                <c:pt idx="2754">
                  <c:v>10.861863870000001</c:v>
                </c:pt>
                <c:pt idx="2755">
                  <c:v>10.099810890000001</c:v>
                </c:pt>
                <c:pt idx="2756">
                  <c:v>9.7247582539999993</c:v>
                </c:pt>
                <c:pt idx="2757">
                  <c:v>6.2363473010000003</c:v>
                </c:pt>
                <c:pt idx="2758">
                  <c:v>9.3465322569999998</c:v>
                </c:pt>
                <c:pt idx="2759">
                  <c:v>8.3345734020000002</c:v>
                </c:pt>
                <c:pt idx="2760">
                  <c:v>12.755191610000001</c:v>
                </c:pt>
                <c:pt idx="2761">
                  <c:v>13.20798156</c:v>
                </c:pt>
                <c:pt idx="2762">
                  <c:v>7.184027554</c:v>
                </c:pt>
                <c:pt idx="2763">
                  <c:v>5.0872146970000003</c:v>
                </c:pt>
                <c:pt idx="2764">
                  <c:v>3.4580708040000001</c:v>
                </c:pt>
                <c:pt idx="2765">
                  <c:v>3.3666277180000002</c:v>
                </c:pt>
                <c:pt idx="2766">
                  <c:v>5.2098103729999998</c:v>
                </c:pt>
                <c:pt idx="2767">
                  <c:v>9.0854108849999999</c:v>
                </c:pt>
                <c:pt idx="2768">
                  <c:v>8.9769018389999999</c:v>
                </c:pt>
                <c:pt idx="2769">
                  <c:v>7.2845563860000002</c:v>
                </c:pt>
                <c:pt idx="2770">
                  <c:v>6.4008598750000001</c:v>
                </c:pt>
                <c:pt idx="2771">
                  <c:v>6.3139695260000002</c:v>
                </c:pt>
                <c:pt idx="2772">
                  <c:v>5.9104336139999996</c:v>
                </c:pt>
                <c:pt idx="2773">
                  <c:v>6.6900768700000004</c:v>
                </c:pt>
                <c:pt idx="2774">
                  <c:v>6.7793166549999997</c:v>
                </c:pt>
                <c:pt idx="2775">
                  <c:v>5.6318838480000002</c:v>
                </c:pt>
                <c:pt idx="2776">
                  <c:v>7.0799501400000002</c:v>
                </c:pt>
                <c:pt idx="2777">
                  <c:v>10.73131231</c:v>
                </c:pt>
                <c:pt idx="2778">
                  <c:v>8.0651117330000002</c:v>
                </c:pt>
                <c:pt idx="2779">
                  <c:v>5.3776546209999996</c:v>
                </c:pt>
                <c:pt idx="2780">
                  <c:v>6.8484560840000004</c:v>
                </c:pt>
                <c:pt idx="2781">
                  <c:v>9.8727005000000005</c:v>
                </c:pt>
                <c:pt idx="2782">
                  <c:v>13.5666916</c:v>
                </c:pt>
                <c:pt idx="2783">
                  <c:v>7.0069799550000003</c:v>
                </c:pt>
                <c:pt idx="2784">
                  <c:v>10.55829192</c:v>
                </c:pt>
                <c:pt idx="2785">
                  <c:v>10.116890529999999</c:v>
                </c:pt>
                <c:pt idx="2786">
                  <c:v>7.3068595869999999</c:v>
                </c:pt>
                <c:pt idx="2787">
                  <c:v>7.11100741</c:v>
                </c:pt>
                <c:pt idx="2788">
                  <c:v>5.0943045710000003</c:v>
                </c:pt>
                <c:pt idx="2789">
                  <c:v>5.5316414959999998</c:v>
                </c:pt>
                <c:pt idx="2790">
                  <c:v>5.1654745069999999</c:v>
                </c:pt>
                <c:pt idx="2791">
                  <c:v>2.5128154519999999</c:v>
                </c:pt>
                <c:pt idx="2792">
                  <c:v>2.120763223</c:v>
                </c:pt>
                <c:pt idx="2793">
                  <c:v>4.293195925</c:v>
                </c:pt>
                <c:pt idx="2794">
                  <c:v>5.3687024890000004</c:v>
                </c:pt>
                <c:pt idx="2795">
                  <c:v>4.7980627199999999</c:v>
                </c:pt>
                <c:pt idx="2796">
                  <c:v>4.0210399350000001</c:v>
                </c:pt>
                <c:pt idx="2797">
                  <c:v>4.0662390080000002</c:v>
                </c:pt>
                <c:pt idx="2798">
                  <c:v>2.4927122129999999</c:v>
                </c:pt>
                <c:pt idx="2799">
                  <c:v>2.3308512029999999</c:v>
                </c:pt>
                <c:pt idx="2800">
                  <c:v>1.452720389</c:v>
                </c:pt>
                <c:pt idx="2801">
                  <c:v>1.8691637560000001</c:v>
                </c:pt>
                <c:pt idx="2802">
                  <c:v>0.61283759999999998</c:v>
                </c:pt>
                <c:pt idx="2803">
                  <c:v>0.75343613799999998</c:v>
                </c:pt>
                <c:pt idx="2804">
                  <c:v>0.61717031300000003</c:v>
                </c:pt>
                <c:pt idx="2805">
                  <c:v>0.44134193799999999</c:v>
                </c:pt>
                <c:pt idx="2806">
                  <c:v>0.20909187600000001</c:v>
                </c:pt>
                <c:pt idx="2807">
                  <c:v>0.373846968</c:v>
                </c:pt>
                <c:pt idx="2808">
                  <c:v>0.63417068700000001</c:v>
                </c:pt>
                <c:pt idx="2809">
                  <c:v>2.1436846119999999</c:v>
                </c:pt>
                <c:pt idx="2810">
                  <c:v>3.1355056490000002</c:v>
                </c:pt>
                <c:pt idx="2811">
                  <c:v>1.9254467470000001</c:v>
                </c:pt>
                <c:pt idx="2812">
                  <c:v>2.218837148</c:v>
                </c:pt>
                <c:pt idx="2813">
                  <c:v>1.3526042680000001</c:v>
                </c:pt>
                <c:pt idx="2814">
                  <c:v>3.0777544749999999</c:v>
                </c:pt>
                <c:pt idx="2815">
                  <c:v>2.8960510959999999</c:v>
                </c:pt>
                <c:pt idx="2816">
                  <c:v>2.3859949230000002</c:v>
                </c:pt>
                <c:pt idx="2817">
                  <c:v>3.4903085549999999</c:v>
                </c:pt>
                <c:pt idx="2818">
                  <c:v>10.252811790000001</c:v>
                </c:pt>
                <c:pt idx="2819">
                  <c:v>9.1231910319999994</c:v>
                </c:pt>
                <c:pt idx="2820">
                  <c:v>7.3628393489999997</c:v>
                </c:pt>
                <c:pt idx="2821">
                  <c:v>2.9929759360000001</c:v>
                </c:pt>
                <c:pt idx="2822">
                  <c:v>0.47339867800000002</c:v>
                </c:pt>
                <c:pt idx="2823">
                  <c:v>0.30228665999999998</c:v>
                </c:pt>
                <c:pt idx="2824">
                  <c:v>0.212571914</c:v>
                </c:pt>
                <c:pt idx="2825">
                  <c:v>0.168926987</c:v>
                </c:pt>
                <c:pt idx="2826">
                  <c:v>9.9357548000000004E-2</c:v>
                </c:pt>
                <c:pt idx="2827">
                  <c:v>3.2436854000000001E-2</c:v>
                </c:pt>
                <c:pt idx="2828">
                  <c:v>1.1845131E-2</c:v>
                </c:pt>
                <c:pt idx="2829">
                  <c:v>7.8276422999999998E-2</c:v>
                </c:pt>
                <c:pt idx="2830">
                  <c:v>0.13345670500000001</c:v>
                </c:pt>
                <c:pt idx="2831">
                  <c:v>7.7136707999999998E-2</c:v>
                </c:pt>
                <c:pt idx="2832">
                  <c:v>5.8938153E-2</c:v>
                </c:pt>
                <c:pt idx="2833">
                  <c:v>6.6753100000000003E-3</c:v>
                </c:pt>
                <c:pt idx="2834">
                  <c:v>1.0820537999999999E-2</c:v>
                </c:pt>
                <c:pt idx="2835">
                  <c:v>4.6695755999999998E-2</c:v>
                </c:pt>
                <c:pt idx="2836">
                  <c:v>0.15323838000000001</c:v>
                </c:pt>
                <c:pt idx="2837">
                  <c:v>2.6665172000000001E-2</c:v>
                </c:pt>
                <c:pt idx="2838">
                  <c:v>0.185835467</c:v>
                </c:pt>
                <c:pt idx="2839">
                  <c:v>0.485423141</c:v>
                </c:pt>
                <c:pt idx="2840">
                  <c:v>0.97740328399999998</c:v>
                </c:pt>
                <c:pt idx="2841">
                  <c:v>2.1178329969999998</c:v>
                </c:pt>
                <c:pt idx="2842">
                  <c:v>1.555690169</c:v>
                </c:pt>
                <c:pt idx="2843">
                  <c:v>1.051344265</c:v>
                </c:pt>
                <c:pt idx="2844">
                  <c:v>0.52957763000000002</c:v>
                </c:pt>
                <c:pt idx="2845">
                  <c:v>9.1625090000000006E-2</c:v>
                </c:pt>
                <c:pt idx="2846">
                  <c:v>0.10080455100000001</c:v>
                </c:pt>
                <c:pt idx="2847">
                  <c:v>8.6428211000000005E-2</c:v>
                </c:pt>
                <c:pt idx="2848">
                  <c:v>0.27383880900000002</c:v>
                </c:pt>
                <c:pt idx="2849">
                  <c:v>0.189733234</c:v>
                </c:pt>
                <c:pt idx="2850">
                  <c:v>0.25531533200000001</c:v>
                </c:pt>
                <c:pt idx="2851">
                  <c:v>0.13082624500000001</c:v>
                </c:pt>
                <c:pt idx="2852">
                  <c:v>1.757514E-2</c:v>
                </c:pt>
                <c:pt idx="2853">
                  <c:v>0.112562406</c:v>
                </c:pt>
                <c:pt idx="2854">
                  <c:v>7.1910555000000001E-2</c:v>
                </c:pt>
                <c:pt idx="2855">
                  <c:v>0.15572655799999999</c:v>
                </c:pt>
                <c:pt idx="2856">
                  <c:v>3.2389705630000001</c:v>
                </c:pt>
                <c:pt idx="2857">
                  <c:v>2.1809225379999999</c:v>
                </c:pt>
                <c:pt idx="2858">
                  <c:v>0.32861345199999997</c:v>
                </c:pt>
                <c:pt idx="2859">
                  <c:v>0.186694526</c:v>
                </c:pt>
                <c:pt idx="2860">
                  <c:v>0.19288456100000001</c:v>
                </c:pt>
                <c:pt idx="2861">
                  <c:v>5.1273581999999998E-2</c:v>
                </c:pt>
                <c:pt idx="2862">
                  <c:v>4.6643599000000001E-2</c:v>
                </c:pt>
                <c:pt idx="2863">
                  <c:v>4.9175155999999998E-2</c:v>
                </c:pt>
                <c:pt idx="2864">
                  <c:v>0.159633</c:v>
                </c:pt>
                <c:pt idx="2865">
                  <c:v>2.8347173999999999E-2</c:v>
                </c:pt>
                <c:pt idx="2866">
                  <c:v>1.6132318999999999E-2</c:v>
                </c:pt>
                <c:pt idx="2867">
                  <c:v>8.3526471000000005E-2</c:v>
                </c:pt>
                <c:pt idx="2868">
                  <c:v>5.4399787999999998E-2</c:v>
                </c:pt>
                <c:pt idx="2869">
                  <c:v>2.9235601E-2</c:v>
                </c:pt>
                <c:pt idx="2870">
                  <c:v>8.4665800000000002E-4</c:v>
                </c:pt>
                <c:pt idx="2871">
                  <c:v>1.699222E-3</c:v>
                </c:pt>
                <c:pt idx="2872">
                  <c:v>9.2508590000000002E-3</c:v>
                </c:pt>
                <c:pt idx="2873">
                  <c:v>2.5630237E-2</c:v>
                </c:pt>
                <c:pt idx="2874">
                  <c:v>2.0240859E-2</c:v>
                </c:pt>
                <c:pt idx="2875">
                  <c:v>1.8304345999999999E-2</c:v>
                </c:pt>
                <c:pt idx="2876">
                  <c:v>5.7491552000000001E-2</c:v>
                </c:pt>
                <c:pt idx="2877">
                  <c:v>5.4267949999999999E-3</c:v>
                </c:pt>
                <c:pt idx="2878" formatCode="0.00E+00">
                  <c:v>4.2400000000000001E-5</c:v>
                </c:pt>
                <c:pt idx="2879" formatCode="0.00E+00">
                  <c:v>4.8399999999999997E-5</c:v>
                </c:pt>
                <c:pt idx="2880" formatCode="0.00E+00">
                  <c:v>4.6999999999999997E-5</c:v>
                </c:pt>
                <c:pt idx="2881">
                  <c:v>5.3242100000000004E-4</c:v>
                </c:pt>
                <c:pt idx="2882">
                  <c:v>1.461551E-3</c:v>
                </c:pt>
                <c:pt idx="2883">
                  <c:v>2.7938600000000001E-4</c:v>
                </c:pt>
                <c:pt idx="2884">
                  <c:v>1.1419710000000001E-3</c:v>
                </c:pt>
                <c:pt idx="2885">
                  <c:v>3.0049485000000001E-2</c:v>
                </c:pt>
                <c:pt idx="2886">
                  <c:v>0.15009841800000001</c:v>
                </c:pt>
                <c:pt idx="2887">
                  <c:v>0.109148524</c:v>
                </c:pt>
                <c:pt idx="2888">
                  <c:v>0.127314857</c:v>
                </c:pt>
                <c:pt idx="2889">
                  <c:v>0.19791083800000001</c:v>
                </c:pt>
                <c:pt idx="2890">
                  <c:v>0.42892876699999999</c:v>
                </c:pt>
                <c:pt idx="2891">
                  <c:v>0.85215068299999996</c:v>
                </c:pt>
                <c:pt idx="2892">
                  <c:v>0.15072971499999999</c:v>
                </c:pt>
                <c:pt idx="2893" formatCode="0.00E+00">
                  <c:v>6.7700000000000006E-5</c:v>
                </c:pt>
                <c:pt idx="2894">
                  <c:v>1.2836818E-2</c:v>
                </c:pt>
                <c:pt idx="2895">
                  <c:v>2.4856580999999999E-2</c:v>
                </c:pt>
                <c:pt idx="2896">
                  <c:v>1.9662604E-2</c:v>
                </c:pt>
                <c:pt idx="2897">
                  <c:v>6.0320988999999998E-2</c:v>
                </c:pt>
                <c:pt idx="2898">
                  <c:v>4.0058383000000003E-2</c:v>
                </c:pt>
                <c:pt idx="2899">
                  <c:v>5.9555245999999999E-2</c:v>
                </c:pt>
                <c:pt idx="2900">
                  <c:v>0.379267876</c:v>
                </c:pt>
                <c:pt idx="2901">
                  <c:v>1.4468150000000001E-2</c:v>
                </c:pt>
                <c:pt idx="2902">
                  <c:v>3.9160990000000001E-3</c:v>
                </c:pt>
                <c:pt idx="2903">
                  <c:v>2.5340229999999998E-3</c:v>
                </c:pt>
                <c:pt idx="2904" formatCode="0.00E+00">
                  <c:v>2.94E-5</c:v>
                </c:pt>
                <c:pt idx="2905">
                  <c:v>8.8952499999999995E-4</c:v>
                </c:pt>
                <c:pt idx="2906">
                  <c:v>0.394308936</c:v>
                </c:pt>
                <c:pt idx="2907">
                  <c:v>1.1516829999999999E-3</c:v>
                </c:pt>
                <c:pt idx="2908">
                  <c:v>1.51073E-4</c:v>
                </c:pt>
                <c:pt idx="2909" formatCode="0.00E+00">
                  <c:v>9.9699999999999998E-5</c:v>
                </c:pt>
                <c:pt idx="2910">
                  <c:v>1.1830947E-2</c:v>
                </c:pt>
                <c:pt idx="2911">
                  <c:v>1.5586743E-2</c:v>
                </c:pt>
                <c:pt idx="2912">
                  <c:v>3.6807803E-2</c:v>
                </c:pt>
                <c:pt idx="2913">
                  <c:v>1.6124224E-2</c:v>
                </c:pt>
                <c:pt idx="2914">
                  <c:v>8.3855900000000001E-4</c:v>
                </c:pt>
                <c:pt idx="2915">
                  <c:v>1.115799E-3</c:v>
                </c:pt>
                <c:pt idx="2916" formatCode="0.00E+00">
                  <c:v>7.1899999999999999E-5</c:v>
                </c:pt>
                <c:pt idx="2917">
                  <c:v>0</c:v>
                </c:pt>
                <c:pt idx="2918">
                  <c:v>0</c:v>
                </c:pt>
                <c:pt idx="2919">
                  <c:v>7.3933510000000003E-3</c:v>
                </c:pt>
                <c:pt idx="2920">
                  <c:v>1.7250842999999998E-2</c:v>
                </c:pt>
                <c:pt idx="2921">
                  <c:v>0</c:v>
                </c:pt>
                <c:pt idx="2922" formatCode="0.00E+00">
                  <c:v>3.0599999999999998E-5</c:v>
                </c:pt>
                <c:pt idx="2923">
                  <c:v>2.732375E-3</c:v>
                </c:pt>
                <c:pt idx="2924">
                  <c:v>2.4039909999999999E-3</c:v>
                </c:pt>
                <c:pt idx="2925">
                  <c:v>1.0399001999999999E-2</c:v>
                </c:pt>
                <c:pt idx="2926">
                  <c:v>2.7171019999999999E-3</c:v>
                </c:pt>
                <c:pt idx="2927">
                  <c:v>9.1848361000000003E-2</c:v>
                </c:pt>
                <c:pt idx="2928">
                  <c:v>9.4866562000000001E-2</c:v>
                </c:pt>
                <c:pt idx="2929">
                  <c:v>3.0527450000000001E-2</c:v>
                </c:pt>
                <c:pt idx="2930">
                  <c:v>1.4071799999999999E-4</c:v>
                </c:pt>
                <c:pt idx="2931">
                  <c:v>3.7673770000000001E-3</c:v>
                </c:pt>
                <c:pt idx="2932">
                  <c:v>1.7560049999999999E-3</c:v>
                </c:pt>
                <c:pt idx="2933">
                  <c:v>4.3515133999999997E-2</c:v>
                </c:pt>
                <c:pt idx="2934">
                  <c:v>1.499799E-3</c:v>
                </c:pt>
                <c:pt idx="2935">
                  <c:v>4.0227711999999999E-2</c:v>
                </c:pt>
                <c:pt idx="2936">
                  <c:v>1.7705472999999999E-2</c:v>
                </c:pt>
                <c:pt idx="2937">
                  <c:v>5.7530879E-2</c:v>
                </c:pt>
                <c:pt idx="2938">
                  <c:v>1.202107061</c:v>
                </c:pt>
                <c:pt idx="2939">
                  <c:v>4.7734544899999998</c:v>
                </c:pt>
                <c:pt idx="2940">
                  <c:v>0.83339067099999997</c:v>
                </c:pt>
                <c:pt idx="2941">
                  <c:v>3.9235968000000003E-2</c:v>
                </c:pt>
                <c:pt idx="2942">
                  <c:v>5.2520939999999997E-3</c:v>
                </c:pt>
                <c:pt idx="2943">
                  <c:v>2.8401609999999999E-3</c:v>
                </c:pt>
                <c:pt idx="2944">
                  <c:v>1.388897E-3</c:v>
                </c:pt>
                <c:pt idx="2945">
                  <c:v>1.9102240999999999E-2</c:v>
                </c:pt>
                <c:pt idx="2946">
                  <c:v>0.106422561</c:v>
                </c:pt>
                <c:pt idx="2947">
                  <c:v>1.7937037999999999E-2</c:v>
                </c:pt>
                <c:pt idx="2948">
                  <c:v>4.4978609999999997E-3</c:v>
                </c:pt>
                <c:pt idx="2949">
                  <c:v>0.28483812400000003</c:v>
                </c:pt>
                <c:pt idx="2950">
                  <c:v>6.7907852000000005E-2</c:v>
                </c:pt>
                <c:pt idx="2951">
                  <c:v>3.6321283000000003E-2</c:v>
                </c:pt>
                <c:pt idx="2952">
                  <c:v>1.6398718999999999E-2</c:v>
                </c:pt>
                <c:pt idx="2953">
                  <c:v>3.5958349999999999E-3</c:v>
                </c:pt>
                <c:pt idx="2954" formatCode="0.00E+00">
                  <c:v>2.2500000000000001E-5</c:v>
                </c:pt>
                <c:pt idx="2955">
                  <c:v>0</c:v>
                </c:pt>
                <c:pt idx="2956">
                  <c:v>0</c:v>
                </c:pt>
                <c:pt idx="2957">
                  <c:v>2.5893579999999999E-2</c:v>
                </c:pt>
                <c:pt idx="2958">
                  <c:v>1.165373515</c:v>
                </c:pt>
                <c:pt idx="2959">
                  <c:v>0.331091472</c:v>
                </c:pt>
                <c:pt idx="2960">
                  <c:v>5.8396960000000001E-3</c:v>
                </c:pt>
                <c:pt idx="2961">
                  <c:v>5.2424927000000003E-2</c:v>
                </c:pt>
                <c:pt idx="2962">
                  <c:v>0.110822191</c:v>
                </c:pt>
                <c:pt idx="2963">
                  <c:v>3.427654E-3</c:v>
                </c:pt>
                <c:pt idx="2964">
                  <c:v>8.2719780000000007E-2</c:v>
                </c:pt>
                <c:pt idx="2965">
                  <c:v>1.2049389999999999E-3</c:v>
                </c:pt>
                <c:pt idx="2966">
                  <c:v>0.19240014499999999</c:v>
                </c:pt>
                <c:pt idx="2967">
                  <c:v>0.43521526900000002</c:v>
                </c:pt>
                <c:pt idx="2968">
                  <c:v>1.3688618E-2</c:v>
                </c:pt>
                <c:pt idx="2969">
                  <c:v>1.1635014000000001E-2</c:v>
                </c:pt>
                <c:pt idx="2970">
                  <c:v>0.33978583299999998</c:v>
                </c:pt>
                <c:pt idx="2971">
                  <c:v>0.944627039</c:v>
                </c:pt>
                <c:pt idx="2972">
                  <c:v>4.0282099999999998E-4</c:v>
                </c:pt>
                <c:pt idx="2973">
                  <c:v>5.4063199999999998E-4</c:v>
                </c:pt>
                <c:pt idx="2974">
                  <c:v>7.0462400000000005E-4</c:v>
                </c:pt>
                <c:pt idx="2975">
                  <c:v>7.8631600000000001E-4</c:v>
                </c:pt>
                <c:pt idx="2976">
                  <c:v>8.6507189999999994E-3</c:v>
                </c:pt>
                <c:pt idx="2977">
                  <c:v>0.25324182699999997</c:v>
                </c:pt>
                <c:pt idx="2978">
                  <c:v>4.155027E-2</c:v>
                </c:pt>
                <c:pt idx="2979">
                  <c:v>0.13882388300000001</c:v>
                </c:pt>
                <c:pt idx="2980">
                  <c:v>0.13092242800000001</c:v>
                </c:pt>
                <c:pt idx="2981">
                  <c:v>1.6914510000000001E-2</c:v>
                </c:pt>
                <c:pt idx="2982">
                  <c:v>7.8613821E-2</c:v>
                </c:pt>
                <c:pt idx="2983">
                  <c:v>7.3548290000000002E-2</c:v>
                </c:pt>
                <c:pt idx="2984">
                  <c:v>0.11029479</c:v>
                </c:pt>
                <c:pt idx="2985">
                  <c:v>0.61140148400000005</c:v>
                </c:pt>
                <c:pt idx="2986">
                  <c:v>1.073358823</c:v>
                </c:pt>
                <c:pt idx="2987">
                  <c:v>1.5620691760000001</c:v>
                </c:pt>
                <c:pt idx="2988">
                  <c:v>0.25496358499999999</c:v>
                </c:pt>
                <c:pt idx="2989">
                  <c:v>0.21106382800000001</c:v>
                </c:pt>
                <c:pt idx="2990">
                  <c:v>1.6637829999999999E-2</c:v>
                </c:pt>
                <c:pt idx="2991">
                  <c:v>0.42622007200000001</c:v>
                </c:pt>
                <c:pt idx="2992">
                  <c:v>2.8262774629999998</c:v>
                </c:pt>
                <c:pt idx="2993">
                  <c:v>3.1487167770000002</c:v>
                </c:pt>
                <c:pt idx="2994">
                  <c:v>1.433295411</c:v>
                </c:pt>
                <c:pt idx="2995">
                  <c:v>5.3593881000000003E-2</c:v>
                </c:pt>
                <c:pt idx="2996">
                  <c:v>1.373953E-3</c:v>
                </c:pt>
                <c:pt idx="2997">
                  <c:v>0.29762720399999998</c:v>
                </c:pt>
                <c:pt idx="2998">
                  <c:v>0.35342959499999999</c:v>
                </c:pt>
                <c:pt idx="2999">
                  <c:v>9.0554437000000002E-2</c:v>
                </c:pt>
                <c:pt idx="3000">
                  <c:v>5.9986128999999999E-2</c:v>
                </c:pt>
                <c:pt idx="3001">
                  <c:v>4.4892880000000001E-3</c:v>
                </c:pt>
                <c:pt idx="3002">
                  <c:v>5.0115399999999997E-4</c:v>
                </c:pt>
                <c:pt idx="3003">
                  <c:v>2.0368299999999999E-4</c:v>
                </c:pt>
                <c:pt idx="3004">
                  <c:v>1.020457E-3</c:v>
                </c:pt>
                <c:pt idx="3005">
                  <c:v>6.2888359999999999E-3</c:v>
                </c:pt>
                <c:pt idx="3006">
                  <c:v>0.26996310499999998</c:v>
                </c:pt>
                <c:pt idx="3007">
                  <c:v>1.287058518</c:v>
                </c:pt>
                <c:pt idx="3008">
                  <c:v>0.38088259800000002</c:v>
                </c:pt>
                <c:pt idx="3009">
                  <c:v>5.5775818999999997E-2</c:v>
                </c:pt>
                <c:pt idx="3010">
                  <c:v>0.39539068399999999</c:v>
                </c:pt>
                <c:pt idx="3011">
                  <c:v>1.0922565630000001</c:v>
                </c:pt>
                <c:pt idx="3012">
                  <c:v>8.8397353999999997E-2</c:v>
                </c:pt>
                <c:pt idx="3013">
                  <c:v>8.7291082000000006E-2</c:v>
                </c:pt>
                <c:pt idx="3014">
                  <c:v>0.45478677499999998</c:v>
                </c:pt>
                <c:pt idx="3015">
                  <c:v>0.78289659899999997</c:v>
                </c:pt>
                <c:pt idx="3016">
                  <c:v>0.187305099</c:v>
                </c:pt>
                <c:pt idx="3017">
                  <c:v>0.27061004900000002</c:v>
                </c:pt>
                <c:pt idx="3018">
                  <c:v>0.78448675999999995</c:v>
                </c:pt>
                <c:pt idx="3019">
                  <c:v>7.9937640000000004E-2</c:v>
                </c:pt>
                <c:pt idx="3020">
                  <c:v>8.9747349999999993E-3</c:v>
                </c:pt>
                <c:pt idx="3021">
                  <c:v>4.7347400999999997E-2</c:v>
                </c:pt>
                <c:pt idx="3022">
                  <c:v>4.9803825000000003E-2</c:v>
                </c:pt>
                <c:pt idx="3023">
                  <c:v>3.4928299999999998E-4</c:v>
                </c:pt>
                <c:pt idx="3024">
                  <c:v>1.3219234999999999E-2</c:v>
                </c:pt>
                <c:pt idx="3025">
                  <c:v>2.3111695000000002E-2</c:v>
                </c:pt>
                <c:pt idx="3026">
                  <c:v>0.14336622500000001</c:v>
                </c:pt>
                <c:pt idx="3027">
                  <c:v>0.34582924500000001</c:v>
                </c:pt>
                <c:pt idx="3028">
                  <c:v>0.81571726200000005</c:v>
                </c:pt>
                <c:pt idx="3029">
                  <c:v>0.634731406</c:v>
                </c:pt>
                <c:pt idx="3030">
                  <c:v>0.26515203100000001</c:v>
                </c:pt>
                <c:pt idx="3031">
                  <c:v>0.27027490199999998</c:v>
                </c:pt>
                <c:pt idx="3032">
                  <c:v>0.243853074</c:v>
                </c:pt>
                <c:pt idx="3033">
                  <c:v>0.60980732100000001</c:v>
                </c:pt>
                <c:pt idx="3034">
                  <c:v>0.145506724</c:v>
                </c:pt>
                <c:pt idx="3035">
                  <c:v>1.3517747E-2</c:v>
                </c:pt>
                <c:pt idx="3036">
                  <c:v>6.2020349999999998E-3</c:v>
                </c:pt>
                <c:pt idx="3037">
                  <c:v>4.1144509000000003E-2</c:v>
                </c:pt>
                <c:pt idx="3038">
                  <c:v>0.179271452</c:v>
                </c:pt>
                <c:pt idx="3039">
                  <c:v>8.5184458000000005E-2</c:v>
                </c:pt>
                <c:pt idx="3040">
                  <c:v>3.7067357000000002E-2</c:v>
                </c:pt>
                <c:pt idx="3041">
                  <c:v>0.181174997</c:v>
                </c:pt>
                <c:pt idx="3042">
                  <c:v>0.14422275500000001</c:v>
                </c:pt>
                <c:pt idx="3043">
                  <c:v>0.205515531</c:v>
                </c:pt>
                <c:pt idx="3044">
                  <c:v>1.5225541890000001</c:v>
                </c:pt>
                <c:pt idx="3045">
                  <c:v>3.4366588889999998</c:v>
                </c:pt>
                <c:pt idx="3046">
                  <c:v>1.6909272289999999</c:v>
                </c:pt>
                <c:pt idx="3047">
                  <c:v>1.505024911</c:v>
                </c:pt>
                <c:pt idx="3048">
                  <c:v>3.0285823770000002</c:v>
                </c:pt>
                <c:pt idx="3049">
                  <c:v>1.893886027</c:v>
                </c:pt>
                <c:pt idx="3050">
                  <c:v>3.1086289790000001</c:v>
                </c:pt>
                <c:pt idx="3051">
                  <c:v>2.5749471540000002</c:v>
                </c:pt>
                <c:pt idx="3052">
                  <c:v>1.3655232429999999</c:v>
                </c:pt>
                <c:pt idx="3053">
                  <c:v>1.811233804</c:v>
                </c:pt>
                <c:pt idx="3054">
                  <c:v>1.8505691369999999</c:v>
                </c:pt>
                <c:pt idx="3055">
                  <c:v>1.2903115460000001</c:v>
                </c:pt>
                <c:pt idx="3056">
                  <c:v>1.047014391</c:v>
                </c:pt>
                <c:pt idx="3057">
                  <c:v>0.90775203400000004</c:v>
                </c:pt>
                <c:pt idx="3058">
                  <c:v>0.75478807800000003</c:v>
                </c:pt>
                <c:pt idx="3059">
                  <c:v>0.91669427599999997</c:v>
                </c:pt>
                <c:pt idx="3060">
                  <c:v>1.687889945</c:v>
                </c:pt>
                <c:pt idx="3061">
                  <c:v>2.280399472</c:v>
                </c:pt>
                <c:pt idx="3062">
                  <c:v>1.6557534789999999</c:v>
                </c:pt>
                <c:pt idx="3063">
                  <c:v>1.0418487439999999</c:v>
                </c:pt>
                <c:pt idx="3064">
                  <c:v>3.5745417979999998</c:v>
                </c:pt>
                <c:pt idx="3065">
                  <c:v>1.933716759</c:v>
                </c:pt>
                <c:pt idx="3066">
                  <c:v>1.752361882</c:v>
                </c:pt>
                <c:pt idx="3067">
                  <c:v>0.85985882300000005</c:v>
                </c:pt>
                <c:pt idx="3068">
                  <c:v>1.5743910560000001</c:v>
                </c:pt>
                <c:pt idx="3069">
                  <c:v>2.5370594259999999</c:v>
                </c:pt>
                <c:pt idx="3070">
                  <c:v>2.0948665950000001</c:v>
                </c:pt>
                <c:pt idx="3071">
                  <c:v>1.2023468049999999</c:v>
                </c:pt>
                <c:pt idx="3072">
                  <c:v>1.149356364</c:v>
                </c:pt>
                <c:pt idx="3073">
                  <c:v>0.84151600999999998</c:v>
                </c:pt>
                <c:pt idx="3074">
                  <c:v>1.034680206</c:v>
                </c:pt>
                <c:pt idx="3075">
                  <c:v>0.93293314100000002</c:v>
                </c:pt>
                <c:pt idx="3076">
                  <c:v>1.3952700600000001</c:v>
                </c:pt>
                <c:pt idx="3077">
                  <c:v>1.6023508339999999</c:v>
                </c:pt>
                <c:pt idx="3078">
                  <c:v>3.0611520200000002</c:v>
                </c:pt>
                <c:pt idx="3079">
                  <c:v>1.834201019</c:v>
                </c:pt>
                <c:pt idx="3080">
                  <c:v>1.2541780149999999</c:v>
                </c:pt>
                <c:pt idx="3081">
                  <c:v>1.4990209720000001</c:v>
                </c:pt>
                <c:pt idx="3082">
                  <c:v>0.82864952400000003</c:v>
                </c:pt>
                <c:pt idx="3083">
                  <c:v>1.876164371</c:v>
                </c:pt>
                <c:pt idx="3084">
                  <c:v>3.3458647309999998</c:v>
                </c:pt>
                <c:pt idx="3085">
                  <c:v>4.0614930139999998</c:v>
                </c:pt>
                <c:pt idx="3086">
                  <c:v>4.5691774780000003</c:v>
                </c:pt>
                <c:pt idx="3087">
                  <c:v>8.2409613010000005</c:v>
                </c:pt>
                <c:pt idx="3088">
                  <c:v>3.9353555419999999</c:v>
                </c:pt>
                <c:pt idx="3089">
                  <c:v>3.8861989449999998</c:v>
                </c:pt>
                <c:pt idx="3090">
                  <c:v>4.3835202940000002</c:v>
                </c:pt>
                <c:pt idx="3091">
                  <c:v>5.321240414</c:v>
                </c:pt>
                <c:pt idx="3092">
                  <c:v>9.0309243170000002</c:v>
                </c:pt>
                <c:pt idx="3093">
                  <c:v>11.45464153</c:v>
                </c:pt>
                <c:pt idx="3094">
                  <c:v>6.808532638</c:v>
                </c:pt>
                <c:pt idx="3095">
                  <c:v>7.3234050560000004</c:v>
                </c:pt>
                <c:pt idx="3096">
                  <c:v>5.8337972950000001</c:v>
                </c:pt>
                <c:pt idx="3097">
                  <c:v>4.8281397879999997</c:v>
                </c:pt>
                <c:pt idx="3098">
                  <c:v>3.3785313019999998</c:v>
                </c:pt>
                <c:pt idx="3099">
                  <c:v>5.7189277819999997</c:v>
                </c:pt>
                <c:pt idx="3100">
                  <c:v>4.9044314890000003</c:v>
                </c:pt>
                <c:pt idx="3101">
                  <c:v>5.1892782989999997</c:v>
                </c:pt>
                <c:pt idx="3102">
                  <c:v>7.1557969530000003</c:v>
                </c:pt>
                <c:pt idx="3103">
                  <c:v>14.34240202</c:v>
                </c:pt>
                <c:pt idx="3104">
                  <c:v>12.41068274</c:v>
                </c:pt>
                <c:pt idx="3105">
                  <c:v>16.781065139999999</c:v>
                </c:pt>
                <c:pt idx="3106">
                  <c:v>18.66478287</c:v>
                </c:pt>
                <c:pt idx="3107">
                  <c:v>17.804782249999999</c:v>
                </c:pt>
                <c:pt idx="3108">
                  <c:v>15.235575710000001</c:v>
                </c:pt>
                <c:pt idx="3109">
                  <c:v>10.836167489999999</c:v>
                </c:pt>
                <c:pt idx="3110">
                  <c:v>10.92220094</c:v>
                </c:pt>
                <c:pt idx="3111">
                  <c:v>11.1632864</c:v>
                </c:pt>
                <c:pt idx="3112">
                  <c:v>9.6716827799999994</c:v>
                </c:pt>
                <c:pt idx="3113">
                  <c:v>10.195297269999999</c:v>
                </c:pt>
                <c:pt idx="3114">
                  <c:v>11.275729699999999</c:v>
                </c:pt>
                <c:pt idx="3115">
                  <c:v>10.461854799999999</c:v>
                </c:pt>
                <c:pt idx="3116">
                  <c:v>12.627187149999999</c:v>
                </c:pt>
                <c:pt idx="3117">
                  <c:v>24.0246417</c:v>
                </c:pt>
                <c:pt idx="3118">
                  <c:v>28.879880799999999</c:v>
                </c:pt>
                <c:pt idx="3119">
                  <c:v>21.787369120000001</c:v>
                </c:pt>
                <c:pt idx="3120">
                  <c:v>9.8202793770000003</c:v>
                </c:pt>
                <c:pt idx="3121">
                  <c:v>7.206355737</c:v>
                </c:pt>
                <c:pt idx="3122">
                  <c:v>5.7772947710000002</c:v>
                </c:pt>
                <c:pt idx="3123">
                  <c:v>8.3062749680000003</c:v>
                </c:pt>
                <c:pt idx="3124">
                  <c:v>11.4145675</c:v>
                </c:pt>
                <c:pt idx="3125">
                  <c:v>7.5286154200000004</c:v>
                </c:pt>
                <c:pt idx="3126">
                  <c:v>8.6759178860000006</c:v>
                </c:pt>
                <c:pt idx="3127">
                  <c:v>12.112549080000001</c:v>
                </c:pt>
                <c:pt idx="3128">
                  <c:v>17.464023940000001</c:v>
                </c:pt>
                <c:pt idx="3129">
                  <c:v>14.72598754</c:v>
                </c:pt>
                <c:pt idx="3130">
                  <c:v>15.205513290000001</c:v>
                </c:pt>
                <c:pt idx="3131">
                  <c:v>13.87840651</c:v>
                </c:pt>
                <c:pt idx="3132">
                  <c:v>11.242645059999999</c:v>
                </c:pt>
                <c:pt idx="3133">
                  <c:v>11.248155240000001</c:v>
                </c:pt>
                <c:pt idx="3134">
                  <c:v>15.07796383</c:v>
                </c:pt>
                <c:pt idx="3135">
                  <c:v>9.216753207</c:v>
                </c:pt>
                <c:pt idx="3136">
                  <c:v>8.2648416390000001</c:v>
                </c:pt>
                <c:pt idx="3137">
                  <c:v>8.5245558960000007</c:v>
                </c:pt>
                <c:pt idx="3138">
                  <c:v>9.2931312459999997</c:v>
                </c:pt>
                <c:pt idx="3139">
                  <c:v>13.447593400000001</c:v>
                </c:pt>
                <c:pt idx="3140">
                  <c:v>17.571197940000001</c:v>
                </c:pt>
                <c:pt idx="3141">
                  <c:v>10.69519558</c:v>
                </c:pt>
                <c:pt idx="3142">
                  <c:v>10.58918098</c:v>
                </c:pt>
                <c:pt idx="3143">
                  <c:v>13.31915339</c:v>
                </c:pt>
                <c:pt idx="3144">
                  <c:v>13.851109060000001</c:v>
                </c:pt>
                <c:pt idx="3145">
                  <c:v>14.549352689999999</c:v>
                </c:pt>
                <c:pt idx="3146">
                  <c:v>11.06990008</c:v>
                </c:pt>
                <c:pt idx="3147">
                  <c:v>12.39054533</c:v>
                </c:pt>
                <c:pt idx="3148">
                  <c:v>10.598573679999999</c:v>
                </c:pt>
                <c:pt idx="3149">
                  <c:v>14.868731329999999</c:v>
                </c:pt>
                <c:pt idx="3150">
                  <c:v>9.2147542920000003</c:v>
                </c:pt>
                <c:pt idx="3151">
                  <c:v>13.663103530000001</c:v>
                </c:pt>
                <c:pt idx="3152">
                  <c:v>16.637792009999998</c:v>
                </c:pt>
                <c:pt idx="3153">
                  <c:v>9.0624399449999995</c:v>
                </c:pt>
                <c:pt idx="3154">
                  <c:v>5.1090376510000004</c:v>
                </c:pt>
                <c:pt idx="3155">
                  <c:v>10.254787739999999</c:v>
                </c:pt>
                <c:pt idx="3156">
                  <c:v>6.5075436900000003</c:v>
                </c:pt>
                <c:pt idx="3157">
                  <c:v>4.8684929549999998</c:v>
                </c:pt>
                <c:pt idx="3158">
                  <c:v>4.8543547790000003</c:v>
                </c:pt>
                <c:pt idx="3159">
                  <c:v>7.1987731830000001</c:v>
                </c:pt>
                <c:pt idx="3160">
                  <c:v>4.5437278299999999</c:v>
                </c:pt>
                <c:pt idx="3161">
                  <c:v>4.7314366149999998</c:v>
                </c:pt>
                <c:pt idx="3162">
                  <c:v>6.8604449689999996</c:v>
                </c:pt>
                <c:pt idx="3163">
                  <c:v>11.834123979999999</c:v>
                </c:pt>
                <c:pt idx="3164">
                  <c:v>11.213702189999999</c:v>
                </c:pt>
                <c:pt idx="3165">
                  <c:v>7.8363197820000003</c:v>
                </c:pt>
                <c:pt idx="3166">
                  <c:v>6.7916206619999997</c:v>
                </c:pt>
                <c:pt idx="3167">
                  <c:v>6.0550014220000001</c:v>
                </c:pt>
                <c:pt idx="3168">
                  <c:v>3.1962276150000002</c:v>
                </c:pt>
                <c:pt idx="3169">
                  <c:v>2.658702624</c:v>
                </c:pt>
                <c:pt idx="3170">
                  <c:v>4.7140986360000001</c:v>
                </c:pt>
                <c:pt idx="3171">
                  <c:v>4.3661647019999998</c:v>
                </c:pt>
                <c:pt idx="3172">
                  <c:v>4.0355500539999998</c:v>
                </c:pt>
                <c:pt idx="3173">
                  <c:v>4.8293360239999998</c:v>
                </c:pt>
                <c:pt idx="3174">
                  <c:v>4.7920742660000002</c:v>
                </c:pt>
                <c:pt idx="3175">
                  <c:v>5.0873940710000003</c:v>
                </c:pt>
                <c:pt idx="3176">
                  <c:v>5.8095268899999999</c:v>
                </c:pt>
                <c:pt idx="3177">
                  <c:v>6.0001828250000004</c:v>
                </c:pt>
                <c:pt idx="3178">
                  <c:v>5.0882897619999996</c:v>
                </c:pt>
                <c:pt idx="3179">
                  <c:v>4.7912047810000002</c:v>
                </c:pt>
                <c:pt idx="3180">
                  <c:v>6.4946335350000002</c:v>
                </c:pt>
                <c:pt idx="3181">
                  <c:v>4.6764583760000002</c:v>
                </c:pt>
                <c:pt idx="3182">
                  <c:v>5.0612080410000004</c:v>
                </c:pt>
                <c:pt idx="3183">
                  <c:v>4.3049094759999997</c:v>
                </c:pt>
                <c:pt idx="3184">
                  <c:v>5.8727056209999997</c:v>
                </c:pt>
                <c:pt idx="3185">
                  <c:v>5.9882516880000001</c:v>
                </c:pt>
                <c:pt idx="3186">
                  <c:v>2.8209443150000002</c:v>
                </c:pt>
                <c:pt idx="3187">
                  <c:v>4.3004144550000003</c:v>
                </c:pt>
                <c:pt idx="3188">
                  <c:v>6.4428797659999999</c:v>
                </c:pt>
                <c:pt idx="3189">
                  <c:v>6.8809303489999998</c:v>
                </c:pt>
                <c:pt idx="3190">
                  <c:v>5.3162807089999999</c:v>
                </c:pt>
                <c:pt idx="3191">
                  <c:v>4.9264648510000004</c:v>
                </c:pt>
                <c:pt idx="3192">
                  <c:v>4.1799757949999998</c:v>
                </c:pt>
                <c:pt idx="3193">
                  <c:v>3.858394106</c:v>
                </c:pt>
                <c:pt idx="3194">
                  <c:v>2.936832962</c:v>
                </c:pt>
                <c:pt idx="3195">
                  <c:v>3.4606784199999998</c:v>
                </c:pt>
                <c:pt idx="3196">
                  <c:v>4.2927418550000001</c:v>
                </c:pt>
                <c:pt idx="3197">
                  <c:v>1.8952447859999999</c:v>
                </c:pt>
                <c:pt idx="3198">
                  <c:v>4.0447243290000001</c:v>
                </c:pt>
                <c:pt idx="3199">
                  <c:v>5.1350880410000004</c:v>
                </c:pt>
                <c:pt idx="3200">
                  <c:v>4.0652063509999996</c:v>
                </c:pt>
                <c:pt idx="3201">
                  <c:v>2.4997331890000001</c:v>
                </c:pt>
                <c:pt idx="3202">
                  <c:v>3.688361306</c:v>
                </c:pt>
                <c:pt idx="3203">
                  <c:v>2.9977683399999999</c:v>
                </c:pt>
                <c:pt idx="3204">
                  <c:v>1.6580073529999999</c:v>
                </c:pt>
                <c:pt idx="3205">
                  <c:v>0.62929657500000002</c:v>
                </c:pt>
                <c:pt idx="3206">
                  <c:v>0.33495787300000002</c:v>
                </c:pt>
                <c:pt idx="3207">
                  <c:v>0.46310319700000002</c:v>
                </c:pt>
                <c:pt idx="3208">
                  <c:v>0.101355897</c:v>
                </c:pt>
                <c:pt idx="3209">
                  <c:v>5.8318363999999998E-2</c:v>
                </c:pt>
                <c:pt idx="3210">
                  <c:v>7.4024089000000001E-2</c:v>
                </c:pt>
                <c:pt idx="3211">
                  <c:v>4.9238288999999998E-2</c:v>
                </c:pt>
                <c:pt idx="3212">
                  <c:v>1.6040186000000001E-2</c:v>
                </c:pt>
                <c:pt idx="3213">
                  <c:v>1.6497792000000001E-2</c:v>
                </c:pt>
                <c:pt idx="3214">
                  <c:v>2.3204000999999998E-2</c:v>
                </c:pt>
                <c:pt idx="3215">
                  <c:v>3.4639873000000002E-2</c:v>
                </c:pt>
                <c:pt idx="3216">
                  <c:v>4.8954099000000001E-2</c:v>
                </c:pt>
                <c:pt idx="3217">
                  <c:v>3.9448496E-2</c:v>
                </c:pt>
                <c:pt idx="3218">
                  <c:v>2.6804709999999999E-2</c:v>
                </c:pt>
                <c:pt idx="3219">
                  <c:v>3.4088295999999997E-2</c:v>
                </c:pt>
                <c:pt idx="3220">
                  <c:v>5.0217954000000002E-2</c:v>
                </c:pt>
                <c:pt idx="3221">
                  <c:v>6.9080314000000004E-2</c:v>
                </c:pt>
                <c:pt idx="3222">
                  <c:v>2.8023679999999999E-2</c:v>
                </c:pt>
                <c:pt idx="3223">
                  <c:v>4.8010811E-2</c:v>
                </c:pt>
                <c:pt idx="3224">
                  <c:v>1.0830619999999999E-2</c:v>
                </c:pt>
                <c:pt idx="3225">
                  <c:v>9.5526020000000003E-3</c:v>
                </c:pt>
                <c:pt idx="3226">
                  <c:v>2.2281899000000001E-2</c:v>
                </c:pt>
                <c:pt idx="3227">
                  <c:v>1.7597717999999998E-2</c:v>
                </c:pt>
                <c:pt idx="3228">
                  <c:v>1.0780725E-2</c:v>
                </c:pt>
                <c:pt idx="3229">
                  <c:v>1.8680583000000001E-2</c:v>
                </c:pt>
                <c:pt idx="3230">
                  <c:v>3.1373998E-2</c:v>
                </c:pt>
                <c:pt idx="3231">
                  <c:v>4.2202899999999998E-4</c:v>
                </c:pt>
                <c:pt idx="3232">
                  <c:v>3.6210099999999998E-4</c:v>
                </c:pt>
                <c:pt idx="3233">
                  <c:v>4.9358290000000001E-3</c:v>
                </c:pt>
                <c:pt idx="3234">
                  <c:v>2.0143172000000001E-2</c:v>
                </c:pt>
                <c:pt idx="3235">
                  <c:v>4.5219331000000001E-2</c:v>
                </c:pt>
                <c:pt idx="3236">
                  <c:v>3.4685428999999997E-2</c:v>
                </c:pt>
                <c:pt idx="3237">
                  <c:v>8.8609269999999993E-3</c:v>
                </c:pt>
                <c:pt idx="3238">
                  <c:v>1.0653839999999999E-3</c:v>
                </c:pt>
                <c:pt idx="3239">
                  <c:v>0</c:v>
                </c:pt>
                <c:pt idx="3240">
                  <c:v>0</c:v>
                </c:pt>
                <c:pt idx="3241">
                  <c:v>0</c:v>
                </c:pt>
                <c:pt idx="3242">
                  <c:v>0</c:v>
                </c:pt>
                <c:pt idx="3243" formatCode="0.00E+00">
                  <c:v>5.8699999999999997E-6</c:v>
                </c:pt>
                <c:pt idx="3244" formatCode="0.00E+00">
                  <c:v>4.4299999999999999E-6</c:v>
                </c:pt>
                <c:pt idx="3245" formatCode="0.00E+00">
                  <c:v>8.7000000000000001E-5</c:v>
                </c:pt>
                <c:pt idx="3246">
                  <c:v>3.8865699999999999E-4</c:v>
                </c:pt>
                <c:pt idx="3247">
                  <c:v>1.1203000000000001E-3</c:v>
                </c:pt>
                <c:pt idx="3248">
                  <c:v>5.3516499999999999E-4</c:v>
                </c:pt>
                <c:pt idx="3249">
                  <c:v>1.949524E-3</c:v>
                </c:pt>
                <c:pt idx="3250">
                  <c:v>5.3737680000000001E-3</c:v>
                </c:pt>
                <c:pt idx="3251">
                  <c:v>1.7715560000000001E-3</c:v>
                </c:pt>
                <c:pt idx="3252">
                  <c:v>4.2062280000000002E-3</c:v>
                </c:pt>
                <c:pt idx="3253">
                  <c:v>1.7794158000000001E-2</c:v>
                </c:pt>
                <c:pt idx="3254">
                  <c:v>1.4346302E-2</c:v>
                </c:pt>
                <c:pt idx="3255">
                  <c:v>2.8091570999999999E-2</c:v>
                </c:pt>
                <c:pt idx="3256">
                  <c:v>2.9915901000000002E-2</c:v>
                </c:pt>
                <c:pt idx="3257">
                  <c:v>2.4236831E-2</c:v>
                </c:pt>
                <c:pt idx="3258">
                  <c:v>5.7643069999999998E-3</c:v>
                </c:pt>
                <c:pt idx="3259">
                  <c:v>2.9205099999999999E-4</c:v>
                </c:pt>
                <c:pt idx="3260">
                  <c:v>0</c:v>
                </c:pt>
                <c:pt idx="3261">
                  <c:v>0</c:v>
                </c:pt>
                <c:pt idx="3262">
                  <c:v>0</c:v>
                </c:pt>
                <c:pt idx="3263">
                  <c:v>0</c:v>
                </c:pt>
                <c:pt idx="3264">
                  <c:v>0</c:v>
                </c:pt>
                <c:pt idx="3265">
                  <c:v>9.1456100000000004E-4</c:v>
                </c:pt>
                <c:pt idx="3266">
                  <c:v>4.6414200000000002E-4</c:v>
                </c:pt>
                <c:pt idx="3267">
                  <c:v>0</c:v>
                </c:pt>
                <c:pt idx="3268" formatCode="0.00E+00">
                  <c:v>5.3199999999999999E-5</c:v>
                </c:pt>
                <c:pt idx="3269">
                  <c:v>0</c:v>
                </c:pt>
                <c:pt idx="3270">
                  <c:v>0</c:v>
                </c:pt>
                <c:pt idx="3271">
                  <c:v>0</c:v>
                </c:pt>
                <c:pt idx="3272" formatCode="0.00E+00">
                  <c:v>2.9499999999999999E-5</c:v>
                </c:pt>
                <c:pt idx="3273">
                  <c:v>3.1136100000000002E-4</c:v>
                </c:pt>
                <c:pt idx="3274">
                  <c:v>5.5468899999999996E-3</c:v>
                </c:pt>
                <c:pt idx="3275">
                  <c:v>8.2785199999999993E-3</c:v>
                </c:pt>
                <c:pt idx="3276">
                  <c:v>1.3243280000000001E-3</c:v>
                </c:pt>
                <c:pt idx="3277">
                  <c:v>2.5169099999999998E-3</c:v>
                </c:pt>
                <c:pt idx="3278">
                  <c:v>1.6690735000000002E-2</c:v>
                </c:pt>
                <c:pt idx="3279">
                  <c:v>7.4876140999999993E-2</c:v>
                </c:pt>
                <c:pt idx="3280">
                  <c:v>0.46821389600000002</c:v>
                </c:pt>
                <c:pt idx="3281">
                  <c:v>6.7597811999999993E-2</c:v>
                </c:pt>
                <c:pt idx="3282">
                  <c:v>0</c:v>
                </c:pt>
                <c:pt idx="3283" formatCode="0.00E+00">
                  <c:v>5.6100000000000002E-5</c:v>
                </c:pt>
                <c:pt idx="3284" formatCode="0.00E+00">
                  <c:v>7.1799999999999999E-6</c:v>
                </c:pt>
                <c:pt idx="3285">
                  <c:v>1.11785E-4</c:v>
                </c:pt>
                <c:pt idx="3286">
                  <c:v>9.6908540000000005E-3</c:v>
                </c:pt>
                <c:pt idx="3287">
                  <c:v>0.14427094300000001</c:v>
                </c:pt>
                <c:pt idx="3288">
                  <c:v>0.56665193700000005</c:v>
                </c:pt>
                <c:pt idx="3289">
                  <c:v>7.4680137999999993E-2</c:v>
                </c:pt>
                <c:pt idx="3290">
                  <c:v>7.639964E-3</c:v>
                </c:pt>
                <c:pt idx="3291">
                  <c:v>1.446805E-3</c:v>
                </c:pt>
                <c:pt idx="3292">
                  <c:v>0.59044613099999999</c:v>
                </c:pt>
                <c:pt idx="3293">
                  <c:v>1.461615186</c:v>
                </c:pt>
                <c:pt idx="3294">
                  <c:v>0.111025363</c:v>
                </c:pt>
                <c:pt idx="3295">
                  <c:v>0.57942407100000004</c:v>
                </c:pt>
                <c:pt idx="3296">
                  <c:v>0.2735843</c:v>
                </c:pt>
                <c:pt idx="3297">
                  <c:v>1.1862238000000001E-2</c:v>
                </c:pt>
                <c:pt idx="3298">
                  <c:v>2.0156839999999998E-3</c:v>
                </c:pt>
                <c:pt idx="3299">
                  <c:v>1.84313E-4</c:v>
                </c:pt>
                <c:pt idx="3300">
                  <c:v>1.4926824E-2</c:v>
                </c:pt>
                <c:pt idx="3301">
                  <c:v>0.10770529299999999</c:v>
                </c:pt>
                <c:pt idx="3302">
                  <c:v>0.102811023</c:v>
                </c:pt>
                <c:pt idx="3303">
                  <c:v>6.8560619999999996E-3</c:v>
                </c:pt>
                <c:pt idx="3304">
                  <c:v>4.3482729999999997E-3</c:v>
                </c:pt>
                <c:pt idx="3305">
                  <c:v>5.4306500000000002E-4</c:v>
                </c:pt>
                <c:pt idx="3306">
                  <c:v>1.3665500000000001E-4</c:v>
                </c:pt>
                <c:pt idx="3307">
                  <c:v>5.3153489999999996E-3</c:v>
                </c:pt>
                <c:pt idx="3308">
                  <c:v>5.5346368999999999E-2</c:v>
                </c:pt>
                <c:pt idx="3309" formatCode="0.00E+00">
                  <c:v>1.81E-6</c:v>
                </c:pt>
                <c:pt idx="3310">
                  <c:v>2.4672112999999999E-2</c:v>
                </c:pt>
                <c:pt idx="3311">
                  <c:v>0.38963010199999998</c:v>
                </c:pt>
                <c:pt idx="3312">
                  <c:v>3.7738094709999999</c:v>
                </c:pt>
                <c:pt idx="3313">
                  <c:v>2.4782211959999998</c:v>
                </c:pt>
                <c:pt idx="3314">
                  <c:v>2.2716541999999999E-2</c:v>
                </c:pt>
                <c:pt idx="3315">
                  <c:v>4.7867489999999999E-3</c:v>
                </c:pt>
                <c:pt idx="3316">
                  <c:v>2.1253892999999999E-2</c:v>
                </c:pt>
                <c:pt idx="3317">
                  <c:v>3.4142063E-2</c:v>
                </c:pt>
                <c:pt idx="3318">
                  <c:v>3.4864230000000002E-3</c:v>
                </c:pt>
                <c:pt idx="3319">
                  <c:v>2.621399E-3</c:v>
                </c:pt>
                <c:pt idx="3320" formatCode="0.00E+00">
                  <c:v>6.2899999999999997E-5</c:v>
                </c:pt>
                <c:pt idx="3321">
                  <c:v>3.371685E-2</c:v>
                </c:pt>
                <c:pt idx="3322">
                  <c:v>0.47524218699999998</c:v>
                </c:pt>
                <c:pt idx="3323">
                  <c:v>0.11258926700000001</c:v>
                </c:pt>
                <c:pt idx="3324">
                  <c:v>2.9287300000000003E-4</c:v>
                </c:pt>
                <c:pt idx="3325">
                  <c:v>6.4026100000000004E-4</c:v>
                </c:pt>
                <c:pt idx="3326">
                  <c:v>4.390751E-3</c:v>
                </c:pt>
                <c:pt idx="3327">
                  <c:v>2.7450599999999999E-4</c:v>
                </c:pt>
                <c:pt idx="3328">
                  <c:v>0.488912493</c:v>
                </c:pt>
                <c:pt idx="3329">
                  <c:v>4.0692167000000001E-2</c:v>
                </c:pt>
                <c:pt idx="3330">
                  <c:v>8.1311800000000004E-4</c:v>
                </c:pt>
                <c:pt idx="3331" formatCode="0.00E+00">
                  <c:v>7.0400000000000004E-5</c:v>
                </c:pt>
                <c:pt idx="3332">
                  <c:v>1.3144669999999999E-3</c:v>
                </c:pt>
                <c:pt idx="3333">
                  <c:v>6.3908499999999996E-4</c:v>
                </c:pt>
                <c:pt idx="3334">
                  <c:v>1.859082E-3</c:v>
                </c:pt>
                <c:pt idx="3335">
                  <c:v>8.6409E-3</c:v>
                </c:pt>
                <c:pt idx="3336">
                  <c:v>0.15467213599999999</c:v>
                </c:pt>
                <c:pt idx="3337">
                  <c:v>0.180389735</c:v>
                </c:pt>
                <c:pt idx="3338">
                  <c:v>0.35503974500000002</c:v>
                </c:pt>
                <c:pt idx="3339">
                  <c:v>1.7134369999999999E-2</c:v>
                </c:pt>
                <c:pt idx="3340" formatCode="0.00E+00">
                  <c:v>2.51E-5</c:v>
                </c:pt>
                <c:pt idx="3341">
                  <c:v>0</c:v>
                </c:pt>
                <c:pt idx="3342">
                  <c:v>1.6870200000000001E-4</c:v>
                </c:pt>
                <c:pt idx="3343">
                  <c:v>1.95911E-4</c:v>
                </c:pt>
                <c:pt idx="3344">
                  <c:v>1.84074E-4</c:v>
                </c:pt>
                <c:pt idx="3345">
                  <c:v>3.3385888000000002E-2</c:v>
                </c:pt>
                <c:pt idx="3346">
                  <c:v>0.33109266500000001</c:v>
                </c:pt>
                <c:pt idx="3347">
                  <c:v>0.125463357</c:v>
                </c:pt>
                <c:pt idx="3348">
                  <c:v>3.4147965000000002E-2</c:v>
                </c:pt>
                <c:pt idx="3349">
                  <c:v>0.171563927</c:v>
                </c:pt>
                <c:pt idx="3350">
                  <c:v>2.7113042E-2</c:v>
                </c:pt>
                <c:pt idx="3351">
                  <c:v>9.1310600000000001E-4</c:v>
                </c:pt>
                <c:pt idx="3352">
                  <c:v>0.165573584</c:v>
                </c:pt>
                <c:pt idx="3353">
                  <c:v>0.63549624699999996</c:v>
                </c:pt>
                <c:pt idx="3354">
                  <c:v>1.0392592759999999</c:v>
                </c:pt>
                <c:pt idx="3355">
                  <c:v>5.4310215460000002</c:v>
                </c:pt>
                <c:pt idx="3356">
                  <c:v>2.0627100020000002</c:v>
                </c:pt>
                <c:pt idx="3357">
                  <c:v>2.5390526E-2</c:v>
                </c:pt>
                <c:pt idx="3358">
                  <c:v>7.0006219999999997E-3</c:v>
                </c:pt>
                <c:pt idx="3359">
                  <c:v>8.6869830000000006E-3</c:v>
                </c:pt>
                <c:pt idx="3360">
                  <c:v>5.071618E-3</c:v>
                </c:pt>
                <c:pt idx="3361">
                  <c:v>0.161615337</c:v>
                </c:pt>
                <c:pt idx="3362">
                  <c:v>0.36164077100000003</c:v>
                </c:pt>
                <c:pt idx="3363">
                  <c:v>0.62672238400000002</c:v>
                </c:pt>
                <c:pt idx="3364">
                  <c:v>0.39711816999999999</c:v>
                </c:pt>
                <c:pt idx="3365">
                  <c:v>0.24639776799999999</c:v>
                </c:pt>
                <c:pt idx="3366">
                  <c:v>4.5778570000000003E-3</c:v>
                </c:pt>
                <c:pt idx="3367">
                  <c:v>1.5415771E-2</c:v>
                </c:pt>
                <c:pt idx="3368">
                  <c:v>9.9478567000000004E-2</c:v>
                </c:pt>
                <c:pt idx="3369">
                  <c:v>0.43423925899999999</c:v>
                </c:pt>
                <c:pt idx="3370">
                  <c:v>0.25454632199999999</c:v>
                </c:pt>
                <c:pt idx="3371">
                  <c:v>0.181890463</c:v>
                </c:pt>
                <c:pt idx="3372">
                  <c:v>0.27161104899999999</c:v>
                </c:pt>
                <c:pt idx="3373">
                  <c:v>0.26703484900000002</c:v>
                </c:pt>
                <c:pt idx="3374">
                  <c:v>0.720973898</c:v>
                </c:pt>
                <c:pt idx="3375">
                  <c:v>0.219799039</c:v>
                </c:pt>
                <c:pt idx="3376">
                  <c:v>0.58052207499999997</c:v>
                </c:pt>
                <c:pt idx="3377">
                  <c:v>1.1450525659999999</c:v>
                </c:pt>
                <c:pt idx="3378">
                  <c:v>0.46687419699999999</c:v>
                </c:pt>
                <c:pt idx="3379">
                  <c:v>0.735134756</c:v>
                </c:pt>
                <c:pt idx="3380">
                  <c:v>0.61414433499999999</c:v>
                </c:pt>
                <c:pt idx="3381">
                  <c:v>1.781449303</c:v>
                </c:pt>
                <c:pt idx="3382">
                  <c:v>1.6533408780000001</c:v>
                </c:pt>
                <c:pt idx="3383">
                  <c:v>0.81894817499999994</c:v>
                </c:pt>
                <c:pt idx="3384">
                  <c:v>7.9917030999999999E-2</c:v>
                </c:pt>
                <c:pt idx="3385">
                  <c:v>3.0889692999999999E-2</c:v>
                </c:pt>
                <c:pt idx="3386">
                  <c:v>1.34623E-4</c:v>
                </c:pt>
                <c:pt idx="3387">
                  <c:v>3.3347800000000001E-4</c:v>
                </c:pt>
                <c:pt idx="3388">
                  <c:v>3.9093970000000002E-3</c:v>
                </c:pt>
                <c:pt idx="3389">
                  <c:v>3.5680433999999997E-2</c:v>
                </c:pt>
                <c:pt idx="3390">
                  <c:v>0.39756574900000002</c:v>
                </c:pt>
                <c:pt idx="3391">
                  <c:v>0.552623792</c:v>
                </c:pt>
                <c:pt idx="3392">
                  <c:v>0.155637735</c:v>
                </c:pt>
                <c:pt idx="3393">
                  <c:v>8.9374941999999999E-2</c:v>
                </c:pt>
                <c:pt idx="3394">
                  <c:v>0.50928001499999997</c:v>
                </c:pt>
                <c:pt idx="3395">
                  <c:v>2.6717468370000002</c:v>
                </c:pt>
                <c:pt idx="3396">
                  <c:v>1.380247365</c:v>
                </c:pt>
                <c:pt idx="3397">
                  <c:v>2.6619158729999999</c:v>
                </c:pt>
                <c:pt idx="3398">
                  <c:v>2.220954968</c:v>
                </c:pt>
                <c:pt idx="3399">
                  <c:v>1.331684299</c:v>
                </c:pt>
                <c:pt idx="3400">
                  <c:v>0.55078475599999999</c:v>
                </c:pt>
                <c:pt idx="3401">
                  <c:v>0.182209599</c:v>
                </c:pt>
                <c:pt idx="3402">
                  <c:v>0.20266124599999999</c:v>
                </c:pt>
                <c:pt idx="3403">
                  <c:v>0.21620557700000001</c:v>
                </c:pt>
                <c:pt idx="3404">
                  <c:v>0.41706078099999999</c:v>
                </c:pt>
                <c:pt idx="3405">
                  <c:v>1.331529376</c:v>
                </c:pt>
                <c:pt idx="3406">
                  <c:v>2.6675357530000001</c:v>
                </c:pt>
                <c:pt idx="3407">
                  <c:v>1.2061676189999999</c:v>
                </c:pt>
                <c:pt idx="3408">
                  <c:v>4.8769360999999997E-2</c:v>
                </c:pt>
                <c:pt idx="3409">
                  <c:v>1.3378875939999999</c:v>
                </c:pt>
                <c:pt idx="3410">
                  <c:v>1.0812224029999999</c:v>
                </c:pt>
                <c:pt idx="3411">
                  <c:v>0.61199889399999996</c:v>
                </c:pt>
                <c:pt idx="3412">
                  <c:v>0.82425599599999999</c:v>
                </c:pt>
                <c:pt idx="3413">
                  <c:v>0.81228908</c:v>
                </c:pt>
                <c:pt idx="3414">
                  <c:v>1.6832630500000001</c:v>
                </c:pt>
                <c:pt idx="3415">
                  <c:v>3.0388226089999999</c:v>
                </c:pt>
                <c:pt idx="3416">
                  <c:v>1.6651689439999999</c:v>
                </c:pt>
                <c:pt idx="3417">
                  <c:v>1.6777656889999999</c:v>
                </c:pt>
                <c:pt idx="3418">
                  <c:v>1.2838786630000001</c:v>
                </c:pt>
                <c:pt idx="3419">
                  <c:v>1.024603307</c:v>
                </c:pt>
                <c:pt idx="3420">
                  <c:v>1.5756081820000001</c:v>
                </c:pt>
                <c:pt idx="3421">
                  <c:v>2.291838056</c:v>
                </c:pt>
                <c:pt idx="3422">
                  <c:v>1.7305710270000001</c:v>
                </c:pt>
                <c:pt idx="3423">
                  <c:v>1.281207414</c:v>
                </c:pt>
                <c:pt idx="3424">
                  <c:v>1.28858775</c:v>
                </c:pt>
                <c:pt idx="3425">
                  <c:v>1.3221691799999999</c:v>
                </c:pt>
                <c:pt idx="3426">
                  <c:v>1.1377964330000001</c:v>
                </c:pt>
                <c:pt idx="3427">
                  <c:v>1.5523956809999999</c:v>
                </c:pt>
                <c:pt idx="3428">
                  <c:v>0.51349656700000001</c:v>
                </c:pt>
                <c:pt idx="3429">
                  <c:v>0.79799985500000004</c:v>
                </c:pt>
                <c:pt idx="3430">
                  <c:v>0.62705934399999996</c:v>
                </c:pt>
                <c:pt idx="3431">
                  <c:v>1.6633667999999999</c:v>
                </c:pt>
                <c:pt idx="3432">
                  <c:v>3.4308681390000002</c:v>
                </c:pt>
                <c:pt idx="3433">
                  <c:v>2.5355714169999999</c:v>
                </c:pt>
                <c:pt idx="3434">
                  <c:v>3.0741534060000002</c:v>
                </c:pt>
                <c:pt idx="3435">
                  <c:v>2.105269244</c:v>
                </c:pt>
                <c:pt idx="3436">
                  <c:v>2.4127964240000002</c:v>
                </c:pt>
                <c:pt idx="3437">
                  <c:v>2.0234290000000001</c:v>
                </c:pt>
                <c:pt idx="3438">
                  <c:v>1.0103602140000001</c:v>
                </c:pt>
                <c:pt idx="3439">
                  <c:v>0.74267081999999995</c:v>
                </c:pt>
                <c:pt idx="3440">
                  <c:v>0.25297852999999998</c:v>
                </c:pt>
                <c:pt idx="3441">
                  <c:v>1.05450563</c:v>
                </c:pt>
                <c:pt idx="3442">
                  <c:v>3.1695248600000001</c:v>
                </c:pt>
                <c:pt idx="3443">
                  <c:v>4.3715551640000001</c:v>
                </c:pt>
                <c:pt idx="3444">
                  <c:v>4.0790826840000003</c:v>
                </c:pt>
                <c:pt idx="3445">
                  <c:v>2.129738964</c:v>
                </c:pt>
                <c:pt idx="3446">
                  <c:v>1.5733662129999999</c:v>
                </c:pt>
                <c:pt idx="3447">
                  <c:v>1.1093654509999999</c:v>
                </c:pt>
                <c:pt idx="3448">
                  <c:v>1.0215560560000001</c:v>
                </c:pt>
                <c:pt idx="3449">
                  <c:v>0.55809094599999998</c:v>
                </c:pt>
                <c:pt idx="3450">
                  <c:v>0.56235759299999999</c:v>
                </c:pt>
                <c:pt idx="3451">
                  <c:v>1.234807735</c:v>
                </c:pt>
                <c:pt idx="3452">
                  <c:v>2.5884604859999998</c:v>
                </c:pt>
                <c:pt idx="3453">
                  <c:v>1.9576231129999999</c:v>
                </c:pt>
                <c:pt idx="3454">
                  <c:v>1.631600004</c:v>
                </c:pt>
                <c:pt idx="3455">
                  <c:v>2.1279146070000001</c:v>
                </c:pt>
                <c:pt idx="3456">
                  <c:v>5.6165509699999996</c:v>
                </c:pt>
                <c:pt idx="3457">
                  <c:v>7.9869012589999997</c:v>
                </c:pt>
                <c:pt idx="3458">
                  <c:v>8.5985713950000005</c:v>
                </c:pt>
                <c:pt idx="3459">
                  <c:v>4.0867478779999997</c:v>
                </c:pt>
                <c:pt idx="3460">
                  <c:v>2.6852529010000001</c:v>
                </c:pt>
                <c:pt idx="3461">
                  <c:v>2.4972463029999998</c:v>
                </c:pt>
                <c:pt idx="3462">
                  <c:v>4.9777968640000001</c:v>
                </c:pt>
                <c:pt idx="3463">
                  <c:v>6.737415167</c:v>
                </c:pt>
                <c:pt idx="3464">
                  <c:v>9.4080046080000006</c:v>
                </c:pt>
                <c:pt idx="3465">
                  <c:v>11.233670740000001</c:v>
                </c:pt>
                <c:pt idx="3466">
                  <c:v>9.4026406050000002</c:v>
                </c:pt>
                <c:pt idx="3467">
                  <c:v>11.335903269999999</c:v>
                </c:pt>
                <c:pt idx="3468">
                  <c:v>15.34190927</c:v>
                </c:pt>
                <c:pt idx="3469">
                  <c:v>15.2972245</c:v>
                </c:pt>
                <c:pt idx="3470">
                  <c:v>16.403503199999999</c:v>
                </c:pt>
                <c:pt idx="3471">
                  <c:v>20.00411424</c:v>
                </c:pt>
                <c:pt idx="3472">
                  <c:v>17.380476720000001</c:v>
                </c:pt>
                <c:pt idx="3473">
                  <c:v>11.54992302</c:v>
                </c:pt>
                <c:pt idx="3474">
                  <c:v>8.4910514629999998</c:v>
                </c:pt>
                <c:pt idx="3475">
                  <c:v>10.180273039999999</c:v>
                </c:pt>
                <c:pt idx="3476">
                  <c:v>19.789364509999999</c:v>
                </c:pt>
                <c:pt idx="3477">
                  <c:v>27.985889669999999</c:v>
                </c:pt>
                <c:pt idx="3478">
                  <c:v>16.78475963</c:v>
                </c:pt>
                <c:pt idx="3479">
                  <c:v>13.82287753</c:v>
                </c:pt>
                <c:pt idx="3480">
                  <c:v>11.274314329999999</c:v>
                </c:pt>
                <c:pt idx="3481">
                  <c:v>8.9713186310000008</c:v>
                </c:pt>
                <c:pt idx="3482">
                  <c:v>9.0162218979999995</c:v>
                </c:pt>
                <c:pt idx="3483">
                  <c:v>5.7581279070000004</c:v>
                </c:pt>
                <c:pt idx="3484">
                  <c:v>5.2170914679999996</c:v>
                </c:pt>
                <c:pt idx="3485">
                  <c:v>6.1396060529999996</c:v>
                </c:pt>
                <c:pt idx="3486">
                  <c:v>9.6277479939999999</c:v>
                </c:pt>
                <c:pt idx="3487">
                  <c:v>15.307526749999999</c:v>
                </c:pt>
                <c:pt idx="3488">
                  <c:v>15.815467659999999</c:v>
                </c:pt>
                <c:pt idx="3489">
                  <c:v>15.77769479</c:v>
                </c:pt>
                <c:pt idx="3490">
                  <c:v>16.328665610000002</c:v>
                </c:pt>
                <c:pt idx="3491">
                  <c:v>14.315512890000001</c:v>
                </c:pt>
                <c:pt idx="3492">
                  <c:v>12.527156400000001</c:v>
                </c:pt>
                <c:pt idx="3493">
                  <c:v>12.402971129999999</c:v>
                </c:pt>
                <c:pt idx="3494">
                  <c:v>12.94784976</c:v>
                </c:pt>
                <c:pt idx="3495">
                  <c:v>11.64384647</c:v>
                </c:pt>
                <c:pt idx="3496">
                  <c:v>8.9033914840000001</c:v>
                </c:pt>
                <c:pt idx="3497">
                  <c:v>8.9354003839999994</c:v>
                </c:pt>
                <c:pt idx="3498">
                  <c:v>10.37633716</c:v>
                </c:pt>
                <c:pt idx="3499">
                  <c:v>11.58937723</c:v>
                </c:pt>
                <c:pt idx="3500">
                  <c:v>13.348432750000001</c:v>
                </c:pt>
                <c:pt idx="3501">
                  <c:v>10.472508319999999</c:v>
                </c:pt>
                <c:pt idx="3502">
                  <c:v>11.203815000000001</c:v>
                </c:pt>
                <c:pt idx="3503">
                  <c:v>11.087871570000001</c:v>
                </c:pt>
                <c:pt idx="3504">
                  <c:v>11.087871570000001</c:v>
                </c:pt>
                <c:pt idx="3505">
                  <c:v>12.217005049999999</c:v>
                </c:pt>
                <c:pt idx="3506">
                  <c:v>14.290832849999999</c:v>
                </c:pt>
                <c:pt idx="3507">
                  <c:v>14.67380517</c:v>
                </c:pt>
                <c:pt idx="3508">
                  <c:v>16.0743917</c:v>
                </c:pt>
                <c:pt idx="3509">
                  <c:v>16.561788199999999</c:v>
                </c:pt>
                <c:pt idx="3510">
                  <c:v>16.807966919999998</c:v>
                </c:pt>
                <c:pt idx="3511">
                  <c:v>13.23102686</c:v>
                </c:pt>
                <c:pt idx="3512">
                  <c:v>5.7007513760000004</c:v>
                </c:pt>
                <c:pt idx="3513">
                  <c:v>4.7743802960000004</c:v>
                </c:pt>
                <c:pt idx="3514">
                  <c:v>5.6279507019999997</c:v>
                </c:pt>
                <c:pt idx="3515">
                  <c:v>4.8668296870000001</c:v>
                </c:pt>
                <c:pt idx="3516">
                  <c:v>8.1523997569999995</c:v>
                </c:pt>
                <c:pt idx="3517">
                  <c:v>8.1809129370000004</c:v>
                </c:pt>
                <c:pt idx="3518">
                  <c:v>5.8306328799999996</c:v>
                </c:pt>
                <c:pt idx="3519">
                  <c:v>6.2676719539999999</c:v>
                </c:pt>
                <c:pt idx="3520">
                  <c:v>7.2317982379999997</c:v>
                </c:pt>
                <c:pt idx="3521">
                  <c:v>8.8208247409999991</c:v>
                </c:pt>
                <c:pt idx="3522">
                  <c:v>7.890983404</c:v>
                </c:pt>
                <c:pt idx="3523">
                  <c:v>9.7074210440000002</c:v>
                </c:pt>
                <c:pt idx="3524">
                  <c:v>10.382756280000001</c:v>
                </c:pt>
                <c:pt idx="3525">
                  <c:v>13.67941706</c:v>
                </c:pt>
                <c:pt idx="3526">
                  <c:v>11.32974617</c:v>
                </c:pt>
                <c:pt idx="3527">
                  <c:v>10.449069829999999</c:v>
                </c:pt>
                <c:pt idx="3528">
                  <c:v>11.83722639</c:v>
                </c:pt>
                <c:pt idx="3529">
                  <c:v>12.82206661</c:v>
                </c:pt>
                <c:pt idx="3530">
                  <c:v>10.88401661</c:v>
                </c:pt>
                <c:pt idx="3531">
                  <c:v>7.8325932890000001</c:v>
                </c:pt>
                <c:pt idx="3532">
                  <c:v>5.2029101439999996</c:v>
                </c:pt>
                <c:pt idx="3533">
                  <c:v>2.0324166680000002</c:v>
                </c:pt>
                <c:pt idx="3534">
                  <c:v>2.28167096</c:v>
                </c:pt>
                <c:pt idx="3535">
                  <c:v>2.2844803429999998</c:v>
                </c:pt>
                <c:pt idx="3536">
                  <c:v>1.9156292539999999</c:v>
                </c:pt>
                <c:pt idx="3537">
                  <c:v>1.9782155349999999</c:v>
                </c:pt>
                <c:pt idx="3538">
                  <c:v>2.2189617890000002</c:v>
                </c:pt>
                <c:pt idx="3539">
                  <c:v>5.3254971710000003</c:v>
                </c:pt>
                <c:pt idx="3540">
                  <c:v>5.353349133</c:v>
                </c:pt>
                <c:pt idx="3541">
                  <c:v>5.4883959940000002</c:v>
                </c:pt>
                <c:pt idx="3542">
                  <c:v>3.9013539330000002</c:v>
                </c:pt>
                <c:pt idx="3543">
                  <c:v>3.3269362789999999</c:v>
                </c:pt>
                <c:pt idx="3544">
                  <c:v>2.9979427869999999</c:v>
                </c:pt>
                <c:pt idx="3545">
                  <c:v>4.4557549759999997</c:v>
                </c:pt>
                <c:pt idx="3546">
                  <c:v>6.7872736590000002</c:v>
                </c:pt>
                <c:pt idx="3547">
                  <c:v>6.422790773</c:v>
                </c:pt>
                <c:pt idx="3548">
                  <c:v>6.5746887779999996</c:v>
                </c:pt>
                <c:pt idx="3549">
                  <c:v>15.668635220000001</c:v>
                </c:pt>
                <c:pt idx="3550">
                  <c:v>19.213417870000001</c:v>
                </c:pt>
                <c:pt idx="3551">
                  <c:v>15.7293311</c:v>
                </c:pt>
                <c:pt idx="3552">
                  <c:v>6.6429769350000001</c:v>
                </c:pt>
                <c:pt idx="3553">
                  <c:v>1.6801128320000001</c:v>
                </c:pt>
                <c:pt idx="3554">
                  <c:v>1.194280424</c:v>
                </c:pt>
                <c:pt idx="3555">
                  <c:v>0.92267937</c:v>
                </c:pt>
                <c:pt idx="3556">
                  <c:v>1.8656820000000001</c:v>
                </c:pt>
                <c:pt idx="3557">
                  <c:v>3.365325898</c:v>
                </c:pt>
                <c:pt idx="3558">
                  <c:v>2.8150360609999998</c:v>
                </c:pt>
                <c:pt idx="3559">
                  <c:v>2.6408898999999999</c:v>
                </c:pt>
                <c:pt idx="3560">
                  <c:v>3.03850803</c:v>
                </c:pt>
                <c:pt idx="3561">
                  <c:v>2.4436845389999999</c:v>
                </c:pt>
                <c:pt idx="3562">
                  <c:v>0.783123923</c:v>
                </c:pt>
                <c:pt idx="3563">
                  <c:v>1.015540479</c:v>
                </c:pt>
                <c:pt idx="3564">
                  <c:v>1.1899820560000001</c:v>
                </c:pt>
                <c:pt idx="3565">
                  <c:v>0.83089700600000005</c:v>
                </c:pt>
                <c:pt idx="3566">
                  <c:v>1.7388702389999999</c:v>
                </c:pt>
                <c:pt idx="3567">
                  <c:v>1.8223599850000001</c:v>
                </c:pt>
                <c:pt idx="3568">
                  <c:v>1.457381373</c:v>
                </c:pt>
                <c:pt idx="3569">
                  <c:v>2.6774337039999998</c:v>
                </c:pt>
                <c:pt idx="3570">
                  <c:v>1.357197464</c:v>
                </c:pt>
                <c:pt idx="3571">
                  <c:v>0.89183659000000004</c:v>
                </c:pt>
                <c:pt idx="3572">
                  <c:v>1.1880094999999999</c:v>
                </c:pt>
                <c:pt idx="3573">
                  <c:v>0.131833811</c:v>
                </c:pt>
                <c:pt idx="3574">
                  <c:v>4.0592534E-2</c:v>
                </c:pt>
                <c:pt idx="3575">
                  <c:v>7.7851903E-2</c:v>
                </c:pt>
                <c:pt idx="3576">
                  <c:v>1.9051533999999998E-2</c:v>
                </c:pt>
                <c:pt idx="3577">
                  <c:v>0.14924997400000001</c:v>
                </c:pt>
                <c:pt idx="3578">
                  <c:v>1.8593835460000001</c:v>
                </c:pt>
                <c:pt idx="3579">
                  <c:v>3.2748371349999998</c:v>
                </c:pt>
                <c:pt idx="3580">
                  <c:v>1.1939565569999999</c:v>
                </c:pt>
                <c:pt idx="3581">
                  <c:v>0.40217575999999999</c:v>
                </c:pt>
                <c:pt idx="3582">
                  <c:v>0.18877143199999999</c:v>
                </c:pt>
                <c:pt idx="3583">
                  <c:v>5.1943235999999997E-2</c:v>
                </c:pt>
                <c:pt idx="3584">
                  <c:v>4.0409217999999997E-2</c:v>
                </c:pt>
                <c:pt idx="3585">
                  <c:v>3.5956918999999997E-2</c:v>
                </c:pt>
                <c:pt idx="3586">
                  <c:v>0.129206877</c:v>
                </c:pt>
                <c:pt idx="3587">
                  <c:v>0.49428559100000002</c:v>
                </c:pt>
                <c:pt idx="3588">
                  <c:v>0.367642786</c:v>
                </c:pt>
                <c:pt idx="3589">
                  <c:v>0.38473923500000001</c:v>
                </c:pt>
                <c:pt idx="3590">
                  <c:v>4.8991973000000001E-2</c:v>
                </c:pt>
                <c:pt idx="3591">
                  <c:v>7.2397990999999995E-2</c:v>
                </c:pt>
                <c:pt idx="3592">
                  <c:v>1.2965792E-2</c:v>
                </c:pt>
                <c:pt idx="3593">
                  <c:v>6.6558859999999997E-2</c:v>
                </c:pt>
                <c:pt idx="3594">
                  <c:v>2.2943895999999998E-2</c:v>
                </c:pt>
                <c:pt idx="3595">
                  <c:v>4.648475E-3</c:v>
                </c:pt>
                <c:pt idx="3596">
                  <c:v>5.7272909999999998E-3</c:v>
                </c:pt>
                <c:pt idx="3597">
                  <c:v>3.3727223000000001E-2</c:v>
                </c:pt>
                <c:pt idx="3598">
                  <c:v>4.9909584E-2</c:v>
                </c:pt>
                <c:pt idx="3599">
                  <c:v>0.100377706</c:v>
                </c:pt>
                <c:pt idx="3600">
                  <c:v>4.2154740000000003E-3</c:v>
                </c:pt>
                <c:pt idx="3601">
                  <c:v>3.8211719999999998E-3</c:v>
                </c:pt>
                <c:pt idx="3602">
                  <c:v>2.6230910000000001E-3</c:v>
                </c:pt>
                <c:pt idx="3603">
                  <c:v>4.0161199999999998E-3</c:v>
                </c:pt>
                <c:pt idx="3604">
                  <c:v>7.4999070000000001E-3</c:v>
                </c:pt>
                <c:pt idx="3605">
                  <c:v>6.4312865999999996E-2</c:v>
                </c:pt>
                <c:pt idx="3606">
                  <c:v>0.25623801400000001</c:v>
                </c:pt>
                <c:pt idx="3607">
                  <c:v>0.15911407</c:v>
                </c:pt>
                <c:pt idx="3608">
                  <c:v>0.26245660700000001</c:v>
                </c:pt>
                <c:pt idx="3609">
                  <c:v>3.0339659000000001E-2</c:v>
                </c:pt>
                <c:pt idx="3610">
                  <c:v>5.1595500000000002E-4</c:v>
                </c:pt>
                <c:pt idx="3611">
                  <c:v>3.88785E-4</c:v>
                </c:pt>
                <c:pt idx="3612">
                  <c:v>1.4137545E-2</c:v>
                </c:pt>
                <c:pt idx="3613">
                  <c:v>5.9966700000000002E-4</c:v>
                </c:pt>
                <c:pt idx="3614">
                  <c:v>1.2809216999999999E-2</c:v>
                </c:pt>
                <c:pt idx="3615">
                  <c:v>2.674984E-3</c:v>
                </c:pt>
                <c:pt idx="3616">
                  <c:v>1.8314015999999999E-2</c:v>
                </c:pt>
                <c:pt idx="3617">
                  <c:v>3.1085226000000001E-2</c:v>
                </c:pt>
                <c:pt idx="3618">
                  <c:v>1.7574734000000002E-2</c:v>
                </c:pt>
                <c:pt idx="3619">
                  <c:v>7.1040130000000002E-3</c:v>
                </c:pt>
                <c:pt idx="3620">
                  <c:v>8.2098520000000001E-3</c:v>
                </c:pt>
                <c:pt idx="3621">
                  <c:v>1.807014E-3</c:v>
                </c:pt>
                <c:pt idx="3622">
                  <c:v>1.6609190000000001E-3</c:v>
                </c:pt>
                <c:pt idx="3623" formatCode="0.00E+00">
                  <c:v>3.4600000000000001E-5</c:v>
                </c:pt>
                <c:pt idx="3624">
                  <c:v>1.3487470999999999E-2</c:v>
                </c:pt>
                <c:pt idx="3625">
                  <c:v>0.32973395599999999</c:v>
                </c:pt>
                <c:pt idx="3626">
                  <c:v>0.145480999</c:v>
                </c:pt>
                <c:pt idx="3627">
                  <c:v>4.9093413000000002E-2</c:v>
                </c:pt>
                <c:pt idx="3628">
                  <c:v>1.450196E-3</c:v>
                </c:pt>
                <c:pt idx="3629">
                  <c:v>3.2817087000000002E-2</c:v>
                </c:pt>
                <c:pt idx="3630">
                  <c:v>1.9478681000000001E-2</c:v>
                </c:pt>
                <c:pt idx="3631">
                  <c:v>1.020207444</c:v>
                </c:pt>
                <c:pt idx="3632">
                  <c:v>0.92778366700000003</c:v>
                </c:pt>
                <c:pt idx="3633">
                  <c:v>2.2094144999999999E-2</c:v>
                </c:pt>
                <c:pt idx="3634">
                  <c:v>0</c:v>
                </c:pt>
                <c:pt idx="3635" formatCode="0.00E+00">
                  <c:v>8.9099999999999994E-6</c:v>
                </c:pt>
                <c:pt idx="3636">
                  <c:v>0</c:v>
                </c:pt>
                <c:pt idx="3637">
                  <c:v>1.1527429999999999E-3</c:v>
                </c:pt>
                <c:pt idx="3638">
                  <c:v>6.79067E-4</c:v>
                </c:pt>
                <c:pt idx="3639">
                  <c:v>3.45442E-4</c:v>
                </c:pt>
                <c:pt idx="3640">
                  <c:v>1.723226E-3</c:v>
                </c:pt>
                <c:pt idx="3641">
                  <c:v>5.5047259999999997E-3</c:v>
                </c:pt>
                <c:pt idx="3642">
                  <c:v>2.9519120000000001E-3</c:v>
                </c:pt>
                <c:pt idx="3643">
                  <c:v>1.234813E-3</c:v>
                </c:pt>
                <c:pt idx="3644">
                  <c:v>1.44513E-4</c:v>
                </c:pt>
                <c:pt idx="3645">
                  <c:v>4.876025E-3</c:v>
                </c:pt>
                <c:pt idx="3646">
                  <c:v>9.8695599999999999E-4</c:v>
                </c:pt>
                <c:pt idx="3647" formatCode="0.00E+00">
                  <c:v>1.6199999999999999E-6</c:v>
                </c:pt>
                <c:pt idx="3648" formatCode="0.00E+00">
                  <c:v>1.46E-6</c:v>
                </c:pt>
                <c:pt idx="3649" formatCode="0.00E+00">
                  <c:v>7.8800000000000002E-7</c:v>
                </c:pt>
                <c:pt idx="3650" formatCode="0.00E+00">
                  <c:v>1.4000000000000001E-7</c:v>
                </c:pt>
              </c:numCache>
            </c:numRef>
          </c:val>
          <c:smooth val="0"/>
          <c:extLst>
            <c:ext xmlns:c16="http://schemas.microsoft.com/office/drawing/2014/chart" uri="{C3380CC4-5D6E-409C-BE32-E72D297353CC}">
              <c16:uniqueId val="{00000000-F791-464B-A1EE-46CCA23E084E}"/>
            </c:ext>
          </c:extLst>
        </c:ser>
        <c:dLbls>
          <c:showLegendKey val="0"/>
          <c:showVal val="0"/>
          <c:showCatName val="0"/>
          <c:showSerName val="0"/>
          <c:showPercent val="0"/>
          <c:showBubbleSize val="0"/>
        </c:dLbls>
        <c:smooth val="0"/>
        <c:axId val="401706584"/>
        <c:axId val="401710520"/>
      </c:lineChart>
      <c:dateAx>
        <c:axId val="4017065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10520"/>
        <c:crosses val="autoZero"/>
        <c:auto val="1"/>
        <c:lblOffset val="100"/>
        <c:baseTimeUnit val="days"/>
      </c:dateAx>
      <c:valAx>
        <c:axId val="401710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Average</a:t>
                </a:r>
                <a:r>
                  <a:rPr lang="en-IN" baseline="0"/>
                  <a:t> Rainfall (mm/day)</a:t>
                </a:r>
                <a:endParaRPr lang="en-IN"/>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06584"/>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Daily Averaged Sensible Heat Flux (Wm</a:t>
            </a:r>
            <a:r>
              <a:rPr lang="en-US" baseline="30000"/>
              <a:t>2</a:t>
            </a:r>
            <a:r>
              <a:rPr lang="en-US"/>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Qh_2008_17_w_m2!$B$1</c:f>
              <c:strCache>
                <c:ptCount val="1"/>
                <c:pt idx="0">
                  <c:v>Daily Averaged Sensible Heat Flux (Wm2)</c:v>
                </c:pt>
              </c:strCache>
            </c:strRef>
          </c:tx>
          <c:spPr>
            <a:ln w="6350" cap="rnd">
              <a:solidFill>
                <a:schemeClr val="accent2">
                  <a:lumMod val="50000"/>
                </a:schemeClr>
              </a:solidFill>
              <a:round/>
            </a:ln>
            <a:effectLst/>
          </c:spPr>
          <c:marker>
            <c:symbol val="none"/>
          </c:marker>
          <c:cat>
            <c:numRef>
              <c:f>Qh_2008_17_w_m2!$A$2:$A$3652</c:f>
              <c:numCache>
                <c:formatCode>m/d/yyyy</c:formatCode>
                <c:ptCount val="3651"/>
                <c:pt idx="0">
                  <c:v>39450</c:v>
                </c:pt>
                <c:pt idx="1">
                  <c:v>39451</c:v>
                </c:pt>
                <c:pt idx="2">
                  <c:v>39452</c:v>
                </c:pt>
                <c:pt idx="3">
                  <c:v>39453</c:v>
                </c:pt>
                <c:pt idx="4">
                  <c:v>39454</c:v>
                </c:pt>
                <c:pt idx="5">
                  <c:v>39455</c:v>
                </c:pt>
                <c:pt idx="6">
                  <c:v>39456</c:v>
                </c:pt>
                <c:pt idx="7">
                  <c:v>39457</c:v>
                </c:pt>
                <c:pt idx="8">
                  <c:v>39458</c:v>
                </c:pt>
                <c:pt idx="9">
                  <c:v>39459</c:v>
                </c:pt>
                <c:pt idx="10">
                  <c:v>39460</c:v>
                </c:pt>
                <c:pt idx="11">
                  <c:v>39461</c:v>
                </c:pt>
                <c:pt idx="12">
                  <c:v>39462</c:v>
                </c:pt>
                <c:pt idx="13">
                  <c:v>39463</c:v>
                </c:pt>
                <c:pt idx="14">
                  <c:v>39464</c:v>
                </c:pt>
                <c:pt idx="15">
                  <c:v>39465</c:v>
                </c:pt>
                <c:pt idx="16">
                  <c:v>39466</c:v>
                </c:pt>
                <c:pt idx="17">
                  <c:v>39467</c:v>
                </c:pt>
                <c:pt idx="18">
                  <c:v>39468</c:v>
                </c:pt>
                <c:pt idx="19">
                  <c:v>39469</c:v>
                </c:pt>
                <c:pt idx="20">
                  <c:v>39470</c:v>
                </c:pt>
                <c:pt idx="21">
                  <c:v>39471</c:v>
                </c:pt>
                <c:pt idx="22">
                  <c:v>39472</c:v>
                </c:pt>
                <c:pt idx="23">
                  <c:v>39473</c:v>
                </c:pt>
                <c:pt idx="24">
                  <c:v>39474</c:v>
                </c:pt>
                <c:pt idx="25">
                  <c:v>39475</c:v>
                </c:pt>
                <c:pt idx="26">
                  <c:v>39476</c:v>
                </c:pt>
                <c:pt idx="27">
                  <c:v>39477</c:v>
                </c:pt>
                <c:pt idx="28">
                  <c:v>39478</c:v>
                </c:pt>
                <c:pt idx="29">
                  <c:v>39479</c:v>
                </c:pt>
                <c:pt idx="30">
                  <c:v>39480</c:v>
                </c:pt>
                <c:pt idx="31">
                  <c:v>39481</c:v>
                </c:pt>
                <c:pt idx="32">
                  <c:v>39482</c:v>
                </c:pt>
                <c:pt idx="33">
                  <c:v>39483</c:v>
                </c:pt>
                <c:pt idx="34">
                  <c:v>39484</c:v>
                </c:pt>
                <c:pt idx="35">
                  <c:v>39485</c:v>
                </c:pt>
                <c:pt idx="36">
                  <c:v>39486</c:v>
                </c:pt>
                <c:pt idx="37">
                  <c:v>39487</c:v>
                </c:pt>
                <c:pt idx="38">
                  <c:v>39488</c:v>
                </c:pt>
                <c:pt idx="39">
                  <c:v>39489</c:v>
                </c:pt>
                <c:pt idx="40">
                  <c:v>39490</c:v>
                </c:pt>
                <c:pt idx="41">
                  <c:v>39491</c:v>
                </c:pt>
                <c:pt idx="42">
                  <c:v>39492</c:v>
                </c:pt>
                <c:pt idx="43">
                  <c:v>39493</c:v>
                </c:pt>
                <c:pt idx="44">
                  <c:v>39494</c:v>
                </c:pt>
                <c:pt idx="45">
                  <c:v>39495</c:v>
                </c:pt>
                <c:pt idx="46">
                  <c:v>39496</c:v>
                </c:pt>
                <c:pt idx="47">
                  <c:v>39497</c:v>
                </c:pt>
                <c:pt idx="48">
                  <c:v>39498</c:v>
                </c:pt>
                <c:pt idx="49">
                  <c:v>39499</c:v>
                </c:pt>
                <c:pt idx="50">
                  <c:v>39500</c:v>
                </c:pt>
                <c:pt idx="51">
                  <c:v>39501</c:v>
                </c:pt>
                <c:pt idx="52">
                  <c:v>39502</c:v>
                </c:pt>
                <c:pt idx="53">
                  <c:v>39503</c:v>
                </c:pt>
                <c:pt idx="54">
                  <c:v>39504</c:v>
                </c:pt>
                <c:pt idx="55">
                  <c:v>39505</c:v>
                </c:pt>
                <c:pt idx="56">
                  <c:v>39506</c:v>
                </c:pt>
                <c:pt idx="57">
                  <c:v>39507</c:v>
                </c:pt>
                <c:pt idx="58">
                  <c:v>39508</c:v>
                </c:pt>
                <c:pt idx="59">
                  <c:v>39509</c:v>
                </c:pt>
                <c:pt idx="60">
                  <c:v>39510</c:v>
                </c:pt>
                <c:pt idx="61">
                  <c:v>39511</c:v>
                </c:pt>
                <c:pt idx="62">
                  <c:v>39512</c:v>
                </c:pt>
                <c:pt idx="63">
                  <c:v>39513</c:v>
                </c:pt>
                <c:pt idx="64">
                  <c:v>39514</c:v>
                </c:pt>
                <c:pt idx="65">
                  <c:v>39515</c:v>
                </c:pt>
                <c:pt idx="66">
                  <c:v>39516</c:v>
                </c:pt>
                <c:pt idx="67">
                  <c:v>39517</c:v>
                </c:pt>
                <c:pt idx="68">
                  <c:v>39518</c:v>
                </c:pt>
                <c:pt idx="69">
                  <c:v>39519</c:v>
                </c:pt>
                <c:pt idx="70">
                  <c:v>39520</c:v>
                </c:pt>
                <c:pt idx="71">
                  <c:v>39521</c:v>
                </c:pt>
                <c:pt idx="72">
                  <c:v>39522</c:v>
                </c:pt>
                <c:pt idx="73">
                  <c:v>39523</c:v>
                </c:pt>
                <c:pt idx="74">
                  <c:v>39524</c:v>
                </c:pt>
                <c:pt idx="75">
                  <c:v>39525</c:v>
                </c:pt>
                <c:pt idx="76">
                  <c:v>39526</c:v>
                </c:pt>
                <c:pt idx="77">
                  <c:v>39527</c:v>
                </c:pt>
                <c:pt idx="78">
                  <c:v>39528</c:v>
                </c:pt>
                <c:pt idx="79">
                  <c:v>39529</c:v>
                </c:pt>
                <c:pt idx="80">
                  <c:v>39530</c:v>
                </c:pt>
                <c:pt idx="81">
                  <c:v>39531</c:v>
                </c:pt>
                <c:pt idx="82">
                  <c:v>39532</c:v>
                </c:pt>
                <c:pt idx="83">
                  <c:v>39533</c:v>
                </c:pt>
                <c:pt idx="84">
                  <c:v>39534</c:v>
                </c:pt>
                <c:pt idx="85">
                  <c:v>39535</c:v>
                </c:pt>
                <c:pt idx="86">
                  <c:v>39536</c:v>
                </c:pt>
                <c:pt idx="87">
                  <c:v>39537</c:v>
                </c:pt>
                <c:pt idx="88">
                  <c:v>39538</c:v>
                </c:pt>
                <c:pt idx="89">
                  <c:v>39539</c:v>
                </c:pt>
                <c:pt idx="90">
                  <c:v>39540</c:v>
                </c:pt>
                <c:pt idx="91">
                  <c:v>39541</c:v>
                </c:pt>
                <c:pt idx="92">
                  <c:v>39542</c:v>
                </c:pt>
                <c:pt idx="93">
                  <c:v>39543</c:v>
                </c:pt>
                <c:pt idx="94">
                  <c:v>39544</c:v>
                </c:pt>
                <c:pt idx="95">
                  <c:v>39545</c:v>
                </c:pt>
                <c:pt idx="96">
                  <c:v>39546</c:v>
                </c:pt>
                <c:pt idx="97">
                  <c:v>39547</c:v>
                </c:pt>
                <c:pt idx="98">
                  <c:v>39548</c:v>
                </c:pt>
                <c:pt idx="99">
                  <c:v>39549</c:v>
                </c:pt>
                <c:pt idx="100">
                  <c:v>39550</c:v>
                </c:pt>
                <c:pt idx="101">
                  <c:v>39551</c:v>
                </c:pt>
                <c:pt idx="102">
                  <c:v>39552</c:v>
                </c:pt>
                <c:pt idx="103">
                  <c:v>39553</c:v>
                </c:pt>
                <c:pt idx="104">
                  <c:v>39554</c:v>
                </c:pt>
                <c:pt idx="105">
                  <c:v>39555</c:v>
                </c:pt>
                <c:pt idx="106">
                  <c:v>39556</c:v>
                </c:pt>
                <c:pt idx="107">
                  <c:v>39557</c:v>
                </c:pt>
                <c:pt idx="108">
                  <c:v>39558</c:v>
                </c:pt>
                <c:pt idx="109">
                  <c:v>39559</c:v>
                </c:pt>
                <c:pt idx="110">
                  <c:v>39560</c:v>
                </c:pt>
                <c:pt idx="111">
                  <c:v>39561</c:v>
                </c:pt>
                <c:pt idx="112">
                  <c:v>39562</c:v>
                </c:pt>
                <c:pt idx="113">
                  <c:v>39563</c:v>
                </c:pt>
                <c:pt idx="114">
                  <c:v>39564</c:v>
                </c:pt>
                <c:pt idx="115">
                  <c:v>39565</c:v>
                </c:pt>
                <c:pt idx="116">
                  <c:v>39566</c:v>
                </c:pt>
                <c:pt idx="117">
                  <c:v>39567</c:v>
                </c:pt>
                <c:pt idx="118">
                  <c:v>39568</c:v>
                </c:pt>
                <c:pt idx="119">
                  <c:v>39569</c:v>
                </c:pt>
                <c:pt idx="120">
                  <c:v>39570</c:v>
                </c:pt>
                <c:pt idx="121">
                  <c:v>39571</c:v>
                </c:pt>
                <c:pt idx="122">
                  <c:v>39572</c:v>
                </c:pt>
                <c:pt idx="123">
                  <c:v>39573</c:v>
                </c:pt>
                <c:pt idx="124">
                  <c:v>39574</c:v>
                </c:pt>
                <c:pt idx="125">
                  <c:v>39575</c:v>
                </c:pt>
                <c:pt idx="126">
                  <c:v>39576</c:v>
                </c:pt>
                <c:pt idx="127">
                  <c:v>39577</c:v>
                </c:pt>
                <c:pt idx="128">
                  <c:v>39578</c:v>
                </c:pt>
                <c:pt idx="129">
                  <c:v>39579</c:v>
                </c:pt>
                <c:pt idx="130">
                  <c:v>39580</c:v>
                </c:pt>
                <c:pt idx="131">
                  <c:v>39581</c:v>
                </c:pt>
                <c:pt idx="132">
                  <c:v>39582</c:v>
                </c:pt>
                <c:pt idx="133">
                  <c:v>39583</c:v>
                </c:pt>
                <c:pt idx="134">
                  <c:v>39584</c:v>
                </c:pt>
                <c:pt idx="135">
                  <c:v>39585</c:v>
                </c:pt>
                <c:pt idx="136">
                  <c:v>39586</c:v>
                </c:pt>
                <c:pt idx="137">
                  <c:v>39587</c:v>
                </c:pt>
                <c:pt idx="138">
                  <c:v>39588</c:v>
                </c:pt>
                <c:pt idx="139">
                  <c:v>39589</c:v>
                </c:pt>
                <c:pt idx="140">
                  <c:v>39590</c:v>
                </c:pt>
                <c:pt idx="141">
                  <c:v>39591</c:v>
                </c:pt>
                <c:pt idx="142">
                  <c:v>39592</c:v>
                </c:pt>
                <c:pt idx="143">
                  <c:v>39593</c:v>
                </c:pt>
                <c:pt idx="144">
                  <c:v>39594</c:v>
                </c:pt>
                <c:pt idx="145">
                  <c:v>39595</c:v>
                </c:pt>
                <c:pt idx="146">
                  <c:v>39596</c:v>
                </c:pt>
                <c:pt idx="147">
                  <c:v>39597</c:v>
                </c:pt>
                <c:pt idx="148">
                  <c:v>39598</c:v>
                </c:pt>
                <c:pt idx="149">
                  <c:v>39599</c:v>
                </c:pt>
                <c:pt idx="150">
                  <c:v>39600</c:v>
                </c:pt>
                <c:pt idx="151">
                  <c:v>39601</c:v>
                </c:pt>
                <c:pt idx="152">
                  <c:v>39602</c:v>
                </c:pt>
                <c:pt idx="153">
                  <c:v>39603</c:v>
                </c:pt>
                <c:pt idx="154">
                  <c:v>39604</c:v>
                </c:pt>
                <c:pt idx="155">
                  <c:v>39605</c:v>
                </c:pt>
                <c:pt idx="156">
                  <c:v>39606</c:v>
                </c:pt>
                <c:pt idx="157">
                  <c:v>39607</c:v>
                </c:pt>
                <c:pt idx="158">
                  <c:v>39608</c:v>
                </c:pt>
                <c:pt idx="159">
                  <c:v>39609</c:v>
                </c:pt>
                <c:pt idx="160">
                  <c:v>39610</c:v>
                </c:pt>
                <c:pt idx="161">
                  <c:v>39611</c:v>
                </c:pt>
                <c:pt idx="162">
                  <c:v>39612</c:v>
                </c:pt>
                <c:pt idx="163">
                  <c:v>39613</c:v>
                </c:pt>
                <c:pt idx="164">
                  <c:v>39614</c:v>
                </c:pt>
                <c:pt idx="165">
                  <c:v>39615</c:v>
                </c:pt>
                <c:pt idx="166">
                  <c:v>39616</c:v>
                </c:pt>
                <c:pt idx="167">
                  <c:v>39617</c:v>
                </c:pt>
                <c:pt idx="168">
                  <c:v>39618</c:v>
                </c:pt>
                <c:pt idx="169">
                  <c:v>39619</c:v>
                </c:pt>
                <c:pt idx="170">
                  <c:v>39620</c:v>
                </c:pt>
                <c:pt idx="171">
                  <c:v>39621</c:v>
                </c:pt>
                <c:pt idx="172">
                  <c:v>39622</c:v>
                </c:pt>
                <c:pt idx="173">
                  <c:v>39623</c:v>
                </c:pt>
                <c:pt idx="174">
                  <c:v>39624</c:v>
                </c:pt>
                <c:pt idx="175">
                  <c:v>39625</c:v>
                </c:pt>
                <c:pt idx="176">
                  <c:v>39626</c:v>
                </c:pt>
                <c:pt idx="177">
                  <c:v>39627</c:v>
                </c:pt>
                <c:pt idx="178">
                  <c:v>39628</c:v>
                </c:pt>
                <c:pt idx="179">
                  <c:v>39629</c:v>
                </c:pt>
                <c:pt idx="180">
                  <c:v>39630</c:v>
                </c:pt>
                <c:pt idx="181">
                  <c:v>39631</c:v>
                </c:pt>
                <c:pt idx="182">
                  <c:v>39632</c:v>
                </c:pt>
                <c:pt idx="183">
                  <c:v>39633</c:v>
                </c:pt>
                <c:pt idx="184">
                  <c:v>39634</c:v>
                </c:pt>
                <c:pt idx="185">
                  <c:v>39635</c:v>
                </c:pt>
                <c:pt idx="186">
                  <c:v>39636</c:v>
                </c:pt>
                <c:pt idx="187">
                  <c:v>39637</c:v>
                </c:pt>
                <c:pt idx="188">
                  <c:v>39638</c:v>
                </c:pt>
                <c:pt idx="189">
                  <c:v>39639</c:v>
                </c:pt>
                <c:pt idx="190">
                  <c:v>39640</c:v>
                </c:pt>
                <c:pt idx="191">
                  <c:v>39641</c:v>
                </c:pt>
                <c:pt idx="192">
                  <c:v>39642</c:v>
                </c:pt>
                <c:pt idx="193">
                  <c:v>39643</c:v>
                </c:pt>
                <c:pt idx="194">
                  <c:v>39644</c:v>
                </c:pt>
                <c:pt idx="195">
                  <c:v>39645</c:v>
                </c:pt>
                <c:pt idx="196">
                  <c:v>39646</c:v>
                </c:pt>
                <c:pt idx="197">
                  <c:v>39647</c:v>
                </c:pt>
                <c:pt idx="198">
                  <c:v>39648</c:v>
                </c:pt>
                <c:pt idx="199">
                  <c:v>39649</c:v>
                </c:pt>
                <c:pt idx="200">
                  <c:v>39650</c:v>
                </c:pt>
                <c:pt idx="201">
                  <c:v>39651</c:v>
                </c:pt>
                <c:pt idx="202">
                  <c:v>39652</c:v>
                </c:pt>
                <c:pt idx="203">
                  <c:v>39653</c:v>
                </c:pt>
                <c:pt idx="204">
                  <c:v>39654</c:v>
                </c:pt>
                <c:pt idx="205">
                  <c:v>39655</c:v>
                </c:pt>
                <c:pt idx="206">
                  <c:v>39656</c:v>
                </c:pt>
                <c:pt idx="207">
                  <c:v>39657</c:v>
                </c:pt>
                <c:pt idx="208">
                  <c:v>39658</c:v>
                </c:pt>
                <c:pt idx="209">
                  <c:v>39659</c:v>
                </c:pt>
                <c:pt idx="210">
                  <c:v>39660</c:v>
                </c:pt>
                <c:pt idx="211">
                  <c:v>39661</c:v>
                </c:pt>
                <c:pt idx="212">
                  <c:v>39662</c:v>
                </c:pt>
                <c:pt idx="213">
                  <c:v>39663</c:v>
                </c:pt>
                <c:pt idx="214">
                  <c:v>39664</c:v>
                </c:pt>
                <c:pt idx="215">
                  <c:v>39665</c:v>
                </c:pt>
                <c:pt idx="216">
                  <c:v>39666</c:v>
                </c:pt>
                <c:pt idx="217">
                  <c:v>39667</c:v>
                </c:pt>
                <c:pt idx="218">
                  <c:v>39668</c:v>
                </c:pt>
                <c:pt idx="219">
                  <c:v>39669</c:v>
                </c:pt>
                <c:pt idx="220">
                  <c:v>39670</c:v>
                </c:pt>
                <c:pt idx="221">
                  <c:v>39671</c:v>
                </c:pt>
                <c:pt idx="222">
                  <c:v>39672</c:v>
                </c:pt>
                <c:pt idx="223">
                  <c:v>39673</c:v>
                </c:pt>
                <c:pt idx="224">
                  <c:v>39674</c:v>
                </c:pt>
                <c:pt idx="225">
                  <c:v>39675</c:v>
                </c:pt>
                <c:pt idx="226">
                  <c:v>39676</c:v>
                </c:pt>
                <c:pt idx="227">
                  <c:v>39677</c:v>
                </c:pt>
                <c:pt idx="228">
                  <c:v>39678</c:v>
                </c:pt>
                <c:pt idx="229">
                  <c:v>39679</c:v>
                </c:pt>
                <c:pt idx="230">
                  <c:v>39680</c:v>
                </c:pt>
                <c:pt idx="231">
                  <c:v>39681</c:v>
                </c:pt>
                <c:pt idx="232">
                  <c:v>39682</c:v>
                </c:pt>
                <c:pt idx="233">
                  <c:v>39683</c:v>
                </c:pt>
                <c:pt idx="234">
                  <c:v>39684</c:v>
                </c:pt>
                <c:pt idx="235">
                  <c:v>39685</c:v>
                </c:pt>
                <c:pt idx="236">
                  <c:v>39686</c:v>
                </c:pt>
                <c:pt idx="237">
                  <c:v>39687</c:v>
                </c:pt>
                <c:pt idx="238">
                  <c:v>39688</c:v>
                </c:pt>
                <c:pt idx="239">
                  <c:v>39689</c:v>
                </c:pt>
                <c:pt idx="240">
                  <c:v>39690</c:v>
                </c:pt>
                <c:pt idx="241">
                  <c:v>39691</c:v>
                </c:pt>
                <c:pt idx="242">
                  <c:v>39692</c:v>
                </c:pt>
                <c:pt idx="243">
                  <c:v>39693</c:v>
                </c:pt>
                <c:pt idx="244">
                  <c:v>39694</c:v>
                </c:pt>
                <c:pt idx="245">
                  <c:v>39695</c:v>
                </c:pt>
                <c:pt idx="246">
                  <c:v>39696</c:v>
                </c:pt>
                <c:pt idx="247">
                  <c:v>39697</c:v>
                </c:pt>
                <c:pt idx="248">
                  <c:v>39698</c:v>
                </c:pt>
                <c:pt idx="249">
                  <c:v>39699</c:v>
                </c:pt>
                <c:pt idx="250">
                  <c:v>39700</c:v>
                </c:pt>
                <c:pt idx="251">
                  <c:v>39701</c:v>
                </c:pt>
                <c:pt idx="252">
                  <c:v>39702</c:v>
                </c:pt>
                <c:pt idx="253">
                  <c:v>39703</c:v>
                </c:pt>
                <c:pt idx="254">
                  <c:v>39704</c:v>
                </c:pt>
                <c:pt idx="255">
                  <c:v>39705</c:v>
                </c:pt>
                <c:pt idx="256">
                  <c:v>39706</c:v>
                </c:pt>
                <c:pt idx="257">
                  <c:v>39707</c:v>
                </c:pt>
                <c:pt idx="258">
                  <c:v>39708</c:v>
                </c:pt>
                <c:pt idx="259">
                  <c:v>39709</c:v>
                </c:pt>
                <c:pt idx="260">
                  <c:v>39710</c:v>
                </c:pt>
                <c:pt idx="261">
                  <c:v>39711</c:v>
                </c:pt>
                <c:pt idx="262">
                  <c:v>39712</c:v>
                </c:pt>
                <c:pt idx="263">
                  <c:v>39713</c:v>
                </c:pt>
                <c:pt idx="264">
                  <c:v>39714</c:v>
                </c:pt>
                <c:pt idx="265">
                  <c:v>39715</c:v>
                </c:pt>
                <c:pt idx="266">
                  <c:v>39716</c:v>
                </c:pt>
                <c:pt idx="267">
                  <c:v>39717</c:v>
                </c:pt>
                <c:pt idx="268">
                  <c:v>39718</c:v>
                </c:pt>
                <c:pt idx="269">
                  <c:v>39719</c:v>
                </c:pt>
                <c:pt idx="270">
                  <c:v>39720</c:v>
                </c:pt>
                <c:pt idx="271">
                  <c:v>39721</c:v>
                </c:pt>
                <c:pt idx="272">
                  <c:v>39722</c:v>
                </c:pt>
                <c:pt idx="273">
                  <c:v>39723</c:v>
                </c:pt>
                <c:pt idx="274">
                  <c:v>39724</c:v>
                </c:pt>
                <c:pt idx="275">
                  <c:v>39725</c:v>
                </c:pt>
                <c:pt idx="276">
                  <c:v>39726</c:v>
                </c:pt>
                <c:pt idx="277">
                  <c:v>39727</c:v>
                </c:pt>
                <c:pt idx="278">
                  <c:v>39728</c:v>
                </c:pt>
                <c:pt idx="279">
                  <c:v>39729</c:v>
                </c:pt>
                <c:pt idx="280">
                  <c:v>39730</c:v>
                </c:pt>
                <c:pt idx="281">
                  <c:v>39731</c:v>
                </c:pt>
                <c:pt idx="282">
                  <c:v>39732</c:v>
                </c:pt>
                <c:pt idx="283">
                  <c:v>39733</c:v>
                </c:pt>
                <c:pt idx="284">
                  <c:v>39734</c:v>
                </c:pt>
                <c:pt idx="285">
                  <c:v>39735</c:v>
                </c:pt>
                <c:pt idx="286">
                  <c:v>39736</c:v>
                </c:pt>
                <c:pt idx="287">
                  <c:v>39737</c:v>
                </c:pt>
                <c:pt idx="288">
                  <c:v>39738</c:v>
                </c:pt>
                <c:pt idx="289">
                  <c:v>39739</c:v>
                </c:pt>
                <c:pt idx="290">
                  <c:v>39740</c:v>
                </c:pt>
                <c:pt idx="291">
                  <c:v>39741</c:v>
                </c:pt>
                <c:pt idx="292">
                  <c:v>39742</c:v>
                </c:pt>
                <c:pt idx="293">
                  <c:v>39743</c:v>
                </c:pt>
                <c:pt idx="294">
                  <c:v>39744</c:v>
                </c:pt>
                <c:pt idx="295">
                  <c:v>39745</c:v>
                </c:pt>
                <c:pt idx="296">
                  <c:v>39746</c:v>
                </c:pt>
                <c:pt idx="297">
                  <c:v>39747</c:v>
                </c:pt>
                <c:pt idx="298">
                  <c:v>39748</c:v>
                </c:pt>
                <c:pt idx="299">
                  <c:v>39749</c:v>
                </c:pt>
                <c:pt idx="300">
                  <c:v>39750</c:v>
                </c:pt>
                <c:pt idx="301">
                  <c:v>39751</c:v>
                </c:pt>
                <c:pt idx="302">
                  <c:v>39752</c:v>
                </c:pt>
                <c:pt idx="303">
                  <c:v>39753</c:v>
                </c:pt>
                <c:pt idx="304">
                  <c:v>39754</c:v>
                </c:pt>
                <c:pt idx="305">
                  <c:v>39755</c:v>
                </c:pt>
                <c:pt idx="306">
                  <c:v>39756</c:v>
                </c:pt>
                <c:pt idx="307">
                  <c:v>39757</c:v>
                </c:pt>
                <c:pt idx="308">
                  <c:v>39758</c:v>
                </c:pt>
                <c:pt idx="309">
                  <c:v>39759</c:v>
                </c:pt>
                <c:pt idx="310">
                  <c:v>39760</c:v>
                </c:pt>
                <c:pt idx="311">
                  <c:v>39761</c:v>
                </c:pt>
                <c:pt idx="312">
                  <c:v>39762</c:v>
                </c:pt>
                <c:pt idx="313">
                  <c:v>39763</c:v>
                </c:pt>
                <c:pt idx="314">
                  <c:v>39764</c:v>
                </c:pt>
                <c:pt idx="315">
                  <c:v>39765</c:v>
                </c:pt>
                <c:pt idx="316">
                  <c:v>39766</c:v>
                </c:pt>
                <c:pt idx="317">
                  <c:v>39767</c:v>
                </c:pt>
                <c:pt idx="318">
                  <c:v>39768</c:v>
                </c:pt>
                <c:pt idx="319">
                  <c:v>39769</c:v>
                </c:pt>
                <c:pt idx="320">
                  <c:v>39770</c:v>
                </c:pt>
                <c:pt idx="321">
                  <c:v>39771</c:v>
                </c:pt>
                <c:pt idx="322">
                  <c:v>39772</c:v>
                </c:pt>
                <c:pt idx="323">
                  <c:v>39773</c:v>
                </c:pt>
                <c:pt idx="324">
                  <c:v>39774</c:v>
                </c:pt>
                <c:pt idx="325">
                  <c:v>39775</c:v>
                </c:pt>
                <c:pt idx="326">
                  <c:v>39776</c:v>
                </c:pt>
                <c:pt idx="327">
                  <c:v>39777</c:v>
                </c:pt>
                <c:pt idx="328">
                  <c:v>39778</c:v>
                </c:pt>
                <c:pt idx="329">
                  <c:v>39779</c:v>
                </c:pt>
                <c:pt idx="330">
                  <c:v>39780</c:v>
                </c:pt>
                <c:pt idx="331">
                  <c:v>39781</c:v>
                </c:pt>
                <c:pt idx="332">
                  <c:v>39782</c:v>
                </c:pt>
                <c:pt idx="333">
                  <c:v>39783</c:v>
                </c:pt>
                <c:pt idx="334">
                  <c:v>39784</c:v>
                </c:pt>
                <c:pt idx="335">
                  <c:v>39785</c:v>
                </c:pt>
                <c:pt idx="336">
                  <c:v>39786</c:v>
                </c:pt>
                <c:pt idx="337">
                  <c:v>39787</c:v>
                </c:pt>
                <c:pt idx="338">
                  <c:v>39788</c:v>
                </c:pt>
                <c:pt idx="339">
                  <c:v>39789</c:v>
                </c:pt>
                <c:pt idx="340">
                  <c:v>39790</c:v>
                </c:pt>
                <c:pt idx="341">
                  <c:v>39791</c:v>
                </c:pt>
                <c:pt idx="342">
                  <c:v>39792</c:v>
                </c:pt>
                <c:pt idx="343">
                  <c:v>39793</c:v>
                </c:pt>
                <c:pt idx="344">
                  <c:v>39794</c:v>
                </c:pt>
                <c:pt idx="345">
                  <c:v>39795</c:v>
                </c:pt>
                <c:pt idx="346">
                  <c:v>39796</c:v>
                </c:pt>
                <c:pt idx="347">
                  <c:v>39797</c:v>
                </c:pt>
                <c:pt idx="348">
                  <c:v>39798</c:v>
                </c:pt>
                <c:pt idx="349">
                  <c:v>39799</c:v>
                </c:pt>
                <c:pt idx="350">
                  <c:v>39800</c:v>
                </c:pt>
                <c:pt idx="351">
                  <c:v>39801</c:v>
                </c:pt>
                <c:pt idx="352">
                  <c:v>39802</c:v>
                </c:pt>
                <c:pt idx="353">
                  <c:v>39803</c:v>
                </c:pt>
                <c:pt idx="354">
                  <c:v>39804</c:v>
                </c:pt>
                <c:pt idx="355">
                  <c:v>39805</c:v>
                </c:pt>
                <c:pt idx="356">
                  <c:v>39806</c:v>
                </c:pt>
                <c:pt idx="357">
                  <c:v>39807</c:v>
                </c:pt>
                <c:pt idx="358">
                  <c:v>39808</c:v>
                </c:pt>
                <c:pt idx="359">
                  <c:v>39809</c:v>
                </c:pt>
                <c:pt idx="360">
                  <c:v>39810</c:v>
                </c:pt>
                <c:pt idx="361">
                  <c:v>39811</c:v>
                </c:pt>
                <c:pt idx="362">
                  <c:v>39812</c:v>
                </c:pt>
                <c:pt idx="363">
                  <c:v>39813</c:v>
                </c:pt>
                <c:pt idx="364">
                  <c:v>39814</c:v>
                </c:pt>
                <c:pt idx="365">
                  <c:v>39815</c:v>
                </c:pt>
                <c:pt idx="366">
                  <c:v>39816</c:v>
                </c:pt>
                <c:pt idx="367">
                  <c:v>39817</c:v>
                </c:pt>
                <c:pt idx="368">
                  <c:v>39818</c:v>
                </c:pt>
                <c:pt idx="369">
                  <c:v>39819</c:v>
                </c:pt>
                <c:pt idx="370">
                  <c:v>39820</c:v>
                </c:pt>
                <c:pt idx="371">
                  <c:v>39821</c:v>
                </c:pt>
                <c:pt idx="372">
                  <c:v>39822</c:v>
                </c:pt>
                <c:pt idx="373">
                  <c:v>39823</c:v>
                </c:pt>
                <c:pt idx="374">
                  <c:v>39824</c:v>
                </c:pt>
                <c:pt idx="375">
                  <c:v>39825</c:v>
                </c:pt>
                <c:pt idx="376">
                  <c:v>39826</c:v>
                </c:pt>
                <c:pt idx="377">
                  <c:v>39827</c:v>
                </c:pt>
                <c:pt idx="378">
                  <c:v>39828</c:v>
                </c:pt>
                <c:pt idx="379">
                  <c:v>39829</c:v>
                </c:pt>
                <c:pt idx="380">
                  <c:v>39830</c:v>
                </c:pt>
                <c:pt idx="381">
                  <c:v>39831</c:v>
                </c:pt>
                <c:pt idx="382">
                  <c:v>39832</c:v>
                </c:pt>
                <c:pt idx="383">
                  <c:v>39833</c:v>
                </c:pt>
                <c:pt idx="384">
                  <c:v>39834</c:v>
                </c:pt>
                <c:pt idx="385">
                  <c:v>39835</c:v>
                </c:pt>
                <c:pt idx="386">
                  <c:v>39836</c:v>
                </c:pt>
                <c:pt idx="387">
                  <c:v>39837</c:v>
                </c:pt>
                <c:pt idx="388">
                  <c:v>39838</c:v>
                </c:pt>
                <c:pt idx="389">
                  <c:v>39839</c:v>
                </c:pt>
                <c:pt idx="390">
                  <c:v>39840</c:v>
                </c:pt>
                <c:pt idx="391">
                  <c:v>39841</c:v>
                </c:pt>
                <c:pt idx="392">
                  <c:v>39842</c:v>
                </c:pt>
                <c:pt idx="393">
                  <c:v>39843</c:v>
                </c:pt>
                <c:pt idx="394">
                  <c:v>39844</c:v>
                </c:pt>
                <c:pt idx="395">
                  <c:v>39845</c:v>
                </c:pt>
                <c:pt idx="396">
                  <c:v>39846</c:v>
                </c:pt>
                <c:pt idx="397">
                  <c:v>39847</c:v>
                </c:pt>
                <c:pt idx="398">
                  <c:v>39848</c:v>
                </c:pt>
                <c:pt idx="399">
                  <c:v>39849</c:v>
                </c:pt>
                <c:pt idx="400">
                  <c:v>39850</c:v>
                </c:pt>
                <c:pt idx="401">
                  <c:v>39851</c:v>
                </c:pt>
                <c:pt idx="402">
                  <c:v>39852</c:v>
                </c:pt>
                <c:pt idx="403">
                  <c:v>39853</c:v>
                </c:pt>
                <c:pt idx="404">
                  <c:v>39854</c:v>
                </c:pt>
                <c:pt idx="405">
                  <c:v>39855</c:v>
                </c:pt>
                <c:pt idx="406">
                  <c:v>39856</c:v>
                </c:pt>
                <c:pt idx="407">
                  <c:v>39857</c:v>
                </c:pt>
                <c:pt idx="408">
                  <c:v>39858</c:v>
                </c:pt>
                <c:pt idx="409">
                  <c:v>39859</c:v>
                </c:pt>
                <c:pt idx="410">
                  <c:v>39860</c:v>
                </c:pt>
                <c:pt idx="411">
                  <c:v>39861</c:v>
                </c:pt>
                <c:pt idx="412">
                  <c:v>39862</c:v>
                </c:pt>
                <c:pt idx="413">
                  <c:v>39863</c:v>
                </c:pt>
                <c:pt idx="414">
                  <c:v>39864</c:v>
                </c:pt>
                <c:pt idx="415">
                  <c:v>39865</c:v>
                </c:pt>
                <c:pt idx="416">
                  <c:v>39866</c:v>
                </c:pt>
                <c:pt idx="417">
                  <c:v>39867</c:v>
                </c:pt>
                <c:pt idx="418">
                  <c:v>39868</c:v>
                </c:pt>
                <c:pt idx="419">
                  <c:v>39869</c:v>
                </c:pt>
                <c:pt idx="420">
                  <c:v>39870</c:v>
                </c:pt>
                <c:pt idx="421">
                  <c:v>39871</c:v>
                </c:pt>
                <c:pt idx="422">
                  <c:v>39872</c:v>
                </c:pt>
                <c:pt idx="423">
                  <c:v>39873</c:v>
                </c:pt>
                <c:pt idx="424">
                  <c:v>39874</c:v>
                </c:pt>
                <c:pt idx="425">
                  <c:v>39875</c:v>
                </c:pt>
                <c:pt idx="426">
                  <c:v>39876</c:v>
                </c:pt>
                <c:pt idx="427">
                  <c:v>39877</c:v>
                </c:pt>
                <c:pt idx="428">
                  <c:v>39878</c:v>
                </c:pt>
                <c:pt idx="429">
                  <c:v>39879</c:v>
                </c:pt>
                <c:pt idx="430">
                  <c:v>39880</c:v>
                </c:pt>
                <c:pt idx="431">
                  <c:v>39881</c:v>
                </c:pt>
                <c:pt idx="432">
                  <c:v>39882</c:v>
                </c:pt>
                <c:pt idx="433">
                  <c:v>39883</c:v>
                </c:pt>
                <c:pt idx="434">
                  <c:v>39884</c:v>
                </c:pt>
                <c:pt idx="435">
                  <c:v>39885</c:v>
                </c:pt>
                <c:pt idx="436">
                  <c:v>39886</c:v>
                </c:pt>
                <c:pt idx="437">
                  <c:v>39887</c:v>
                </c:pt>
                <c:pt idx="438">
                  <c:v>39888</c:v>
                </c:pt>
                <c:pt idx="439">
                  <c:v>39889</c:v>
                </c:pt>
                <c:pt idx="440">
                  <c:v>39890</c:v>
                </c:pt>
                <c:pt idx="441">
                  <c:v>39891</c:v>
                </c:pt>
                <c:pt idx="442">
                  <c:v>39892</c:v>
                </c:pt>
                <c:pt idx="443">
                  <c:v>39893</c:v>
                </c:pt>
                <c:pt idx="444">
                  <c:v>39894</c:v>
                </c:pt>
                <c:pt idx="445">
                  <c:v>39895</c:v>
                </c:pt>
                <c:pt idx="446">
                  <c:v>39896</c:v>
                </c:pt>
                <c:pt idx="447">
                  <c:v>39897</c:v>
                </c:pt>
                <c:pt idx="448">
                  <c:v>39898</c:v>
                </c:pt>
                <c:pt idx="449">
                  <c:v>39899</c:v>
                </c:pt>
                <c:pt idx="450">
                  <c:v>39900</c:v>
                </c:pt>
                <c:pt idx="451">
                  <c:v>39901</c:v>
                </c:pt>
                <c:pt idx="452">
                  <c:v>39902</c:v>
                </c:pt>
                <c:pt idx="453">
                  <c:v>39903</c:v>
                </c:pt>
                <c:pt idx="454">
                  <c:v>39904</c:v>
                </c:pt>
                <c:pt idx="455">
                  <c:v>39905</c:v>
                </c:pt>
                <c:pt idx="456">
                  <c:v>39906</c:v>
                </c:pt>
                <c:pt idx="457">
                  <c:v>39907</c:v>
                </c:pt>
                <c:pt idx="458">
                  <c:v>39908</c:v>
                </c:pt>
                <c:pt idx="459">
                  <c:v>39909</c:v>
                </c:pt>
                <c:pt idx="460">
                  <c:v>39910</c:v>
                </c:pt>
                <c:pt idx="461">
                  <c:v>39911</c:v>
                </c:pt>
                <c:pt idx="462">
                  <c:v>39912</c:v>
                </c:pt>
                <c:pt idx="463">
                  <c:v>39913</c:v>
                </c:pt>
                <c:pt idx="464">
                  <c:v>39914</c:v>
                </c:pt>
                <c:pt idx="465">
                  <c:v>39915</c:v>
                </c:pt>
                <c:pt idx="466">
                  <c:v>39916</c:v>
                </c:pt>
                <c:pt idx="467">
                  <c:v>39917</c:v>
                </c:pt>
                <c:pt idx="468">
                  <c:v>39918</c:v>
                </c:pt>
                <c:pt idx="469">
                  <c:v>39919</c:v>
                </c:pt>
                <c:pt idx="470">
                  <c:v>39920</c:v>
                </c:pt>
                <c:pt idx="471">
                  <c:v>39921</c:v>
                </c:pt>
                <c:pt idx="472">
                  <c:v>39922</c:v>
                </c:pt>
                <c:pt idx="473">
                  <c:v>39923</c:v>
                </c:pt>
                <c:pt idx="474">
                  <c:v>39924</c:v>
                </c:pt>
                <c:pt idx="475">
                  <c:v>39925</c:v>
                </c:pt>
                <c:pt idx="476">
                  <c:v>39926</c:v>
                </c:pt>
                <c:pt idx="477">
                  <c:v>39927</c:v>
                </c:pt>
                <c:pt idx="478">
                  <c:v>39928</c:v>
                </c:pt>
                <c:pt idx="479">
                  <c:v>39929</c:v>
                </c:pt>
                <c:pt idx="480">
                  <c:v>39930</c:v>
                </c:pt>
                <c:pt idx="481">
                  <c:v>39931</c:v>
                </c:pt>
                <c:pt idx="482">
                  <c:v>39932</c:v>
                </c:pt>
                <c:pt idx="483">
                  <c:v>39933</c:v>
                </c:pt>
                <c:pt idx="484">
                  <c:v>39934</c:v>
                </c:pt>
                <c:pt idx="485">
                  <c:v>39935</c:v>
                </c:pt>
                <c:pt idx="486">
                  <c:v>39936</c:v>
                </c:pt>
                <c:pt idx="487">
                  <c:v>39937</c:v>
                </c:pt>
                <c:pt idx="488">
                  <c:v>39938</c:v>
                </c:pt>
                <c:pt idx="489">
                  <c:v>39939</c:v>
                </c:pt>
                <c:pt idx="490">
                  <c:v>39940</c:v>
                </c:pt>
                <c:pt idx="491">
                  <c:v>39941</c:v>
                </c:pt>
                <c:pt idx="492">
                  <c:v>39942</c:v>
                </c:pt>
                <c:pt idx="493">
                  <c:v>39943</c:v>
                </c:pt>
                <c:pt idx="494">
                  <c:v>39944</c:v>
                </c:pt>
                <c:pt idx="495">
                  <c:v>39945</c:v>
                </c:pt>
                <c:pt idx="496">
                  <c:v>39946</c:v>
                </c:pt>
                <c:pt idx="497">
                  <c:v>39947</c:v>
                </c:pt>
                <c:pt idx="498">
                  <c:v>39948</c:v>
                </c:pt>
                <c:pt idx="499">
                  <c:v>39949</c:v>
                </c:pt>
                <c:pt idx="500">
                  <c:v>39950</c:v>
                </c:pt>
                <c:pt idx="501">
                  <c:v>39951</c:v>
                </c:pt>
                <c:pt idx="502">
                  <c:v>39952</c:v>
                </c:pt>
                <c:pt idx="503">
                  <c:v>39953</c:v>
                </c:pt>
                <c:pt idx="504">
                  <c:v>39954</c:v>
                </c:pt>
                <c:pt idx="505">
                  <c:v>39955</c:v>
                </c:pt>
                <c:pt idx="506">
                  <c:v>39956</c:v>
                </c:pt>
                <c:pt idx="507">
                  <c:v>39957</c:v>
                </c:pt>
                <c:pt idx="508">
                  <c:v>39958</c:v>
                </c:pt>
                <c:pt idx="509">
                  <c:v>39959</c:v>
                </c:pt>
                <c:pt idx="510">
                  <c:v>39960</c:v>
                </c:pt>
                <c:pt idx="511">
                  <c:v>39961</c:v>
                </c:pt>
                <c:pt idx="512">
                  <c:v>39962</c:v>
                </c:pt>
                <c:pt idx="513">
                  <c:v>39963</c:v>
                </c:pt>
                <c:pt idx="514">
                  <c:v>39964</c:v>
                </c:pt>
                <c:pt idx="515">
                  <c:v>39965</c:v>
                </c:pt>
                <c:pt idx="516">
                  <c:v>39966</c:v>
                </c:pt>
                <c:pt idx="517">
                  <c:v>39967</c:v>
                </c:pt>
                <c:pt idx="518">
                  <c:v>39968</c:v>
                </c:pt>
                <c:pt idx="519">
                  <c:v>39969</c:v>
                </c:pt>
                <c:pt idx="520">
                  <c:v>39970</c:v>
                </c:pt>
                <c:pt idx="521">
                  <c:v>39971</c:v>
                </c:pt>
                <c:pt idx="522">
                  <c:v>39972</c:v>
                </c:pt>
                <c:pt idx="523">
                  <c:v>39973</c:v>
                </c:pt>
                <c:pt idx="524">
                  <c:v>39974</c:v>
                </c:pt>
                <c:pt idx="525">
                  <c:v>39975</c:v>
                </c:pt>
                <c:pt idx="526">
                  <c:v>39976</c:v>
                </c:pt>
                <c:pt idx="527">
                  <c:v>39977</c:v>
                </c:pt>
                <c:pt idx="528">
                  <c:v>39978</c:v>
                </c:pt>
                <c:pt idx="529">
                  <c:v>39979</c:v>
                </c:pt>
                <c:pt idx="530">
                  <c:v>39980</c:v>
                </c:pt>
                <c:pt idx="531">
                  <c:v>39981</c:v>
                </c:pt>
                <c:pt idx="532">
                  <c:v>39982</c:v>
                </c:pt>
                <c:pt idx="533">
                  <c:v>39983</c:v>
                </c:pt>
                <c:pt idx="534">
                  <c:v>39984</c:v>
                </c:pt>
                <c:pt idx="535">
                  <c:v>39985</c:v>
                </c:pt>
                <c:pt idx="536">
                  <c:v>39986</c:v>
                </c:pt>
                <c:pt idx="537">
                  <c:v>39987</c:v>
                </c:pt>
                <c:pt idx="538">
                  <c:v>39988</c:v>
                </c:pt>
                <c:pt idx="539">
                  <c:v>39989</c:v>
                </c:pt>
                <c:pt idx="540">
                  <c:v>39990</c:v>
                </c:pt>
                <c:pt idx="541">
                  <c:v>39991</c:v>
                </c:pt>
                <c:pt idx="542">
                  <c:v>39992</c:v>
                </c:pt>
                <c:pt idx="543">
                  <c:v>39993</c:v>
                </c:pt>
                <c:pt idx="544">
                  <c:v>39994</c:v>
                </c:pt>
                <c:pt idx="545">
                  <c:v>39995</c:v>
                </c:pt>
                <c:pt idx="546">
                  <c:v>39996</c:v>
                </c:pt>
                <c:pt idx="547">
                  <c:v>39997</c:v>
                </c:pt>
                <c:pt idx="548">
                  <c:v>39998</c:v>
                </c:pt>
                <c:pt idx="549">
                  <c:v>39999</c:v>
                </c:pt>
                <c:pt idx="550">
                  <c:v>40000</c:v>
                </c:pt>
                <c:pt idx="551">
                  <c:v>40001</c:v>
                </c:pt>
                <c:pt idx="552">
                  <c:v>40002</c:v>
                </c:pt>
                <c:pt idx="553">
                  <c:v>40003</c:v>
                </c:pt>
                <c:pt idx="554">
                  <c:v>40004</c:v>
                </c:pt>
                <c:pt idx="555">
                  <c:v>40005</c:v>
                </c:pt>
                <c:pt idx="556">
                  <c:v>40006</c:v>
                </c:pt>
                <c:pt idx="557">
                  <c:v>40007</c:v>
                </c:pt>
                <c:pt idx="558">
                  <c:v>40008</c:v>
                </c:pt>
                <c:pt idx="559">
                  <c:v>40009</c:v>
                </c:pt>
                <c:pt idx="560">
                  <c:v>40010</c:v>
                </c:pt>
                <c:pt idx="561">
                  <c:v>40011</c:v>
                </c:pt>
                <c:pt idx="562">
                  <c:v>40012</c:v>
                </c:pt>
                <c:pt idx="563">
                  <c:v>40013</c:v>
                </c:pt>
                <c:pt idx="564">
                  <c:v>40014</c:v>
                </c:pt>
                <c:pt idx="565">
                  <c:v>40015</c:v>
                </c:pt>
                <c:pt idx="566">
                  <c:v>40016</c:v>
                </c:pt>
                <c:pt idx="567">
                  <c:v>40017</c:v>
                </c:pt>
                <c:pt idx="568">
                  <c:v>40018</c:v>
                </c:pt>
                <c:pt idx="569">
                  <c:v>40019</c:v>
                </c:pt>
                <c:pt idx="570">
                  <c:v>40020</c:v>
                </c:pt>
                <c:pt idx="571">
                  <c:v>40021</c:v>
                </c:pt>
                <c:pt idx="572">
                  <c:v>40022</c:v>
                </c:pt>
                <c:pt idx="573">
                  <c:v>40023</c:v>
                </c:pt>
                <c:pt idx="574">
                  <c:v>40024</c:v>
                </c:pt>
                <c:pt idx="575">
                  <c:v>40025</c:v>
                </c:pt>
                <c:pt idx="576">
                  <c:v>40026</c:v>
                </c:pt>
                <c:pt idx="577">
                  <c:v>40027</c:v>
                </c:pt>
                <c:pt idx="578">
                  <c:v>40028</c:v>
                </c:pt>
                <c:pt idx="579">
                  <c:v>40029</c:v>
                </c:pt>
                <c:pt idx="580">
                  <c:v>40030</c:v>
                </c:pt>
                <c:pt idx="581">
                  <c:v>40031</c:v>
                </c:pt>
                <c:pt idx="582">
                  <c:v>40032</c:v>
                </c:pt>
                <c:pt idx="583">
                  <c:v>40033</c:v>
                </c:pt>
                <c:pt idx="584">
                  <c:v>40034</c:v>
                </c:pt>
                <c:pt idx="585">
                  <c:v>40035</c:v>
                </c:pt>
                <c:pt idx="586">
                  <c:v>40036</c:v>
                </c:pt>
                <c:pt idx="587">
                  <c:v>40037</c:v>
                </c:pt>
                <c:pt idx="588">
                  <c:v>40038</c:v>
                </c:pt>
                <c:pt idx="589">
                  <c:v>40039</c:v>
                </c:pt>
                <c:pt idx="590">
                  <c:v>40040</c:v>
                </c:pt>
                <c:pt idx="591">
                  <c:v>40041</c:v>
                </c:pt>
                <c:pt idx="592">
                  <c:v>40042</c:v>
                </c:pt>
                <c:pt idx="593">
                  <c:v>40043</c:v>
                </c:pt>
                <c:pt idx="594">
                  <c:v>40044</c:v>
                </c:pt>
                <c:pt idx="595">
                  <c:v>40045</c:v>
                </c:pt>
                <c:pt idx="596">
                  <c:v>40046</c:v>
                </c:pt>
                <c:pt idx="597">
                  <c:v>40047</c:v>
                </c:pt>
                <c:pt idx="598">
                  <c:v>40048</c:v>
                </c:pt>
                <c:pt idx="599">
                  <c:v>40049</c:v>
                </c:pt>
                <c:pt idx="600">
                  <c:v>40050</c:v>
                </c:pt>
                <c:pt idx="601">
                  <c:v>40051</c:v>
                </c:pt>
                <c:pt idx="602">
                  <c:v>40052</c:v>
                </c:pt>
                <c:pt idx="603">
                  <c:v>40053</c:v>
                </c:pt>
                <c:pt idx="604">
                  <c:v>40054</c:v>
                </c:pt>
                <c:pt idx="605">
                  <c:v>40055</c:v>
                </c:pt>
                <c:pt idx="606">
                  <c:v>40056</c:v>
                </c:pt>
                <c:pt idx="607">
                  <c:v>40057</c:v>
                </c:pt>
                <c:pt idx="608">
                  <c:v>40058</c:v>
                </c:pt>
                <c:pt idx="609">
                  <c:v>40059</c:v>
                </c:pt>
                <c:pt idx="610">
                  <c:v>40060</c:v>
                </c:pt>
                <c:pt idx="611">
                  <c:v>40061</c:v>
                </c:pt>
                <c:pt idx="612">
                  <c:v>40062</c:v>
                </c:pt>
                <c:pt idx="613">
                  <c:v>40063</c:v>
                </c:pt>
                <c:pt idx="614">
                  <c:v>40064</c:v>
                </c:pt>
                <c:pt idx="615">
                  <c:v>40065</c:v>
                </c:pt>
                <c:pt idx="616">
                  <c:v>40066</c:v>
                </c:pt>
                <c:pt idx="617">
                  <c:v>40067</c:v>
                </c:pt>
                <c:pt idx="618">
                  <c:v>40068</c:v>
                </c:pt>
                <c:pt idx="619">
                  <c:v>40069</c:v>
                </c:pt>
                <c:pt idx="620">
                  <c:v>40070</c:v>
                </c:pt>
                <c:pt idx="621">
                  <c:v>40071</c:v>
                </c:pt>
                <c:pt idx="622">
                  <c:v>40072</c:v>
                </c:pt>
                <c:pt idx="623">
                  <c:v>40073</c:v>
                </c:pt>
                <c:pt idx="624">
                  <c:v>40074</c:v>
                </c:pt>
                <c:pt idx="625">
                  <c:v>40075</c:v>
                </c:pt>
                <c:pt idx="626">
                  <c:v>40076</c:v>
                </c:pt>
                <c:pt idx="627">
                  <c:v>40077</c:v>
                </c:pt>
                <c:pt idx="628">
                  <c:v>40078</c:v>
                </c:pt>
                <c:pt idx="629">
                  <c:v>40079</c:v>
                </c:pt>
                <c:pt idx="630">
                  <c:v>40080</c:v>
                </c:pt>
                <c:pt idx="631">
                  <c:v>40081</c:v>
                </c:pt>
                <c:pt idx="632">
                  <c:v>40082</c:v>
                </c:pt>
                <c:pt idx="633">
                  <c:v>40083</c:v>
                </c:pt>
                <c:pt idx="634">
                  <c:v>40084</c:v>
                </c:pt>
                <c:pt idx="635">
                  <c:v>40085</c:v>
                </c:pt>
                <c:pt idx="636">
                  <c:v>40086</c:v>
                </c:pt>
                <c:pt idx="637">
                  <c:v>40087</c:v>
                </c:pt>
                <c:pt idx="638">
                  <c:v>40088</c:v>
                </c:pt>
                <c:pt idx="639">
                  <c:v>40089</c:v>
                </c:pt>
                <c:pt idx="640">
                  <c:v>40090</c:v>
                </c:pt>
                <c:pt idx="641">
                  <c:v>40091</c:v>
                </c:pt>
                <c:pt idx="642">
                  <c:v>40092</c:v>
                </c:pt>
                <c:pt idx="643">
                  <c:v>40093</c:v>
                </c:pt>
                <c:pt idx="644">
                  <c:v>40094</c:v>
                </c:pt>
                <c:pt idx="645">
                  <c:v>40095</c:v>
                </c:pt>
                <c:pt idx="646">
                  <c:v>40096</c:v>
                </c:pt>
                <c:pt idx="647">
                  <c:v>40097</c:v>
                </c:pt>
                <c:pt idx="648">
                  <c:v>40098</c:v>
                </c:pt>
                <c:pt idx="649">
                  <c:v>40099</c:v>
                </c:pt>
                <c:pt idx="650">
                  <c:v>40100</c:v>
                </c:pt>
                <c:pt idx="651">
                  <c:v>40101</c:v>
                </c:pt>
                <c:pt idx="652">
                  <c:v>40102</c:v>
                </c:pt>
                <c:pt idx="653">
                  <c:v>40103</c:v>
                </c:pt>
                <c:pt idx="654">
                  <c:v>40104</c:v>
                </c:pt>
                <c:pt idx="655">
                  <c:v>40105</c:v>
                </c:pt>
                <c:pt idx="656">
                  <c:v>40106</c:v>
                </c:pt>
                <c:pt idx="657">
                  <c:v>40107</c:v>
                </c:pt>
                <c:pt idx="658">
                  <c:v>40108</c:v>
                </c:pt>
                <c:pt idx="659">
                  <c:v>40109</c:v>
                </c:pt>
                <c:pt idx="660">
                  <c:v>40110</c:v>
                </c:pt>
                <c:pt idx="661">
                  <c:v>40111</c:v>
                </c:pt>
                <c:pt idx="662">
                  <c:v>40112</c:v>
                </c:pt>
                <c:pt idx="663">
                  <c:v>40113</c:v>
                </c:pt>
                <c:pt idx="664">
                  <c:v>40114</c:v>
                </c:pt>
                <c:pt idx="665">
                  <c:v>40115</c:v>
                </c:pt>
                <c:pt idx="666">
                  <c:v>40116</c:v>
                </c:pt>
                <c:pt idx="667">
                  <c:v>40117</c:v>
                </c:pt>
                <c:pt idx="668">
                  <c:v>40118</c:v>
                </c:pt>
                <c:pt idx="669">
                  <c:v>40119</c:v>
                </c:pt>
                <c:pt idx="670">
                  <c:v>40120</c:v>
                </c:pt>
                <c:pt idx="671">
                  <c:v>40121</c:v>
                </c:pt>
                <c:pt idx="672">
                  <c:v>40122</c:v>
                </c:pt>
                <c:pt idx="673">
                  <c:v>40123</c:v>
                </c:pt>
                <c:pt idx="674">
                  <c:v>40124</c:v>
                </c:pt>
                <c:pt idx="675">
                  <c:v>40125</c:v>
                </c:pt>
                <c:pt idx="676">
                  <c:v>40126</c:v>
                </c:pt>
                <c:pt idx="677">
                  <c:v>40127</c:v>
                </c:pt>
                <c:pt idx="678">
                  <c:v>40128</c:v>
                </c:pt>
                <c:pt idx="679">
                  <c:v>40129</c:v>
                </c:pt>
                <c:pt idx="680">
                  <c:v>40130</c:v>
                </c:pt>
                <c:pt idx="681">
                  <c:v>40131</c:v>
                </c:pt>
                <c:pt idx="682">
                  <c:v>40132</c:v>
                </c:pt>
                <c:pt idx="683">
                  <c:v>40133</c:v>
                </c:pt>
                <c:pt idx="684">
                  <c:v>40134</c:v>
                </c:pt>
                <c:pt idx="685">
                  <c:v>40135</c:v>
                </c:pt>
                <c:pt idx="686">
                  <c:v>40136</c:v>
                </c:pt>
                <c:pt idx="687">
                  <c:v>40137</c:v>
                </c:pt>
                <c:pt idx="688">
                  <c:v>40138</c:v>
                </c:pt>
                <c:pt idx="689">
                  <c:v>40139</c:v>
                </c:pt>
                <c:pt idx="690">
                  <c:v>40140</c:v>
                </c:pt>
                <c:pt idx="691">
                  <c:v>40141</c:v>
                </c:pt>
                <c:pt idx="692">
                  <c:v>40142</c:v>
                </c:pt>
                <c:pt idx="693">
                  <c:v>40143</c:v>
                </c:pt>
                <c:pt idx="694">
                  <c:v>40144</c:v>
                </c:pt>
                <c:pt idx="695">
                  <c:v>40145</c:v>
                </c:pt>
                <c:pt idx="696">
                  <c:v>40146</c:v>
                </c:pt>
                <c:pt idx="697">
                  <c:v>40147</c:v>
                </c:pt>
                <c:pt idx="698">
                  <c:v>40148</c:v>
                </c:pt>
                <c:pt idx="699">
                  <c:v>40149</c:v>
                </c:pt>
                <c:pt idx="700">
                  <c:v>40150</c:v>
                </c:pt>
                <c:pt idx="701">
                  <c:v>40151</c:v>
                </c:pt>
                <c:pt idx="702">
                  <c:v>40152</c:v>
                </c:pt>
                <c:pt idx="703">
                  <c:v>40153</c:v>
                </c:pt>
                <c:pt idx="704">
                  <c:v>40154</c:v>
                </c:pt>
                <c:pt idx="705">
                  <c:v>40155</c:v>
                </c:pt>
                <c:pt idx="706">
                  <c:v>40156</c:v>
                </c:pt>
                <c:pt idx="707">
                  <c:v>40157</c:v>
                </c:pt>
                <c:pt idx="708">
                  <c:v>40158</c:v>
                </c:pt>
                <c:pt idx="709">
                  <c:v>40159</c:v>
                </c:pt>
                <c:pt idx="710">
                  <c:v>40160</c:v>
                </c:pt>
                <c:pt idx="711">
                  <c:v>40161</c:v>
                </c:pt>
                <c:pt idx="712">
                  <c:v>40162</c:v>
                </c:pt>
                <c:pt idx="713">
                  <c:v>40163</c:v>
                </c:pt>
                <c:pt idx="714">
                  <c:v>40164</c:v>
                </c:pt>
                <c:pt idx="715">
                  <c:v>40165</c:v>
                </c:pt>
                <c:pt idx="716">
                  <c:v>40166</c:v>
                </c:pt>
                <c:pt idx="717">
                  <c:v>40167</c:v>
                </c:pt>
                <c:pt idx="718">
                  <c:v>40168</c:v>
                </c:pt>
                <c:pt idx="719">
                  <c:v>40169</c:v>
                </c:pt>
                <c:pt idx="720">
                  <c:v>40170</c:v>
                </c:pt>
                <c:pt idx="721">
                  <c:v>40171</c:v>
                </c:pt>
                <c:pt idx="722">
                  <c:v>40172</c:v>
                </c:pt>
                <c:pt idx="723">
                  <c:v>40173</c:v>
                </c:pt>
                <c:pt idx="724">
                  <c:v>40174</c:v>
                </c:pt>
                <c:pt idx="725">
                  <c:v>40175</c:v>
                </c:pt>
                <c:pt idx="726">
                  <c:v>40176</c:v>
                </c:pt>
                <c:pt idx="727">
                  <c:v>40177</c:v>
                </c:pt>
                <c:pt idx="728">
                  <c:v>40178</c:v>
                </c:pt>
                <c:pt idx="729">
                  <c:v>40179</c:v>
                </c:pt>
                <c:pt idx="730">
                  <c:v>40180</c:v>
                </c:pt>
                <c:pt idx="731">
                  <c:v>40181</c:v>
                </c:pt>
                <c:pt idx="732">
                  <c:v>40182</c:v>
                </c:pt>
                <c:pt idx="733">
                  <c:v>40183</c:v>
                </c:pt>
                <c:pt idx="734">
                  <c:v>40184</c:v>
                </c:pt>
                <c:pt idx="735">
                  <c:v>40185</c:v>
                </c:pt>
                <c:pt idx="736">
                  <c:v>40186</c:v>
                </c:pt>
                <c:pt idx="737">
                  <c:v>40187</c:v>
                </c:pt>
                <c:pt idx="738">
                  <c:v>40188</c:v>
                </c:pt>
                <c:pt idx="739">
                  <c:v>40189</c:v>
                </c:pt>
                <c:pt idx="740">
                  <c:v>40190</c:v>
                </c:pt>
                <c:pt idx="741">
                  <c:v>40191</c:v>
                </c:pt>
                <c:pt idx="742">
                  <c:v>40192</c:v>
                </c:pt>
                <c:pt idx="743">
                  <c:v>40193</c:v>
                </c:pt>
                <c:pt idx="744">
                  <c:v>40194</c:v>
                </c:pt>
                <c:pt idx="745">
                  <c:v>40195</c:v>
                </c:pt>
                <c:pt idx="746">
                  <c:v>40196</c:v>
                </c:pt>
                <c:pt idx="747">
                  <c:v>40197</c:v>
                </c:pt>
                <c:pt idx="748">
                  <c:v>40198</c:v>
                </c:pt>
                <c:pt idx="749">
                  <c:v>40199</c:v>
                </c:pt>
                <c:pt idx="750">
                  <c:v>40200</c:v>
                </c:pt>
                <c:pt idx="751">
                  <c:v>40201</c:v>
                </c:pt>
                <c:pt idx="752">
                  <c:v>40202</c:v>
                </c:pt>
                <c:pt idx="753">
                  <c:v>40203</c:v>
                </c:pt>
                <c:pt idx="754">
                  <c:v>40204</c:v>
                </c:pt>
                <c:pt idx="755">
                  <c:v>40205</c:v>
                </c:pt>
                <c:pt idx="756">
                  <c:v>40206</c:v>
                </c:pt>
                <c:pt idx="757">
                  <c:v>40207</c:v>
                </c:pt>
                <c:pt idx="758">
                  <c:v>40208</c:v>
                </c:pt>
                <c:pt idx="759">
                  <c:v>40209</c:v>
                </c:pt>
                <c:pt idx="760">
                  <c:v>40210</c:v>
                </c:pt>
                <c:pt idx="761">
                  <c:v>40211</c:v>
                </c:pt>
                <c:pt idx="762">
                  <c:v>40212</c:v>
                </c:pt>
                <c:pt idx="763">
                  <c:v>40213</c:v>
                </c:pt>
                <c:pt idx="764">
                  <c:v>40214</c:v>
                </c:pt>
                <c:pt idx="765">
                  <c:v>40215</c:v>
                </c:pt>
                <c:pt idx="766">
                  <c:v>40216</c:v>
                </c:pt>
                <c:pt idx="767">
                  <c:v>40217</c:v>
                </c:pt>
                <c:pt idx="768">
                  <c:v>40218</c:v>
                </c:pt>
                <c:pt idx="769">
                  <c:v>40219</c:v>
                </c:pt>
                <c:pt idx="770">
                  <c:v>40220</c:v>
                </c:pt>
                <c:pt idx="771">
                  <c:v>40221</c:v>
                </c:pt>
                <c:pt idx="772">
                  <c:v>40222</c:v>
                </c:pt>
                <c:pt idx="773">
                  <c:v>40223</c:v>
                </c:pt>
                <c:pt idx="774">
                  <c:v>40224</c:v>
                </c:pt>
                <c:pt idx="775">
                  <c:v>40225</c:v>
                </c:pt>
                <c:pt idx="776">
                  <c:v>40226</c:v>
                </c:pt>
                <c:pt idx="777">
                  <c:v>40227</c:v>
                </c:pt>
                <c:pt idx="778">
                  <c:v>40228</c:v>
                </c:pt>
                <c:pt idx="779">
                  <c:v>40229</c:v>
                </c:pt>
                <c:pt idx="780">
                  <c:v>40230</c:v>
                </c:pt>
                <c:pt idx="781">
                  <c:v>40231</c:v>
                </c:pt>
                <c:pt idx="782">
                  <c:v>40232</c:v>
                </c:pt>
                <c:pt idx="783">
                  <c:v>40233</c:v>
                </c:pt>
                <c:pt idx="784">
                  <c:v>40234</c:v>
                </c:pt>
                <c:pt idx="785">
                  <c:v>40235</c:v>
                </c:pt>
                <c:pt idx="786">
                  <c:v>40236</c:v>
                </c:pt>
                <c:pt idx="787">
                  <c:v>40237</c:v>
                </c:pt>
                <c:pt idx="788">
                  <c:v>40238</c:v>
                </c:pt>
                <c:pt idx="789">
                  <c:v>40239</c:v>
                </c:pt>
                <c:pt idx="790">
                  <c:v>40240</c:v>
                </c:pt>
                <c:pt idx="791">
                  <c:v>40241</c:v>
                </c:pt>
                <c:pt idx="792">
                  <c:v>40242</c:v>
                </c:pt>
                <c:pt idx="793">
                  <c:v>40243</c:v>
                </c:pt>
                <c:pt idx="794">
                  <c:v>40244</c:v>
                </c:pt>
                <c:pt idx="795">
                  <c:v>40245</c:v>
                </c:pt>
                <c:pt idx="796">
                  <c:v>40246</c:v>
                </c:pt>
                <c:pt idx="797">
                  <c:v>40247</c:v>
                </c:pt>
                <c:pt idx="798">
                  <c:v>40248</c:v>
                </c:pt>
                <c:pt idx="799">
                  <c:v>40249</c:v>
                </c:pt>
                <c:pt idx="800">
                  <c:v>40250</c:v>
                </c:pt>
                <c:pt idx="801">
                  <c:v>40251</c:v>
                </c:pt>
                <c:pt idx="802">
                  <c:v>40252</c:v>
                </c:pt>
                <c:pt idx="803">
                  <c:v>40253</c:v>
                </c:pt>
                <c:pt idx="804">
                  <c:v>40254</c:v>
                </c:pt>
                <c:pt idx="805">
                  <c:v>40255</c:v>
                </c:pt>
                <c:pt idx="806">
                  <c:v>40256</c:v>
                </c:pt>
                <c:pt idx="807">
                  <c:v>40257</c:v>
                </c:pt>
                <c:pt idx="808">
                  <c:v>40258</c:v>
                </c:pt>
                <c:pt idx="809">
                  <c:v>40259</c:v>
                </c:pt>
                <c:pt idx="810">
                  <c:v>40260</c:v>
                </c:pt>
                <c:pt idx="811">
                  <c:v>40261</c:v>
                </c:pt>
                <c:pt idx="812">
                  <c:v>40262</c:v>
                </c:pt>
                <c:pt idx="813">
                  <c:v>40263</c:v>
                </c:pt>
                <c:pt idx="814">
                  <c:v>40264</c:v>
                </c:pt>
                <c:pt idx="815">
                  <c:v>40265</c:v>
                </c:pt>
                <c:pt idx="816">
                  <c:v>40266</c:v>
                </c:pt>
                <c:pt idx="817">
                  <c:v>40267</c:v>
                </c:pt>
                <c:pt idx="818">
                  <c:v>40268</c:v>
                </c:pt>
                <c:pt idx="819">
                  <c:v>40269</c:v>
                </c:pt>
                <c:pt idx="820">
                  <c:v>40270</c:v>
                </c:pt>
                <c:pt idx="821">
                  <c:v>40271</c:v>
                </c:pt>
                <c:pt idx="822">
                  <c:v>40272</c:v>
                </c:pt>
                <c:pt idx="823">
                  <c:v>40273</c:v>
                </c:pt>
                <c:pt idx="824">
                  <c:v>40274</c:v>
                </c:pt>
                <c:pt idx="825">
                  <c:v>40275</c:v>
                </c:pt>
                <c:pt idx="826">
                  <c:v>40276</c:v>
                </c:pt>
                <c:pt idx="827">
                  <c:v>40277</c:v>
                </c:pt>
                <c:pt idx="828">
                  <c:v>40278</c:v>
                </c:pt>
                <c:pt idx="829">
                  <c:v>40279</c:v>
                </c:pt>
                <c:pt idx="830">
                  <c:v>40280</c:v>
                </c:pt>
                <c:pt idx="831">
                  <c:v>40281</c:v>
                </c:pt>
                <c:pt idx="832">
                  <c:v>40282</c:v>
                </c:pt>
                <c:pt idx="833">
                  <c:v>40283</c:v>
                </c:pt>
                <c:pt idx="834">
                  <c:v>40284</c:v>
                </c:pt>
                <c:pt idx="835">
                  <c:v>40285</c:v>
                </c:pt>
                <c:pt idx="836">
                  <c:v>40286</c:v>
                </c:pt>
                <c:pt idx="837">
                  <c:v>40287</c:v>
                </c:pt>
                <c:pt idx="838">
                  <c:v>40288</c:v>
                </c:pt>
                <c:pt idx="839">
                  <c:v>40289</c:v>
                </c:pt>
                <c:pt idx="840">
                  <c:v>40290</c:v>
                </c:pt>
                <c:pt idx="841">
                  <c:v>40291</c:v>
                </c:pt>
                <c:pt idx="842">
                  <c:v>40292</c:v>
                </c:pt>
                <c:pt idx="843">
                  <c:v>40293</c:v>
                </c:pt>
                <c:pt idx="844">
                  <c:v>40294</c:v>
                </c:pt>
                <c:pt idx="845">
                  <c:v>40295</c:v>
                </c:pt>
                <c:pt idx="846">
                  <c:v>40296</c:v>
                </c:pt>
                <c:pt idx="847">
                  <c:v>40297</c:v>
                </c:pt>
                <c:pt idx="848">
                  <c:v>40298</c:v>
                </c:pt>
                <c:pt idx="849">
                  <c:v>40299</c:v>
                </c:pt>
                <c:pt idx="850">
                  <c:v>40300</c:v>
                </c:pt>
                <c:pt idx="851">
                  <c:v>40301</c:v>
                </c:pt>
                <c:pt idx="852">
                  <c:v>40302</c:v>
                </c:pt>
                <c:pt idx="853">
                  <c:v>40303</c:v>
                </c:pt>
                <c:pt idx="854">
                  <c:v>40304</c:v>
                </c:pt>
                <c:pt idx="855">
                  <c:v>40305</c:v>
                </c:pt>
                <c:pt idx="856">
                  <c:v>40306</c:v>
                </c:pt>
                <c:pt idx="857">
                  <c:v>40307</c:v>
                </c:pt>
                <c:pt idx="858">
                  <c:v>40308</c:v>
                </c:pt>
                <c:pt idx="859">
                  <c:v>40309</c:v>
                </c:pt>
                <c:pt idx="860">
                  <c:v>40310</c:v>
                </c:pt>
                <c:pt idx="861">
                  <c:v>40311</c:v>
                </c:pt>
                <c:pt idx="862">
                  <c:v>40312</c:v>
                </c:pt>
                <c:pt idx="863">
                  <c:v>40313</c:v>
                </c:pt>
                <c:pt idx="864">
                  <c:v>40314</c:v>
                </c:pt>
                <c:pt idx="865">
                  <c:v>40315</c:v>
                </c:pt>
                <c:pt idx="866">
                  <c:v>40316</c:v>
                </c:pt>
                <c:pt idx="867">
                  <c:v>40317</c:v>
                </c:pt>
                <c:pt idx="868">
                  <c:v>40318</c:v>
                </c:pt>
                <c:pt idx="869">
                  <c:v>40319</c:v>
                </c:pt>
                <c:pt idx="870">
                  <c:v>40320</c:v>
                </c:pt>
                <c:pt idx="871">
                  <c:v>40321</c:v>
                </c:pt>
                <c:pt idx="872">
                  <c:v>40322</c:v>
                </c:pt>
                <c:pt idx="873">
                  <c:v>40323</c:v>
                </c:pt>
                <c:pt idx="874">
                  <c:v>40324</c:v>
                </c:pt>
                <c:pt idx="875">
                  <c:v>40325</c:v>
                </c:pt>
                <c:pt idx="876">
                  <c:v>40326</c:v>
                </c:pt>
                <c:pt idx="877">
                  <c:v>40327</c:v>
                </c:pt>
                <c:pt idx="878">
                  <c:v>40328</c:v>
                </c:pt>
                <c:pt idx="879">
                  <c:v>40329</c:v>
                </c:pt>
                <c:pt idx="880">
                  <c:v>40330</c:v>
                </c:pt>
                <c:pt idx="881">
                  <c:v>40331</c:v>
                </c:pt>
                <c:pt idx="882">
                  <c:v>40332</c:v>
                </c:pt>
                <c:pt idx="883">
                  <c:v>40333</c:v>
                </c:pt>
                <c:pt idx="884">
                  <c:v>40334</c:v>
                </c:pt>
                <c:pt idx="885">
                  <c:v>40335</c:v>
                </c:pt>
                <c:pt idx="886">
                  <c:v>40336</c:v>
                </c:pt>
                <c:pt idx="887">
                  <c:v>40337</c:v>
                </c:pt>
                <c:pt idx="888">
                  <c:v>40338</c:v>
                </c:pt>
                <c:pt idx="889">
                  <c:v>40339</c:v>
                </c:pt>
                <c:pt idx="890">
                  <c:v>40340</c:v>
                </c:pt>
                <c:pt idx="891">
                  <c:v>40341</c:v>
                </c:pt>
                <c:pt idx="892">
                  <c:v>40342</c:v>
                </c:pt>
                <c:pt idx="893">
                  <c:v>40343</c:v>
                </c:pt>
                <c:pt idx="894">
                  <c:v>40344</c:v>
                </c:pt>
                <c:pt idx="895">
                  <c:v>40345</c:v>
                </c:pt>
                <c:pt idx="896">
                  <c:v>40346</c:v>
                </c:pt>
                <c:pt idx="897">
                  <c:v>40347</c:v>
                </c:pt>
                <c:pt idx="898">
                  <c:v>40348</c:v>
                </c:pt>
                <c:pt idx="899">
                  <c:v>40349</c:v>
                </c:pt>
                <c:pt idx="900">
                  <c:v>40350</c:v>
                </c:pt>
                <c:pt idx="901">
                  <c:v>40351</c:v>
                </c:pt>
                <c:pt idx="902">
                  <c:v>40352</c:v>
                </c:pt>
                <c:pt idx="903">
                  <c:v>40353</c:v>
                </c:pt>
                <c:pt idx="904">
                  <c:v>40354</c:v>
                </c:pt>
                <c:pt idx="905">
                  <c:v>40355</c:v>
                </c:pt>
                <c:pt idx="906">
                  <c:v>40356</c:v>
                </c:pt>
                <c:pt idx="907">
                  <c:v>40357</c:v>
                </c:pt>
                <c:pt idx="908">
                  <c:v>40358</c:v>
                </c:pt>
                <c:pt idx="909">
                  <c:v>40359</c:v>
                </c:pt>
                <c:pt idx="910">
                  <c:v>40360</c:v>
                </c:pt>
                <c:pt idx="911">
                  <c:v>40361</c:v>
                </c:pt>
                <c:pt idx="912">
                  <c:v>40362</c:v>
                </c:pt>
                <c:pt idx="913">
                  <c:v>40363</c:v>
                </c:pt>
                <c:pt idx="914">
                  <c:v>40364</c:v>
                </c:pt>
                <c:pt idx="915">
                  <c:v>40365</c:v>
                </c:pt>
                <c:pt idx="916">
                  <c:v>40366</c:v>
                </c:pt>
                <c:pt idx="917">
                  <c:v>40367</c:v>
                </c:pt>
                <c:pt idx="918">
                  <c:v>40368</c:v>
                </c:pt>
                <c:pt idx="919">
                  <c:v>40369</c:v>
                </c:pt>
                <c:pt idx="920">
                  <c:v>40370</c:v>
                </c:pt>
                <c:pt idx="921">
                  <c:v>40371</c:v>
                </c:pt>
                <c:pt idx="922">
                  <c:v>40372</c:v>
                </c:pt>
                <c:pt idx="923">
                  <c:v>40373</c:v>
                </c:pt>
                <c:pt idx="924">
                  <c:v>40374</c:v>
                </c:pt>
                <c:pt idx="925">
                  <c:v>40375</c:v>
                </c:pt>
                <c:pt idx="926">
                  <c:v>40376</c:v>
                </c:pt>
                <c:pt idx="927">
                  <c:v>40377</c:v>
                </c:pt>
                <c:pt idx="928">
                  <c:v>40378</c:v>
                </c:pt>
                <c:pt idx="929">
                  <c:v>40379</c:v>
                </c:pt>
                <c:pt idx="930">
                  <c:v>40380</c:v>
                </c:pt>
                <c:pt idx="931">
                  <c:v>40381</c:v>
                </c:pt>
                <c:pt idx="932">
                  <c:v>40382</c:v>
                </c:pt>
                <c:pt idx="933">
                  <c:v>40383</c:v>
                </c:pt>
                <c:pt idx="934">
                  <c:v>40384</c:v>
                </c:pt>
                <c:pt idx="935">
                  <c:v>40385</c:v>
                </c:pt>
                <c:pt idx="936">
                  <c:v>40386</c:v>
                </c:pt>
                <c:pt idx="937">
                  <c:v>40387</c:v>
                </c:pt>
                <c:pt idx="938">
                  <c:v>40388</c:v>
                </c:pt>
                <c:pt idx="939">
                  <c:v>40389</c:v>
                </c:pt>
                <c:pt idx="940">
                  <c:v>40390</c:v>
                </c:pt>
                <c:pt idx="941">
                  <c:v>40391</c:v>
                </c:pt>
                <c:pt idx="942">
                  <c:v>40392</c:v>
                </c:pt>
                <c:pt idx="943">
                  <c:v>40393</c:v>
                </c:pt>
                <c:pt idx="944">
                  <c:v>40394</c:v>
                </c:pt>
                <c:pt idx="945">
                  <c:v>40395</c:v>
                </c:pt>
                <c:pt idx="946">
                  <c:v>40396</c:v>
                </c:pt>
                <c:pt idx="947">
                  <c:v>40397</c:v>
                </c:pt>
                <c:pt idx="948">
                  <c:v>40398</c:v>
                </c:pt>
                <c:pt idx="949">
                  <c:v>40399</c:v>
                </c:pt>
                <c:pt idx="950">
                  <c:v>40400</c:v>
                </c:pt>
                <c:pt idx="951">
                  <c:v>40401</c:v>
                </c:pt>
                <c:pt idx="952">
                  <c:v>40402</c:v>
                </c:pt>
                <c:pt idx="953">
                  <c:v>40403</c:v>
                </c:pt>
                <c:pt idx="954">
                  <c:v>40404</c:v>
                </c:pt>
                <c:pt idx="955">
                  <c:v>40405</c:v>
                </c:pt>
                <c:pt idx="956">
                  <c:v>40406</c:v>
                </c:pt>
                <c:pt idx="957">
                  <c:v>40407</c:v>
                </c:pt>
                <c:pt idx="958">
                  <c:v>40408</c:v>
                </c:pt>
                <c:pt idx="959">
                  <c:v>40409</c:v>
                </c:pt>
                <c:pt idx="960">
                  <c:v>40410</c:v>
                </c:pt>
                <c:pt idx="961">
                  <c:v>40411</c:v>
                </c:pt>
                <c:pt idx="962">
                  <c:v>40412</c:v>
                </c:pt>
                <c:pt idx="963">
                  <c:v>40413</c:v>
                </c:pt>
                <c:pt idx="964">
                  <c:v>40414</c:v>
                </c:pt>
                <c:pt idx="965">
                  <c:v>40415</c:v>
                </c:pt>
                <c:pt idx="966">
                  <c:v>40416</c:v>
                </c:pt>
                <c:pt idx="967">
                  <c:v>40417</c:v>
                </c:pt>
                <c:pt idx="968">
                  <c:v>40418</c:v>
                </c:pt>
                <c:pt idx="969">
                  <c:v>40419</c:v>
                </c:pt>
                <c:pt idx="970">
                  <c:v>40420</c:v>
                </c:pt>
                <c:pt idx="971">
                  <c:v>40421</c:v>
                </c:pt>
                <c:pt idx="972">
                  <c:v>40422</c:v>
                </c:pt>
                <c:pt idx="973">
                  <c:v>40423</c:v>
                </c:pt>
                <c:pt idx="974">
                  <c:v>40424</c:v>
                </c:pt>
                <c:pt idx="975">
                  <c:v>40425</c:v>
                </c:pt>
                <c:pt idx="976">
                  <c:v>40426</c:v>
                </c:pt>
                <c:pt idx="977">
                  <c:v>40427</c:v>
                </c:pt>
                <c:pt idx="978">
                  <c:v>40428</c:v>
                </c:pt>
                <c:pt idx="979">
                  <c:v>40429</c:v>
                </c:pt>
                <c:pt idx="980">
                  <c:v>40430</c:v>
                </c:pt>
                <c:pt idx="981">
                  <c:v>40431</c:v>
                </c:pt>
                <c:pt idx="982">
                  <c:v>40432</c:v>
                </c:pt>
                <c:pt idx="983">
                  <c:v>40433</c:v>
                </c:pt>
                <c:pt idx="984">
                  <c:v>40434</c:v>
                </c:pt>
                <c:pt idx="985">
                  <c:v>40435</c:v>
                </c:pt>
                <c:pt idx="986">
                  <c:v>40436</c:v>
                </c:pt>
                <c:pt idx="987">
                  <c:v>40437</c:v>
                </c:pt>
                <c:pt idx="988">
                  <c:v>40438</c:v>
                </c:pt>
                <c:pt idx="989">
                  <c:v>40439</c:v>
                </c:pt>
                <c:pt idx="990">
                  <c:v>40440</c:v>
                </c:pt>
                <c:pt idx="991">
                  <c:v>40441</c:v>
                </c:pt>
                <c:pt idx="992">
                  <c:v>40442</c:v>
                </c:pt>
                <c:pt idx="993">
                  <c:v>40443</c:v>
                </c:pt>
                <c:pt idx="994">
                  <c:v>40444</c:v>
                </c:pt>
                <c:pt idx="995">
                  <c:v>40445</c:v>
                </c:pt>
                <c:pt idx="996">
                  <c:v>40446</c:v>
                </c:pt>
                <c:pt idx="997">
                  <c:v>40447</c:v>
                </c:pt>
                <c:pt idx="998">
                  <c:v>40448</c:v>
                </c:pt>
                <c:pt idx="999">
                  <c:v>40449</c:v>
                </c:pt>
                <c:pt idx="1000">
                  <c:v>40450</c:v>
                </c:pt>
                <c:pt idx="1001">
                  <c:v>40451</c:v>
                </c:pt>
                <c:pt idx="1002">
                  <c:v>40452</c:v>
                </c:pt>
                <c:pt idx="1003">
                  <c:v>40453</c:v>
                </c:pt>
                <c:pt idx="1004">
                  <c:v>40454</c:v>
                </c:pt>
                <c:pt idx="1005">
                  <c:v>40455</c:v>
                </c:pt>
                <c:pt idx="1006">
                  <c:v>40456</c:v>
                </c:pt>
                <c:pt idx="1007">
                  <c:v>40457</c:v>
                </c:pt>
                <c:pt idx="1008">
                  <c:v>40458</c:v>
                </c:pt>
                <c:pt idx="1009">
                  <c:v>40459</c:v>
                </c:pt>
                <c:pt idx="1010">
                  <c:v>40460</c:v>
                </c:pt>
                <c:pt idx="1011">
                  <c:v>40461</c:v>
                </c:pt>
                <c:pt idx="1012">
                  <c:v>40462</c:v>
                </c:pt>
                <c:pt idx="1013">
                  <c:v>40463</c:v>
                </c:pt>
                <c:pt idx="1014">
                  <c:v>40464</c:v>
                </c:pt>
                <c:pt idx="1015">
                  <c:v>40465</c:v>
                </c:pt>
                <c:pt idx="1016">
                  <c:v>40466</c:v>
                </c:pt>
                <c:pt idx="1017">
                  <c:v>40467</c:v>
                </c:pt>
                <c:pt idx="1018">
                  <c:v>40468</c:v>
                </c:pt>
                <c:pt idx="1019">
                  <c:v>40469</c:v>
                </c:pt>
                <c:pt idx="1020">
                  <c:v>40470</c:v>
                </c:pt>
                <c:pt idx="1021">
                  <c:v>40471</c:v>
                </c:pt>
                <c:pt idx="1022">
                  <c:v>40472</c:v>
                </c:pt>
                <c:pt idx="1023">
                  <c:v>40473</c:v>
                </c:pt>
                <c:pt idx="1024">
                  <c:v>40474</c:v>
                </c:pt>
                <c:pt idx="1025">
                  <c:v>40475</c:v>
                </c:pt>
                <c:pt idx="1026">
                  <c:v>40476</c:v>
                </c:pt>
                <c:pt idx="1027">
                  <c:v>40477</c:v>
                </c:pt>
                <c:pt idx="1028">
                  <c:v>40478</c:v>
                </c:pt>
                <c:pt idx="1029">
                  <c:v>40479</c:v>
                </c:pt>
                <c:pt idx="1030">
                  <c:v>40480</c:v>
                </c:pt>
                <c:pt idx="1031">
                  <c:v>40481</c:v>
                </c:pt>
                <c:pt idx="1032">
                  <c:v>40482</c:v>
                </c:pt>
                <c:pt idx="1033">
                  <c:v>40483</c:v>
                </c:pt>
                <c:pt idx="1034">
                  <c:v>40484</c:v>
                </c:pt>
                <c:pt idx="1035">
                  <c:v>40485</c:v>
                </c:pt>
                <c:pt idx="1036">
                  <c:v>40486</c:v>
                </c:pt>
                <c:pt idx="1037">
                  <c:v>40487</c:v>
                </c:pt>
                <c:pt idx="1038">
                  <c:v>40488</c:v>
                </c:pt>
                <c:pt idx="1039">
                  <c:v>40489</c:v>
                </c:pt>
                <c:pt idx="1040">
                  <c:v>40490</c:v>
                </c:pt>
                <c:pt idx="1041">
                  <c:v>40491</c:v>
                </c:pt>
                <c:pt idx="1042">
                  <c:v>40492</c:v>
                </c:pt>
                <c:pt idx="1043">
                  <c:v>40493</c:v>
                </c:pt>
                <c:pt idx="1044">
                  <c:v>40494</c:v>
                </c:pt>
                <c:pt idx="1045">
                  <c:v>40495</c:v>
                </c:pt>
                <c:pt idx="1046">
                  <c:v>40496</c:v>
                </c:pt>
                <c:pt idx="1047">
                  <c:v>40497</c:v>
                </c:pt>
                <c:pt idx="1048">
                  <c:v>40498</c:v>
                </c:pt>
                <c:pt idx="1049">
                  <c:v>40499</c:v>
                </c:pt>
                <c:pt idx="1050">
                  <c:v>40500</c:v>
                </c:pt>
                <c:pt idx="1051">
                  <c:v>40501</c:v>
                </c:pt>
                <c:pt idx="1052">
                  <c:v>40502</c:v>
                </c:pt>
                <c:pt idx="1053">
                  <c:v>40503</c:v>
                </c:pt>
                <c:pt idx="1054">
                  <c:v>40504</c:v>
                </c:pt>
                <c:pt idx="1055">
                  <c:v>40505</c:v>
                </c:pt>
                <c:pt idx="1056">
                  <c:v>40506</c:v>
                </c:pt>
                <c:pt idx="1057">
                  <c:v>40507</c:v>
                </c:pt>
                <c:pt idx="1058">
                  <c:v>40508</c:v>
                </c:pt>
                <c:pt idx="1059">
                  <c:v>40509</c:v>
                </c:pt>
                <c:pt idx="1060">
                  <c:v>40510</c:v>
                </c:pt>
                <c:pt idx="1061">
                  <c:v>40511</c:v>
                </c:pt>
                <c:pt idx="1062">
                  <c:v>40512</c:v>
                </c:pt>
                <c:pt idx="1063">
                  <c:v>40513</c:v>
                </c:pt>
                <c:pt idx="1064">
                  <c:v>40514</c:v>
                </c:pt>
                <c:pt idx="1065">
                  <c:v>40515</c:v>
                </c:pt>
                <c:pt idx="1066">
                  <c:v>40516</c:v>
                </c:pt>
                <c:pt idx="1067">
                  <c:v>40517</c:v>
                </c:pt>
                <c:pt idx="1068">
                  <c:v>40518</c:v>
                </c:pt>
                <c:pt idx="1069">
                  <c:v>40519</c:v>
                </c:pt>
                <c:pt idx="1070">
                  <c:v>40520</c:v>
                </c:pt>
                <c:pt idx="1071">
                  <c:v>40521</c:v>
                </c:pt>
                <c:pt idx="1072">
                  <c:v>40522</c:v>
                </c:pt>
                <c:pt idx="1073">
                  <c:v>40523</c:v>
                </c:pt>
                <c:pt idx="1074">
                  <c:v>40524</c:v>
                </c:pt>
                <c:pt idx="1075">
                  <c:v>40525</c:v>
                </c:pt>
                <c:pt idx="1076">
                  <c:v>40526</c:v>
                </c:pt>
                <c:pt idx="1077">
                  <c:v>40527</c:v>
                </c:pt>
                <c:pt idx="1078">
                  <c:v>40528</c:v>
                </c:pt>
                <c:pt idx="1079">
                  <c:v>40529</c:v>
                </c:pt>
                <c:pt idx="1080">
                  <c:v>40530</c:v>
                </c:pt>
                <c:pt idx="1081">
                  <c:v>40531</c:v>
                </c:pt>
                <c:pt idx="1082">
                  <c:v>40532</c:v>
                </c:pt>
                <c:pt idx="1083">
                  <c:v>40533</c:v>
                </c:pt>
                <c:pt idx="1084">
                  <c:v>40534</c:v>
                </c:pt>
                <c:pt idx="1085">
                  <c:v>40535</c:v>
                </c:pt>
                <c:pt idx="1086">
                  <c:v>40536</c:v>
                </c:pt>
                <c:pt idx="1087">
                  <c:v>40537</c:v>
                </c:pt>
                <c:pt idx="1088">
                  <c:v>40538</c:v>
                </c:pt>
                <c:pt idx="1089">
                  <c:v>40539</c:v>
                </c:pt>
                <c:pt idx="1090">
                  <c:v>40540</c:v>
                </c:pt>
                <c:pt idx="1091">
                  <c:v>40541</c:v>
                </c:pt>
                <c:pt idx="1092">
                  <c:v>40542</c:v>
                </c:pt>
                <c:pt idx="1093">
                  <c:v>40543</c:v>
                </c:pt>
                <c:pt idx="1094">
                  <c:v>40544</c:v>
                </c:pt>
                <c:pt idx="1095">
                  <c:v>40545</c:v>
                </c:pt>
                <c:pt idx="1096">
                  <c:v>40546</c:v>
                </c:pt>
                <c:pt idx="1097">
                  <c:v>40547</c:v>
                </c:pt>
                <c:pt idx="1098">
                  <c:v>40548</c:v>
                </c:pt>
                <c:pt idx="1099">
                  <c:v>40549</c:v>
                </c:pt>
                <c:pt idx="1100">
                  <c:v>40550</c:v>
                </c:pt>
                <c:pt idx="1101">
                  <c:v>40551</c:v>
                </c:pt>
                <c:pt idx="1102">
                  <c:v>40552</c:v>
                </c:pt>
                <c:pt idx="1103">
                  <c:v>40553</c:v>
                </c:pt>
                <c:pt idx="1104">
                  <c:v>40554</c:v>
                </c:pt>
                <c:pt idx="1105">
                  <c:v>40555</c:v>
                </c:pt>
                <c:pt idx="1106">
                  <c:v>40556</c:v>
                </c:pt>
                <c:pt idx="1107">
                  <c:v>40557</c:v>
                </c:pt>
                <c:pt idx="1108">
                  <c:v>40558</c:v>
                </c:pt>
                <c:pt idx="1109">
                  <c:v>40559</c:v>
                </c:pt>
                <c:pt idx="1110">
                  <c:v>40560</c:v>
                </c:pt>
                <c:pt idx="1111">
                  <c:v>40561</c:v>
                </c:pt>
                <c:pt idx="1112">
                  <c:v>40562</c:v>
                </c:pt>
                <c:pt idx="1113">
                  <c:v>40563</c:v>
                </c:pt>
                <c:pt idx="1114">
                  <c:v>40564</c:v>
                </c:pt>
                <c:pt idx="1115">
                  <c:v>40565</c:v>
                </c:pt>
                <c:pt idx="1116">
                  <c:v>40566</c:v>
                </c:pt>
                <c:pt idx="1117">
                  <c:v>40567</c:v>
                </c:pt>
                <c:pt idx="1118">
                  <c:v>40568</c:v>
                </c:pt>
                <c:pt idx="1119">
                  <c:v>40569</c:v>
                </c:pt>
                <c:pt idx="1120">
                  <c:v>40570</c:v>
                </c:pt>
                <c:pt idx="1121">
                  <c:v>40571</c:v>
                </c:pt>
                <c:pt idx="1122">
                  <c:v>40572</c:v>
                </c:pt>
                <c:pt idx="1123">
                  <c:v>40573</c:v>
                </c:pt>
                <c:pt idx="1124">
                  <c:v>40574</c:v>
                </c:pt>
                <c:pt idx="1125">
                  <c:v>40575</c:v>
                </c:pt>
                <c:pt idx="1126">
                  <c:v>40576</c:v>
                </c:pt>
                <c:pt idx="1127">
                  <c:v>40577</c:v>
                </c:pt>
                <c:pt idx="1128">
                  <c:v>40578</c:v>
                </c:pt>
                <c:pt idx="1129">
                  <c:v>40579</c:v>
                </c:pt>
                <c:pt idx="1130">
                  <c:v>40580</c:v>
                </c:pt>
                <c:pt idx="1131">
                  <c:v>40581</c:v>
                </c:pt>
                <c:pt idx="1132">
                  <c:v>40582</c:v>
                </c:pt>
                <c:pt idx="1133">
                  <c:v>40583</c:v>
                </c:pt>
                <c:pt idx="1134">
                  <c:v>40584</c:v>
                </c:pt>
                <c:pt idx="1135">
                  <c:v>40585</c:v>
                </c:pt>
                <c:pt idx="1136">
                  <c:v>40586</c:v>
                </c:pt>
                <c:pt idx="1137">
                  <c:v>40587</c:v>
                </c:pt>
                <c:pt idx="1138">
                  <c:v>40588</c:v>
                </c:pt>
                <c:pt idx="1139">
                  <c:v>40589</c:v>
                </c:pt>
                <c:pt idx="1140">
                  <c:v>40590</c:v>
                </c:pt>
                <c:pt idx="1141">
                  <c:v>40591</c:v>
                </c:pt>
                <c:pt idx="1142">
                  <c:v>40592</c:v>
                </c:pt>
                <c:pt idx="1143">
                  <c:v>40593</c:v>
                </c:pt>
                <c:pt idx="1144">
                  <c:v>40594</c:v>
                </c:pt>
                <c:pt idx="1145">
                  <c:v>40595</c:v>
                </c:pt>
                <c:pt idx="1146">
                  <c:v>40596</c:v>
                </c:pt>
                <c:pt idx="1147">
                  <c:v>40597</c:v>
                </c:pt>
                <c:pt idx="1148">
                  <c:v>40598</c:v>
                </c:pt>
                <c:pt idx="1149">
                  <c:v>40599</c:v>
                </c:pt>
                <c:pt idx="1150">
                  <c:v>40600</c:v>
                </c:pt>
                <c:pt idx="1151">
                  <c:v>40601</c:v>
                </c:pt>
                <c:pt idx="1152">
                  <c:v>40602</c:v>
                </c:pt>
                <c:pt idx="1153">
                  <c:v>40603</c:v>
                </c:pt>
                <c:pt idx="1154">
                  <c:v>40604</c:v>
                </c:pt>
                <c:pt idx="1155">
                  <c:v>40605</c:v>
                </c:pt>
                <c:pt idx="1156">
                  <c:v>40606</c:v>
                </c:pt>
                <c:pt idx="1157">
                  <c:v>40607</c:v>
                </c:pt>
                <c:pt idx="1158">
                  <c:v>40608</c:v>
                </c:pt>
                <c:pt idx="1159">
                  <c:v>40609</c:v>
                </c:pt>
                <c:pt idx="1160">
                  <c:v>40610</c:v>
                </c:pt>
                <c:pt idx="1161">
                  <c:v>40611</c:v>
                </c:pt>
                <c:pt idx="1162">
                  <c:v>40612</c:v>
                </c:pt>
                <c:pt idx="1163">
                  <c:v>40613</c:v>
                </c:pt>
                <c:pt idx="1164">
                  <c:v>40614</c:v>
                </c:pt>
                <c:pt idx="1165">
                  <c:v>40615</c:v>
                </c:pt>
                <c:pt idx="1166">
                  <c:v>40616</c:v>
                </c:pt>
                <c:pt idx="1167">
                  <c:v>40617</c:v>
                </c:pt>
                <c:pt idx="1168">
                  <c:v>40618</c:v>
                </c:pt>
                <c:pt idx="1169">
                  <c:v>40619</c:v>
                </c:pt>
                <c:pt idx="1170">
                  <c:v>40620</c:v>
                </c:pt>
                <c:pt idx="1171">
                  <c:v>40621</c:v>
                </c:pt>
                <c:pt idx="1172">
                  <c:v>40622</c:v>
                </c:pt>
                <c:pt idx="1173">
                  <c:v>40623</c:v>
                </c:pt>
                <c:pt idx="1174">
                  <c:v>40624</c:v>
                </c:pt>
                <c:pt idx="1175">
                  <c:v>40625</c:v>
                </c:pt>
                <c:pt idx="1176">
                  <c:v>40626</c:v>
                </c:pt>
                <c:pt idx="1177">
                  <c:v>40627</c:v>
                </c:pt>
                <c:pt idx="1178">
                  <c:v>40628</c:v>
                </c:pt>
                <c:pt idx="1179">
                  <c:v>40629</c:v>
                </c:pt>
                <c:pt idx="1180">
                  <c:v>40630</c:v>
                </c:pt>
                <c:pt idx="1181">
                  <c:v>40631</c:v>
                </c:pt>
                <c:pt idx="1182">
                  <c:v>40632</c:v>
                </c:pt>
                <c:pt idx="1183">
                  <c:v>40633</c:v>
                </c:pt>
                <c:pt idx="1184">
                  <c:v>40634</c:v>
                </c:pt>
                <c:pt idx="1185">
                  <c:v>40635</c:v>
                </c:pt>
                <c:pt idx="1186">
                  <c:v>40636</c:v>
                </c:pt>
                <c:pt idx="1187">
                  <c:v>40637</c:v>
                </c:pt>
                <c:pt idx="1188">
                  <c:v>40638</c:v>
                </c:pt>
                <c:pt idx="1189">
                  <c:v>40639</c:v>
                </c:pt>
                <c:pt idx="1190">
                  <c:v>40640</c:v>
                </c:pt>
                <c:pt idx="1191">
                  <c:v>40641</c:v>
                </c:pt>
                <c:pt idx="1192">
                  <c:v>40642</c:v>
                </c:pt>
                <c:pt idx="1193">
                  <c:v>40643</c:v>
                </c:pt>
                <c:pt idx="1194">
                  <c:v>40644</c:v>
                </c:pt>
                <c:pt idx="1195">
                  <c:v>40645</c:v>
                </c:pt>
                <c:pt idx="1196">
                  <c:v>40646</c:v>
                </c:pt>
                <c:pt idx="1197">
                  <c:v>40647</c:v>
                </c:pt>
                <c:pt idx="1198">
                  <c:v>40648</c:v>
                </c:pt>
                <c:pt idx="1199">
                  <c:v>40649</c:v>
                </c:pt>
                <c:pt idx="1200">
                  <c:v>40650</c:v>
                </c:pt>
                <c:pt idx="1201">
                  <c:v>40651</c:v>
                </c:pt>
                <c:pt idx="1202">
                  <c:v>40652</c:v>
                </c:pt>
                <c:pt idx="1203">
                  <c:v>40653</c:v>
                </c:pt>
                <c:pt idx="1204">
                  <c:v>40654</c:v>
                </c:pt>
                <c:pt idx="1205">
                  <c:v>40655</c:v>
                </c:pt>
                <c:pt idx="1206">
                  <c:v>40656</c:v>
                </c:pt>
                <c:pt idx="1207">
                  <c:v>40657</c:v>
                </c:pt>
                <c:pt idx="1208">
                  <c:v>40658</c:v>
                </c:pt>
                <c:pt idx="1209">
                  <c:v>40659</c:v>
                </c:pt>
                <c:pt idx="1210">
                  <c:v>40660</c:v>
                </c:pt>
                <c:pt idx="1211">
                  <c:v>40661</c:v>
                </c:pt>
                <c:pt idx="1212">
                  <c:v>40662</c:v>
                </c:pt>
                <c:pt idx="1213">
                  <c:v>40663</c:v>
                </c:pt>
                <c:pt idx="1214">
                  <c:v>40664</c:v>
                </c:pt>
                <c:pt idx="1215">
                  <c:v>40665</c:v>
                </c:pt>
                <c:pt idx="1216">
                  <c:v>40666</c:v>
                </c:pt>
                <c:pt idx="1217">
                  <c:v>40667</c:v>
                </c:pt>
                <c:pt idx="1218">
                  <c:v>40668</c:v>
                </c:pt>
                <c:pt idx="1219">
                  <c:v>40669</c:v>
                </c:pt>
                <c:pt idx="1220">
                  <c:v>40670</c:v>
                </c:pt>
                <c:pt idx="1221">
                  <c:v>40671</c:v>
                </c:pt>
                <c:pt idx="1222">
                  <c:v>40672</c:v>
                </c:pt>
                <c:pt idx="1223">
                  <c:v>40673</c:v>
                </c:pt>
                <c:pt idx="1224">
                  <c:v>40674</c:v>
                </c:pt>
                <c:pt idx="1225">
                  <c:v>40675</c:v>
                </c:pt>
                <c:pt idx="1226">
                  <c:v>40676</c:v>
                </c:pt>
                <c:pt idx="1227">
                  <c:v>40677</c:v>
                </c:pt>
                <c:pt idx="1228">
                  <c:v>40678</c:v>
                </c:pt>
                <c:pt idx="1229">
                  <c:v>40679</c:v>
                </c:pt>
                <c:pt idx="1230">
                  <c:v>40680</c:v>
                </c:pt>
                <c:pt idx="1231">
                  <c:v>40681</c:v>
                </c:pt>
                <c:pt idx="1232">
                  <c:v>40682</c:v>
                </c:pt>
                <c:pt idx="1233">
                  <c:v>40683</c:v>
                </c:pt>
                <c:pt idx="1234">
                  <c:v>40684</c:v>
                </c:pt>
                <c:pt idx="1235">
                  <c:v>40685</c:v>
                </c:pt>
                <c:pt idx="1236">
                  <c:v>40686</c:v>
                </c:pt>
                <c:pt idx="1237">
                  <c:v>40687</c:v>
                </c:pt>
                <c:pt idx="1238">
                  <c:v>40688</c:v>
                </c:pt>
                <c:pt idx="1239">
                  <c:v>40689</c:v>
                </c:pt>
                <c:pt idx="1240">
                  <c:v>40690</c:v>
                </c:pt>
                <c:pt idx="1241">
                  <c:v>40691</c:v>
                </c:pt>
                <c:pt idx="1242">
                  <c:v>40692</c:v>
                </c:pt>
                <c:pt idx="1243">
                  <c:v>40693</c:v>
                </c:pt>
                <c:pt idx="1244">
                  <c:v>40694</c:v>
                </c:pt>
                <c:pt idx="1245">
                  <c:v>40695</c:v>
                </c:pt>
                <c:pt idx="1246">
                  <c:v>40696</c:v>
                </c:pt>
                <c:pt idx="1247">
                  <c:v>40697</c:v>
                </c:pt>
                <c:pt idx="1248">
                  <c:v>40698</c:v>
                </c:pt>
                <c:pt idx="1249">
                  <c:v>40699</c:v>
                </c:pt>
                <c:pt idx="1250">
                  <c:v>40700</c:v>
                </c:pt>
                <c:pt idx="1251">
                  <c:v>40701</c:v>
                </c:pt>
                <c:pt idx="1252">
                  <c:v>40702</c:v>
                </c:pt>
                <c:pt idx="1253">
                  <c:v>40703</c:v>
                </c:pt>
                <c:pt idx="1254">
                  <c:v>40704</c:v>
                </c:pt>
                <c:pt idx="1255">
                  <c:v>40705</c:v>
                </c:pt>
                <c:pt idx="1256">
                  <c:v>40706</c:v>
                </c:pt>
                <c:pt idx="1257">
                  <c:v>40707</c:v>
                </c:pt>
                <c:pt idx="1258">
                  <c:v>40708</c:v>
                </c:pt>
                <c:pt idx="1259">
                  <c:v>40709</c:v>
                </c:pt>
                <c:pt idx="1260">
                  <c:v>40710</c:v>
                </c:pt>
                <c:pt idx="1261">
                  <c:v>40711</c:v>
                </c:pt>
                <c:pt idx="1262">
                  <c:v>40712</c:v>
                </c:pt>
                <c:pt idx="1263">
                  <c:v>40713</c:v>
                </c:pt>
                <c:pt idx="1264">
                  <c:v>40714</c:v>
                </c:pt>
                <c:pt idx="1265">
                  <c:v>40715</c:v>
                </c:pt>
                <c:pt idx="1266">
                  <c:v>40716</c:v>
                </c:pt>
                <c:pt idx="1267">
                  <c:v>40717</c:v>
                </c:pt>
                <c:pt idx="1268">
                  <c:v>40718</c:v>
                </c:pt>
                <c:pt idx="1269">
                  <c:v>40719</c:v>
                </c:pt>
                <c:pt idx="1270">
                  <c:v>40720</c:v>
                </c:pt>
                <c:pt idx="1271">
                  <c:v>40721</c:v>
                </c:pt>
                <c:pt idx="1272">
                  <c:v>40722</c:v>
                </c:pt>
                <c:pt idx="1273">
                  <c:v>40723</c:v>
                </c:pt>
                <c:pt idx="1274">
                  <c:v>40724</c:v>
                </c:pt>
                <c:pt idx="1275">
                  <c:v>40725</c:v>
                </c:pt>
                <c:pt idx="1276">
                  <c:v>40726</c:v>
                </c:pt>
                <c:pt idx="1277">
                  <c:v>40727</c:v>
                </c:pt>
                <c:pt idx="1278">
                  <c:v>40728</c:v>
                </c:pt>
                <c:pt idx="1279">
                  <c:v>40729</c:v>
                </c:pt>
                <c:pt idx="1280">
                  <c:v>40730</c:v>
                </c:pt>
                <c:pt idx="1281">
                  <c:v>40731</c:v>
                </c:pt>
                <c:pt idx="1282">
                  <c:v>40732</c:v>
                </c:pt>
                <c:pt idx="1283">
                  <c:v>40733</c:v>
                </c:pt>
                <c:pt idx="1284">
                  <c:v>40734</c:v>
                </c:pt>
                <c:pt idx="1285">
                  <c:v>40735</c:v>
                </c:pt>
                <c:pt idx="1286">
                  <c:v>40736</c:v>
                </c:pt>
                <c:pt idx="1287">
                  <c:v>40737</c:v>
                </c:pt>
                <c:pt idx="1288">
                  <c:v>40738</c:v>
                </c:pt>
                <c:pt idx="1289">
                  <c:v>40739</c:v>
                </c:pt>
                <c:pt idx="1290">
                  <c:v>40740</c:v>
                </c:pt>
                <c:pt idx="1291">
                  <c:v>40741</c:v>
                </c:pt>
                <c:pt idx="1292">
                  <c:v>40742</c:v>
                </c:pt>
                <c:pt idx="1293">
                  <c:v>40743</c:v>
                </c:pt>
                <c:pt idx="1294">
                  <c:v>40744</c:v>
                </c:pt>
                <c:pt idx="1295">
                  <c:v>40745</c:v>
                </c:pt>
                <c:pt idx="1296">
                  <c:v>40746</c:v>
                </c:pt>
                <c:pt idx="1297">
                  <c:v>40747</c:v>
                </c:pt>
                <c:pt idx="1298">
                  <c:v>40748</c:v>
                </c:pt>
                <c:pt idx="1299">
                  <c:v>40749</c:v>
                </c:pt>
                <c:pt idx="1300">
                  <c:v>40750</c:v>
                </c:pt>
                <c:pt idx="1301">
                  <c:v>40751</c:v>
                </c:pt>
                <c:pt idx="1302">
                  <c:v>40752</c:v>
                </c:pt>
                <c:pt idx="1303">
                  <c:v>40753</c:v>
                </c:pt>
                <c:pt idx="1304">
                  <c:v>40754</c:v>
                </c:pt>
                <c:pt idx="1305">
                  <c:v>40755</c:v>
                </c:pt>
                <c:pt idx="1306">
                  <c:v>40756</c:v>
                </c:pt>
                <c:pt idx="1307">
                  <c:v>40757</c:v>
                </c:pt>
                <c:pt idx="1308">
                  <c:v>40758</c:v>
                </c:pt>
                <c:pt idx="1309">
                  <c:v>40759</c:v>
                </c:pt>
                <c:pt idx="1310">
                  <c:v>40760</c:v>
                </c:pt>
                <c:pt idx="1311">
                  <c:v>40761</c:v>
                </c:pt>
                <c:pt idx="1312">
                  <c:v>40762</c:v>
                </c:pt>
                <c:pt idx="1313">
                  <c:v>40763</c:v>
                </c:pt>
                <c:pt idx="1314">
                  <c:v>40764</c:v>
                </c:pt>
                <c:pt idx="1315">
                  <c:v>40765</c:v>
                </c:pt>
                <c:pt idx="1316">
                  <c:v>40766</c:v>
                </c:pt>
                <c:pt idx="1317">
                  <c:v>40767</c:v>
                </c:pt>
                <c:pt idx="1318">
                  <c:v>40768</c:v>
                </c:pt>
                <c:pt idx="1319">
                  <c:v>40769</c:v>
                </c:pt>
                <c:pt idx="1320">
                  <c:v>40770</c:v>
                </c:pt>
                <c:pt idx="1321">
                  <c:v>40771</c:v>
                </c:pt>
                <c:pt idx="1322">
                  <c:v>40772</c:v>
                </c:pt>
                <c:pt idx="1323">
                  <c:v>40773</c:v>
                </c:pt>
                <c:pt idx="1324">
                  <c:v>40774</c:v>
                </c:pt>
                <c:pt idx="1325">
                  <c:v>40775</c:v>
                </c:pt>
                <c:pt idx="1326">
                  <c:v>40776</c:v>
                </c:pt>
                <c:pt idx="1327">
                  <c:v>40777</c:v>
                </c:pt>
                <c:pt idx="1328">
                  <c:v>40778</c:v>
                </c:pt>
                <c:pt idx="1329">
                  <c:v>40779</c:v>
                </c:pt>
                <c:pt idx="1330">
                  <c:v>40780</c:v>
                </c:pt>
                <c:pt idx="1331">
                  <c:v>40781</c:v>
                </c:pt>
                <c:pt idx="1332">
                  <c:v>40782</c:v>
                </c:pt>
                <c:pt idx="1333">
                  <c:v>40783</c:v>
                </c:pt>
                <c:pt idx="1334">
                  <c:v>40784</c:v>
                </c:pt>
                <c:pt idx="1335">
                  <c:v>40785</c:v>
                </c:pt>
                <c:pt idx="1336">
                  <c:v>40786</c:v>
                </c:pt>
                <c:pt idx="1337">
                  <c:v>40787</c:v>
                </c:pt>
                <c:pt idx="1338">
                  <c:v>40788</c:v>
                </c:pt>
                <c:pt idx="1339">
                  <c:v>40789</c:v>
                </c:pt>
                <c:pt idx="1340">
                  <c:v>40790</c:v>
                </c:pt>
                <c:pt idx="1341">
                  <c:v>40791</c:v>
                </c:pt>
                <c:pt idx="1342">
                  <c:v>40792</c:v>
                </c:pt>
                <c:pt idx="1343">
                  <c:v>40793</c:v>
                </c:pt>
                <c:pt idx="1344">
                  <c:v>40794</c:v>
                </c:pt>
                <c:pt idx="1345">
                  <c:v>40795</c:v>
                </c:pt>
                <c:pt idx="1346">
                  <c:v>40796</c:v>
                </c:pt>
                <c:pt idx="1347">
                  <c:v>40797</c:v>
                </c:pt>
                <c:pt idx="1348">
                  <c:v>40798</c:v>
                </c:pt>
                <c:pt idx="1349">
                  <c:v>40799</c:v>
                </c:pt>
                <c:pt idx="1350">
                  <c:v>40800</c:v>
                </c:pt>
                <c:pt idx="1351">
                  <c:v>40801</c:v>
                </c:pt>
                <c:pt idx="1352">
                  <c:v>40802</c:v>
                </c:pt>
                <c:pt idx="1353">
                  <c:v>40803</c:v>
                </c:pt>
                <c:pt idx="1354">
                  <c:v>40804</c:v>
                </c:pt>
                <c:pt idx="1355">
                  <c:v>40805</c:v>
                </c:pt>
                <c:pt idx="1356">
                  <c:v>40806</c:v>
                </c:pt>
                <c:pt idx="1357">
                  <c:v>40807</c:v>
                </c:pt>
                <c:pt idx="1358">
                  <c:v>40808</c:v>
                </c:pt>
                <c:pt idx="1359">
                  <c:v>40809</c:v>
                </c:pt>
                <c:pt idx="1360">
                  <c:v>40810</c:v>
                </c:pt>
                <c:pt idx="1361">
                  <c:v>40811</c:v>
                </c:pt>
                <c:pt idx="1362">
                  <c:v>40812</c:v>
                </c:pt>
                <c:pt idx="1363">
                  <c:v>40813</c:v>
                </c:pt>
                <c:pt idx="1364">
                  <c:v>40814</c:v>
                </c:pt>
                <c:pt idx="1365">
                  <c:v>40815</c:v>
                </c:pt>
                <c:pt idx="1366">
                  <c:v>40816</c:v>
                </c:pt>
                <c:pt idx="1367">
                  <c:v>40817</c:v>
                </c:pt>
                <c:pt idx="1368">
                  <c:v>40818</c:v>
                </c:pt>
                <c:pt idx="1369">
                  <c:v>40819</c:v>
                </c:pt>
                <c:pt idx="1370">
                  <c:v>40820</c:v>
                </c:pt>
                <c:pt idx="1371">
                  <c:v>40821</c:v>
                </c:pt>
                <c:pt idx="1372">
                  <c:v>40822</c:v>
                </c:pt>
                <c:pt idx="1373">
                  <c:v>40823</c:v>
                </c:pt>
                <c:pt idx="1374">
                  <c:v>40824</c:v>
                </c:pt>
                <c:pt idx="1375">
                  <c:v>40825</c:v>
                </c:pt>
                <c:pt idx="1376">
                  <c:v>40826</c:v>
                </c:pt>
                <c:pt idx="1377">
                  <c:v>40827</c:v>
                </c:pt>
                <c:pt idx="1378">
                  <c:v>40828</c:v>
                </c:pt>
                <c:pt idx="1379">
                  <c:v>40829</c:v>
                </c:pt>
                <c:pt idx="1380">
                  <c:v>40830</c:v>
                </c:pt>
                <c:pt idx="1381">
                  <c:v>40831</c:v>
                </c:pt>
                <c:pt idx="1382">
                  <c:v>40832</c:v>
                </c:pt>
                <c:pt idx="1383">
                  <c:v>40833</c:v>
                </c:pt>
                <c:pt idx="1384">
                  <c:v>40834</c:v>
                </c:pt>
                <c:pt idx="1385">
                  <c:v>40835</c:v>
                </c:pt>
                <c:pt idx="1386">
                  <c:v>40836</c:v>
                </c:pt>
                <c:pt idx="1387">
                  <c:v>40837</c:v>
                </c:pt>
                <c:pt idx="1388">
                  <c:v>40838</c:v>
                </c:pt>
                <c:pt idx="1389">
                  <c:v>40839</c:v>
                </c:pt>
                <c:pt idx="1390">
                  <c:v>40840</c:v>
                </c:pt>
                <c:pt idx="1391">
                  <c:v>40841</c:v>
                </c:pt>
                <c:pt idx="1392">
                  <c:v>40842</c:v>
                </c:pt>
                <c:pt idx="1393">
                  <c:v>40843</c:v>
                </c:pt>
                <c:pt idx="1394">
                  <c:v>40844</c:v>
                </c:pt>
                <c:pt idx="1395">
                  <c:v>40845</c:v>
                </c:pt>
                <c:pt idx="1396">
                  <c:v>40846</c:v>
                </c:pt>
                <c:pt idx="1397">
                  <c:v>40847</c:v>
                </c:pt>
                <c:pt idx="1398">
                  <c:v>40848</c:v>
                </c:pt>
                <c:pt idx="1399">
                  <c:v>40849</c:v>
                </c:pt>
                <c:pt idx="1400">
                  <c:v>40850</c:v>
                </c:pt>
                <c:pt idx="1401">
                  <c:v>40851</c:v>
                </c:pt>
                <c:pt idx="1402">
                  <c:v>40852</c:v>
                </c:pt>
                <c:pt idx="1403">
                  <c:v>40853</c:v>
                </c:pt>
                <c:pt idx="1404">
                  <c:v>40854</c:v>
                </c:pt>
                <c:pt idx="1405">
                  <c:v>40855</c:v>
                </c:pt>
                <c:pt idx="1406">
                  <c:v>40856</c:v>
                </c:pt>
                <c:pt idx="1407">
                  <c:v>40857</c:v>
                </c:pt>
                <c:pt idx="1408">
                  <c:v>40858</c:v>
                </c:pt>
                <c:pt idx="1409">
                  <c:v>40859</c:v>
                </c:pt>
                <c:pt idx="1410">
                  <c:v>40860</c:v>
                </c:pt>
                <c:pt idx="1411">
                  <c:v>40861</c:v>
                </c:pt>
                <c:pt idx="1412">
                  <c:v>40862</c:v>
                </c:pt>
                <c:pt idx="1413">
                  <c:v>40863</c:v>
                </c:pt>
                <c:pt idx="1414">
                  <c:v>40864</c:v>
                </c:pt>
                <c:pt idx="1415">
                  <c:v>40865</c:v>
                </c:pt>
                <c:pt idx="1416">
                  <c:v>40866</c:v>
                </c:pt>
                <c:pt idx="1417">
                  <c:v>40867</c:v>
                </c:pt>
                <c:pt idx="1418">
                  <c:v>40868</c:v>
                </c:pt>
                <c:pt idx="1419">
                  <c:v>40869</c:v>
                </c:pt>
                <c:pt idx="1420">
                  <c:v>40870</c:v>
                </c:pt>
                <c:pt idx="1421">
                  <c:v>40871</c:v>
                </c:pt>
                <c:pt idx="1422">
                  <c:v>40872</c:v>
                </c:pt>
                <c:pt idx="1423">
                  <c:v>40873</c:v>
                </c:pt>
                <c:pt idx="1424">
                  <c:v>40874</c:v>
                </c:pt>
                <c:pt idx="1425">
                  <c:v>40875</c:v>
                </c:pt>
                <c:pt idx="1426">
                  <c:v>40876</c:v>
                </c:pt>
                <c:pt idx="1427">
                  <c:v>40877</c:v>
                </c:pt>
                <c:pt idx="1428">
                  <c:v>40878</c:v>
                </c:pt>
                <c:pt idx="1429">
                  <c:v>40879</c:v>
                </c:pt>
                <c:pt idx="1430">
                  <c:v>40880</c:v>
                </c:pt>
                <c:pt idx="1431">
                  <c:v>40881</c:v>
                </c:pt>
                <c:pt idx="1432">
                  <c:v>40882</c:v>
                </c:pt>
                <c:pt idx="1433">
                  <c:v>40883</c:v>
                </c:pt>
                <c:pt idx="1434">
                  <c:v>40884</c:v>
                </c:pt>
                <c:pt idx="1435">
                  <c:v>40885</c:v>
                </c:pt>
                <c:pt idx="1436">
                  <c:v>40886</c:v>
                </c:pt>
                <c:pt idx="1437">
                  <c:v>40887</c:v>
                </c:pt>
                <c:pt idx="1438">
                  <c:v>40888</c:v>
                </c:pt>
                <c:pt idx="1439">
                  <c:v>40889</c:v>
                </c:pt>
                <c:pt idx="1440">
                  <c:v>40890</c:v>
                </c:pt>
                <c:pt idx="1441">
                  <c:v>40891</c:v>
                </c:pt>
                <c:pt idx="1442">
                  <c:v>40892</c:v>
                </c:pt>
                <c:pt idx="1443">
                  <c:v>40893</c:v>
                </c:pt>
                <c:pt idx="1444">
                  <c:v>40894</c:v>
                </c:pt>
                <c:pt idx="1445">
                  <c:v>40895</c:v>
                </c:pt>
                <c:pt idx="1446">
                  <c:v>40896</c:v>
                </c:pt>
                <c:pt idx="1447">
                  <c:v>40897</c:v>
                </c:pt>
                <c:pt idx="1448">
                  <c:v>40898</c:v>
                </c:pt>
                <c:pt idx="1449">
                  <c:v>40899</c:v>
                </c:pt>
                <c:pt idx="1450">
                  <c:v>40900</c:v>
                </c:pt>
                <c:pt idx="1451">
                  <c:v>40901</c:v>
                </c:pt>
                <c:pt idx="1452">
                  <c:v>40902</c:v>
                </c:pt>
                <c:pt idx="1453">
                  <c:v>40903</c:v>
                </c:pt>
                <c:pt idx="1454">
                  <c:v>40904</c:v>
                </c:pt>
                <c:pt idx="1455">
                  <c:v>40905</c:v>
                </c:pt>
                <c:pt idx="1456">
                  <c:v>40906</c:v>
                </c:pt>
                <c:pt idx="1457">
                  <c:v>40907</c:v>
                </c:pt>
                <c:pt idx="1458">
                  <c:v>40908</c:v>
                </c:pt>
                <c:pt idx="1459">
                  <c:v>40909</c:v>
                </c:pt>
                <c:pt idx="1460">
                  <c:v>40910</c:v>
                </c:pt>
                <c:pt idx="1461">
                  <c:v>40911</c:v>
                </c:pt>
                <c:pt idx="1462">
                  <c:v>40912</c:v>
                </c:pt>
                <c:pt idx="1463">
                  <c:v>40913</c:v>
                </c:pt>
                <c:pt idx="1464">
                  <c:v>40914</c:v>
                </c:pt>
                <c:pt idx="1465">
                  <c:v>40915</c:v>
                </c:pt>
                <c:pt idx="1466">
                  <c:v>40916</c:v>
                </c:pt>
                <c:pt idx="1467">
                  <c:v>40917</c:v>
                </c:pt>
                <c:pt idx="1468">
                  <c:v>40918</c:v>
                </c:pt>
                <c:pt idx="1469">
                  <c:v>40919</c:v>
                </c:pt>
                <c:pt idx="1470">
                  <c:v>40920</c:v>
                </c:pt>
                <c:pt idx="1471">
                  <c:v>40921</c:v>
                </c:pt>
                <c:pt idx="1472">
                  <c:v>40922</c:v>
                </c:pt>
                <c:pt idx="1473">
                  <c:v>40923</c:v>
                </c:pt>
                <c:pt idx="1474">
                  <c:v>40924</c:v>
                </c:pt>
                <c:pt idx="1475">
                  <c:v>40925</c:v>
                </c:pt>
                <c:pt idx="1476">
                  <c:v>40926</c:v>
                </c:pt>
                <c:pt idx="1477">
                  <c:v>40927</c:v>
                </c:pt>
                <c:pt idx="1478">
                  <c:v>40928</c:v>
                </c:pt>
                <c:pt idx="1479">
                  <c:v>40929</c:v>
                </c:pt>
                <c:pt idx="1480">
                  <c:v>40930</c:v>
                </c:pt>
                <c:pt idx="1481">
                  <c:v>40931</c:v>
                </c:pt>
                <c:pt idx="1482">
                  <c:v>40932</c:v>
                </c:pt>
                <c:pt idx="1483">
                  <c:v>40933</c:v>
                </c:pt>
                <c:pt idx="1484">
                  <c:v>40934</c:v>
                </c:pt>
                <c:pt idx="1485">
                  <c:v>40935</c:v>
                </c:pt>
                <c:pt idx="1486">
                  <c:v>40936</c:v>
                </c:pt>
                <c:pt idx="1487">
                  <c:v>40937</c:v>
                </c:pt>
                <c:pt idx="1488">
                  <c:v>40938</c:v>
                </c:pt>
                <c:pt idx="1489">
                  <c:v>40939</c:v>
                </c:pt>
                <c:pt idx="1490">
                  <c:v>40940</c:v>
                </c:pt>
                <c:pt idx="1491">
                  <c:v>40941</c:v>
                </c:pt>
                <c:pt idx="1492">
                  <c:v>40942</c:v>
                </c:pt>
                <c:pt idx="1493">
                  <c:v>40943</c:v>
                </c:pt>
                <c:pt idx="1494">
                  <c:v>40944</c:v>
                </c:pt>
                <c:pt idx="1495">
                  <c:v>40945</c:v>
                </c:pt>
                <c:pt idx="1496">
                  <c:v>40946</c:v>
                </c:pt>
                <c:pt idx="1497">
                  <c:v>40947</c:v>
                </c:pt>
                <c:pt idx="1498">
                  <c:v>40948</c:v>
                </c:pt>
                <c:pt idx="1499">
                  <c:v>40949</c:v>
                </c:pt>
                <c:pt idx="1500">
                  <c:v>40950</c:v>
                </c:pt>
                <c:pt idx="1501">
                  <c:v>40951</c:v>
                </c:pt>
                <c:pt idx="1502">
                  <c:v>40952</c:v>
                </c:pt>
                <c:pt idx="1503">
                  <c:v>40953</c:v>
                </c:pt>
                <c:pt idx="1504">
                  <c:v>40954</c:v>
                </c:pt>
                <c:pt idx="1505">
                  <c:v>40955</c:v>
                </c:pt>
                <c:pt idx="1506">
                  <c:v>40956</c:v>
                </c:pt>
                <c:pt idx="1507">
                  <c:v>40957</c:v>
                </c:pt>
                <c:pt idx="1508">
                  <c:v>40958</c:v>
                </c:pt>
                <c:pt idx="1509">
                  <c:v>40959</c:v>
                </c:pt>
                <c:pt idx="1510">
                  <c:v>40960</c:v>
                </c:pt>
                <c:pt idx="1511">
                  <c:v>40961</c:v>
                </c:pt>
                <c:pt idx="1512">
                  <c:v>40962</c:v>
                </c:pt>
                <c:pt idx="1513">
                  <c:v>40963</c:v>
                </c:pt>
                <c:pt idx="1514">
                  <c:v>40964</c:v>
                </c:pt>
                <c:pt idx="1515">
                  <c:v>40965</c:v>
                </c:pt>
                <c:pt idx="1516">
                  <c:v>40966</c:v>
                </c:pt>
                <c:pt idx="1517">
                  <c:v>40967</c:v>
                </c:pt>
                <c:pt idx="1518">
                  <c:v>40968</c:v>
                </c:pt>
                <c:pt idx="1519">
                  <c:v>40969</c:v>
                </c:pt>
                <c:pt idx="1520">
                  <c:v>40970</c:v>
                </c:pt>
                <c:pt idx="1521">
                  <c:v>40971</c:v>
                </c:pt>
                <c:pt idx="1522">
                  <c:v>40972</c:v>
                </c:pt>
                <c:pt idx="1523">
                  <c:v>40973</c:v>
                </c:pt>
                <c:pt idx="1524">
                  <c:v>40974</c:v>
                </c:pt>
                <c:pt idx="1525">
                  <c:v>40975</c:v>
                </c:pt>
                <c:pt idx="1526">
                  <c:v>40976</c:v>
                </c:pt>
                <c:pt idx="1527">
                  <c:v>40977</c:v>
                </c:pt>
                <c:pt idx="1528">
                  <c:v>40978</c:v>
                </c:pt>
                <c:pt idx="1529">
                  <c:v>40979</c:v>
                </c:pt>
                <c:pt idx="1530">
                  <c:v>40980</c:v>
                </c:pt>
                <c:pt idx="1531">
                  <c:v>40981</c:v>
                </c:pt>
                <c:pt idx="1532">
                  <c:v>40982</c:v>
                </c:pt>
                <c:pt idx="1533">
                  <c:v>40983</c:v>
                </c:pt>
                <c:pt idx="1534">
                  <c:v>40984</c:v>
                </c:pt>
                <c:pt idx="1535">
                  <c:v>40985</c:v>
                </c:pt>
                <c:pt idx="1536">
                  <c:v>40986</c:v>
                </c:pt>
                <c:pt idx="1537">
                  <c:v>40987</c:v>
                </c:pt>
                <c:pt idx="1538">
                  <c:v>40988</c:v>
                </c:pt>
                <c:pt idx="1539">
                  <c:v>40989</c:v>
                </c:pt>
                <c:pt idx="1540">
                  <c:v>40990</c:v>
                </c:pt>
                <c:pt idx="1541">
                  <c:v>40991</c:v>
                </c:pt>
                <c:pt idx="1542">
                  <c:v>40992</c:v>
                </c:pt>
                <c:pt idx="1543">
                  <c:v>40993</c:v>
                </c:pt>
                <c:pt idx="1544">
                  <c:v>40994</c:v>
                </c:pt>
                <c:pt idx="1545">
                  <c:v>40995</c:v>
                </c:pt>
                <c:pt idx="1546">
                  <c:v>40996</c:v>
                </c:pt>
                <c:pt idx="1547">
                  <c:v>40997</c:v>
                </c:pt>
                <c:pt idx="1548">
                  <c:v>40998</c:v>
                </c:pt>
                <c:pt idx="1549">
                  <c:v>40999</c:v>
                </c:pt>
                <c:pt idx="1550">
                  <c:v>41000</c:v>
                </c:pt>
                <c:pt idx="1551">
                  <c:v>41001</c:v>
                </c:pt>
                <c:pt idx="1552">
                  <c:v>41002</c:v>
                </c:pt>
                <c:pt idx="1553">
                  <c:v>41003</c:v>
                </c:pt>
                <c:pt idx="1554">
                  <c:v>41004</c:v>
                </c:pt>
                <c:pt idx="1555">
                  <c:v>41005</c:v>
                </c:pt>
                <c:pt idx="1556">
                  <c:v>41006</c:v>
                </c:pt>
                <c:pt idx="1557">
                  <c:v>41007</c:v>
                </c:pt>
                <c:pt idx="1558">
                  <c:v>41008</c:v>
                </c:pt>
                <c:pt idx="1559">
                  <c:v>41009</c:v>
                </c:pt>
                <c:pt idx="1560">
                  <c:v>41010</c:v>
                </c:pt>
                <c:pt idx="1561">
                  <c:v>41011</c:v>
                </c:pt>
                <c:pt idx="1562">
                  <c:v>41012</c:v>
                </c:pt>
                <c:pt idx="1563">
                  <c:v>41013</c:v>
                </c:pt>
                <c:pt idx="1564">
                  <c:v>41014</c:v>
                </c:pt>
                <c:pt idx="1565">
                  <c:v>41015</c:v>
                </c:pt>
                <c:pt idx="1566">
                  <c:v>41016</c:v>
                </c:pt>
                <c:pt idx="1567">
                  <c:v>41017</c:v>
                </c:pt>
                <c:pt idx="1568">
                  <c:v>41018</c:v>
                </c:pt>
                <c:pt idx="1569">
                  <c:v>41019</c:v>
                </c:pt>
                <c:pt idx="1570">
                  <c:v>41020</c:v>
                </c:pt>
                <c:pt idx="1571">
                  <c:v>41021</c:v>
                </c:pt>
                <c:pt idx="1572">
                  <c:v>41022</c:v>
                </c:pt>
                <c:pt idx="1573">
                  <c:v>41023</c:v>
                </c:pt>
                <c:pt idx="1574">
                  <c:v>41024</c:v>
                </c:pt>
                <c:pt idx="1575">
                  <c:v>41025</c:v>
                </c:pt>
                <c:pt idx="1576">
                  <c:v>41026</c:v>
                </c:pt>
                <c:pt idx="1577">
                  <c:v>41027</c:v>
                </c:pt>
                <c:pt idx="1578">
                  <c:v>41028</c:v>
                </c:pt>
                <c:pt idx="1579">
                  <c:v>41029</c:v>
                </c:pt>
                <c:pt idx="1580">
                  <c:v>41030</c:v>
                </c:pt>
                <c:pt idx="1581">
                  <c:v>41031</c:v>
                </c:pt>
                <c:pt idx="1582">
                  <c:v>41032</c:v>
                </c:pt>
                <c:pt idx="1583">
                  <c:v>41033</c:v>
                </c:pt>
                <c:pt idx="1584">
                  <c:v>41034</c:v>
                </c:pt>
                <c:pt idx="1585">
                  <c:v>41035</c:v>
                </c:pt>
                <c:pt idx="1586">
                  <c:v>41036</c:v>
                </c:pt>
                <c:pt idx="1587">
                  <c:v>41037</c:v>
                </c:pt>
                <c:pt idx="1588">
                  <c:v>41038</c:v>
                </c:pt>
                <c:pt idx="1589">
                  <c:v>41039</c:v>
                </c:pt>
                <c:pt idx="1590">
                  <c:v>41040</c:v>
                </c:pt>
                <c:pt idx="1591">
                  <c:v>41041</c:v>
                </c:pt>
                <c:pt idx="1592">
                  <c:v>41042</c:v>
                </c:pt>
                <c:pt idx="1593">
                  <c:v>41043</c:v>
                </c:pt>
                <c:pt idx="1594">
                  <c:v>41044</c:v>
                </c:pt>
                <c:pt idx="1595">
                  <c:v>41045</c:v>
                </c:pt>
                <c:pt idx="1596">
                  <c:v>41046</c:v>
                </c:pt>
                <c:pt idx="1597">
                  <c:v>41047</c:v>
                </c:pt>
                <c:pt idx="1598">
                  <c:v>41048</c:v>
                </c:pt>
                <c:pt idx="1599">
                  <c:v>41049</c:v>
                </c:pt>
                <c:pt idx="1600">
                  <c:v>41050</c:v>
                </c:pt>
                <c:pt idx="1601">
                  <c:v>41051</c:v>
                </c:pt>
                <c:pt idx="1602">
                  <c:v>41052</c:v>
                </c:pt>
                <c:pt idx="1603">
                  <c:v>41053</c:v>
                </c:pt>
                <c:pt idx="1604">
                  <c:v>41054</c:v>
                </c:pt>
                <c:pt idx="1605">
                  <c:v>41055</c:v>
                </c:pt>
                <c:pt idx="1606">
                  <c:v>41056</c:v>
                </c:pt>
                <c:pt idx="1607">
                  <c:v>41057</c:v>
                </c:pt>
                <c:pt idx="1608">
                  <c:v>41058</c:v>
                </c:pt>
                <c:pt idx="1609">
                  <c:v>41059</c:v>
                </c:pt>
                <c:pt idx="1610">
                  <c:v>41060</c:v>
                </c:pt>
                <c:pt idx="1611">
                  <c:v>41061</c:v>
                </c:pt>
                <c:pt idx="1612">
                  <c:v>41062</c:v>
                </c:pt>
                <c:pt idx="1613">
                  <c:v>41063</c:v>
                </c:pt>
                <c:pt idx="1614">
                  <c:v>41064</c:v>
                </c:pt>
                <c:pt idx="1615">
                  <c:v>41065</c:v>
                </c:pt>
                <c:pt idx="1616">
                  <c:v>41066</c:v>
                </c:pt>
                <c:pt idx="1617">
                  <c:v>41067</c:v>
                </c:pt>
                <c:pt idx="1618">
                  <c:v>41068</c:v>
                </c:pt>
                <c:pt idx="1619">
                  <c:v>41069</c:v>
                </c:pt>
                <c:pt idx="1620">
                  <c:v>41070</c:v>
                </c:pt>
                <c:pt idx="1621">
                  <c:v>41071</c:v>
                </c:pt>
                <c:pt idx="1622">
                  <c:v>41072</c:v>
                </c:pt>
                <c:pt idx="1623">
                  <c:v>41073</c:v>
                </c:pt>
                <c:pt idx="1624">
                  <c:v>41074</c:v>
                </c:pt>
                <c:pt idx="1625">
                  <c:v>41075</c:v>
                </c:pt>
                <c:pt idx="1626">
                  <c:v>41076</c:v>
                </c:pt>
                <c:pt idx="1627">
                  <c:v>41077</c:v>
                </c:pt>
                <c:pt idx="1628">
                  <c:v>41078</c:v>
                </c:pt>
                <c:pt idx="1629">
                  <c:v>41079</c:v>
                </c:pt>
                <c:pt idx="1630">
                  <c:v>41080</c:v>
                </c:pt>
                <c:pt idx="1631">
                  <c:v>41081</c:v>
                </c:pt>
                <c:pt idx="1632">
                  <c:v>41082</c:v>
                </c:pt>
                <c:pt idx="1633">
                  <c:v>41083</c:v>
                </c:pt>
                <c:pt idx="1634">
                  <c:v>41084</c:v>
                </c:pt>
                <c:pt idx="1635">
                  <c:v>41085</c:v>
                </c:pt>
                <c:pt idx="1636">
                  <c:v>41086</c:v>
                </c:pt>
                <c:pt idx="1637">
                  <c:v>41087</c:v>
                </c:pt>
                <c:pt idx="1638">
                  <c:v>41088</c:v>
                </c:pt>
                <c:pt idx="1639">
                  <c:v>41089</c:v>
                </c:pt>
                <c:pt idx="1640">
                  <c:v>41090</c:v>
                </c:pt>
                <c:pt idx="1641">
                  <c:v>41091</c:v>
                </c:pt>
                <c:pt idx="1642">
                  <c:v>41092</c:v>
                </c:pt>
                <c:pt idx="1643">
                  <c:v>41093</c:v>
                </c:pt>
                <c:pt idx="1644">
                  <c:v>41094</c:v>
                </c:pt>
                <c:pt idx="1645">
                  <c:v>41095</c:v>
                </c:pt>
                <c:pt idx="1646">
                  <c:v>41096</c:v>
                </c:pt>
                <c:pt idx="1647">
                  <c:v>41097</c:v>
                </c:pt>
                <c:pt idx="1648">
                  <c:v>41098</c:v>
                </c:pt>
                <c:pt idx="1649">
                  <c:v>41099</c:v>
                </c:pt>
                <c:pt idx="1650">
                  <c:v>41100</c:v>
                </c:pt>
                <c:pt idx="1651">
                  <c:v>41101</c:v>
                </c:pt>
                <c:pt idx="1652">
                  <c:v>41102</c:v>
                </c:pt>
                <c:pt idx="1653">
                  <c:v>41103</c:v>
                </c:pt>
                <c:pt idx="1654">
                  <c:v>41104</c:v>
                </c:pt>
                <c:pt idx="1655">
                  <c:v>41105</c:v>
                </c:pt>
                <c:pt idx="1656">
                  <c:v>41106</c:v>
                </c:pt>
                <c:pt idx="1657">
                  <c:v>41107</c:v>
                </c:pt>
                <c:pt idx="1658">
                  <c:v>41108</c:v>
                </c:pt>
                <c:pt idx="1659">
                  <c:v>41109</c:v>
                </c:pt>
                <c:pt idx="1660">
                  <c:v>41110</c:v>
                </c:pt>
                <c:pt idx="1661">
                  <c:v>41111</c:v>
                </c:pt>
                <c:pt idx="1662">
                  <c:v>41112</c:v>
                </c:pt>
                <c:pt idx="1663">
                  <c:v>41113</c:v>
                </c:pt>
                <c:pt idx="1664">
                  <c:v>41114</c:v>
                </c:pt>
                <c:pt idx="1665">
                  <c:v>41115</c:v>
                </c:pt>
                <c:pt idx="1666">
                  <c:v>41116</c:v>
                </c:pt>
                <c:pt idx="1667">
                  <c:v>41117</c:v>
                </c:pt>
                <c:pt idx="1668">
                  <c:v>41118</c:v>
                </c:pt>
                <c:pt idx="1669">
                  <c:v>41119</c:v>
                </c:pt>
                <c:pt idx="1670">
                  <c:v>41120</c:v>
                </c:pt>
                <c:pt idx="1671">
                  <c:v>41121</c:v>
                </c:pt>
                <c:pt idx="1672">
                  <c:v>41122</c:v>
                </c:pt>
                <c:pt idx="1673">
                  <c:v>41123</c:v>
                </c:pt>
                <c:pt idx="1674">
                  <c:v>41124</c:v>
                </c:pt>
                <c:pt idx="1675">
                  <c:v>41125</c:v>
                </c:pt>
                <c:pt idx="1676">
                  <c:v>41126</c:v>
                </c:pt>
                <c:pt idx="1677">
                  <c:v>41127</c:v>
                </c:pt>
                <c:pt idx="1678">
                  <c:v>41128</c:v>
                </c:pt>
                <c:pt idx="1679">
                  <c:v>41129</c:v>
                </c:pt>
                <c:pt idx="1680">
                  <c:v>41130</c:v>
                </c:pt>
                <c:pt idx="1681">
                  <c:v>41131</c:v>
                </c:pt>
                <c:pt idx="1682">
                  <c:v>41132</c:v>
                </c:pt>
                <c:pt idx="1683">
                  <c:v>41133</c:v>
                </c:pt>
                <c:pt idx="1684">
                  <c:v>41134</c:v>
                </c:pt>
                <c:pt idx="1685">
                  <c:v>41135</c:v>
                </c:pt>
                <c:pt idx="1686">
                  <c:v>41136</c:v>
                </c:pt>
                <c:pt idx="1687">
                  <c:v>41137</c:v>
                </c:pt>
                <c:pt idx="1688">
                  <c:v>41138</c:v>
                </c:pt>
                <c:pt idx="1689">
                  <c:v>41139</c:v>
                </c:pt>
                <c:pt idx="1690">
                  <c:v>41140</c:v>
                </c:pt>
                <c:pt idx="1691">
                  <c:v>41141</c:v>
                </c:pt>
                <c:pt idx="1692">
                  <c:v>41142</c:v>
                </c:pt>
                <c:pt idx="1693">
                  <c:v>41143</c:v>
                </c:pt>
                <c:pt idx="1694">
                  <c:v>41144</c:v>
                </c:pt>
                <c:pt idx="1695">
                  <c:v>41145</c:v>
                </c:pt>
                <c:pt idx="1696">
                  <c:v>41146</c:v>
                </c:pt>
                <c:pt idx="1697">
                  <c:v>41147</c:v>
                </c:pt>
                <c:pt idx="1698">
                  <c:v>41148</c:v>
                </c:pt>
                <c:pt idx="1699">
                  <c:v>41149</c:v>
                </c:pt>
                <c:pt idx="1700">
                  <c:v>41150</c:v>
                </c:pt>
                <c:pt idx="1701">
                  <c:v>41151</c:v>
                </c:pt>
                <c:pt idx="1702">
                  <c:v>41152</c:v>
                </c:pt>
                <c:pt idx="1703">
                  <c:v>41153</c:v>
                </c:pt>
                <c:pt idx="1704">
                  <c:v>41154</c:v>
                </c:pt>
                <c:pt idx="1705">
                  <c:v>41155</c:v>
                </c:pt>
                <c:pt idx="1706">
                  <c:v>41156</c:v>
                </c:pt>
                <c:pt idx="1707">
                  <c:v>41157</c:v>
                </c:pt>
                <c:pt idx="1708">
                  <c:v>41158</c:v>
                </c:pt>
                <c:pt idx="1709">
                  <c:v>41159</c:v>
                </c:pt>
                <c:pt idx="1710">
                  <c:v>41160</c:v>
                </c:pt>
                <c:pt idx="1711">
                  <c:v>41161</c:v>
                </c:pt>
                <c:pt idx="1712">
                  <c:v>41162</c:v>
                </c:pt>
                <c:pt idx="1713">
                  <c:v>41163</c:v>
                </c:pt>
                <c:pt idx="1714">
                  <c:v>41164</c:v>
                </c:pt>
                <c:pt idx="1715">
                  <c:v>41165</c:v>
                </c:pt>
                <c:pt idx="1716">
                  <c:v>41166</c:v>
                </c:pt>
                <c:pt idx="1717">
                  <c:v>41167</c:v>
                </c:pt>
                <c:pt idx="1718">
                  <c:v>41168</c:v>
                </c:pt>
                <c:pt idx="1719">
                  <c:v>41169</c:v>
                </c:pt>
                <c:pt idx="1720">
                  <c:v>41170</c:v>
                </c:pt>
                <c:pt idx="1721">
                  <c:v>41171</c:v>
                </c:pt>
                <c:pt idx="1722">
                  <c:v>41172</c:v>
                </c:pt>
                <c:pt idx="1723">
                  <c:v>41173</c:v>
                </c:pt>
                <c:pt idx="1724">
                  <c:v>41174</c:v>
                </c:pt>
                <c:pt idx="1725">
                  <c:v>41175</c:v>
                </c:pt>
                <c:pt idx="1726">
                  <c:v>41176</c:v>
                </c:pt>
                <c:pt idx="1727">
                  <c:v>41177</c:v>
                </c:pt>
                <c:pt idx="1728">
                  <c:v>41178</c:v>
                </c:pt>
                <c:pt idx="1729">
                  <c:v>41179</c:v>
                </c:pt>
                <c:pt idx="1730">
                  <c:v>41180</c:v>
                </c:pt>
                <c:pt idx="1731">
                  <c:v>41181</c:v>
                </c:pt>
                <c:pt idx="1732">
                  <c:v>41182</c:v>
                </c:pt>
                <c:pt idx="1733">
                  <c:v>41183</c:v>
                </c:pt>
                <c:pt idx="1734">
                  <c:v>41184</c:v>
                </c:pt>
                <c:pt idx="1735">
                  <c:v>41185</c:v>
                </c:pt>
                <c:pt idx="1736">
                  <c:v>41186</c:v>
                </c:pt>
                <c:pt idx="1737">
                  <c:v>41187</c:v>
                </c:pt>
                <c:pt idx="1738">
                  <c:v>41188</c:v>
                </c:pt>
                <c:pt idx="1739">
                  <c:v>41189</c:v>
                </c:pt>
                <c:pt idx="1740">
                  <c:v>41190</c:v>
                </c:pt>
                <c:pt idx="1741">
                  <c:v>41191</c:v>
                </c:pt>
                <c:pt idx="1742">
                  <c:v>41192</c:v>
                </c:pt>
                <c:pt idx="1743">
                  <c:v>41193</c:v>
                </c:pt>
                <c:pt idx="1744">
                  <c:v>41194</c:v>
                </c:pt>
                <c:pt idx="1745">
                  <c:v>41195</c:v>
                </c:pt>
                <c:pt idx="1746">
                  <c:v>41196</c:v>
                </c:pt>
                <c:pt idx="1747">
                  <c:v>41197</c:v>
                </c:pt>
                <c:pt idx="1748">
                  <c:v>41198</c:v>
                </c:pt>
                <c:pt idx="1749">
                  <c:v>41199</c:v>
                </c:pt>
                <c:pt idx="1750">
                  <c:v>41200</c:v>
                </c:pt>
                <c:pt idx="1751">
                  <c:v>41201</c:v>
                </c:pt>
                <c:pt idx="1752">
                  <c:v>41202</c:v>
                </c:pt>
                <c:pt idx="1753">
                  <c:v>41203</c:v>
                </c:pt>
                <c:pt idx="1754">
                  <c:v>41204</c:v>
                </c:pt>
                <c:pt idx="1755">
                  <c:v>41205</c:v>
                </c:pt>
                <c:pt idx="1756">
                  <c:v>41206</c:v>
                </c:pt>
                <c:pt idx="1757">
                  <c:v>41207</c:v>
                </c:pt>
                <c:pt idx="1758">
                  <c:v>41208</c:v>
                </c:pt>
                <c:pt idx="1759">
                  <c:v>41209</c:v>
                </c:pt>
                <c:pt idx="1760">
                  <c:v>41210</c:v>
                </c:pt>
                <c:pt idx="1761">
                  <c:v>41211</c:v>
                </c:pt>
                <c:pt idx="1762">
                  <c:v>41212</c:v>
                </c:pt>
                <c:pt idx="1763">
                  <c:v>41213</c:v>
                </c:pt>
                <c:pt idx="1764">
                  <c:v>41214</c:v>
                </c:pt>
                <c:pt idx="1765">
                  <c:v>41215</c:v>
                </c:pt>
                <c:pt idx="1766">
                  <c:v>41216</c:v>
                </c:pt>
                <c:pt idx="1767">
                  <c:v>41217</c:v>
                </c:pt>
                <c:pt idx="1768">
                  <c:v>41218</c:v>
                </c:pt>
                <c:pt idx="1769">
                  <c:v>41219</c:v>
                </c:pt>
                <c:pt idx="1770">
                  <c:v>41220</c:v>
                </c:pt>
                <c:pt idx="1771">
                  <c:v>41221</c:v>
                </c:pt>
                <c:pt idx="1772">
                  <c:v>41222</c:v>
                </c:pt>
                <c:pt idx="1773">
                  <c:v>41223</c:v>
                </c:pt>
                <c:pt idx="1774">
                  <c:v>41224</c:v>
                </c:pt>
                <c:pt idx="1775">
                  <c:v>41225</c:v>
                </c:pt>
                <c:pt idx="1776">
                  <c:v>41226</c:v>
                </c:pt>
                <c:pt idx="1777">
                  <c:v>41227</c:v>
                </c:pt>
                <c:pt idx="1778">
                  <c:v>41228</c:v>
                </c:pt>
                <c:pt idx="1779">
                  <c:v>41229</c:v>
                </c:pt>
                <c:pt idx="1780">
                  <c:v>41230</c:v>
                </c:pt>
                <c:pt idx="1781">
                  <c:v>41231</c:v>
                </c:pt>
                <c:pt idx="1782">
                  <c:v>41232</c:v>
                </c:pt>
                <c:pt idx="1783">
                  <c:v>41233</c:v>
                </c:pt>
                <c:pt idx="1784">
                  <c:v>41234</c:v>
                </c:pt>
                <c:pt idx="1785">
                  <c:v>41235</c:v>
                </c:pt>
                <c:pt idx="1786">
                  <c:v>41236</c:v>
                </c:pt>
                <c:pt idx="1787">
                  <c:v>41237</c:v>
                </c:pt>
                <c:pt idx="1788">
                  <c:v>41238</c:v>
                </c:pt>
                <c:pt idx="1789">
                  <c:v>41239</c:v>
                </c:pt>
                <c:pt idx="1790">
                  <c:v>41240</c:v>
                </c:pt>
                <c:pt idx="1791">
                  <c:v>41241</c:v>
                </c:pt>
                <c:pt idx="1792">
                  <c:v>41242</c:v>
                </c:pt>
                <c:pt idx="1793">
                  <c:v>41243</c:v>
                </c:pt>
                <c:pt idx="1794">
                  <c:v>41244</c:v>
                </c:pt>
                <c:pt idx="1795">
                  <c:v>41245</c:v>
                </c:pt>
                <c:pt idx="1796">
                  <c:v>41246</c:v>
                </c:pt>
                <c:pt idx="1797">
                  <c:v>41247</c:v>
                </c:pt>
                <c:pt idx="1798">
                  <c:v>41248</c:v>
                </c:pt>
                <c:pt idx="1799">
                  <c:v>41249</c:v>
                </c:pt>
                <c:pt idx="1800">
                  <c:v>41250</c:v>
                </c:pt>
                <c:pt idx="1801">
                  <c:v>41251</c:v>
                </c:pt>
                <c:pt idx="1802">
                  <c:v>41252</c:v>
                </c:pt>
                <c:pt idx="1803">
                  <c:v>41253</c:v>
                </c:pt>
                <c:pt idx="1804">
                  <c:v>41254</c:v>
                </c:pt>
                <c:pt idx="1805">
                  <c:v>41255</c:v>
                </c:pt>
                <c:pt idx="1806">
                  <c:v>41256</c:v>
                </c:pt>
                <c:pt idx="1807">
                  <c:v>41257</c:v>
                </c:pt>
                <c:pt idx="1808">
                  <c:v>41258</c:v>
                </c:pt>
                <c:pt idx="1809">
                  <c:v>41259</c:v>
                </c:pt>
                <c:pt idx="1810">
                  <c:v>41260</c:v>
                </c:pt>
                <c:pt idx="1811">
                  <c:v>41261</c:v>
                </c:pt>
                <c:pt idx="1812">
                  <c:v>41262</c:v>
                </c:pt>
                <c:pt idx="1813">
                  <c:v>41263</c:v>
                </c:pt>
                <c:pt idx="1814">
                  <c:v>41264</c:v>
                </c:pt>
                <c:pt idx="1815">
                  <c:v>41265</c:v>
                </c:pt>
                <c:pt idx="1816">
                  <c:v>41266</c:v>
                </c:pt>
                <c:pt idx="1817">
                  <c:v>41267</c:v>
                </c:pt>
                <c:pt idx="1818">
                  <c:v>41268</c:v>
                </c:pt>
                <c:pt idx="1819">
                  <c:v>41269</c:v>
                </c:pt>
                <c:pt idx="1820">
                  <c:v>41270</c:v>
                </c:pt>
                <c:pt idx="1821">
                  <c:v>41271</c:v>
                </c:pt>
                <c:pt idx="1822">
                  <c:v>41272</c:v>
                </c:pt>
                <c:pt idx="1823">
                  <c:v>41273</c:v>
                </c:pt>
                <c:pt idx="1824">
                  <c:v>41274</c:v>
                </c:pt>
                <c:pt idx="1825">
                  <c:v>41275</c:v>
                </c:pt>
                <c:pt idx="1826">
                  <c:v>41276</c:v>
                </c:pt>
                <c:pt idx="1827">
                  <c:v>41277</c:v>
                </c:pt>
                <c:pt idx="1828">
                  <c:v>41278</c:v>
                </c:pt>
                <c:pt idx="1829">
                  <c:v>41279</c:v>
                </c:pt>
                <c:pt idx="1830">
                  <c:v>41280</c:v>
                </c:pt>
                <c:pt idx="1831">
                  <c:v>41281</c:v>
                </c:pt>
                <c:pt idx="1832">
                  <c:v>41282</c:v>
                </c:pt>
                <c:pt idx="1833">
                  <c:v>41283</c:v>
                </c:pt>
                <c:pt idx="1834">
                  <c:v>41284</c:v>
                </c:pt>
                <c:pt idx="1835">
                  <c:v>41285</c:v>
                </c:pt>
                <c:pt idx="1836">
                  <c:v>41286</c:v>
                </c:pt>
                <c:pt idx="1837">
                  <c:v>41287</c:v>
                </c:pt>
                <c:pt idx="1838">
                  <c:v>41288</c:v>
                </c:pt>
                <c:pt idx="1839">
                  <c:v>41289</c:v>
                </c:pt>
                <c:pt idx="1840">
                  <c:v>41290</c:v>
                </c:pt>
                <c:pt idx="1841">
                  <c:v>41291</c:v>
                </c:pt>
                <c:pt idx="1842">
                  <c:v>41292</c:v>
                </c:pt>
                <c:pt idx="1843">
                  <c:v>41293</c:v>
                </c:pt>
                <c:pt idx="1844">
                  <c:v>41294</c:v>
                </c:pt>
                <c:pt idx="1845">
                  <c:v>41295</c:v>
                </c:pt>
                <c:pt idx="1846">
                  <c:v>41296</c:v>
                </c:pt>
                <c:pt idx="1847">
                  <c:v>41297</c:v>
                </c:pt>
                <c:pt idx="1848">
                  <c:v>41298</c:v>
                </c:pt>
                <c:pt idx="1849">
                  <c:v>41299</c:v>
                </c:pt>
                <c:pt idx="1850">
                  <c:v>41300</c:v>
                </c:pt>
                <c:pt idx="1851">
                  <c:v>41301</c:v>
                </c:pt>
                <c:pt idx="1852">
                  <c:v>41302</c:v>
                </c:pt>
                <c:pt idx="1853">
                  <c:v>41303</c:v>
                </c:pt>
                <c:pt idx="1854">
                  <c:v>41304</c:v>
                </c:pt>
                <c:pt idx="1855">
                  <c:v>41305</c:v>
                </c:pt>
                <c:pt idx="1856">
                  <c:v>41306</c:v>
                </c:pt>
                <c:pt idx="1857">
                  <c:v>41307</c:v>
                </c:pt>
                <c:pt idx="1858">
                  <c:v>41308</c:v>
                </c:pt>
                <c:pt idx="1859">
                  <c:v>41309</c:v>
                </c:pt>
                <c:pt idx="1860">
                  <c:v>41310</c:v>
                </c:pt>
                <c:pt idx="1861">
                  <c:v>41311</c:v>
                </c:pt>
                <c:pt idx="1862">
                  <c:v>41312</c:v>
                </c:pt>
                <c:pt idx="1863">
                  <c:v>41313</c:v>
                </c:pt>
                <c:pt idx="1864">
                  <c:v>41314</c:v>
                </c:pt>
                <c:pt idx="1865">
                  <c:v>41315</c:v>
                </c:pt>
                <c:pt idx="1866">
                  <c:v>41316</c:v>
                </c:pt>
                <c:pt idx="1867">
                  <c:v>41317</c:v>
                </c:pt>
                <c:pt idx="1868">
                  <c:v>41318</c:v>
                </c:pt>
                <c:pt idx="1869">
                  <c:v>41319</c:v>
                </c:pt>
                <c:pt idx="1870">
                  <c:v>41320</c:v>
                </c:pt>
                <c:pt idx="1871">
                  <c:v>41321</c:v>
                </c:pt>
                <c:pt idx="1872">
                  <c:v>41322</c:v>
                </c:pt>
                <c:pt idx="1873">
                  <c:v>41323</c:v>
                </c:pt>
                <c:pt idx="1874">
                  <c:v>41324</c:v>
                </c:pt>
                <c:pt idx="1875">
                  <c:v>41325</c:v>
                </c:pt>
                <c:pt idx="1876">
                  <c:v>41326</c:v>
                </c:pt>
                <c:pt idx="1877">
                  <c:v>41327</c:v>
                </c:pt>
                <c:pt idx="1878">
                  <c:v>41328</c:v>
                </c:pt>
                <c:pt idx="1879">
                  <c:v>41329</c:v>
                </c:pt>
                <c:pt idx="1880">
                  <c:v>41330</c:v>
                </c:pt>
                <c:pt idx="1881">
                  <c:v>41331</c:v>
                </c:pt>
                <c:pt idx="1882">
                  <c:v>41332</c:v>
                </c:pt>
                <c:pt idx="1883">
                  <c:v>41333</c:v>
                </c:pt>
                <c:pt idx="1884">
                  <c:v>41334</c:v>
                </c:pt>
                <c:pt idx="1885">
                  <c:v>41335</c:v>
                </c:pt>
                <c:pt idx="1886">
                  <c:v>41336</c:v>
                </c:pt>
                <c:pt idx="1887">
                  <c:v>41337</c:v>
                </c:pt>
                <c:pt idx="1888">
                  <c:v>41338</c:v>
                </c:pt>
                <c:pt idx="1889">
                  <c:v>41339</c:v>
                </c:pt>
                <c:pt idx="1890">
                  <c:v>41340</c:v>
                </c:pt>
                <c:pt idx="1891">
                  <c:v>41341</c:v>
                </c:pt>
                <c:pt idx="1892">
                  <c:v>41342</c:v>
                </c:pt>
                <c:pt idx="1893">
                  <c:v>41343</c:v>
                </c:pt>
                <c:pt idx="1894">
                  <c:v>41344</c:v>
                </c:pt>
                <c:pt idx="1895">
                  <c:v>41345</c:v>
                </c:pt>
                <c:pt idx="1896">
                  <c:v>41346</c:v>
                </c:pt>
                <c:pt idx="1897">
                  <c:v>41347</c:v>
                </c:pt>
                <c:pt idx="1898">
                  <c:v>41348</c:v>
                </c:pt>
                <c:pt idx="1899">
                  <c:v>41349</c:v>
                </c:pt>
                <c:pt idx="1900">
                  <c:v>41350</c:v>
                </c:pt>
                <c:pt idx="1901">
                  <c:v>41351</c:v>
                </c:pt>
                <c:pt idx="1902">
                  <c:v>41352</c:v>
                </c:pt>
                <c:pt idx="1903">
                  <c:v>41353</c:v>
                </c:pt>
                <c:pt idx="1904">
                  <c:v>41354</c:v>
                </c:pt>
                <c:pt idx="1905">
                  <c:v>41355</c:v>
                </c:pt>
                <c:pt idx="1906">
                  <c:v>41356</c:v>
                </c:pt>
                <c:pt idx="1907">
                  <c:v>41357</c:v>
                </c:pt>
                <c:pt idx="1908">
                  <c:v>41358</c:v>
                </c:pt>
                <c:pt idx="1909">
                  <c:v>41359</c:v>
                </c:pt>
                <c:pt idx="1910">
                  <c:v>41360</c:v>
                </c:pt>
                <c:pt idx="1911">
                  <c:v>41361</c:v>
                </c:pt>
                <c:pt idx="1912">
                  <c:v>41362</c:v>
                </c:pt>
                <c:pt idx="1913">
                  <c:v>41363</c:v>
                </c:pt>
                <c:pt idx="1914">
                  <c:v>41364</c:v>
                </c:pt>
                <c:pt idx="1915">
                  <c:v>41365</c:v>
                </c:pt>
                <c:pt idx="1916">
                  <c:v>41366</c:v>
                </c:pt>
                <c:pt idx="1917">
                  <c:v>41367</c:v>
                </c:pt>
                <c:pt idx="1918">
                  <c:v>41368</c:v>
                </c:pt>
                <c:pt idx="1919">
                  <c:v>41369</c:v>
                </c:pt>
                <c:pt idx="1920">
                  <c:v>41370</c:v>
                </c:pt>
                <c:pt idx="1921">
                  <c:v>41371</c:v>
                </c:pt>
                <c:pt idx="1922">
                  <c:v>41372</c:v>
                </c:pt>
                <c:pt idx="1923">
                  <c:v>41373</c:v>
                </c:pt>
                <c:pt idx="1924">
                  <c:v>41374</c:v>
                </c:pt>
                <c:pt idx="1925">
                  <c:v>41375</c:v>
                </c:pt>
                <c:pt idx="1926">
                  <c:v>41376</c:v>
                </c:pt>
                <c:pt idx="1927">
                  <c:v>41377</c:v>
                </c:pt>
                <c:pt idx="1928">
                  <c:v>41378</c:v>
                </c:pt>
                <c:pt idx="1929">
                  <c:v>41379</c:v>
                </c:pt>
                <c:pt idx="1930">
                  <c:v>41380</c:v>
                </c:pt>
                <c:pt idx="1931">
                  <c:v>41381</c:v>
                </c:pt>
                <c:pt idx="1932">
                  <c:v>41382</c:v>
                </c:pt>
                <c:pt idx="1933">
                  <c:v>41383</c:v>
                </c:pt>
                <c:pt idx="1934">
                  <c:v>41384</c:v>
                </c:pt>
                <c:pt idx="1935">
                  <c:v>41385</c:v>
                </c:pt>
                <c:pt idx="1936">
                  <c:v>41386</c:v>
                </c:pt>
                <c:pt idx="1937">
                  <c:v>41387</c:v>
                </c:pt>
                <c:pt idx="1938">
                  <c:v>41388</c:v>
                </c:pt>
                <c:pt idx="1939">
                  <c:v>41389</c:v>
                </c:pt>
                <c:pt idx="1940">
                  <c:v>41390</c:v>
                </c:pt>
                <c:pt idx="1941">
                  <c:v>41391</c:v>
                </c:pt>
                <c:pt idx="1942">
                  <c:v>41392</c:v>
                </c:pt>
                <c:pt idx="1943">
                  <c:v>41393</c:v>
                </c:pt>
                <c:pt idx="1944">
                  <c:v>41394</c:v>
                </c:pt>
                <c:pt idx="1945">
                  <c:v>41395</c:v>
                </c:pt>
                <c:pt idx="1946">
                  <c:v>41396</c:v>
                </c:pt>
                <c:pt idx="1947">
                  <c:v>41397</c:v>
                </c:pt>
                <c:pt idx="1948">
                  <c:v>41398</c:v>
                </c:pt>
                <c:pt idx="1949">
                  <c:v>41399</c:v>
                </c:pt>
                <c:pt idx="1950">
                  <c:v>41400</c:v>
                </c:pt>
                <c:pt idx="1951">
                  <c:v>41401</c:v>
                </c:pt>
                <c:pt idx="1952">
                  <c:v>41402</c:v>
                </c:pt>
                <c:pt idx="1953">
                  <c:v>41403</c:v>
                </c:pt>
                <c:pt idx="1954">
                  <c:v>41404</c:v>
                </c:pt>
                <c:pt idx="1955">
                  <c:v>41405</c:v>
                </c:pt>
                <c:pt idx="1956">
                  <c:v>41406</c:v>
                </c:pt>
                <c:pt idx="1957">
                  <c:v>41407</c:v>
                </c:pt>
                <c:pt idx="1958">
                  <c:v>41408</c:v>
                </c:pt>
                <c:pt idx="1959">
                  <c:v>41409</c:v>
                </c:pt>
                <c:pt idx="1960">
                  <c:v>41410</c:v>
                </c:pt>
                <c:pt idx="1961">
                  <c:v>41411</c:v>
                </c:pt>
                <c:pt idx="1962">
                  <c:v>41412</c:v>
                </c:pt>
                <c:pt idx="1963">
                  <c:v>41413</c:v>
                </c:pt>
                <c:pt idx="1964">
                  <c:v>41414</c:v>
                </c:pt>
                <c:pt idx="1965">
                  <c:v>41415</c:v>
                </c:pt>
                <c:pt idx="1966">
                  <c:v>41416</c:v>
                </c:pt>
                <c:pt idx="1967">
                  <c:v>41417</c:v>
                </c:pt>
                <c:pt idx="1968">
                  <c:v>41418</c:v>
                </c:pt>
                <c:pt idx="1969">
                  <c:v>41419</c:v>
                </c:pt>
                <c:pt idx="1970">
                  <c:v>41420</c:v>
                </c:pt>
                <c:pt idx="1971">
                  <c:v>41421</c:v>
                </c:pt>
                <c:pt idx="1972">
                  <c:v>41422</c:v>
                </c:pt>
                <c:pt idx="1973">
                  <c:v>41423</c:v>
                </c:pt>
                <c:pt idx="1974">
                  <c:v>41424</c:v>
                </c:pt>
                <c:pt idx="1975">
                  <c:v>41425</c:v>
                </c:pt>
                <c:pt idx="1976">
                  <c:v>41426</c:v>
                </c:pt>
                <c:pt idx="1977">
                  <c:v>41427</c:v>
                </c:pt>
                <c:pt idx="1978">
                  <c:v>41428</c:v>
                </c:pt>
                <c:pt idx="1979">
                  <c:v>41429</c:v>
                </c:pt>
                <c:pt idx="1980">
                  <c:v>41430</c:v>
                </c:pt>
                <c:pt idx="1981">
                  <c:v>41431</c:v>
                </c:pt>
                <c:pt idx="1982">
                  <c:v>41432</c:v>
                </c:pt>
                <c:pt idx="1983">
                  <c:v>41433</c:v>
                </c:pt>
                <c:pt idx="1984">
                  <c:v>41434</c:v>
                </c:pt>
                <c:pt idx="1985">
                  <c:v>41435</c:v>
                </c:pt>
                <c:pt idx="1986">
                  <c:v>41436</c:v>
                </c:pt>
                <c:pt idx="1987">
                  <c:v>41437</c:v>
                </c:pt>
                <c:pt idx="1988">
                  <c:v>41438</c:v>
                </c:pt>
                <c:pt idx="1989">
                  <c:v>41439</c:v>
                </c:pt>
                <c:pt idx="1990">
                  <c:v>41440</c:v>
                </c:pt>
                <c:pt idx="1991">
                  <c:v>41441</c:v>
                </c:pt>
                <c:pt idx="1992">
                  <c:v>41442</c:v>
                </c:pt>
                <c:pt idx="1993">
                  <c:v>41443</c:v>
                </c:pt>
                <c:pt idx="1994">
                  <c:v>41444</c:v>
                </c:pt>
                <c:pt idx="1995">
                  <c:v>41445</c:v>
                </c:pt>
                <c:pt idx="1996">
                  <c:v>41446</c:v>
                </c:pt>
                <c:pt idx="1997">
                  <c:v>41447</c:v>
                </c:pt>
                <c:pt idx="1998">
                  <c:v>41448</c:v>
                </c:pt>
                <c:pt idx="1999">
                  <c:v>41449</c:v>
                </c:pt>
                <c:pt idx="2000">
                  <c:v>41450</c:v>
                </c:pt>
                <c:pt idx="2001">
                  <c:v>41451</c:v>
                </c:pt>
                <c:pt idx="2002">
                  <c:v>41452</c:v>
                </c:pt>
                <c:pt idx="2003">
                  <c:v>41453</c:v>
                </c:pt>
                <c:pt idx="2004">
                  <c:v>41454</c:v>
                </c:pt>
                <c:pt idx="2005">
                  <c:v>41455</c:v>
                </c:pt>
                <c:pt idx="2006">
                  <c:v>41456</c:v>
                </c:pt>
                <c:pt idx="2007">
                  <c:v>41457</c:v>
                </c:pt>
                <c:pt idx="2008">
                  <c:v>41458</c:v>
                </c:pt>
                <c:pt idx="2009">
                  <c:v>41459</c:v>
                </c:pt>
                <c:pt idx="2010">
                  <c:v>41460</c:v>
                </c:pt>
                <c:pt idx="2011">
                  <c:v>41461</c:v>
                </c:pt>
                <c:pt idx="2012">
                  <c:v>41462</c:v>
                </c:pt>
                <c:pt idx="2013">
                  <c:v>41463</c:v>
                </c:pt>
                <c:pt idx="2014">
                  <c:v>41464</c:v>
                </c:pt>
                <c:pt idx="2015">
                  <c:v>41465</c:v>
                </c:pt>
                <c:pt idx="2016">
                  <c:v>41466</c:v>
                </c:pt>
                <c:pt idx="2017">
                  <c:v>41467</c:v>
                </c:pt>
                <c:pt idx="2018">
                  <c:v>41468</c:v>
                </c:pt>
                <c:pt idx="2019">
                  <c:v>41469</c:v>
                </c:pt>
                <c:pt idx="2020">
                  <c:v>41470</c:v>
                </c:pt>
                <c:pt idx="2021">
                  <c:v>41471</c:v>
                </c:pt>
                <c:pt idx="2022">
                  <c:v>41472</c:v>
                </c:pt>
                <c:pt idx="2023">
                  <c:v>41473</c:v>
                </c:pt>
                <c:pt idx="2024">
                  <c:v>41474</c:v>
                </c:pt>
                <c:pt idx="2025">
                  <c:v>41475</c:v>
                </c:pt>
                <c:pt idx="2026">
                  <c:v>41476</c:v>
                </c:pt>
                <c:pt idx="2027">
                  <c:v>41477</c:v>
                </c:pt>
                <c:pt idx="2028">
                  <c:v>41478</c:v>
                </c:pt>
                <c:pt idx="2029">
                  <c:v>41479</c:v>
                </c:pt>
                <c:pt idx="2030">
                  <c:v>41480</c:v>
                </c:pt>
                <c:pt idx="2031">
                  <c:v>41481</c:v>
                </c:pt>
                <c:pt idx="2032">
                  <c:v>41482</c:v>
                </c:pt>
                <c:pt idx="2033">
                  <c:v>41483</c:v>
                </c:pt>
                <c:pt idx="2034">
                  <c:v>41484</c:v>
                </c:pt>
                <c:pt idx="2035">
                  <c:v>41485</c:v>
                </c:pt>
                <c:pt idx="2036">
                  <c:v>41486</c:v>
                </c:pt>
                <c:pt idx="2037">
                  <c:v>41487</c:v>
                </c:pt>
                <c:pt idx="2038">
                  <c:v>41488</c:v>
                </c:pt>
                <c:pt idx="2039">
                  <c:v>41489</c:v>
                </c:pt>
                <c:pt idx="2040">
                  <c:v>41490</c:v>
                </c:pt>
                <c:pt idx="2041">
                  <c:v>41491</c:v>
                </c:pt>
                <c:pt idx="2042">
                  <c:v>41492</c:v>
                </c:pt>
                <c:pt idx="2043">
                  <c:v>41493</c:v>
                </c:pt>
                <c:pt idx="2044">
                  <c:v>41494</c:v>
                </c:pt>
                <c:pt idx="2045">
                  <c:v>41495</c:v>
                </c:pt>
                <c:pt idx="2046">
                  <c:v>41496</c:v>
                </c:pt>
                <c:pt idx="2047">
                  <c:v>41497</c:v>
                </c:pt>
                <c:pt idx="2048">
                  <c:v>41498</c:v>
                </c:pt>
                <c:pt idx="2049">
                  <c:v>41499</c:v>
                </c:pt>
                <c:pt idx="2050">
                  <c:v>41500</c:v>
                </c:pt>
                <c:pt idx="2051">
                  <c:v>41501</c:v>
                </c:pt>
                <c:pt idx="2052">
                  <c:v>41502</c:v>
                </c:pt>
                <c:pt idx="2053">
                  <c:v>41503</c:v>
                </c:pt>
                <c:pt idx="2054">
                  <c:v>41504</c:v>
                </c:pt>
                <c:pt idx="2055">
                  <c:v>41505</c:v>
                </c:pt>
                <c:pt idx="2056">
                  <c:v>41506</c:v>
                </c:pt>
                <c:pt idx="2057">
                  <c:v>41507</c:v>
                </c:pt>
                <c:pt idx="2058">
                  <c:v>41508</c:v>
                </c:pt>
                <c:pt idx="2059">
                  <c:v>41509</c:v>
                </c:pt>
                <c:pt idx="2060">
                  <c:v>41510</c:v>
                </c:pt>
                <c:pt idx="2061">
                  <c:v>41511</c:v>
                </c:pt>
                <c:pt idx="2062">
                  <c:v>41512</c:v>
                </c:pt>
                <c:pt idx="2063">
                  <c:v>41513</c:v>
                </c:pt>
                <c:pt idx="2064">
                  <c:v>41514</c:v>
                </c:pt>
                <c:pt idx="2065">
                  <c:v>41515</c:v>
                </c:pt>
                <c:pt idx="2066">
                  <c:v>41516</c:v>
                </c:pt>
                <c:pt idx="2067">
                  <c:v>41517</c:v>
                </c:pt>
                <c:pt idx="2068">
                  <c:v>41518</c:v>
                </c:pt>
                <c:pt idx="2069">
                  <c:v>41519</c:v>
                </c:pt>
                <c:pt idx="2070">
                  <c:v>41520</c:v>
                </c:pt>
                <c:pt idx="2071">
                  <c:v>41521</c:v>
                </c:pt>
                <c:pt idx="2072">
                  <c:v>41522</c:v>
                </c:pt>
                <c:pt idx="2073">
                  <c:v>41523</c:v>
                </c:pt>
                <c:pt idx="2074">
                  <c:v>41524</c:v>
                </c:pt>
                <c:pt idx="2075">
                  <c:v>41525</c:v>
                </c:pt>
                <c:pt idx="2076">
                  <c:v>41526</c:v>
                </c:pt>
                <c:pt idx="2077">
                  <c:v>41527</c:v>
                </c:pt>
                <c:pt idx="2078">
                  <c:v>41528</c:v>
                </c:pt>
                <c:pt idx="2079">
                  <c:v>41529</c:v>
                </c:pt>
                <c:pt idx="2080">
                  <c:v>41530</c:v>
                </c:pt>
                <c:pt idx="2081">
                  <c:v>41531</c:v>
                </c:pt>
                <c:pt idx="2082">
                  <c:v>41532</c:v>
                </c:pt>
                <c:pt idx="2083">
                  <c:v>41533</c:v>
                </c:pt>
                <c:pt idx="2084">
                  <c:v>41534</c:v>
                </c:pt>
                <c:pt idx="2085">
                  <c:v>41535</c:v>
                </c:pt>
                <c:pt idx="2086">
                  <c:v>41536</c:v>
                </c:pt>
                <c:pt idx="2087">
                  <c:v>41537</c:v>
                </c:pt>
                <c:pt idx="2088">
                  <c:v>41538</c:v>
                </c:pt>
                <c:pt idx="2089">
                  <c:v>41539</c:v>
                </c:pt>
                <c:pt idx="2090">
                  <c:v>41540</c:v>
                </c:pt>
                <c:pt idx="2091">
                  <c:v>41541</c:v>
                </c:pt>
                <c:pt idx="2092">
                  <c:v>41542</c:v>
                </c:pt>
                <c:pt idx="2093">
                  <c:v>41543</c:v>
                </c:pt>
                <c:pt idx="2094">
                  <c:v>41544</c:v>
                </c:pt>
                <c:pt idx="2095">
                  <c:v>41545</c:v>
                </c:pt>
                <c:pt idx="2096">
                  <c:v>41546</c:v>
                </c:pt>
                <c:pt idx="2097">
                  <c:v>41547</c:v>
                </c:pt>
                <c:pt idx="2098">
                  <c:v>41548</c:v>
                </c:pt>
                <c:pt idx="2099">
                  <c:v>41549</c:v>
                </c:pt>
                <c:pt idx="2100">
                  <c:v>41550</c:v>
                </c:pt>
                <c:pt idx="2101">
                  <c:v>41551</c:v>
                </c:pt>
                <c:pt idx="2102">
                  <c:v>41552</c:v>
                </c:pt>
                <c:pt idx="2103">
                  <c:v>41553</c:v>
                </c:pt>
                <c:pt idx="2104">
                  <c:v>41554</c:v>
                </c:pt>
                <c:pt idx="2105">
                  <c:v>41555</c:v>
                </c:pt>
                <c:pt idx="2106">
                  <c:v>41556</c:v>
                </c:pt>
                <c:pt idx="2107">
                  <c:v>41557</c:v>
                </c:pt>
                <c:pt idx="2108">
                  <c:v>41558</c:v>
                </c:pt>
                <c:pt idx="2109">
                  <c:v>41559</c:v>
                </c:pt>
                <c:pt idx="2110">
                  <c:v>41560</c:v>
                </c:pt>
                <c:pt idx="2111">
                  <c:v>41561</c:v>
                </c:pt>
                <c:pt idx="2112">
                  <c:v>41562</c:v>
                </c:pt>
                <c:pt idx="2113">
                  <c:v>41563</c:v>
                </c:pt>
                <c:pt idx="2114">
                  <c:v>41564</c:v>
                </c:pt>
                <c:pt idx="2115">
                  <c:v>41565</c:v>
                </c:pt>
                <c:pt idx="2116">
                  <c:v>41566</c:v>
                </c:pt>
                <c:pt idx="2117">
                  <c:v>41567</c:v>
                </c:pt>
                <c:pt idx="2118">
                  <c:v>41568</c:v>
                </c:pt>
                <c:pt idx="2119">
                  <c:v>41569</c:v>
                </c:pt>
                <c:pt idx="2120">
                  <c:v>41570</c:v>
                </c:pt>
                <c:pt idx="2121">
                  <c:v>41571</c:v>
                </c:pt>
                <c:pt idx="2122">
                  <c:v>41572</c:v>
                </c:pt>
                <c:pt idx="2123">
                  <c:v>41573</c:v>
                </c:pt>
                <c:pt idx="2124">
                  <c:v>41574</c:v>
                </c:pt>
                <c:pt idx="2125">
                  <c:v>41575</c:v>
                </c:pt>
                <c:pt idx="2126">
                  <c:v>41576</c:v>
                </c:pt>
                <c:pt idx="2127">
                  <c:v>41577</c:v>
                </c:pt>
                <c:pt idx="2128">
                  <c:v>41578</c:v>
                </c:pt>
                <c:pt idx="2129">
                  <c:v>41579</c:v>
                </c:pt>
                <c:pt idx="2130">
                  <c:v>41580</c:v>
                </c:pt>
                <c:pt idx="2131">
                  <c:v>41581</c:v>
                </c:pt>
                <c:pt idx="2132">
                  <c:v>41582</c:v>
                </c:pt>
                <c:pt idx="2133">
                  <c:v>41583</c:v>
                </c:pt>
                <c:pt idx="2134">
                  <c:v>41584</c:v>
                </c:pt>
                <c:pt idx="2135">
                  <c:v>41585</c:v>
                </c:pt>
                <c:pt idx="2136">
                  <c:v>41586</c:v>
                </c:pt>
                <c:pt idx="2137">
                  <c:v>41587</c:v>
                </c:pt>
                <c:pt idx="2138">
                  <c:v>41588</c:v>
                </c:pt>
                <c:pt idx="2139">
                  <c:v>41589</c:v>
                </c:pt>
                <c:pt idx="2140">
                  <c:v>41590</c:v>
                </c:pt>
                <c:pt idx="2141">
                  <c:v>41591</c:v>
                </c:pt>
                <c:pt idx="2142">
                  <c:v>41592</c:v>
                </c:pt>
                <c:pt idx="2143">
                  <c:v>41593</c:v>
                </c:pt>
                <c:pt idx="2144">
                  <c:v>41594</c:v>
                </c:pt>
                <c:pt idx="2145">
                  <c:v>41595</c:v>
                </c:pt>
                <c:pt idx="2146">
                  <c:v>41596</c:v>
                </c:pt>
                <c:pt idx="2147">
                  <c:v>41597</c:v>
                </c:pt>
                <c:pt idx="2148">
                  <c:v>41598</c:v>
                </c:pt>
                <c:pt idx="2149">
                  <c:v>41599</c:v>
                </c:pt>
                <c:pt idx="2150">
                  <c:v>41600</c:v>
                </c:pt>
                <c:pt idx="2151">
                  <c:v>41601</c:v>
                </c:pt>
                <c:pt idx="2152">
                  <c:v>41602</c:v>
                </c:pt>
                <c:pt idx="2153">
                  <c:v>41603</c:v>
                </c:pt>
                <c:pt idx="2154">
                  <c:v>41604</c:v>
                </c:pt>
                <c:pt idx="2155">
                  <c:v>41605</c:v>
                </c:pt>
                <c:pt idx="2156">
                  <c:v>41606</c:v>
                </c:pt>
                <c:pt idx="2157">
                  <c:v>41607</c:v>
                </c:pt>
                <c:pt idx="2158">
                  <c:v>41608</c:v>
                </c:pt>
                <c:pt idx="2159">
                  <c:v>41609</c:v>
                </c:pt>
                <c:pt idx="2160">
                  <c:v>41610</c:v>
                </c:pt>
                <c:pt idx="2161">
                  <c:v>41611</c:v>
                </c:pt>
                <c:pt idx="2162">
                  <c:v>41612</c:v>
                </c:pt>
                <c:pt idx="2163">
                  <c:v>41613</c:v>
                </c:pt>
                <c:pt idx="2164">
                  <c:v>41614</c:v>
                </c:pt>
                <c:pt idx="2165">
                  <c:v>41615</c:v>
                </c:pt>
                <c:pt idx="2166">
                  <c:v>41616</c:v>
                </c:pt>
                <c:pt idx="2167">
                  <c:v>41617</c:v>
                </c:pt>
                <c:pt idx="2168">
                  <c:v>41618</c:v>
                </c:pt>
                <c:pt idx="2169">
                  <c:v>41619</c:v>
                </c:pt>
                <c:pt idx="2170">
                  <c:v>41620</c:v>
                </c:pt>
                <c:pt idx="2171">
                  <c:v>41621</c:v>
                </c:pt>
                <c:pt idx="2172">
                  <c:v>41622</c:v>
                </c:pt>
                <c:pt idx="2173">
                  <c:v>41623</c:v>
                </c:pt>
                <c:pt idx="2174">
                  <c:v>41624</c:v>
                </c:pt>
                <c:pt idx="2175">
                  <c:v>41625</c:v>
                </c:pt>
                <c:pt idx="2176">
                  <c:v>41626</c:v>
                </c:pt>
                <c:pt idx="2177">
                  <c:v>41627</c:v>
                </c:pt>
                <c:pt idx="2178">
                  <c:v>41628</c:v>
                </c:pt>
                <c:pt idx="2179">
                  <c:v>41629</c:v>
                </c:pt>
                <c:pt idx="2180">
                  <c:v>41630</c:v>
                </c:pt>
                <c:pt idx="2181">
                  <c:v>41631</c:v>
                </c:pt>
                <c:pt idx="2182">
                  <c:v>41632</c:v>
                </c:pt>
                <c:pt idx="2183">
                  <c:v>41633</c:v>
                </c:pt>
                <c:pt idx="2184">
                  <c:v>41634</c:v>
                </c:pt>
                <c:pt idx="2185">
                  <c:v>41635</c:v>
                </c:pt>
                <c:pt idx="2186">
                  <c:v>41636</c:v>
                </c:pt>
                <c:pt idx="2187">
                  <c:v>41637</c:v>
                </c:pt>
                <c:pt idx="2188">
                  <c:v>41638</c:v>
                </c:pt>
                <c:pt idx="2189">
                  <c:v>41639</c:v>
                </c:pt>
                <c:pt idx="2190">
                  <c:v>41640</c:v>
                </c:pt>
                <c:pt idx="2191">
                  <c:v>41641</c:v>
                </c:pt>
                <c:pt idx="2192">
                  <c:v>41642</c:v>
                </c:pt>
                <c:pt idx="2193">
                  <c:v>41643</c:v>
                </c:pt>
                <c:pt idx="2194">
                  <c:v>41644</c:v>
                </c:pt>
                <c:pt idx="2195">
                  <c:v>41645</c:v>
                </c:pt>
                <c:pt idx="2196">
                  <c:v>41646</c:v>
                </c:pt>
                <c:pt idx="2197">
                  <c:v>41647</c:v>
                </c:pt>
                <c:pt idx="2198">
                  <c:v>41648</c:v>
                </c:pt>
                <c:pt idx="2199">
                  <c:v>41649</c:v>
                </c:pt>
                <c:pt idx="2200">
                  <c:v>41650</c:v>
                </c:pt>
                <c:pt idx="2201">
                  <c:v>41651</c:v>
                </c:pt>
                <c:pt idx="2202">
                  <c:v>41652</c:v>
                </c:pt>
                <c:pt idx="2203">
                  <c:v>41653</c:v>
                </c:pt>
                <c:pt idx="2204">
                  <c:v>41654</c:v>
                </c:pt>
                <c:pt idx="2205">
                  <c:v>41655</c:v>
                </c:pt>
                <c:pt idx="2206">
                  <c:v>41656</c:v>
                </c:pt>
                <c:pt idx="2207">
                  <c:v>41657</c:v>
                </c:pt>
                <c:pt idx="2208">
                  <c:v>41658</c:v>
                </c:pt>
                <c:pt idx="2209">
                  <c:v>41659</c:v>
                </c:pt>
                <c:pt idx="2210">
                  <c:v>41660</c:v>
                </c:pt>
                <c:pt idx="2211">
                  <c:v>41661</c:v>
                </c:pt>
                <c:pt idx="2212">
                  <c:v>41662</c:v>
                </c:pt>
                <c:pt idx="2213">
                  <c:v>41663</c:v>
                </c:pt>
                <c:pt idx="2214">
                  <c:v>41664</c:v>
                </c:pt>
                <c:pt idx="2215">
                  <c:v>41665</c:v>
                </c:pt>
                <c:pt idx="2216">
                  <c:v>41666</c:v>
                </c:pt>
                <c:pt idx="2217">
                  <c:v>41667</c:v>
                </c:pt>
                <c:pt idx="2218">
                  <c:v>41668</c:v>
                </c:pt>
                <c:pt idx="2219">
                  <c:v>41669</c:v>
                </c:pt>
                <c:pt idx="2220">
                  <c:v>41670</c:v>
                </c:pt>
                <c:pt idx="2221">
                  <c:v>41671</c:v>
                </c:pt>
                <c:pt idx="2222">
                  <c:v>41672</c:v>
                </c:pt>
                <c:pt idx="2223">
                  <c:v>41673</c:v>
                </c:pt>
                <c:pt idx="2224">
                  <c:v>41674</c:v>
                </c:pt>
                <c:pt idx="2225">
                  <c:v>41675</c:v>
                </c:pt>
                <c:pt idx="2226">
                  <c:v>41676</c:v>
                </c:pt>
                <c:pt idx="2227">
                  <c:v>41677</c:v>
                </c:pt>
                <c:pt idx="2228">
                  <c:v>41678</c:v>
                </c:pt>
                <c:pt idx="2229">
                  <c:v>41679</c:v>
                </c:pt>
                <c:pt idx="2230">
                  <c:v>41680</c:v>
                </c:pt>
                <c:pt idx="2231">
                  <c:v>41681</c:v>
                </c:pt>
                <c:pt idx="2232">
                  <c:v>41682</c:v>
                </c:pt>
                <c:pt idx="2233">
                  <c:v>41683</c:v>
                </c:pt>
                <c:pt idx="2234">
                  <c:v>41684</c:v>
                </c:pt>
                <c:pt idx="2235">
                  <c:v>41685</c:v>
                </c:pt>
                <c:pt idx="2236">
                  <c:v>41686</c:v>
                </c:pt>
                <c:pt idx="2237">
                  <c:v>41687</c:v>
                </c:pt>
                <c:pt idx="2238">
                  <c:v>41688</c:v>
                </c:pt>
                <c:pt idx="2239">
                  <c:v>41689</c:v>
                </c:pt>
                <c:pt idx="2240">
                  <c:v>41690</c:v>
                </c:pt>
                <c:pt idx="2241">
                  <c:v>41691</c:v>
                </c:pt>
                <c:pt idx="2242">
                  <c:v>41692</c:v>
                </c:pt>
                <c:pt idx="2243">
                  <c:v>41693</c:v>
                </c:pt>
                <c:pt idx="2244">
                  <c:v>41694</c:v>
                </c:pt>
                <c:pt idx="2245">
                  <c:v>41695</c:v>
                </c:pt>
                <c:pt idx="2246">
                  <c:v>41696</c:v>
                </c:pt>
                <c:pt idx="2247">
                  <c:v>41697</c:v>
                </c:pt>
                <c:pt idx="2248">
                  <c:v>41698</c:v>
                </c:pt>
                <c:pt idx="2249">
                  <c:v>41699</c:v>
                </c:pt>
                <c:pt idx="2250">
                  <c:v>41700</c:v>
                </c:pt>
                <c:pt idx="2251">
                  <c:v>41701</c:v>
                </c:pt>
                <c:pt idx="2252">
                  <c:v>41702</c:v>
                </c:pt>
                <c:pt idx="2253">
                  <c:v>41703</c:v>
                </c:pt>
                <c:pt idx="2254">
                  <c:v>41704</c:v>
                </c:pt>
                <c:pt idx="2255">
                  <c:v>41705</c:v>
                </c:pt>
                <c:pt idx="2256">
                  <c:v>41706</c:v>
                </c:pt>
                <c:pt idx="2257">
                  <c:v>41707</c:v>
                </c:pt>
                <c:pt idx="2258">
                  <c:v>41708</c:v>
                </c:pt>
                <c:pt idx="2259">
                  <c:v>41709</c:v>
                </c:pt>
                <c:pt idx="2260">
                  <c:v>41710</c:v>
                </c:pt>
                <c:pt idx="2261">
                  <c:v>41711</c:v>
                </c:pt>
                <c:pt idx="2262">
                  <c:v>41712</c:v>
                </c:pt>
                <c:pt idx="2263">
                  <c:v>41713</c:v>
                </c:pt>
                <c:pt idx="2264">
                  <c:v>41714</c:v>
                </c:pt>
                <c:pt idx="2265">
                  <c:v>41715</c:v>
                </c:pt>
                <c:pt idx="2266">
                  <c:v>41716</c:v>
                </c:pt>
                <c:pt idx="2267">
                  <c:v>41717</c:v>
                </c:pt>
                <c:pt idx="2268">
                  <c:v>41718</c:v>
                </c:pt>
                <c:pt idx="2269">
                  <c:v>41719</c:v>
                </c:pt>
                <c:pt idx="2270">
                  <c:v>41720</c:v>
                </c:pt>
                <c:pt idx="2271">
                  <c:v>41721</c:v>
                </c:pt>
                <c:pt idx="2272">
                  <c:v>41722</c:v>
                </c:pt>
                <c:pt idx="2273">
                  <c:v>41723</c:v>
                </c:pt>
                <c:pt idx="2274">
                  <c:v>41724</c:v>
                </c:pt>
                <c:pt idx="2275">
                  <c:v>41725</c:v>
                </c:pt>
                <c:pt idx="2276">
                  <c:v>41726</c:v>
                </c:pt>
                <c:pt idx="2277">
                  <c:v>41727</c:v>
                </c:pt>
                <c:pt idx="2278">
                  <c:v>41728</c:v>
                </c:pt>
                <c:pt idx="2279">
                  <c:v>41729</c:v>
                </c:pt>
                <c:pt idx="2280">
                  <c:v>41730</c:v>
                </c:pt>
                <c:pt idx="2281">
                  <c:v>41731</c:v>
                </c:pt>
                <c:pt idx="2282">
                  <c:v>41732</c:v>
                </c:pt>
                <c:pt idx="2283">
                  <c:v>41733</c:v>
                </c:pt>
                <c:pt idx="2284">
                  <c:v>41734</c:v>
                </c:pt>
                <c:pt idx="2285">
                  <c:v>41735</c:v>
                </c:pt>
                <c:pt idx="2286">
                  <c:v>41736</c:v>
                </c:pt>
                <c:pt idx="2287">
                  <c:v>41737</c:v>
                </c:pt>
                <c:pt idx="2288">
                  <c:v>41738</c:v>
                </c:pt>
                <c:pt idx="2289">
                  <c:v>41739</c:v>
                </c:pt>
                <c:pt idx="2290">
                  <c:v>41740</c:v>
                </c:pt>
                <c:pt idx="2291">
                  <c:v>41741</c:v>
                </c:pt>
                <c:pt idx="2292">
                  <c:v>41742</c:v>
                </c:pt>
                <c:pt idx="2293">
                  <c:v>41743</c:v>
                </c:pt>
                <c:pt idx="2294">
                  <c:v>41744</c:v>
                </c:pt>
                <c:pt idx="2295">
                  <c:v>41745</c:v>
                </c:pt>
                <c:pt idx="2296">
                  <c:v>41746</c:v>
                </c:pt>
                <c:pt idx="2297">
                  <c:v>41747</c:v>
                </c:pt>
                <c:pt idx="2298">
                  <c:v>41748</c:v>
                </c:pt>
                <c:pt idx="2299">
                  <c:v>41749</c:v>
                </c:pt>
                <c:pt idx="2300">
                  <c:v>41750</c:v>
                </c:pt>
                <c:pt idx="2301">
                  <c:v>41751</c:v>
                </c:pt>
                <c:pt idx="2302">
                  <c:v>41752</c:v>
                </c:pt>
                <c:pt idx="2303">
                  <c:v>41753</c:v>
                </c:pt>
                <c:pt idx="2304">
                  <c:v>41754</c:v>
                </c:pt>
                <c:pt idx="2305">
                  <c:v>41755</c:v>
                </c:pt>
                <c:pt idx="2306">
                  <c:v>41756</c:v>
                </c:pt>
                <c:pt idx="2307">
                  <c:v>41757</c:v>
                </c:pt>
                <c:pt idx="2308">
                  <c:v>41758</c:v>
                </c:pt>
                <c:pt idx="2309">
                  <c:v>41759</c:v>
                </c:pt>
                <c:pt idx="2310">
                  <c:v>41760</c:v>
                </c:pt>
                <c:pt idx="2311">
                  <c:v>41761</c:v>
                </c:pt>
                <c:pt idx="2312">
                  <c:v>41762</c:v>
                </c:pt>
                <c:pt idx="2313">
                  <c:v>41763</c:v>
                </c:pt>
                <c:pt idx="2314">
                  <c:v>41764</c:v>
                </c:pt>
                <c:pt idx="2315">
                  <c:v>41765</c:v>
                </c:pt>
                <c:pt idx="2316">
                  <c:v>41766</c:v>
                </c:pt>
                <c:pt idx="2317">
                  <c:v>41767</c:v>
                </c:pt>
                <c:pt idx="2318">
                  <c:v>41768</c:v>
                </c:pt>
                <c:pt idx="2319">
                  <c:v>41769</c:v>
                </c:pt>
                <c:pt idx="2320">
                  <c:v>41770</c:v>
                </c:pt>
                <c:pt idx="2321">
                  <c:v>41771</c:v>
                </c:pt>
                <c:pt idx="2322">
                  <c:v>41772</c:v>
                </c:pt>
                <c:pt idx="2323">
                  <c:v>41773</c:v>
                </c:pt>
                <c:pt idx="2324">
                  <c:v>41774</c:v>
                </c:pt>
                <c:pt idx="2325">
                  <c:v>41775</c:v>
                </c:pt>
                <c:pt idx="2326">
                  <c:v>41776</c:v>
                </c:pt>
                <c:pt idx="2327">
                  <c:v>41777</c:v>
                </c:pt>
                <c:pt idx="2328">
                  <c:v>41778</c:v>
                </c:pt>
                <c:pt idx="2329">
                  <c:v>41779</c:v>
                </c:pt>
                <c:pt idx="2330">
                  <c:v>41780</c:v>
                </c:pt>
                <c:pt idx="2331">
                  <c:v>41781</c:v>
                </c:pt>
                <c:pt idx="2332">
                  <c:v>41782</c:v>
                </c:pt>
                <c:pt idx="2333">
                  <c:v>41783</c:v>
                </c:pt>
                <c:pt idx="2334">
                  <c:v>41784</c:v>
                </c:pt>
                <c:pt idx="2335">
                  <c:v>41785</c:v>
                </c:pt>
                <c:pt idx="2336">
                  <c:v>41786</c:v>
                </c:pt>
                <c:pt idx="2337">
                  <c:v>41787</c:v>
                </c:pt>
                <c:pt idx="2338">
                  <c:v>41788</c:v>
                </c:pt>
                <c:pt idx="2339">
                  <c:v>41789</c:v>
                </c:pt>
                <c:pt idx="2340">
                  <c:v>41790</c:v>
                </c:pt>
                <c:pt idx="2341">
                  <c:v>41791</c:v>
                </c:pt>
                <c:pt idx="2342">
                  <c:v>41792</c:v>
                </c:pt>
                <c:pt idx="2343">
                  <c:v>41793</c:v>
                </c:pt>
                <c:pt idx="2344">
                  <c:v>41794</c:v>
                </c:pt>
                <c:pt idx="2345">
                  <c:v>41795</c:v>
                </c:pt>
                <c:pt idx="2346">
                  <c:v>41796</c:v>
                </c:pt>
                <c:pt idx="2347">
                  <c:v>41797</c:v>
                </c:pt>
                <c:pt idx="2348">
                  <c:v>41798</c:v>
                </c:pt>
                <c:pt idx="2349">
                  <c:v>41799</c:v>
                </c:pt>
                <c:pt idx="2350">
                  <c:v>41800</c:v>
                </c:pt>
                <c:pt idx="2351">
                  <c:v>41801</c:v>
                </c:pt>
                <c:pt idx="2352">
                  <c:v>41802</c:v>
                </c:pt>
                <c:pt idx="2353">
                  <c:v>41803</c:v>
                </c:pt>
                <c:pt idx="2354">
                  <c:v>41804</c:v>
                </c:pt>
                <c:pt idx="2355">
                  <c:v>41805</c:v>
                </c:pt>
                <c:pt idx="2356">
                  <c:v>41806</c:v>
                </c:pt>
                <c:pt idx="2357">
                  <c:v>41807</c:v>
                </c:pt>
                <c:pt idx="2358">
                  <c:v>41808</c:v>
                </c:pt>
                <c:pt idx="2359">
                  <c:v>41809</c:v>
                </c:pt>
                <c:pt idx="2360">
                  <c:v>41810</c:v>
                </c:pt>
                <c:pt idx="2361">
                  <c:v>41811</c:v>
                </c:pt>
                <c:pt idx="2362">
                  <c:v>41812</c:v>
                </c:pt>
                <c:pt idx="2363">
                  <c:v>41813</c:v>
                </c:pt>
                <c:pt idx="2364">
                  <c:v>41814</c:v>
                </c:pt>
                <c:pt idx="2365">
                  <c:v>41815</c:v>
                </c:pt>
                <c:pt idx="2366">
                  <c:v>41816</c:v>
                </c:pt>
                <c:pt idx="2367">
                  <c:v>41817</c:v>
                </c:pt>
                <c:pt idx="2368">
                  <c:v>41818</c:v>
                </c:pt>
                <c:pt idx="2369">
                  <c:v>41819</c:v>
                </c:pt>
                <c:pt idx="2370">
                  <c:v>41820</c:v>
                </c:pt>
                <c:pt idx="2371">
                  <c:v>41821</c:v>
                </c:pt>
                <c:pt idx="2372">
                  <c:v>41822</c:v>
                </c:pt>
                <c:pt idx="2373">
                  <c:v>41823</c:v>
                </c:pt>
                <c:pt idx="2374">
                  <c:v>41824</c:v>
                </c:pt>
                <c:pt idx="2375">
                  <c:v>41825</c:v>
                </c:pt>
                <c:pt idx="2376">
                  <c:v>41826</c:v>
                </c:pt>
                <c:pt idx="2377">
                  <c:v>41827</c:v>
                </c:pt>
                <c:pt idx="2378">
                  <c:v>41828</c:v>
                </c:pt>
                <c:pt idx="2379">
                  <c:v>41829</c:v>
                </c:pt>
                <c:pt idx="2380">
                  <c:v>41830</c:v>
                </c:pt>
                <c:pt idx="2381">
                  <c:v>41831</c:v>
                </c:pt>
                <c:pt idx="2382">
                  <c:v>41832</c:v>
                </c:pt>
                <c:pt idx="2383">
                  <c:v>41833</c:v>
                </c:pt>
                <c:pt idx="2384">
                  <c:v>41834</c:v>
                </c:pt>
                <c:pt idx="2385">
                  <c:v>41835</c:v>
                </c:pt>
                <c:pt idx="2386">
                  <c:v>41836</c:v>
                </c:pt>
                <c:pt idx="2387">
                  <c:v>41837</c:v>
                </c:pt>
                <c:pt idx="2388">
                  <c:v>41838</c:v>
                </c:pt>
                <c:pt idx="2389">
                  <c:v>41839</c:v>
                </c:pt>
                <c:pt idx="2390">
                  <c:v>41840</c:v>
                </c:pt>
                <c:pt idx="2391">
                  <c:v>41841</c:v>
                </c:pt>
                <c:pt idx="2392">
                  <c:v>41842</c:v>
                </c:pt>
                <c:pt idx="2393">
                  <c:v>41843</c:v>
                </c:pt>
                <c:pt idx="2394">
                  <c:v>41844</c:v>
                </c:pt>
                <c:pt idx="2395">
                  <c:v>41845</c:v>
                </c:pt>
                <c:pt idx="2396">
                  <c:v>41846</c:v>
                </c:pt>
                <c:pt idx="2397">
                  <c:v>41847</c:v>
                </c:pt>
                <c:pt idx="2398">
                  <c:v>41848</c:v>
                </c:pt>
                <c:pt idx="2399">
                  <c:v>41849</c:v>
                </c:pt>
                <c:pt idx="2400">
                  <c:v>41850</c:v>
                </c:pt>
                <c:pt idx="2401">
                  <c:v>41851</c:v>
                </c:pt>
                <c:pt idx="2402">
                  <c:v>41852</c:v>
                </c:pt>
                <c:pt idx="2403">
                  <c:v>41853</c:v>
                </c:pt>
                <c:pt idx="2404">
                  <c:v>41854</c:v>
                </c:pt>
                <c:pt idx="2405">
                  <c:v>41855</c:v>
                </c:pt>
                <c:pt idx="2406">
                  <c:v>41856</c:v>
                </c:pt>
                <c:pt idx="2407">
                  <c:v>41857</c:v>
                </c:pt>
                <c:pt idx="2408">
                  <c:v>41858</c:v>
                </c:pt>
                <c:pt idx="2409">
                  <c:v>41859</c:v>
                </c:pt>
                <c:pt idx="2410">
                  <c:v>41860</c:v>
                </c:pt>
                <c:pt idx="2411">
                  <c:v>41861</c:v>
                </c:pt>
                <c:pt idx="2412">
                  <c:v>41862</c:v>
                </c:pt>
                <c:pt idx="2413">
                  <c:v>41863</c:v>
                </c:pt>
                <c:pt idx="2414">
                  <c:v>41864</c:v>
                </c:pt>
                <c:pt idx="2415">
                  <c:v>41865</c:v>
                </c:pt>
                <c:pt idx="2416">
                  <c:v>41866</c:v>
                </c:pt>
                <c:pt idx="2417">
                  <c:v>41867</c:v>
                </c:pt>
                <c:pt idx="2418">
                  <c:v>41868</c:v>
                </c:pt>
                <c:pt idx="2419">
                  <c:v>41869</c:v>
                </c:pt>
                <c:pt idx="2420">
                  <c:v>41870</c:v>
                </c:pt>
                <c:pt idx="2421">
                  <c:v>41871</c:v>
                </c:pt>
                <c:pt idx="2422">
                  <c:v>41872</c:v>
                </c:pt>
                <c:pt idx="2423">
                  <c:v>41873</c:v>
                </c:pt>
                <c:pt idx="2424">
                  <c:v>41874</c:v>
                </c:pt>
                <c:pt idx="2425">
                  <c:v>41875</c:v>
                </c:pt>
                <c:pt idx="2426">
                  <c:v>41876</c:v>
                </c:pt>
                <c:pt idx="2427">
                  <c:v>41877</c:v>
                </c:pt>
                <c:pt idx="2428">
                  <c:v>41878</c:v>
                </c:pt>
                <c:pt idx="2429">
                  <c:v>41879</c:v>
                </c:pt>
                <c:pt idx="2430">
                  <c:v>41880</c:v>
                </c:pt>
                <c:pt idx="2431">
                  <c:v>41881</c:v>
                </c:pt>
                <c:pt idx="2432">
                  <c:v>41882</c:v>
                </c:pt>
                <c:pt idx="2433">
                  <c:v>41883</c:v>
                </c:pt>
                <c:pt idx="2434">
                  <c:v>41884</c:v>
                </c:pt>
                <c:pt idx="2435">
                  <c:v>41885</c:v>
                </c:pt>
                <c:pt idx="2436">
                  <c:v>41886</c:v>
                </c:pt>
                <c:pt idx="2437">
                  <c:v>41887</c:v>
                </c:pt>
                <c:pt idx="2438">
                  <c:v>41888</c:v>
                </c:pt>
                <c:pt idx="2439">
                  <c:v>41889</c:v>
                </c:pt>
                <c:pt idx="2440">
                  <c:v>41890</c:v>
                </c:pt>
                <c:pt idx="2441">
                  <c:v>41891</c:v>
                </c:pt>
                <c:pt idx="2442">
                  <c:v>41892</c:v>
                </c:pt>
                <c:pt idx="2443">
                  <c:v>41893</c:v>
                </c:pt>
                <c:pt idx="2444">
                  <c:v>41894</c:v>
                </c:pt>
                <c:pt idx="2445">
                  <c:v>41895</c:v>
                </c:pt>
                <c:pt idx="2446">
                  <c:v>41896</c:v>
                </c:pt>
                <c:pt idx="2447">
                  <c:v>41897</c:v>
                </c:pt>
                <c:pt idx="2448">
                  <c:v>41898</c:v>
                </c:pt>
                <c:pt idx="2449">
                  <c:v>41899</c:v>
                </c:pt>
                <c:pt idx="2450">
                  <c:v>41900</c:v>
                </c:pt>
                <c:pt idx="2451">
                  <c:v>41901</c:v>
                </c:pt>
                <c:pt idx="2452">
                  <c:v>41902</c:v>
                </c:pt>
                <c:pt idx="2453">
                  <c:v>41903</c:v>
                </c:pt>
                <c:pt idx="2454">
                  <c:v>41904</c:v>
                </c:pt>
                <c:pt idx="2455">
                  <c:v>41905</c:v>
                </c:pt>
                <c:pt idx="2456">
                  <c:v>41906</c:v>
                </c:pt>
                <c:pt idx="2457">
                  <c:v>41907</c:v>
                </c:pt>
                <c:pt idx="2458">
                  <c:v>41908</c:v>
                </c:pt>
                <c:pt idx="2459">
                  <c:v>41909</c:v>
                </c:pt>
                <c:pt idx="2460">
                  <c:v>41910</c:v>
                </c:pt>
                <c:pt idx="2461">
                  <c:v>41911</c:v>
                </c:pt>
                <c:pt idx="2462">
                  <c:v>41912</c:v>
                </c:pt>
                <c:pt idx="2463">
                  <c:v>41913</c:v>
                </c:pt>
                <c:pt idx="2464">
                  <c:v>41914</c:v>
                </c:pt>
                <c:pt idx="2465">
                  <c:v>41915</c:v>
                </c:pt>
                <c:pt idx="2466">
                  <c:v>41916</c:v>
                </c:pt>
                <c:pt idx="2467">
                  <c:v>41917</c:v>
                </c:pt>
                <c:pt idx="2468">
                  <c:v>41918</c:v>
                </c:pt>
                <c:pt idx="2469">
                  <c:v>41919</c:v>
                </c:pt>
                <c:pt idx="2470">
                  <c:v>41920</c:v>
                </c:pt>
                <c:pt idx="2471">
                  <c:v>41921</c:v>
                </c:pt>
                <c:pt idx="2472">
                  <c:v>41922</c:v>
                </c:pt>
                <c:pt idx="2473">
                  <c:v>41923</c:v>
                </c:pt>
                <c:pt idx="2474">
                  <c:v>41924</c:v>
                </c:pt>
                <c:pt idx="2475">
                  <c:v>41925</c:v>
                </c:pt>
                <c:pt idx="2476">
                  <c:v>41926</c:v>
                </c:pt>
                <c:pt idx="2477">
                  <c:v>41927</c:v>
                </c:pt>
                <c:pt idx="2478">
                  <c:v>41928</c:v>
                </c:pt>
                <c:pt idx="2479">
                  <c:v>41929</c:v>
                </c:pt>
                <c:pt idx="2480">
                  <c:v>41930</c:v>
                </c:pt>
                <c:pt idx="2481">
                  <c:v>41931</c:v>
                </c:pt>
                <c:pt idx="2482">
                  <c:v>41932</c:v>
                </c:pt>
                <c:pt idx="2483">
                  <c:v>41933</c:v>
                </c:pt>
                <c:pt idx="2484">
                  <c:v>41934</c:v>
                </c:pt>
                <c:pt idx="2485">
                  <c:v>41935</c:v>
                </c:pt>
                <c:pt idx="2486">
                  <c:v>41936</c:v>
                </c:pt>
                <c:pt idx="2487">
                  <c:v>41937</c:v>
                </c:pt>
                <c:pt idx="2488">
                  <c:v>41938</c:v>
                </c:pt>
                <c:pt idx="2489">
                  <c:v>41939</c:v>
                </c:pt>
                <c:pt idx="2490">
                  <c:v>41940</c:v>
                </c:pt>
                <c:pt idx="2491">
                  <c:v>41941</c:v>
                </c:pt>
                <c:pt idx="2492">
                  <c:v>41942</c:v>
                </c:pt>
                <c:pt idx="2493">
                  <c:v>41943</c:v>
                </c:pt>
                <c:pt idx="2494">
                  <c:v>41944</c:v>
                </c:pt>
                <c:pt idx="2495">
                  <c:v>41945</c:v>
                </c:pt>
                <c:pt idx="2496">
                  <c:v>41946</c:v>
                </c:pt>
                <c:pt idx="2497">
                  <c:v>41947</c:v>
                </c:pt>
                <c:pt idx="2498">
                  <c:v>41948</c:v>
                </c:pt>
                <c:pt idx="2499">
                  <c:v>41949</c:v>
                </c:pt>
                <c:pt idx="2500">
                  <c:v>41950</c:v>
                </c:pt>
                <c:pt idx="2501">
                  <c:v>41951</c:v>
                </c:pt>
                <c:pt idx="2502">
                  <c:v>41952</c:v>
                </c:pt>
                <c:pt idx="2503">
                  <c:v>41953</c:v>
                </c:pt>
                <c:pt idx="2504">
                  <c:v>41954</c:v>
                </c:pt>
                <c:pt idx="2505">
                  <c:v>41955</c:v>
                </c:pt>
                <c:pt idx="2506">
                  <c:v>41956</c:v>
                </c:pt>
                <c:pt idx="2507">
                  <c:v>41957</c:v>
                </c:pt>
                <c:pt idx="2508">
                  <c:v>41958</c:v>
                </c:pt>
                <c:pt idx="2509">
                  <c:v>41959</c:v>
                </c:pt>
                <c:pt idx="2510">
                  <c:v>41960</c:v>
                </c:pt>
                <c:pt idx="2511">
                  <c:v>41961</c:v>
                </c:pt>
                <c:pt idx="2512">
                  <c:v>41962</c:v>
                </c:pt>
                <c:pt idx="2513">
                  <c:v>41963</c:v>
                </c:pt>
                <c:pt idx="2514">
                  <c:v>41964</c:v>
                </c:pt>
                <c:pt idx="2515">
                  <c:v>41965</c:v>
                </c:pt>
                <c:pt idx="2516">
                  <c:v>41966</c:v>
                </c:pt>
                <c:pt idx="2517">
                  <c:v>41967</c:v>
                </c:pt>
                <c:pt idx="2518">
                  <c:v>41968</c:v>
                </c:pt>
                <c:pt idx="2519">
                  <c:v>41969</c:v>
                </c:pt>
                <c:pt idx="2520">
                  <c:v>41970</c:v>
                </c:pt>
                <c:pt idx="2521">
                  <c:v>41971</c:v>
                </c:pt>
                <c:pt idx="2522">
                  <c:v>41972</c:v>
                </c:pt>
                <c:pt idx="2523">
                  <c:v>41973</c:v>
                </c:pt>
                <c:pt idx="2524">
                  <c:v>41974</c:v>
                </c:pt>
                <c:pt idx="2525">
                  <c:v>41975</c:v>
                </c:pt>
                <c:pt idx="2526">
                  <c:v>41976</c:v>
                </c:pt>
                <c:pt idx="2527">
                  <c:v>41977</c:v>
                </c:pt>
                <c:pt idx="2528">
                  <c:v>41978</c:v>
                </c:pt>
                <c:pt idx="2529">
                  <c:v>41979</c:v>
                </c:pt>
                <c:pt idx="2530">
                  <c:v>41980</c:v>
                </c:pt>
                <c:pt idx="2531">
                  <c:v>41981</c:v>
                </c:pt>
                <c:pt idx="2532">
                  <c:v>41982</c:v>
                </c:pt>
                <c:pt idx="2533">
                  <c:v>41983</c:v>
                </c:pt>
                <c:pt idx="2534">
                  <c:v>41984</c:v>
                </c:pt>
                <c:pt idx="2535">
                  <c:v>41985</c:v>
                </c:pt>
                <c:pt idx="2536">
                  <c:v>41986</c:v>
                </c:pt>
                <c:pt idx="2537">
                  <c:v>41987</c:v>
                </c:pt>
                <c:pt idx="2538">
                  <c:v>41988</c:v>
                </c:pt>
                <c:pt idx="2539">
                  <c:v>41989</c:v>
                </c:pt>
                <c:pt idx="2540">
                  <c:v>41990</c:v>
                </c:pt>
                <c:pt idx="2541">
                  <c:v>41991</c:v>
                </c:pt>
                <c:pt idx="2542">
                  <c:v>41992</c:v>
                </c:pt>
                <c:pt idx="2543">
                  <c:v>41993</c:v>
                </c:pt>
                <c:pt idx="2544">
                  <c:v>41994</c:v>
                </c:pt>
                <c:pt idx="2545">
                  <c:v>41995</c:v>
                </c:pt>
                <c:pt idx="2546">
                  <c:v>41996</c:v>
                </c:pt>
                <c:pt idx="2547">
                  <c:v>41997</c:v>
                </c:pt>
                <c:pt idx="2548">
                  <c:v>41998</c:v>
                </c:pt>
                <c:pt idx="2549">
                  <c:v>41999</c:v>
                </c:pt>
                <c:pt idx="2550">
                  <c:v>42000</c:v>
                </c:pt>
                <c:pt idx="2551">
                  <c:v>42001</c:v>
                </c:pt>
                <c:pt idx="2552">
                  <c:v>42002</c:v>
                </c:pt>
                <c:pt idx="2553">
                  <c:v>42003</c:v>
                </c:pt>
                <c:pt idx="2554">
                  <c:v>42004</c:v>
                </c:pt>
                <c:pt idx="2555">
                  <c:v>42005</c:v>
                </c:pt>
                <c:pt idx="2556">
                  <c:v>42006</c:v>
                </c:pt>
                <c:pt idx="2557">
                  <c:v>42007</c:v>
                </c:pt>
                <c:pt idx="2558">
                  <c:v>42008</c:v>
                </c:pt>
                <c:pt idx="2559">
                  <c:v>42009</c:v>
                </c:pt>
                <c:pt idx="2560">
                  <c:v>42010</c:v>
                </c:pt>
                <c:pt idx="2561">
                  <c:v>42011</c:v>
                </c:pt>
                <c:pt idx="2562">
                  <c:v>42012</c:v>
                </c:pt>
                <c:pt idx="2563">
                  <c:v>42013</c:v>
                </c:pt>
                <c:pt idx="2564">
                  <c:v>42014</c:v>
                </c:pt>
                <c:pt idx="2565">
                  <c:v>42015</c:v>
                </c:pt>
                <c:pt idx="2566">
                  <c:v>42016</c:v>
                </c:pt>
                <c:pt idx="2567">
                  <c:v>42017</c:v>
                </c:pt>
                <c:pt idx="2568">
                  <c:v>42018</c:v>
                </c:pt>
                <c:pt idx="2569">
                  <c:v>42019</c:v>
                </c:pt>
                <c:pt idx="2570">
                  <c:v>42020</c:v>
                </c:pt>
                <c:pt idx="2571">
                  <c:v>42021</c:v>
                </c:pt>
                <c:pt idx="2572">
                  <c:v>42022</c:v>
                </c:pt>
                <c:pt idx="2573">
                  <c:v>42023</c:v>
                </c:pt>
                <c:pt idx="2574">
                  <c:v>42024</c:v>
                </c:pt>
                <c:pt idx="2575">
                  <c:v>42025</c:v>
                </c:pt>
                <c:pt idx="2576">
                  <c:v>42026</c:v>
                </c:pt>
                <c:pt idx="2577">
                  <c:v>42027</c:v>
                </c:pt>
                <c:pt idx="2578">
                  <c:v>42028</c:v>
                </c:pt>
                <c:pt idx="2579">
                  <c:v>42029</c:v>
                </c:pt>
                <c:pt idx="2580">
                  <c:v>42030</c:v>
                </c:pt>
                <c:pt idx="2581">
                  <c:v>42031</c:v>
                </c:pt>
                <c:pt idx="2582">
                  <c:v>42032</c:v>
                </c:pt>
                <c:pt idx="2583">
                  <c:v>42033</c:v>
                </c:pt>
                <c:pt idx="2584">
                  <c:v>42034</c:v>
                </c:pt>
                <c:pt idx="2585">
                  <c:v>42035</c:v>
                </c:pt>
                <c:pt idx="2586">
                  <c:v>42036</c:v>
                </c:pt>
                <c:pt idx="2587">
                  <c:v>42037</c:v>
                </c:pt>
                <c:pt idx="2588">
                  <c:v>42038</c:v>
                </c:pt>
                <c:pt idx="2589">
                  <c:v>42039</c:v>
                </c:pt>
                <c:pt idx="2590">
                  <c:v>42040</c:v>
                </c:pt>
                <c:pt idx="2591">
                  <c:v>42041</c:v>
                </c:pt>
                <c:pt idx="2592">
                  <c:v>42042</c:v>
                </c:pt>
                <c:pt idx="2593">
                  <c:v>42043</c:v>
                </c:pt>
                <c:pt idx="2594">
                  <c:v>42044</c:v>
                </c:pt>
                <c:pt idx="2595">
                  <c:v>42045</c:v>
                </c:pt>
                <c:pt idx="2596">
                  <c:v>42046</c:v>
                </c:pt>
                <c:pt idx="2597">
                  <c:v>42047</c:v>
                </c:pt>
                <c:pt idx="2598">
                  <c:v>42048</c:v>
                </c:pt>
                <c:pt idx="2599">
                  <c:v>42049</c:v>
                </c:pt>
                <c:pt idx="2600">
                  <c:v>42050</c:v>
                </c:pt>
                <c:pt idx="2601">
                  <c:v>42051</c:v>
                </c:pt>
                <c:pt idx="2602">
                  <c:v>42052</c:v>
                </c:pt>
                <c:pt idx="2603">
                  <c:v>42053</c:v>
                </c:pt>
                <c:pt idx="2604">
                  <c:v>42054</c:v>
                </c:pt>
                <c:pt idx="2605">
                  <c:v>42055</c:v>
                </c:pt>
                <c:pt idx="2606">
                  <c:v>42056</c:v>
                </c:pt>
                <c:pt idx="2607">
                  <c:v>42057</c:v>
                </c:pt>
                <c:pt idx="2608">
                  <c:v>42058</c:v>
                </c:pt>
                <c:pt idx="2609">
                  <c:v>42059</c:v>
                </c:pt>
                <c:pt idx="2610">
                  <c:v>42060</c:v>
                </c:pt>
                <c:pt idx="2611">
                  <c:v>42061</c:v>
                </c:pt>
                <c:pt idx="2612">
                  <c:v>42062</c:v>
                </c:pt>
                <c:pt idx="2613">
                  <c:v>42063</c:v>
                </c:pt>
                <c:pt idx="2614">
                  <c:v>42064</c:v>
                </c:pt>
                <c:pt idx="2615">
                  <c:v>42065</c:v>
                </c:pt>
                <c:pt idx="2616">
                  <c:v>42066</c:v>
                </c:pt>
                <c:pt idx="2617">
                  <c:v>42067</c:v>
                </c:pt>
                <c:pt idx="2618">
                  <c:v>42068</c:v>
                </c:pt>
                <c:pt idx="2619">
                  <c:v>42069</c:v>
                </c:pt>
                <c:pt idx="2620">
                  <c:v>42070</c:v>
                </c:pt>
                <c:pt idx="2621">
                  <c:v>42071</c:v>
                </c:pt>
                <c:pt idx="2622">
                  <c:v>42072</c:v>
                </c:pt>
                <c:pt idx="2623">
                  <c:v>42073</c:v>
                </c:pt>
                <c:pt idx="2624">
                  <c:v>42074</c:v>
                </c:pt>
                <c:pt idx="2625">
                  <c:v>42075</c:v>
                </c:pt>
                <c:pt idx="2626">
                  <c:v>42076</c:v>
                </c:pt>
                <c:pt idx="2627">
                  <c:v>42077</c:v>
                </c:pt>
                <c:pt idx="2628">
                  <c:v>42078</c:v>
                </c:pt>
                <c:pt idx="2629">
                  <c:v>42079</c:v>
                </c:pt>
                <c:pt idx="2630">
                  <c:v>42080</c:v>
                </c:pt>
                <c:pt idx="2631">
                  <c:v>42081</c:v>
                </c:pt>
                <c:pt idx="2632">
                  <c:v>42082</c:v>
                </c:pt>
                <c:pt idx="2633">
                  <c:v>42083</c:v>
                </c:pt>
                <c:pt idx="2634">
                  <c:v>42084</c:v>
                </c:pt>
                <c:pt idx="2635">
                  <c:v>42085</c:v>
                </c:pt>
                <c:pt idx="2636">
                  <c:v>42086</c:v>
                </c:pt>
                <c:pt idx="2637">
                  <c:v>42087</c:v>
                </c:pt>
                <c:pt idx="2638">
                  <c:v>42088</c:v>
                </c:pt>
                <c:pt idx="2639">
                  <c:v>42089</c:v>
                </c:pt>
                <c:pt idx="2640">
                  <c:v>42090</c:v>
                </c:pt>
                <c:pt idx="2641">
                  <c:v>42091</c:v>
                </c:pt>
                <c:pt idx="2642">
                  <c:v>42092</c:v>
                </c:pt>
                <c:pt idx="2643">
                  <c:v>42093</c:v>
                </c:pt>
                <c:pt idx="2644">
                  <c:v>42094</c:v>
                </c:pt>
                <c:pt idx="2645">
                  <c:v>42095</c:v>
                </c:pt>
                <c:pt idx="2646">
                  <c:v>42096</c:v>
                </c:pt>
                <c:pt idx="2647">
                  <c:v>42097</c:v>
                </c:pt>
                <c:pt idx="2648">
                  <c:v>42098</c:v>
                </c:pt>
                <c:pt idx="2649">
                  <c:v>42099</c:v>
                </c:pt>
                <c:pt idx="2650">
                  <c:v>42100</c:v>
                </c:pt>
                <c:pt idx="2651">
                  <c:v>42101</c:v>
                </c:pt>
                <c:pt idx="2652">
                  <c:v>42102</c:v>
                </c:pt>
                <c:pt idx="2653">
                  <c:v>42103</c:v>
                </c:pt>
                <c:pt idx="2654">
                  <c:v>42104</c:v>
                </c:pt>
                <c:pt idx="2655">
                  <c:v>42105</c:v>
                </c:pt>
                <c:pt idx="2656">
                  <c:v>42106</c:v>
                </c:pt>
                <c:pt idx="2657">
                  <c:v>42107</c:v>
                </c:pt>
                <c:pt idx="2658">
                  <c:v>42108</c:v>
                </c:pt>
                <c:pt idx="2659">
                  <c:v>42109</c:v>
                </c:pt>
                <c:pt idx="2660">
                  <c:v>42110</c:v>
                </c:pt>
                <c:pt idx="2661">
                  <c:v>42111</c:v>
                </c:pt>
                <c:pt idx="2662">
                  <c:v>42112</c:v>
                </c:pt>
                <c:pt idx="2663">
                  <c:v>42113</c:v>
                </c:pt>
                <c:pt idx="2664">
                  <c:v>42114</c:v>
                </c:pt>
                <c:pt idx="2665">
                  <c:v>42115</c:v>
                </c:pt>
                <c:pt idx="2666">
                  <c:v>42116</c:v>
                </c:pt>
                <c:pt idx="2667">
                  <c:v>42117</c:v>
                </c:pt>
                <c:pt idx="2668">
                  <c:v>42118</c:v>
                </c:pt>
                <c:pt idx="2669">
                  <c:v>42119</c:v>
                </c:pt>
                <c:pt idx="2670">
                  <c:v>42120</c:v>
                </c:pt>
                <c:pt idx="2671">
                  <c:v>42121</c:v>
                </c:pt>
                <c:pt idx="2672">
                  <c:v>42122</c:v>
                </c:pt>
                <c:pt idx="2673">
                  <c:v>42123</c:v>
                </c:pt>
                <c:pt idx="2674">
                  <c:v>42124</c:v>
                </c:pt>
                <c:pt idx="2675">
                  <c:v>42125</c:v>
                </c:pt>
                <c:pt idx="2676">
                  <c:v>42126</c:v>
                </c:pt>
                <c:pt idx="2677">
                  <c:v>42127</c:v>
                </c:pt>
                <c:pt idx="2678">
                  <c:v>42128</c:v>
                </c:pt>
                <c:pt idx="2679">
                  <c:v>42129</c:v>
                </c:pt>
                <c:pt idx="2680">
                  <c:v>42130</c:v>
                </c:pt>
                <c:pt idx="2681">
                  <c:v>42131</c:v>
                </c:pt>
                <c:pt idx="2682">
                  <c:v>42132</c:v>
                </c:pt>
                <c:pt idx="2683">
                  <c:v>42133</c:v>
                </c:pt>
                <c:pt idx="2684">
                  <c:v>42134</c:v>
                </c:pt>
                <c:pt idx="2685">
                  <c:v>42135</c:v>
                </c:pt>
                <c:pt idx="2686">
                  <c:v>42136</c:v>
                </c:pt>
                <c:pt idx="2687">
                  <c:v>42137</c:v>
                </c:pt>
                <c:pt idx="2688">
                  <c:v>42138</c:v>
                </c:pt>
                <c:pt idx="2689">
                  <c:v>42139</c:v>
                </c:pt>
                <c:pt idx="2690">
                  <c:v>42140</c:v>
                </c:pt>
                <c:pt idx="2691">
                  <c:v>42141</c:v>
                </c:pt>
                <c:pt idx="2692">
                  <c:v>42142</c:v>
                </c:pt>
                <c:pt idx="2693">
                  <c:v>42143</c:v>
                </c:pt>
                <c:pt idx="2694">
                  <c:v>42144</c:v>
                </c:pt>
                <c:pt idx="2695">
                  <c:v>42145</c:v>
                </c:pt>
                <c:pt idx="2696">
                  <c:v>42146</c:v>
                </c:pt>
                <c:pt idx="2697">
                  <c:v>42147</c:v>
                </c:pt>
                <c:pt idx="2698">
                  <c:v>42148</c:v>
                </c:pt>
                <c:pt idx="2699">
                  <c:v>42149</c:v>
                </c:pt>
                <c:pt idx="2700">
                  <c:v>42150</c:v>
                </c:pt>
                <c:pt idx="2701">
                  <c:v>42151</c:v>
                </c:pt>
                <c:pt idx="2702">
                  <c:v>42152</c:v>
                </c:pt>
                <c:pt idx="2703">
                  <c:v>42153</c:v>
                </c:pt>
                <c:pt idx="2704">
                  <c:v>42154</c:v>
                </c:pt>
                <c:pt idx="2705">
                  <c:v>42155</c:v>
                </c:pt>
                <c:pt idx="2706">
                  <c:v>42156</c:v>
                </c:pt>
                <c:pt idx="2707">
                  <c:v>42157</c:v>
                </c:pt>
                <c:pt idx="2708">
                  <c:v>42158</c:v>
                </c:pt>
                <c:pt idx="2709">
                  <c:v>42159</c:v>
                </c:pt>
                <c:pt idx="2710">
                  <c:v>42160</c:v>
                </c:pt>
                <c:pt idx="2711">
                  <c:v>42161</c:v>
                </c:pt>
                <c:pt idx="2712">
                  <c:v>42162</c:v>
                </c:pt>
                <c:pt idx="2713">
                  <c:v>42163</c:v>
                </c:pt>
                <c:pt idx="2714">
                  <c:v>42164</c:v>
                </c:pt>
                <c:pt idx="2715">
                  <c:v>42165</c:v>
                </c:pt>
                <c:pt idx="2716">
                  <c:v>42166</c:v>
                </c:pt>
                <c:pt idx="2717">
                  <c:v>42167</c:v>
                </c:pt>
                <c:pt idx="2718">
                  <c:v>42168</c:v>
                </c:pt>
                <c:pt idx="2719">
                  <c:v>42169</c:v>
                </c:pt>
                <c:pt idx="2720">
                  <c:v>42170</c:v>
                </c:pt>
                <c:pt idx="2721">
                  <c:v>42171</c:v>
                </c:pt>
                <c:pt idx="2722">
                  <c:v>42172</c:v>
                </c:pt>
                <c:pt idx="2723">
                  <c:v>42173</c:v>
                </c:pt>
                <c:pt idx="2724">
                  <c:v>42174</c:v>
                </c:pt>
                <c:pt idx="2725">
                  <c:v>42175</c:v>
                </c:pt>
                <c:pt idx="2726">
                  <c:v>42176</c:v>
                </c:pt>
                <c:pt idx="2727">
                  <c:v>42177</c:v>
                </c:pt>
                <c:pt idx="2728">
                  <c:v>42178</c:v>
                </c:pt>
                <c:pt idx="2729">
                  <c:v>42179</c:v>
                </c:pt>
                <c:pt idx="2730">
                  <c:v>42180</c:v>
                </c:pt>
                <c:pt idx="2731">
                  <c:v>42181</c:v>
                </c:pt>
                <c:pt idx="2732">
                  <c:v>42182</c:v>
                </c:pt>
                <c:pt idx="2733">
                  <c:v>42183</c:v>
                </c:pt>
                <c:pt idx="2734">
                  <c:v>42184</c:v>
                </c:pt>
                <c:pt idx="2735">
                  <c:v>42185</c:v>
                </c:pt>
                <c:pt idx="2736">
                  <c:v>42186</c:v>
                </c:pt>
                <c:pt idx="2737">
                  <c:v>42187</c:v>
                </c:pt>
                <c:pt idx="2738">
                  <c:v>42188</c:v>
                </c:pt>
                <c:pt idx="2739">
                  <c:v>42189</c:v>
                </c:pt>
                <c:pt idx="2740">
                  <c:v>42190</c:v>
                </c:pt>
                <c:pt idx="2741">
                  <c:v>42191</c:v>
                </c:pt>
                <c:pt idx="2742">
                  <c:v>42192</c:v>
                </c:pt>
                <c:pt idx="2743">
                  <c:v>42193</c:v>
                </c:pt>
                <c:pt idx="2744">
                  <c:v>42194</c:v>
                </c:pt>
                <c:pt idx="2745">
                  <c:v>42195</c:v>
                </c:pt>
                <c:pt idx="2746">
                  <c:v>42196</c:v>
                </c:pt>
                <c:pt idx="2747">
                  <c:v>42197</c:v>
                </c:pt>
                <c:pt idx="2748">
                  <c:v>42198</c:v>
                </c:pt>
                <c:pt idx="2749">
                  <c:v>42199</c:v>
                </c:pt>
                <c:pt idx="2750">
                  <c:v>42200</c:v>
                </c:pt>
                <c:pt idx="2751">
                  <c:v>42201</c:v>
                </c:pt>
                <c:pt idx="2752">
                  <c:v>42202</c:v>
                </c:pt>
                <c:pt idx="2753">
                  <c:v>42203</c:v>
                </c:pt>
                <c:pt idx="2754">
                  <c:v>42204</c:v>
                </c:pt>
                <c:pt idx="2755">
                  <c:v>42205</c:v>
                </c:pt>
                <c:pt idx="2756">
                  <c:v>42206</c:v>
                </c:pt>
                <c:pt idx="2757">
                  <c:v>42207</c:v>
                </c:pt>
                <c:pt idx="2758">
                  <c:v>42208</c:v>
                </c:pt>
                <c:pt idx="2759">
                  <c:v>42209</c:v>
                </c:pt>
                <c:pt idx="2760">
                  <c:v>42210</c:v>
                </c:pt>
                <c:pt idx="2761">
                  <c:v>42211</c:v>
                </c:pt>
                <c:pt idx="2762">
                  <c:v>42212</c:v>
                </c:pt>
                <c:pt idx="2763">
                  <c:v>42213</c:v>
                </c:pt>
                <c:pt idx="2764">
                  <c:v>42214</c:v>
                </c:pt>
                <c:pt idx="2765">
                  <c:v>42215</c:v>
                </c:pt>
                <c:pt idx="2766">
                  <c:v>42216</c:v>
                </c:pt>
                <c:pt idx="2767">
                  <c:v>42217</c:v>
                </c:pt>
                <c:pt idx="2768">
                  <c:v>42218</c:v>
                </c:pt>
                <c:pt idx="2769">
                  <c:v>42219</c:v>
                </c:pt>
                <c:pt idx="2770">
                  <c:v>42220</c:v>
                </c:pt>
                <c:pt idx="2771">
                  <c:v>42221</c:v>
                </c:pt>
                <c:pt idx="2772">
                  <c:v>42222</c:v>
                </c:pt>
                <c:pt idx="2773">
                  <c:v>42223</c:v>
                </c:pt>
                <c:pt idx="2774">
                  <c:v>42224</c:v>
                </c:pt>
                <c:pt idx="2775">
                  <c:v>42225</c:v>
                </c:pt>
                <c:pt idx="2776">
                  <c:v>42226</c:v>
                </c:pt>
                <c:pt idx="2777">
                  <c:v>42227</c:v>
                </c:pt>
                <c:pt idx="2778">
                  <c:v>42228</c:v>
                </c:pt>
                <c:pt idx="2779">
                  <c:v>42229</c:v>
                </c:pt>
                <c:pt idx="2780">
                  <c:v>42230</c:v>
                </c:pt>
                <c:pt idx="2781">
                  <c:v>42231</c:v>
                </c:pt>
                <c:pt idx="2782">
                  <c:v>42232</c:v>
                </c:pt>
                <c:pt idx="2783">
                  <c:v>42233</c:v>
                </c:pt>
                <c:pt idx="2784">
                  <c:v>42234</c:v>
                </c:pt>
                <c:pt idx="2785">
                  <c:v>42235</c:v>
                </c:pt>
                <c:pt idx="2786">
                  <c:v>42236</c:v>
                </c:pt>
                <c:pt idx="2787">
                  <c:v>42237</c:v>
                </c:pt>
                <c:pt idx="2788">
                  <c:v>42238</c:v>
                </c:pt>
                <c:pt idx="2789">
                  <c:v>42239</c:v>
                </c:pt>
                <c:pt idx="2790">
                  <c:v>42240</c:v>
                </c:pt>
                <c:pt idx="2791">
                  <c:v>42241</c:v>
                </c:pt>
                <c:pt idx="2792">
                  <c:v>42242</c:v>
                </c:pt>
                <c:pt idx="2793">
                  <c:v>42243</c:v>
                </c:pt>
                <c:pt idx="2794">
                  <c:v>42244</c:v>
                </c:pt>
                <c:pt idx="2795">
                  <c:v>42245</c:v>
                </c:pt>
                <c:pt idx="2796">
                  <c:v>42246</c:v>
                </c:pt>
                <c:pt idx="2797">
                  <c:v>42247</c:v>
                </c:pt>
                <c:pt idx="2798">
                  <c:v>42248</c:v>
                </c:pt>
                <c:pt idx="2799">
                  <c:v>42249</c:v>
                </c:pt>
                <c:pt idx="2800">
                  <c:v>42250</c:v>
                </c:pt>
                <c:pt idx="2801">
                  <c:v>42251</c:v>
                </c:pt>
                <c:pt idx="2802">
                  <c:v>42252</c:v>
                </c:pt>
                <c:pt idx="2803">
                  <c:v>42253</c:v>
                </c:pt>
                <c:pt idx="2804">
                  <c:v>42254</c:v>
                </c:pt>
                <c:pt idx="2805">
                  <c:v>42255</c:v>
                </c:pt>
                <c:pt idx="2806">
                  <c:v>42256</c:v>
                </c:pt>
                <c:pt idx="2807">
                  <c:v>42257</c:v>
                </c:pt>
                <c:pt idx="2808">
                  <c:v>42258</c:v>
                </c:pt>
                <c:pt idx="2809">
                  <c:v>42259</c:v>
                </c:pt>
                <c:pt idx="2810">
                  <c:v>42260</c:v>
                </c:pt>
                <c:pt idx="2811">
                  <c:v>42261</c:v>
                </c:pt>
                <c:pt idx="2812">
                  <c:v>42262</c:v>
                </c:pt>
                <c:pt idx="2813">
                  <c:v>42263</c:v>
                </c:pt>
                <c:pt idx="2814">
                  <c:v>42264</c:v>
                </c:pt>
                <c:pt idx="2815">
                  <c:v>42265</c:v>
                </c:pt>
                <c:pt idx="2816">
                  <c:v>42266</c:v>
                </c:pt>
                <c:pt idx="2817">
                  <c:v>42267</c:v>
                </c:pt>
                <c:pt idx="2818">
                  <c:v>42268</c:v>
                </c:pt>
                <c:pt idx="2819">
                  <c:v>42269</c:v>
                </c:pt>
                <c:pt idx="2820">
                  <c:v>42270</c:v>
                </c:pt>
                <c:pt idx="2821">
                  <c:v>42271</c:v>
                </c:pt>
                <c:pt idx="2822">
                  <c:v>42272</c:v>
                </c:pt>
                <c:pt idx="2823">
                  <c:v>42273</c:v>
                </c:pt>
                <c:pt idx="2824">
                  <c:v>42274</c:v>
                </c:pt>
                <c:pt idx="2825">
                  <c:v>42275</c:v>
                </c:pt>
                <c:pt idx="2826">
                  <c:v>42276</c:v>
                </c:pt>
                <c:pt idx="2827">
                  <c:v>42277</c:v>
                </c:pt>
                <c:pt idx="2828">
                  <c:v>42278</c:v>
                </c:pt>
                <c:pt idx="2829">
                  <c:v>42279</c:v>
                </c:pt>
                <c:pt idx="2830">
                  <c:v>42280</c:v>
                </c:pt>
                <c:pt idx="2831">
                  <c:v>42281</c:v>
                </c:pt>
                <c:pt idx="2832">
                  <c:v>42282</c:v>
                </c:pt>
                <c:pt idx="2833">
                  <c:v>42283</c:v>
                </c:pt>
                <c:pt idx="2834">
                  <c:v>42284</c:v>
                </c:pt>
                <c:pt idx="2835">
                  <c:v>42285</c:v>
                </c:pt>
                <c:pt idx="2836">
                  <c:v>42286</c:v>
                </c:pt>
                <c:pt idx="2837">
                  <c:v>42287</c:v>
                </c:pt>
                <c:pt idx="2838">
                  <c:v>42288</c:v>
                </c:pt>
                <c:pt idx="2839">
                  <c:v>42289</c:v>
                </c:pt>
                <c:pt idx="2840">
                  <c:v>42290</c:v>
                </c:pt>
                <c:pt idx="2841">
                  <c:v>42291</c:v>
                </c:pt>
                <c:pt idx="2842">
                  <c:v>42292</c:v>
                </c:pt>
                <c:pt idx="2843">
                  <c:v>42293</c:v>
                </c:pt>
                <c:pt idx="2844">
                  <c:v>42294</c:v>
                </c:pt>
                <c:pt idx="2845">
                  <c:v>42295</c:v>
                </c:pt>
                <c:pt idx="2846">
                  <c:v>42296</c:v>
                </c:pt>
                <c:pt idx="2847">
                  <c:v>42297</c:v>
                </c:pt>
                <c:pt idx="2848">
                  <c:v>42298</c:v>
                </c:pt>
                <c:pt idx="2849">
                  <c:v>42299</c:v>
                </c:pt>
                <c:pt idx="2850">
                  <c:v>42300</c:v>
                </c:pt>
                <c:pt idx="2851">
                  <c:v>42301</c:v>
                </c:pt>
                <c:pt idx="2852">
                  <c:v>42302</c:v>
                </c:pt>
                <c:pt idx="2853">
                  <c:v>42303</c:v>
                </c:pt>
                <c:pt idx="2854">
                  <c:v>42304</c:v>
                </c:pt>
                <c:pt idx="2855">
                  <c:v>42305</c:v>
                </c:pt>
                <c:pt idx="2856">
                  <c:v>42306</c:v>
                </c:pt>
                <c:pt idx="2857">
                  <c:v>42307</c:v>
                </c:pt>
                <c:pt idx="2858">
                  <c:v>42308</c:v>
                </c:pt>
                <c:pt idx="2859">
                  <c:v>42309</c:v>
                </c:pt>
                <c:pt idx="2860">
                  <c:v>42310</c:v>
                </c:pt>
                <c:pt idx="2861">
                  <c:v>42311</c:v>
                </c:pt>
                <c:pt idx="2862">
                  <c:v>42312</c:v>
                </c:pt>
                <c:pt idx="2863">
                  <c:v>42313</c:v>
                </c:pt>
                <c:pt idx="2864">
                  <c:v>42314</c:v>
                </c:pt>
                <c:pt idx="2865">
                  <c:v>42315</c:v>
                </c:pt>
                <c:pt idx="2866">
                  <c:v>42316</c:v>
                </c:pt>
                <c:pt idx="2867">
                  <c:v>42317</c:v>
                </c:pt>
                <c:pt idx="2868">
                  <c:v>42318</c:v>
                </c:pt>
                <c:pt idx="2869">
                  <c:v>42319</c:v>
                </c:pt>
                <c:pt idx="2870">
                  <c:v>42320</c:v>
                </c:pt>
                <c:pt idx="2871">
                  <c:v>42321</c:v>
                </c:pt>
                <c:pt idx="2872">
                  <c:v>42322</c:v>
                </c:pt>
                <c:pt idx="2873">
                  <c:v>42323</c:v>
                </c:pt>
                <c:pt idx="2874">
                  <c:v>42324</c:v>
                </c:pt>
                <c:pt idx="2875">
                  <c:v>42325</c:v>
                </c:pt>
                <c:pt idx="2876">
                  <c:v>42326</c:v>
                </c:pt>
                <c:pt idx="2877">
                  <c:v>42327</c:v>
                </c:pt>
                <c:pt idx="2878">
                  <c:v>42328</c:v>
                </c:pt>
                <c:pt idx="2879">
                  <c:v>42329</c:v>
                </c:pt>
                <c:pt idx="2880">
                  <c:v>42330</c:v>
                </c:pt>
                <c:pt idx="2881">
                  <c:v>42331</c:v>
                </c:pt>
                <c:pt idx="2882">
                  <c:v>42332</c:v>
                </c:pt>
                <c:pt idx="2883">
                  <c:v>42333</c:v>
                </c:pt>
                <c:pt idx="2884">
                  <c:v>42334</c:v>
                </c:pt>
                <c:pt idx="2885">
                  <c:v>42335</c:v>
                </c:pt>
                <c:pt idx="2886">
                  <c:v>42336</c:v>
                </c:pt>
                <c:pt idx="2887">
                  <c:v>42337</c:v>
                </c:pt>
                <c:pt idx="2888">
                  <c:v>42338</c:v>
                </c:pt>
                <c:pt idx="2889">
                  <c:v>42339</c:v>
                </c:pt>
                <c:pt idx="2890">
                  <c:v>42340</c:v>
                </c:pt>
                <c:pt idx="2891">
                  <c:v>42341</c:v>
                </c:pt>
                <c:pt idx="2892">
                  <c:v>42342</c:v>
                </c:pt>
                <c:pt idx="2893">
                  <c:v>42343</c:v>
                </c:pt>
                <c:pt idx="2894">
                  <c:v>42344</c:v>
                </c:pt>
                <c:pt idx="2895">
                  <c:v>42345</c:v>
                </c:pt>
                <c:pt idx="2896">
                  <c:v>42346</c:v>
                </c:pt>
                <c:pt idx="2897">
                  <c:v>42347</c:v>
                </c:pt>
                <c:pt idx="2898">
                  <c:v>42348</c:v>
                </c:pt>
                <c:pt idx="2899">
                  <c:v>42349</c:v>
                </c:pt>
                <c:pt idx="2900">
                  <c:v>42350</c:v>
                </c:pt>
                <c:pt idx="2901">
                  <c:v>42351</c:v>
                </c:pt>
                <c:pt idx="2902">
                  <c:v>42352</c:v>
                </c:pt>
                <c:pt idx="2903">
                  <c:v>42353</c:v>
                </c:pt>
                <c:pt idx="2904">
                  <c:v>42354</c:v>
                </c:pt>
                <c:pt idx="2905">
                  <c:v>42355</c:v>
                </c:pt>
                <c:pt idx="2906">
                  <c:v>42356</c:v>
                </c:pt>
                <c:pt idx="2907">
                  <c:v>42357</c:v>
                </c:pt>
                <c:pt idx="2908">
                  <c:v>42358</c:v>
                </c:pt>
                <c:pt idx="2909">
                  <c:v>42359</c:v>
                </c:pt>
                <c:pt idx="2910">
                  <c:v>42360</c:v>
                </c:pt>
                <c:pt idx="2911">
                  <c:v>42361</c:v>
                </c:pt>
                <c:pt idx="2912">
                  <c:v>42362</c:v>
                </c:pt>
                <c:pt idx="2913">
                  <c:v>42363</c:v>
                </c:pt>
                <c:pt idx="2914">
                  <c:v>42364</c:v>
                </c:pt>
                <c:pt idx="2915">
                  <c:v>42365</c:v>
                </c:pt>
                <c:pt idx="2916">
                  <c:v>42366</c:v>
                </c:pt>
                <c:pt idx="2917">
                  <c:v>42367</c:v>
                </c:pt>
                <c:pt idx="2918">
                  <c:v>42368</c:v>
                </c:pt>
                <c:pt idx="2919">
                  <c:v>42369</c:v>
                </c:pt>
                <c:pt idx="2920">
                  <c:v>42370</c:v>
                </c:pt>
                <c:pt idx="2921">
                  <c:v>42371</c:v>
                </c:pt>
                <c:pt idx="2922">
                  <c:v>42372</c:v>
                </c:pt>
                <c:pt idx="2923">
                  <c:v>42373</c:v>
                </c:pt>
                <c:pt idx="2924">
                  <c:v>42374</c:v>
                </c:pt>
                <c:pt idx="2925">
                  <c:v>42375</c:v>
                </c:pt>
                <c:pt idx="2926">
                  <c:v>42376</c:v>
                </c:pt>
                <c:pt idx="2927">
                  <c:v>42377</c:v>
                </c:pt>
                <c:pt idx="2928">
                  <c:v>42378</c:v>
                </c:pt>
                <c:pt idx="2929">
                  <c:v>42379</c:v>
                </c:pt>
                <c:pt idx="2930">
                  <c:v>42380</c:v>
                </c:pt>
                <c:pt idx="2931">
                  <c:v>42381</c:v>
                </c:pt>
                <c:pt idx="2932">
                  <c:v>42382</c:v>
                </c:pt>
                <c:pt idx="2933">
                  <c:v>42383</c:v>
                </c:pt>
                <c:pt idx="2934">
                  <c:v>42384</c:v>
                </c:pt>
                <c:pt idx="2935">
                  <c:v>42385</c:v>
                </c:pt>
                <c:pt idx="2936">
                  <c:v>42386</c:v>
                </c:pt>
                <c:pt idx="2937">
                  <c:v>42387</c:v>
                </c:pt>
                <c:pt idx="2938">
                  <c:v>42388</c:v>
                </c:pt>
                <c:pt idx="2939">
                  <c:v>42389</c:v>
                </c:pt>
                <c:pt idx="2940">
                  <c:v>42390</c:v>
                </c:pt>
                <c:pt idx="2941">
                  <c:v>42391</c:v>
                </c:pt>
                <c:pt idx="2942">
                  <c:v>42392</c:v>
                </c:pt>
                <c:pt idx="2943">
                  <c:v>42393</c:v>
                </c:pt>
                <c:pt idx="2944">
                  <c:v>42394</c:v>
                </c:pt>
                <c:pt idx="2945">
                  <c:v>42395</c:v>
                </c:pt>
                <c:pt idx="2946">
                  <c:v>42396</c:v>
                </c:pt>
                <c:pt idx="2947">
                  <c:v>42397</c:v>
                </c:pt>
                <c:pt idx="2948">
                  <c:v>42398</c:v>
                </c:pt>
                <c:pt idx="2949">
                  <c:v>42399</c:v>
                </c:pt>
                <c:pt idx="2950">
                  <c:v>42400</c:v>
                </c:pt>
                <c:pt idx="2951">
                  <c:v>42401</c:v>
                </c:pt>
                <c:pt idx="2952">
                  <c:v>42402</c:v>
                </c:pt>
                <c:pt idx="2953">
                  <c:v>42403</c:v>
                </c:pt>
                <c:pt idx="2954">
                  <c:v>42404</c:v>
                </c:pt>
                <c:pt idx="2955">
                  <c:v>42405</c:v>
                </c:pt>
                <c:pt idx="2956">
                  <c:v>42406</c:v>
                </c:pt>
                <c:pt idx="2957">
                  <c:v>42407</c:v>
                </c:pt>
                <c:pt idx="2958">
                  <c:v>42408</c:v>
                </c:pt>
                <c:pt idx="2959">
                  <c:v>42409</c:v>
                </c:pt>
                <c:pt idx="2960">
                  <c:v>42410</c:v>
                </c:pt>
                <c:pt idx="2961">
                  <c:v>42411</c:v>
                </c:pt>
                <c:pt idx="2962">
                  <c:v>42412</c:v>
                </c:pt>
                <c:pt idx="2963">
                  <c:v>42413</c:v>
                </c:pt>
                <c:pt idx="2964">
                  <c:v>42414</c:v>
                </c:pt>
                <c:pt idx="2965">
                  <c:v>42415</c:v>
                </c:pt>
                <c:pt idx="2966">
                  <c:v>42416</c:v>
                </c:pt>
                <c:pt idx="2967">
                  <c:v>42417</c:v>
                </c:pt>
                <c:pt idx="2968">
                  <c:v>42418</c:v>
                </c:pt>
                <c:pt idx="2969">
                  <c:v>42419</c:v>
                </c:pt>
                <c:pt idx="2970">
                  <c:v>42420</c:v>
                </c:pt>
                <c:pt idx="2971">
                  <c:v>42421</c:v>
                </c:pt>
                <c:pt idx="2972">
                  <c:v>42422</c:v>
                </c:pt>
                <c:pt idx="2973">
                  <c:v>42423</c:v>
                </c:pt>
                <c:pt idx="2974">
                  <c:v>42424</c:v>
                </c:pt>
                <c:pt idx="2975">
                  <c:v>42425</c:v>
                </c:pt>
                <c:pt idx="2976">
                  <c:v>42426</c:v>
                </c:pt>
                <c:pt idx="2977">
                  <c:v>42427</c:v>
                </c:pt>
                <c:pt idx="2978">
                  <c:v>42428</c:v>
                </c:pt>
                <c:pt idx="2979">
                  <c:v>42429</c:v>
                </c:pt>
                <c:pt idx="2980">
                  <c:v>42430</c:v>
                </c:pt>
                <c:pt idx="2981">
                  <c:v>42431</c:v>
                </c:pt>
                <c:pt idx="2982">
                  <c:v>42432</c:v>
                </c:pt>
                <c:pt idx="2983">
                  <c:v>42433</c:v>
                </c:pt>
                <c:pt idx="2984">
                  <c:v>42434</c:v>
                </c:pt>
                <c:pt idx="2985">
                  <c:v>42435</c:v>
                </c:pt>
                <c:pt idx="2986">
                  <c:v>42436</c:v>
                </c:pt>
                <c:pt idx="2987">
                  <c:v>42437</c:v>
                </c:pt>
                <c:pt idx="2988">
                  <c:v>42438</c:v>
                </c:pt>
                <c:pt idx="2989">
                  <c:v>42439</c:v>
                </c:pt>
                <c:pt idx="2990">
                  <c:v>42440</c:v>
                </c:pt>
                <c:pt idx="2991">
                  <c:v>42441</c:v>
                </c:pt>
                <c:pt idx="2992">
                  <c:v>42442</c:v>
                </c:pt>
                <c:pt idx="2993">
                  <c:v>42443</c:v>
                </c:pt>
                <c:pt idx="2994">
                  <c:v>42444</c:v>
                </c:pt>
                <c:pt idx="2995">
                  <c:v>42445</c:v>
                </c:pt>
                <c:pt idx="2996">
                  <c:v>42446</c:v>
                </c:pt>
                <c:pt idx="2997">
                  <c:v>42447</c:v>
                </c:pt>
                <c:pt idx="2998">
                  <c:v>42448</c:v>
                </c:pt>
                <c:pt idx="2999">
                  <c:v>42449</c:v>
                </c:pt>
                <c:pt idx="3000">
                  <c:v>42450</c:v>
                </c:pt>
                <c:pt idx="3001">
                  <c:v>42451</c:v>
                </c:pt>
                <c:pt idx="3002">
                  <c:v>42452</c:v>
                </c:pt>
                <c:pt idx="3003">
                  <c:v>42453</c:v>
                </c:pt>
                <c:pt idx="3004">
                  <c:v>42454</c:v>
                </c:pt>
                <c:pt idx="3005">
                  <c:v>42455</c:v>
                </c:pt>
                <c:pt idx="3006">
                  <c:v>42456</c:v>
                </c:pt>
                <c:pt idx="3007">
                  <c:v>42457</c:v>
                </c:pt>
                <c:pt idx="3008">
                  <c:v>42458</c:v>
                </c:pt>
                <c:pt idx="3009">
                  <c:v>42459</c:v>
                </c:pt>
                <c:pt idx="3010">
                  <c:v>42460</c:v>
                </c:pt>
                <c:pt idx="3011">
                  <c:v>42461</c:v>
                </c:pt>
                <c:pt idx="3012">
                  <c:v>42462</c:v>
                </c:pt>
                <c:pt idx="3013">
                  <c:v>42463</c:v>
                </c:pt>
                <c:pt idx="3014">
                  <c:v>42464</c:v>
                </c:pt>
                <c:pt idx="3015">
                  <c:v>42465</c:v>
                </c:pt>
                <c:pt idx="3016">
                  <c:v>42466</c:v>
                </c:pt>
                <c:pt idx="3017">
                  <c:v>42467</c:v>
                </c:pt>
                <c:pt idx="3018">
                  <c:v>42468</c:v>
                </c:pt>
                <c:pt idx="3019">
                  <c:v>42469</c:v>
                </c:pt>
                <c:pt idx="3020">
                  <c:v>42470</c:v>
                </c:pt>
                <c:pt idx="3021">
                  <c:v>42471</c:v>
                </c:pt>
                <c:pt idx="3022">
                  <c:v>42472</c:v>
                </c:pt>
                <c:pt idx="3023">
                  <c:v>42473</c:v>
                </c:pt>
                <c:pt idx="3024">
                  <c:v>42474</c:v>
                </c:pt>
                <c:pt idx="3025">
                  <c:v>42475</c:v>
                </c:pt>
                <c:pt idx="3026">
                  <c:v>42476</c:v>
                </c:pt>
                <c:pt idx="3027">
                  <c:v>42477</c:v>
                </c:pt>
                <c:pt idx="3028">
                  <c:v>42478</c:v>
                </c:pt>
                <c:pt idx="3029">
                  <c:v>42479</c:v>
                </c:pt>
                <c:pt idx="3030">
                  <c:v>42480</c:v>
                </c:pt>
                <c:pt idx="3031">
                  <c:v>42481</c:v>
                </c:pt>
                <c:pt idx="3032">
                  <c:v>42482</c:v>
                </c:pt>
                <c:pt idx="3033">
                  <c:v>42483</c:v>
                </c:pt>
                <c:pt idx="3034">
                  <c:v>42484</c:v>
                </c:pt>
                <c:pt idx="3035">
                  <c:v>42485</c:v>
                </c:pt>
                <c:pt idx="3036">
                  <c:v>42486</c:v>
                </c:pt>
                <c:pt idx="3037">
                  <c:v>42487</c:v>
                </c:pt>
                <c:pt idx="3038">
                  <c:v>42488</c:v>
                </c:pt>
                <c:pt idx="3039">
                  <c:v>42489</c:v>
                </c:pt>
                <c:pt idx="3040">
                  <c:v>42490</c:v>
                </c:pt>
                <c:pt idx="3041">
                  <c:v>42491</c:v>
                </c:pt>
                <c:pt idx="3042">
                  <c:v>42492</c:v>
                </c:pt>
                <c:pt idx="3043">
                  <c:v>42493</c:v>
                </c:pt>
                <c:pt idx="3044">
                  <c:v>42494</c:v>
                </c:pt>
                <c:pt idx="3045">
                  <c:v>42495</c:v>
                </c:pt>
                <c:pt idx="3046">
                  <c:v>42496</c:v>
                </c:pt>
                <c:pt idx="3047">
                  <c:v>42497</c:v>
                </c:pt>
                <c:pt idx="3048">
                  <c:v>42498</c:v>
                </c:pt>
                <c:pt idx="3049">
                  <c:v>42499</c:v>
                </c:pt>
                <c:pt idx="3050">
                  <c:v>42500</c:v>
                </c:pt>
                <c:pt idx="3051">
                  <c:v>42501</c:v>
                </c:pt>
                <c:pt idx="3052">
                  <c:v>42502</c:v>
                </c:pt>
                <c:pt idx="3053">
                  <c:v>42503</c:v>
                </c:pt>
                <c:pt idx="3054">
                  <c:v>42504</c:v>
                </c:pt>
                <c:pt idx="3055">
                  <c:v>42505</c:v>
                </c:pt>
                <c:pt idx="3056">
                  <c:v>42506</c:v>
                </c:pt>
                <c:pt idx="3057">
                  <c:v>42507</c:v>
                </c:pt>
                <c:pt idx="3058">
                  <c:v>42508</c:v>
                </c:pt>
                <c:pt idx="3059">
                  <c:v>42509</c:v>
                </c:pt>
                <c:pt idx="3060">
                  <c:v>42510</c:v>
                </c:pt>
                <c:pt idx="3061">
                  <c:v>42511</c:v>
                </c:pt>
                <c:pt idx="3062">
                  <c:v>42512</c:v>
                </c:pt>
                <c:pt idx="3063">
                  <c:v>42513</c:v>
                </c:pt>
                <c:pt idx="3064">
                  <c:v>42514</c:v>
                </c:pt>
                <c:pt idx="3065">
                  <c:v>42515</c:v>
                </c:pt>
                <c:pt idx="3066">
                  <c:v>42516</c:v>
                </c:pt>
                <c:pt idx="3067">
                  <c:v>42517</c:v>
                </c:pt>
                <c:pt idx="3068">
                  <c:v>42518</c:v>
                </c:pt>
                <c:pt idx="3069">
                  <c:v>42519</c:v>
                </c:pt>
                <c:pt idx="3070">
                  <c:v>42520</c:v>
                </c:pt>
                <c:pt idx="3071">
                  <c:v>42521</c:v>
                </c:pt>
                <c:pt idx="3072">
                  <c:v>42522</c:v>
                </c:pt>
                <c:pt idx="3073">
                  <c:v>42523</c:v>
                </c:pt>
                <c:pt idx="3074">
                  <c:v>42524</c:v>
                </c:pt>
                <c:pt idx="3075">
                  <c:v>42525</c:v>
                </c:pt>
                <c:pt idx="3076">
                  <c:v>42526</c:v>
                </c:pt>
                <c:pt idx="3077">
                  <c:v>42527</c:v>
                </c:pt>
                <c:pt idx="3078">
                  <c:v>42528</c:v>
                </c:pt>
                <c:pt idx="3079">
                  <c:v>42529</c:v>
                </c:pt>
                <c:pt idx="3080">
                  <c:v>42530</c:v>
                </c:pt>
                <c:pt idx="3081">
                  <c:v>42531</c:v>
                </c:pt>
                <c:pt idx="3082">
                  <c:v>42532</c:v>
                </c:pt>
                <c:pt idx="3083">
                  <c:v>42533</c:v>
                </c:pt>
                <c:pt idx="3084">
                  <c:v>42534</c:v>
                </c:pt>
                <c:pt idx="3085">
                  <c:v>42535</c:v>
                </c:pt>
                <c:pt idx="3086">
                  <c:v>42536</c:v>
                </c:pt>
                <c:pt idx="3087">
                  <c:v>42537</c:v>
                </c:pt>
                <c:pt idx="3088">
                  <c:v>42538</c:v>
                </c:pt>
                <c:pt idx="3089">
                  <c:v>42539</c:v>
                </c:pt>
                <c:pt idx="3090">
                  <c:v>42540</c:v>
                </c:pt>
                <c:pt idx="3091">
                  <c:v>42541</c:v>
                </c:pt>
                <c:pt idx="3092">
                  <c:v>42542</c:v>
                </c:pt>
                <c:pt idx="3093">
                  <c:v>42543</c:v>
                </c:pt>
                <c:pt idx="3094">
                  <c:v>42544</c:v>
                </c:pt>
                <c:pt idx="3095">
                  <c:v>42545</c:v>
                </c:pt>
                <c:pt idx="3096">
                  <c:v>42546</c:v>
                </c:pt>
                <c:pt idx="3097">
                  <c:v>42547</c:v>
                </c:pt>
                <c:pt idx="3098">
                  <c:v>42548</c:v>
                </c:pt>
                <c:pt idx="3099">
                  <c:v>42549</c:v>
                </c:pt>
                <c:pt idx="3100">
                  <c:v>42550</c:v>
                </c:pt>
                <c:pt idx="3101">
                  <c:v>42551</c:v>
                </c:pt>
                <c:pt idx="3102">
                  <c:v>42552</c:v>
                </c:pt>
                <c:pt idx="3103">
                  <c:v>42553</c:v>
                </c:pt>
                <c:pt idx="3104">
                  <c:v>42554</c:v>
                </c:pt>
                <c:pt idx="3105">
                  <c:v>42555</c:v>
                </c:pt>
                <c:pt idx="3106">
                  <c:v>42556</c:v>
                </c:pt>
                <c:pt idx="3107">
                  <c:v>42557</c:v>
                </c:pt>
                <c:pt idx="3108">
                  <c:v>42558</c:v>
                </c:pt>
                <c:pt idx="3109">
                  <c:v>42559</c:v>
                </c:pt>
                <c:pt idx="3110">
                  <c:v>42560</c:v>
                </c:pt>
                <c:pt idx="3111">
                  <c:v>42561</c:v>
                </c:pt>
                <c:pt idx="3112">
                  <c:v>42562</c:v>
                </c:pt>
                <c:pt idx="3113">
                  <c:v>42563</c:v>
                </c:pt>
                <c:pt idx="3114">
                  <c:v>42564</c:v>
                </c:pt>
                <c:pt idx="3115">
                  <c:v>42565</c:v>
                </c:pt>
                <c:pt idx="3116">
                  <c:v>42566</c:v>
                </c:pt>
                <c:pt idx="3117">
                  <c:v>42567</c:v>
                </c:pt>
                <c:pt idx="3118">
                  <c:v>42568</c:v>
                </c:pt>
                <c:pt idx="3119">
                  <c:v>42569</c:v>
                </c:pt>
                <c:pt idx="3120">
                  <c:v>42570</c:v>
                </c:pt>
                <c:pt idx="3121">
                  <c:v>42571</c:v>
                </c:pt>
                <c:pt idx="3122">
                  <c:v>42572</c:v>
                </c:pt>
                <c:pt idx="3123">
                  <c:v>42573</c:v>
                </c:pt>
                <c:pt idx="3124">
                  <c:v>42574</c:v>
                </c:pt>
                <c:pt idx="3125">
                  <c:v>42575</c:v>
                </c:pt>
                <c:pt idx="3126">
                  <c:v>42576</c:v>
                </c:pt>
                <c:pt idx="3127">
                  <c:v>42577</c:v>
                </c:pt>
                <c:pt idx="3128">
                  <c:v>42578</c:v>
                </c:pt>
                <c:pt idx="3129">
                  <c:v>42579</c:v>
                </c:pt>
                <c:pt idx="3130">
                  <c:v>42580</c:v>
                </c:pt>
                <c:pt idx="3131">
                  <c:v>42581</c:v>
                </c:pt>
                <c:pt idx="3132">
                  <c:v>42582</c:v>
                </c:pt>
                <c:pt idx="3133">
                  <c:v>42583</c:v>
                </c:pt>
                <c:pt idx="3134">
                  <c:v>42584</c:v>
                </c:pt>
                <c:pt idx="3135">
                  <c:v>42585</c:v>
                </c:pt>
                <c:pt idx="3136">
                  <c:v>42586</c:v>
                </c:pt>
                <c:pt idx="3137">
                  <c:v>42587</c:v>
                </c:pt>
                <c:pt idx="3138">
                  <c:v>42588</c:v>
                </c:pt>
                <c:pt idx="3139">
                  <c:v>42589</c:v>
                </c:pt>
                <c:pt idx="3140">
                  <c:v>42590</c:v>
                </c:pt>
                <c:pt idx="3141">
                  <c:v>42591</c:v>
                </c:pt>
                <c:pt idx="3142">
                  <c:v>42592</c:v>
                </c:pt>
                <c:pt idx="3143">
                  <c:v>42593</c:v>
                </c:pt>
                <c:pt idx="3144">
                  <c:v>42594</c:v>
                </c:pt>
                <c:pt idx="3145">
                  <c:v>42595</c:v>
                </c:pt>
                <c:pt idx="3146">
                  <c:v>42596</c:v>
                </c:pt>
                <c:pt idx="3147">
                  <c:v>42597</c:v>
                </c:pt>
                <c:pt idx="3148">
                  <c:v>42598</c:v>
                </c:pt>
                <c:pt idx="3149">
                  <c:v>42599</c:v>
                </c:pt>
                <c:pt idx="3150">
                  <c:v>42600</c:v>
                </c:pt>
                <c:pt idx="3151">
                  <c:v>42601</c:v>
                </c:pt>
                <c:pt idx="3152">
                  <c:v>42602</c:v>
                </c:pt>
                <c:pt idx="3153">
                  <c:v>42603</c:v>
                </c:pt>
                <c:pt idx="3154">
                  <c:v>42604</c:v>
                </c:pt>
                <c:pt idx="3155">
                  <c:v>42605</c:v>
                </c:pt>
                <c:pt idx="3156">
                  <c:v>42606</c:v>
                </c:pt>
                <c:pt idx="3157">
                  <c:v>42607</c:v>
                </c:pt>
                <c:pt idx="3158">
                  <c:v>42608</c:v>
                </c:pt>
                <c:pt idx="3159">
                  <c:v>42609</c:v>
                </c:pt>
                <c:pt idx="3160">
                  <c:v>42610</c:v>
                </c:pt>
                <c:pt idx="3161">
                  <c:v>42611</c:v>
                </c:pt>
                <c:pt idx="3162">
                  <c:v>42612</c:v>
                </c:pt>
                <c:pt idx="3163">
                  <c:v>42613</c:v>
                </c:pt>
                <c:pt idx="3164">
                  <c:v>42614</c:v>
                </c:pt>
                <c:pt idx="3165">
                  <c:v>42615</c:v>
                </c:pt>
                <c:pt idx="3166">
                  <c:v>42616</c:v>
                </c:pt>
                <c:pt idx="3167">
                  <c:v>42617</c:v>
                </c:pt>
                <c:pt idx="3168">
                  <c:v>42618</c:v>
                </c:pt>
                <c:pt idx="3169">
                  <c:v>42619</c:v>
                </c:pt>
                <c:pt idx="3170">
                  <c:v>42620</c:v>
                </c:pt>
                <c:pt idx="3171">
                  <c:v>42621</c:v>
                </c:pt>
                <c:pt idx="3172">
                  <c:v>42622</c:v>
                </c:pt>
                <c:pt idx="3173">
                  <c:v>42623</c:v>
                </c:pt>
                <c:pt idx="3174">
                  <c:v>42624</c:v>
                </c:pt>
                <c:pt idx="3175">
                  <c:v>42625</c:v>
                </c:pt>
                <c:pt idx="3176">
                  <c:v>42626</c:v>
                </c:pt>
                <c:pt idx="3177">
                  <c:v>42627</c:v>
                </c:pt>
                <c:pt idx="3178">
                  <c:v>42628</c:v>
                </c:pt>
                <c:pt idx="3179">
                  <c:v>42629</c:v>
                </c:pt>
                <c:pt idx="3180">
                  <c:v>42630</c:v>
                </c:pt>
                <c:pt idx="3181">
                  <c:v>42631</c:v>
                </c:pt>
                <c:pt idx="3182">
                  <c:v>42632</c:v>
                </c:pt>
                <c:pt idx="3183">
                  <c:v>42633</c:v>
                </c:pt>
                <c:pt idx="3184">
                  <c:v>42634</c:v>
                </c:pt>
                <c:pt idx="3185">
                  <c:v>42635</c:v>
                </c:pt>
                <c:pt idx="3186">
                  <c:v>42636</c:v>
                </c:pt>
                <c:pt idx="3187">
                  <c:v>42637</c:v>
                </c:pt>
                <c:pt idx="3188">
                  <c:v>42638</c:v>
                </c:pt>
                <c:pt idx="3189">
                  <c:v>42639</c:v>
                </c:pt>
                <c:pt idx="3190">
                  <c:v>42640</c:v>
                </c:pt>
                <c:pt idx="3191">
                  <c:v>42641</c:v>
                </c:pt>
                <c:pt idx="3192">
                  <c:v>42642</c:v>
                </c:pt>
                <c:pt idx="3193">
                  <c:v>42643</c:v>
                </c:pt>
                <c:pt idx="3194">
                  <c:v>42644</c:v>
                </c:pt>
                <c:pt idx="3195">
                  <c:v>42645</c:v>
                </c:pt>
                <c:pt idx="3196">
                  <c:v>42646</c:v>
                </c:pt>
                <c:pt idx="3197">
                  <c:v>42647</c:v>
                </c:pt>
                <c:pt idx="3198">
                  <c:v>42648</c:v>
                </c:pt>
                <c:pt idx="3199">
                  <c:v>42649</c:v>
                </c:pt>
                <c:pt idx="3200">
                  <c:v>42650</c:v>
                </c:pt>
                <c:pt idx="3201">
                  <c:v>42651</c:v>
                </c:pt>
                <c:pt idx="3202">
                  <c:v>42652</c:v>
                </c:pt>
                <c:pt idx="3203">
                  <c:v>42653</c:v>
                </c:pt>
                <c:pt idx="3204">
                  <c:v>42654</c:v>
                </c:pt>
                <c:pt idx="3205">
                  <c:v>42655</c:v>
                </c:pt>
                <c:pt idx="3206">
                  <c:v>42656</c:v>
                </c:pt>
                <c:pt idx="3207">
                  <c:v>42657</c:v>
                </c:pt>
                <c:pt idx="3208">
                  <c:v>42658</c:v>
                </c:pt>
                <c:pt idx="3209">
                  <c:v>42659</c:v>
                </c:pt>
                <c:pt idx="3210">
                  <c:v>42660</c:v>
                </c:pt>
                <c:pt idx="3211">
                  <c:v>42661</c:v>
                </c:pt>
                <c:pt idx="3212">
                  <c:v>42662</c:v>
                </c:pt>
                <c:pt idx="3213">
                  <c:v>42663</c:v>
                </c:pt>
                <c:pt idx="3214">
                  <c:v>42664</c:v>
                </c:pt>
                <c:pt idx="3215">
                  <c:v>42665</c:v>
                </c:pt>
                <c:pt idx="3216">
                  <c:v>42666</c:v>
                </c:pt>
                <c:pt idx="3217">
                  <c:v>42667</c:v>
                </c:pt>
                <c:pt idx="3218">
                  <c:v>42668</c:v>
                </c:pt>
                <c:pt idx="3219">
                  <c:v>42669</c:v>
                </c:pt>
                <c:pt idx="3220">
                  <c:v>42670</c:v>
                </c:pt>
                <c:pt idx="3221">
                  <c:v>42671</c:v>
                </c:pt>
                <c:pt idx="3222">
                  <c:v>42672</c:v>
                </c:pt>
                <c:pt idx="3223">
                  <c:v>42673</c:v>
                </c:pt>
                <c:pt idx="3224">
                  <c:v>42674</c:v>
                </c:pt>
                <c:pt idx="3225">
                  <c:v>42675</c:v>
                </c:pt>
                <c:pt idx="3226">
                  <c:v>42676</c:v>
                </c:pt>
                <c:pt idx="3227">
                  <c:v>42677</c:v>
                </c:pt>
                <c:pt idx="3228">
                  <c:v>42678</c:v>
                </c:pt>
                <c:pt idx="3229">
                  <c:v>42679</c:v>
                </c:pt>
                <c:pt idx="3230">
                  <c:v>42680</c:v>
                </c:pt>
                <c:pt idx="3231">
                  <c:v>42681</c:v>
                </c:pt>
                <c:pt idx="3232">
                  <c:v>42682</c:v>
                </c:pt>
                <c:pt idx="3233">
                  <c:v>42683</c:v>
                </c:pt>
                <c:pt idx="3234">
                  <c:v>42684</c:v>
                </c:pt>
                <c:pt idx="3235">
                  <c:v>42685</c:v>
                </c:pt>
                <c:pt idx="3236">
                  <c:v>42686</c:v>
                </c:pt>
                <c:pt idx="3237">
                  <c:v>42687</c:v>
                </c:pt>
                <c:pt idx="3238">
                  <c:v>42688</c:v>
                </c:pt>
                <c:pt idx="3239">
                  <c:v>42689</c:v>
                </c:pt>
                <c:pt idx="3240">
                  <c:v>42690</c:v>
                </c:pt>
                <c:pt idx="3241">
                  <c:v>42691</c:v>
                </c:pt>
                <c:pt idx="3242">
                  <c:v>42692</c:v>
                </c:pt>
                <c:pt idx="3243">
                  <c:v>42693</c:v>
                </c:pt>
                <c:pt idx="3244">
                  <c:v>42694</c:v>
                </c:pt>
                <c:pt idx="3245">
                  <c:v>42695</c:v>
                </c:pt>
                <c:pt idx="3246">
                  <c:v>42696</c:v>
                </c:pt>
                <c:pt idx="3247">
                  <c:v>42697</c:v>
                </c:pt>
                <c:pt idx="3248">
                  <c:v>42698</c:v>
                </c:pt>
                <c:pt idx="3249">
                  <c:v>42699</c:v>
                </c:pt>
                <c:pt idx="3250">
                  <c:v>42700</c:v>
                </c:pt>
                <c:pt idx="3251">
                  <c:v>42701</c:v>
                </c:pt>
                <c:pt idx="3252">
                  <c:v>42702</c:v>
                </c:pt>
                <c:pt idx="3253">
                  <c:v>42703</c:v>
                </c:pt>
                <c:pt idx="3254">
                  <c:v>42704</c:v>
                </c:pt>
                <c:pt idx="3255">
                  <c:v>42705</c:v>
                </c:pt>
                <c:pt idx="3256">
                  <c:v>42706</c:v>
                </c:pt>
                <c:pt idx="3257">
                  <c:v>42707</c:v>
                </c:pt>
                <c:pt idx="3258">
                  <c:v>42708</c:v>
                </c:pt>
                <c:pt idx="3259">
                  <c:v>42709</c:v>
                </c:pt>
                <c:pt idx="3260">
                  <c:v>42710</c:v>
                </c:pt>
                <c:pt idx="3261">
                  <c:v>42711</c:v>
                </c:pt>
                <c:pt idx="3262">
                  <c:v>42712</c:v>
                </c:pt>
                <c:pt idx="3263">
                  <c:v>42713</c:v>
                </c:pt>
                <c:pt idx="3264">
                  <c:v>42714</c:v>
                </c:pt>
                <c:pt idx="3265">
                  <c:v>42715</c:v>
                </c:pt>
                <c:pt idx="3266">
                  <c:v>42716</c:v>
                </c:pt>
                <c:pt idx="3267">
                  <c:v>42717</c:v>
                </c:pt>
                <c:pt idx="3268">
                  <c:v>42718</c:v>
                </c:pt>
                <c:pt idx="3269">
                  <c:v>42719</c:v>
                </c:pt>
                <c:pt idx="3270">
                  <c:v>42720</c:v>
                </c:pt>
                <c:pt idx="3271">
                  <c:v>42721</c:v>
                </c:pt>
                <c:pt idx="3272">
                  <c:v>42722</c:v>
                </c:pt>
                <c:pt idx="3273">
                  <c:v>42723</c:v>
                </c:pt>
                <c:pt idx="3274">
                  <c:v>42724</c:v>
                </c:pt>
                <c:pt idx="3275">
                  <c:v>42725</c:v>
                </c:pt>
                <c:pt idx="3276">
                  <c:v>42726</c:v>
                </c:pt>
                <c:pt idx="3277">
                  <c:v>42727</c:v>
                </c:pt>
                <c:pt idx="3278">
                  <c:v>42728</c:v>
                </c:pt>
                <c:pt idx="3279">
                  <c:v>42729</c:v>
                </c:pt>
                <c:pt idx="3280">
                  <c:v>42730</c:v>
                </c:pt>
                <c:pt idx="3281">
                  <c:v>42731</c:v>
                </c:pt>
                <c:pt idx="3282">
                  <c:v>42732</c:v>
                </c:pt>
                <c:pt idx="3283">
                  <c:v>42733</c:v>
                </c:pt>
                <c:pt idx="3284">
                  <c:v>42734</c:v>
                </c:pt>
                <c:pt idx="3285">
                  <c:v>42735</c:v>
                </c:pt>
                <c:pt idx="3286">
                  <c:v>42736</c:v>
                </c:pt>
                <c:pt idx="3287">
                  <c:v>42737</c:v>
                </c:pt>
                <c:pt idx="3288">
                  <c:v>42738</c:v>
                </c:pt>
                <c:pt idx="3289">
                  <c:v>42739</c:v>
                </c:pt>
                <c:pt idx="3290">
                  <c:v>42740</c:v>
                </c:pt>
                <c:pt idx="3291">
                  <c:v>42741</c:v>
                </c:pt>
                <c:pt idx="3292">
                  <c:v>42742</c:v>
                </c:pt>
                <c:pt idx="3293">
                  <c:v>42743</c:v>
                </c:pt>
                <c:pt idx="3294">
                  <c:v>42744</c:v>
                </c:pt>
                <c:pt idx="3295">
                  <c:v>42745</c:v>
                </c:pt>
                <c:pt idx="3296">
                  <c:v>42746</c:v>
                </c:pt>
                <c:pt idx="3297">
                  <c:v>42747</c:v>
                </c:pt>
                <c:pt idx="3298">
                  <c:v>42748</c:v>
                </c:pt>
                <c:pt idx="3299">
                  <c:v>42749</c:v>
                </c:pt>
                <c:pt idx="3300">
                  <c:v>42750</c:v>
                </c:pt>
                <c:pt idx="3301">
                  <c:v>42751</c:v>
                </c:pt>
                <c:pt idx="3302">
                  <c:v>42752</c:v>
                </c:pt>
                <c:pt idx="3303">
                  <c:v>42753</c:v>
                </c:pt>
                <c:pt idx="3304">
                  <c:v>42754</c:v>
                </c:pt>
                <c:pt idx="3305">
                  <c:v>42755</c:v>
                </c:pt>
                <c:pt idx="3306">
                  <c:v>42756</c:v>
                </c:pt>
                <c:pt idx="3307">
                  <c:v>42757</c:v>
                </c:pt>
                <c:pt idx="3308">
                  <c:v>42758</c:v>
                </c:pt>
                <c:pt idx="3309">
                  <c:v>42759</c:v>
                </c:pt>
                <c:pt idx="3310">
                  <c:v>42760</c:v>
                </c:pt>
                <c:pt idx="3311">
                  <c:v>42761</c:v>
                </c:pt>
                <c:pt idx="3312">
                  <c:v>42762</c:v>
                </c:pt>
                <c:pt idx="3313">
                  <c:v>42763</c:v>
                </c:pt>
                <c:pt idx="3314">
                  <c:v>42764</c:v>
                </c:pt>
                <c:pt idx="3315">
                  <c:v>42765</c:v>
                </c:pt>
                <c:pt idx="3316">
                  <c:v>42766</c:v>
                </c:pt>
                <c:pt idx="3317">
                  <c:v>42767</c:v>
                </c:pt>
                <c:pt idx="3318">
                  <c:v>42768</c:v>
                </c:pt>
                <c:pt idx="3319">
                  <c:v>42769</c:v>
                </c:pt>
                <c:pt idx="3320">
                  <c:v>42770</c:v>
                </c:pt>
                <c:pt idx="3321">
                  <c:v>42771</c:v>
                </c:pt>
                <c:pt idx="3322">
                  <c:v>42772</c:v>
                </c:pt>
                <c:pt idx="3323">
                  <c:v>42773</c:v>
                </c:pt>
                <c:pt idx="3324">
                  <c:v>42774</c:v>
                </c:pt>
                <c:pt idx="3325">
                  <c:v>42775</c:v>
                </c:pt>
                <c:pt idx="3326">
                  <c:v>42776</c:v>
                </c:pt>
                <c:pt idx="3327">
                  <c:v>42777</c:v>
                </c:pt>
                <c:pt idx="3328">
                  <c:v>42778</c:v>
                </c:pt>
                <c:pt idx="3329">
                  <c:v>42779</c:v>
                </c:pt>
                <c:pt idx="3330">
                  <c:v>42780</c:v>
                </c:pt>
                <c:pt idx="3331">
                  <c:v>42781</c:v>
                </c:pt>
                <c:pt idx="3332">
                  <c:v>42782</c:v>
                </c:pt>
                <c:pt idx="3333">
                  <c:v>42783</c:v>
                </c:pt>
                <c:pt idx="3334">
                  <c:v>42784</c:v>
                </c:pt>
                <c:pt idx="3335">
                  <c:v>42785</c:v>
                </c:pt>
                <c:pt idx="3336">
                  <c:v>42786</c:v>
                </c:pt>
                <c:pt idx="3337">
                  <c:v>42787</c:v>
                </c:pt>
                <c:pt idx="3338">
                  <c:v>42788</c:v>
                </c:pt>
                <c:pt idx="3339">
                  <c:v>42789</c:v>
                </c:pt>
                <c:pt idx="3340">
                  <c:v>42790</c:v>
                </c:pt>
                <c:pt idx="3341">
                  <c:v>42791</c:v>
                </c:pt>
                <c:pt idx="3342">
                  <c:v>42792</c:v>
                </c:pt>
                <c:pt idx="3343">
                  <c:v>42793</c:v>
                </c:pt>
                <c:pt idx="3344">
                  <c:v>42794</c:v>
                </c:pt>
                <c:pt idx="3345">
                  <c:v>42795</c:v>
                </c:pt>
                <c:pt idx="3346">
                  <c:v>42796</c:v>
                </c:pt>
                <c:pt idx="3347">
                  <c:v>42797</c:v>
                </c:pt>
                <c:pt idx="3348">
                  <c:v>42798</c:v>
                </c:pt>
                <c:pt idx="3349">
                  <c:v>42799</c:v>
                </c:pt>
                <c:pt idx="3350">
                  <c:v>42800</c:v>
                </c:pt>
                <c:pt idx="3351">
                  <c:v>42801</c:v>
                </c:pt>
                <c:pt idx="3352">
                  <c:v>42802</c:v>
                </c:pt>
                <c:pt idx="3353">
                  <c:v>42803</c:v>
                </c:pt>
                <c:pt idx="3354">
                  <c:v>42804</c:v>
                </c:pt>
                <c:pt idx="3355">
                  <c:v>42805</c:v>
                </c:pt>
                <c:pt idx="3356">
                  <c:v>42806</c:v>
                </c:pt>
                <c:pt idx="3357">
                  <c:v>42807</c:v>
                </c:pt>
                <c:pt idx="3358">
                  <c:v>42808</c:v>
                </c:pt>
                <c:pt idx="3359">
                  <c:v>42809</c:v>
                </c:pt>
                <c:pt idx="3360">
                  <c:v>42810</c:v>
                </c:pt>
                <c:pt idx="3361">
                  <c:v>42811</c:v>
                </c:pt>
                <c:pt idx="3362">
                  <c:v>42812</c:v>
                </c:pt>
                <c:pt idx="3363">
                  <c:v>42813</c:v>
                </c:pt>
                <c:pt idx="3364">
                  <c:v>42814</c:v>
                </c:pt>
                <c:pt idx="3365">
                  <c:v>42815</c:v>
                </c:pt>
                <c:pt idx="3366">
                  <c:v>42816</c:v>
                </c:pt>
                <c:pt idx="3367">
                  <c:v>42817</c:v>
                </c:pt>
                <c:pt idx="3368">
                  <c:v>42818</c:v>
                </c:pt>
                <c:pt idx="3369">
                  <c:v>42819</c:v>
                </c:pt>
                <c:pt idx="3370">
                  <c:v>42820</c:v>
                </c:pt>
                <c:pt idx="3371">
                  <c:v>42821</c:v>
                </c:pt>
                <c:pt idx="3372">
                  <c:v>42822</c:v>
                </c:pt>
                <c:pt idx="3373">
                  <c:v>42823</c:v>
                </c:pt>
                <c:pt idx="3374">
                  <c:v>42824</c:v>
                </c:pt>
                <c:pt idx="3375">
                  <c:v>42825</c:v>
                </c:pt>
                <c:pt idx="3376">
                  <c:v>42826</c:v>
                </c:pt>
                <c:pt idx="3377">
                  <c:v>42827</c:v>
                </c:pt>
                <c:pt idx="3378">
                  <c:v>42828</c:v>
                </c:pt>
                <c:pt idx="3379">
                  <c:v>42829</c:v>
                </c:pt>
                <c:pt idx="3380">
                  <c:v>42830</c:v>
                </c:pt>
                <c:pt idx="3381">
                  <c:v>42831</c:v>
                </c:pt>
                <c:pt idx="3382">
                  <c:v>42832</c:v>
                </c:pt>
                <c:pt idx="3383">
                  <c:v>42833</c:v>
                </c:pt>
                <c:pt idx="3384">
                  <c:v>42834</c:v>
                </c:pt>
                <c:pt idx="3385">
                  <c:v>42835</c:v>
                </c:pt>
                <c:pt idx="3386">
                  <c:v>42836</c:v>
                </c:pt>
                <c:pt idx="3387">
                  <c:v>42837</c:v>
                </c:pt>
                <c:pt idx="3388">
                  <c:v>42838</c:v>
                </c:pt>
                <c:pt idx="3389">
                  <c:v>42839</c:v>
                </c:pt>
                <c:pt idx="3390">
                  <c:v>42840</c:v>
                </c:pt>
                <c:pt idx="3391">
                  <c:v>42841</c:v>
                </c:pt>
                <c:pt idx="3392">
                  <c:v>42842</c:v>
                </c:pt>
                <c:pt idx="3393">
                  <c:v>42843</c:v>
                </c:pt>
                <c:pt idx="3394">
                  <c:v>42844</c:v>
                </c:pt>
                <c:pt idx="3395">
                  <c:v>42845</c:v>
                </c:pt>
                <c:pt idx="3396">
                  <c:v>42846</c:v>
                </c:pt>
                <c:pt idx="3397">
                  <c:v>42847</c:v>
                </c:pt>
                <c:pt idx="3398">
                  <c:v>42848</c:v>
                </c:pt>
                <c:pt idx="3399">
                  <c:v>42849</c:v>
                </c:pt>
                <c:pt idx="3400">
                  <c:v>42850</c:v>
                </c:pt>
                <c:pt idx="3401">
                  <c:v>42851</c:v>
                </c:pt>
                <c:pt idx="3402">
                  <c:v>42852</c:v>
                </c:pt>
                <c:pt idx="3403">
                  <c:v>42853</c:v>
                </c:pt>
                <c:pt idx="3404">
                  <c:v>42854</c:v>
                </c:pt>
                <c:pt idx="3405">
                  <c:v>42855</c:v>
                </c:pt>
                <c:pt idx="3406">
                  <c:v>42856</c:v>
                </c:pt>
                <c:pt idx="3407">
                  <c:v>42857</c:v>
                </c:pt>
                <c:pt idx="3408">
                  <c:v>42858</c:v>
                </c:pt>
                <c:pt idx="3409">
                  <c:v>42859</c:v>
                </c:pt>
                <c:pt idx="3410">
                  <c:v>42860</c:v>
                </c:pt>
                <c:pt idx="3411">
                  <c:v>42861</c:v>
                </c:pt>
                <c:pt idx="3412">
                  <c:v>42862</c:v>
                </c:pt>
                <c:pt idx="3413">
                  <c:v>42863</c:v>
                </c:pt>
                <c:pt idx="3414">
                  <c:v>42864</c:v>
                </c:pt>
                <c:pt idx="3415">
                  <c:v>42865</c:v>
                </c:pt>
                <c:pt idx="3416">
                  <c:v>42866</c:v>
                </c:pt>
                <c:pt idx="3417">
                  <c:v>42867</c:v>
                </c:pt>
                <c:pt idx="3418">
                  <c:v>42868</c:v>
                </c:pt>
                <c:pt idx="3419">
                  <c:v>42869</c:v>
                </c:pt>
                <c:pt idx="3420">
                  <c:v>42870</c:v>
                </c:pt>
                <c:pt idx="3421">
                  <c:v>42871</c:v>
                </c:pt>
                <c:pt idx="3422">
                  <c:v>42872</c:v>
                </c:pt>
                <c:pt idx="3423">
                  <c:v>42873</c:v>
                </c:pt>
                <c:pt idx="3424">
                  <c:v>42874</c:v>
                </c:pt>
                <c:pt idx="3425">
                  <c:v>42875</c:v>
                </c:pt>
                <c:pt idx="3426">
                  <c:v>42876</c:v>
                </c:pt>
                <c:pt idx="3427">
                  <c:v>42877</c:v>
                </c:pt>
                <c:pt idx="3428">
                  <c:v>42878</c:v>
                </c:pt>
                <c:pt idx="3429">
                  <c:v>42879</c:v>
                </c:pt>
                <c:pt idx="3430">
                  <c:v>42880</c:v>
                </c:pt>
                <c:pt idx="3431">
                  <c:v>42881</c:v>
                </c:pt>
                <c:pt idx="3432">
                  <c:v>42882</c:v>
                </c:pt>
                <c:pt idx="3433">
                  <c:v>42883</c:v>
                </c:pt>
                <c:pt idx="3434">
                  <c:v>42884</c:v>
                </c:pt>
                <c:pt idx="3435">
                  <c:v>42885</c:v>
                </c:pt>
                <c:pt idx="3436">
                  <c:v>42886</c:v>
                </c:pt>
                <c:pt idx="3437">
                  <c:v>42887</c:v>
                </c:pt>
                <c:pt idx="3438">
                  <c:v>42888</c:v>
                </c:pt>
                <c:pt idx="3439">
                  <c:v>42889</c:v>
                </c:pt>
                <c:pt idx="3440">
                  <c:v>42890</c:v>
                </c:pt>
                <c:pt idx="3441">
                  <c:v>42891</c:v>
                </c:pt>
                <c:pt idx="3442">
                  <c:v>42892</c:v>
                </c:pt>
                <c:pt idx="3443">
                  <c:v>42893</c:v>
                </c:pt>
                <c:pt idx="3444">
                  <c:v>42894</c:v>
                </c:pt>
                <c:pt idx="3445">
                  <c:v>42895</c:v>
                </c:pt>
                <c:pt idx="3446">
                  <c:v>42896</c:v>
                </c:pt>
                <c:pt idx="3447">
                  <c:v>42897</c:v>
                </c:pt>
                <c:pt idx="3448">
                  <c:v>42898</c:v>
                </c:pt>
                <c:pt idx="3449">
                  <c:v>42899</c:v>
                </c:pt>
                <c:pt idx="3450">
                  <c:v>42900</c:v>
                </c:pt>
                <c:pt idx="3451">
                  <c:v>42901</c:v>
                </c:pt>
                <c:pt idx="3452">
                  <c:v>42902</c:v>
                </c:pt>
                <c:pt idx="3453">
                  <c:v>42903</c:v>
                </c:pt>
                <c:pt idx="3454">
                  <c:v>42904</c:v>
                </c:pt>
                <c:pt idx="3455">
                  <c:v>42905</c:v>
                </c:pt>
                <c:pt idx="3456">
                  <c:v>42906</c:v>
                </c:pt>
                <c:pt idx="3457">
                  <c:v>42907</c:v>
                </c:pt>
                <c:pt idx="3458">
                  <c:v>42908</c:v>
                </c:pt>
                <c:pt idx="3459">
                  <c:v>42909</c:v>
                </c:pt>
                <c:pt idx="3460">
                  <c:v>42910</c:v>
                </c:pt>
                <c:pt idx="3461">
                  <c:v>42911</c:v>
                </c:pt>
                <c:pt idx="3462">
                  <c:v>42912</c:v>
                </c:pt>
                <c:pt idx="3463">
                  <c:v>42913</c:v>
                </c:pt>
                <c:pt idx="3464">
                  <c:v>42914</c:v>
                </c:pt>
                <c:pt idx="3465">
                  <c:v>42915</c:v>
                </c:pt>
                <c:pt idx="3466">
                  <c:v>42916</c:v>
                </c:pt>
                <c:pt idx="3467">
                  <c:v>42917</c:v>
                </c:pt>
                <c:pt idx="3468">
                  <c:v>42918</c:v>
                </c:pt>
                <c:pt idx="3469">
                  <c:v>42919</c:v>
                </c:pt>
                <c:pt idx="3470">
                  <c:v>42920</c:v>
                </c:pt>
                <c:pt idx="3471">
                  <c:v>42921</c:v>
                </c:pt>
                <c:pt idx="3472">
                  <c:v>42922</c:v>
                </c:pt>
                <c:pt idx="3473">
                  <c:v>42923</c:v>
                </c:pt>
                <c:pt idx="3474">
                  <c:v>42924</c:v>
                </c:pt>
                <c:pt idx="3475">
                  <c:v>42925</c:v>
                </c:pt>
                <c:pt idx="3476">
                  <c:v>42926</c:v>
                </c:pt>
                <c:pt idx="3477">
                  <c:v>42927</c:v>
                </c:pt>
                <c:pt idx="3478">
                  <c:v>42928</c:v>
                </c:pt>
                <c:pt idx="3479">
                  <c:v>42929</c:v>
                </c:pt>
                <c:pt idx="3480">
                  <c:v>42930</c:v>
                </c:pt>
                <c:pt idx="3481">
                  <c:v>42931</c:v>
                </c:pt>
                <c:pt idx="3482">
                  <c:v>42932</c:v>
                </c:pt>
                <c:pt idx="3483">
                  <c:v>42933</c:v>
                </c:pt>
                <c:pt idx="3484">
                  <c:v>42934</c:v>
                </c:pt>
                <c:pt idx="3485">
                  <c:v>42935</c:v>
                </c:pt>
                <c:pt idx="3486">
                  <c:v>42936</c:v>
                </c:pt>
                <c:pt idx="3487">
                  <c:v>42937</c:v>
                </c:pt>
                <c:pt idx="3488">
                  <c:v>42938</c:v>
                </c:pt>
                <c:pt idx="3489">
                  <c:v>42939</c:v>
                </c:pt>
                <c:pt idx="3490">
                  <c:v>42940</c:v>
                </c:pt>
                <c:pt idx="3491">
                  <c:v>42941</c:v>
                </c:pt>
                <c:pt idx="3492">
                  <c:v>42942</c:v>
                </c:pt>
                <c:pt idx="3493">
                  <c:v>42943</c:v>
                </c:pt>
                <c:pt idx="3494">
                  <c:v>42944</c:v>
                </c:pt>
                <c:pt idx="3495">
                  <c:v>42945</c:v>
                </c:pt>
                <c:pt idx="3496">
                  <c:v>42946</c:v>
                </c:pt>
                <c:pt idx="3497">
                  <c:v>42947</c:v>
                </c:pt>
                <c:pt idx="3498">
                  <c:v>42948</c:v>
                </c:pt>
                <c:pt idx="3499">
                  <c:v>42949</c:v>
                </c:pt>
                <c:pt idx="3500">
                  <c:v>42950</c:v>
                </c:pt>
                <c:pt idx="3501">
                  <c:v>42951</c:v>
                </c:pt>
                <c:pt idx="3502">
                  <c:v>42952</c:v>
                </c:pt>
                <c:pt idx="3503">
                  <c:v>42953</c:v>
                </c:pt>
                <c:pt idx="3504">
                  <c:v>42954</c:v>
                </c:pt>
                <c:pt idx="3505">
                  <c:v>42955</c:v>
                </c:pt>
                <c:pt idx="3506">
                  <c:v>42956</c:v>
                </c:pt>
                <c:pt idx="3507">
                  <c:v>42957</c:v>
                </c:pt>
                <c:pt idx="3508">
                  <c:v>42958</c:v>
                </c:pt>
                <c:pt idx="3509">
                  <c:v>42959</c:v>
                </c:pt>
                <c:pt idx="3510">
                  <c:v>42960</c:v>
                </c:pt>
                <c:pt idx="3511">
                  <c:v>42961</c:v>
                </c:pt>
                <c:pt idx="3512">
                  <c:v>42962</c:v>
                </c:pt>
                <c:pt idx="3513">
                  <c:v>42963</c:v>
                </c:pt>
                <c:pt idx="3514">
                  <c:v>42964</c:v>
                </c:pt>
                <c:pt idx="3515">
                  <c:v>42965</c:v>
                </c:pt>
                <c:pt idx="3516">
                  <c:v>42966</c:v>
                </c:pt>
                <c:pt idx="3517">
                  <c:v>42967</c:v>
                </c:pt>
                <c:pt idx="3518">
                  <c:v>42968</c:v>
                </c:pt>
                <c:pt idx="3519">
                  <c:v>42969</c:v>
                </c:pt>
                <c:pt idx="3520">
                  <c:v>42970</c:v>
                </c:pt>
                <c:pt idx="3521">
                  <c:v>42971</c:v>
                </c:pt>
                <c:pt idx="3522">
                  <c:v>42972</c:v>
                </c:pt>
                <c:pt idx="3523">
                  <c:v>42973</c:v>
                </c:pt>
                <c:pt idx="3524">
                  <c:v>42974</c:v>
                </c:pt>
                <c:pt idx="3525">
                  <c:v>42975</c:v>
                </c:pt>
                <c:pt idx="3526">
                  <c:v>42976</c:v>
                </c:pt>
                <c:pt idx="3527">
                  <c:v>42977</c:v>
                </c:pt>
                <c:pt idx="3528">
                  <c:v>42978</c:v>
                </c:pt>
                <c:pt idx="3529">
                  <c:v>42979</c:v>
                </c:pt>
                <c:pt idx="3530">
                  <c:v>42980</c:v>
                </c:pt>
                <c:pt idx="3531">
                  <c:v>42981</c:v>
                </c:pt>
                <c:pt idx="3532">
                  <c:v>42982</c:v>
                </c:pt>
                <c:pt idx="3533">
                  <c:v>42983</c:v>
                </c:pt>
                <c:pt idx="3534">
                  <c:v>42984</c:v>
                </c:pt>
                <c:pt idx="3535">
                  <c:v>42985</c:v>
                </c:pt>
                <c:pt idx="3536">
                  <c:v>42986</c:v>
                </c:pt>
                <c:pt idx="3537">
                  <c:v>42987</c:v>
                </c:pt>
                <c:pt idx="3538">
                  <c:v>42988</c:v>
                </c:pt>
                <c:pt idx="3539">
                  <c:v>42989</c:v>
                </c:pt>
                <c:pt idx="3540">
                  <c:v>42990</c:v>
                </c:pt>
                <c:pt idx="3541">
                  <c:v>42991</c:v>
                </c:pt>
                <c:pt idx="3542">
                  <c:v>42992</c:v>
                </c:pt>
                <c:pt idx="3543">
                  <c:v>42993</c:v>
                </c:pt>
                <c:pt idx="3544">
                  <c:v>42994</c:v>
                </c:pt>
                <c:pt idx="3545">
                  <c:v>42995</c:v>
                </c:pt>
                <c:pt idx="3546">
                  <c:v>42996</c:v>
                </c:pt>
                <c:pt idx="3547">
                  <c:v>42997</c:v>
                </c:pt>
                <c:pt idx="3548">
                  <c:v>42998</c:v>
                </c:pt>
                <c:pt idx="3549">
                  <c:v>42999</c:v>
                </c:pt>
                <c:pt idx="3550">
                  <c:v>43000</c:v>
                </c:pt>
                <c:pt idx="3551">
                  <c:v>43001</c:v>
                </c:pt>
                <c:pt idx="3552">
                  <c:v>43002</c:v>
                </c:pt>
                <c:pt idx="3553">
                  <c:v>43003</c:v>
                </c:pt>
                <c:pt idx="3554">
                  <c:v>43004</c:v>
                </c:pt>
                <c:pt idx="3555">
                  <c:v>43005</c:v>
                </c:pt>
                <c:pt idx="3556">
                  <c:v>43006</c:v>
                </c:pt>
                <c:pt idx="3557">
                  <c:v>43007</c:v>
                </c:pt>
                <c:pt idx="3558">
                  <c:v>43008</c:v>
                </c:pt>
                <c:pt idx="3559">
                  <c:v>43009</c:v>
                </c:pt>
                <c:pt idx="3560">
                  <c:v>43010</c:v>
                </c:pt>
                <c:pt idx="3561">
                  <c:v>43011</c:v>
                </c:pt>
                <c:pt idx="3562">
                  <c:v>43012</c:v>
                </c:pt>
                <c:pt idx="3563">
                  <c:v>43013</c:v>
                </c:pt>
                <c:pt idx="3564">
                  <c:v>43014</c:v>
                </c:pt>
                <c:pt idx="3565">
                  <c:v>43015</c:v>
                </c:pt>
                <c:pt idx="3566">
                  <c:v>43016</c:v>
                </c:pt>
                <c:pt idx="3567">
                  <c:v>43017</c:v>
                </c:pt>
                <c:pt idx="3568">
                  <c:v>43018</c:v>
                </c:pt>
                <c:pt idx="3569">
                  <c:v>43019</c:v>
                </c:pt>
                <c:pt idx="3570">
                  <c:v>43020</c:v>
                </c:pt>
                <c:pt idx="3571">
                  <c:v>43021</c:v>
                </c:pt>
                <c:pt idx="3572">
                  <c:v>43022</c:v>
                </c:pt>
                <c:pt idx="3573">
                  <c:v>43023</c:v>
                </c:pt>
                <c:pt idx="3574">
                  <c:v>43024</c:v>
                </c:pt>
                <c:pt idx="3575">
                  <c:v>43025</c:v>
                </c:pt>
                <c:pt idx="3576">
                  <c:v>43026</c:v>
                </c:pt>
                <c:pt idx="3577">
                  <c:v>43027</c:v>
                </c:pt>
                <c:pt idx="3578">
                  <c:v>43028</c:v>
                </c:pt>
                <c:pt idx="3579">
                  <c:v>43029</c:v>
                </c:pt>
                <c:pt idx="3580">
                  <c:v>43030</c:v>
                </c:pt>
                <c:pt idx="3581">
                  <c:v>43031</c:v>
                </c:pt>
                <c:pt idx="3582">
                  <c:v>43032</c:v>
                </c:pt>
                <c:pt idx="3583">
                  <c:v>43033</c:v>
                </c:pt>
                <c:pt idx="3584">
                  <c:v>43034</c:v>
                </c:pt>
                <c:pt idx="3585">
                  <c:v>43035</c:v>
                </c:pt>
                <c:pt idx="3586">
                  <c:v>43036</c:v>
                </c:pt>
                <c:pt idx="3587">
                  <c:v>43037</c:v>
                </c:pt>
                <c:pt idx="3588">
                  <c:v>43038</c:v>
                </c:pt>
                <c:pt idx="3589">
                  <c:v>43039</c:v>
                </c:pt>
                <c:pt idx="3590">
                  <c:v>43040</c:v>
                </c:pt>
                <c:pt idx="3591">
                  <c:v>43041</c:v>
                </c:pt>
                <c:pt idx="3592">
                  <c:v>43042</c:v>
                </c:pt>
                <c:pt idx="3593">
                  <c:v>43043</c:v>
                </c:pt>
                <c:pt idx="3594">
                  <c:v>43044</c:v>
                </c:pt>
                <c:pt idx="3595">
                  <c:v>43045</c:v>
                </c:pt>
                <c:pt idx="3596">
                  <c:v>43046</c:v>
                </c:pt>
                <c:pt idx="3597">
                  <c:v>43047</c:v>
                </c:pt>
                <c:pt idx="3598">
                  <c:v>43048</c:v>
                </c:pt>
                <c:pt idx="3599">
                  <c:v>43049</c:v>
                </c:pt>
                <c:pt idx="3600">
                  <c:v>43050</c:v>
                </c:pt>
                <c:pt idx="3601">
                  <c:v>43051</c:v>
                </c:pt>
                <c:pt idx="3602">
                  <c:v>43052</c:v>
                </c:pt>
                <c:pt idx="3603">
                  <c:v>43053</c:v>
                </c:pt>
                <c:pt idx="3604">
                  <c:v>43054</c:v>
                </c:pt>
                <c:pt idx="3605">
                  <c:v>43055</c:v>
                </c:pt>
                <c:pt idx="3606">
                  <c:v>43056</c:v>
                </c:pt>
                <c:pt idx="3607">
                  <c:v>43057</c:v>
                </c:pt>
                <c:pt idx="3608">
                  <c:v>43058</c:v>
                </c:pt>
                <c:pt idx="3609">
                  <c:v>43059</c:v>
                </c:pt>
                <c:pt idx="3610">
                  <c:v>43060</c:v>
                </c:pt>
                <c:pt idx="3611">
                  <c:v>43061</c:v>
                </c:pt>
                <c:pt idx="3612">
                  <c:v>43062</c:v>
                </c:pt>
                <c:pt idx="3613">
                  <c:v>43063</c:v>
                </c:pt>
                <c:pt idx="3614">
                  <c:v>43064</c:v>
                </c:pt>
                <c:pt idx="3615">
                  <c:v>43065</c:v>
                </c:pt>
                <c:pt idx="3616">
                  <c:v>43066</c:v>
                </c:pt>
                <c:pt idx="3617">
                  <c:v>43067</c:v>
                </c:pt>
                <c:pt idx="3618">
                  <c:v>43068</c:v>
                </c:pt>
                <c:pt idx="3619">
                  <c:v>43069</c:v>
                </c:pt>
                <c:pt idx="3620">
                  <c:v>43070</c:v>
                </c:pt>
                <c:pt idx="3621">
                  <c:v>43071</c:v>
                </c:pt>
                <c:pt idx="3622">
                  <c:v>43072</c:v>
                </c:pt>
                <c:pt idx="3623">
                  <c:v>43073</c:v>
                </c:pt>
                <c:pt idx="3624">
                  <c:v>43074</c:v>
                </c:pt>
                <c:pt idx="3625">
                  <c:v>43075</c:v>
                </c:pt>
                <c:pt idx="3626">
                  <c:v>43076</c:v>
                </c:pt>
                <c:pt idx="3627">
                  <c:v>43077</c:v>
                </c:pt>
                <c:pt idx="3628">
                  <c:v>43078</c:v>
                </c:pt>
                <c:pt idx="3629">
                  <c:v>43079</c:v>
                </c:pt>
                <c:pt idx="3630">
                  <c:v>43080</c:v>
                </c:pt>
                <c:pt idx="3631">
                  <c:v>43081</c:v>
                </c:pt>
                <c:pt idx="3632">
                  <c:v>43082</c:v>
                </c:pt>
                <c:pt idx="3633">
                  <c:v>43083</c:v>
                </c:pt>
                <c:pt idx="3634">
                  <c:v>43084</c:v>
                </c:pt>
                <c:pt idx="3635">
                  <c:v>43085</c:v>
                </c:pt>
                <c:pt idx="3636">
                  <c:v>43086</c:v>
                </c:pt>
                <c:pt idx="3637">
                  <c:v>43087</c:v>
                </c:pt>
                <c:pt idx="3638">
                  <c:v>43088</c:v>
                </c:pt>
                <c:pt idx="3639">
                  <c:v>43089</c:v>
                </c:pt>
                <c:pt idx="3640">
                  <c:v>43090</c:v>
                </c:pt>
                <c:pt idx="3641">
                  <c:v>43091</c:v>
                </c:pt>
                <c:pt idx="3642">
                  <c:v>43092</c:v>
                </c:pt>
                <c:pt idx="3643">
                  <c:v>43093</c:v>
                </c:pt>
                <c:pt idx="3644">
                  <c:v>43094</c:v>
                </c:pt>
                <c:pt idx="3645">
                  <c:v>43095</c:v>
                </c:pt>
                <c:pt idx="3646">
                  <c:v>43096</c:v>
                </c:pt>
                <c:pt idx="3647">
                  <c:v>43097</c:v>
                </c:pt>
                <c:pt idx="3648">
                  <c:v>43098</c:v>
                </c:pt>
                <c:pt idx="3649">
                  <c:v>43099</c:v>
                </c:pt>
                <c:pt idx="3650">
                  <c:v>43100</c:v>
                </c:pt>
              </c:numCache>
            </c:numRef>
          </c:cat>
          <c:val>
            <c:numRef>
              <c:f>Qh_2008_17_w_m2!$B$2:$B$3652</c:f>
              <c:numCache>
                <c:formatCode>General</c:formatCode>
                <c:ptCount val="3651"/>
                <c:pt idx="0">
                  <c:v>49.522249289999998</c:v>
                </c:pt>
                <c:pt idx="1">
                  <c:v>40.471598299999997</c:v>
                </c:pt>
                <c:pt idx="2">
                  <c:v>38.075995589999998</c:v>
                </c:pt>
                <c:pt idx="3">
                  <c:v>35.922342870000001</c:v>
                </c:pt>
                <c:pt idx="4">
                  <c:v>25.35702981</c:v>
                </c:pt>
                <c:pt idx="5">
                  <c:v>31.752277299999999</c:v>
                </c:pt>
                <c:pt idx="6">
                  <c:v>31.252255219999999</c:v>
                </c:pt>
                <c:pt idx="7">
                  <c:v>26.450251810000001</c:v>
                </c:pt>
                <c:pt idx="8">
                  <c:v>32.927122750000002</c:v>
                </c:pt>
                <c:pt idx="9">
                  <c:v>31.69368571</c:v>
                </c:pt>
                <c:pt idx="10">
                  <c:v>37.760324879999999</c:v>
                </c:pt>
                <c:pt idx="11">
                  <c:v>40.226907070000003</c:v>
                </c:pt>
                <c:pt idx="12">
                  <c:v>35.606186299999997</c:v>
                </c:pt>
                <c:pt idx="13">
                  <c:v>37.1957983</c:v>
                </c:pt>
                <c:pt idx="14">
                  <c:v>39.654980539999997</c:v>
                </c:pt>
                <c:pt idx="15">
                  <c:v>32.467819929999997</c:v>
                </c:pt>
                <c:pt idx="16">
                  <c:v>32.194990580000002</c:v>
                </c:pt>
                <c:pt idx="17">
                  <c:v>35.469417790000001</c:v>
                </c:pt>
                <c:pt idx="18">
                  <c:v>37.28511211</c:v>
                </c:pt>
                <c:pt idx="19">
                  <c:v>45.017390339999999</c:v>
                </c:pt>
                <c:pt idx="20">
                  <c:v>30.197980749999999</c:v>
                </c:pt>
                <c:pt idx="21">
                  <c:v>31.74979613</c:v>
                </c:pt>
                <c:pt idx="22">
                  <c:v>44.867348329999999</c:v>
                </c:pt>
                <c:pt idx="23">
                  <c:v>39.46101032</c:v>
                </c:pt>
                <c:pt idx="24">
                  <c:v>42.395242029999999</c:v>
                </c:pt>
                <c:pt idx="25">
                  <c:v>42.951648659999996</c:v>
                </c:pt>
                <c:pt idx="26">
                  <c:v>46.578273099999997</c:v>
                </c:pt>
                <c:pt idx="27">
                  <c:v>28.34367928</c:v>
                </c:pt>
                <c:pt idx="28">
                  <c:v>41.862972130000003</c:v>
                </c:pt>
                <c:pt idx="29">
                  <c:v>49.499651620000002</c:v>
                </c:pt>
                <c:pt idx="30">
                  <c:v>52.9387063</c:v>
                </c:pt>
                <c:pt idx="31">
                  <c:v>48.974991920000001</c:v>
                </c:pt>
                <c:pt idx="32">
                  <c:v>34.780592630000001</c:v>
                </c:pt>
                <c:pt idx="33">
                  <c:v>46.56413139</c:v>
                </c:pt>
                <c:pt idx="34">
                  <c:v>47.621355000000001</c:v>
                </c:pt>
                <c:pt idx="35">
                  <c:v>36.712798550000002</c:v>
                </c:pt>
                <c:pt idx="36">
                  <c:v>34.968431180000003</c:v>
                </c:pt>
                <c:pt idx="37">
                  <c:v>27.046409570000002</c:v>
                </c:pt>
                <c:pt idx="38">
                  <c:v>53.274717510000002</c:v>
                </c:pt>
                <c:pt idx="39">
                  <c:v>56.091648929999998</c:v>
                </c:pt>
                <c:pt idx="40">
                  <c:v>51.426025090000003</c:v>
                </c:pt>
                <c:pt idx="41">
                  <c:v>51.306954330000003</c:v>
                </c:pt>
                <c:pt idx="42">
                  <c:v>54.19939497</c:v>
                </c:pt>
                <c:pt idx="43">
                  <c:v>57.954944959999999</c:v>
                </c:pt>
                <c:pt idx="44">
                  <c:v>51.617668449999996</c:v>
                </c:pt>
                <c:pt idx="45">
                  <c:v>52.763521519999998</c:v>
                </c:pt>
                <c:pt idx="46">
                  <c:v>56.31334545</c:v>
                </c:pt>
                <c:pt idx="47">
                  <c:v>57.230247110000001</c:v>
                </c:pt>
                <c:pt idx="48">
                  <c:v>55.254249110000003</c:v>
                </c:pt>
                <c:pt idx="49">
                  <c:v>58.242243479999999</c:v>
                </c:pt>
                <c:pt idx="50">
                  <c:v>62.189037570000004</c:v>
                </c:pt>
                <c:pt idx="51">
                  <c:v>59.86698981</c:v>
                </c:pt>
                <c:pt idx="52">
                  <c:v>63.353597700000002</c:v>
                </c:pt>
                <c:pt idx="53">
                  <c:v>62.856127950000001</c:v>
                </c:pt>
                <c:pt idx="54">
                  <c:v>65.706826419999999</c:v>
                </c:pt>
                <c:pt idx="55">
                  <c:v>70.201296589999998</c:v>
                </c:pt>
                <c:pt idx="56">
                  <c:v>64.919542980000003</c:v>
                </c:pt>
                <c:pt idx="57">
                  <c:v>69.447464199999999</c:v>
                </c:pt>
                <c:pt idx="58">
                  <c:v>70.075376509999998</c:v>
                </c:pt>
                <c:pt idx="59">
                  <c:v>71.060750010000007</c:v>
                </c:pt>
                <c:pt idx="60">
                  <c:v>71.798896049999996</c:v>
                </c:pt>
                <c:pt idx="61">
                  <c:v>70.55103699</c:v>
                </c:pt>
                <c:pt idx="62">
                  <c:v>71.11846328</c:v>
                </c:pt>
                <c:pt idx="63">
                  <c:v>71.396411229999998</c:v>
                </c:pt>
                <c:pt idx="64">
                  <c:v>74.785286319999997</c:v>
                </c:pt>
                <c:pt idx="65">
                  <c:v>77.355131970000002</c:v>
                </c:pt>
                <c:pt idx="66">
                  <c:v>77.794982849999997</c:v>
                </c:pt>
                <c:pt idx="67">
                  <c:v>78.099217379999999</c:v>
                </c:pt>
                <c:pt idx="68">
                  <c:v>76.226506049999998</c:v>
                </c:pt>
                <c:pt idx="69">
                  <c:v>57.970517749999999</c:v>
                </c:pt>
                <c:pt idx="70">
                  <c:v>66.931986960000003</c:v>
                </c:pt>
                <c:pt idx="71">
                  <c:v>63.135327510000003</c:v>
                </c:pt>
                <c:pt idx="72">
                  <c:v>86.582744460000001</c:v>
                </c:pt>
                <c:pt idx="73">
                  <c:v>85.102098440000006</c:v>
                </c:pt>
                <c:pt idx="74">
                  <c:v>90.310699990000003</c:v>
                </c:pt>
                <c:pt idx="75">
                  <c:v>87.309250449999993</c:v>
                </c:pt>
                <c:pt idx="76">
                  <c:v>85.529822060000001</c:v>
                </c:pt>
                <c:pt idx="77">
                  <c:v>88.295835510000003</c:v>
                </c:pt>
                <c:pt idx="78">
                  <c:v>87.617250499999997</c:v>
                </c:pt>
                <c:pt idx="79">
                  <c:v>91.235236240000006</c:v>
                </c:pt>
                <c:pt idx="80">
                  <c:v>89.668719460000005</c:v>
                </c:pt>
                <c:pt idx="81">
                  <c:v>76.970854430000003</c:v>
                </c:pt>
                <c:pt idx="82">
                  <c:v>91.655375680000006</c:v>
                </c:pt>
                <c:pt idx="83">
                  <c:v>89.795023229999998</c:v>
                </c:pt>
                <c:pt idx="84">
                  <c:v>94.414576629999999</c:v>
                </c:pt>
                <c:pt idx="85">
                  <c:v>101.5096381</c:v>
                </c:pt>
                <c:pt idx="86">
                  <c:v>95.835953599999996</c:v>
                </c:pt>
                <c:pt idx="87">
                  <c:v>95.383654190000001</c:v>
                </c:pt>
                <c:pt idx="88">
                  <c:v>93.669036790000007</c:v>
                </c:pt>
                <c:pt idx="89">
                  <c:v>65.989850770000004</c:v>
                </c:pt>
                <c:pt idx="90">
                  <c:v>83.684170769999994</c:v>
                </c:pt>
                <c:pt idx="91">
                  <c:v>99.098170550000006</c:v>
                </c:pt>
                <c:pt idx="92">
                  <c:v>88.097106980000007</c:v>
                </c:pt>
                <c:pt idx="93">
                  <c:v>93.189230100000003</c:v>
                </c:pt>
                <c:pt idx="94">
                  <c:v>72.607325860000003</c:v>
                </c:pt>
                <c:pt idx="95">
                  <c:v>84.352801990000003</c:v>
                </c:pt>
                <c:pt idx="96">
                  <c:v>102.5438925</c:v>
                </c:pt>
                <c:pt idx="97">
                  <c:v>100.8938014</c:v>
                </c:pt>
                <c:pt idx="98">
                  <c:v>98.72212888</c:v>
                </c:pt>
                <c:pt idx="99">
                  <c:v>101.3064578</c:v>
                </c:pt>
                <c:pt idx="100">
                  <c:v>102.06039989999999</c:v>
                </c:pt>
                <c:pt idx="101">
                  <c:v>89.469410819999993</c:v>
                </c:pt>
                <c:pt idx="102">
                  <c:v>97.283406189999994</c:v>
                </c:pt>
                <c:pt idx="103">
                  <c:v>96.677872269999995</c:v>
                </c:pt>
                <c:pt idx="104">
                  <c:v>96.093172150000001</c:v>
                </c:pt>
                <c:pt idx="105">
                  <c:v>96.487125649999996</c:v>
                </c:pt>
                <c:pt idx="106">
                  <c:v>106.8984012</c:v>
                </c:pt>
                <c:pt idx="107">
                  <c:v>107.92718290000001</c:v>
                </c:pt>
                <c:pt idx="108">
                  <c:v>106.14917699999999</c:v>
                </c:pt>
                <c:pt idx="109">
                  <c:v>105.00859029999999</c:v>
                </c:pt>
                <c:pt idx="110">
                  <c:v>109.0360079</c:v>
                </c:pt>
                <c:pt idx="111">
                  <c:v>107.609799</c:v>
                </c:pt>
                <c:pt idx="112">
                  <c:v>107.7562999</c:v>
                </c:pt>
                <c:pt idx="113">
                  <c:v>107.3737632</c:v>
                </c:pt>
                <c:pt idx="114">
                  <c:v>107.3500602</c:v>
                </c:pt>
                <c:pt idx="115">
                  <c:v>109.12605670000001</c:v>
                </c:pt>
                <c:pt idx="116">
                  <c:v>110.6267079</c:v>
                </c:pt>
                <c:pt idx="117">
                  <c:v>112.2699167</c:v>
                </c:pt>
                <c:pt idx="118">
                  <c:v>107.6113989</c:v>
                </c:pt>
                <c:pt idx="119">
                  <c:v>111.305459</c:v>
                </c:pt>
                <c:pt idx="120">
                  <c:v>109.5373251</c:v>
                </c:pt>
                <c:pt idx="121">
                  <c:v>108.15946460000001</c:v>
                </c:pt>
                <c:pt idx="122">
                  <c:v>106.15303919999999</c:v>
                </c:pt>
                <c:pt idx="123">
                  <c:v>107.3965326</c:v>
                </c:pt>
                <c:pt idx="124">
                  <c:v>108.6322873</c:v>
                </c:pt>
                <c:pt idx="125">
                  <c:v>116.8459797</c:v>
                </c:pt>
                <c:pt idx="126">
                  <c:v>103.7931116</c:v>
                </c:pt>
                <c:pt idx="127">
                  <c:v>103.877577</c:v>
                </c:pt>
                <c:pt idx="128">
                  <c:v>110.9645572</c:v>
                </c:pt>
                <c:pt idx="129">
                  <c:v>103.90552599999999</c:v>
                </c:pt>
                <c:pt idx="130">
                  <c:v>101.7560644</c:v>
                </c:pt>
                <c:pt idx="131">
                  <c:v>102.3049619</c:v>
                </c:pt>
                <c:pt idx="132">
                  <c:v>108.5885705</c:v>
                </c:pt>
                <c:pt idx="133">
                  <c:v>113.48727580000001</c:v>
                </c:pt>
                <c:pt idx="134">
                  <c:v>122.755003</c:v>
                </c:pt>
                <c:pt idx="135">
                  <c:v>111.2405799</c:v>
                </c:pt>
                <c:pt idx="136">
                  <c:v>119.01846380000001</c:v>
                </c:pt>
                <c:pt idx="137">
                  <c:v>120.7533291</c:v>
                </c:pt>
                <c:pt idx="138">
                  <c:v>111.05246080000001</c:v>
                </c:pt>
                <c:pt idx="139">
                  <c:v>110.0649884</c:v>
                </c:pt>
                <c:pt idx="140">
                  <c:v>101.8281192</c:v>
                </c:pt>
                <c:pt idx="141">
                  <c:v>93.459179349999999</c:v>
                </c:pt>
                <c:pt idx="142">
                  <c:v>85.235718320000004</c:v>
                </c:pt>
                <c:pt idx="143">
                  <c:v>99.799791189999993</c:v>
                </c:pt>
                <c:pt idx="144">
                  <c:v>103.56774369999999</c:v>
                </c:pt>
                <c:pt idx="145">
                  <c:v>110.1790111</c:v>
                </c:pt>
                <c:pt idx="146">
                  <c:v>113.7152801</c:v>
                </c:pt>
                <c:pt idx="147">
                  <c:v>114.79723</c:v>
                </c:pt>
                <c:pt idx="148">
                  <c:v>107.5475505</c:v>
                </c:pt>
                <c:pt idx="149">
                  <c:v>109.6425744</c:v>
                </c:pt>
                <c:pt idx="150">
                  <c:v>112.3338669</c:v>
                </c:pt>
                <c:pt idx="151">
                  <c:v>102.34511259999999</c:v>
                </c:pt>
                <c:pt idx="152">
                  <c:v>95.28805346</c:v>
                </c:pt>
                <c:pt idx="153">
                  <c:v>84.554593639999993</c:v>
                </c:pt>
                <c:pt idx="154">
                  <c:v>86.059682530000003</c:v>
                </c:pt>
                <c:pt idx="155">
                  <c:v>79.964947550000005</c:v>
                </c:pt>
                <c:pt idx="156">
                  <c:v>81.54610606</c:v>
                </c:pt>
                <c:pt idx="157">
                  <c:v>66.009041969999998</c:v>
                </c:pt>
                <c:pt idx="158">
                  <c:v>76.391637560000007</c:v>
                </c:pt>
                <c:pt idx="159">
                  <c:v>69.725813450000004</c:v>
                </c:pt>
                <c:pt idx="160">
                  <c:v>67.394318600000005</c:v>
                </c:pt>
                <c:pt idx="161">
                  <c:v>77.685724949999994</c:v>
                </c:pt>
                <c:pt idx="162">
                  <c:v>65.71539156</c:v>
                </c:pt>
                <c:pt idx="163">
                  <c:v>42.418465269999999</c:v>
                </c:pt>
                <c:pt idx="164">
                  <c:v>42.081293180000003</c:v>
                </c:pt>
                <c:pt idx="165">
                  <c:v>26.046984550000001</c:v>
                </c:pt>
                <c:pt idx="166">
                  <c:v>25.889086450000001</c:v>
                </c:pt>
                <c:pt idx="167">
                  <c:v>15.057897990000001</c:v>
                </c:pt>
                <c:pt idx="168">
                  <c:v>25.83594811</c:v>
                </c:pt>
                <c:pt idx="169">
                  <c:v>8.5144071750000005</c:v>
                </c:pt>
                <c:pt idx="170">
                  <c:v>16.19648797</c:v>
                </c:pt>
                <c:pt idx="171">
                  <c:v>41.112624390000001</c:v>
                </c:pt>
                <c:pt idx="172">
                  <c:v>53.235944189999998</c:v>
                </c:pt>
                <c:pt idx="173">
                  <c:v>51.113352730000003</c:v>
                </c:pt>
                <c:pt idx="174">
                  <c:v>48.72414449</c:v>
                </c:pt>
                <c:pt idx="175">
                  <c:v>52.371256680000002</c:v>
                </c:pt>
                <c:pt idx="176">
                  <c:v>46.614139270000003</c:v>
                </c:pt>
                <c:pt idx="177">
                  <c:v>39.203596840000003</c:v>
                </c:pt>
                <c:pt idx="178">
                  <c:v>22.797974669999999</c:v>
                </c:pt>
                <c:pt idx="179">
                  <c:v>23.902948370000001</c:v>
                </c:pt>
                <c:pt idx="180">
                  <c:v>28.385285710000002</c:v>
                </c:pt>
                <c:pt idx="181">
                  <c:v>44.455352609999998</c:v>
                </c:pt>
                <c:pt idx="182">
                  <c:v>49.667349010000002</c:v>
                </c:pt>
                <c:pt idx="183">
                  <c:v>39.293896140000001</c:v>
                </c:pt>
                <c:pt idx="184">
                  <c:v>38.38381965</c:v>
                </c:pt>
                <c:pt idx="185">
                  <c:v>24.661429259999998</c:v>
                </c:pt>
                <c:pt idx="186">
                  <c:v>34.238219110000003</c:v>
                </c:pt>
                <c:pt idx="187">
                  <c:v>40.328657710000002</c:v>
                </c:pt>
                <c:pt idx="188">
                  <c:v>38.953197889999998</c:v>
                </c:pt>
                <c:pt idx="189">
                  <c:v>45.636800289999996</c:v>
                </c:pt>
                <c:pt idx="190">
                  <c:v>48.979164480000001</c:v>
                </c:pt>
                <c:pt idx="191">
                  <c:v>45.977033919999997</c:v>
                </c:pt>
                <c:pt idx="192">
                  <c:v>39.771079749999998</c:v>
                </c:pt>
                <c:pt idx="193">
                  <c:v>28.51902218</c:v>
                </c:pt>
                <c:pt idx="194">
                  <c:v>27.18024114</c:v>
                </c:pt>
                <c:pt idx="195">
                  <c:v>37.513179350000001</c:v>
                </c:pt>
                <c:pt idx="196">
                  <c:v>48.976665359999998</c:v>
                </c:pt>
                <c:pt idx="197">
                  <c:v>43.364218360000002</c:v>
                </c:pt>
                <c:pt idx="198">
                  <c:v>46.647964309999999</c:v>
                </c:pt>
                <c:pt idx="199">
                  <c:v>40.940764309999999</c:v>
                </c:pt>
                <c:pt idx="200">
                  <c:v>27.222553680000001</c:v>
                </c:pt>
                <c:pt idx="201">
                  <c:v>36.341230459999998</c:v>
                </c:pt>
                <c:pt idx="202">
                  <c:v>36.398395100000002</c:v>
                </c:pt>
                <c:pt idx="203">
                  <c:v>26.079745419999998</c:v>
                </c:pt>
                <c:pt idx="204">
                  <c:v>35.18679522</c:v>
                </c:pt>
                <c:pt idx="205">
                  <c:v>34.850615410000003</c:v>
                </c:pt>
                <c:pt idx="206">
                  <c:v>31.617147320000001</c:v>
                </c:pt>
                <c:pt idx="207">
                  <c:v>31.862415429999999</c:v>
                </c:pt>
                <c:pt idx="208">
                  <c:v>32.338976369999997</c:v>
                </c:pt>
                <c:pt idx="209">
                  <c:v>47.750203679999998</c:v>
                </c:pt>
                <c:pt idx="210">
                  <c:v>37.564513380000001</c:v>
                </c:pt>
                <c:pt idx="211">
                  <c:v>33.794737670000004</c:v>
                </c:pt>
                <c:pt idx="212">
                  <c:v>37.839571939999999</c:v>
                </c:pt>
                <c:pt idx="213">
                  <c:v>42.880489109999999</c:v>
                </c:pt>
                <c:pt idx="214">
                  <c:v>38.247438600000002</c:v>
                </c:pt>
                <c:pt idx="215">
                  <c:v>36.450558630000003</c:v>
                </c:pt>
                <c:pt idx="216">
                  <c:v>44.407026219999999</c:v>
                </c:pt>
                <c:pt idx="217">
                  <c:v>41.81303329</c:v>
                </c:pt>
                <c:pt idx="218">
                  <c:v>33.307948400000001</c:v>
                </c:pt>
                <c:pt idx="219">
                  <c:v>39.584215370000003</c:v>
                </c:pt>
                <c:pt idx="220">
                  <c:v>39.647863950000001</c:v>
                </c:pt>
                <c:pt idx="221">
                  <c:v>34.138483790000002</c:v>
                </c:pt>
                <c:pt idx="222">
                  <c:v>29.9458135</c:v>
                </c:pt>
                <c:pt idx="223">
                  <c:v>24.98710011</c:v>
                </c:pt>
                <c:pt idx="224">
                  <c:v>30.87087928</c:v>
                </c:pt>
                <c:pt idx="225">
                  <c:v>29.18687555</c:v>
                </c:pt>
                <c:pt idx="226">
                  <c:v>25.635658729999999</c:v>
                </c:pt>
                <c:pt idx="227">
                  <c:v>35.163767630000002</c:v>
                </c:pt>
                <c:pt idx="228">
                  <c:v>32.49608886</c:v>
                </c:pt>
                <c:pt idx="229">
                  <c:v>36.438422039999999</c:v>
                </c:pt>
                <c:pt idx="230">
                  <c:v>28.685935659999998</c:v>
                </c:pt>
                <c:pt idx="231">
                  <c:v>24.329651380000001</c:v>
                </c:pt>
                <c:pt idx="232">
                  <c:v>26.763236200000001</c:v>
                </c:pt>
                <c:pt idx="233">
                  <c:v>41.629103870000002</c:v>
                </c:pt>
                <c:pt idx="234">
                  <c:v>42.213490620000002</c:v>
                </c:pt>
                <c:pt idx="235">
                  <c:v>44.373316289999998</c:v>
                </c:pt>
                <c:pt idx="236">
                  <c:v>38.508061179999999</c:v>
                </c:pt>
                <c:pt idx="237">
                  <c:v>39.097871410000003</c:v>
                </c:pt>
                <c:pt idx="238">
                  <c:v>32.4568297</c:v>
                </c:pt>
                <c:pt idx="239">
                  <c:v>33.734597669999999</c:v>
                </c:pt>
                <c:pt idx="240">
                  <c:v>42.486587610000001</c:v>
                </c:pt>
                <c:pt idx="241">
                  <c:v>49.157509310000002</c:v>
                </c:pt>
                <c:pt idx="242">
                  <c:v>51.832863359999997</c:v>
                </c:pt>
                <c:pt idx="243">
                  <c:v>52.168000849999999</c:v>
                </c:pt>
                <c:pt idx="244">
                  <c:v>50.413836080000003</c:v>
                </c:pt>
                <c:pt idx="245">
                  <c:v>49.43947043</c:v>
                </c:pt>
                <c:pt idx="246">
                  <c:v>43.640825649999996</c:v>
                </c:pt>
                <c:pt idx="247">
                  <c:v>37.193144160000003</c:v>
                </c:pt>
                <c:pt idx="248">
                  <c:v>46.281131850000001</c:v>
                </c:pt>
                <c:pt idx="249">
                  <c:v>45.098055909999999</c:v>
                </c:pt>
                <c:pt idx="250">
                  <c:v>46.34915385</c:v>
                </c:pt>
                <c:pt idx="251">
                  <c:v>41.824149720000001</c:v>
                </c:pt>
                <c:pt idx="252">
                  <c:v>43.900499070000002</c:v>
                </c:pt>
                <c:pt idx="253">
                  <c:v>39.84424611</c:v>
                </c:pt>
                <c:pt idx="254">
                  <c:v>32.037032250000003</c:v>
                </c:pt>
                <c:pt idx="255">
                  <c:v>39.085497799999999</c:v>
                </c:pt>
                <c:pt idx="256">
                  <c:v>39.366625579999997</c:v>
                </c:pt>
                <c:pt idx="257">
                  <c:v>37.632929660000002</c:v>
                </c:pt>
                <c:pt idx="258">
                  <c:v>36.035340050000002</c:v>
                </c:pt>
                <c:pt idx="259">
                  <c:v>27.723291929999998</c:v>
                </c:pt>
                <c:pt idx="260">
                  <c:v>21.381265110000001</c:v>
                </c:pt>
                <c:pt idx="261">
                  <c:v>14.632632839999999</c:v>
                </c:pt>
                <c:pt idx="262">
                  <c:v>25.494033590000001</c:v>
                </c:pt>
                <c:pt idx="263">
                  <c:v>35.027920909999999</c:v>
                </c:pt>
                <c:pt idx="264">
                  <c:v>36.582249079999997</c:v>
                </c:pt>
                <c:pt idx="265">
                  <c:v>38.11439781</c:v>
                </c:pt>
                <c:pt idx="266">
                  <c:v>40.503258170000002</c:v>
                </c:pt>
                <c:pt idx="267">
                  <c:v>40.375949040000002</c:v>
                </c:pt>
                <c:pt idx="268">
                  <c:v>41.194917529999998</c:v>
                </c:pt>
                <c:pt idx="269">
                  <c:v>42.705941109999998</c:v>
                </c:pt>
                <c:pt idx="270">
                  <c:v>38.084948019999999</c:v>
                </c:pt>
                <c:pt idx="271">
                  <c:v>36.84126268</c:v>
                </c:pt>
                <c:pt idx="272">
                  <c:v>39.95635858</c:v>
                </c:pt>
                <c:pt idx="273">
                  <c:v>42.61893705</c:v>
                </c:pt>
                <c:pt idx="274">
                  <c:v>42.129107849999997</c:v>
                </c:pt>
                <c:pt idx="275">
                  <c:v>40.955207250000001</c:v>
                </c:pt>
                <c:pt idx="276">
                  <c:v>37.986457309999999</c:v>
                </c:pt>
                <c:pt idx="277">
                  <c:v>39.191812880000001</c:v>
                </c:pt>
                <c:pt idx="278">
                  <c:v>37.96455563</c:v>
                </c:pt>
                <c:pt idx="279">
                  <c:v>35.534707750000003</c:v>
                </c:pt>
                <c:pt idx="280">
                  <c:v>39.589251470000001</c:v>
                </c:pt>
                <c:pt idx="281">
                  <c:v>37.40429374</c:v>
                </c:pt>
                <c:pt idx="282">
                  <c:v>39.196920990000002</c:v>
                </c:pt>
                <c:pt idx="283">
                  <c:v>40.291068660000001</c:v>
                </c:pt>
                <c:pt idx="284">
                  <c:v>41.635082109999999</c:v>
                </c:pt>
                <c:pt idx="285">
                  <c:v>41.709305690000001</c:v>
                </c:pt>
                <c:pt idx="286">
                  <c:v>40.427608999999997</c:v>
                </c:pt>
                <c:pt idx="287">
                  <c:v>43.203133630000004</c:v>
                </c:pt>
                <c:pt idx="288">
                  <c:v>38.088469889999999</c:v>
                </c:pt>
                <c:pt idx="289">
                  <c:v>39.875166870000001</c:v>
                </c:pt>
                <c:pt idx="290">
                  <c:v>40.862870409999999</c:v>
                </c:pt>
                <c:pt idx="291">
                  <c:v>41.736996470000001</c:v>
                </c:pt>
                <c:pt idx="292">
                  <c:v>42.853989149999997</c:v>
                </c:pt>
                <c:pt idx="293">
                  <c:v>41.667513759999999</c:v>
                </c:pt>
                <c:pt idx="294">
                  <c:v>41.541012940000002</c:v>
                </c:pt>
                <c:pt idx="295">
                  <c:v>43.228970349999997</c:v>
                </c:pt>
                <c:pt idx="296">
                  <c:v>41.42525629</c:v>
                </c:pt>
                <c:pt idx="297">
                  <c:v>43.154595430000001</c:v>
                </c:pt>
                <c:pt idx="298">
                  <c:v>44.019739559999998</c:v>
                </c:pt>
                <c:pt idx="299">
                  <c:v>34.839563750000003</c:v>
                </c:pt>
                <c:pt idx="300">
                  <c:v>39.959598470000003</c:v>
                </c:pt>
                <c:pt idx="301">
                  <c:v>41.738862609999998</c:v>
                </c:pt>
                <c:pt idx="302">
                  <c:v>40.96989963</c:v>
                </c:pt>
                <c:pt idx="303">
                  <c:v>36.892310729999998</c:v>
                </c:pt>
                <c:pt idx="304">
                  <c:v>39.885058000000001</c:v>
                </c:pt>
                <c:pt idx="305">
                  <c:v>40.183975199999999</c:v>
                </c:pt>
                <c:pt idx="306">
                  <c:v>40.35629394</c:v>
                </c:pt>
                <c:pt idx="307">
                  <c:v>38.849999459999999</c:v>
                </c:pt>
                <c:pt idx="308">
                  <c:v>38.74569872</c:v>
                </c:pt>
                <c:pt idx="309">
                  <c:v>40.145288180000001</c:v>
                </c:pt>
                <c:pt idx="310">
                  <c:v>40.893565090000003</c:v>
                </c:pt>
                <c:pt idx="311">
                  <c:v>41.265483580000001</c:v>
                </c:pt>
                <c:pt idx="312">
                  <c:v>40.411932669999999</c:v>
                </c:pt>
                <c:pt idx="313">
                  <c:v>41.601108140000001</c:v>
                </c:pt>
                <c:pt idx="314">
                  <c:v>42.859556980000001</c:v>
                </c:pt>
                <c:pt idx="315">
                  <c:v>41.400444290000003</c:v>
                </c:pt>
                <c:pt idx="316">
                  <c:v>41.151403559999999</c:v>
                </c:pt>
                <c:pt idx="317">
                  <c:v>40.655996209999998</c:v>
                </c:pt>
                <c:pt idx="318">
                  <c:v>39.567584680000003</c:v>
                </c:pt>
                <c:pt idx="319">
                  <c:v>37.681804569999997</c:v>
                </c:pt>
                <c:pt idx="320">
                  <c:v>34.800955549999998</c:v>
                </c:pt>
                <c:pt idx="321">
                  <c:v>29.199166980000001</c:v>
                </c:pt>
                <c:pt idx="322">
                  <c:v>28.296427430000001</c:v>
                </c:pt>
                <c:pt idx="323">
                  <c:v>28.492902870000002</c:v>
                </c:pt>
                <c:pt idx="324">
                  <c:v>37.106735010000001</c:v>
                </c:pt>
                <c:pt idx="325">
                  <c:v>36.863229199999999</c:v>
                </c:pt>
                <c:pt idx="326">
                  <c:v>35.776516919999999</c:v>
                </c:pt>
                <c:pt idx="327">
                  <c:v>36.324429330000001</c:v>
                </c:pt>
                <c:pt idx="328">
                  <c:v>36.295444869999997</c:v>
                </c:pt>
                <c:pt idx="329">
                  <c:v>36.330880319999999</c:v>
                </c:pt>
                <c:pt idx="330">
                  <c:v>35.898035749999998</c:v>
                </c:pt>
                <c:pt idx="331">
                  <c:v>33.477898949999997</c:v>
                </c:pt>
                <c:pt idx="332">
                  <c:v>31.956561220000001</c:v>
                </c:pt>
                <c:pt idx="333">
                  <c:v>29.73430626</c:v>
                </c:pt>
                <c:pt idx="334">
                  <c:v>34.711916459999998</c:v>
                </c:pt>
                <c:pt idx="335">
                  <c:v>38.310850709999997</c:v>
                </c:pt>
                <c:pt idx="336">
                  <c:v>36.274994399999997</c:v>
                </c:pt>
                <c:pt idx="337">
                  <c:v>36.58189917</c:v>
                </c:pt>
                <c:pt idx="338">
                  <c:v>35.736899710000003</c:v>
                </c:pt>
                <c:pt idx="339">
                  <c:v>34.868453170000002</c:v>
                </c:pt>
                <c:pt idx="340">
                  <c:v>34.68847306</c:v>
                </c:pt>
                <c:pt idx="341">
                  <c:v>36.21517918</c:v>
                </c:pt>
                <c:pt idx="342">
                  <c:v>34.791556239999998</c:v>
                </c:pt>
                <c:pt idx="343">
                  <c:v>35.87434185</c:v>
                </c:pt>
                <c:pt idx="344">
                  <c:v>34.474038579999998</c:v>
                </c:pt>
                <c:pt idx="345">
                  <c:v>34.75202591</c:v>
                </c:pt>
                <c:pt idx="346">
                  <c:v>35.334001059999999</c:v>
                </c:pt>
                <c:pt idx="347">
                  <c:v>35.167888230000003</c:v>
                </c:pt>
                <c:pt idx="348">
                  <c:v>35.365496069999999</c:v>
                </c:pt>
                <c:pt idx="349">
                  <c:v>31.907634699999999</c:v>
                </c:pt>
                <c:pt idx="350">
                  <c:v>29.727741160000001</c:v>
                </c:pt>
                <c:pt idx="351">
                  <c:v>30.18412477</c:v>
                </c:pt>
                <c:pt idx="352">
                  <c:v>22.723085529999999</c:v>
                </c:pt>
                <c:pt idx="353">
                  <c:v>11.692943189999999</c:v>
                </c:pt>
                <c:pt idx="354">
                  <c:v>30.195711429999999</c:v>
                </c:pt>
                <c:pt idx="355">
                  <c:v>33.738870429999999</c:v>
                </c:pt>
                <c:pt idx="356">
                  <c:v>37.318088109999998</c:v>
                </c:pt>
                <c:pt idx="357">
                  <c:v>39.044691350000001</c:v>
                </c:pt>
                <c:pt idx="358">
                  <c:v>38.068054170000003</c:v>
                </c:pt>
                <c:pt idx="359">
                  <c:v>35.879855159999998</c:v>
                </c:pt>
                <c:pt idx="360">
                  <c:v>37.629434830000001</c:v>
                </c:pt>
                <c:pt idx="361">
                  <c:v>37.062905299999997</c:v>
                </c:pt>
                <c:pt idx="362">
                  <c:v>38.912217249999998</c:v>
                </c:pt>
                <c:pt idx="363">
                  <c:v>37.991617230000003</c:v>
                </c:pt>
                <c:pt idx="364">
                  <c:v>37.858775420000001</c:v>
                </c:pt>
                <c:pt idx="365">
                  <c:v>38.416043010000003</c:v>
                </c:pt>
                <c:pt idx="366">
                  <c:v>38.934593149999998</c:v>
                </c:pt>
                <c:pt idx="367">
                  <c:v>37.654674380000003</c:v>
                </c:pt>
                <c:pt idx="368">
                  <c:v>37.052771720000003</c:v>
                </c:pt>
                <c:pt idx="369">
                  <c:v>35.980447990000002</c:v>
                </c:pt>
                <c:pt idx="370">
                  <c:v>31.08799574</c:v>
                </c:pt>
                <c:pt idx="371">
                  <c:v>26.74787512</c:v>
                </c:pt>
                <c:pt idx="372">
                  <c:v>26.774261450000001</c:v>
                </c:pt>
                <c:pt idx="373">
                  <c:v>30.663726050000001</c:v>
                </c:pt>
                <c:pt idx="374">
                  <c:v>32.756774980000003</c:v>
                </c:pt>
                <c:pt idx="375">
                  <c:v>37.148337130000002</c:v>
                </c:pt>
                <c:pt idx="376">
                  <c:v>35.29136862</c:v>
                </c:pt>
                <c:pt idx="377">
                  <c:v>38.071082920000002</c:v>
                </c:pt>
                <c:pt idx="378">
                  <c:v>33.007041979999997</c:v>
                </c:pt>
                <c:pt idx="379">
                  <c:v>33.979102760000004</c:v>
                </c:pt>
                <c:pt idx="380">
                  <c:v>32.551349469999998</c:v>
                </c:pt>
                <c:pt idx="381">
                  <c:v>30.91368104</c:v>
                </c:pt>
                <c:pt idx="382">
                  <c:v>31.630832959999999</c:v>
                </c:pt>
                <c:pt idx="383">
                  <c:v>30.77310846</c:v>
                </c:pt>
                <c:pt idx="384">
                  <c:v>32.473840729999999</c:v>
                </c:pt>
                <c:pt idx="385">
                  <c:v>30.72827393</c:v>
                </c:pt>
                <c:pt idx="386">
                  <c:v>34.52069006</c:v>
                </c:pt>
                <c:pt idx="387">
                  <c:v>35.325240999999998</c:v>
                </c:pt>
                <c:pt idx="388">
                  <c:v>35.057699040000003</c:v>
                </c:pt>
                <c:pt idx="389">
                  <c:v>34.024816029999997</c:v>
                </c:pt>
                <c:pt idx="390">
                  <c:v>41.166866040000002</c:v>
                </c:pt>
                <c:pt idx="391">
                  <c:v>41.881422100000002</c:v>
                </c:pt>
                <c:pt idx="392">
                  <c:v>47.217406930000003</c:v>
                </c:pt>
                <c:pt idx="393">
                  <c:v>46.651001989999997</c:v>
                </c:pt>
                <c:pt idx="394">
                  <c:v>45.207762619999997</c:v>
                </c:pt>
                <c:pt idx="395">
                  <c:v>47.25040156</c:v>
                </c:pt>
                <c:pt idx="396">
                  <c:v>51.701195269999999</c:v>
                </c:pt>
                <c:pt idx="397">
                  <c:v>51.64433923</c:v>
                </c:pt>
                <c:pt idx="398">
                  <c:v>50.669542669999998</c:v>
                </c:pt>
                <c:pt idx="399">
                  <c:v>49.626284220000002</c:v>
                </c:pt>
                <c:pt idx="400">
                  <c:v>50.699132589999998</c:v>
                </c:pt>
                <c:pt idx="401">
                  <c:v>48.327889390000003</c:v>
                </c:pt>
                <c:pt idx="402">
                  <c:v>51.478158139999998</c:v>
                </c:pt>
                <c:pt idx="403">
                  <c:v>54.593010249999999</c:v>
                </c:pt>
                <c:pt idx="404">
                  <c:v>55.434717509999999</c:v>
                </c:pt>
                <c:pt idx="405">
                  <c:v>46.359453649999999</c:v>
                </c:pt>
                <c:pt idx="406">
                  <c:v>49.476182180000002</c:v>
                </c:pt>
                <c:pt idx="407">
                  <c:v>59.722346459999997</c:v>
                </c:pt>
                <c:pt idx="408">
                  <c:v>60.479950250000002</c:v>
                </c:pt>
                <c:pt idx="409">
                  <c:v>56.002156020000001</c:v>
                </c:pt>
                <c:pt idx="410">
                  <c:v>57.930080580000002</c:v>
                </c:pt>
                <c:pt idx="411">
                  <c:v>61.151441920000003</c:v>
                </c:pt>
                <c:pt idx="412">
                  <c:v>60.367053390000002</c:v>
                </c:pt>
                <c:pt idx="413">
                  <c:v>58.868207150000003</c:v>
                </c:pt>
                <c:pt idx="414">
                  <c:v>64.105803249999994</c:v>
                </c:pt>
                <c:pt idx="415">
                  <c:v>59.091551180000003</c:v>
                </c:pt>
                <c:pt idx="416">
                  <c:v>53.810587159999997</c:v>
                </c:pt>
                <c:pt idx="417">
                  <c:v>63.483731249999998</c:v>
                </c:pt>
                <c:pt idx="418">
                  <c:v>61.719928770000003</c:v>
                </c:pt>
                <c:pt idx="419">
                  <c:v>64.542676060000005</c:v>
                </c:pt>
                <c:pt idx="420">
                  <c:v>66.590901740000007</c:v>
                </c:pt>
                <c:pt idx="421">
                  <c:v>67.581780780000003</c:v>
                </c:pt>
                <c:pt idx="422">
                  <c:v>69.472407219999994</c:v>
                </c:pt>
                <c:pt idx="423">
                  <c:v>71.926460950000006</c:v>
                </c:pt>
                <c:pt idx="424">
                  <c:v>78.190192809999999</c:v>
                </c:pt>
                <c:pt idx="425">
                  <c:v>77.827018679999995</c:v>
                </c:pt>
                <c:pt idx="426">
                  <c:v>79.131315479999998</c:v>
                </c:pt>
                <c:pt idx="427">
                  <c:v>75.980031870000005</c:v>
                </c:pt>
                <c:pt idx="428">
                  <c:v>79.684576939999999</c:v>
                </c:pt>
                <c:pt idx="429">
                  <c:v>81.842087590000006</c:v>
                </c:pt>
                <c:pt idx="430">
                  <c:v>84.208683899999997</c:v>
                </c:pt>
                <c:pt idx="431">
                  <c:v>84.148567069999999</c:v>
                </c:pt>
                <c:pt idx="432">
                  <c:v>75.547307630000006</c:v>
                </c:pt>
                <c:pt idx="433">
                  <c:v>79.483115159999997</c:v>
                </c:pt>
                <c:pt idx="434">
                  <c:v>85.223738580000003</c:v>
                </c:pt>
                <c:pt idx="435">
                  <c:v>88.392796750000002</c:v>
                </c:pt>
                <c:pt idx="436">
                  <c:v>87.461565980000003</c:v>
                </c:pt>
                <c:pt idx="437">
                  <c:v>85.832130239999998</c:v>
                </c:pt>
                <c:pt idx="438">
                  <c:v>81.974766579999994</c:v>
                </c:pt>
                <c:pt idx="439">
                  <c:v>91.298081920000001</c:v>
                </c:pt>
                <c:pt idx="440">
                  <c:v>92.291529060000002</c:v>
                </c:pt>
                <c:pt idx="441">
                  <c:v>94.767576980000001</c:v>
                </c:pt>
                <c:pt idx="442">
                  <c:v>86.244572890000001</c:v>
                </c:pt>
                <c:pt idx="443">
                  <c:v>71.901525149999998</c:v>
                </c:pt>
                <c:pt idx="444">
                  <c:v>79.577984130000004</c:v>
                </c:pt>
                <c:pt idx="445">
                  <c:v>96.747103440000004</c:v>
                </c:pt>
                <c:pt idx="446">
                  <c:v>97.512347500000004</c:v>
                </c:pt>
                <c:pt idx="447">
                  <c:v>93.027174389999999</c:v>
                </c:pt>
                <c:pt idx="448">
                  <c:v>76.082236210000005</c:v>
                </c:pt>
                <c:pt idx="449">
                  <c:v>98.230713379999997</c:v>
                </c:pt>
                <c:pt idx="450">
                  <c:v>79.120307830000002</c:v>
                </c:pt>
                <c:pt idx="451">
                  <c:v>88.87043998</c:v>
                </c:pt>
                <c:pt idx="452">
                  <c:v>84.612482139999997</c:v>
                </c:pt>
                <c:pt idx="453">
                  <c:v>99.886676699999995</c:v>
                </c:pt>
                <c:pt idx="454">
                  <c:v>106.90825839999999</c:v>
                </c:pt>
                <c:pt idx="455">
                  <c:v>106.5889359</c:v>
                </c:pt>
                <c:pt idx="456">
                  <c:v>97.657266840000005</c:v>
                </c:pt>
                <c:pt idx="457">
                  <c:v>99.750986789999999</c:v>
                </c:pt>
                <c:pt idx="458">
                  <c:v>104.06700429999999</c:v>
                </c:pt>
                <c:pt idx="459">
                  <c:v>97.595560219999996</c:v>
                </c:pt>
                <c:pt idx="460">
                  <c:v>82.272207210000005</c:v>
                </c:pt>
                <c:pt idx="461">
                  <c:v>102.54471529999999</c:v>
                </c:pt>
                <c:pt idx="462">
                  <c:v>80.098797880000006</c:v>
                </c:pt>
                <c:pt idx="463">
                  <c:v>94.376190930000007</c:v>
                </c:pt>
                <c:pt idx="464">
                  <c:v>110.992142</c:v>
                </c:pt>
                <c:pt idx="465">
                  <c:v>110.5492297</c:v>
                </c:pt>
                <c:pt idx="466">
                  <c:v>107.5125079</c:v>
                </c:pt>
                <c:pt idx="467">
                  <c:v>105.4139596</c:v>
                </c:pt>
                <c:pt idx="468">
                  <c:v>105.1196104</c:v>
                </c:pt>
                <c:pt idx="469">
                  <c:v>98.491647670000006</c:v>
                </c:pt>
                <c:pt idx="470">
                  <c:v>97.70258742</c:v>
                </c:pt>
                <c:pt idx="471">
                  <c:v>101.3313199</c:v>
                </c:pt>
                <c:pt idx="472">
                  <c:v>110.80172829999999</c:v>
                </c:pt>
                <c:pt idx="473">
                  <c:v>108.8259697</c:v>
                </c:pt>
                <c:pt idx="474">
                  <c:v>109.0727605</c:v>
                </c:pt>
                <c:pt idx="475">
                  <c:v>109.7566293</c:v>
                </c:pt>
                <c:pt idx="476">
                  <c:v>115.51887600000001</c:v>
                </c:pt>
                <c:pt idx="477">
                  <c:v>114.7583983</c:v>
                </c:pt>
                <c:pt idx="478">
                  <c:v>113.21550329999999</c:v>
                </c:pt>
                <c:pt idx="479">
                  <c:v>110.4388306</c:v>
                </c:pt>
                <c:pt idx="480">
                  <c:v>113.0813144</c:v>
                </c:pt>
                <c:pt idx="481">
                  <c:v>111.63008139999999</c:v>
                </c:pt>
                <c:pt idx="482">
                  <c:v>112.339716</c:v>
                </c:pt>
                <c:pt idx="483">
                  <c:v>113.1701288</c:v>
                </c:pt>
                <c:pt idx="484">
                  <c:v>114.3368007</c:v>
                </c:pt>
                <c:pt idx="485">
                  <c:v>115.4892897</c:v>
                </c:pt>
                <c:pt idx="486">
                  <c:v>112.5603665</c:v>
                </c:pt>
                <c:pt idx="487">
                  <c:v>111.9469059</c:v>
                </c:pt>
                <c:pt idx="488">
                  <c:v>116.13456100000001</c:v>
                </c:pt>
                <c:pt idx="489">
                  <c:v>111.72808120000001</c:v>
                </c:pt>
                <c:pt idx="490">
                  <c:v>120.2267179</c:v>
                </c:pt>
                <c:pt idx="491">
                  <c:v>125.4578236</c:v>
                </c:pt>
                <c:pt idx="492">
                  <c:v>123.522554</c:v>
                </c:pt>
                <c:pt idx="493">
                  <c:v>117.13735370000001</c:v>
                </c:pt>
                <c:pt idx="494">
                  <c:v>105.2836032</c:v>
                </c:pt>
                <c:pt idx="495">
                  <c:v>89.871620719999996</c:v>
                </c:pt>
                <c:pt idx="496">
                  <c:v>106.92533229999999</c:v>
                </c:pt>
                <c:pt idx="497">
                  <c:v>104.1696182</c:v>
                </c:pt>
                <c:pt idx="498">
                  <c:v>111.17500029999999</c:v>
                </c:pt>
                <c:pt idx="499">
                  <c:v>103.2044519</c:v>
                </c:pt>
                <c:pt idx="500">
                  <c:v>104.1224618</c:v>
                </c:pt>
                <c:pt idx="501">
                  <c:v>111.9588906</c:v>
                </c:pt>
                <c:pt idx="502">
                  <c:v>107.8305893</c:v>
                </c:pt>
                <c:pt idx="503">
                  <c:v>104.0315026</c:v>
                </c:pt>
                <c:pt idx="504">
                  <c:v>93.913022859999998</c:v>
                </c:pt>
                <c:pt idx="505">
                  <c:v>99.799695970000002</c:v>
                </c:pt>
                <c:pt idx="506">
                  <c:v>99.139684410000001</c:v>
                </c:pt>
                <c:pt idx="507">
                  <c:v>102.2639078</c:v>
                </c:pt>
                <c:pt idx="508">
                  <c:v>101.0876511</c:v>
                </c:pt>
                <c:pt idx="509">
                  <c:v>87.286935889999995</c:v>
                </c:pt>
                <c:pt idx="510">
                  <c:v>102.2449999</c:v>
                </c:pt>
                <c:pt idx="511">
                  <c:v>109.1822289</c:v>
                </c:pt>
                <c:pt idx="512">
                  <c:v>96.481987230000001</c:v>
                </c:pt>
                <c:pt idx="513">
                  <c:v>101.2656113</c:v>
                </c:pt>
                <c:pt idx="514">
                  <c:v>99.936740459999996</c:v>
                </c:pt>
                <c:pt idx="515">
                  <c:v>100.6141671</c:v>
                </c:pt>
                <c:pt idx="516">
                  <c:v>107.1081514</c:v>
                </c:pt>
                <c:pt idx="517">
                  <c:v>111.74428829999999</c:v>
                </c:pt>
                <c:pt idx="518">
                  <c:v>114.8636777</c:v>
                </c:pt>
                <c:pt idx="519">
                  <c:v>120.5657781</c:v>
                </c:pt>
                <c:pt idx="520">
                  <c:v>111.1007848</c:v>
                </c:pt>
                <c:pt idx="521">
                  <c:v>106.26314480000001</c:v>
                </c:pt>
                <c:pt idx="522">
                  <c:v>113.8106641</c:v>
                </c:pt>
                <c:pt idx="523">
                  <c:v>119.7219041</c:v>
                </c:pt>
                <c:pt idx="524">
                  <c:v>116.89851059999999</c:v>
                </c:pt>
                <c:pt idx="525">
                  <c:v>106.92168959999999</c:v>
                </c:pt>
                <c:pt idx="526">
                  <c:v>106.6421315</c:v>
                </c:pt>
                <c:pt idx="527">
                  <c:v>105.0035452</c:v>
                </c:pt>
                <c:pt idx="528">
                  <c:v>105.5518885</c:v>
                </c:pt>
                <c:pt idx="529">
                  <c:v>100.0229903</c:v>
                </c:pt>
                <c:pt idx="530">
                  <c:v>111.8547362</c:v>
                </c:pt>
                <c:pt idx="531">
                  <c:v>128.3563049</c:v>
                </c:pt>
                <c:pt idx="532">
                  <c:v>125.2496833</c:v>
                </c:pt>
                <c:pt idx="533">
                  <c:v>116.5570943</c:v>
                </c:pt>
                <c:pt idx="534">
                  <c:v>119.5696906</c:v>
                </c:pt>
                <c:pt idx="535">
                  <c:v>118.09688939999999</c:v>
                </c:pt>
                <c:pt idx="536">
                  <c:v>116.42462999999999</c:v>
                </c:pt>
                <c:pt idx="537">
                  <c:v>115.1262304</c:v>
                </c:pt>
                <c:pt idx="538">
                  <c:v>112.25795960000001</c:v>
                </c:pt>
                <c:pt idx="539">
                  <c:v>110.2372494</c:v>
                </c:pt>
                <c:pt idx="540">
                  <c:v>105.903447</c:v>
                </c:pt>
                <c:pt idx="541">
                  <c:v>104.7769138</c:v>
                </c:pt>
                <c:pt idx="542">
                  <c:v>90.952836579999996</c:v>
                </c:pt>
                <c:pt idx="543">
                  <c:v>76.785231460000006</c:v>
                </c:pt>
                <c:pt idx="544">
                  <c:v>76.823784619999998</c:v>
                </c:pt>
                <c:pt idx="545">
                  <c:v>74.367435850000007</c:v>
                </c:pt>
                <c:pt idx="546">
                  <c:v>77.776480840000005</c:v>
                </c:pt>
                <c:pt idx="547">
                  <c:v>80.056665120000005</c:v>
                </c:pt>
                <c:pt idx="548">
                  <c:v>79.225237309999997</c:v>
                </c:pt>
                <c:pt idx="549">
                  <c:v>76.199277199999997</c:v>
                </c:pt>
                <c:pt idx="550">
                  <c:v>93.779793060000003</c:v>
                </c:pt>
                <c:pt idx="551">
                  <c:v>92.278568530000001</c:v>
                </c:pt>
                <c:pt idx="552">
                  <c:v>87.69984522</c:v>
                </c:pt>
                <c:pt idx="553">
                  <c:v>85.492038140000005</c:v>
                </c:pt>
                <c:pt idx="554">
                  <c:v>70.902012189999994</c:v>
                </c:pt>
                <c:pt idx="555">
                  <c:v>73.803998910000004</c:v>
                </c:pt>
                <c:pt idx="556">
                  <c:v>68.803352439999998</c:v>
                </c:pt>
                <c:pt idx="557">
                  <c:v>61.208508250000001</c:v>
                </c:pt>
                <c:pt idx="558">
                  <c:v>45.46460536</c:v>
                </c:pt>
                <c:pt idx="559">
                  <c:v>49.975028870000003</c:v>
                </c:pt>
                <c:pt idx="560">
                  <c:v>48.947495420000003</c:v>
                </c:pt>
                <c:pt idx="561">
                  <c:v>53.844156470000001</c:v>
                </c:pt>
                <c:pt idx="562">
                  <c:v>57.267457819999997</c:v>
                </c:pt>
                <c:pt idx="563">
                  <c:v>55.454587269999998</c:v>
                </c:pt>
                <c:pt idx="564">
                  <c:v>45.401016640000002</c:v>
                </c:pt>
                <c:pt idx="565">
                  <c:v>35.165336670000002</c:v>
                </c:pt>
                <c:pt idx="566">
                  <c:v>44.37017298</c:v>
                </c:pt>
                <c:pt idx="567">
                  <c:v>47.883977999999999</c:v>
                </c:pt>
                <c:pt idx="568">
                  <c:v>51.830332239999997</c:v>
                </c:pt>
                <c:pt idx="569">
                  <c:v>56.668422790000001</c:v>
                </c:pt>
                <c:pt idx="570">
                  <c:v>56.069726090000003</c:v>
                </c:pt>
                <c:pt idx="571">
                  <c:v>46.553890670000001</c:v>
                </c:pt>
                <c:pt idx="572">
                  <c:v>19.406958169999999</c:v>
                </c:pt>
                <c:pt idx="573">
                  <c:v>24.949688070000001</c:v>
                </c:pt>
                <c:pt idx="574">
                  <c:v>30.148777509999999</c:v>
                </c:pt>
                <c:pt idx="575">
                  <c:v>39.868002109999999</c:v>
                </c:pt>
                <c:pt idx="576">
                  <c:v>45.222658299999999</c:v>
                </c:pt>
                <c:pt idx="577">
                  <c:v>54.470111420000002</c:v>
                </c:pt>
                <c:pt idx="578">
                  <c:v>45.053244229999997</c:v>
                </c:pt>
                <c:pt idx="579">
                  <c:v>44.669210540000002</c:v>
                </c:pt>
                <c:pt idx="580">
                  <c:v>42.258805610000003</c:v>
                </c:pt>
                <c:pt idx="581">
                  <c:v>42.69538223</c:v>
                </c:pt>
                <c:pt idx="582">
                  <c:v>36.796157119999997</c:v>
                </c:pt>
                <c:pt idx="583">
                  <c:v>40.896177600000001</c:v>
                </c:pt>
                <c:pt idx="584">
                  <c:v>38.925043160000001</c:v>
                </c:pt>
                <c:pt idx="585">
                  <c:v>43.590923709999998</c:v>
                </c:pt>
                <c:pt idx="586">
                  <c:v>41.913838429999998</c:v>
                </c:pt>
                <c:pt idx="587">
                  <c:v>37.18976318</c:v>
                </c:pt>
                <c:pt idx="588">
                  <c:v>37.737611370000003</c:v>
                </c:pt>
                <c:pt idx="589">
                  <c:v>29.843971190000001</c:v>
                </c:pt>
                <c:pt idx="590">
                  <c:v>18.60245449</c:v>
                </c:pt>
                <c:pt idx="591">
                  <c:v>18.07099406</c:v>
                </c:pt>
                <c:pt idx="592">
                  <c:v>13.17453274</c:v>
                </c:pt>
                <c:pt idx="593">
                  <c:v>21.264666070000001</c:v>
                </c:pt>
                <c:pt idx="594">
                  <c:v>21.569131670000001</c:v>
                </c:pt>
                <c:pt idx="595">
                  <c:v>34.930839210000002</c:v>
                </c:pt>
                <c:pt idx="596">
                  <c:v>42.843392000000001</c:v>
                </c:pt>
                <c:pt idx="597">
                  <c:v>43.795565850000003</c:v>
                </c:pt>
                <c:pt idx="598">
                  <c:v>44.574057789999998</c:v>
                </c:pt>
                <c:pt idx="599">
                  <c:v>43.260821579999998</c:v>
                </c:pt>
                <c:pt idx="600">
                  <c:v>31.171325070000002</c:v>
                </c:pt>
                <c:pt idx="601">
                  <c:v>32.132915850000003</c:v>
                </c:pt>
                <c:pt idx="602">
                  <c:v>32.462314480000003</c:v>
                </c:pt>
                <c:pt idx="603">
                  <c:v>32.05998692</c:v>
                </c:pt>
                <c:pt idx="604">
                  <c:v>30.561359509999999</c:v>
                </c:pt>
                <c:pt idx="605">
                  <c:v>36.538280010000001</c:v>
                </c:pt>
                <c:pt idx="606">
                  <c:v>40.093781059999998</c:v>
                </c:pt>
                <c:pt idx="607">
                  <c:v>39.065502680000002</c:v>
                </c:pt>
                <c:pt idx="608">
                  <c:v>39.8847266</c:v>
                </c:pt>
                <c:pt idx="609">
                  <c:v>35.918016520000002</c:v>
                </c:pt>
                <c:pt idx="610">
                  <c:v>33.26294961</c:v>
                </c:pt>
                <c:pt idx="611">
                  <c:v>34.064214990000004</c:v>
                </c:pt>
                <c:pt idx="612">
                  <c:v>35.493986550000002</c:v>
                </c:pt>
                <c:pt idx="613">
                  <c:v>23.859290690000002</c:v>
                </c:pt>
                <c:pt idx="614">
                  <c:v>20.420903620000001</c:v>
                </c:pt>
                <c:pt idx="615">
                  <c:v>16.47702138</c:v>
                </c:pt>
                <c:pt idx="616">
                  <c:v>11.30717967</c:v>
                </c:pt>
                <c:pt idx="617">
                  <c:v>14.95118254</c:v>
                </c:pt>
                <c:pt idx="618">
                  <c:v>23.823477619999998</c:v>
                </c:pt>
                <c:pt idx="619">
                  <c:v>38.499086869999999</c:v>
                </c:pt>
                <c:pt idx="620">
                  <c:v>42.770652929999997</c:v>
                </c:pt>
                <c:pt idx="621">
                  <c:v>45.109795159999997</c:v>
                </c:pt>
                <c:pt idx="622">
                  <c:v>46.729394370000001</c:v>
                </c:pt>
                <c:pt idx="623">
                  <c:v>49.203579789999999</c:v>
                </c:pt>
                <c:pt idx="624">
                  <c:v>47.983627060000003</c:v>
                </c:pt>
                <c:pt idx="625">
                  <c:v>49.453834659999998</c:v>
                </c:pt>
                <c:pt idx="626">
                  <c:v>47.655067780000003</c:v>
                </c:pt>
                <c:pt idx="627">
                  <c:v>45.677516109999999</c:v>
                </c:pt>
                <c:pt idx="628">
                  <c:v>43.862630189999997</c:v>
                </c:pt>
                <c:pt idx="629">
                  <c:v>43.920663070000003</c:v>
                </c:pt>
                <c:pt idx="630">
                  <c:v>41.95328499</c:v>
                </c:pt>
                <c:pt idx="631">
                  <c:v>43.852365089999999</c:v>
                </c:pt>
                <c:pt idx="632">
                  <c:v>44.427237589999997</c:v>
                </c:pt>
                <c:pt idx="633">
                  <c:v>47.165588720000002</c:v>
                </c:pt>
                <c:pt idx="634">
                  <c:v>46.304088309999997</c:v>
                </c:pt>
                <c:pt idx="635">
                  <c:v>42.691624050000001</c:v>
                </c:pt>
                <c:pt idx="636">
                  <c:v>44.320772650000002</c:v>
                </c:pt>
                <c:pt idx="637">
                  <c:v>44.066420139999998</c:v>
                </c:pt>
                <c:pt idx="638">
                  <c:v>41.15790329</c:v>
                </c:pt>
                <c:pt idx="639">
                  <c:v>33.761112230000002</c:v>
                </c:pt>
                <c:pt idx="640">
                  <c:v>25.140917739999999</c:v>
                </c:pt>
                <c:pt idx="641">
                  <c:v>25.771439409999999</c:v>
                </c:pt>
                <c:pt idx="642">
                  <c:v>17.256923329999999</c:v>
                </c:pt>
                <c:pt idx="643">
                  <c:v>16.553764560000001</c:v>
                </c:pt>
                <c:pt idx="644">
                  <c:v>19.79348397</c:v>
                </c:pt>
                <c:pt idx="645">
                  <c:v>32.642963399999999</c:v>
                </c:pt>
                <c:pt idx="646">
                  <c:v>38.029350989999998</c:v>
                </c:pt>
                <c:pt idx="647">
                  <c:v>36.754902450000003</c:v>
                </c:pt>
                <c:pt idx="648">
                  <c:v>37.471101070000003</c:v>
                </c:pt>
                <c:pt idx="649">
                  <c:v>35.49938496</c:v>
                </c:pt>
                <c:pt idx="650">
                  <c:v>31.892420810000001</c:v>
                </c:pt>
                <c:pt idx="651">
                  <c:v>35.124454530000001</c:v>
                </c:pt>
                <c:pt idx="652">
                  <c:v>35.913168640000002</c:v>
                </c:pt>
                <c:pt idx="653">
                  <c:v>35.619335270000001</c:v>
                </c:pt>
                <c:pt idx="654">
                  <c:v>35.806019659999997</c:v>
                </c:pt>
                <c:pt idx="655">
                  <c:v>35.149414440000001</c:v>
                </c:pt>
                <c:pt idx="656">
                  <c:v>35.643199610000003</c:v>
                </c:pt>
                <c:pt idx="657">
                  <c:v>35.629988869999998</c:v>
                </c:pt>
                <c:pt idx="658">
                  <c:v>36.18045343</c:v>
                </c:pt>
                <c:pt idx="659">
                  <c:v>35.556705299999997</c:v>
                </c:pt>
                <c:pt idx="660">
                  <c:v>35.685622299999999</c:v>
                </c:pt>
                <c:pt idx="661">
                  <c:v>37.3333485</c:v>
                </c:pt>
                <c:pt idx="662">
                  <c:v>36.456630609999998</c:v>
                </c:pt>
                <c:pt idx="663">
                  <c:v>36.225836960000002</c:v>
                </c:pt>
                <c:pt idx="664">
                  <c:v>36.580445339999997</c:v>
                </c:pt>
                <c:pt idx="665">
                  <c:v>35.466110489999998</c:v>
                </c:pt>
                <c:pt idx="666">
                  <c:v>35.453278419999997</c:v>
                </c:pt>
                <c:pt idx="667">
                  <c:v>33.738458479999998</c:v>
                </c:pt>
                <c:pt idx="668">
                  <c:v>36.773289149999997</c:v>
                </c:pt>
                <c:pt idx="669">
                  <c:v>35.955723419999998</c:v>
                </c:pt>
                <c:pt idx="670">
                  <c:v>36.686031640000003</c:v>
                </c:pt>
                <c:pt idx="671">
                  <c:v>38.078835239999997</c:v>
                </c:pt>
                <c:pt idx="672">
                  <c:v>39.256879410000003</c:v>
                </c:pt>
                <c:pt idx="673">
                  <c:v>39.421062229999997</c:v>
                </c:pt>
                <c:pt idx="674">
                  <c:v>39.109896089999999</c:v>
                </c:pt>
                <c:pt idx="675">
                  <c:v>38.210164200000001</c:v>
                </c:pt>
                <c:pt idx="676">
                  <c:v>35.172315179999998</c:v>
                </c:pt>
                <c:pt idx="677">
                  <c:v>33.415689100000002</c:v>
                </c:pt>
                <c:pt idx="678">
                  <c:v>23.20724882</c:v>
                </c:pt>
                <c:pt idx="679">
                  <c:v>22.527065960000002</c:v>
                </c:pt>
                <c:pt idx="680">
                  <c:v>8.8221577950000007</c:v>
                </c:pt>
                <c:pt idx="681">
                  <c:v>15.896032890000001</c:v>
                </c:pt>
                <c:pt idx="682">
                  <c:v>21.271461890000001</c:v>
                </c:pt>
                <c:pt idx="683">
                  <c:v>24.7341205</c:v>
                </c:pt>
                <c:pt idx="684">
                  <c:v>10.284672540000001</c:v>
                </c:pt>
                <c:pt idx="685">
                  <c:v>21.82716271</c:v>
                </c:pt>
                <c:pt idx="686">
                  <c:v>28.665072599999998</c:v>
                </c:pt>
                <c:pt idx="687">
                  <c:v>28.01509862</c:v>
                </c:pt>
                <c:pt idx="688">
                  <c:v>30.713788990000001</c:v>
                </c:pt>
                <c:pt idx="689">
                  <c:v>30.74164858</c:v>
                </c:pt>
                <c:pt idx="690">
                  <c:v>30.69517351</c:v>
                </c:pt>
                <c:pt idx="691">
                  <c:v>29.462696220000002</c:v>
                </c:pt>
                <c:pt idx="692">
                  <c:v>30.193049970000001</c:v>
                </c:pt>
                <c:pt idx="693">
                  <c:v>26.493650599999999</c:v>
                </c:pt>
                <c:pt idx="694">
                  <c:v>25.575446060000001</c:v>
                </c:pt>
                <c:pt idx="695">
                  <c:v>26.948255830000001</c:v>
                </c:pt>
                <c:pt idx="696">
                  <c:v>27.559600450000001</c:v>
                </c:pt>
                <c:pt idx="697">
                  <c:v>28.241922479999999</c:v>
                </c:pt>
                <c:pt idx="698">
                  <c:v>30.083917970000002</c:v>
                </c:pt>
                <c:pt idx="699">
                  <c:v>30.294730980000001</c:v>
                </c:pt>
                <c:pt idx="700">
                  <c:v>29.737830420000002</c:v>
                </c:pt>
                <c:pt idx="701">
                  <c:v>30.634956549999998</c:v>
                </c:pt>
                <c:pt idx="702">
                  <c:v>30.42473584</c:v>
                </c:pt>
                <c:pt idx="703">
                  <c:v>30.421463150000001</c:v>
                </c:pt>
                <c:pt idx="704">
                  <c:v>29.73835429</c:v>
                </c:pt>
                <c:pt idx="705">
                  <c:v>27.185014750000001</c:v>
                </c:pt>
                <c:pt idx="706">
                  <c:v>28.330331959999999</c:v>
                </c:pt>
                <c:pt idx="707">
                  <c:v>31.115309549999999</c:v>
                </c:pt>
                <c:pt idx="708">
                  <c:v>28.377122960000001</c:v>
                </c:pt>
                <c:pt idx="709">
                  <c:v>31.048992210000002</c:v>
                </c:pt>
                <c:pt idx="710">
                  <c:v>28.824064629999999</c:v>
                </c:pt>
                <c:pt idx="711">
                  <c:v>28.00042315</c:v>
                </c:pt>
                <c:pt idx="712">
                  <c:v>29.757247320000001</c:v>
                </c:pt>
                <c:pt idx="713">
                  <c:v>21.932901409999999</c:v>
                </c:pt>
                <c:pt idx="714">
                  <c:v>27.3935064</c:v>
                </c:pt>
                <c:pt idx="715">
                  <c:v>28.87615701</c:v>
                </c:pt>
                <c:pt idx="716">
                  <c:v>26.002129020000002</c:v>
                </c:pt>
                <c:pt idx="717">
                  <c:v>30.024773929999999</c:v>
                </c:pt>
                <c:pt idx="718">
                  <c:v>31.16092506</c:v>
                </c:pt>
                <c:pt idx="719">
                  <c:v>31.396997349999999</c:v>
                </c:pt>
                <c:pt idx="720">
                  <c:v>30.055749800000001</c:v>
                </c:pt>
                <c:pt idx="721">
                  <c:v>29.995227759999999</c:v>
                </c:pt>
                <c:pt idx="722">
                  <c:v>30.797665129999999</c:v>
                </c:pt>
                <c:pt idx="723">
                  <c:v>34.058410909999999</c:v>
                </c:pt>
                <c:pt idx="724">
                  <c:v>34.27147231</c:v>
                </c:pt>
                <c:pt idx="725">
                  <c:v>34.178528300000004</c:v>
                </c:pt>
                <c:pt idx="726">
                  <c:v>31.459208060000002</c:v>
                </c:pt>
                <c:pt idx="727">
                  <c:v>29.919106880000001</c:v>
                </c:pt>
                <c:pt idx="728">
                  <c:v>22.70209925</c:v>
                </c:pt>
                <c:pt idx="729">
                  <c:v>31.646513280000001</c:v>
                </c:pt>
                <c:pt idx="730">
                  <c:v>32.607198580000002</c:v>
                </c:pt>
                <c:pt idx="731">
                  <c:v>33.653042419999998</c:v>
                </c:pt>
                <c:pt idx="732">
                  <c:v>23.48755143</c:v>
                </c:pt>
                <c:pt idx="733">
                  <c:v>33.781852899999997</c:v>
                </c:pt>
                <c:pt idx="734">
                  <c:v>39.61852579</c:v>
                </c:pt>
                <c:pt idx="735">
                  <c:v>37.573744959999999</c:v>
                </c:pt>
                <c:pt idx="736">
                  <c:v>36.14777145</c:v>
                </c:pt>
                <c:pt idx="737">
                  <c:v>33.851301800000002</c:v>
                </c:pt>
                <c:pt idx="738">
                  <c:v>35.154345739999997</c:v>
                </c:pt>
                <c:pt idx="739">
                  <c:v>34.415560409999998</c:v>
                </c:pt>
                <c:pt idx="740">
                  <c:v>35.00256959</c:v>
                </c:pt>
                <c:pt idx="741">
                  <c:v>28.446856100000002</c:v>
                </c:pt>
                <c:pt idx="742">
                  <c:v>24.02418617</c:v>
                </c:pt>
                <c:pt idx="743">
                  <c:v>40.301239899999999</c:v>
                </c:pt>
                <c:pt idx="744">
                  <c:v>38.225868460000001</c:v>
                </c:pt>
                <c:pt idx="745">
                  <c:v>38.051557289999998</c:v>
                </c:pt>
                <c:pt idx="746">
                  <c:v>37.049517710000003</c:v>
                </c:pt>
                <c:pt idx="747">
                  <c:v>37.01108077</c:v>
                </c:pt>
                <c:pt idx="748">
                  <c:v>38.444488010000001</c:v>
                </c:pt>
                <c:pt idx="749">
                  <c:v>38.189135950000001</c:v>
                </c:pt>
                <c:pt idx="750">
                  <c:v>39.148072300000003</c:v>
                </c:pt>
                <c:pt idx="751">
                  <c:v>37.494465400000003</c:v>
                </c:pt>
                <c:pt idx="752">
                  <c:v>39.375389460000001</c:v>
                </c:pt>
                <c:pt idx="753">
                  <c:v>38.341949560000003</c:v>
                </c:pt>
                <c:pt idx="754">
                  <c:v>39.730213259999999</c:v>
                </c:pt>
                <c:pt idx="755">
                  <c:v>40.871251399999998</c:v>
                </c:pt>
                <c:pt idx="756">
                  <c:v>42.729714180000002</c:v>
                </c:pt>
                <c:pt idx="757">
                  <c:v>41.685194209999999</c:v>
                </c:pt>
                <c:pt idx="758">
                  <c:v>39.745425590000004</c:v>
                </c:pt>
                <c:pt idx="759">
                  <c:v>41.966554000000002</c:v>
                </c:pt>
                <c:pt idx="760">
                  <c:v>46.614350620000003</c:v>
                </c:pt>
                <c:pt idx="761">
                  <c:v>42.247071859999998</c:v>
                </c:pt>
                <c:pt idx="762">
                  <c:v>39.383254710000003</c:v>
                </c:pt>
                <c:pt idx="763">
                  <c:v>42.147884159999997</c:v>
                </c:pt>
                <c:pt idx="764">
                  <c:v>44.452594990000001</c:v>
                </c:pt>
                <c:pt idx="765">
                  <c:v>46.920987060000002</c:v>
                </c:pt>
                <c:pt idx="766">
                  <c:v>48.635916010000003</c:v>
                </c:pt>
                <c:pt idx="767">
                  <c:v>46.193061970000002</c:v>
                </c:pt>
                <c:pt idx="768">
                  <c:v>30.5161774</c:v>
                </c:pt>
                <c:pt idx="769">
                  <c:v>24.464466160000001</c:v>
                </c:pt>
                <c:pt idx="770">
                  <c:v>37.324066279999997</c:v>
                </c:pt>
                <c:pt idx="771">
                  <c:v>39.25912924</c:v>
                </c:pt>
                <c:pt idx="772">
                  <c:v>29.437319890000001</c:v>
                </c:pt>
                <c:pt idx="773">
                  <c:v>47.789415959999999</c:v>
                </c:pt>
                <c:pt idx="774">
                  <c:v>41.58439972</c:v>
                </c:pt>
                <c:pt idx="775">
                  <c:v>42.691826399999997</c:v>
                </c:pt>
                <c:pt idx="776">
                  <c:v>40.285510909999999</c:v>
                </c:pt>
                <c:pt idx="777">
                  <c:v>43.721330139999999</c:v>
                </c:pt>
                <c:pt idx="778">
                  <c:v>52.732705129999999</c:v>
                </c:pt>
                <c:pt idx="779">
                  <c:v>52.819261130000001</c:v>
                </c:pt>
                <c:pt idx="780">
                  <c:v>50.847042889999997</c:v>
                </c:pt>
                <c:pt idx="781">
                  <c:v>53.941404990000002</c:v>
                </c:pt>
                <c:pt idx="782">
                  <c:v>41.225803409999997</c:v>
                </c:pt>
                <c:pt idx="783">
                  <c:v>48.355449950000001</c:v>
                </c:pt>
                <c:pt idx="784">
                  <c:v>62.519668950000003</c:v>
                </c:pt>
                <c:pt idx="785">
                  <c:v>61.988770580000001</c:v>
                </c:pt>
                <c:pt idx="786">
                  <c:v>60.463384730000001</c:v>
                </c:pt>
                <c:pt idx="787">
                  <c:v>54.763063639999999</c:v>
                </c:pt>
                <c:pt idx="788">
                  <c:v>60.177530900000001</c:v>
                </c:pt>
                <c:pt idx="789">
                  <c:v>57.689125699999998</c:v>
                </c:pt>
                <c:pt idx="790">
                  <c:v>59.753754450000002</c:v>
                </c:pt>
                <c:pt idx="791">
                  <c:v>53.580247079999999</c:v>
                </c:pt>
                <c:pt idx="792">
                  <c:v>63.526927039999997</c:v>
                </c:pt>
                <c:pt idx="793">
                  <c:v>69.754030540000002</c:v>
                </c:pt>
                <c:pt idx="794">
                  <c:v>62.440203310000001</c:v>
                </c:pt>
                <c:pt idx="795">
                  <c:v>68.497430969999996</c:v>
                </c:pt>
                <c:pt idx="796">
                  <c:v>76.587448199999997</c:v>
                </c:pt>
                <c:pt idx="797">
                  <c:v>77.273837229999998</c:v>
                </c:pt>
                <c:pt idx="798">
                  <c:v>77.350727390000003</c:v>
                </c:pt>
                <c:pt idx="799">
                  <c:v>73.250515390000004</c:v>
                </c:pt>
                <c:pt idx="800">
                  <c:v>77.553220830000001</c:v>
                </c:pt>
                <c:pt idx="801">
                  <c:v>81.940819509999997</c:v>
                </c:pt>
                <c:pt idx="802">
                  <c:v>81.49229776</c:v>
                </c:pt>
                <c:pt idx="803">
                  <c:v>80.221574279999999</c:v>
                </c:pt>
                <c:pt idx="804">
                  <c:v>79.535808979999999</c:v>
                </c:pt>
                <c:pt idx="805">
                  <c:v>81.390109460000005</c:v>
                </c:pt>
                <c:pt idx="806">
                  <c:v>83.570609099999999</c:v>
                </c:pt>
                <c:pt idx="807">
                  <c:v>87.742103619999995</c:v>
                </c:pt>
                <c:pt idx="808">
                  <c:v>88.430594429999999</c:v>
                </c:pt>
                <c:pt idx="809">
                  <c:v>86.965904640000005</c:v>
                </c:pt>
                <c:pt idx="810">
                  <c:v>86.649718480000004</c:v>
                </c:pt>
                <c:pt idx="811">
                  <c:v>87.885032120000005</c:v>
                </c:pt>
                <c:pt idx="812">
                  <c:v>89.913049819999998</c:v>
                </c:pt>
                <c:pt idx="813">
                  <c:v>88.444390560000002</c:v>
                </c:pt>
                <c:pt idx="814">
                  <c:v>92.904894760000005</c:v>
                </c:pt>
                <c:pt idx="815">
                  <c:v>93.394947950000002</c:v>
                </c:pt>
                <c:pt idx="816">
                  <c:v>95.017873059999999</c:v>
                </c:pt>
                <c:pt idx="817">
                  <c:v>97.858382079999998</c:v>
                </c:pt>
                <c:pt idx="818">
                  <c:v>95.292638819999993</c:v>
                </c:pt>
                <c:pt idx="819">
                  <c:v>93.841930410000003</c:v>
                </c:pt>
                <c:pt idx="820">
                  <c:v>103.6339128</c:v>
                </c:pt>
                <c:pt idx="821">
                  <c:v>98.283035650000002</c:v>
                </c:pt>
                <c:pt idx="822">
                  <c:v>101.28678739999999</c:v>
                </c:pt>
                <c:pt idx="823">
                  <c:v>100.2106792</c:v>
                </c:pt>
                <c:pt idx="824">
                  <c:v>101.6744561</c:v>
                </c:pt>
                <c:pt idx="825">
                  <c:v>104.230333</c:v>
                </c:pt>
                <c:pt idx="826">
                  <c:v>104.17846059999999</c:v>
                </c:pt>
                <c:pt idx="827">
                  <c:v>96.537733209999999</c:v>
                </c:pt>
                <c:pt idx="828">
                  <c:v>93.007263269999996</c:v>
                </c:pt>
                <c:pt idx="829">
                  <c:v>103.0261744</c:v>
                </c:pt>
                <c:pt idx="830">
                  <c:v>106.4190064</c:v>
                </c:pt>
                <c:pt idx="831">
                  <c:v>104.6500893</c:v>
                </c:pt>
                <c:pt idx="832">
                  <c:v>109.364479</c:v>
                </c:pt>
                <c:pt idx="833">
                  <c:v>108.7779008</c:v>
                </c:pt>
                <c:pt idx="834">
                  <c:v>106.8438323</c:v>
                </c:pt>
                <c:pt idx="835">
                  <c:v>105.80074879999999</c:v>
                </c:pt>
                <c:pt idx="836">
                  <c:v>103.7092378</c:v>
                </c:pt>
                <c:pt idx="837">
                  <c:v>102.8208671</c:v>
                </c:pt>
                <c:pt idx="838">
                  <c:v>105.7195104</c:v>
                </c:pt>
                <c:pt idx="839">
                  <c:v>112.36546490000001</c:v>
                </c:pt>
                <c:pt idx="840">
                  <c:v>115.26399859999999</c:v>
                </c:pt>
                <c:pt idx="841">
                  <c:v>120.2192687</c:v>
                </c:pt>
                <c:pt idx="842">
                  <c:v>116.5126458</c:v>
                </c:pt>
                <c:pt idx="843">
                  <c:v>113.5005547</c:v>
                </c:pt>
                <c:pt idx="844">
                  <c:v>116.7955333</c:v>
                </c:pt>
                <c:pt idx="845">
                  <c:v>110.1112547</c:v>
                </c:pt>
                <c:pt idx="846">
                  <c:v>107.42102269999999</c:v>
                </c:pt>
                <c:pt idx="847">
                  <c:v>101.2181065</c:v>
                </c:pt>
                <c:pt idx="848">
                  <c:v>99.079392040000002</c:v>
                </c:pt>
                <c:pt idx="849">
                  <c:v>104.7857997</c:v>
                </c:pt>
                <c:pt idx="850">
                  <c:v>83.808776100000003</c:v>
                </c:pt>
                <c:pt idx="851">
                  <c:v>99.987998099999999</c:v>
                </c:pt>
                <c:pt idx="852">
                  <c:v>103.5641303</c:v>
                </c:pt>
                <c:pt idx="853">
                  <c:v>98.030228019999996</c:v>
                </c:pt>
                <c:pt idx="854">
                  <c:v>84.060421390000002</c:v>
                </c:pt>
                <c:pt idx="855">
                  <c:v>89.462816040000007</c:v>
                </c:pt>
                <c:pt idx="856">
                  <c:v>91.901007410000005</c:v>
                </c:pt>
                <c:pt idx="857">
                  <c:v>110.0656863</c:v>
                </c:pt>
                <c:pt idx="858">
                  <c:v>115.76287120000001</c:v>
                </c:pt>
                <c:pt idx="859">
                  <c:v>115.73293030000001</c:v>
                </c:pt>
                <c:pt idx="860">
                  <c:v>111.4952711</c:v>
                </c:pt>
                <c:pt idx="861">
                  <c:v>115.3544084</c:v>
                </c:pt>
                <c:pt idx="862">
                  <c:v>106.9086834</c:v>
                </c:pt>
                <c:pt idx="863">
                  <c:v>90.259403629999994</c:v>
                </c:pt>
                <c:pt idx="864">
                  <c:v>103.2403829</c:v>
                </c:pt>
                <c:pt idx="865">
                  <c:v>113.91536170000001</c:v>
                </c:pt>
                <c:pt idx="866">
                  <c:v>112.6277272</c:v>
                </c:pt>
                <c:pt idx="867">
                  <c:v>114.2994626</c:v>
                </c:pt>
                <c:pt idx="868">
                  <c:v>101.3832302</c:v>
                </c:pt>
                <c:pt idx="869">
                  <c:v>100.0209028</c:v>
                </c:pt>
                <c:pt idx="870">
                  <c:v>105.7246511</c:v>
                </c:pt>
                <c:pt idx="871">
                  <c:v>116.99997140000001</c:v>
                </c:pt>
                <c:pt idx="872">
                  <c:v>103.1513309</c:v>
                </c:pt>
                <c:pt idx="873">
                  <c:v>102.01343</c:v>
                </c:pt>
                <c:pt idx="874">
                  <c:v>117.0461549</c:v>
                </c:pt>
                <c:pt idx="875">
                  <c:v>116.2695046</c:v>
                </c:pt>
                <c:pt idx="876">
                  <c:v>116.13072320000001</c:v>
                </c:pt>
                <c:pt idx="877">
                  <c:v>119.9592213</c:v>
                </c:pt>
                <c:pt idx="878">
                  <c:v>117.0849525</c:v>
                </c:pt>
                <c:pt idx="879">
                  <c:v>112.2652643</c:v>
                </c:pt>
                <c:pt idx="880">
                  <c:v>115.1732925</c:v>
                </c:pt>
                <c:pt idx="881">
                  <c:v>111.022025</c:v>
                </c:pt>
                <c:pt idx="882">
                  <c:v>110.6958037</c:v>
                </c:pt>
                <c:pt idx="883">
                  <c:v>99.79553808</c:v>
                </c:pt>
                <c:pt idx="884">
                  <c:v>97.45506872</c:v>
                </c:pt>
                <c:pt idx="885">
                  <c:v>123.2649933</c:v>
                </c:pt>
                <c:pt idx="886">
                  <c:v>126.62905910000001</c:v>
                </c:pt>
                <c:pt idx="887">
                  <c:v>107.06347289999999</c:v>
                </c:pt>
                <c:pt idx="888">
                  <c:v>113.24868480000001</c:v>
                </c:pt>
                <c:pt idx="889">
                  <c:v>127.43456209999999</c:v>
                </c:pt>
                <c:pt idx="890">
                  <c:v>123.53580220000001</c:v>
                </c:pt>
                <c:pt idx="891">
                  <c:v>119.33495000000001</c:v>
                </c:pt>
                <c:pt idx="892">
                  <c:v>117.09483849999999</c:v>
                </c:pt>
                <c:pt idx="893">
                  <c:v>105.45181839999999</c:v>
                </c:pt>
                <c:pt idx="894">
                  <c:v>100.9321721</c:v>
                </c:pt>
                <c:pt idx="895">
                  <c:v>101.1057629</c:v>
                </c:pt>
                <c:pt idx="896">
                  <c:v>76.318615149999999</c:v>
                </c:pt>
                <c:pt idx="897">
                  <c:v>78.925418969999996</c:v>
                </c:pt>
                <c:pt idx="898">
                  <c:v>95.202138360000006</c:v>
                </c:pt>
                <c:pt idx="899">
                  <c:v>99.388872550000002</c:v>
                </c:pt>
                <c:pt idx="900">
                  <c:v>96.556527709999997</c:v>
                </c:pt>
                <c:pt idx="901">
                  <c:v>93.073527870000007</c:v>
                </c:pt>
                <c:pt idx="902">
                  <c:v>100.8445614</c:v>
                </c:pt>
                <c:pt idx="903">
                  <c:v>99.744191720000003</c:v>
                </c:pt>
                <c:pt idx="904">
                  <c:v>98.270483350000006</c:v>
                </c:pt>
                <c:pt idx="905">
                  <c:v>102.5182846</c:v>
                </c:pt>
                <c:pt idx="906">
                  <c:v>94.017686519999998</c:v>
                </c:pt>
                <c:pt idx="907">
                  <c:v>88.362982299999999</c:v>
                </c:pt>
                <c:pt idx="908">
                  <c:v>91.521233859999995</c:v>
                </c:pt>
                <c:pt idx="909">
                  <c:v>88.634498519999994</c:v>
                </c:pt>
                <c:pt idx="910">
                  <c:v>85.650378430000004</c:v>
                </c:pt>
                <c:pt idx="911">
                  <c:v>83.525486799999996</c:v>
                </c:pt>
                <c:pt idx="912">
                  <c:v>86.82400217</c:v>
                </c:pt>
                <c:pt idx="913">
                  <c:v>83.498121150000003</c:v>
                </c:pt>
                <c:pt idx="914">
                  <c:v>78.037291839999995</c:v>
                </c:pt>
                <c:pt idx="915">
                  <c:v>64.45070801</c:v>
                </c:pt>
                <c:pt idx="916">
                  <c:v>58.872391059999998</c:v>
                </c:pt>
                <c:pt idx="917">
                  <c:v>65.281578490000001</c:v>
                </c:pt>
                <c:pt idx="918">
                  <c:v>63.88998419</c:v>
                </c:pt>
                <c:pt idx="919">
                  <c:v>50.050448209999999</c:v>
                </c:pt>
                <c:pt idx="920">
                  <c:v>54.203066389999996</c:v>
                </c:pt>
                <c:pt idx="921">
                  <c:v>40.199674129999998</c:v>
                </c:pt>
                <c:pt idx="922">
                  <c:v>42.249024540000001</c:v>
                </c:pt>
                <c:pt idx="923">
                  <c:v>53.591529450000003</c:v>
                </c:pt>
                <c:pt idx="924">
                  <c:v>56.83715256</c:v>
                </c:pt>
                <c:pt idx="925">
                  <c:v>51.119787840000001</c:v>
                </c:pt>
                <c:pt idx="926">
                  <c:v>57.446335959999999</c:v>
                </c:pt>
                <c:pt idx="927">
                  <c:v>42.601466649999999</c:v>
                </c:pt>
                <c:pt idx="928">
                  <c:v>40.714144439999998</c:v>
                </c:pt>
                <c:pt idx="929">
                  <c:v>18.761718389999999</c:v>
                </c:pt>
                <c:pt idx="930">
                  <c:v>27.263606530000001</c:v>
                </c:pt>
                <c:pt idx="931">
                  <c:v>36.947798229999997</c:v>
                </c:pt>
                <c:pt idx="932">
                  <c:v>39.664644240000001</c:v>
                </c:pt>
                <c:pt idx="933">
                  <c:v>48.55188236</c:v>
                </c:pt>
                <c:pt idx="934">
                  <c:v>37.616079589999998</c:v>
                </c:pt>
                <c:pt idx="935">
                  <c:v>44.612696870000001</c:v>
                </c:pt>
                <c:pt idx="936">
                  <c:v>34.6777321</c:v>
                </c:pt>
                <c:pt idx="937">
                  <c:v>25.191918869999999</c:v>
                </c:pt>
                <c:pt idx="938">
                  <c:v>45.259487800000002</c:v>
                </c:pt>
                <c:pt idx="939">
                  <c:v>48.574866970000002</c:v>
                </c:pt>
                <c:pt idx="940">
                  <c:v>35.510775969999997</c:v>
                </c:pt>
                <c:pt idx="941">
                  <c:v>32.761515439999997</c:v>
                </c:pt>
                <c:pt idx="942">
                  <c:v>38.895527790000003</c:v>
                </c:pt>
                <c:pt idx="943">
                  <c:v>44.993358620000002</c:v>
                </c:pt>
                <c:pt idx="944">
                  <c:v>46.454039520000002</c:v>
                </c:pt>
                <c:pt idx="945">
                  <c:v>48.416859160000001</c:v>
                </c:pt>
                <c:pt idx="946">
                  <c:v>38.23839435</c:v>
                </c:pt>
                <c:pt idx="947">
                  <c:v>48.285396579999997</c:v>
                </c:pt>
                <c:pt idx="948">
                  <c:v>51.66578475</c:v>
                </c:pt>
                <c:pt idx="949">
                  <c:v>54.67968114</c:v>
                </c:pt>
                <c:pt idx="950">
                  <c:v>52.891639679999997</c:v>
                </c:pt>
                <c:pt idx="951">
                  <c:v>47.997766550000001</c:v>
                </c:pt>
                <c:pt idx="952">
                  <c:v>42.20917232</c:v>
                </c:pt>
                <c:pt idx="953">
                  <c:v>39.537689260000001</c:v>
                </c:pt>
                <c:pt idx="954">
                  <c:v>39.56335129</c:v>
                </c:pt>
                <c:pt idx="955">
                  <c:v>41.467804729999997</c:v>
                </c:pt>
                <c:pt idx="956">
                  <c:v>43.035787200000001</c:v>
                </c:pt>
                <c:pt idx="957">
                  <c:v>38.739317870000001</c:v>
                </c:pt>
                <c:pt idx="958">
                  <c:v>38.43011053</c:v>
                </c:pt>
                <c:pt idx="959">
                  <c:v>26.60948411</c:v>
                </c:pt>
                <c:pt idx="960">
                  <c:v>27.027758720000001</c:v>
                </c:pt>
                <c:pt idx="961">
                  <c:v>26.222851769999998</c:v>
                </c:pt>
                <c:pt idx="962">
                  <c:v>24.274163250000001</c:v>
                </c:pt>
                <c:pt idx="963">
                  <c:v>25.378834919999999</c:v>
                </c:pt>
                <c:pt idx="964">
                  <c:v>30.830231789999999</c:v>
                </c:pt>
                <c:pt idx="965">
                  <c:v>29.205772639999999</c:v>
                </c:pt>
                <c:pt idx="966">
                  <c:v>33.787262869999999</c:v>
                </c:pt>
                <c:pt idx="967">
                  <c:v>41.003162140000001</c:v>
                </c:pt>
                <c:pt idx="968">
                  <c:v>40.808532749999998</c:v>
                </c:pt>
                <c:pt idx="969">
                  <c:v>43.726403380000001</c:v>
                </c:pt>
                <c:pt idx="970">
                  <c:v>42.37026822</c:v>
                </c:pt>
                <c:pt idx="971">
                  <c:v>44.401264349999998</c:v>
                </c:pt>
                <c:pt idx="972">
                  <c:v>44.214911100000002</c:v>
                </c:pt>
                <c:pt idx="973">
                  <c:v>38.850805549999997</c:v>
                </c:pt>
                <c:pt idx="974">
                  <c:v>35.34089007</c:v>
                </c:pt>
                <c:pt idx="975">
                  <c:v>33.998638999999997</c:v>
                </c:pt>
                <c:pt idx="976">
                  <c:v>33.692340280000003</c:v>
                </c:pt>
                <c:pt idx="977">
                  <c:v>36.226916510000002</c:v>
                </c:pt>
                <c:pt idx="978">
                  <c:v>40.517042349999997</c:v>
                </c:pt>
                <c:pt idx="979">
                  <c:v>34.251241729999997</c:v>
                </c:pt>
                <c:pt idx="980">
                  <c:v>33.976471910000001</c:v>
                </c:pt>
                <c:pt idx="981">
                  <c:v>37.050711970000002</c:v>
                </c:pt>
                <c:pt idx="982">
                  <c:v>36.679335510000001</c:v>
                </c:pt>
                <c:pt idx="983">
                  <c:v>35.059984139999997</c:v>
                </c:pt>
                <c:pt idx="984">
                  <c:v>36.13880005</c:v>
                </c:pt>
                <c:pt idx="985">
                  <c:v>38.40716561</c:v>
                </c:pt>
                <c:pt idx="986">
                  <c:v>36.63172093</c:v>
                </c:pt>
                <c:pt idx="987">
                  <c:v>33.668242589999998</c:v>
                </c:pt>
                <c:pt idx="988">
                  <c:v>34.724422369999999</c:v>
                </c:pt>
                <c:pt idx="989">
                  <c:v>32.205973530000001</c:v>
                </c:pt>
                <c:pt idx="990">
                  <c:v>33.122252699999997</c:v>
                </c:pt>
                <c:pt idx="991">
                  <c:v>29.006910260000002</c:v>
                </c:pt>
                <c:pt idx="992">
                  <c:v>31.838018779999999</c:v>
                </c:pt>
                <c:pt idx="993">
                  <c:v>32.276918600000002</c:v>
                </c:pt>
                <c:pt idx="994">
                  <c:v>35.156734270000001</c:v>
                </c:pt>
                <c:pt idx="995">
                  <c:v>36.208284419999998</c:v>
                </c:pt>
                <c:pt idx="996">
                  <c:v>44.039826509999997</c:v>
                </c:pt>
                <c:pt idx="997">
                  <c:v>47.328391549999999</c:v>
                </c:pt>
                <c:pt idx="998">
                  <c:v>47.440734650000003</c:v>
                </c:pt>
                <c:pt idx="999">
                  <c:v>46.477932770000002</c:v>
                </c:pt>
                <c:pt idx="1000">
                  <c:v>45.98109711</c:v>
                </c:pt>
                <c:pt idx="1001">
                  <c:v>45.834477970000002</c:v>
                </c:pt>
                <c:pt idx="1002">
                  <c:v>47.586704079999997</c:v>
                </c:pt>
                <c:pt idx="1003">
                  <c:v>49.429128380000002</c:v>
                </c:pt>
                <c:pt idx="1004">
                  <c:v>49.145143859999997</c:v>
                </c:pt>
                <c:pt idx="1005">
                  <c:v>47.480569690000003</c:v>
                </c:pt>
                <c:pt idx="1006">
                  <c:v>47.48286246</c:v>
                </c:pt>
                <c:pt idx="1007">
                  <c:v>47.057176460000001</c:v>
                </c:pt>
                <c:pt idx="1008">
                  <c:v>48.293390870000003</c:v>
                </c:pt>
                <c:pt idx="1009">
                  <c:v>48.863922250000002</c:v>
                </c:pt>
                <c:pt idx="1010">
                  <c:v>48.970931729999997</c:v>
                </c:pt>
                <c:pt idx="1011">
                  <c:v>49.9757544</c:v>
                </c:pt>
                <c:pt idx="1012">
                  <c:v>45.754864980000001</c:v>
                </c:pt>
                <c:pt idx="1013">
                  <c:v>46.655006659999998</c:v>
                </c:pt>
                <c:pt idx="1014">
                  <c:v>45.258848200000003</c:v>
                </c:pt>
                <c:pt idx="1015">
                  <c:v>46.549826340000003</c:v>
                </c:pt>
                <c:pt idx="1016">
                  <c:v>45.798102030000003</c:v>
                </c:pt>
                <c:pt idx="1017">
                  <c:v>39.860172470000002</c:v>
                </c:pt>
                <c:pt idx="1018">
                  <c:v>39.210190799999999</c:v>
                </c:pt>
                <c:pt idx="1019">
                  <c:v>40.453827529999998</c:v>
                </c:pt>
                <c:pt idx="1020">
                  <c:v>46.02793278</c:v>
                </c:pt>
                <c:pt idx="1021">
                  <c:v>40.30815029</c:v>
                </c:pt>
                <c:pt idx="1022">
                  <c:v>37.340071170000002</c:v>
                </c:pt>
                <c:pt idx="1023">
                  <c:v>38.669697980000002</c:v>
                </c:pt>
                <c:pt idx="1024">
                  <c:v>38.137642810000003</c:v>
                </c:pt>
                <c:pt idx="1025">
                  <c:v>39.582782299999998</c:v>
                </c:pt>
                <c:pt idx="1026">
                  <c:v>38.713828569999997</c:v>
                </c:pt>
                <c:pt idx="1027">
                  <c:v>39.501094139999999</c:v>
                </c:pt>
                <c:pt idx="1028">
                  <c:v>39.100000600000001</c:v>
                </c:pt>
                <c:pt idx="1029">
                  <c:v>39.256901409999998</c:v>
                </c:pt>
                <c:pt idx="1030">
                  <c:v>42.36930701</c:v>
                </c:pt>
                <c:pt idx="1031">
                  <c:v>41.561414380000002</c:v>
                </c:pt>
                <c:pt idx="1032">
                  <c:v>40.912450669999998</c:v>
                </c:pt>
                <c:pt idx="1033">
                  <c:v>32.410221389999997</c:v>
                </c:pt>
                <c:pt idx="1034">
                  <c:v>41.661781699999999</c:v>
                </c:pt>
                <c:pt idx="1035">
                  <c:v>43.953657479999997</c:v>
                </c:pt>
                <c:pt idx="1036">
                  <c:v>43.293577169999999</c:v>
                </c:pt>
                <c:pt idx="1037">
                  <c:v>43.788678060000002</c:v>
                </c:pt>
                <c:pt idx="1038">
                  <c:v>43.125869819999998</c:v>
                </c:pt>
                <c:pt idx="1039">
                  <c:v>42.937647159999997</c:v>
                </c:pt>
                <c:pt idx="1040">
                  <c:v>43.024400049999997</c:v>
                </c:pt>
                <c:pt idx="1041">
                  <c:v>41.667333640000003</c:v>
                </c:pt>
                <c:pt idx="1042">
                  <c:v>42.118754850000002</c:v>
                </c:pt>
                <c:pt idx="1043">
                  <c:v>39.829787119999999</c:v>
                </c:pt>
                <c:pt idx="1044">
                  <c:v>37.071827769999999</c:v>
                </c:pt>
                <c:pt idx="1045">
                  <c:v>39.098907650000001</c:v>
                </c:pt>
                <c:pt idx="1046">
                  <c:v>38.87417319</c:v>
                </c:pt>
                <c:pt idx="1047">
                  <c:v>39.585395949999999</c:v>
                </c:pt>
                <c:pt idx="1048">
                  <c:v>37.964198240000002</c:v>
                </c:pt>
                <c:pt idx="1049">
                  <c:v>35.732049590000003</c:v>
                </c:pt>
                <c:pt idx="1050">
                  <c:v>33.370659019999998</c:v>
                </c:pt>
                <c:pt idx="1051">
                  <c:v>31.640492980000001</c:v>
                </c:pt>
                <c:pt idx="1052">
                  <c:v>34.756241320000001</c:v>
                </c:pt>
                <c:pt idx="1053">
                  <c:v>33.607256110000002</c:v>
                </c:pt>
                <c:pt idx="1054">
                  <c:v>32.549988450000001</c:v>
                </c:pt>
                <c:pt idx="1055">
                  <c:v>25.144180559999999</c:v>
                </c:pt>
                <c:pt idx="1056">
                  <c:v>22.73417006</c:v>
                </c:pt>
                <c:pt idx="1057">
                  <c:v>28.53413488</c:v>
                </c:pt>
                <c:pt idx="1058">
                  <c:v>32.758567059999997</c:v>
                </c:pt>
                <c:pt idx="1059">
                  <c:v>33.628731250000001</c:v>
                </c:pt>
                <c:pt idx="1060">
                  <c:v>32.567065329999998</c:v>
                </c:pt>
                <c:pt idx="1061">
                  <c:v>32.503645059999997</c:v>
                </c:pt>
                <c:pt idx="1062">
                  <c:v>33.167094390000003</c:v>
                </c:pt>
                <c:pt idx="1063">
                  <c:v>35.700689910000001</c:v>
                </c:pt>
                <c:pt idx="1064">
                  <c:v>36.173960100000002</c:v>
                </c:pt>
                <c:pt idx="1065">
                  <c:v>34.483820340000001</c:v>
                </c:pt>
                <c:pt idx="1066">
                  <c:v>36.17041167</c:v>
                </c:pt>
                <c:pt idx="1067">
                  <c:v>35.262523139999999</c:v>
                </c:pt>
                <c:pt idx="1068">
                  <c:v>34.692101389999998</c:v>
                </c:pt>
                <c:pt idx="1069">
                  <c:v>28.884305850000001</c:v>
                </c:pt>
                <c:pt idx="1070">
                  <c:v>27.76605962</c:v>
                </c:pt>
                <c:pt idx="1071">
                  <c:v>26.99713277</c:v>
                </c:pt>
                <c:pt idx="1072">
                  <c:v>33.640478430000002</c:v>
                </c:pt>
                <c:pt idx="1073">
                  <c:v>33.902641060000001</c:v>
                </c:pt>
                <c:pt idx="1074">
                  <c:v>31.704952110000001</c:v>
                </c:pt>
                <c:pt idx="1075">
                  <c:v>36.616116490000003</c:v>
                </c:pt>
                <c:pt idx="1076">
                  <c:v>35.297497829999998</c:v>
                </c:pt>
                <c:pt idx="1077">
                  <c:v>33.133388330000002</c:v>
                </c:pt>
                <c:pt idx="1078">
                  <c:v>35.092402399999997</c:v>
                </c:pt>
                <c:pt idx="1079">
                  <c:v>33.630644160000003</c:v>
                </c:pt>
                <c:pt idx="1080">
                  <c:v>31.941698219999999</c:v>
                </c:pt>
                <c:pt idx="1081">
                  <c:v>30.908440689999999</c:v>
                </c:pt>
                <c:pt idx="1082">
                  <c:v>29.868357570000001</c:v>
                </c:pt>
                <c:pt idx="1083">
                  <c:v>32.362328230000003</c:v>
                </c:pt>
                <c:pt idx="1084">
                  <c:v>33.913634139999999</c:v>
                </c:pt>
                <c:pt idx="1085">
                  <c:v>34.006874430000003</c:v>
                </c:pt>
                <c:pt idx="1086">
                  <c:v>34.602439859999997</c:v>
                </c:pt>
                <c:pt idx="1087">
                  <c:v>34.199443430000002</c:v>
                </c:pt>
                <c:pt idx="1088">
                  <c:v>35.58027689</c:v>
                </c:pt>
                <c:pt idx="1089">
                  <c:v>36.099134220000003</c:v>
                </c:pt>
                <c:pt idx="1090">
                  <c:v>36.517956890000001</c:v>
                </c:pt>
                <c:pt idx="1091">
                  <c:v>33.61380801</c:v>
                </c:pt>
                <c:pt idx="1092">
                  <c:v>31.424187580000002</c:v>
                </c:pt>
                <c:pt idx="1093">
                  <c:v>27.016642040000001</c:v>
                </c:pt>
                <c:pt idx="1094">
                  <c:v>24.494242509999999</c:v>
                </c:pt>
                <c:pt idx="1095">
                  <c:v>31.659880659999999</c:v>
                </c:pt>
                <c:pt idx="1096">
                  <c:v>39.41606213</c:v>
                </c:pt>
                <c:pt idx="1097">
                  <c:v>41.740980219999997</c:v>
                </c:pt>
                <c:pt idx="1098">
                  <c:v>41.266438950000001</c:v>
                </c:pt>
                <c:pt idx="1099">
                  <c:v>38.736558879999997</c:v>
                </c:pt>
                <c:pt idx="1100">
                  <c:v>38.029392229999999</c:v>
                </c:pt>
                <c:pt idx="1101">
                  <c:v>39.510342430000001</c:v>
                </c:pt>
                <c:pt idx="1102">
                  <c:v>37.351415230000001</c:v>
                </c:pt>
                <c:pt idx="1103">
                  <c:v>36.069822440000003</c:v>
                </c:pt>
                <c:pt idx="1104">
                  <c:v>38.688277100000001</c:v>
                </c:pt>
                <c:pt idx="1105">
                  <c:v>39.488237609999999</c:v>
                </c:pt>
                <c:pt idx="1106">
                  <c:v>39.330922209999997</c:v>
                </c:pt>
                <c:pt idx="1107">
                  <c:v>37.826797839999998</c:v>
                </c:pt>
                <c:pt idx="1108">
                  <c:v>33.851265179999999</c:v>
                </c:pt>
                <c:pt idx="1109">
                  <c:v>33.187174659999997</c:v>
                </c:pt>
                <c:pt idx="1110">
                  <c:v>36.0976657</c:v>
                </c:pt>
                <c:pt idx="1111">
                  <c:v>42.752022859999997</c:v>
                </c:pt>
                <c:pt idx="1112">
                  <c:v>39.584410269999999</c:v>
                </c:pt>
                <c:pt idx="1113">
                  <c:v>40.117117919999998</c:v>
                </c:pt>
                <c:pt idx="1114">
                  <c:v>45.327611840000003</c:v>
                </c:pt>
                <c:pt idx="1115">
                  <c:v>41.881202799999997</c:v>
                </c:pt>
                <c:pt idx="1116">
                  <c:v>37.597853379999997</c:v>
                </c:pt>
                <c:pt idx="1117">
                  <c:v>39.512260210000001</c:v>
                </c:pt>
                <c:pt idx="1118">
                  <c:v>39.503751960000002</c:v>
                </c:pt>
                <c:pt idx="1119">
                  <c:v>43.304931920000001</c:v>
                </c:pt>
                <c:pt idx="1120">
                  <c:v>39.723356129999999</c:v>
                </c:pt>
                <c:pt idx="1121">
                  <c:v>43.030062030000003</c:v>
                </c:pt>
                <c:pt idx="1122">
                  <c:v>46.046692610000001</c:v>
                </c:pt>
                <c:pt idx="1123">
                  <c:v>44.262963970000001</c:v>
                </c:pt>
                <c:pt idx="1124">
                  <c:v>44.269979530000001</c:v>
                </c:pt>
                <c:pt idx="1125">
                  <c:v>44.94772511</c:v>
                </c:pt>
                <c:pt idx="1126">
                  <c:v>48.187349449999999</c:v>
                </c:pt>
                <c:pt idx="1127">
                  <c:v>48.418729079999999</c:v>
                </c:pt>
                <c:pt idx="1128">
                  <c:v>49.095462609999998</c:v>
                </c:pt>
                <c:pt idx="1129">
                  <c:v>46.417186719999997</c:v>
                </c:pt>
                <c:pt idx="1130">
                  <c:v>45.072086390000003</c:v>
                </c:pt>
                <c:pt idx="1131">
                  <c:v>42.266664300000002</c:v>
                </c:pt>
                <c:pt idx="1132">
                  <c:v>42.460985600000001</c:v>
                </c:pt>
                <c:pt idx="1133">
                  <c:v>47.4856111</c:v>
                </c:pt>
                <c:pt idx="1134">
                  <c:v>48.530554840000001</c:v>
                </c:pt>
                <c:pt idx="1135">
                  <c:v>49.035044710000001</c:v>
                </c:pt>
                <c:pt idx="1136">
                  <c:v>48.48535992</c:v>
                </c:pt>
                <c:pt idx="1137">
                  <c:v>49.97727398</c:v>
                </c:pt>
                <c:pt idx="1138">
                  <c:v>48.246661510000003</c:v>
                </c:pt>
                <c:pt idx="1139">
                  <c:v>47.539251200000002</c:v>
                </c:pt>
                <c:pt idx="1140">
                  <c:v>43.014241050000003</c:v>
                </c:pt>
                <c:pt idx="1141">
                  <c:v>39.803067300000002</c:v>
                </c:pt>
                <c:pt idx="1142">
                  <c:v>48.131329010000002</c:v>
                </c:pt>
                <c:pt idx="1143">
                  <c:v>58.551357690000003</c:v>
                </c:pt>
                <c:pt idx="1144">
                  <c:v>55.643518129999997</c:v>
                </c:pt>
                <c:pt idx="1145">
                  <c:v>48.48880415</c:v>
                </c:pt>
                <c:pt idx="1146">
                  <c:v>56.571976339999999</c:v>
                </c:pt>
                <c:pt idx="1147">
                  <c:v>59.672246999999999</c:v>
                </c:pt>
                <c:pt idx="1148">
                  <c:v>57.56192077</c:v>
                </c:pt>
                <c:pt idx="1149">
                  <c:v>56.288265500000001</c:v>
                </c:pt>
                <c:pt idx="1150">
                  <c:v>57.074287009999999</c:v>
                </c:pt>
                <c:pt idx="1151">
                  <c:v>58.550180570000002</c:v>
                </c:pt>
                <c:pt idx="1152">
                  <c:v>60.34112262</c:v>
                </c:pt>
                <c:pt idx="1153">
                  <c:v>63.741693720000001</c:v>
                </c:pt>
                <c:pt idx="1154">
                  <c:v>57.203532979999999</c:v>
                </c:pt>
                <c:pt idx="1155">
                  <c:v>64.143939470000007</c:v>
                </c:pt>
                <c:pt idx="1156">
                  <c:v>62.249222289999999</c:v>
                </c:pt>
                <c:pt idx="1157">
                  <c:v>62.763809240000001</c:v>
                </c:pt>
                <c:pt idx="1158">
                  <c:v>64.155084220000006</c:v>
                </c:pt>
                <c:pt idx="1159">
                  <c:v>64.349282079999995</c:v>
                </c:pt>
                <c:pt idx="1160">
                  <c:v>66.162530390000001</c:v>
                </c:pt>
                <c:pt idx="1161">
                  <c:v>70.610671940000003</c:v>
                </c:pt>
                <c:pt idx="1162">
                  <c:v>73.349561129999998</c:v>
                </c:pt>
                <c:pt idx="1163">
                  <c:v>74.778612649999999</c:v>
                </c:pt>
                <c:pt idx="1164">
                  <c:v>79.860898789999993</c:v>
                </c:pt>
                <c:pt idx="1165">
                  <c:v>81.928846070000006</c:v>
                </c:pt>
                <c:pt idx="1166">
                  <c:v>79.619059800000002</c:v>
                </c:pt>
                <c:pt idx="1167">
                  <c:v>77.568782580000004</c:v>
                </c:pt>
                <c:pt idx="1168">
                  <c:v>79.270073150000002</c:v>
                </c:pt>
                <c:pt idx="1169">
                  <c:v>82.473548179999995</c:v>
                </c:pt>
                <c:pt idx="1170">
                  <c:v>83.324839560000001</c:v>
                </c:pt>
                <c:pt idx="1171">
                  <c:v>80.271366209999996</c:v>
                </c:pt>
                <c:pt idx="1172">
                  <c:v>80.698519660000002</c:v>
                </c:pt>
                <c:pt idx="1173">
                  <c:v>83.865976630000006</c:v>
                </c:pt>
                <c:pt idx="1174">
                  <c:v>88.243777969999996</c:v>
                </c:pt>
                <c:pt idx="1175">
                  <c:v>88.99199376</c:v>
                </c:pt>
                <c:pt idx="1176">
                  <c:v>87.018829670000002</c:v>
                </c:pt>
                <c:pt idx="1177">
                  <c:v>85.398167810000004</c:v>
                </c:pt>
                <c:pt idx="1178">
                  <c:v>93.173061450000006</c:v>
                </c:pt>
                <c:pt idx="1179">
                  <c:v>94.383454279999995</c:v>
                </c:pt>
                <c:pt idx="1180">
                  <c:v>93.396737139999999</c:v>
                </c:pt>
                <c:pt idx="1181">
                  <c:v>92.113554309999998</c:v>
                </c:pt>
                <c:pt idx="1182">
                  <c:v>96.360739980000005</c:v>
                </c:pt>
                <c:pt idx="1183">
                  <c:v>100.84130519999999</c:v>
                </c:pt>
                <c:pt idx="1184">
                  <c:v>101.6476964</c:v>
                </c:pt>
                <c:pt idx="1185">
                  <c:v>99.853411679999994</c:v>
                </c:pt>
                <c:pt idx="1186">
                  <c:v>96.044355339999996</c:v>
                </c:pt>
                <c:pt idx="1187">
                  <c:v>94.258066380000002</c:v>
                </c:pt>
                <c:pt idx="1188">
                  <c:v>100.9261442</c:v>
                </c:pt>
                <c:pt idx="1189">
                  <c:v>100.2899913</c:v>
                </c:pt>
                <c:pt idx="1190">
                  <c:v>98.929893680000006</c:v>
                </c:pt>
                <c:pt idx="1191">
                  <c:v>91.500696599999998</c:v>
                </c:pt>
                <c:pt idx="1192">
                  <c:v>99.488690120000001</c:v>
                </c:pt>
                <c:pt idx="1193">
                  <c:v>97.160691990000004</c:v>
                </c:pt>
                <c:pt idx="1194">
                  <c:v>96.240776400000001</c:v>
                </c:pt>
                <c:pt idx="1195">
                  <c:v>97.214776650000005</c:v>
                </c:pt>
                <c:pt idx="1196">
                  <c:v>92.897504639999994</c:v>
                </c:pt>
                <c:pt idx="1197">
                  <c:v>95.679244519999997</c:v>
                </c:pt>
                <c:pt idx="1198">
                  <c:v>93.620334279999994</c:v>
                </c:pt>
                <c:pt idx="1199">
                  <c:v>99.391929809999993</c:v>
                </c:pt>
                <c:pt idx="1200">
                  <c:v>98.535651110000003</c:v>
                </c:pt>
                <c:pt idx="1201">
                  <c:v>95.785543390000001</c:v>
                </c:pt>
                <c:pt idx="1202">
                  <c:v>98.665811759999997</c:v>
                </c:pt>
                <c:pt idx="1203">
                  <c:v>94.582271059999997</c:v>
                </c:pt>
                <c:pt idx="1204">
                  <c:v>105.28718120000001</c:v>
                </c:pt>
                <c:pt idx="1205">
                  <c:v>98.718697280000001</c:v>
                </c:pt>
                <c:pt idx="1206">
                  <c:v>97.75295663</c:v>
                </c:pt>
                <c:pt idx="1207">
                  <c:v>103.7399984</c:v>
                </c:pt>
                <c:pt idx="1208">
                  <c:v>101.5719769</c:v>
                </c:pt>
                <c:pt idx="1209">
                  <c:v>100.7059531</c:v>
                </c:pt>
                <c:pt idx="1210">
                  <c:v>104.9175834</c:v>
                </c:pt>
                <c:pt idx="1211">
                  <c:v>106.011252</c:v>
                </c:pt>
                <c:pt idx="1212">
                  <c:v>109.2990769</c:v>
                </c:pt>
                <c:pt idx="1213">
                  <c:v>104.46208900000001</c:v>
                </c:pt>
                <c:pt idx="1214">
                  <c:v>102.57033389999999</c:v>
                </c:pt>
                <c:pt idx="1215">
                  <c:v>101.6656033</c:v>
                </c:pt>
                <c:pt idx="1216">
                  <c:v>104.5057501</c:v>
                </c:pt>
                <c:pt idx="1217">
                  <c:v>108.24374829999999</c:v>
                </c:pt>
                <c:pt idx="1218">
                  <c:v>107.48930590000001</c:v>
                </c:pt>
                <c:pt idx="1219">
                  <c:v>110.863761</c:v>
                </c:pt>
                <c:pt idx="1220">
                  <c:v>107.0730533</c:v>
                </c:pt>
                <c:pt idx="1221">
                  <c:v>108.0148787</c:v>
                </c:pt>
                <c:pt idx="1222">
                  <c:v>114.4197388</c:v>
                </c:pt>
                <c:pt idx="1223">
                  <c:v>103.5705832</c:v>
                </c:pt>
                <c:pt idx="1224">
                  <c:v>112.3035835</c:v>
                </c:pt>
                <c:pt idx="1225">
                  <c:v>111.41575640000001</c:v>
                </c:pt>
                <c:pt idx="1226">
                  <c:v>111.84617419999999</c:v>
                </c:pt>
                <c:pt idx="1227">
                  <c:v>118.05912960000001</c:v>
                </c:pt>
                <c:pt idx="1228">
                  <c:v>117.3051607</c:v>
                </c:pt>
                <c:pt idx="1229">
                  <c:v>111.555837</c:v>
                </c:pt>
                <c:pt idx="1230">
                  <c:v>112.4743878</c:v>
                </c:pt>
                <c:pt idx="1231">
                  <c:v>113.92989129999999</c:v>
                </c:pt>
                <c:pt idx="1232">
                  <c:v>103.76312489999999</c:v>
                </c:pt>
                <c:pt idx="1233">
                  <c:v>109.57020679999999</c:v>
                </c:pt>
                <c:pt idx="1234">
                  <c:v>118.3217564</c:v>
                </c:pt>
                <c:pt idx="1235">
                  <c:v>121.1909064</c:v>
                </c:pt>
                <c:pt idx="1236">
                  <c:v>121.50400550000001</c:v>
                </c:pt>
                <c:pt idx="1237">
                  <c:v>121.7105097</c:v>
                </c:pt>
                <c:pt idx="1238">
                  <c:v>121.88147240000001</c:v>
                </c:pt>
                <c:pt idx="1239">
                  <c:v>119.3341032</c:v>
                </c:pt>
                <c:pt idx="1240">
                  <c:v>115.5730855</c:v>
                </c:pt>
                <c:pt idx="1241">
                  <c:v>117.9063268</c:v>
                </c:pt>
                <c:pt idx="1242">
                  <c:v>119.9851779</c:v>
                </c:pt>
                <c:pt idx="1243">
                  <c:v>117.2240985</c:v>
                </c:pt>
                <c:pt idx="1244">
                  <c:v>111.1658597</c:v>
                </c:pt>
                <c:pt idx="1245">
                  <c:v>113.1478156</c:v>
                </c:pt>
                <c:pt idx="1246">
                  <c:v>110.1265781</c:v>
                </c:pt>
                <c:pt idx="1247">
                  <c:v>112.1033195</c:v>
                </c:pt>
                <c:pt idx="1248">
                  <c:v>109.8987917</c:v>
                </c:pt>
                <c:pt idx="1249">
                  <c:v>112.7991633</c:v>
                </c:pt>
                <c:pt idx="1250">
                  <c:v>111.4865018</c:v>
                </c:pt>
                <c:pt idx="1251">
                  <c:v>110.7212174</c:v>
                </c:pt>
                <c:pt idx="1252">
                  <c:v>111.6259694</c:v>
                </c:pt>
                <c:pt idx="1253">
                  <c:v>117.4987406</c:v>
                </c:pt>
                <c:pt idx="1254">
                  <c:v>115.51155420000001</c:v>
                </c:pt>
                <c:pt idx="1255">
                  <c:v>112.06939079999999</c:v>
                </c:pt>
                <c:pt idx="1256">
                  <c:v>107.0590007</c:v>
                </c:pt>
                <c:pt idx="1257">
                  <c:v>107.6136783</c:v>
                </c:pt>
                <c:pt idx="1258">
                  <c:v>111.766901</c:v>
                </c:pt>
                <c:pt idx="1259">
                  <c:v>108.0741458</c:v>
                </c:pt>
                <c:pt idx="1260">
                  <c:v>93.115728290000007</c:v>
                </c:pt>
                <c:pt idx="1261">
                  <c:v>92.729871579999994</c:v>
                </c:pt>
                <c:pt idx="1262">
                  <c:v>81.046906089999993</c:v>
                </c:pt>
                <c:pt idx="1263">
                  <c:v>54.612702400000003</c:v>
                </c:pt>
                <c:pt idx="1264">
                  <c:v>49.982118730000003</c:v>
                </c:pt>
                <c:pt idx="1265">
                  <c:v>47.584213140000003</c:v>
                </c:pt>
                <c:pt idx="1266">
                  <c:v>46.139253650000001</c:v>
                </c:pt>
                <c:pt idx="1267">
                  <c:v>44.988118470000003</c:v>
                </c:pt>
                <c:pt idx="1268">
                  <c:v>51.80035367</c:v>
                </c:pt>
                <c:pt idx="1269">
                  <c:v>55.010748069999998</c:v>
                </c:pt>
                <c:pt idx="1270">
                  <c:v>48.960897860000003</c:v>
                </c:pt>
                <c:pt idx="1271">
                  <c:v>44.173540029999998</c:v>
                </c:pt>
                <c:pt idx="1272">
                  <c:v>40.301886379999999</c:v>
                </c:pt>
                <c:pt idx="1273">
                  <c:v>30.934121940000001</c:v>
                </c:pt>
                <c:pt idx="1274">
                  <c:v>15.079428050000001</c:v>
                </c:pt>
                <c:pt idx="1275">
                  <c:v>17.509764990000001</c:v>
                </c:pt>
                <c:pt idx="1276">
                  <c:v>35.912078700000002</c:v>
                </c:pt>
                <c:pt idx="1277">
                  <c:v>44.082805909999998</c:v>
                </c:pt>
                <c:pt idx="1278">
                  <c:v>43.748909230000002</c:v>
                </c:pt>
                <c:pt idx="1279">
                  <c:v>38.899083480000002</c:v>
                </c:pt>
                <c:pt idx="1280">
                  <c:v>39.15761328</c:v>
                </c:pt>
                <c:pt idx="1281">
                  <c:v>52.400000110000001</c:v>
                </c:pt>
                <c:pt idx="1282">
                  <c:v>45.582770330000002</c:v>
                </c:pt>
                <c:pt idx="1283">
                  <c:v>47.640304530000002</c:v>
                </c:pt>
                <c:pt idx="1284">
                  <c:v>50.048718409999999</c:v>
                </c:pt>
                <c:pt idx="1285">
                  <c:v>48.229709040000003</c:v>
                </c:pt>
                <c:pt idx="1286">
                  <c:v>51.351218070000002</c:v>
                </c:pt>
                <c:pt idx="1287">
                  <c:v>52.879292360000001</c:v>
                </c:pt>
                <c:pt idx="1288">
                  <c:v>46.330354210000003</c:v>
                </c:pt>
                <c:pt idx="1289">
                  <c:v>43.607819540000001</c:v>
                </c:pt>
                <c:pt idx="1290">
                  <c:v>38.136250179999998</c:v>
                </c:pt>
                <c:pt idx="1291">
                  <c:v>37.03418817</c:v>
                </c:pt>
                <c:pt idx="1292">
                  <c:v>34.073776469999999</c:v>
                </c:pt>
                <c:pt idx="1293">
                  <c:v>35.051187640000002</c:v>
                </c:pt>
                <c:pt idx="1294">
                  <c:v>31.838733040000001</c:v>
                </c:pt>
                <c:pt idx="1295">
                  <c:v>32.096010100000001</c:v>
                </c:pt>
                <c:pt idx="1296">
                  <c:v>32.264511110000001</c:v>
                </c:pt>
                <c:pt idx="1297">
                  <c:v>32.371412489999997</c:v>
                </c:pt>
                <c:pt idx="1298">
                  <c:v>30.169368309999999</c:v>
                </c:pt>
                <c:pt idx="1299">
                  <c:v>35.065160919999997</c:v>
                </c:pt>
                <c:pt idx="1300">
                  <c:v>43.345785120000002</c:v>
                </c:pt>
                <c:pt idx="1301">
                  <c:v>49.512709059999999</c:v>
                </c:pt>
                <c:pt idx="1302">
                  <c:v>37.675303220000004</c:v>
                </c:pt>
                <c:pt idx="1303">
                  <c:v>34.91116572</c:v>
                </c:pt>
                <c:pt idx="1304">
                  <c:v>32.111059189999999</c:v>
                </c:pt>
                <c:pt idx="1305">
                  <c:v>40.494936410000001</c:v>
                </c:pt>
                <c:pt idx="1306">
                  <c:v>33.683012779999999</c:v>
                </c:pt>
                <c:pt idx="1307">
                  <c:v>27.734805770000001</c:v>
                </c:pt>
                <c:pt idx="1308">
                  <c:v>26.556924779999999</c:v>
                </c:pt>
                <c:pt idx="1309">
                  <c:v>29.313674540000001</c:v>
                </c:pt>
                <c:pt idx="1310">
                  <c:v>27.150546869999999</c:v>
                </c:pt>
                <c:pt idx="1311">
                  <c:v>22.066527239999999</c:v>
                </c:pt>
                <c:pt idx="1312">
                  <c:v>20.08099936</c:v>
                </c:pt>
                <c:pt idx="1313">
                  <c:v>18.797273529999998</c:v>
                </c:pt>
                <c:pt idx="1314">
                  <c:v>12.928432519999999</c:v>
                </c:pt>
                <c:pt idx="1315">
                  <c:v>22.310563290000001</c:v>
                </c:pt>
                <c:pt idx="1316">
                  <c:v>26.664086489999999</c:v>
                </c:pt>
                <c:pt idx="1317">
                  <c:v>27.77914818</c:v>
                </c:pt>
                <c:pt idx="1318">
                  <c:v>29.487019669999999</c:v>
                </c:pt>
                <c:pt idx="1319">
                  <c:v>23.182914499999999</c:v>
                </c:pt>
                <c:pt idx="1320">
                  <c:v>19.05038832</c:v>
                </c:pt>
                <c:pt idx="1321">
                  <c:v>13.308138509999999</c:v>
                </c:pt>
                <c:pt idx="1322">
                  <c:v>11.33688192</c:v>
                </c:pt>
                <c:pt idx="1323">
                  <c:v>23.182146750000001</c:v>
                </c:pt>
                <c:pt idx="1324">
                  <c:v>24.56466094</c:v>
                </c:pt>
                <c:pt idx="1325">
                  <c:v>25.204689200000001</c:v>
                </c:pt>
                <c:pt idx="1326">
                  <c:v>25.67015335</c:v>
                </c:pt>
                <c:pt idx="1327">
                  <c:v>26.047625759999999</c:v>
                </c:pt>
                <c:pt idx="1328">
                  <c:v>38.027279630000002</c:v>
                </c:pt>
                <c:pt idx="1329">
                  <c:v>29.308969130000001</c:v>
                </c:pt>
                <c:pt idx="1330">
                  <c:v>34.108721209999999</c:v>
                </c:pt>
                <c:pt idx="1331">
                  <c:v>38.521494619999999</c:v>
                </c:pt>
                <c:pt idx="1332">
                  <c:v>44.380654419999999</c:v>
                </c:pt>
                <c:pt idx="1333">
                  <c:v>47.805303790000004</c:v>
                </c:pt>
                <c:pt idx="1334">
                  <c:v>48.703472179999999</c:v>
                </c:pt>
                <c:pt idx="1335">
                  <c:v>48.211372169999997</c:v>
                </c:pt>
                <c:pt idx="1336">
                  <c:v>45.530244770000003</c:v>
                </c:pt>
                <c:pt idx="1337">
                  <c:v>44.657510539999997</c:v>
                </c:pt>
                <c:pt idx="1338">
                  <c:v>41.534577179999999</c:v>
                </c:pt>
                <c:pt idx="1339">
                  <c:v>35.9426658</c:v>
                </c:pt>
                <c:pt idx="1340">
                  <c:v>31.25541651</c:v>
                </c:pt>
                <c:pt idx="1341">
                  <c:v>34.434539880000003</c:v>
                </c:pt>
                <c:pt idx="1342">
                  <c:v>40.809911669999998</c:v>
                </c:pt>
                <c:pt idx="1343">
                  <c:v>42.522214390000002</c:v>
                </c:pt>
                <c:pt idx="1344">
                  <c:v>35.522974900000001</c:v>
                </c:pt>
                <c:pt idx="1345">
                  <c:v>33.839119109999999</c:v>
                </c:pt>
                <c:pt idx="1346">
                  <c:v>28.69309295</c:v>
                </c:pt>
                <c:pt idx="1347">
                  <c:v>26.895310989999999</c:v>
                </c:pt>
                <c:pt idx="1348">
                  <c:v>32.13158825</c:v>
                </c:pt>
                <c:pt idx="1349">
                  <c:v>42.212576640000002</c:v>
                </c:pt>
                <c:pt idx="1350">
                  <c:v>44.257301699999999</c:v>
                </c:pt>
                <c:pt idx="1351">
                  <c:v>38.35442338</c:v>
                </c:pt>
                <c:pt idx="1352">
                  <c:v>38.013669880000002</c:v>
                </c:pt>
                <c:pt idx="1353">
                  <c:v>29.557768280000001</c:v>
                </c:pt>
                <c:pt idx="1354">
                  <c:v>31.966649790000002</c:v>
                </c:pt>
                <c:pt idx="1355">
                  <c:v>33.020481140000001</c:v>
                </c:pt>
                <c:pt idx="1356">
                  <c:v>33.63962205</c:v>
                </c:pt>
                <c:pt idx="1357">
                  <c:v>34.189850370000002</c:v>
                </c:pt>
                <c:pt idx="1358">
                  <c:v>35.042416539999998</c:v>
                </c:pt>
                <c:pt idx="1359">
                  <c:v>33.609456989999998</c:v>
                </c:pt>
                <c:pt idx="1360">
                  <c:v>28.231658159999999</c:v>
                </c:pt>
                <c:pt idx="1361">
                  <c:v>24.03372869</c:v>
                </c:pt>
                <c:pt idx="1362">
                  <c:v>26.422182419999999</c:v>
                </c:pt>
                <c:pt idx="1363">
                  <c:v>33.176556609999999</c:v>
                </c:pt>
                <c:pt idx="1364">
                  <c:v>45.429719089999999</c:v>
                </c:pt>
                <c:pt idx="1365">
                  <c:v>46.28938161</c:v>
                </c:pt>
                <c:pt idx="1366">
                  <c:v>46.396189339999999</c:v>
                </c:pt>
                <c:pt idx="1367">
                  <c:v>43.625340629999997</c:v>
                </c:pt>
                <c:pt idx="1368">
                  <c:v>42.941877849999997</c:v>
                </c:pt>
                <c:pt idx="1369">
                  <c:v>46.616645120000001</c:v>
                </c:pt>
                <c:pt idx="1370">
                  <c:v>46.655217710000002</c:v>
                </c:pt>
                <c:pt idx="1371">
                  <c:v>47.231760530000003</c:v>
                </c:pt>
                <c:pt idx="1372">
                  <c:v>48.67774412</c:v>
                </c:pt>
                <c:pt idx="1373">
                  <c:v>48.619699910000001</c:v>
                </c:pt>
                <c:pt idx="1374">
                  <c:v>47.802425749999998</c:v>
                </c:pt>
                <c:pt idx="1375">
                  <c:v>46.631515589999999</c:v>
                </c:pt>
                <c:pt idx="1376">
                  <c:v>46.700146670000002</c:v>
                </c:pt>
                <c:pt idx="1377">
                  <c:v>47.607557450000002</c:v>
                </c:pt>
                <c:pt idx="1378">
                  <c:v>47.308194229999998</c:v>
                </c:pt>
                <c:pt idx="1379">
                  <c:v>45.969149219999998</c:v>
                </c:pt>
                <c:pt idx="1380">
                  <c:v>46.946022110000001</c:v>
                </c:pt>
                <c:pt idx="1381">
                  <c:v>42.864487599999997</c:v>
                </c:pt>
                <c:pt idx="1382">
                  <c:v>47.124405029999998</c:v>
                </c:pt>
                <c:pt idx="1383">
                  <c:v>47.095651259999997</c:v>
                </c:pt>
                <c:pt idx="1384">
                  <c:v>47.912652639999997</c:v>
                </c:pt>
                <c:pt idx="1385">
                  <c:v>48.535865289999997</c:v>
                </c:pt>
                <c:pt idx="1386">
                  <c:v>49.346494890000002</c:v>
                </c:pt>
                <c:pt idx="1387">
                  <c:v>50.177685830000001</c:v>
                </c:pt>
                <c:pt idx="1388">
                  <c:v>47.284796309999997</c:v>
                </c:pt>
                <c:pt idx="1389">
                  <c:v>50.144645949999997</c:v>
                </c:pt>
                <c:pt idx="1390">
                  <c:v>49.141760429999998</c:v>
                </c:pt>
                <c:pt idx="1391">
                  <c:v>49.263939460000003</c:v>
                </c:pt>
                <c:pt idx="1392">
                  <c:v>48.422069039999997</c:v>
                </c:pt>
                <c:pt idx="1393">
                  <c:v>47.922367010000002</c:v>
                </c:pt>
                <c:pt idx="1394">
                  <c:v>48.405009460000002</c:v>
                </c:pt>
                <c:pt idx="1395">
                  <c:v>50.026941209999997</c:v>
                </c:pt>
                <c:pt idx="1396">
                  <c:v>50.745586459999998</c:v>
                </c:pt>
                <c:pt idx="1397">
                  <c:v>49.963438119999999</c:v>
                </c:pt>
                <c:pt idx="1398">
                  <c:v>49.990662360000002</c:v>
                </c:pt>
                <c:pt idx="1399">
                  <c:v>49.213927009999999</c:v>
                </c:pt>
                <c:pt idx="1400">
                  <c:v>47.83790303</c:v>
                </c:pt>
                <c:pt idx="1401">
                  <c:v>47.017583180000003</c:v>
                </c:pt>
                <c:pt idx="1402">
                  <c:v>49.445141190000001</c:v>
                </c:pt>
                <c:pt idx="1403">
                  <c:v>48.808893949999998</c:v>
                </c:pt>
                <c:pt idx="1404">
                  <c:v>48.561565799999997</c:v>
                </c:pt>
                <c:pt idx="1405">
                  <c:v>46.963765709999997</c:v>
                </c:pt>
                <c:pt idx="1406">
                  <c:v>46.730890250000002</c:v>
                </c:pt>
                <c:pt idx="1407">
                  <c:v>46.863139169999997</c:v>
                </c:pt>
                <c:pt idx="1408">
                  <c:v>47.339580410000003</c:v>
                </c:pt>
                <c:pt idx="1409">
                  <c:v>48.398284279999999</c:v>
                </c:pt>
                <c:pt idx="1410">
                  <c:v>48.119360999999998</c:v>
                </c:pt>
                <c:pt idx="1411">
                  <c:v>49.162231159999997</c:v>
                </c:pt>
                <c:pt idx="1412">
                  <c:v>49.458195660000001</c:v>
                </c:pt>
                <c:pt idx="1413">
                  <c:v>47.95675456</c:v>
                </c:pt>
                <c:pt idx="1414">
                  <c:v>47.781067159999999</c:v>
                </c:pt>
                <c:pt idx="1415">
                  <c:v>47.842645830000002</c:v>
                </c:pt>
                <c:pt idx="1416">
                  <c:v>47.964973180000001</c:v>
                </c:pt>
                <c:pt idx="1417">
                  <c:v>48.118552469999997</c:v>
                </c:pt>
                <c:pt idx="1418">
                  <c:v>46.167628540000003</c:v>
                </c:pt>
                <c:pt idx="1419">
                  <c:v>45.856082989999997</c:v>
                </c:pt>
                <c:pt idx="1420">
                  <c:v>45.984932010000001</c:v>
                </c:pt>
                <c:pt idx="1421">
                  <c:v>45.106403929999999</c:v>
                </c:pt>
                <c:pt idx="1422">
                  <c:v>45.338466799999999</c:v>
                </c:pt>
                <c:pt idx="1423">
                  <c:v>45.250897909999999</c:v>
                </c:pt>
                <c:pt idx="1424">
                  <c:v>44.593850969999998</c:v>
                </c:pt>
                <c:pt idx="1425">
                  <c:v>43.833166460000001</c:v>
                </c:pt>
                <c:pt idx="1426">
                  <c:v>42.749768400000001</c:v>
                </c:pt>
                <c:pt idx="1427">
                  <c:v>42.058328779999997</c:v>
                </c:pt>
                <c:pt idx="1428">
                  <c:v>42.936767230000001</c:v>
                </c:pt>
                <c:pt idx="1429">
                  <c:v>44.620630929999997</c:v>
                </c:pt>
                <c:pt idx="1430">
                  <c:v>46.082031319999999</c:v>
                </c:pt>
                <c:pt idx="1431">
                  <c:v>45.800174069999997</c:v>
                </c:pt>
                <c:pt idx="1432">
                  <c:v>43.794624380000002</c:v>
                </c:pt>
                <c:pt idx="1433">
                  <c:v>41.905887640000003</c:v>
                </c:pt>
                <c:pt idx="1434">
                  <c:v>43.27994151</c:v>
                </c:pt>
                <c:pt idx="1435">
                  <c:v>42.941271810000003</c:v>
                </c:pt>
                <c:pt idx="1436">
                  <c:v>40.267644300000001</c:v>
                </c:pt>
                <c:pt idx="1437">
                  <c:v>41.923353259999999</c:v>
                </c:pt>
                <c:pt idx="1438">
                  <c:v>43.805130339999998</c:v>
                </c:pt>
                <c:pt idx="1439">
                  <c:v>46.658457499999997</c:v>
                </c:pt>
                <c:pt idx="1440">
                  <c:v>46.915394429999999</c:v>
                </c:pt>
                <c:pt idx="1441">
                  <c:v>45.911430060000001</c:v>
                </c:pt>
                <c:pt idx="1442">
                  <c:v>46.05101209</c:v>
                </c:pt>
                <c:pt idx="1443">
                  <c:v>45.411351490000001</c:v>
                </c:pt>
                <c:pt idx="1444">
                  <c:v>45.139646640000002</c:v>
                </c:pt>
                <c:pt idx="1445">
                  <c:v>44.927500649999999</c:v>
                </c:pt>
                <c:pt idx="1446">
                  <c:v>44.750688680000003</c:v>
                </c:pt>
                <c:pt idx="1447">
                  <c:v>43.789618689999998</c:v>
                </c:pt>
                <c:pt idx="1448">
                  <c:v>41.729931780000001</c:v>
                </c:pt>
                <c:pt idx="1449">
                  <c:v>38.246570910000003</c:v>
                </c:pt>
                <c:pt idx="1450">
                  <c:v>37.761470639999999</c:v>
                </c:pt>
                <c:pt idx="1451">
                  <c:v>40.62122952</c:v>
                </c:pt>
                <c:pt idx="1452">
                  <c:v>43.73096348</c:v>
                </c:pt>
                <c:pt idx="1453">
                  <c:v>43.800252989999997</c:v>
                </c:pt>
                <c:pt idx="1454">
                  <c:v>42.979813870000001</c:v>
                </c:pt>
                <c:pt idx="1455">
                  <c:v>41.7698295</c:v>
                </c:pt>
                <c:pt idx="1456">
                  <c:v>42.15538969</c:v>
                </c:pt>
                <c:pt idx="1457">
                  <c:v>41.329021820000001</c:v>
                </c:pt>
                <c:pt idx="1458">
                  <c:v>40.882500090000001</c:v>
                </c:pt>
                <c:pt idx="1459">
                  <c:v>38.876042320000003</c:v>
                </c:pt>
                <c:pt idx="1460">
                  <c:v>15.199188120000001</c:v>
                </c:pt>
                <c:pt idx="1461">
                  <c:v>31.30118366</c:v>
                </c:pt>
                <c:pt idx="1462">
                  <c:v>42.193953110000002</c:v>
                </c:pt>
                <c:pt idx="1463">
                  <c:v>40.230857950000001</c:v>
                </c:pt>
                <c:pt idx="1464">
                  <c:v>39.14627651</c:v>
                </c:pt>
                <c:pt idx="1465">
                  <c:v>37.239381559999998</c:v>
                </c:pt>
                <c:pt idx="1466">
                  <c:v>32.955474299999999</c:v>
                </c:pt>
                <c:pt idx="1467">
                  <c:v>33.691014959999997</c:v>
                </c:pt>
                <c:pt idx="1468">
                  <c:v>34.515126369999997</c:v>
                </c:pt>
                <c:pt idx="1469">
                  <c:v>40.760945040000003</c:v>
                </c:pt>
                <c:pt idx="1470">
                  <c:v>42.535923889999999</c:v>
                </c:pt>
                <c:pt idx="1471">
                  <c:v>41.589395639999999</c:v>
                </c:pt>
                <c:pt idx="1472">
                  <c:v>40.170814180000001</c:v>
                </c:pt>
                <c:pt idx="1473">
                  <c:v>41.464344869999998</c:v>
                </c:pt>
                <c:pt idx="1474">
                  <c:v>36.802175179999999</c:v>
                </c:pt>
                <c:pt idx="1475">
                  <c:v>34.379736610000002</c:v>
                </c:pt>
                <c:pt idx="1476">
                  <c:v>41.269617709999999</c:v>
                </c:pt>
                <c:pt idx="1477">
                  <c:v>42.747109459999997</c:v>
                </c:pt>
                <c:pt idx="1478">
                  <c:v>38.99305013</c:v>
                </c:pt>
                <c:pt idx="1479">
                  <c:v>43.406018510000003</c:v>
                </c:pt>
                <c:pt idx="1480">
                  <c:v>45.963910640000002</c:v>
                </c:pt>
                <c:pt idx="1481">
                  <c:v>46.300424820000003</c:v>
                </c:pt>
                <c:pt idx="1482">
                  <c:v>44.37347733</c:v>
                </c:pt>
                <c:pt idx="1483">
                  <c:v>44.738608810000002</c:v>
                </c:pt>
                <c:pt idx="1484">
                  <c:v>41.93905487</c:v>
                </c:pt>
                <c:pt idx="1485">
                  <c:v>36.225183039999997</c:v>
                </c:pt>
                <c:pt idx="1486">
                  <c:v>47.89699693</c:v>
                </c:pt>
                <c:pt idx="1487">
                  <c:v>47.966110909999998</c:v>
                </c:pt>
                <c:pt idx="1488">
                  <c:v>51.172500790000001</c:v>
                </c:pt>
                <c:pt idx="1489">
                  <c:v>50.807184999999997</c:v>
                </c:pt>
                <c:pt idx="1490">
                  <c:v>48.401296330000001</c:v>
                </c:pt>
                <c:pt idx="1491">
                  <c:v>49.081692580000002</c:v>
                </c:pt>
                <c:pt idx="1492">
                  <c:v>51.729304259999999</c:v>
                </c:pt>
                <c:pt idx="1493">
                  <c:v>50.970339289999998</c:v>
                </c:pt>
                <c:pt idx="1494">
                  <c:v>45.833914649999997</c:v>
                </c:pt>
                <c:pt idx="1495">
                  <c:v>46.000222370000003</c:v>
                </c:pt>
                <c:pt idx="1496">
                  <c:v>49.606258799999999</c:v>
                </c:pt>
                <c:pt idx="1497">
                  <c:v>51.785898639999999</c:v>
                </c:pt>
                <c:pt idx="1498">
                  <c:v>36.890230500000001</c:v>
                </c:pt>
                <c:pt idx="1499">
                  <c:v>51.732455870000003</c:v>
                </c:pt>
                <c:pt idx="1500">
                  <c:v>55.986026809999998</c:v>
                </c:pt>
                <c:pt idx="1501">
                  <c:v>55.876855900000002</c:v>
                </c:pt>
                <c:pt idx="1502">
                  <c:v>50.988001490000002</c:v>
                </c:pt>
                <c:pt idx="1503">
                  <c:v>46.515649209999999</c:v>
                </c:pt>
                <c:pt idx="1504">
                  <c:v>49.940967030000003</c:v>
                </c:pt>
                <c:pt idx="1505">
                  <c:v>52.676381749999997</c:v>
                </c:pt>
                <c:pt idx="1506">
                  <c:v>53.386837219999997</c:v>
                </c:pt>
                <c:pt idx="1507">
                  <c:v>56.319187040000003</c:v>
                </c:pt>
                <c:pt idx="1508">
                  <c:v>55.68920112</c:v>
                </c:pt>
                <c:pt idx="1509">
                  <c:v>58.657144770000002</c:v>
                </c:pt>
                <c:pt idx="1510">
                  <c:v>59.177797470000002</c:v>
                </c:pt>
                <c:pt idx="1511">
                  <c:v>58.424071120000001</c:v>
                </c:pt>
                <c:pt idx="1512">
                  <c:v>56.79429348</c:v>
                </c:pt>
                <c:pt idx="1513">
                  <c:v>56.804311970000001</c:v>
                </c:pt>
                <c:pt idx="1514">
                  <c:v>56.407306259999999</c:v>
                </c:pt>
                <c:pt idx="1515">
                  <c:v>59.764344139999999</c:v>
                </c:pt>
                <c:pt idx="1516">
                  <c:v>64.012363190000002</c:v>
                </c:pt>
                <c:pt idx="1517">
                  <c:v>68.236691399999998</c:v>
                </c:pt>
                <c:pt idx="1518">
                  <c:v>68.181893939999995</c:v>
                </c:pt>
                <c:pt idx="1519">
                  <c:v>73.530543739999999</c:v>
                </c:pt>
                <c:pt idx="1520">
                  <c:v>72.660749659999993</c:v>
                </c:pt>
                <c:pt idx="1521">
                  <c:v>73.510924739999993</c:v>
                </c:pt>
                <c:pt idx="1522">
                  <c:v>73.756754839999999</c:v>
                </c:pt>
                <c:pt idx="1523">
                  <c:v>73.338797069999998</c:v>
                </c:pt>
                <c:pt idx="1524">
                  <c:v>74.60763034</c:v>
                </c:pt>
                <c:pt idx="1525">
                  <c:v>76.700209090000001</c:v>
                </c:pt>
                <c:pt idx="1526">
                  <c:v>79.954606740000003</c:v>
                </c:pt>
                <c:pt idx="1527">
                  <c:v>80.199333929999995</c:v>
                </c:pt>
                <c:pt idx="1528">
                  <c:v>85.645064759999997</c:v>
                </c:pt>
                <c:pt idx="1529">
                  <c:v>84.798303590000003</c:v>
                </c:pt>
                <c:pt idx="1530">
                  <c:v>84.217167930000002</c:v>
                </c:pt>
                <c:pt idx="1531">
                  <c:v>73.027917369999997</c:v>
                </c:pt>
                <c:pt idx="1532">
                  <c:v>78.412391130000003</c:v>
                </c:pt>
                <c:pt idx="1533">
                  <c:v>90.550957150000002</c:v>
                </c:pt>
                <c:pt idx="1534">
                  <c:v>89.296541700000006</c:v>
                </c:pt>
                <c:pt idx="1535">
                  <c:v>90.064650619999995</c:v>
                </c:pt>
                <c:pt idx="1536">
                  <c:v>87.97468069</c:v>
                </c:pt>
                <c:pt idx="1537">
                  <c:v>90.098029699999998</c:v>
                </c:pt>
                <c:pt idx="1538">
                  <c:v>89.60641674</c:v>
                </c:pt>
                <c:pt idx="1539">
                  <c:v>90.030376869999998</c:v>
                </c:pt>
                <c:pt idx="1540">
                  <c:v>91.105743860000004</c:v>
                </c:pt>
                <c:pt idx="1541">
                  <c:v>97.535495879999999</c:v>
                </c:pt>
                <c:pt idx="1542">
                  <c:v>98.410437689999995</c:v>
                </c:pt>
                <c:pt idx="1543">
                  <c:v>96.673876070000006</c:v>
                </c:pt>
                <c:pt idx="1544">
                  <c:v>97.505048770000002</c:v>
                </c:pt>
                <c:pt idx="1545">
                  <c:v>92.230047229999997</c:v>
                </c:pt>
                <c:pt idx="1546">
                  <c:v>93.696661579999997</c:v>
                </c:pt>
                <c:pt idx="1547">
                  <c:v>98.236933750000006</c:v>
                </c:pt>
                <c:pt idx="1548">
                  <c:v>104.6497727</c:v>
                </c:pt>
                <c:pt idx="1549">
                  <c:v>106.78897980000001</c:v>
                </c:pt>
                <c:pt idx="1550">
                  <c:v>103.0655806</c:v>
                </c:pt>
                <c:pt idx="1551">
                  <c:v>102.7630319</c:v>
                </c:pt>
                <c:pt idx="1552">
                  <c:v>103.5651009</c:v>
                </c:pt>
                <c:pt idx="1553">
                  <c:v>97.772199709999995</c:v>
                </c:pt>
                <c:pt idx="1554">
                  <c:v>98.075764579999998</c:v>
                </c:pt>
                <c:pt idx="1555">
                  <c:v>99.160930309999998</c:v>
                </c:pt>
                <c:pt idx="1556">
                  <c:v>97.721277150000006</c:v>
                </c:pt>
                <c:pt idx="1557">
                  <c:v>102.5360737</c:v>
                </c:pt>
                <c:pt idx="1558">
                  <c:v>104.7269573</c:v>
                </c:pt>
                <c:pt idx="1559">
                  <c:v>102.1057158</c:v>
                </c:pt>
                <c:pt idx="1560">
                  <c:v>99.468257980000004</c:v>
                </c:pt>
                <c:pt idx="1561">
                  <c:v>99.094714960000005</c:v>
                </c:pt>
                <c:pt idx="1562">
                  <c:v>102.08836959999999</c:v>
                </c:pt>
                <c:pt idx="1563">
                  <c:v>94.738956490000007</c:v>
                </c:pt>
                <c:pt idx="1564">
                  <c:v>97.312065649999994</c:v>
                </c:pt>
                <c:pt idx="1565">
                  <c:v>104.0352889</c:v>
                </c:pt>
                <c:pt idx="1566">
                  <c:v>109.4404213</c:v>
                </c:pt>
                <c:pt idx="1567">
                  <c:v>106.7635585</c:v>
                </c:pt>
                <c:pt idx="1568">
                  <c:v>109.7340726</c:v>
                </c:pt>
                <c:pt idx="1569">
                  <c:v>107.7100445</c:v>
                </c:pt>
                <c:pt idx="1570">
                  <c:v>91.98268684</c:v>
                </c:pt>
                <c:pt idx="1571">
                  <c:v>112.5275575</c:v>
                </c:pt>
                <c:pt idx="1572">
                  <c:v>116.2037488</c:v>
                </c:pt>
                <c:pt idx="1573">
                  <c:v>116.38418059999999</c:v>
                </c:pt>
                <c:pt idx="1574">
                  <c:v>112.0459738</c:v>
                </c:pt>
                <c:pt idx="1575">
                  <c:v>114.46549709999999</c:v>
                </c:pt>
                <c:pt idx="1576">
                  <c:v>110.8625162</c:v>
                </c:pt>
                <c:pt idx="1577">
                  <c:v>112.7629756</c:v>
                </c:pt>
                <c:pt idx="1578">
                  <c:v>119.2335274</c:v>
                </c:pt>
                <c:pt idx="1579">
                  <c:v>115.17389420000001</c:v>
                </c:pt>
                <c:pt idx="1580">
                  <c:v>117.1177419</c:v>
                </c:pt>
                <c:pt idx="1581">
                  <c:v>116.444929</c:v>
                </c:pt>
                <c:pt idx="1582">
                  <c:v>119.8497491</c:v>
                </c:pt>
                <c:pt idx="1583">
                  <c:v>116.3101389</c:v>
                </c:pt>
                <c:pt idx="1584">
                  <c:v>114.2153239</c:v>
                </c:pt>
                <c:pt idx="1585">
                  <c:v>108.95107230000001</c:v>
                </c:pt>
                <c:pt idx="1586">
                  <c:v>109.6689576</c:v>
                </c:pt>
                <c:pt idx="1587">
                  <c:v>114.3678572</c:v>
                </c:pt>
                <c:pt idx="1588">
                  <c:v>105.87020699999999</c:v>
                </c:pt>
                <c:pt idx="1589">
                  <c:v>109.9656504</c:v>
                </c:pt>
                <c:pt idx="1590">
                  <c:v>107.7642803</c:v>
                </c:pt>
                <c:pt idx="1591">
                  <c:v>110.9206958</c:v>
                </c:pt>
                <c:pt idx="1592">
                  <c:v>114.4852475</c:v>
                </c:pt>
                <c:pt idx="1593">
                  <c:v>116.17821499999999</c:v>
                </c:pt>
                <c:pt idx="1594">
                  <c:v>119.87681310000001</c:v>
                </c:pt>
                <c:pt idx="1595">
                  <c:v>120.2057253</c:v>
                </c:pt>
                <c:pt idx="1596">
                  <c:v>117.61829760000001</c:v>
                </c:pt>
                <c:pt idx="1597">
                  <c:v>118.7086621</c:v>
                </c:pt>
                <c:pt idx="1598">
                  <c:v>120.5407507</c:v>
                </c:pt>
                <c:pt idx="1599">
                  <c:v>122.5618594</c:v>
                </c:pt>
                <c:pt idx="1600">
                  <c:v>121.2009221</c:v>
                </c:pt>
                <c:pt idx="1601">
                  <c:v>117.264003</c:v>
                </c:pt>
                <c:pt idx="1602">
                  <c:v>117.5754348</c:v>
                </c:pt>
                <c:pt idx="1603">
                  <c:v>120.9945826</c:v>
                </c:pt>
                <c:pt idx="1604">
                  <c:v>122.9094163</c:v>
                </c:pt>
                <c:pt idx="1605">
                  <c:v>121.81540579999999</c:v>
                </c:pt>
                <c:pt idx="1606">
                  <c:v>124.9681626</c:v>
                </c:pt>
                <c:pt idx="1607">
                  <c:v>126.1548002</c:v>
                </c:pt>
                <c:pt idx="1608">
                  <c:v>125.9684554</c:v>
                </c:pt>
                <c:pt idx="1609">
                  <c:v>123.3557283</c:v>
                </c:pt>
                <c:pt idx="1610">
                  <c:v>124.70410769999999</c:v>
                </c:pt>
                <c:pt idx="1611">
                  <c:v>123.6028069</c:v>
                </c:pt>
                <c:pt idx="1612">
                  <c:v>128.01216020000001</c:v>
                </c:pt>
                <c:pt idx="1613">
                  <c:v>126.3125196</c:v>
                </c:pt>
                <c:pt idx="1614">
                  <c:v>125.7026216</c:v>
                </c:pt>
                <c:pt idx="1615">
                  <c:v>125.87073359999999</c:v>
                </c:pt>
                <c:pt idx="1616">
                  <c:v>118.597044</c:v>
                </c:pt>
                <c:pt idx="1617">
                  <c:v>113.64671149999999</c:v>
                </c:pt>
                <c:pt idx="1618">
                  <c:v>94.949425399999996</c:v>
                </c:pt>
                <c:pt idx="1619">
                  <c:v>116.3658849</c:v>
                </c:pt>
                <c:pt idx="1620">
                  <c:v>124.11873559999999</c:v>
                </c:pt>
                <c:pt idx="1621">
                  <c:v>130.32271209999999</c:v>
                </c:pt>
                <c:pt idx="1622">
                  <c:v>124.8978374</c:v>
                </c:pt>
                <c:pt idx="1623">
                  <c:v>118.8003325</c:v>
                </c:pt>
                <c:pt idx="1624">
                  <c:v>116.9567567</c:v>
                </c:pt>
                <c:pt idx="1625">
                  <c:v>108.3119481</c:v>
                </c:pt>
                <c:pt idx="1626">
                  <c:v>114.1173038</c:v>
                </c:pt>
                <c:pt idx="1627">
                  <c:v>117.0749601</c:v>
                </c:pt>
                <c:pt idx="1628">
                  <c:v>113.58163930000001</c:v>
                </c:pt>
                <c:pt idx="1629">
                  <c:v>108.9007975</c:v>
                </c:pt>
                <c:pt idx="1630">
                  <c:v>96.332950839999995</c:v>
                </c:pt>
                <c:pt idx="1631">
                  <c:v>100.451922</c:v>
                </c:pt>
                <c:pt idx="1632">
                  <c:v>98.413372319999993</c:v>
                </c:pt>
                <c:pt idx="1633">
                  <c:v>91.509098410000007</c:v>
                </c:pt>
                <c:pt idx="1634">
                  <c:v>82.091153469999995</c:v>
                </c:pt>
                <c:pt idx="1635">
                  <c:v>87.426394430000002</c:v>
                </c:pt>
                <c:pt idx="1636">
                  <c:v>91.708622770000005</c:v>
                </c:pt>
                <c:pt idx="1637">
                  <c:v>106.1277307</c:v>
                </c:pt>
                <c:pt idx="1638">
                  <c:v>109.1687542</c:v>
                </c:pt>
                <c:pt idx="1639">
                  <c:v>108.2151989</c:v>
                </c:pt>
                <c:pt idx="1640">
                  <c:v>110.14722380000001</c:v>
                </c:pt>
                <c:pt idx="1641">
                  <c:v>115.0073196</c:v>
                </c:pt>
                <c:pt idx="1642">
                  <c:v>108.81138540000001</c:v>
                </c:pt>
                <c:pt idx="1643">
                  <c:v>105.53636160000001</c:v>
                </c:pt>
                <c:pt idx="1644">
                  <c:v>94.663446410000006</c:v>
                </c:pt>
                <c:pt idx="1645">
                  <c:v>80.566158740000006</c:v>
                </c:pt>
                <c:pt idx="1646">
                  <c:v>58.753411499999999</c:v>
                </c:pt>
                <c:pt idx="1647">
                  <c:v>53.618635470000001</c:v>
                </c:pt>
                <c:pt idx="1648">
                  <c:v>38.881440310000002</c:v>
                </c:pt>
                <c:pt idx="1649">
                  <c:v>50.753213129999999</c:v>
                </c:pt>
                <c:pt idx="1650">
                  <c:v>53.468503079999998</c:v>
                </c:pt>
                <c:pt idx="1651">
                  <c:v>52.472823009999999</c:v>
                </c:pt>
                <c:pt idx="1652">
                  <c:v>59.181175369999998</c:v>
                </c:pt>
                <c:pt idx="1653">
                  <c:v>53.525164500000002</c:v>
                </c:pt>
                <c:pt idx="1654">
                  <c:v>51.815889570000003</c:v>
                </c:pt>
                <c:pt idx="1655">
                  <c:v>57.977876469999998</c:v>
                </c:pt>
                <c:pt idx="1656">
                  <c:v>58.898678910000001</c:v>
                </c:pt>
                <c:pt idx="1657">
                  <c:v>59.207765250000001</c:v>
                </c:pt>
                <c:pt idx="1658">
                  <c:v>66.868229040000003</c:v>
                </c:pt>
                <c:pt idx="1659">
                  <c:v>61.563495009999997</c:v>
                </c:pt>
                <c:pt idx="1660">
                  <c:v>50.446379950000001</c:v>
                </c:pt>
                <c:pt idx="1661">
                  <c:v>49.700468659999999</c:v>
                </c:pt>
                <c:pt idx="1662">
                  <c:v>60.848904159999996</c:v>
                </c:pt>
                <c:pt idx="1663">
                  <c:v>61.983371040000002</c:v>
                </c:pt>
                <c:pt idx="1664">
                  <c:v>58.33893398</c:v>
                </c:pt>
                <c:pt idx="1665">
                  <c:v>39.88095362</c:v>
                </c:pt>
                <c:pt idx="1666">
                  <c:v>38.071181260000003</c:v>
                </c:pt>
                <c:pt idx="1667">
                  <c:v>49.854592590000003</c:v>
                </c:pt>
                <c:pt idx="1668">
                  <c:v>48.9073396</c:v>
                </c:pt>
                <c:pt idx="1669">
                  <c:v>49.798302960000001</c:v>
                </c:pt>
                <c:pt idx="1670">
                  <c:v>46.200064529999999</c:v>
                </c:pt>
                <c:pt idx="1671">
                  <c:v>42.867384479999998</c:v>
                </c:pt>
                <c:pt idx="1672">
                  <c:v>40.099359030000002</c:v>
                </c:pt>
                <c:pt idx="1673">
                  <c:v>42.623137610000001</c:v>
                </c:pt>
                <c:pt idx="1674">
                  <c:v>53.949618860000001</c:v>
                </c:pt>
                <c:pt idx="1675">
                  <c:v>30.444172030000001</c:v>
                </c:pt>
                <c:pt idx="1676">
                  <c:v>46.910120380000002</c:v>
                </c:pt>
                <c:pt idx="1677">
                  <c:v>52.599097999999998</c:v>
                </c:pt>
                <c:pt idx="1678">
                  <c:v>50.00846782</c:v>
                </c:pt>
                <c:pt idx="1679">
                  <c:v>50.484017219999998</c:v>
                </c:pt>
                <c:pt idx="1680">
                  <c:v>45.826695430000001</c:v>
                </c:pt>
                <c:pt idx="1681">
                  <c:v>38.084215469999997</c:v>
                </c:pt>
                <c:pt idx="1682">
                  <c:v>46.042978470000001</c:v>
                </c:pt>
                <c:pt idx="1683">
                  <c:v>47.592255420000001</c:v>
                </c:pt>
                <c:pt idx="1684">
                  <c:v>45.336479130000001</c:v>
                </c:pt>
                <c:pt idx="1685">
                  <c:v>38.157233060000003</c:v>
                </c:pt>
                <c:pt idx="1686">
                  <c:v>53.12465813</c:v>
                </c:pt>
                <c:pt idx="1687">
                  <c:v>58.535415239999999</c:v>
                </c:pt>
                <c:pt idx="1688">
                  <c:v>63.39862686</c:v>
                </c:pt>
                <c:pt idx="1689">
                  <c:v>54.30282811</c:v>
                </c:pt>
                <c:pt idx="1690">
                  <c:v>48.877188339999996</c:v>
                </c:pt>
                <c:pt idx="1691">
                  <c:v>46.461275700000002</c:v>
                </c:pt>
                <c:pt idx="1692">
                  <c:v>40.740068000000001</c:v>
                </c:pt>
                <c:pt idx="1693">
                  <c:v>37.500807289999997</c:v>
                </c:pt>
                <c:pt idx="1694">
                  <c:v>29.143525360000002</c:v>
                </c:pt>
                <c:pt idx="1695">
                  <c:v>41.29924518</c:v>
                </c:pt>
                <c:pt idx="1696">
                  <c:v>49.773289239999997</c:v>
                </c:pt>
                <c:pt idx="1697">
                  <c:v>46.387434949999999</c:v>
                </c:pt>
                <c:pt idx="1698">
                  <c:v>48.527428790000002</c:v>
                </c:pt>
                <c:pt idx="1699">
                  <c:v>51.089080199999998</c:v>
                </c:pt>
                <c:pt idx="1700">
                  <c:v>56.554177610000004</c:v>
                </c:pt>
                <c:pt idx="1701">
                  <c:v>59.633994540000003</c:v>
                </c:pt>
                <c:pt idx="1702">
                  <c:v>54.810487369999997</c:v>
                </c:pt>
                <c:pt idx="1703">
                  <c:v>58.628617089999999</c:v>
                </c:pt>
                <c:pt idx="1704">
                  <c:v>54.805017630000002</c:v>
                </c:pt>
                <c:pt idx="1705">
                  <c:v>54.743687420000001</c:v>
                </c:pt>
                <c:pt idx="1706">
                  <c:v>56.713596649999999</c:v>
                </c:pt>
                <c:pt idx="1707">
                  <c:v>54.491893269999998</c:v>
                </c:pt>
                <c:pt idx="1708">
                  <c:v>45.223678370000002</c:v>
                </c:pt>
                <c:pt idx="1709">
                  <c:v>37.919863829999997</c:v>
                </c:pt>
                <c:pt idx="1710">
                  <c:v>39.936247090000002</c:v>
                </c:pt>
                <c:pt idx="1711">
                  <c:v>53.737527440000001</c:v>
                </c:pt>
                <c:pt idx="1712">
                  <c:v>53.50256598</c:v>
                </c:pt>
                <c:pt idx="1713">
                  <c:v>51.44034731</c:v>
                </c:pt>
                <c:pt idx="1714">
                  <c:v>52.531243859999996</c:v>
                </c:pt>
                <c:pt idx="1715">
                  <c:v>49.608551310000003</c:v>
                </c:pt>
                <c:pt idx="1716">
                  <c:v>42.327770899999997</c:v>
                </c:pt>
                <c:pt idx="1717">
                  <c:v>31.76903102</c:v>
                </c:pt>
                <c:pt idx="1718">
                  <c:v>27.81011943</c:v>
                </c:pt>
                <c:pt idx="1719">
                  <c:v>32.108382409999997</c:v>
                </c:pt>
                <c:pt idx="1720">
                  <c:v>31.086798099999999</c:v>
                </c:pt>
                <c:pt idx="1721">
                  <c:v>39.281976239999999</c:v>
                </c:pt>
                <c:pt idx="1722">
                  <c:v>51.410804579999997</c:v>
                </c:pt>
                <c:pt idx="1723">
                  <c:v>54.352395270000002</c:v>
                </c:pt>
                <c:pt idx="1724">
                  <c:v>53.16010129</c:v>
                </c:pt>
                <c:pt idx="1725">
                  <c:v>51.116012670000003</c:v>
                </c:pt>
                <c:pt idx="1726">
                  <c:v>49.573523809999998</c:v>
                </c:pt>
                <c:pt idx="1727">
                  <c:v>50.717612289999998</c:v>
                </c:pt>
                <c:pt idx="1728">
                  <c:v>53.350676370000002</c:v>
                </c:pt>
                <c:pt idx="1729">
                  <c:v>55.198683889999998</c:v>
                </c:pt>
                <c:pt idx="1730">
                  <c:v>54.982822409999997</c:v>
                </c:pt>
                <c:pt idx="1731">
                  <c:v>56.245505299999998</c:v>
                </c:pt>
                <c:pt idx="1732">
                  <c:v>56.965747260000001</c:v>
                </c:pt>
                <c:pt idx="1733">
                  <c:v>56.266347680000003</c:v>
                </c:pt>
                <c:pt idx="1734">
                  <c:v>55.722551180000004</c:v>
                </c:pt>
                <c:pt idx="1735">
                  <c:v>55.771194870000002</c:v>
                </c:pt>
                <c:pt idx="1736">
                  <c:v>48.211442230000003</c:v>
                </c:pt>
                <c:pt idx="1737">
                  <c:v>55.809586349999996</c:v>
                </c:pt>
                <c:pt idx="1738">
                  <c:v>52.729943630000001</c:v>
                </c:pt>
                <c:pt idx="1739">
                  <c:v>53.237093809999998</c:v>
                </c:pt>
                <c:pt idx="1740">
                  <c:v>54.689965569999998</c:v>
                </c:pt>
                <c:pt idx="1741">
                  <c:v>55.332023120000002</c:v>
                </c:pt>
                <c:pt idx="1742">
                  <c:v>54.354669770000001</c:v>
                </c:pt>
                <c:pt idx="1743">
                  <c:v>59.36030032</c:v>
                </c:pt>
                <c:pt idx="1744">
                  <c:v>61.717192740000002</c:v>
                </c:pt>
                <c:pt idx="1745">
                  <c:v>58.055297400000001</c:v>
                </c:pt>
                <c:pt idx="1746">
                  <c:v>57.505297059999997</c:v>
                </c:pt>
                <c:pt idx="1747">
                  <c:v>57.193233560000003</c:v>
                </c:pt>
                <c:pt idx="1748">
                  <c:v>57.957291759999997</c:v>
                </c:pt>
                <c:pt idx="1749">
                  <c:v>58.89301871</c:v>
                </c:pt>
                <c:pt idx="1750">
                  <c:v>60.217110910000002</c:v>
                </c:pt>
                <c:pt idx="1751">
                  <c:v>59.376111690000002</c:v>
                </c:pt>
                <c:pt idx="1752">
                  <c:v>59.155129180000003</c:v>
                </c:pt>
                <c:pt idx="1753">
                  <c:v>59.915549769999998</c:v>
                </c:pt>
                <c:pt idx="1754">
                  <c:v>56.690827730000002</c:v>
                </c:pt>
                <c:pt idx="1755">
                  <c:v>58.47841777</c:v>
                </c:pt>
                <c:pt idx="1756">
                  <c:v>58.066038949999999</c:v>
                </c:pt>
                <c:pt idx="1757">
                  <c:v>58.452085449999998</c:v>
                </c:pt>
                <c:pt idx="1758">
                  <c:v>60.611259779999997</c:v>
                </c:pt>
                <c:pt idx="1759">
                  <c:v>58.531074500000003</c:v>
                </c:pt>
                <c:pt idx="1760">
                  <c:v>59.032289140000003</c:v>
                </c:pt>
                <c:pt idx="1761">
                  <c:v>58.163578889999997</c:v>
                </c:pt>
                <c:pt idx="1762">
                  <c:v>57.67718206</c:v>
                </c:pt>
                <c:pt idx="1763">
                  <c:v>57.112672930000002</c:v>
                </c:pt>
                <c:pt idx="1764">
                  <c:v>56.460256729999998</c:v>
                </c:pt>
                <c:pt idx="1765">
                  <c:v>53.319879360000002</c:v>
                </c:pt>
                <c:pt idx="1766">
                  <c:v>48.653445939999997</c:v>
                </c:pt>
                <c:pt idx="1767">
                  <c:v>52.264784589999998</c:v>
                </c:pt>
                <c:pt idx="1768">
                  <c:v>56.229633509999999</c:v>
                </c:pt>
                <c:pt idx="1769">
                  <c:v>56.638536809999998</c:v>
                </c:pt>
                <c:pt idx="1770">
                  <c:v>57.436746589999998</c:v>
                </c:pt>
                <c:pt idx="1771">
                  <c:v>56.581614559999998</c:v>
                </c:pt>
                <c:pt idx="1772">
                  <c:v>55.784320839999999</c:v>
                </c:pt>
                <c:pt idx="1773">
                  <c:v>55.83439164</c:v>
                </c:pt>
                <c:pt idx="1774">
                  <c:v>54.635627270000001</c:v>
                </c:pt>
                <c:pt idx="1775">
                  <c:v>54.551354179999997</c:v>
                </c:pt>
                <c:pt idx="1776">
                  <c:v>55.360096319999997</c:v>
                </c:pt>
                <c:pt idx="1777">
                  <c:v>53.983558209999998</c:v>
                </c:pt>
                <c:pt idx="1778">
                  <c:v>54.318135179999999</c:v>
                </c:pt>
                <c:pt idx="1779">
                  <c:v>51.949824370000002</c:v>
                </c:pt>
                <c:pt idx="1780">
                  <c:v>52.727125440000002</c:v>
                </c:pt>
                <c:pt idx="1781">
                  <c:v>50.966000229999999</c:v>
                </c:pt>
                <c:pt idx="1782">
                  <c:v>49.879516039999999</c:v>
                </c:pt>
                <c:pt idx="1783">
                  <c:v>49.672102099999996</c:v>
                </c:pt>
                <c:pt idx="1784">
                  <c:v>51.208914679999999</c:v>
                </c:pt>
                <c:pt idx="1785">
                  <c:v>51.138500989999997</c:v>
                </c:pt>
                <c:pt idx="1786">
                  <c:v>51.421991929999997</c:v>
                </c:pt>
                <c:pt idx="1787">
                  <c:v>49.751131790000002</c:v>
                </c:pt>
                <c:pt idx="1788">
                  <c:v>48.990094249999999</c:v>
                </c:pt>
                <c:pt idx="1789">
                  <c:v>49.165259480000003</c:v>
                </c:pt>
                <c:pt idx="1790">
                  <c:v>50.033444330000002</c:v>
                </c:pt>
                <c:pt idx="1791">
                  <c:v>49.45965623</c:v>
                </c:pt>
                <c:pt idx="1792">
                  <c:v>49.80546425</c:v>
                </c:pt>
                <c:pt idx="1793">
                  <c:v>45.968088180000002</c:v>
                </c:pt>
                <c:pt idx="1794">
                  <c:v>47.116629119999999</c:v>
                </c:pt>
                <c:pt idx="1795">
                  <c:v>50.499325059999997</c:v>
                </c:pt>
                <c:pt idx="1796">
                  <c:v>48.004368540000002</c:v>
                </c:pt>
                <c:pt idx="1797">
                  <c:v>44.250090180000001</c:v>
                </c:pt>
                <c:pt idx="1798">
                  <c:v>41.658948209999998</c:v>
                </c:pt>
                <c:pt idx="1799">
                  <c:v>41.820901450000001</c:v>
                </c:pt>
                <c:pt idx="1800">
                  <c:v>40.072053949999997</c:v>
                </c:pt>
                <c:pt idx="1801">
                  <c:v>41.905505679999997</c:v>
                </c:pt>
                <c:pt idx="1802">
                  <c:v>45.635092370000002</c:v>
                </c:pt>
                <c:pt idx="1803">
                  <c:v>48.174604960000003</c:v>
                </c:pt>
                <c:pt idx="1804">
                  <c:v>46.431536219999998</c:v>
                </c:pt>
                <c:pt idx="1805">
                  <c:v>41.353580520000001</c:v>
                </c:pt>
                <c:pt idx="1806">
                  <c:v>47.933674310000001</c:v>
                </c:pt>
                <c:pt idx="1807">
                  <c:v>45.156457549999999</c:v>
                </c:pt>
                <c:pt idx="1808">
                  <c:v>40.84582485</c:v>
                </c:pt>
                <c:pt idx="1809">
                  <c:v>43.902458690000003</c:v>
                </c:pt>
                <c:pt idx="1810">
                  <c:v>38.16386559</c:v>
                </c:pt>
                <c:pt idx="1811">
                  <c:v>40.476813010000001</c:v>
                </c:pt>
                <c:pt idx="1812">
                  <c:v>37.783586870000001</c:v>
                </c:pt>
                <c:pt idx="1813">
                  <c:v>40.28742853</c:v>
                </c:pt>
                <c:pt idx="1814">
                  <c:v>45.865091700000001</c:v>
                </c:pt>
                <c:pt idx="1815">
                  <c:v>46.407537929999997</c:v>
                </c:pt>
                <c:pt idx="1816">
                  <c:v>42.290459720000001</c:v>
                </c:pt>
                <c:pt idx="1817">
                  <c:v>47.47830519</c:v>
                </c:pt>
                <c:pt idx="1818">
                  <c:v>47.490345529999999</c:v>
                </c:pt>
                <c:pt idx="1819">
                  <c:v>48.237615730000002</c:v>
                </c:pt>
                <c:pt idx="1820">
                  <c:v>50.29115599</c:v>
                </c:pt>
                <c:pt idx="1821">
                  <c:v>48.53574347</c:v>
                </c:pt>
                <c:pt idx="1822">
                  <c:v>48.356144800000003</c:v>
                </c:pt>
                <c:pt idx="1823">
                  <c:v>47.04655949</c:v>
                </c:pt>
                <c:pt idx="1824">
                  <c:v>45.91652886</c:v>
                </c:pt>
                <c:pt idx="1825">
                  <c:v>50.166190989999997</c:v>
                </c:pt>
                <c:pt idx="1826">
                  <c:v>50.353316210000003</c:v>
                </c:pt>
                <c:pt idx="1827">
                  <c:v>49.4167092</c:v>
                </c:pt>
                <c:pt idx="1828">
                  <c:v>53.633577690000003</c:v>
                </c:pt>
                <c:pt idx="1829">
                  <c:v>51.482060179999998</c:v>
                </c:pt>
                <c:pt idx="1830">
                  <c:v>51.213129369999997</c:v>
                </c:pt>
                <c:pt idx="1831">
                  <c:v>52.122021099999998</c:v>
                </c:pt>
                <c:pt idx="1832">
                  <c:v>53.383923840000001</c:v>
                </c:pt>
                <c:pt idx="1833">
                  <c:v>55.49774549</c:v>
                </c:pt>
                <c:pt idx="1834">
                  <c:v>50.745738119999999</c:v>
                </c:pt>
                <c:pt idx="1835">
                  <c:v>51.050750450000002</c:v>
                </c:pt>
                <c:pt idx="1836">
                  <c:v>53.565753739999998</c:v>
                </c:pt>
                <c:pt idx="1837">
                  <c:v>53.399121030000003</c:v>
                </c:pt>
                <c:pt idx="1838">
                  <c:v>52.566228840000001</c:v>
                </c:pt>
                <c:pt idx="1839">
                  <c:v>55.754669069999998</c:v>
                </c:pt>
                <c:pt idx="1840">
                  <c:v>54.198079300000003</c:v>
                </c:pt>
                <c:pt idx="1841">
                  <c:v>49.761180090000003</c:v>
                </c:pt>
                <c:pt idx="1842">
                  <c:v>41.316996670000002</c:v>
                </c:pt>
                <c:pt idx="1843">
                  <c:v>34.75913766</c:v>
                </c:pt>
                <c:pt idx="1844">
                  <c:v>45.24543749</c:v>
                </c:pt>
                <c:pt idx="1845">
                  <c:v>53.052942440000002</c:v>
                </c:pt>
                <c:pt idx="1846">
                  <c:v>55.035859019999997</c:v>
                </c:pt>
                <c:pt idx="1847">
                  <c:v>52.755347110000002</c:v>
                </c:pt>
                <c:pt idx="1848">
                  <c:v>51.839796679999999</c:v>
                </c:pt>
                <c:pt idx="1849">
                  <c:v>51.878686209999998</c:v>
                </c:pt>
                <c:pt idx="1850">
                  <c:v>54.129485150000001</c:v>
                </c:pt>
                <c:pt idx="1851">
                  <c:v>54.295220960000002</c:v>
                </c:pt>
                <c:pt idx="1852">
                  <c:v>54.731584179999999</c:v>
                </c:pt>
                <c:pt idx="1853">
                  <c:v>52.329973610000003</c:v>
                </c:pt>
                <c:pt idx="1854">
                  <c:v>55.970797849999997</c:v>
                </c:pt>
                <c:pt idx="1855">
                  <c:v>53.914092949999997</c:v>
                </c:pt>
                <c:pt idx="1856">
                  <c:v>51.36460185</c:v>
                </c:pt>
                <c:pt idx="1857">
                  <c:v>54.698060560000002</c:v>
                </c:pt>
                <c:pt idx="1858">
                  <c:v>49.206688159999999</c:v>
                </c:pt>
                <c:pt idx="1859">
                  <c:v>53.83292299</c:v>
                </c:pt>
                <c:pt idx="1860">
                  <c:v>37.896353339999997</c:v>
                </c:pt>
                <c:pt idx="1861">
                  <c:v>37.990751580000001</c:v>
                </c:pt>
                <c:pt idx="1862">
                  <c:v>48.320903889999997</c:v>
                </c:pt>
                <c:pt idx="1863">
                  <c:v>56.853878369999997</c:v>
                </c:pt>
                <c:pt idx="1864">
                  <c:v>59.384549110000002</c:v>
                </c:pt>
                <c:pt idx="1865">
                  <c:v>62.301199109999999</c:v>
                </c:pt>
                <c:pt idx="1866">
                  <c:v>59.050795020000002</c:v>
                </c:pt>
                <c:pt idx="1867">
                  <c:v>59.743884809999997</c:v>
                </c:pt>
                <c:pt idx="1868">
                  <c:v>50.34551733</c:v>
                </c:pt>
                <c:pt idx="1869">
                  <c:v>56.935945879999998</c:v>
                </c:pt>
                <c:pt idx="1870">
                  <c:v>59.869619059999998</c:v>
                </c:pt>
                <c:pt idx="1871">
                  <c:v>30.133752040000001</c:v>
                </c:pt>
                <c:pt idx="1872">
                  <c:v>13.579915890000001</c:v>
                </c:pt>
                <c:pt idx="1873">
                  <c:v>47.471939059999997</c:v>
                </c:pt>
                <c:pt idx="1874">
                  <c:v>60.595126909999998</c:v>
                </c:pt>
                <c:pt idx="1875">
                  <c:v>56.119559809999998</c:v>
                </c:pt>
                <c:pt idx="1876">
                  <c:v>58.204378210000002</c:v>
                </c:pt>
                <c:pt idx="1877">
                  <c:v>55.918440429999997</c:v>
                </c:pt>
                <c:pt idx="1878">
                  <c:v>53.24084903</c:v>
                </c:pt>
                <c:pt idx="1879">
                  <c:v>37.880622680000002</c:v>
                </c:pt>
                <c:pt idx="1880">
                  <c:v>56.560015679999999</c:v>
                </c:pt>
                <c:pt idx="1881">
                  <c:v>64.494781169999996</c:v>
                </c:pt>
                <c:pt idx="1882">
                  <c:v>59.92495503</c:v>
                </c:pt>
                <c:pt idx="1883">
                  <c:v>55.007211679999998</c:v>
                </c:pt>
                <c:pt idx="1884">
                  <c:v>53.539142040000002</c:v>
                </c:pt>
                <c:pt idx="1885">
                  <c:v>66.115098849999995</c:v>
                </c:pt>
                <c:pt idx="1886">
                  <c:v>68.078686989999994</c:v>
                </c:pt>
                <c:pt idx="1887">
                  <c:v>68.591447410000001</c:v>
                </c:pt>
                <c:pt idx="1888">
                  <c:v>71.020913739999997</c:v>
                </c:pt>
                <c:pt idx="1889">
                  <c:v>71.637165800000005</c:v>
                </c:pt>
                <c:pt idx="1890">
                  <c:v>73.383556429999999</c:v>
                </c:pt>
                <c:pt idx="1891">
                  <c:v>76.125071320000004</c:v>
                </c:pt>
                <c:pt idx="1892">
                  <c:v>76.892286499999997</c:v>
                </c:pt>
                <c:pt idx="1893">
                  <c:v>77.371600400000005</c:v>
                </c:pt>
                <c:pt idx="1894">
                  <c:v>75.841962469999999</c:v>
                </c:pt>
                <c:pt idx="1895">
                  <c:v>80.605725199999995</c:v>
                </c:pt>
                <c:pt idx="1896">
                  <c:v>82.027973299999999</c:v>
                </c:pt>
                <c:pt idx="1897">
                  <c:v>81.480488190000003</c:v>
                </c:pt>
                <c:pt idx="1898">
                  <c:v>82.031488229999994</c:v>
                </c:pt>
                <c:pt idx="1899">
                  <c:v>84.297995159999999</c:v>
                </c:pt>
                <c:pt idx="1900">
                  <c:v>84.954782980000004</c:v>
                </c:pt>
                <c:pt idx="1901">
                  <c:v>78.805970540000004</c:v>
                </c:pt>
                <c:pt idx="1902">
                  <c:v>91.295077910000003</c:v>
                </c:pt>
                <c:pt idx="1903">
                  <c:v>92.90322424</c:v>
                </c:pt>
                <c:pt idx="1904">
                  <c:v>88.869906819999997</c:v>
                </c:pt>
                <c:pt idx="1905">
                  <c:v>91.533591319999999</c:v>
                </c:pt>
                <c:pt idx="1906">
                  <c:v>92.321613670000005</c:v>
                </c:pt>
                <c:pt idx="1907">
                  <c:v>92.270538799999997</c:v>
                </c:pt>
                <c:pt idx="1908">
                  <c:v>94.209499960000002</c:v>
                </c:pt>
                <c:pt idx="1909">
                  <c:v>98.159206800000007</c:v>
                </c:pt>
                <c:pt idx="1910">
                  <c:v>98.477951309999995</c:v>
                </c:pt>
                <c:pt idx="1911">
                  <c:v>85.576907340000005</c:v>
                </c:pt>
                <c:pt idx="1912">
                  <c:v>91.204048979999996</c:v>
                </c:pt>
                <c:pt idx="1913">
                  <c:v>98.87831113</c:v>
                </c:pt>
                <c:pt idx="1914">
                  <c:v>109.19633</c:v>
                </c:pt>
                <c:pt idx="1915">
                  <c:v>107.626125</c:v>
                </c:pt>
                <c:pt idx="1916">
                  <c:v>105.7730634</c:v>
                </c:pt>
                <c:pt idx="1917">
                  <c:v>99.046488370000006</c:v>
                </c:pt>
                <c:pt idx="1918">
                  <c:v>100.4667764</c:v>
                </c:pt>
                <c:pt idx="1919">
                  <c:v>105.76446230000001</c:v>
                </c:pt>
                <c:pt idx="1920">
                  <c:v>108.66384100000001</c:v>
                </c:pt>
                <c:pt idx="1921">
                  <c:v>107.0606786</c:v>
                </c:pt>
                <c:pt idx="1922">
                  <c:v>104.30881549999999</c:v>
                </c:pt>
                <c:pt idx="1923">
                  <c:v>105.18903419999999</c:v>
                </c:pt>
                <c:pt idx="1924">
                  <c:v>104.5939032</c:v>
                </c:pt>
                <c:pt idx="1925">
                  <c:v>102.773388</c:v>
                </c:pt>
                <c:pt idx="1926">
                  <c:v>103.7945855</c:v>
                </c:pt>
                <c:pt idx="1927">
                  <c:v>107.2382965</c:v>
                </c:pt>
                <c:pt idx="1928">
                  <c:v>108.15410079999999</c:v>
                </c:pt>
                <c:pt idx="1929">
                  <c:v>107.0196183</c:v>
                </c:pt>
                <c:pt idx="1930">
                  <c:v>115.4956885</c:v>
                </c:pt>
                <c:pt idx="1931">
                  <c:v>107.3983858</c:v>
                </c:pt>
                <c:pt idx="1932">
                  <c:v>115.9510738</c:v>
                </c:pt>
                <c:pt idx="1933">
                  <c:v>109.67582040000001</c:v>
                </c:pt>
                <c:pt idx="1934">
                  <c:v>99.855769760000001</c:v>
                </c:pt>
                <c:pt idx="1935">
                  <c:v>87.782629729999996</c:v>
                </c:pt>
                <c:pt idx="1936">
                  <c:v>83.543645929999997</c:v>
                </c:pt>
                <c:pt idx="1937">
                  <c:v>103.589082</c:v>
                </c:pt>
                <c:pt idx="1938">
                  <c:v>105.07748220000001</c:v>
                </c:pt>
                <c:pt idx="1939">
                  <c:v>104.4960557</c:v>
                </c:pt>
                <c:pt idx="1940">
                  <c:v>100.3757584</c:v>
                </c:pt>
                <c:pt idx="1941">
                  <c:v>105.0879427</c:v>
                </c:pt>
                <c:pt idx="1942">
                  <c:v>108.4080651</c:v>
                </c:pt>
                <c:pt idx="1943">
                  <c:v>111.7923019</c:v>
                </c:pt>
                <c:pt idx="1944">
                  <c:v>112.4134549</c:v>
                </c:pt>
                <c:pt idx="1945">
                  <c:v>112.15378459999999</c:v>
                </c:pt>
                <c:pt idx="1946">
                  <c:v>112.15539800000001</c:v>
                </c:pt>
                <c:pt idx="1947">
                  <c:v>112.8613404</c:v>
                </c:pt>
                <c:pt idx="1948">
                  <c:v>115.2094366</c:v>
                </c:pt>
                <c:pt idx="1949">
                  <c:v>112.85804760000001</c:v>
                </c:pt>
                <c:pt idx="1950">
                  <c:v>112.8444859</c:v>
                </c:pt>
                <c:pt idx="1951">
                  <c:v>119.410552</c:v>
                </c:pt>
                <c:pt idx="1952">
                  <c:v>122.9985709</c:v>
                </c:pt>
                <c:pt idx="1953">
                  <c:v>117.8058576</c:v>
                </c:pt>
                <c:pt idx="1954">
                  <c:v>118.6450318</c:v>
                </c:pt>
                <c:pt idx="1955">
                  <c:v>115.7204057</c:v>
                </c:pt>
                <c:pt idx="1956">
                  <c:v>126.1965304</c:v>
                </c:pt>
                <c:pt idx="1957">
                  <c:v>112.0542839</c:v>
                </c:pt>
                <c:pt idx="1958">
                  <c:v>126.5069395</c:v>
                </c:pt>
                <c:pt idx="1959">
                  <c:v>124.7876669</c:v>
                </c:pt>
                <c:pt idx="1960">
                  <c:v>121.7094396</c:v>
                </c:pt>
                <c:pt idx="1961">
                  <c:v>119.0113101</c:v>
                </c:pt>
                <c:pt idx="1962">
                  <c:v>121.3622474</c:v>
                </c:pt>
                <c:pt idx="1963">
                  <c:v>119.6171523</c:v>
                </c:pt>
                <c:pt idx="1964">
                  <c:v>121.1060627</c:v>
                </c:pt>
                <c:pt idx="1965">
                  <c:v>124.92266189999999</c:v>
                </c:pt>
                <c:pt idx="1966">
                  <c:v>124.5030684</c:v>
                </c:pt>
                <c:pt idx="1967">
                  <c:v>124.4616348</c:v>
                </c:pt>
                <c:pt idx="1968">
                  <c:v>125.1458209</c:v>
                </c:pt>
                <c:pt idx="1969">
                  <c:v>132.40904370000001</c:v>
                </c:pt>
                <c:pt idx="1970">
                  <c:v>135.84662489999999</c:v>
                </c:pt>
                <c:pt idx="1971">
                  <c:v>135.0367861</c:v>
                </c:pt>
                <c:pt idx="1972">
                  <c:v>133.85500279999999</c:v>
                </c:pt>
                <c:pt idx="1973">
                  <c:v>131.0344533</c:v>
                </c:pt>
                <c:pt idx="1974">
                  <c:v>130.9633632</c:v>
                </c:pt>
                <c:pt idx="1975">
                  <c:v>110.94453300000001</c:v>
                </c:pt>
                <c:pt idx="1976">
                  <c:v>99.232190259999996</c:v>
                </c:pt>
                <c:pt idx="1977">
                  <c:v>118.6660791</c:v>
                </c:pt>
                <c:pt idx="1978">
                  <c:v>109.2420917</c:v>
                </c:pt>
                <c:pt idx="1979">
                  <c:v>114.3609534</c:v>
                </c:pt>
                <c:pt idx="1980">
                  <c:v>115.2610494</c:v>
                </c:pt>
                <c:pt idx="1981">
                  <c:v>120.178354</c:v>
                </c:pt>
                <c:pt idx="1982">
                  <c:v>117.0500741</c:v>
                </c:pt>
                <c:pt idx="1983">
                  <c:v>119.96565270000001</c:v>
                </c:pt>
                <c:pt idx="1984">
                  <c:v>116.1006624</c:v>
                </c:pt>
                <c:pt idx="1985">
                  <c:v>112.8273121</c:v>
                </c:pt>
                <c:pt idx="1986">
                  <c:v>117.1536808</c:v>
                </c:pt>
                <c:pt idx="1987">
                  <c:v>114.16700109999999</c:v>
                </c:pt>
                <c:pt idx="1988">
                  <c:v>119.5072083</c:v>
                </c:pt>
                <c:pt idx="1989">
                  <c:v>117.3451963</c:v>
                </c:pt>
                <c:pt idx="1990">
                  <c:v>115.7768473</c:v>
                </c:pt>
                <c:pt idx="1991">
                  <c:v>93.456235590000006</c:v>
                </c:pt>
                <c:pt idx="1992">
                  <c:v>62.140003960000001</c:v>
                </c:pt>
                <c:pt idx="1993">
                  <c:v>48.688129459999999</c:v>
                </c:pt>
                <c:pt idx="1994">
                  <c:v>54.398824140000002</c:v>
                </c:pt>
                <c:pt idx="1995">
                  <c:v>79.345062929999997</c:v>
                </c:pt>
                <c:pt idx="1996">
                  <c:v>82.074617950000004</c:v>
                </c:pt>
                <c:pt idx="1997">
                  <c:v>84.457536709999999</c:v>
                </c:pt>
                <c:pt idx="1998">
                  <c:v>84.541422190000006</c:v>
                </c:pt>
                <c:pt idx="1999">
                  <c:v>92.816596029999999</c:v>
                </c:pt>
                <c:pt idx="2000">
                  <c:v>92.742887179999997</c:v>
                </c:pt>
                <c:pt idx="2001">
                  <c:v>83.55198618</c:v>
                </c:pt>
                <c:pt idx="2002">
                  <c:v>73.929998839999996</c:v>
                </c:pt>
                <c:pt idx="2003">
                  <c:v>52.831790339999998</c:v>
                </c:pt>
                <c:pt idx="2004">
                  <c:v>53.405017989999997</c:v>
                </c:pt>
                <c:pt idx="2005">
                  <c:v>48.644661360000001</c:v>
                </c:pt>
                <c:pt idx="2006">
                  <c:v>47.24365306</c:v>
                </c:pt>
                <c:pt idx="2007">
                  <c:v>53.004291260000002</c:v>
                </c:pt>
                <c:pt idx="2008">
                  <c:v>56.495673279999998</c:v>
                </c:pt>
                <c:pt idx="2009">
                  <c:v>64.005912609999996</c:v>
                </c:pt>
                <c:pt idx="2010">
                  <c:v>75.623684850000004</c:v>
                </c:pt>
                <c:pt idx="2011">
                  <c:v>63.490605719999998</c:v>
                </c:pt>
                <c:pt idx="2012">
                  <c:v>65.176598540000001</c:v>
                </c:pt>
                <c:pt idx="2013">
                  <c:v>66.872197490000005</c:v>
                </c:pt>
                <c:pt idx="2014">
                  <c:v>66.842337670000006</c:v>
                </c:pt>
                <c:pt idx="2015">
                  <c:v>58.662694160000001</c:v>
                </c:pt>
                <c:pt idx="2016">
                  <c:v>53.140676839999998</c:v>
                </c:pt>
                <c:pt idx="2017">
                  <c:v>52.909577239999997</c:v>
                </c:pt>
                <c:pt idx="2018">
                  <c:v>67.838694799999999</c:v>
                </c:pt>
                <c:pt idx="2019">
                  <c:v>70.454242359999995</c:v>
                </c:pt>
                <c:pt idx="2020">
                  <c:v>69.643757559999997</c:v>
                </c:pt>
                <c:pt idx="2021">
                  <c:v>72.101169609999999</c:v>
                </c:pt>
                <c:pt idx="2022">
                  <c:v>76.030399849999995</c:v>
                </c:pt>
                <c:pt idx="2023">
                  <c:v>70.845292209999997</c:v>
                </c:pt>
                <c:pt idx="2024">
                  <c:v>67.79311998</c:v>
                </c:pt>
                <c:pt idx="2025">
                  <c:v>49.396099249999999</c:v>
                </c:pt>
                <c:pt idx="2026">
                  <c:v>47.918208249999999</c:v>
                </c:pt>
                <c:pt idx="2027">
                  <c:v>56.125069760000002</c:v>
                </c:pt>
                <c:pt idx="2028">
                  <c:v>57.748184700000003</c:v>
                </c:pt>
                <c:pt idx="2029">
                  <c:v>64.882144729999993</c:v>
                </c:pt>
                <c:pt idx="2030">
                  <c:v>71.560987589999996</c:v>
                </c:pt>
                <c:pt idx="2031">
                  <c:v>66.94397343</c:v>
                </c:pt>
                <c:pt idx="2032">
                  <c:v>62.515929139999997</c:v>
                </c:pt>
                <c:pt idx="2033">
                  <c:v>47.224068819999999</c:v>
                </c:pt>
                <c:pt idx="2034">
                  <c:v>52.20970208</c:v>
                </c:pt>
                <c:pt idx="2035">
                  <c:v>57.253433049999998</c:v>
                </c:pt>
                <c:pt idx="2036">
                  <c:v>69.911266100000006</c:v>
                </c:pt>
                <c:pt idx="2037">
                  <c:v>62.088607060000001</c:v>
                </c:pt>
                <c:pt idx="2038">
                  <c:v>58.497749519999999</c:v>
                </c:pt>
                <c:pt idx="2039">
                  <c:v>66.684802770000005</c:v>
                </c:pt>
                <c:pt idx="2040">
                  <c:v>72.918659829999996</c:v>
                </c:pt>
                <c:pt idx="2041">
                  <c:v>74.484423079999999</c:v>
                </c:pt>
                <c:pt idx="2042">
                  <c:v>63.446938379999999</c:v>
                </c:pt>
                <c:pt idx="2043">
                  <c:v>55.509547040000001</c:v>
                </c:pt>
                <c:pt idx="2044">
                  <c:v>56.900583560000001</c:v>
                </c:pt>
                <c:pt idx="2045">
                  <c:v>52.058210850000002</c:v>
                </c:pt>
                <c:pt idx="2046">
                  <c:v>36.79059693</c:v>
                </c:pt>
                <c:pt idx="2047">
                  <c:v>42.963623149999997</c:v>
                </c:pt>
                <c:pt idx="2048">
                  <c:v>46.125391630000003</c:v>
                </c:pt>
                <c:pt idx="2049">
                  <c:v>52.439476310000003</c:v>
                </c:pt>
                <c:pt idx="2050">
                  <c:v>57.077757820000002</c:v>
                </c:pt>
                <c:pt idx="2051">
                  <c:v>64.358040299999999</c:v>
                </c:pt>
                <c:pt idx="2052">
                  <c:v>60.143244770000003</c:v>
                </c:pt>
                <c:pt idx="2053">
                  <c:v>51.332703100000003</c:v>
                </c:pt>
                <c:pt idx="2054">
                  <c:v>42.963402760000001</c:v>
                </c:pt>
                <c:pt idx="2055">
                  <c:v>48.544206520000003</c:v>
                </c:pt>
                <c:pt idx="2056">
                  <c:v>46.181113680000003</c:v>
                </c:pt>
                <c:pt idx="2057">
                  <c:v>45.299450069999999</c:v>
                </c:pt>
                <c:pt idx="2058">
                  <c:v>32.014918450000003</c:v>
                </c:pt>
                <c:pt idx="2059">
                  <c:v>34.996344620000002</c:v>
                </c:pt>
                <c:pt idx="2060">
                  <c:v>56.669940580000002</c:v>
                </c:pt>
                <c:pt idx="2061">
                  <c:v>63.138811740000001</c:v>
                </c:pt>
                <c:pt idx="2062">
                  <c:v>66.555140940000001</c:v>
                </c:pt>
                <c:pt idx="2063">
                  <c:v>58.368586620000002</c:v>
                </c:pt>
                <c:pt idx="2064">
                  <c:v>49.881013230000001</c:v>
                </c:pt>
                <c:pt idx="2065">
                  <c:v>47.342484169999999</c:v>
                </c:pt>
                <c:pt idx="2066">
                  <c:v>40.260839220000001</c:v>
                </c:pt>
                <c:pt idx="2067">
                  <c:v>48.156961340000002</c:v>
                </c:pt>
                <c:pt idx="2068">
                  <c:v>54.450987079999997</c:v>
                </c:pt>
                <c:pt idx="2069">
                  <c:v>57.2658086</c:v>
                </c:pt>
                <c:pt idx="2070">
                  <c:v>56.236678840000003</c:v>
                </c:pt>
                <c:pt idx="2071">
                  <c:v>60.219363710000003</c:v>
                </c:pt>
                <c:pt idx="2072">
                  <c:v>64.500091769999997</c:v>
                </c:pt>
                <c:pt idx="2073">
                  <c:v>67.452717930000006</c:v>
                </c:pt>
                <c:pt idx="2074">
                  <c:v>71.118724599999993</c:v>
                </c:pt>
                <c:pt idx="2075">
                  <c:v>68.665375299999994</c:v>
                </c:pt>
                <c:pt idx="2076">
                  <c:v>64.8868571</c:v>
                </c:pt>
                <c:pt idx="2077">
                  <c:v>68.36891172</c:v>
                </c:pt>
                <c:pt idx="2078">
                  <c:v>69.364268969999998</c:v>
                </c:pt>
                <c:pt idx="2079">
                  <c:v>67.448151780000003</c:v>
                </c:pt>
                <c:pt idx="2080">
                  <c:v>67.194196120000001</c:v>
                </c:pt>
                <c:pt idx="2081">
                  <c:v>70.337630169999997</c:v>
                </c:pt>
                <c:pt idx="2082">
                  <c:v>72.369314729999999</c:v>
                </c:pt>
                <c:pt idx="2083">
                  <c:v>73.618231539999996</c:v>
                </c:pt>
                <c:pt idx="2084">
                  <c:v>75.066595530000001</c:v>
                </c:pt>
                <c:pt idx="2085">
                  <c:v>73.519039489999997</c:v>
                </c:pt>
                <c:pt idx="2086">
                  <c:v>73.009593730000006</c:v>
                </c:pt>
                <c:pt idx="2087">
                  <c:v>61.745755760000002</c:v>
                </c:pt>
                <c:pt idx="2088">
                  <c:v>46.55115842</c:v>
                </c:pt>
                <c:pt idx="2089">
                  <c:v>56.382829299999997</c:v>
                </c:pt>
                <c:pt idx="2090">
                  <c:v>66.092578880000005</c:v>
                </c:pt>
                <c:pt idx="2091">
                  <c:v>66.556782389999995</c:v>
                </c:pt>
                <c:pt idx="2092">
                  <c:v>65.894013720000004</c:v>
                </c:pt>
                <c:pt idx="2093">
                  <c:v>63.287393850000001</c:v>
                </c:pt>
                <c:pt idx="2094">
                  <c:v>59.095860600000002</c:v>
                </c:pt>
                <c:pt idx="2095">
                  <c:v>63.494731680000001</c:v>
                </c:pt>
                <c:pt idx="2096">
                  <c:v>58.278940740000003</c:v>
                </c:pt>
                <c:pt idx="2097">
                  <c:v>50.833592840000001</c:v>
                </c:pt>
                <c:pt idx="2098">
                  <c:v>51.134200309999997</c:v>
                </c:pt>
                <c:pt idx="2099">
                  <c:v>47.769942579999999</c:v>
                </c:pt>
                <c:pt idx="2100">
                  <c:v>39.486197349999998</c:v>
                </c:pt>
                <c:pt idx="2101">
                  <c:v>24.91399066</c:v>
                </c:pt>
                <c:pt idx="2102">
                  <c:v>26.84554786</c:v>
                </c:pt>
                <c:pt idx="2103">
                  <c:v>29.154264999999999</c:v>
                </c:pt>
                <c:pt idx="2104">
                  <c:v>42.620799839999997</c:v>
                </c:pt>
                <c:pt idx="2105">
                  <c:v>48.291673109999998</c:v>
                </c:pt>
                <c:pt idx="2106">
                  <c:v>53.457717369999997</c:v>
                </c:pt>
                <c:pt idx="2107">
                  <c:v>57.119802720000003</c:v>
                </c:pt>
                <c:pt idx="2108">
                  <c:v>54.643266160000003</c:v>
                </c:pt>
                <c:pt idx="2109">
                  <c:v>41.314647039999997</c:v>
                </c:pt>
                <c:pt idx="2110">
                  <c:v>45.31756481</c:v>
                </c:pt>
                <c:pt idx="2111">
                  <c:v>29.821075149999999</c:v>
                </c:pt>
                <c:pt idx="2112">
                  <c:v>26.924122130000001</c:v>
                </c:pt>
                <c:pt idx="2113">
                  <c:v>38.338733619999999</c:v>
                </c:pt>
                <c:pt idx="2114">
                  <c:v>47.107110310000003</c:v>
                </c:pt>
                <c:pt idx="2115">
                  <c:v>49.24141565</c:v>
                </c:pt>
                <c:pt idx="2116">
                  <c:v>49.33166121</c:v>
                </c:pt>
                <c:pt idx="2117">
                  <c:v>47.379662420000002</c:v>
                </c:pt>
                <c:pt idx="2118">
                  <c:v>48.337012889999997</c:v>
                </c:pt>
                <c:pt idx="2119">
                  <c:v>49.131753369999998</c:v>
                </c:pt>
                <c:pt idx="2120">
                  <c:v>48.576953600000003</c:v>
                </c:pt>
                <c:pt idx="2121">
                  <c:v>52.179315150000001</c:v>
                </c:pt>
                <c:pt idx="2122">
                  <c:v>53.108348749999998</c:v>
                </c:pt>
                <c:pt idx="2123">
                  <c:v>46.921586079999997</c:v>
                </c:pt>
                <c:pt idx="2124">
                  <c:v>55.896320009999997</c:v>
                </c:pt>
                <c:pt idx="2125">
                  <c:v>57.026703589999997</c:v>
                </c:pt>
                <c:pt idx="2126">
                  <c:v>50.526331859999999</c:v>
                </c:pt>
                <c:pt idx="2127">
                  <c:v>47.488346720000003</c:v>
                </c:pt>
                <c:pt idx="2128">
                  <c:v>49.488300340000002</c:v>
                </c:pt>
                <c:pt idx="2129">
                  <c:v>50.178761700000003</c:v>
                </c:pt>
                <c:pt idx="2130">
                  <c:v>52.249216060000002</c:v>
                </c:pt>
                <c:pt idx="2131">
                  <c:v>51.9329714</c:v>
                </c:pt>
                <c:pt idx="2132">
                  <c:v>52.116216250000001</c:v>
                </c:pt>
                <c:pt idx="2133">
                  <c:v>51.498950399999998</c:v>
                </c:pt>
                <c:pt idx="2134">
                  <c:v>50.712471239999999</c:v>
                </c:pt>
                <c:pt idx="2135">
                  <c:v>50.25572992</c:v>
                </c:pt>
                <c:pt idx="2136">
                  <c:v>48.189992490000002</c:v>
                </c:pt>
                <c:pt idx="2137">
                  <c:v>42.391874379999997</c:v>
                </c:pt>
                <c:pt idx="2138">
                  <c:v>47.189982280000002</c:v>
                </c:pt>
                <c:pt idx="2139">
                  <c:v>46.738562940000001</c:v>
                </c:pt>
                <c:pt idx="2140">
                  <c:v>46.753820349999998</c:v>
                </c:pt>
                <c:pt idx="2141">
                  <c:v>48.131817030000001</c:v>
                </c:pt>
                <c:pt idx="2142">
                  <c:v>47.228902890000001</c:v>
                </c:pt>
                <c:pt idx="2143">
                  <c:v>48.139139540000002</c:v>
                </c:pt>
                <c:pt idx="2144">
                  <c:v>48.038156489999999</c:v>
                </c:pt>
                <c:pt idx="2145">
                  <c:v>45.670663570000002</c:v>
                </c:pt>
                <c:pt idx="2146">
                  <c:v>45.009498630000003</c:v>
                </c:pt>
                <c:pt idx="2147">
                  <c:v>44.050594080000003</c:v>
                </c:pt>
                <c:pt idx="2148">
                  <c:v>45.977678740000002</c:v>
                </c:pt>
                <c:pt idx="2149">
                  <c:v>48.597355749999998</c:v>
                </c:pt>
                <c:pt idx="2150">
                  <c:v>47.46423085</c:v>
                </c:pt>
                <c:pt idx="2151">
                  <c:v>47.910815589999999</c:v>
                </c:pt>
                <c:pt idx="2152">
                  <c:v>46.181312419999998</c:v>
                </c:pt>
                <c:pt idx="2153">
                  <c:v>44.602837239999999</c:v>
                </c:pt>
                <c:pt idx="2154">
                  <c:v>42.230468719999998</c:v>
                </c:pt>
                <c:pt idx="2155">
                  <c:v>42.93304809</c:v>
                </c:pt>
                <c:pt idx="2156">
                  <c:v>44.73734391</c:v>
                </c:pt>
                <c:pt idx="2157">
                  <c:v>45.752665890000003</c:v>
                </c:pt>
                <c:pt idx="2158">
                  <c:v>44.178793910000003</c:v>
                </c:pt>
                <c:pt idx="2159">
                  <c:v>44.262089320000001</c:v>
                </c:pt>
                <c:pt idx="2160">
                  <c:v>46.21438474</c:v>
                </c:pt>
                <c:pt idx="2161">
                  <c:v>44.957085130000003</c:v>
                </c:pt>
                <c:pt idx="2162">
                  <c:v>43.062090439999999</c:v>
                </c:pt>
                <c:pt idx="2163">
                  <c:v>42.963492709999997</c:v>
                </c:pt>
                <c:pt idx="2164">
                  <c:v>43.58350927</c:v>
                </c:pt>
                <c:pt idx="2165">
                  <c:v>46.564780480000003</c:v>
                </c:pt>
                <c:pt idx="2166">
                  <c:v>47.284853069999997</c:v>
                </c:pt>
                <c:pt idx="2167">
                  <c:v>45.116114349999997</c:v>
                </c:pt>
                <c:pt idx="2168">
                  <c:v>44.496736990000002</c:v>
                </c:pt>
                <c:pt idx="2169">
                  <c:v>44.465737650000001</c:v>
                </c:pt>
                <c:pt idx="2170">
                  <c:v>43.822769829999999</c:v>
                </c:pt>
                <c:pt idx="2171">
                  <c:v>41.495219900000002</c:v>
                </c:pt>
                <c:pt idx="2172">
                  <c:v>43.15676217</c:v>
                </c:pt>
                <c:pt idx="2173">
                  <c:v>46.219498450000003</c:v>
                </c:pt>
                <c:pt idx="2174">
                  <c:v>47.414129260000003</c:v>
                </c:pt>
                <c:pt idx="2175">
                  <c:v>45.924544830000002</c:v>
                </c:pt>
                <c:pt idx="2176">
                  <c:v>47.506022389999998</c:v>
                </c:pt>
                <c:pt idx="2177">
                  <c:v>46.848099910000002</c:v>
                </c:pt>
                <c:pt idx="2178">
                  <c:v>45.609007470000002</c:v>
                </c:pt>
                <c:pt idx="2179">
                  <c:v>48.311141739999997</c:v>
                </c:pt>
                <c:pt idx="2180">
                  <c:v>46.475644940000002</c:v>
                </c:pt>
                <c:pt idx="2181">
                  <c:v>42.931713260000002</c:v>
                </c:pt>
                <c:pt idx="2182">
                  <c:v>43.663992790000002</c:v>
                </c:pt>
                <c:pt idx="2183">
                  <c:v>44.855133209999998</c:v>
                </c:pt>
                <c:pt idx="2184">
                  <c:v>44.48470631</c:v>
                </c:pt>
                <c:pt idx="2185">
                  <c:v>43.551103529999999</c:v>
                </c:pt>
                <c:pt idx="2186">
                  <c:v>36.607137979999997</c:v>
                </c:pt>
                <c:pt idx="2187">
                  <c:v>41.157091180000002</c:v>
                </c:pt>
                <c:pt idx="2188">
                  <c:v>48.08576137</c:v>
                </c:pt>
                <c:pt idx="2189">
                  <c:v>39.966240460000002</c:v>
                </c:pt>
                <c:pt idx="2190">
                  <c:v>33.482599200000003</c:v>
                </c:pt>
                <c:pt idx="2191">
                  <c:v>42.982005700000002</c:v>
                </c:pt>
                <c:pt idx="2192">
                  <c:v>46.05784551</c:v>
                </c:pt>
                <c:pt idx="2193">
                  <c:v>46.725828499999999</c:v>
                </c:pt>
                <c:pt idx="2194">
                  <c:v>42.519660549999998</c:v>
                </c:pt>
                <c:pt idx="2195">
                  <c:v>43.91593769</c:v>
                </c:pt>
                <c:pt idx="2196">
                  <c:v>45.955761520000003</c:v>
                </c:pt>
                <c:pt idx="2197">
                  <c:v>49.239558770000002</c:v>
                </c:pt>
                <c:pt idx="2198">
                  <c:v>48.65547514</c:v>
                </c:pt>
                <c:pt idx="2199">
                  <c:v>45.618343500000002</c:v>
                </c:pt>
                <c:pt idx="2200">
                  <c:v>47.620537300000002</c:v>
                </c:pt>
                <c:pt idx="2201">
                  <c:v>33.908922859999997</c:v>
                </c:pt>
                <c:pt idx="2202">
                  <c:v>52.355239930000003</c:v>
                </c:pt>
                <c:pt idx="2203">
                  <c:v>50.528815309999999</c:v>
                </c:pt>
                <c:pt idx="2204">
                  <c:v>49.88219703</c:v>
                </c:pt>
                <c:pt idx="2205">
                  <c:v>49.470127750000003</c:v>
                </c:pt>
                <c:pt idx="2206">
                  <c:v>50.395032880000002</c:v>
                </c:pt>
                <c:pt idx="2207">
                  <c:v>42.384396359999997</c:v>
                </c:pt>
                <c:pt idx="2208">
                  <c:v>20.48839392</c:v>
                </c:pt>
                <c:pt idx="2209">
                  <c:v>40.091238699999998</c:v>
                </c:pt>
                <c:pt idx="2210">
                  <c:v>46.365007310000003</c:v>
                </c:pt>
                <c:pt idx="2211">
                  <c:v>24.645256499999999</c:v>
                </c:pt>
                <c:pt idx="2212">
                  <c:v>26.69722453</c:v>
                </c:pt>
                <c:pt idx="2213">
                  <c:v>37.683274740000002</c:v>
                </c:pt>
                <c:pt idx="2214">
                  <c:v>40.011971600000003</c:v>
                </c:pt>
                <c:pt idx="2215">
                  <c:v>44.527072850000003</c:v>
                </c:pt>
                <c:pt idx="2216">
                  <c:v>45.45167404</c:v>
                </c:pt>
                <c:pt idx="2217">
                  <c:v>42.388442329999997</c:v>
                </c:pt>
                <c:pt idx="2218">
                  <c:v>47.93789486</c:v>
                </c:pt>
                <c:pt idx="2219">
                  <c:v>46.893279</c:v>
                </c:pt>
                <c:pt idx="2220">
                  <c:v>48.328761059999998</c:v>
                </c:pt>
                <c:pt idx="2221">
                  <c:v>50.676609339999999</c:v>
                </c:pt>
                <c:pt idx="2222">
                  <c:v>49.232364789999998</c:v>
                </c:pt>
                <c:pt idx="2223">
                  <c:v>48.007609420000001</c:v>
                </c:pt>
                <c:pt idx="2224">
                  <c:v>44.886688530000001</c:v>
                </c:pt>
                <c:pt idx="2225">
                  <c:v>48.360989850000003</c:v>
                </c:pt>
                <c:pt idx="2226">
                  <c:v>47.876154880000001</c:v>
                </c:pt>
                <c:pt idx="2227">
                  <c:v>49.175688370000003</c:v>
                </c:pt>
                <c:pt idx="2228">
                  <c:v>48.921465939999997</c:v>
                </c:pt>
                <c:pt idx="2229">
                  <c:v>53.000751610000002</c:v>
                </c:pt>
                <c:pt idx="2230">
                  <c:v>58.043897999999999</c:v>
                </c:pt>
                <c:pt idx="2231">
                  <c:v>61.010443309999999</c:v>
                </c:pt>
                <c:pt idx="2232">
                  <c:v>56.787825300000002</c:v>
                </c:pt>
                <c:pt idx="2233">
                  <c:v>63.244554190000002</c:v>
                </c:pt>
                <c:pt idx="2234">
                  <c:v>55.234616469999999</c:v>
                </c:pt>
                <c:pt idx="2235">
                  <c:v>34.528594949999999</c:v>
                </c:pt>
                <c:pt idx="2236">
                  <c:v>41.751944039999998</c:v>
                </c:pt>
                <c:pt idx="2237">
                  <c:v>44.77658057</c:v>
                </c:pt>
                <c:pt idx="2238">
                  <c:v>53.159845799999999</c:v>
                </c:pt>
                <c:pt idx="2239">
                  <c:v>62.157016640000002</c:v>
                </c:pt>
                <c:pt idx="2240">
                  <c:v>59.658749290000003</c:v>
                </c:pt>
                <c:pt idx="2241">
                  <c:v>59.525301779999999</c:v>
                </c:pt>
                <c:pt idx="2242">
                  <c:v>49.04630118</c:v>
                </c:pt>
                <c:pt idx="2243">
                  <c:v>51.746115680000003</c:v>
                </c:pt>
                <c:pt idx="2244">
                  <c:v>62.098018750000001</c:v>
                </c:pt>
                <c:pt idx="2245">
                  <c:v>67.911426019999993</c:v>
                </c:pt>
                <c:pt idx="2246">
                  <c:v>66.243628610000002</c:v>
                </c:pt>
                <c:pt idx="2247">
                  <c:v>56.950301549999999</c:v>
                </c:pt>
                <c:pt idx="2248">
                  <c:v>54.722277599999998</c:v>
                </c:pt>
                <c:pt idx="2249">
                  <c:v>51.95418205</c:v>
                </c:pt>
                <c:pt idx="2250">
                  <c:v>55.312541690000003</c:v>
                </c:pt>
                <c:pt idx="2251">
                  <c:v>63.859720529999997</c:v>
                </c:pt>
                <c:pt idx="2252">
                  <c:v>68.681164800000005</c:v>
                </c:pt>
                <c:pt idx="2253">
                  <c:v>53.85510549</c:v>
                </c:pt>
                <c:pt idx="2254">
                  <c:v>65.396014010000002</c:v>
                </c:pt>
                <c:pt idx="2255">
                  <c:v>70.014298670000002</c:v>
                </c:pt>
                <c:pt idx="2256">
                  <c:v>73.290540160000006</c:v>
                </c:pt>
                <c:pt idx="2257">
                  <c:v>75.363103850000002</c:v>
                </c:pt>
                <c:pt idx="2258">
                  <c:v>76.978679540000002</c:v>
                </c:pt>
                <c:pt idx="2259">
                  <c:v>66.956470920000001</c:v>
                </c:pt>
                <c:pt idx="2260">
                  <c:v>70.452606650000007</c:v>
                </c:pt>
                <c:pt idx="2261">
                  <c:v>75.47501579</c:v>
                </c:pt>
                <c:pt idx="2262">
                  <c:v>81.950317139999996</c:v>
                </c:pt>
                <c:pt idx="2263">
                  <c:v>86.519726649999996</c:v>
                </c:pt>
                <c:pt idx="2264">
                  <c:v>84.943831259999996</c:v>
                </c:pt>
                <c:pt idx="2265">
                  <c:v>85.242036630000001</c:v>
                </c:pt>
                <c:pt idx="2266">
                  <c:v>83.94550778</c:v>
                </c:pt>
                <c:pt idx="2267">
                  <c:v>82.613659560000002</c:v>
                </c:pt>
                <c:pt idx="2268">
                  <c:v>90.572990469999993</c:v>
                </c:pt>
                <c:pt idx="2269">
                  <c:v>94.539639320000006</c:v>
                </c:pt>
                <c:pt idx="2270">
                  <c:v>87.799126229999999</c:v>
                </c:pt>
                <c:pt idx="2271">
                  <c:v>91.034441110000003</c:v>
                </c:pt>
                <c:pt idx="2272">
                  <c:v>86.414777220000005</c:v>
                </c:pt>
                <c:pt idx="2273">
                  <c:v>86.931444560000003</c:v>
                </c:pt>
                <c:pt idx="2274">
                  <c:v>90.632262310000002</c:v>
                </c:pt>
                <c:pt idx="2275">
                  <c:v>93.319001510000007</c:v>
                </c:pt>
                <c:pt idx="2276">
                  <c:v>89.756165249999995</c:v>
                </c:pt>
                <c:pt idx="2277">
                  <c:v>94.808568750000006</c:v>
                </c:pt>
                <c:pt idx="2278">
                  <c:v>96.053999910000002</c:v>
                </c:pt>
                <c:pt idx="2279">
                  <c:v>101.1566287</c:v>
                </c:pt>
                <c:pt idx="2280">
                  <c:v>105.4093103</c:v>
                </c:pt>
                <c:pt idx="2281">
                  <c:v>107.28105290000001</c:v>
                </c:pt>
                <c:pt idx="2282">
                  <c:v>106.3173776</c:v>
                </c:pt>
                <c:pt idx="2283">
                  <c:v>106.4342867</c:v>
                </c:pt>
                <c:pt idx="2284">
                  <c:v>109.67920909999999</c:v>
                </c:pt>
                <c:pt idx="2285">
                  <c:v>108.5819877</c:v>
                </c:pt>
                <c:pt idx="2286">
                  <c:v>104.955455</c:v>
                </c:pt>
                <c:pt idx="2287">
                  <c:v>104.5890182</c:v>
                </c:pt>
                <c:pt idx="2288">
                  <c:v>112.6786438</c:v>
                </c:pt>
                <c:pt idx="2289">
                  <c:v>113.0730697</c:v>
                </c:pt>
                <c:pt idx="2290">
                  <c:v>113.1301224</c:v>
                </c:pt>
                <c:pt idx="2291">
                  <c:v>112.4772481</c:v>
                </c:pt>
                <c:pt idx="2292">
                  <c:v>108.8052058</c:v>
                </c:pt>
                <c:pt idx="2293">
                  <c:v>95.297963909999993</c:v>
                </c:pt>
                <c:pt idx="2294">
                  <c:v>108.45951890000001</c:v>
                </c:pt>
                <c:pt idx="2295">
                  <c:v>113.2706707</c:v>
                </c:pt>
                <c:pt idx="2296">
                  <c:v>108.27991609999999</c:v>
                </c:pt>
                <c:pt idx="2297">
                  <c:v>107.03944490000001</c:v>
                </c:pt>
                <c:pt idx="2298">
                  <c:v>99.542566829999998</c:v>
                </c:pt>
                <c:pt idx="2299">
                  <c:v>115.2464549</c:v>
                </c:pt>
                <c:pt idx="2300">
                  <c:v>115.65641340000001</c:v>
                </c:pt>
                <c:pt idx="2301">
                  <c:v>116.24199299999999</c:v>
                </c:pt>
                <c:pt idx="2302">
                  <c:v>112.5395568</c:v>
                </c:pt>
                <c:pt idx="2303">
                  <c:v>120.0526333</c:v>
                </c:pt>
                <c:pt idx="2304">
                  <c:v>122.2588885</c:v>
                </c:pt>
                <c:pt idx="2305">
                  <c:v>118.750997</c:v>
                </c:pt>
                <c:pt idx="2306">
                  <c:v>116.5342885</c:v>
                </c:pt>
                <c:pt idx="2307">
                  <c:v>118.0976409</c:v>
                </c:pt>
                <c:pt idx="2308">
                  <c:v>120.5490418</c:v>
                </c:pt>
                <c:pt idx="2309">
                  <c:v>116.8365481</c:v>
                </c:pt>
                <c:pt idx="2310">
                  <c:v>114.9945582</c:v>
                </c:pt>
                <c:pt idx="2311">
                  <c:v>110.1442064</c:v>
                </c:pt>
                <c:pt idx="2312">
                  <c:v>113.5746948</c:v>
                </c:pt>
                <c:pt idx="2313">
                  <c:v>116.963328</c:v>
                </c:pt>
                <c:pt idx="2314">
                  <c:v>113.48604280000001</c:v>
                </c:pt>
                <c:pt idx="2315">
                  <c:v>105.55973760000001</c:v>
                </c:pt>
                <c:pt idx="2316">
                  <c:v>106.63242940000001</c:v>
                </c:pt>
                <c:pt idx="2317">
                  <c:v>115.1698078</c:v>
                </c:pt>
                <c:pt idx="2318">
                  <c:v>112.52211149999999</c:v>
                </c:pt>
                <c:pt idx="2319">
                  <c:v>108.18352899999999</c:v>
                </c:pt>
                <c:pt idx="2320">
                  <c:v>117.0101951</c:v>
                </c:pt>
                <c:pt idx="2321">
                  <c:v>113.0846293</c:v>
                </c:pt>
                <c:pt idx="2322">
                  <c:v>120.623295</c:v>
                </c:pt>
                <c:pt idx="2323">
                  <c:v>119.16506080000001</c:v>
                </c:pt>
                <c:pt idx="2324">
                  <c:v>126.2868806</c:v>
                </c:pt>
                <c:pt idx="2325">
                  <c:v>129.86596789999999</c:v>
                </c:pt>
                <c:pt idx="2326">
                  <c:v>124.30259409999999</c:v>
                </c:pt>
                <c:pt idx="2327">
                  <c:v>119.2535539</c:v>
                </c:pt>
                <c:pt idx="2328">
                  <c:v>123.6880649</c:v>
                </c:pt>
                <c:pt idx="2329">
                  <c:v>126.5356259</c:v>
                </c:pt>
                <c:pt idx="2330">
                  <c:v>123.2095174</c:v>
                </c:pt>
                <c:pt idx="2331">
                  <c:v>129.75170460000001</c:v>
                </c:pt>
                <c:pt idx="2332">
                  <c:v>130.08944320000001</c:v>
                </c:pt>
                <c:pt idx="2333">
                  <c:v>122.1226343</c:v>
                </c:pt>
                <c:pt idx="2334">
                  <c:v>123.7864841</c:v>
                </c:pt>
                <c:pt idx="2335">
                  <c:v>119.83787580000001</c:v>
                </c:pt>
                <c:pt idx="2336">
                  <c:v>105.89156610000001</c:v>
                </c:pt>
                <c:pt idx="2337">
                  <c:v>102.1629329</c:v>
                </c:pt>
                <c:pt idx="2338">
                  <c:v>110.3163454</c:v>
                </c:pt>
                <c:pt idx="2339">
                  <c:v>113.1594339</c:v>
                </c:pt>
                <c:pt idx="2340">
                  <c:v>120.9114936</c:v>
                </c:pt>
                <c:pt idx="2341">
                  <c:v>124.79224910000001</c:v>
                </c:pt>
                <c:pt idx="2342">
                  <c:v>132.127993</c:v>
                </c:pt>
                <c:pt idx="2343">
                  <c:v>131.54066789999999</c:v>
                </c:pt>
                <c:pt idx="2344">
                  <c:v>125.7265737</c:v>
                </c:pt>
                <c:pt idx="2345">
                  <c:v>121.1570507</c:v>
                </c:pt>
                <c:pt idx="2346">
                  <c:v>119.17538709999999</c:v>
                </c:pt>
                <c:pt idx="2347">
                  <c:v>119.4448014</c:v>
                </c:pt>
                <c:pt idx="2348">
                  <c:v>120.9512659</c:v>
                </c:pt>
                <c:pt idx="2349">
                  <c:v>124.5644321</c:v>
                </c:pt>
                <c:pt idx="2350">
                  <c:v>121.69558600000001</c:v>
                </c:pt>
                <c:pt idx="2351">
                  <c:v>125.9732241</c:v>
                </c:pt>
                <c:pt idx="2352">
                  <c:v>130.48245739999999</c:v>
                </c:pt>
                <c:pt idx="2353">
                  <c:v>130.3217387</c:v>
                </c:pt>
                <c:pt idx="2354">
                  <c:v>141.00134180000001</c:v>
                </c:pt>
                <c:pt idx="2355">
                  <c:v>132.25404660000001</c:v>
                </c:pt>
                <c:pt idx="2356">
                  <c:v>116.1394514</c:v>
                </c:pt>
                <c:pt idx="2357">
                  <c:v>116.23299729999999</c:v>
                </c:pt>
                <c:pt idx="2358">
                  <c:v>102.6572175</c:v>
                </c:pt>
                <c:pt idx="2359">
                  <c:v>102.46296940000001</c:v>
                </c:pt>
                <c:pt idx="2360">
                  <c:v>100.0090574</c:v>
                </c:pt>
                <c:pt idx="2361">
                  <c:v>96.518687180000001</c:v>
                </c:pt>
                <c:pt idx="2362">
                  <c:v>97.297803389999999</c:v>
                </c:pt>
                <c:pt idx="2363">
                  <c:v>108.7374519</c:v>
                </c:pt>
                <c:pt idx="2364">
                  <c:v>114.2381836</c:v>
                </c:pt>
                <c:pt idx="2365">
                  <c:v>111.9009046</c:v>
                </c:pt>
                <c:pt idx="2366">
                  <c:v>109.7021287</c:v>
                </c:pt>
                <c:pt idx="2367">
                  <c:v>110.83833559999999</c:v>
                </c:pt>
                <c:pt idx="2368">
                  <c:v>108.7594812</c:v>
                </c:pt>
                <c:pt idx="2369">
                  <c:v>101.5947613</c:v>
                </c:pt>
                <c:pt idx="2370">
                  <c:v>102.66698150000001</c:v>
                </c:pt>
                <c:pt idx="2371">
                  <c:v>112.88413420000001</c:v>
                </c:pt>
                <c:pt idx="2372">
                  <c:v>99.387664200000003</c:v>
                </c:pt>
                <c:pt idx="2373">
                  <c:v>90.548078709999999</c:v>
                </c:pt>
                <c:pt idx="2374">
                  <c:v>80.271496459999994</c:v>
                </c:pt>
                <c:pt idx="2375">
                  <c:v>74.995132299999995</c:v>
                </c:pt>
                <c:pt idx="2376">
                  <c:v>75.579980599999999</c:v>
                </c:pt>
                <c:pt idx="2377">
                  <c:v>71.525105670000002</c:v>
                </c:pt>
                <c:pt idx="2378">
                  <c:v>78.898837760000006</c:v>
                </c:pt>
                <c:pt idx="2379">
                  <c:v>98.432102549999996</c:v>
                </c:pt>
                <c:pt idx="2380">
                  <c:v>96.214504219999995</c:v>
                </c:pt>
                <c:pt idx="2381">
                  <c:v>101.6635698</c:v>
                </c:pt>
                <c:pt idx="2382">
                  <c:v>99.080888229999999</c:v>
                </c:pt>
                <c:pt idx="2383">
                  <c:v>101.5196655</c:v>
                </c:pt>
                <c:pt idx="2384">
                  <c:v>89.511897149999996</c:v>
                </c:pt>
                <c:pt idx="2385">
                  <c:v>86.637921879999993</c:v>
                </c:pt>
                <c:pt idx="2386">
                  <c:v>66.581515999999993</c:v>
                </c:pt>
                <c:pt idx="2387">
                  <c:v>53.147993100000001</c:v>
                </c:pt>
                <c:pt idx="2388">
                  <c:v>47.164929170000001</c:v>
                </c:pt>
                <c:pt idx="2389">
                  <c:v>25.685725600000001</c:v>
                </c:pt>
                <c:pt idx="2390">
                  <c:v>37.478321010000002</c:v>
                </c:pt>
                <c:pt idx="2391">
                  <c:v>43.469275719999999</c:v>
                </c:pt>
                <c:pt idx="2392">
                  <c:v>43.667771979999998</c:v>
                </c:pt>
                <c:pt idx="2393">
                  <c:v>35.635558000000003</c:v>
                </c:pt>
                <c:pt idx="2394">
                  <c:v>44.229241199999997</c:v>
                </c:pt>
                <c:pt idx="2395">
                  <c:v>52.096567049999997</c:v>
                </c:pt>
                <c:pt idx="2396">
                  <c:v>63.62991624</c:v>
                </c:pt>
                <c:pt idx="2397">
                  <c:v>65.764403770000001</c:v>
                </c:pt>
                <c:pt idx="2398">
                  <c:v>65.477319820000005</c:v>
                </c:pt>
                <c:pt idx="2399">
                  <c:v>61.213472879999998</c:v>
                </c:pt>
                <c:pt idx="2400">
                  <c:v>66.340647540000006</c:v>
                </c:pt>
                <c:pt idx="2401">
                  <c:v>70.783514190000005</c:v>
                </c:pt>
                <c:pt idx="2402">
                  <c:v>67.645507350000003</c:v>
                </c:pt>
                <c:pt idx="2403">
                  <c:v>63.432843120000001</c:v>
                </c:pt>
                <c:pt idx="2404">
                  <c:v>59.793684980000002</c:v>
                </c:pt>
                <c:pt idx="2405">
                  <c:v>43.129154530000001</c:v>
                </c:pt>
                <c:pt idx="2406">
                  <c:v>35.778326569999997</c:v>
                </c:pt>
                <c:pt idx="2407">
                  <c:v>30.060954280000001</c:v>
                </c:pt>
                <c:pt idx="2408">
                  <c:v>38.233620080000001</c:v>
                </c:pt>
                <c:pt idx="2409">
                  <c:v>44.559071580000001</c:v>
                </c:pt>
                <c:pt idx="2410">
                  <c:v>45.457941699999999</c:v>
                </c:pt>
                <c:pt idx="2411">
                  <c:v>50.335826920000002</c:v>
                </c:pt>
                <c:pt idx="2412">
                  <c:v>46.55727315</c:v>
                </c:pt>
                <c:pt idx="2413">
                  <c:v>45.608363730000001</c:v>
                </c:pt>
                <c:pt idx="2414">
                  <c:v>43.256721800000001</c:v>
                </c:pt>
                <c:pt idx="2415">
                  <c:v>33.292074909999997</c:v>
                </c:pt>
                <c:pt idx="2416">
                  <c:v>29.484521900000001</c:v>
                </c:pt>
                <c:pt idx="2417">
                  <c:v>32.32267238</c:v>
                </c:pt>
                <c:pt idx="2418">
                  <c:v>51.531731020000002</c:v>
                </c:pt>
                <c:pt idx="2419">
                  <c:v>58.693940320000003</c:v>
                </c:pt>
                <c:pt idx="2420">
                  <c:v>57.88603234</c:v>
                </c:pt>
                <c:pt idx="2421">
                  <c:v>58.915526749999998</c:v>
                </c:pt>
                <c:pt idx="2422">
                  <c:v>54.707645939999999</c:v>
                </c:pt>
                <c:pt idx="2423">
                  <c:v>57.028077369999998</c:v>
                </c:pt>
                <c:pt idx="2424">
                  <c:v>61.561223769999998</c:v>
                </c:pt>
                <c:pt idx="2425">
                  <c:v>63.955439310000003</c:v>
                </c:pt>
                <c:pt idx="2426">
                  <c:v>62.231514830000002</c:v>
                </c:pt>
                <c:pt idx="2427">
                  <c:v>63.320905250000003</c:v>
                </c:pt>
                <c:pt idx="2428">
                  <c:v>66.473018749999994</c:v>
                </c:pt>
                <c:pt idx="2429">
                  <c:v>69.182633490000001</c:v>
                </c:pt>
                <c:pt idx="2430">
                  <c:v>67.365775220000003</c:v>
                </c:pt>
                <c:pt idx="2431">
                  <c:v>72.441860469999995</c:v>
                </c:pt>
                <c:pt idx="2432">
                  <c:v>70.213314260000004</c:v>
                </c:pt>
                <c:pt idx="2433">
                  <c:v>60.748534050000004</c:v>
                </c:pt>
                <c:pt idx="2434">
                  <c:v>42.34273589</c:v>
                </c:pt>
                <c:pt idx="2435">
                  <c:v>43.63657765</c:v>
                </c:pt>
                <c:pt idx="2436">
                  <c:v>51.027982270000003</c:v>
                </c:pt>
                <c:pt idx="2437">
                  <c:v>46.045300789999999</c:v>
                </c:pt>
                <c:pt idx="2438">
                  <c:v>46.034509919999998</c:v>
                </c:pt>
                <c:pt idx="2439">
                  <c:v>54.285320310000003</c:v>
                </c:pt>
                <c:pt idx="2440">
                  <c:v>49.135588869999999</c:v>
                </c:pt>
                <c:pt idx="2441">
                  <c:v>55.345970059999999</c:v>
                </c:pt>
                <c:pt idx="2442">
                  <c:v>57.385030649999997</c:v>
                </c:pt>
                <c:pt idx="2443">
                  <c:v>52.765532210000003</c:v>
                </c:pt>
                <c:pt idx="2444">
                  <c:v>37.879396939999999</c:v>
                </c:pt>
                <c:pt idx="2445">
                  <c:v>38.674334620000003</c:v>
                </c:pt>
                <c:pt idx="2446">
                  <c:v>43.834525509999999</c:v>
                </c:pt>
                <c:pt idx="2447">
                  <c:v>47.78240134</c:v>
                </c:pt>
                <c:pt idx="2448">
                  <c:v>54.547799990000001</c:v>
                </c:pt>
                <c:pt idx="2449">
                  <c:v>54.716468429999999</c:v>
                </c:pt>
                <c:pt idx="2450">
                  <c:v>58.319503019999999</c:v>
                </c:pt>
                <c:pt idx="2451">
                  <c:v>58.85806711</c:v>
                </c:pt>
                <c:pt idx="2452">
                  <c:v>53.129968730000002</c:v>
                </c:pt>
                <c:pt idx="2453">
                  <c:v>50.805922850000002</c:v>
                </c:pt>
                <c:pt idx="2454">
                  <c:v>52.589926609999999</c:v>
                </c:pt>
                <c:pt idx="2455">
                  <c:v>59.177380159999998</c:v>
                </c:pt>
                <c:pt idx="2456">
                  <c:v>58.452740820000002</c:v>
                </c:pt>
                <c:pt idx="2457">
                  <c:v>60.443943279999999</c:v>
                </c:pt>
                <c:pt idx="2458">
                  <c:v>62.020700140000002</c:v>
                </c:pt>
                <c:pt idx="2459">
                  <c:v>63.211898849999997</c:v>
                </c:pt>
                <c:pt idx="2460">
                  <c:v>63.930729739999997</c:v>
                </c:pt>
                <c:pt idx="2461">
                  <c:v>62.641869679999999</c:v>
                </c:pt>
                <c:pt idx="2462">
                  <c:v>61.645503980000001</c:v>
                </c:pt>
                <c:pt idx="2463">
                  <c:v>63.192299970000001</c:v>
                </c:pt>
                <c:pt idx="2464">
                  <c:v>62.673872580000001</c:v>
                </c:pt>
                <c:pt idx="2465">
                  <c:v>63.302538130000002</c:v>
                </c:pt>
                <c:pt idx="2466">
                  <c:v>61.701948739999999</c:v>
                </c:pt>
                <c:pt idx="2467">
                  <c:v>64.359064169999996</c:v>
                </c:pt>
                <c:pt idx="2468">
                  <c:v>66.185208549999999</c:v>
                </c:pt>
                <c:pt idx="2469">
                  <c:v>66.307510710000003</c:v>
                </c:pt>
                <c:pt idx="2470">
                  <c:v>66.945579780000003</c:v>
                </c:pt>
                <c:pt idx="2471">
                  <c:v>67.559640340000001</c:v>
                </c:pt>
                <c:pt idx="2472">
                  <c:v>66.15743603</c:v>
                </c:pt>
                <c:pt idx="2473">
                  <c:v>64.239358789999997</c:v>
                </c:pt>
                <c:pt idx="2474">
                  <c:v>62.391493939999997</c:v>
                </c:pt>
                <c:pt idx="2475">
                  <c:v>57.630378640000004</c:v>
                </c:pt>
                <c:pt idx="2476">
                  <c:v>39.307753550000001</c:v>
                </c:pt>
                <c:pt idx="2477">
                  <c:v>24.607339670000002</c:v>
                </c:pt>
                <c:pt idx="2478">
                  <c:v>51.882333510000002</c:v>
                </c:pt>
                <c:pt idx="2479">
                  <c:v>52.877215749999998</c:v>
                </c:pt>
                <c:pt idx="2480">
                  <c:v>51.505629409999997</c:v>
                </c:pt>
                <c:pt idx="2481">
                  <c:v>51.786053619999997</c:v>
                </c:pt>
                <c:pt idx="2482">
                  <c:v>51.556550119999997</c:v>
                </c:pt>
                <c:pt idx="2483">
                  <c:v>53.26032798</c:v>
                </c:pt>
                <c:pt idx="2484">
                  <c:v>52.676678799999998</c:v>
                </c:pt>
                <c:pt idx="2485">
                  <c:v>53.250033479999999</c:v>
                </c:pt>
                <c:pt idx="2486">
                  <c:v>54.3468272</c:v>
                </c:pt>
                <c:pt idx="2487">
                  <c:v>53.728130950000001</c:v>
                </c:pt>
                <c:pt idx="2488">
                  <c:v>47.428390360000002</c:v>
                </c:pt>
                <c:pt idx="2489">
                  <c:v>52.68926708</c:v>
                </c:pt>
                <c:pt idx="2490">
                  <c:v>57.235576739999999</c:v>
                </c:pt>
                <c:pt idx="2491">
                  <c:v>55.736321490000002</c:v>
                </c:pt>
                <c:pt idx="2492">
                  <c:v>54.085085249999999</c:v>
                </c:pt>
                <c:pt idx="2493">
                  <c:v>52.996307880000003</c:v>
                </c:pt>
                <c:pt idx="2494">
                  <c:v>46.852755360000003</c:v>
                </c:pt>
                <c:pt idx="2495">
                  <c:v>51.483479789999997</c:v>
                </c:pt>
                <c:pt idx="2496">
                  <c:v>51.074406539999998</c:v>
                </c:pt>
                <c:pt idx="2497">
                  <c:v>51.161096710000002</c:v>
                </c:pt>
                <c:pt idx="2498">
                  <c:v>52.245276590000003</c:v>
                </c:pt>
                <c:pt idx="2499">
                  <c:v>52.804996719999998</c:v>
                </c:pt>
                <c:pt idx="2500">
                  <c:v>52.51711907</c:v>
                </c:pt>
                <c:pt idx="2501">
                  <c:v>51.118344780000001</c:v>
                </c:pt>
                <c:pt idx="2502">
                  <c:v>49.927591</c:v>
                </c:pt>
                <c:pt idx="2503">
                  <c:v>49.929726479999999</c:v>
                </c:pt>
                <c:pt idx="2504">
                  <c:v>48.381193000000003</c:v>
                </c:pt>
                <c:pt idx="2505">
                  <c:v>46.358575440000003</c:v>
                </c:pt>
                <c:pt idx="2506">
                  <c:v>46.759267020000003</c:v>
                </c:pt>
                <c:pt idx="2507">
                  <c:v>46.89582652</c:v>
                </c:pt>
                <c:pt idx="2508">
                  <c:v>43.469122239999997</c:v>
                </c:pt>
                <c:pt idx="2509">
                  <c:v>45.517539839999998</c:v>
                </c:pt>
                <c:pt idx="2510">
                  <c:v>47.210432570000002</c:v>
                </c:pt>
                <c:pt idx="2511">
                  <c:v>50.216334809999999</c:v>
                </c:pt>
                <c:pt idx="2512">
                  <c:v>49.999274200000002</c:v>
                </c:pt>
                <c:pt idx="2513">
                  <c:v>48.115994180000001</c:v>
                </c:pt>
                <c:pt idx="2514">
                  <c:v>47.627043020000002</c:v>
                </c:pt>
                <c:pt idx="2515">
                  <c:v>47.771533740000002</c:v>
                </c:pt>
                <c:pt idx="2516">
                  <c:v>47.678571550000001</c:v>
                </c:pt>
                <c:pt idx="2517">
                  <c:v>44.5248992</c:v>
                </c:pt>
                <c:pt idx="2518">
                  <c:v>47.679668560000003</c:v>
                </c:pt>
                <c:pt idx="2519">
                  <c:v>46.259981869999997</c:v>
                </c:pt>
                <c:pt idx="2520">
                  <c:v>49.33603403</c:v>
                </c:pt>
                <c:pt idx="2521">
                  <c:v>47.857342840000001</c:v>
                </c:pt>
                <c:pt idx="2522">
                  <c:v>46.546820590000003</c:v>
                </c:pt>
                <c:pt idx="2523">
                  <c:v>44.232167369999999</c:v>
                </c:pt>
                <c:pt idx="2524">
                  <c:v>43.54669423</c:v>
                </c:pt>
                <c:pt idx="2525">
                  <c:v>41.790404649999999</c:v>
                </c:pt>
                <c:pt idx="2526">
                  <c:v>42.425434690000003</c:v>
                </c:pt>
                <c:pt idx="2527">
                  <c:v>43.849360799999999</c:v>
                </c:pt>
                <c:pt idx="2528">
                  <c:v>45.575990519999998</c:v>
                </c:pt>
                <c:pt idx="2529">
                  <c:v>43.260893099999997</c:v>
                </c:pt>
                <c:pt idx="2530">
                  <c:v>42.522204039999998</c:v>
                </c:pt>
                <c:pt idx="2531">
                  <c:v>43.208911389999997</c:v>
                </c:pt>
                <c:pt idx="2532">
                  <c:v>43.572248539999997</c:v>
                </c:pt>
                <c:pt idx="2533">
                  <c:v>41.653730009999997</c:v>
                </c:pt>
                <c:pt idx="2534">
                  <c:v>40.711149120000002</c:v>
                </c:pt>
                <c:pt idx="2535">
                  <c:v>43.918974390000002</c:v>
                </c:pt>
                <c:pt idx="2536">
                  <c:v>44.08018276</c:v>
                </c:pt>
                <c:pt idx="2537">
                  <c:v>34.150130599999997</c:v>
                </c:pt>
                <c:pt idx="2538">
                  <c:v>29.568852100000001</c:v>
                </c:pt>
                <c:pt idx="2539">
                  <c:v>37.434928829999997</c:v>
                </c:pt>
                <c:pt idx="2540">
                  <c:v>38.96386828</c:v>
                </c:pt>
                <c:pt idx="2541">
                  <c:v>38.608280110000003</c:v>
                </c:pt>
                <c:pt idx="2542">
                  <c:v>41.21489751</c:v>
                </c:pt>
                <c:pt idx="2543">
                  <c:v>35.701877449999998</c:v>
                </c:pt>
                <c:pt idx="2544">
                  <c:v>39.691648890000003</c:v>
                </c:pt>
                <c:pt idx="2545">
                  <c:v>40.645877980000002</c:v>
                </c:pt>
                <c:pt idx="2546">
                  <c:v>41.348373010000003</c:v>
                </c:pt>
                <c:pt idx="2547">
                  <c:v>39.620867529999998</c:v>
                </c:pt>
                <c:pt idx="2548">
                  <c:v>39.256869010000003</c:v>
                </c:pt>
                <c:pt idx="2549">
                  <c:v>39.342890840000003</c:v>
                </c:pt>
                <c:pt idx="2550">
                  <c:v>41.217724320000002</c:v>
                </c:pt>
                <c:pt idx="2551">
                  <c:v>45.048687289999997</c:v>
                </c:pt>
                <c:pt idx="2552">
                  <c:v>44.559181029999998</c:v>
                </c:pt>
                <c:pt idx="2553">
                  <c:v>44.01645783</c:v>
                </c:pt>
                <c:pt idx="2554">
                  <c:v>41.74855986</c:v>
                </c:pt>
                <c:pt idx="2555">
                  <c:v>34.967971499999997</c:v>
                </c:pt>
                <c:pt idx="2556">
                  <c:v>20.774071599999999</c:v>
                </c:pt>
                <c:pt idx="2557">
                  <c:v>20.315225999999999</c:v>
                </c:pt>
                <c:pt idx="2558">
                  <c:v>32.553071969999998</c:v>
                </c:pt>
                <c:pt idx="2559">
                  <c:v>34.612001040000003</c:v>
                </c:pt>
                <c:pt idx="2560">
                  <c:v>38.113515720000002</c:v>
                </c:pt>
                <c:pt idx="2561">
                  <c:v>43.094675410000001</c:v>
                </c:pt>
                <c:pt idx="2562">
                  <c:v>41.034474539999998</c:v>
                </c:pt>
                <c:pt idx="2563">
                  <c:v>37.641418309999999</c:v>
                </c:pt>
                <c:pt idx="2564">
                  <c:v>37.557046759999999</c:v>
                </c:pt>
                <c:pt idx="2565">
                  <c:v>41.209484750000001</c:v>
                </c:pt>
                <c:pt idx="2566">
                  <c:v>44.380529330000002</c:v>
                </c:pt>
                <c:pt idx="2567">
                  <c:v>45.673697009999998</c:v>
                </c:pt>
                <c:pt idx="2568">
                  <c:v>44.252798439999999</c:v>
                </c:pt>
                <c:pt idx="2569">
                  <c:v>38.755125470000003</c:v>
                </c:pt>
                <c:pt idx="2570">
                  <c:v>43.70624102</c:v>
                </c:pt>
                <c:pt idx="2571">
                  <c:v>44.736712930000003</c:v>
                </c:pt>
                <c:pt idx="2572">
                  <c:v>46.0735873</c:v>
                </c:pt>
                <c:pt idx="2573">
                  <c:v>46.65085569</c:v>
                </c:pt>
                <c:pt idx="2574">
                  <c:v>46.118369919999999</c:v>
                </c:pt>
                <c:pt idx="2575">
                  <c:v>45.20657147</c:v>
                </c:pt>
                <c:pt idx="2576">
                  <c:v>39.992496260000003</c:v>
                </c:pt>
                <c:pt idx="2577">
                  <c:v>28.813750899999999</c:v>
                </c:pt>
                <c:pt idx="2578">
                  <c:v>42.588051919999998</c:v>
                </c:pt>
                <c:pt idx="2579">
                  <c:v>45.41444757</c:v>
                </c:pt>
                <c:pt idx="2580">
                  <c:v>38.695797550000002</c:v>
                </c:pt>
                <c:pt idx="2581">
                  <c:v>36.44434468</c:v>
                </c:pt>
                <c:pt idx="2582">
                  <c:v>40.7567734</c:v>
                </c:pt>
                <c:pt idx="2583">
                  <c:v>46.868629779999999</c:v>
                </c:pt>
                <c:pt idx="2584">
                  <c:v>43.329117490000002</c:v>
                </c:pt>
                <c:pt idx="2585">
                  <c:v>48.885833730000002</c:v>
                </c:pt>
                <c:pt idx="2586">
                  <c:v>52.991162950000003</c:v>
                </c:pt>
                <c:pt idx="2587">
                  <c:v>48.799782749999999</c:v>
                </c:pt>
                <c:pt idx="2588">
                  <c:v>44.287752609999998</c:v>
                </c:pt>
                <c:pt idx="2589">
                  <c:v>43.765132350000002</c:v>
                </c:pt>
                <c:pt idx="2590">
                  <c:v>47.672981370000002</c:v>
                </c:pt>
                <c:pt idx="2591">
                  <c:v>54.984612499999997</c:v>
                </c:pt>
                <c:pt idx="2592">
                  <c:v>53.149661639999998</c:v>
                </c:pt>
                <c:pt idx="2593">
                  <c:v>52.622083490000001</c:v>
                </c:pt>
                <c:pt idx="2594">
                  <c:v>46.276662289999997</c:v>
                </c:pt>
                <c:pt idx="2595">
                  <c:v>56.597648100000001</c:v>
                </c:pt>
                <c:pt idx="2596">
                  <c:v>56.535512070000003</c:v>
                </c:pt>
                <c:pt idx="2597">
                  <c:v>58.060349840000001</c:v>
                </c:pt>
                <c:pt idx="2598">
                  <c:v>57.79818032</c:v>
                </c:pt>
                <c:pt idx="2599">
                  <c:v>60.713329080000001</c:v>
                </c:pt>
                <c:pt idx="2600">
                  <c:v>58.284562889999997</c:v>
                </c:pt>
                <c:pt idx="2601">
                  <c:v>59.870694190000002</c:v>
                </c:pt>
                <c:pt idx="2602">
                  <c:v>60.165534030000003</c:v>
                </c:pt>
                <c:pt idx="2603">
                  <c:v>63.823151869999997</c:v>
                </c:pt>
                <c:pt idx="2604">
                  <c:v>66.672510430000003</c:v>
                </c:pt>
                <c:pt idx="2605">
                  <c:v>67.429690820000005</c:v>
                </c:pt>
                <c:pt idx="2606">
                  <c:v>62.040812680000002</c:v>
                </c:pt>
                <c:pt idx="2607">
                  <c:v>61.879714460000002</c:v>
                </c:pt>
                <c:pt idx="2608">
                  <c:v>70.299881260000006</c:v>
                </c:pt>
                <c:pt idx="2609">
                  <c:v>71.66695369</c:v>
                </c:pt>
                <c:pt idx="2610">
                  <c:v>65.064995659999994</c:v>
                </c:pt>
                <c:pt idx="2611">
                  <c:v>59.40728798</c:v>
                </c:pt>
                <c:pt idx="2612">
                  <c:v>65.361487109999999</c:v>
                </c:pt>
                <c:pt idx="2613">
                  <c:v>68.231474030000001</c:v>
                </c:pt>
                <c:pt idx="2614">
                  <c:v>64.655104210000005</c:v>
                </c:pt>
                <c:pt idx="2615">
                  <c:v>12.85767931</c:v>
                </c:pt>
                <c:pt idx="2616">
                  <c:v>26.476978110000001</c:v>
                </c:pt>
                <c:pt idx="2617">
                  <c:v>56.195235820000001</c:v>
                </c:pt>
                <c:pt idx="2618">
                  <c:v>63.183958619999999</c:v>
                </c:pt>
                <c:pt idx="2619">
                  <c:v>65.988224349999996</c:v>
                </c:pt>
                <c:pt idx="2620">
                  <c:v>65.185388520000004</c:v>
                </c:pt>
                <c:pt idx="2621">
                  <c:v>66.860613889999996</c:v>
                </c:pt>
                <c:pt idx="2622">
                  <c:v>63.247574419999999</c:v>
                </c:pt>
                <c:pt idx="2623">
                  <c:v>63.923098209999999</c:v>
                </c:pt>
                <c:pt idx="2624">
                  <c:v>70.913680409999998</c:v>
                </c:pt>
                <c:pt idx="2625">
                  <c:v>70.938827230000001</c:v>
                </c:pt>
                <c:pt idx="2626">
                  <c:v>68.807431930000007</c:v>
                </c:pt>
                <c:pt idx="2627">
                  <c:v>67.849438059999997</c:v>
                </c:pt>
                <c:pt idx="2628">
                  <c:v>63.379254369999998</c:v>
                </c:pt>
                <c:pt idx="2629">
                  <c:v>50.649291830000003</c:v>
                </c:pt>
                <c:pt idx="2630">
                  <c:v>67.57296719</c:v>
                </c:pt>
                <c:pt idx="2631">
                  <c:v>73.685491249999998</c:v>
                </c:pt>
                <c:pt idx="2632">
                  <c:v>79.848745039999997</c:v>
                </c:pt>
                <c:pt idx="2633">
                  <c:v>82.077829969999996</c:v>
                </c:pt>
                <c:pt idx="2634">
                  <c:v>81.153097320000001</c:v>
                </c:pt>
                <c:pt idx="2635">
                  <c:v>79.652415360000006</c:v>
                </c:pt>
                <c:pt idx="2636">
                  <c:v>83.543493130000002</c:v>
                </c:pt>
                <c:pt idx="2637">
                  <c:v>86.518470780000001</c:v>
                </c:pt>
                <c:pt idx="2638">
                  <c:v>86.014528709999993</c:v>
                </c:pt>
                <c:pt idx="2639">
                  <c:v>84.794479089999996</c:v>
                </c:pt>
                <c:pt idx="2640">
                  <c:v>83.717685299999999</c:v>
                </c:pt>
                <c:pt idx="2641">
                  <c:v>83.817371859999994</c:v>
                </c:pt>
                <c:pt idx="2642">
                  <c:v>89.389924980000004</c:v>
                </c:pt>
                <c:pt idx="2643">
                  <c:v>71.737299759999999</c:v>
                </c:pt>
                <c:pt idx="2644">
                  <c:v>58.164388719999998</c:v>
                </c:pt>
                <c:pt idx="2645">
                  <c:v>93.310575959999994</c:v>
                </c:pt>
                <c:pt idx="2646">
                  <c:v>88.757726199999993</c:v>
                </c:pt>
                <c:pt idx="2647">
                  <c:v>90.222316559999996</c:v>
                </c:pt>
                <c:pt idx="2648">
                  <c:v>87.534028129999996</c:v>
                </c:pt>
                <c:pt idx="2649">
                  <c:v>80.087437510000001</c:v>
                </c:pt>
                <c:pt idx="2650">
                  <c:v>88.803702119999997</c:v>
                </c:pt>
                <c:pt idx="2651">
                  <c:v>93.042597220000005</c:v>
                </c:pt>
                <c:pt idx="2652">
                  <c:v>91.993332289999998</c:v>
                </c:pt>
                <c:pt idx="2653">
                  <c:v>94.678322809999997</c:v>
                </c:pt>
                <c:pt idx="2654">
                  <c:v>101.35454850000001</c:v>
                </c:pt>
                <c:pt idx="2655">
                  <c:v>101.0214139</c:v>
                </c:pt>
                <c:pt idx="2656">
                  <c:v>94.407022019999999</c:v>
                </c:pt>
                <c:pt idx="2657">
                  <c:v>75.792593830000001</c:v>
                </c:pt>
                <c:pt idx="2658">
                  <c:v>78.393636920000006</c:v>
                </c:pt>
                <c:pt idx="2659">
                  <c:v>83.290838230000006</c:v>
                </c:pt>
                <c:pt idx="2660">
                  <c:v>75.506591369999995</c:v>
                </c:pt>
                <c:pt idx="2661">
                  <c:v>88.528075029999997</c:v>
                </c:pt>
                <c:pt idx="2662">
                  <c:v>90.890710080000005</c:v>
                </c:pt>
                <c:pt idx="2663">
                  <c:v>89.966363299999998</c:v>
                </c:pt>
                <c:pt idx="2664">
                  <c:v>91.587668840000006</c:v>
                </c:pt>
                <c:pt idx="2665">
                  <c:v>102.5315951</c:v>
                </c:pt>
                <c:pt idx="2666">
                  <c:v>95.360454189999999</c:v>
                </c:pt>
                <c:pt idx="2667">
                  <c:v>98.967553719999998</c:v>
                </c:pt>
                <c:pt idx="2668">
                  <c:v>96.358436240000003</c:v>
                </c:pt>
                <c:pt idx="2669">
                  <c:v>95.308770580000001</c:v>
                </c:pt>
                <c:pt idx="2670">
                  <c:v>96.276124319999994</c:v>
                </c:pt>
                <c:pt idx="2671">
                  <c:v>105.1310544</c:v>
                </c:pt>
                <c:pt idx="2672">
                  <c:v>102.34388</c:v>
                </c:pt>
                <c:pt idx="2673">
                  <c:v>107.0594703</c:v>
                </c:pt>
                <c:pt idx="2674">
                  <c:v>107.8231249</c:v>
                </c:pt>
                <c:pt idx="2675">
                  <c:v>106.61391999999999</c:v>
                </c:pt>
                <c:pt idx="2676">
                  <c:v>114.3172234</c:v>
                </c:pt>
                <c:pt idx="2677">
                  <c:v>109.8787099</c:v>
                </c:pt>
                <c:pt idx="2678">
                  <c:v>105.7174885</c:v>
                </c:pt>
                <c:pt idx="2679">
                  <c:v>103.76935570000001</c:v>
                </c:pt>
                <c:pt idx="2680">
                  <c:v>102.63583149999999</c:v>
                </c:pt>
                <c:pt idx="2681">
                  <c:v>104.53949609999999</c:v>
                </c:pt>
                <c:pt idx="2682">
                  <c:v>107.88292269999999</c:v>
                </c:pt>
                <c:pt idx="2683">
                  <c:v>113.8949997</c:v>
                </c:pt>
                <c:pt idx="2684">
                  <c:v>110.5638502</c:v>
                </c:pt>
                <c:pt idx="2685">
                  <c:v>101.531685</c:v>
                </c:pt>
                <c:pt idx="2686">
                  <c:v>102.6066745</c:v>
                </c:pt>
                <c:pt idx="2687">
                  <c:v>111.85761100000001</c:v>
                </c:pt>
                <c:pt idx="2688">
                  <c:v>105.3953953</c:v>
                </c:pt>
                <c:pt idx="2689">
                  <c:v>103.8281738</c:v>
                </c:pt>
                <c:pt idx="2690">
                  <c:v>100.95334560000001</c:v>
                </c:pt>
                <c:pt idx="2691">
                  <c:v>98.857484920000005</c:v>
                </c:pt>
                <c:pt idx="2692">
                  <c:v>115.0294761</c:v>
                </c:pt>
                <c:pt idx="2693">
                  <c:v>108.6261367</c:v>
                </c:pt>
                <c:pt idx="2694">
                  <c:v>117.4323498</c:v>
                </c:pt>
                <c:pt idx="2695">
                  <c:v>120.468163</c:v>
                </c:pt>
                <c:pt idx="2696">
                  <c:v>115.82750969999999</c:v>
                </c:pt>
                <c:pt idx="2697">
                  <c:v>114.4900501</c:v>
                </c:pt>
                <c:pt idx="2698">
                  <c:v>114.83886579999999</c:v>
                </c:pt>
                <c:pt idx="2699">
                  <c:v>115.1292819</c:v>
                </c:pt>
                <c:pt idx="2700">
                  <c:v>118.3319765</c:v>
                </c:pt>
                <c:pt idx="2701">
                  <c:v>116.6273899</c:v>
                </c:pt>
                <c:pt idx="2702">
                  <c:v>121.5260371</c:v>
                </c:pt>
                <c:pt idx="2703">
                  <c:v>119.5954864</c:v>
                </c:pt>
                <c:pt idx="2704">
                  <c:v>118.05388429999999</c:v>
                </c:pt>
                <c:pt idx="2705">
                  <c:v>122.27262880000001</c:v>
                </c:pt>
                <c:pt idx="2706">
                  <c:v>110.87775689999999</c:v>
                </c:pt>
                <c:pt idx="2707">
                  <c:v>107.737701</c:v>
                </c:pt>
                <c:pt idx="2708">
                  <c:v>120.2300327</c:v>
                </c:pt>
                <c:pt idx="2709">
                  <c:v>111.0028143</c:v>
                </c:pt>
                <c:pt idx="2710">
                  <c:v>115.0639304</c:v>
                </c:pt>
                <c:pt idx="2711">
                  <c:v>112.9908945</c:v>
                </c:pt>
                <c:pt idx="2712">
                  <c:v>116.8239722</c:v>
                </c:pt>
                <c:pt idx="2713">
                  <c:v>113.7752524</c:v>
                </c:pt>
                <c:pt idx="2714">
                  <c:v>117.5819855</c:v>
                </c:pt>
                <c:pt idx="2715">
                  <c:v>118.4630085</c:v>
                </c:pt>
                <c:pt idx="2716">
                  <c:v>126.0749988</c:v>
                </c:pt>
                <c:pt idx="2717">
                  <c:v>121.95495940000001</c:v>
                </c:pt>
                <c:pt idx="2718">
                  <c:v>100.7636727</c:v>
                </c:pt>
                <c:pt idx="2719">
                  <c:v>98.438089579999996</c:v>
                </c:pt>
                <c:pt idx="2720">
                  <c:v>89.865397060000006</c:v>
                </c:pt>
                <c:pt idx="2721">
                  <c:v>101.0373195</c:v>
                </c:pt>
                <c:pt idx="2722">
                  <c:v>96.965661409999996</c:v>
                </c:pt>
                <c:pt idx="2723">
                  <c:v>101.28137340000001</c:v>
                </c:pt>
                <c:pt idx="2724">
                  <c:v>104.74552989999999</c:v>
                </c:pt>
                <c:pt idx="2725">
                  <c:v>104.36189899999999</c:v>
                </c:pt>
                <c:pt idx="2726">
                  <c:v>99.438888180000006</c:v>
                </c:pt>
                <c:pt idx="2727">
                  <c:v>102.7464933</c:v>
                </c:pt>
                <c:pt idx="2728">
                  <c:v>87.736994780000003</c:v>
                </c:pt>
                <c:pt idx="2729">
                  <c:v>96.757213590000006</c:v>
                </c:pt>
                <c:pt idx="2730">
                  <c:v>84.388946680000004</c:v>
                </c:pt>
                <c:pt idx="2731">
                  <c:v>39.278560050000003</c:v>
                </c:pt>
                <c:pt idx="2732">
                  <c:v>60.521371379999998</c:v>
                </c:pt>
                <c:pt idx="2733">
                  <c:v>65.986499719999998</c:v>
                </c:pt>
                <c:pt idx="2734">
                  <c:v>52.282713340000001</c:v>
                </c:pt>
                <c:pt idx="2735">
                  <c:v>74.948178440000007</c:v>
                </c:pt>
                <c:pt idx="2736">
                  <c:v>65.16815398</c:v>
                </c:pt>
                <c:pt idx="2737">
                  <c:v>75.003454149999996</c:v>
                </c:pt>
                <c:pt idx="2738">
                  <c:v>75.521539570000002</c:v>
                </c:pt>
                <c:pt idx="2739">
                  <c:v>72.150682320000001</c:v>
                </c:pt>
                <c:pt idx="2740">
                  <c:v>78.476723039999996</c:v>
                </c:pt>
                <c:pt idx="2741">
                  <c:v>75.988516720000007</c:v>
                </c:pt>
                <c:pt idx="2742">
                  <c:v>55.918853069999997</c:v>
                </c:pt>
                <c:pt idx="2743">
                  <c:v>65.208007960000003</c:v>
                </c:pt>
                <c:pt idx="2744">
                  <c:v>54.797939980000002</c:v>
                </c:pt>
                <c:pt idx="2745">
                  <c:v>46.318167690000003</c:v>
                </c:pt>
                <c:pt idx="2746">
                  <c:v>24.931167030000001</c:v>
                </c:pt>
                <c:pt idx="2747">
                  <c:v>14.94027101</c:v>
                </c:pt>
                <c:pt idx="2748">
                  <c:v>38.524194420000001</c:v>
                </c:pt>
                <c:pt idx="2749">
                  <c:v>59.251180920000003</c:v>
                </c:pt>
                <c:pt idx="2750">
                  <c:v>55.884700799999997</c:v>
                </c:pt>
                <c:pt idx="2751">
                  <c:v>43.765445130000003</c:v>
                </c:pt>
                <c:pt idx="2752">
                  <c:v>39.631557919999999</c:v>
                </c:pt>
                <c:pt idx="2753">
                  <c:v>47.400175359999999</c:v>
                </c:pt>
                <c:pt idx="2754">
                  <c:v>45.445541640000002</c:v>
                </c:pt>
                <c:pt idx="2755">
                  <c:v>46.51096811</c:v>
                </c:pt>
                <c:pt idx="2756">
                  <c:v>46.627396449999999</c:v>
                </c:pt>
                <c:pt idx="2757">
                  <c:v>55.060327460000003</c:v>
                </c:pt>
                <c:pt idx="2758">
                  <c:v>55.116767979999999</c:v>
                </c:pt>
                <c:pt idx="2759">
                  <c:v>50.033325650000002</c:v>
                </c:pt>
                <c:pt idx="2760">
                  <c:v>49.14810756</c:v>
                </c:pt>
                <c:pt idx="2761">
                  <c:v>46.574526509999998</c:v>
                </c:pt>
                <c:pt idx="2762">
                  <c:v>47.330192660000002</c:v>
                </c:pt>
                <c:pt idx="2763">
                  <c:v>55.68723739</c:v>
                </c:pt>
                <c:pt idx="2764">
                  <c:v>52.186382199999997</c:v>
                </c:pt>
                <c:pt idx="2765">
                  <c:v>54.869380130000003</c:v>
                </c:pt>
                <c:pt idx="2766">
                  <c:v>58.294984620000001</c:v>
                </c:pt>
                <c:pt idx="2767">
                  <c:v>51.728164370000002</c:v>
                </c:pt>
                <c:pt idx="2768">
                  <c:v>39.968074469999998</c:v>
                </c:pt>
                <c:pt idx="2769">
                  <c:v>42.754949809999999</c:v>
                </c:pt>
                <c:pt idx="2770">
                  <c:v>51.143522439999998</c:v>
                </c:pt>
                <c:pt idx="2771">
                  <c:v>53.70527036</c:v>
                </c:pt>
                <c:pt idx="2772">
                  <c:v>54.822605719999999</c:v>
                </c:pt>
                <c:pt idx="2773">
                  <c:v>43.777092930000002</c:v>
                </c:pt>
                <c:pt idx="2774">
                  <c:v>48.467222139999997</c:v>
                </c:pt>
                <c:pt idx="2775">
                  <c:v>50.92064697</c:v>
                </c:pt>
                <c:pt idx="2776">
                  <c:v>56.368204059999997</c:v>
                </c:pt>
                <c:pt idx="2777">
                  <c:v>51.824441810000003</c:v>
                </c:pt>
                <c:pt idx="2778">
                  <c:v>40.283975900000002</c:v>
                </c:pt>
                <c:pt idx="2779">
                  <c:v>53.046745139999999</c:v>
                </c:pt>
                <c:pt idx="2780">
                  <c:v>51.543361019999999</c:v>
                </c:pt>
                <c:pt idx="2781">
                  <c:v>49.542379740000001</c:v>
                </c:pt>
                <c:pt idx="2782">
                  <c:v>42.859594549999997</c:v>
                </c:pt>
                <c:pt idx="2783">
                  <c:v>37.182256440000003</c:v>
                </c:pt>
                <c:pt idx="2784">
                  <c:v>31.467459550000001</c:v>
                </c:pt>
                <c:pt idx="2785">
                  <c:v>23.463860660000002</c:v>
                </c:pt>
                <c:pt idx="2786">
                  <c:v>31.181638830000001</c:v>
                </c:pt>
                <c:pt idx="2787">
                  <c:v>37.958101679999999</c:v>
                </c:pt>
                <c:pt idx="2788">
                  <c:v>44.339058979999997</c:v>
                </c:pt>
                <c:pt idx="2789">
                  <c:v>46.510509550000002</c:v>
                </c:pt>
                <c:pt idx="2790">
                  <c:v>47.477642699999997</c:v>
                </c:pt>
                <c:pt idx="2791">
                  <c:v>50.501605759999997</c:v>
                </c:pt>
                <c:pt idx="2792">
                  <c:v>51.405249380000001</c:v>
                </c:pt>
                <c:pt idx="2793">
                  <c:v>54.96719547</c:v>
                </c:pt>
                <c:pt idx="2794">
                  <c:v>50.041595690000001</c:v>
                </c:pt>
                <c:pt idx="2795">
                  <c:v>53.715811940000002</c:v>
                </c:pt>
                <c:pt idx="2796">
                  <c:v>49.359597340000001</c:v>
                </c:pt>
                <c:pt idx="2797">
                  <c:v>43.79722787</c:v>
                </c:pt>
                <c:pt idx="2798">
                  <c:v>49.75463002</c:v>
                </c:pt>
                <c:pt idx="2799">
                  <c:v>53.12162739</c:v>
                </c:pt>
                <c:pt idx="2800">
                  <c:v>57.906307669999997</c:v>
                </c:pt>
                <c:pt idx="2801">
                  <c:v>59.927191260000001</c:v>
                </c:pt>
                <c:pt idx="2802">
                  <c:v>59.452371929999998</c:v>
                </c:pt>
                <c:pt idx="2803">
                  <c:v>58.464842359999999</c:v>
                </c:pt>
                <c:pt idx="2804">
                  <c:v>58.879145880000003</c:v>
                </c:pt>
                <c:pt idx="2805">
                  <c:v>60.051968960000004</c:v>
                </c:pt>
                <c:pt idx="2806">
                  <c:v>61.296301669999998</c:v>
                </c:pt>
                <c:pt idx="2807">
                  <c:v>64.589313779999998</c:v>
                </c:pt>
                <c:pt idx="2808">
                  <c:v>63.237192610000001</c:v>
                </c:pt>
                <c:pt idx="2809">
                  <c:v>62.276244859999998</c:v>
                </c:pt>
                <c:pt idx="2810">
                  <c:v>62.367375299999999</c:v>
                </c:pt>
                <c:pt idx="2811">
                  <c:v>68.149047580000001</c:v>
                </c:pt>
                <c:pt idx="2812">
                  <c:v>60.793655880000003</c:v>
                </c:pt>
                <c:pt idx="2813">
                  <c:v>61.09605938</c:v>
                </c:pt>
                <c:pt idx="2814">
                  <c:v>63.932058509999997</c:v>
                </c:pt>
                <c:pt idx="2815">
                  <c:v>60.041594549999999</c:v>
                </c:pt>
                <c:pt idx="2816">
                  <c:v>55.705565190000002</c:v>
                </c:pt>
                <c:pt idx="2817">
                  <c:v>60.042269320000003</c:v>
                </c:pt>
                <c:pt idx="2818">
                  <c:v>54.541693680000002</c:v>
                </c:pt>
                <c:pt idx="2819">
                  <c:v>39.489953239999998</c:v>
                </c:pt>
                <c:pt idx="2820">
                  <c:v>44.593909969999999</c:v>
                </c:pt>
                <c:pt idx="2821">
                  <c:v>50.02784827</c:v>
                </c:pt>
                <c:pt idx="2822">
                  <c:v>52.724311419999999</c:v>
                </c:pt>
                <c:pt idx="2823">
                  <c:v>57.721768789999999</c:v>
                </c:pt>
                <c:pt idx="2824">
                  <c:v>62.322901880000003</c:v>
                </c:pt>
                <c:pt idx="2825">
                  <c:v>62.586097260000003</c:v>
                </c:pt>
                <c:pt idx="2826">
                  <c:v>63.407203379999999</c:v>
                </c:pt>
                <c:pt idx="2827">
                  <c:v>60.705806899999999</c:v>
                </c:pt>
                <c:pt idx="2828">
                  <c:v>64.622157729999998</c:v>
                </c:pt>
                <c:pt idx="2829">
                  <c:v>65.335832109999998</c:v>
                </c:pt>
                <c:pt idx="2830">
                  <c:v>61.590447709999999</c:v>
                </c:pt>
                <c:pt idx="2831">
                  <c:v>61.403708719999997</c:v>
                </c:pt>
                <c:pt idx="2832">
                  <c:v>61.77042436</c:v>
                </c:pt>
                <c:pt idx="2833">
                  <c:v>63.782180740000001</c:v>
                </c:pt>
                <c:pt idx="2834">
                  <c:v>63.596127359999997</c:v>
                </c:pt>
                <c:pt idx="2835">
                  <c:v>63.81784931</c:v>
                </c:pt>
                <c:pt idx="2836">
                  <c:v>65.436567740000001</c:v>
                </c:pt>
                <c:pt idx="2837">
                  <c:v>61.902108550000001</c:v>
                </c:pt>
                <c:pt idx="2838">
                  <c:v>62.174483979999998</c:v>
                </c:pt>
                <c:pt idx="2839">
                  <c:v>64.132105060000001</c:v>
                </c:pt>
                <c:pt idx="2840">
                  <c:v>67.577133320000002</c:v>
                </c:pt>
                <c:pt idx="2841">
                  <c:v>64.172629060000006</c:v>
                </c:pt>
                <c:pt idx="2842">
                  <c:v>65.772254840000002</c:v>
                </c:pt>
                <c:pt idx="2843">
                  <c:v>70.20307133</c:v>
                </c:pt>
                <c:pt idx="2844">
                  <c:v>69.879539510000001</c:v>
                </c:pt>
                <c:pt idx="2845">
                  <c:v>68.07300515</c:v>
                </c:pt>
                <c:pt idx="2846">
                  <c:v>67.775143850000006</c:v>
                </c:pt>
                <c:pt idx="2847">
                  <c:v>66.865973159999996</c:v>
                </c:pt>
                <c:pt idx="2848">
                  <c:v>57.621107270000003</c:v>
                </c:pt>
                <c:pt idx="2849">
                  <c:v>59.454070219999998</c:v>
                </c:pt>
                <c:pt idx="2850">
                  <c:v>60.202578580000001</c:v>
                </c:pt>
                <c:pt idx="2851">
                  <c:v>63.292759420000003</c:v>
                </c:pt>
                <c:pt idx="2852">
                  <c:v>60.401962609999998</c:v>
                </c:pt>
                <c:pt idx="2853">
                  <c:v>59.422163670000003</c:v>
                </c:pt>
                <c:pt idx="2854">
                  <c:v>62.861209189999997</c:v>
                </c:pt>
                <c:pt idx="2855">
                  <c:v>63.407180279999999</c:v>
                </c:pt>
                <c:pt idx="2856">
                  <c:v>51.09659491</c:v>
                </c:pt>
                <c:pt idx="2857">
                  <c:v>49.886527630000003</c:v>
                </c:pt>
                <c:pt idx="2858">
                  <c:v>62.230562689999999</c:v>
                </c:pt>
                <c:pt idx="2859">
                  <c:v>63.38764209</c:v>
                </c:pt>
                <c:pt idx="2860">
                  <c:v>60.860760820000003</c:v>
                </c:pt>
                <c:pt idx="2861">
                  <c:v>60.816115789999998</c:v>
                </c:pt>
                <c:pt idx="2862">
                  <c:v>59.690695349999999</c:v>
                </c:pt>
                <c:pt idx="2863">
                  <c:v>56.726741390000001</c:v>
                </c:pt>
                <c:pt idx="2864">
                  <c:v>52.441038929999998</c:v>
                </c:pt>
                <c:pt idx="2865">
                  <c:v>52.396172700000001</c:v>
                </c:pt>
                <c:pt idx="2866">
                  <c:v>53.64357871</c:v>
                </c:pt>
                <c:pt idx="2867">
                  <c:v>48.475798570000002</c:v>
                </c:pt>
                <c:pt idx="2868">
                  <c:v>52.092157800000003</c:v>
                </c:pt>
                <c:pt idx="2869">
                  <c:v>52.987328230000003</c:v>
                </c:pt>
                <c:pt idx="2870">
                  <c:v>54.715899180000001</c:v>
                </c:pt>
                <c:pt idx="2871">
                  <c:v>55.041799869999998</c:v>
                </c:pt>
                <c:pt idx="2872">
                  <c:v>55.488821350000002</c:v>
                </c:pt>
                <c:pt idx="2873">
                  <c:v>56.322760330000001</c:v>
                </c:pt>
                <c:pt idx="2874">
                  <c:v>53.707529319999999</c:v>
                </c:pt>
                <c:pt idx="2875">
                  <c:v>52.275731219999997</c:v>
                </c:pt>
                <c:pt idx="2876">
                  <c:v>53.154629759999999</c:v>
                </c:pt>
                <c:pt idx="2877">
                  <c:v>53.432831980000003</c:v>
                </c:pt>
                <c:pt idx="2878">
                  <c:v>53.065969690000003</c:v>
                </c:pt>
                <c:pt idx="2879">
                  <c:v>53.793914200000003</c:v>
                </c:pt>
                <c:pt idx="2880">
                  <c:v>53.487542490000003</c:v>
                </c:pt>
                <c:pt idx="2881">
                  <c:v>50.32602206</c:v>
                </c:pt>
                <c:pt idx="2882">
                  <c:v>51.979045190000001</c:v>
                </c:pt>
                <c:pt idx="2883">
                  <c:v>49.193999589999997</c:v>
                </c:pt>
                <c:pt idx="2884">
                  <c:v>49.78313988</c:v>
                </c:pt>
                <c:pt idx="2885">
                  <c:v>47.890885480000001</c:v>
                </c:pt>
                <c:pt idx="2886">
                  <c:v>45.641250790000001</c:v>
                </c:pt>
                <c:pt idx="2887">
                  <c:v>41.049971200000002</c:v>
                </c:pt>
                <c:pt idx="2888">
                  <c:v>48.447046290000003</c:v>
                </c:pt>
                <c:pt idx="2889">
                  <c:v>49.717152040000002</c:v>
                </c:pt>
                <c:pt idx="2890">
                  <c:v>49.512157279999997</c:v>
                </c:pt>
                <c:pt idx="2891">
                  <c:v>48.859380999999999</c:v>
                </c:pt>
                <c:pt idx="2892">
                  <c:v>48.397125189999997</c:v>
                </c:pt>
                <c:pt idx="2893">
                  <c:v>51.130987300000001</c:v>
                </c:pt>
                <c:pt idx="2894">
                  <c:v>47.225555270000001</c:v>
                </c:pt>
                <c:pt idx="2895">
                  <c:v>49.110023849999997</c:v>
                </c:pt>
                <c:pt idx="2896">
                  <c:v>50.11469323</c:v>
                </c:pt>
                <c:pt idx="2897">
                  <c:v>47.743586780000001</c:v>
                </c:pt>
                <c:pt idx="2898">
                  <c:v>44.575877159999997</c:v>
                </c:pt>
                <c:pt idx="2899">
                  <c:v>45.326919480000001</c:v>
                </c:pt>
                <c:pt idx="2900">
                  <c:v>40.564564590000003</c:v>
                </c:pt>
                <c:pt idx="2901">
                  <c:v>48.497152900000003</c:v>
                </c:pt>
                <c:pt idx="2902">
                  <c:v>49.380839950000002</c:v>
                </c:pt>
                <c:pt idx="2903">
                  <c:v>49.577496459999999</c:v>
                </c:pt>
                <c:pt idx="2904">
                  <c:v>50.765001839999996</c:v>
                </c:pt>
                <c:pt idx="2905">
                  <c:v>47.781286250000001</c:v>
                </c:pt>
                <c:pt idx="2906">
                  <c:v>48.956718039999998</c:v>
                </c:pt>
                <c:pt idx="2907">
                  <c:v>49.081614299999998</c:v>
                </c:pt>
                <c:pt idx="2908">
                  <c:v>47.529626290000003</c:v>
                </c:pt>
                <c:pt idx="2909">
                  <c:v>47.412705029999998</c:v>
                </c:pt>
                <c:pt idx="2910">
                  <c:v>49.01417361</c:v>
                </c:pt>
                <c:pt idx="2911">
                  <c:v>47.768253260000002</c:v>
                </c:pt>
                <c:pt idx="2912">
                  <c:v>46.481776830000001</c:v>
                </c:pt>
                <c:pt idx="2913">
                  <c:v>48.841415099999999</c:v>
                </c:pt>
                <c:pt idx="2914">
                  <c:v>49.183598089999997</c:v>
                </c:pt>
                <c:pt idx="2915">
                  <c:v>47.068591210000001</c:v>
                </c:pt>
                <c:pt idx="2916">
                  <c:v>44.129891819999997</c:v>
                </c:pt>
                <c:pt idx="2917">
                  <c:v>42.290512829999997</c:v>
                </c:pt>
                <c:pt idx="2918">
                  <c:v>45.579978279999999</c:v>
                </c:pt>
                <c:pt idx="2919">
                  <c:v>45.38643553</c:v>
                </c:pt>
                <c:pt idx="2920">
                  <c:v>45.135480129999998</c:v>
                </c:pt>
                <c:pt idx="2921">
                  <c:v>46.420403299999997</c:v>
                </c:pt>
                <c:pt idx="2922">
                  <c:v>48.5263244</c:v>
                </c:pt>
                <c:pt idx="2923">
                  <c:v>50.638275980000003</c:v>
                </c:pt>
                <c:pt idx="2924">
                  <c:v>50.516218029999997</c:v>
                </c:pt>
                <c:pt idx="2925">
                  <c:v>51.531979790000001</c:v>
                </c:pt>
                <c:pt idx="2926">
                  <c:v>48.742806209999998</c:v>
                </c:pt>
                <c:pt idx="2927">
                  <c:v>50.154693969999997</c:v>
                </c:pt>
                <c:pt idx="2928">
                  <c:v>48.809269229999998</c:v>
                </c:pt>
                <c:pt idx="2929">
                  <c:v>52.83064839</c:v>
                </c:pt>
                <c:pt idx="2930">
                  <c:v>54.367334229999997</c:v>
                </c:pt>
                <c:pt idx="2931">
                  <c:v>54.259003010000001</c:v>
                </c:pt>
                <c:pt idx="2932">
                  <c:v>54.638463119999997</c:v>
                </c:pt>
                <c:pt idx="2933">
                  <c:v>55.582417679999999</c:v>
                </c:pt>
                <c:pt idx="2934">
                  <c:v>53.058672049999998</c:v>
                </c:pt>
                <c:pt idx="2935">
                  <c:v>57.055283719999998</c:v>
                </c:pt>
                <c:pt idx="2936">
                  <c:v>60.267986049999998</c:v>
                </c:pt>
                <c:pt idx="2937">
                  <c:v>56.026652110000001</c:v>
                </c:pt>
                <c:pt idx="2938">
                  <c:v>49.077820430000003</c:v>
                </c:pt>
                <c:pt idx="2939">
                  <c:v>30.848006130000002</c:v>
                </c:pt>
                <c:pt idx="2940">
                  <c:v>46.54186945</c:v>
                </c:pt>
                <c:pt idx="2941">
                  <c:v>56.547241769999999</c:v>
                </c:pt>
                <c:pt idx="2942">
                  <c:v>57.120839590000003</c:v>
                </c:pt>
                <c:pt idx="2943">
                  <c:v>55.612746620000003</c:v>
                </c:pt>
                <c:pt idx="2944">
                  <c:v>55.325376630000001</c:v>
                </c:pt>
                <c:pt idx="2945">
                  <c:v>56.31579851</c:v>
                </c:pt>
                <c:pt idx="2946">
                  <c:v>52.36612702</c:v>
                </c:pt>
                <c:pt idx="2947">
                  <c:v>55.759152630000003</c:v>
                </c:pt>
                <c:pt idx="2948">
                  <c:v>57.49205766</c:v>
                </c:pt>
                <c:pt idx="2949">
                  <c:v>56.23051341</c:v>
                </c:pt>
                <c:pt idx="2950">
                  <c:v>56.177486760000001</c:v>
                </c:pt>
                <c:pt idx="2951">
                  <c:v>54.431213040000003</c:v>
                </c:pt>
                <c:pt idx="2952">
                  <c:v>58.006037300000003</c:v>
                </c:pt>
                <c:pt idx="2953">
                  <c:v>59.290003749999997</c:v>
                </c:pt>
                <c:pt idx="2954">
                  <c:v>63.83166507</c:v>
                </c:pt>
                <c:pt idx="2955">
                  <c:v>63.968694419999999</c:v>
                </c:pt>
                <c:pt idx="2956">
                  <c:v>64.467927000000003</c:v>
                </c:pt>
                <c:pt idx="2957">
                  <c:v>59.050545679999999</c:v>
                </c:pt>
                <c:pt idx="2958">
                  <c:v>55.42011634</c:v>
                </c:pt>
                <c:pt idx="2959">
                  <c:v>63.949710629999998</c:v>
                </c:pt>
                <c:pt idx="2960">
                  <c:v>70.621328750000004</c:v>
                </c:pt>
                <c:pt idx="2961">
                  <c:v>69.198389379999995</c:v>
                </c:pt>
                <c:pt idx="2962">
                  <c:v>66.020199439999999</c:v>
                </c:pt>
                <c:pt idx="2963">
                  <c:v>67.744573950000003</c:v>
                </c:pt>
                <c:pt idx="2964">
                  <c:v>66.679880069999996</c:v>
                </c:pt>
                <c:pt idx="2965">
                  <c:v>69.467025480000004</c:v>
                </c:pt>
                <c:pt idx="2966">
                  <c:v>67.236368499999998</c:v>
                </c:pt>
                <c:pt idx="2967">
                  <c:v>52.492714329999998</c:v>
                </c:pt>
                <c:pt idx="2968">
                  <c:v>69.180438899999999</c:v>
                </c:pt>
                <c:pt idx="2969">
                  <c:v>69.067615660000001</c:v>
                </c:pt>
                <c:pt idx="2970">
                  <c:v>68.222101589999994</c:v>
                </c:pt>
                <c:pt idx="2971">
                  <c:v>53.062529900000001</c:v>
                </c:pt>
                <c:pt idx="2972">
                  <c:v>74.849932109999997</c:v>
                </c:pt>
                <c:pt idx="2973">
                  <c:v>78.994092429999995</c:v>
                </c:pt>
                <c:pt idx="2974">
                  <c:v>79.67427318</c:v>
                </c:pt>
                <c:pt idx="2975">
                  <c:v>77.230596879999993</c:v>
                </c:pt>
                <c:pt idx="2976">
                  <c:v>77.626938820000007</c:v>
                </c:pt>
                <c:pt idx="2977">
                  <c:v>81.459468889999997</c:v>
                </c:pt>
                <c:pt idx="2978">
                  <c:v>85.021316880000001</c:v>
                </c:pt>
                <c:pt idx="2979">
                  <c:v>86.580655960000001</c:v>
                </c:pt>
                <c:pt idx="2980">
                  <c:v>86.966553340000004</c:v>
                </c:pt>
                <c:pt idx="2981">
                  <c:v>87.596972780000002</c:v>
                </c:pt>
                <c:pt idx="2982">
                  <c:v>88.432500070000003</c:v>
                </c:pt>
                <c:pt idx="2983">
                  <c:v>87.583524819999994</c:v>
                </c:pt>
                <c:pt idx="2984">
                  <c:v>88.019017219999995</c:v>
                </c:pt>
                <c:pt idx="2985">
                  <c:v>82.294676460000005</c:v>
                </c:pt>
                <c:pt idx="2986">
                  <c:v>81.607481239999998</c:v>
                </c:pt>
                <c:pt idx="2987">
                  <c:v>84.813742320000003</c:v>
                </c:pt>
                <c:pt idx="2988">
                  <c:v>89.428657479999998</c:v>
                </c:pt>
                <c:pt idx="2989">
                  <c:v>92.262906270000002</c:v>
                </c:pt>
                <c:pt idx="2990">
                  <c:v>93.32680628</c:v>
                </c:pt>
                <c:pt idx="2991">
                  <c:v>89.789083880000007</c:v>
                </c:pt>
                <c:pt idx="2992">
                  <c:v>78.071466049999998</c:v>
                </c:pt>
                <c:pt idx="2993">
                  <c:v>67.171717270000002</c:v>
                </c:pt>
                <c:pt idx="2994">
                  <c:v>74.898405749999995</c:v>
                </c:pt>
                <c:pt idx="2995">
                  <c:v>83.903272740000006</c:v>
                </c:pt>
                <c:pt idx="2996">
                  <c:v>94.514542500000005</c:v>
                </c:pt>
                <c:pt idx="2997">
                  <c:v>83.429946619999996</c:v>
                </c:pt>
                <c:pt idx="2998">
                  <c:v>87.641132529999993</c:v>
                </c:pt>
                <c:pt idx="2999">
                  <c:v>87.221271110000004</c:v>
                </c:pt>
                <c:pt idx="3000">
                  <c:v>93.317145449999998</c:v>
                </c:pt>
                <c:pt idx="3001">
                  <c:v>93.665585190000002</c:v>
                </c:pt>
                <c:pt idx="3002">
                  <c:v>102.4444094</c:v>
                </c:pt>
                <c:pt idx="3003">
                  <c:v>102.3322258</c:v>
                </c:pt>
                <c:pt idx="3004">
                  <c:v>97.416570660000005</c:v>
                </c:pt>
                <c:pt idx="3005">
                  <c:v>96.285758060000006</c:v>
                </c:pt>
                <c:pt idx="3006">
                  <c:v>94.836579830000005</c:v>
                </c:pt>
                <c:pt idx="3007">
                  <c:v>95.104726790000001</c:v>
                </c:pt>
                <c:pt idx="3008">
                  <c:v>100.6471495</c:v>
                </c:pt>
                <c:pt idx="3009">
                  <c:v>105.0943877</c:v>
                </c:pt>
                <c:pt idx="3010">
                  <c:v>103.2187376</c:v>
                </c:pt>
                <c:pt idx="3011">
                  <c:v>100.9046129</c:v>
                </c:pt>
                <c:pt idx="3012">
                  <c:v>104.7406786</c:v>
                </c:pt>
                <c:pt idx="3013">
                  <c:v>107.2047903</c:v>
                </c:pt>
                <c:pt idx="3014">
                  <c:v>103.2105234</c:v>
                </c:pt>
                <c:pt idx="3015">
                  <c:v>98.957997989999996</c:v>
                </c:pt>
                <c:pt idx="3016">
                  <c:v>106.4735515</c:v>
                </c:pt>
                <c:pt idx="3017">
                  <c:v>99.037933890000005</c:v>
                </c:pt>
                <c:pt idx="3018">
                  <c:v>94.219501129999998</c:v>
                </c:pt>
                <c:pt idx="3019">
                  <c:v>105.9536233</c:v>
                </c:pt>
                <c:pt idx="3020">
                  <c:v>109.0526385</c:v>
                </c:pt>
                <c:pt idx="3021">
                  <c:v>105.8749739</c:v>
                </c:pt>
                <c:pt idx="3022">
                  <c:v>113.3382411</c:v>
                </c:pt>
                <c:pt idx="3023">
                  <c:v>119.6907559</c:v>
                </c:pt>
                <c:pt idx="3024">
                  <c:v>117.91466680000001</c:v>
                </c:pt>
                <c:pt idx="3025">
                  <c:v>117.16076200000001</c:v>
                </c:pt>
                <c:pt idx="3026">
                  <c:v>115.3863399</c:v>
                </c:pt>
                <c:pt idx="3027">
                  <c:v>115.530359</c:v>
                </c:pt>
                <c:pt idx="3028">
                  <c:v>113.176086</c:v>
                </c:pt>
                <c:pt idx="3029">
                  <c:v>124.08258499999999</c:v>
                </c:pt>
                <c:pt idx="3030">
                  <c:v>115.8787865</c:v>
                </c:pt>
                <c:pt idx="3031">
                  <c:v>114.4613973</c:v>
                </c:pt>
                <c:pt idx="3032">
                  <c:v>121.9400206</c:v>
                </c:pt>
                <c:pt idx="3033">
                  <c:v>119.3155393</c:v>
                </c:pt>
                <c:pt idx="3034">
                  <c:v>124.9427439</c:v>
                </c:pt>
                <c:pt idx="3035">
                  <c:v>122.7265529</c:v>
                </c:pt>
                <c:pt idx="3036">
                  <c:v>120.94501870000001</c:v>
                </c:pt>
                <c:pt idx="3037">
                  <c:v>114.6149731</c:v>
                </c:pt>
                <c:pt idx="3038">
                  <c:v>120.0195597</c:v>
                </c:pt>
                <c:pt idx="3039">
                  <c:v>122.00767260000001</c:v>
                </c:pt>
                <c:pt idx="3040">
                  <c:v>117.77245910000001</c:v>
                </c:pt>
                <c:pt idx="3041">
                  <c:v>117.8564272</c:v>
                </c:pt>
                <c:pt idx="3042">
                  <c:v>119.9971374</c:v>
                </c:pt>
                <c:pt idx="3043">
                  <c:v>112.53895369999999</c:v>
                </c:pt>
                <c:pt idx="3044">
                  <c:v>120.23576509999999</c:v>
                </c:pt>
                <c:pt idx="3045">
                  <c:v>108.479632</c:v>
                </c:pt>
                <c:pt idx="3046">
                  <c:v>126.10631770000001</c:v>
                </c:pt>
                <c:pt idx="3047">
                  <c:v>116.3104865</c:v>
                </c:pt>
                <c:pt idx="3048">
                  <c:v>108.76475139999999</c:v>
                </c:pt>
                <c:pt idx="3049">
                  <c:v>97.275586070000003</c:v>
                </c:pt>
                <c:pt idx="3050">
                  <c:v>98.628482860000005</c:v>
                </c:pt>
                <c:pt idx="3051">
                  <c:v>103.3430549</c:v>
                </c:pt>
                <c:pt idx="3052">
                  <c:v>108.6490429</c:v>
                </c:pt>
                <c:pt idx="3053">
                  <c:v>109.8230734</c:v>
                </c:pt>
                <c:pt idx="3054">
                  <c:v>104.3080643</c:v>
                </c:pt>
                <c:pt idx="3055">
                  <c:v>109.39102219999999</c:v>
                </c:pt>
                <c:pt idx="3056">
                  <c:v>107.24324350000001</c:v>
                </c:pt>
                <c:pt idx="3057">
                  <c:v>96.516235399999999</c:v>
                </c:pt>
                <c:pt idx="3058">
                  <c:v>111.5289592</c:v>
                </c:pt>
                <c:pt idx="3059">
                  <c:v>117.9428048</c:v>
                </c:pt>
                <c:pt idx="3060">
                  <c:v>116.4917889</c:v>
                </c:pt>
                <c:pt idx="3061">
                  <c:v>123.3597329</c:v>
                </c:pt>
                <c:pt idx="3062">
                  <c:v>115.7361337</c:v>
                </c:pt>
                <c:pt idx="3063">
                  <c:v>124.10558349999999</c:v>
                </c:pt>
                <c:pt idx="3064">
                  <c:v>127.2112666</c:v>
                </c:pt>
                <c:pt idx="3065">
                  <c:v>124.59360289999999</c:v>
                </c:pt>
                <c:pt idx="3066">
                  <c:v>114.3845448</c:v>
                </c:pt>
                <c:pt idx="3067">
                  <c:v>120.1317421</c:v>
                </c:pt>
                <c:pt idx="3068">
                  <c:v>112.6708699</c:v>
                </c:pt>
                <c:pt idx="3069">
                  <c:v>119.4164567</c:v>
                </c:pt>
                <c:pt idx="3070">
                  <c:v>117.3703599</c:v>
                </c:pt>
                <c:pt idx="3071">
                  <c:v>122.6767327</c:v>
                </c:pt>
                <c:pt idx="3072">
                  <c:v>113.542131</c:v>
                </c:pt>
                <c:pt idx="3073">
                  <c:v>113.0066094</c:v>
                </c:pt>
                <c:pt idx="3074">
                  <c:v>110.0983475</c:v>
                </c:pt>
                <c:pt idx="3075">
                  <c:v>119.93003229999999</c:v>
                </c:pt>
                <c:pt idx="3076">
                  <c:v>114.3723703</c:v>
                </c:pt>
                <c:pt idx="3077">
                  <c:v>114.59930900000001</c:v>
                </c:pt>
                <c:pt idx="3078">
                  <c:v>105.5337875</c:v>
                </c:pt>
                <c:pt idx="3079">
                  <c:v>106.9416183</c:v>
                </c:pt>
                <c:pt idx="3080">
                  <c:v>113.62148070000001</c:v>
                </c:pt>
                <c:pt idx="3081">
                  <c:v>121.412786</c:v>
                </c:pt>
                <c:pt idx="3082">
                  <c:v>123.9829651</c:v>
                </c:pt>
                <c:pt idx="3083">
                  <c:v>122.26681619999999</c:v>
                </c:pt>
                <c:pt idx="3084">
                  <c:v>116.1296445</c:v>
                </c:pt>
                <c:pt idx="3085">
                  <c:v>106.6504565</c:v>
                </c:pt>
                <c:pt idx="3086">
                  <c:v>114.53274879999999</c:v>
                </c:pt>
                <c:pt idx="3087">
                  <c:v>92.713548000000003</c:v>
                </c:pt>
                <c:pt idx="3088">
                  <c:v>90.402158630000002</c:v>
                </c:pt>
                <c:pt idx="3089">
                  <c:v>89.220751680000006</c:v>
                </c:pt>
                <c:pt idx="3090">
                  <c:v>90.705753079999994</c:v>
                </c:pt>
                <c:pt idx="3091">
                  <c:v>93.793070439999994</c:v>
                </c:pt>
                <c:pt idx="3092">
                  <c:v>80.483183639999993</c:v>
                </c:pt>
                <c:pt idx="3093">
                  <c:v>73.628350190000006</c:v>
                </c:pt>
                <c:pt idx="3094">
                  <c:v>74.238575519999998</c:v>
                </c:pt>
                <c:pt idx="3095">
                  <c:v>76.736579480000003</c:v>
                </c:pt>
                <c:pt idx="3096">
                  <c:v>70.701669800000005</c:v>
                </c:pt>
                <c:pt idx="3097">
                  <c:v>78.22851052</c:v>
                </c:pt>
                <c:pt idx="3098">
                  <c:v>81.853169859999994</c:v>
                </c:pt>
                <c:pt idx="3099">
                  <c:v>78.616841129999997</c:v>
                </c:pt>
                <c:pt idx="3100">
                  <c:v>91.675995619999995</c:v>
                </c:pt>
                <c:pt idx="3101">
                  <c:v>85.156061769999994</c:v>
                </c:pt>
                <c:pt idx="3102">
                  <c:v>78.994517509999994</c:v>
                </c:pt>
                <c:pt idx="3103">
                  <c:v>70.476679700000005</c:v>
                </c:pt>
                <c:pt idx="3104">
                  <c:v>57.05938037</c:v>
                </c:pt>
                <c:pt idx="3105">
                  <c:v>54.127126769999997</c:v>
                </c:pt>
                <c:pt idx="3106">
                  <c:v>44.634055680000003</c:v>
                </c:pt>
                <c:pt idx="3107">
                  <c:v>37.054038370000001</c:v>
                </c:pt>
                <c:pt idx="3108">
                  <c:v>47.870927539999997</c:v>
                </c:pt>
                <c:pt idx="3109">
                  <c:v>52.551716990000003</c:v>
                </c:pt>
                <c:pt idx="3110">
                  <c:v>53.440323560000003</c:v>
                </c:pt>
                <c:pt idx="3111">
                  <c:v>59.300809360000002</c:v>
                </c:pt>
                <c:pt idx="3112">
                  <c:v>61.452795559999998</c:v>
                </c:pt>
                <c:pt idx="3113">
                  <c:v>48.447979859999997</c:v>
                </c:pt>
                <c:pt idx="3114">
                  <c:v>56.020973339999998</c:v>
                </c:pt>
                <c:pt idx="3115">
                  <c:v>60.694782699999998</c:v>
                </c:pt>
                <c:pt idx="3116">
                  <c:v>50.560824160000003</c:v>
                </c:pt>
                <c:pt idx="3117">
                  <c:v>40.257955109999997</c:v>
                </c:pt>
                <c:pt idx="3118">
                  <c:v>24.565310719999999</c:v>
                </c:pt>
                <c:pt idx="3119">
                  <c:v>13.320857220000001</c:v>
                </c:pt>
                <c:pt idx="3120">
                  <c:v>28.277588869999999</c:v>
                </c:pt>
                <c:pt idx="3121">
                  <c:v>45.636080819999997</c:v>
                </c:pt>
                <c:pt idx="3122">
                  <c:v>51.048650739999999</c:v>
                </c:pt>
                <c:pt idx="3123">
                  <c:v>46.608154259999999</c:v>
                </c:pt>
                <c:pt idx="3124">
                  <c:v>46.662426119999999</c:v>
                </c:pt>
                <c:pt idx="3125">
                  <c:v>50.340821409999997</c:v>
                </c:pt>
                <c:pt idx="3126">
                  <c:v>54.398426329999999</c:v>
                </c:pt>
                <c:pt idx="3127">
                  <c:v>46.372479239999997</c:v>
                </c:pt>
                <c:pt idx="3128">
                  <c:v>33.897952740000001</c:v>
                </c:pt>
                <c:pt idx="3129">
                  <c:v>26.052117689999999</c:v>
                </c:pt>
                <c:pt idx="3130">
                  <c:v>34.945520549999998</c:v>
                </c:pt>
                <c:pt idx="3131">
                  <c:v>34.737229810000002</c:v>
                </c:pt>
                <c:pt idx="3132">
                  <c:v>35.571972580000001</c:v>
                </c:pt>
                <c:pt idx="3133">
                  <c:v>34.440622689999998</c:v>
                </c:pt>
                <c:pt idx="3134">
                  <c:v>28.739039680000001</c:v>
                </c:pt>
                <c:pt idx="3135">
                  <c:v>37.421038359999997</c:v>
                </c:pt>
                <c:pt idx="3136">
                  <c:v>42.99809072</c:v>
                </c:pt>
                <c:pt idx="3137">
                  <c:v>46.209889519999997</c:v>
                </c:pt>
                <c:pt idx="3138">
                  <c:v>48.447490039999998</c:v>
                </c:pt>
                <c:pt idx="3139">
                  <c:v>40.10417279</c:v>
                </c:pt>
                <c:pt idx="3140">
                  <c:v>35.46276306</c:v>
                </c:pt>
                <c:pt idx="3141">
                  <c:v>38.509112039999998</c:v>
                </c:pt>
                <c:pt idx="3142">
                  <c:v>40.118223299999997</c:v>
                </c:pt>
                <c:pt idx="3143">
                  <c:v>31.84363901</c:v>
                </c:pt>
                <c:pt idx="3144">
                  <c:v>33.597954799999997</c:v>
                </c:pt>
                <c:pt idx="3145">
                  <c:v>35.842099490000003</c:v>
                </c:pt>
                <c:pt idx="3146">
                  <c:v>38.453806849999999</c:v>
                </c:pt>
                <c:pt idx="3147">
                  <c:v>34.47393366</c:v>
                </c:pt>
                <c:pt idx="3148">
                  <c:v>34.961787860000001</c:v>
                </c:pt>
                <c:pt idx="3149">
                  <c:v>30.989601270000001</c:v>
                </c:pt>
                <c:pt idx="3150">
                  <c:v>30.060827360000001</c:v>
                </c:pt>
                <c:pt idx="3151">
                  <c:v>22.79061476</c:v>
                </c:pt>
                <c:pt idx="3152">
                  <c:v>24.512517670000001</c:v>
                </c:pt>
                <c:pt idx="3153">
                  <c:v>38.077040320000002</c:v>
                </c:pt>
                <c:pt idx="3154">
                  <c:v>47.151384550000003</c:v>
                </c:pt>
                <c:pt idx="3155">
                  <c:v>33.518712010000002</c:v>
                </c:pt>
                <c:pt idx="3156">
                  <c:v>40.732152220000003</c:v>
                </c:pt>
                <c:pt idx="3157">
                  <c:v>48.27426518</c:v>
                </c:pt>
                <c:pt idx="3158">
                  <c:v>51.516049760000001</c:v>
                </c:pt>
                <c:pt idx="3159">
                  <c:v>48.3947261</c:v>
                </c:pt>
                <c:pt idx="3160">
                  <c:v>48.223892239999998</c:v>
                </c:pt>
                <c:pt idx="3161">
                  <c:v>49.323381070000003</c:v>
                </c:pt>
                <c:pt idx="3162">
                  <c:v>45.776388320000002</c:v>
                </c:pt>
                <c:pt idx="3163">
                  <c:v>44.087120050000003</c:v>
                </c:pt>
                <c:pt idx="3164">
                  <c:v>39.510935140000001</c:v>
                </c:pt>
                <c:pt idx="3165">
                  <c:v>39.057942349999998</c:v>
                </c:pt>
                <c:pt idx="3166">
                  <c:v>39.926492160000002</c:v>
                </c:pt>
                <c:pt idx="3167">
                  <c:v>38.181606770000002</c:v>
                </c:pt>
                <c:pt idx="3168">
                  <c:v>45.131094339999997</c:v>
                </c:pt>
                <c:pt idx="3169">
                  <c:v>48.555960880000001</c:v>
                </c:pt>
                <c:pt idx="3170">
                  <c:v>42.381808909999997</c:v>
                </c:pt>
                <c:pt idx="3171">
                  <c:v>44.70054073</c:v>
                </c:pt>
                <c:pt idx="3172">
                  <c:v>45.965063260000001</c:v>
                </c:pt>
                <c:pt idx="3173">
                  <c:v>51.489583590000002</c:v>
                </c:pt>
                <c:pt idx="3174">
                  <c:v>49.016298749999997</c:v>
                </c:pt>
                <c:pt idx="3175">
                  <c:v>46.144834510000003</c:v>
                </c:pt>
                <c:pt idx="3176">
                  <c:v>45.136901960000003</c:v>
                </c:pt>
                <c:pt idx="3177">
                  <c:v>45.96802125</c:v>
                </c:pt>
                <c:pt idx="3178">
                  <c:v>49.138315599999999</c:v>
                </c:pt>
                <c:pt idx="3179">
                  <c:v>52.237709090000003</c:v>
                </c:pt>
                <c:pt idx="3180">
                  <c:v>48.481128470000002</c:v>
                </c:pt>
                <c:pt idx="3181">
                  <c:v>48.934203349999997</c:v>
                </c:pt>
                <c:pt idx="3182">
                  <c:v>48.693094240000001</c:v>
                </c:pt>
                <c:pt idx="3183">
                  <c:v>49.27660066</c:v>
                </c:pt>
                <c:pt idx="3184">
                  <c:v>47.939211739999998</c:v>
                </c:pt>
                <c:pt idx="3185">
                  <c:v>40.877684330000001</c:v>
                </c:pt>
                <c:pt idx="3186">
                  <c:v>50.088727859999999</c:v>
                </c:pt>
                <c:pt idx="3187">
                  <c:v>50.90230871</c:v>
                </c:pt>
                <c:pt idx="3188">
                  <c:v>45.579658469999998</c:v>
                </c:pt>
                <c:pt idx="3189">
                  <c:v>42.293415289999999</c:v>
                </c:pt>
                <c:pt idx="3190">
                  <c:v>45.421780579999997</c:v>
                </c:pt>
                <c:pt idx="3191">
                  <c:v>48.661891060000002</c:v>
                </c:pt>
                <c:pt idx="3192">
                  <c:v>43.92230618</c:v>
                </c:pt>
                <c:pt idx="3193">
                  <c:v>46.065542550000004</c:v>
                </c:pt>
                <c:pt idx="3194">
                  <c:v>50.684836660000002</c:v>
                </c:pt>
                <c:pt idx="3195">
                  <c:v>48.945618289999999</c:v>
                </c:pt>
                <c:pt idx="3196">
                  <c:v>47.793462949999999</c:v>
                </c:pt>
                <c:pt idx="3197">
                  <c:v>49.212745939999998</c:v>
                </c:pt>
                <c:pt idx="3198">
                  <c:v>45.466551080000002</c:v>
                </c:pt>
                <c:pt idx="3199">
                  <c:v>44.203709889999999</c:v>
                </c:pt>
                <c:pt idx="3200">
                  <c:v>40.40894299</c:v>
                </c:pt>
                <c:pt idx="3201">
                  <c:v>46.21474911</c:v>
                </c:pt>
                <c:pt idx="3202">
                  <c:v>40.938276510000001</c:v>
                </c:pt>
                <c:pt idx="3203">
                  <c:v>41.7877942</c:v>
                </c:pt>
                <c:pt idx="3204">
                  <c:v>45.519952859999997</c:v>
                </c:pt>
                <c:pt idx="3205">
                  <c:v>42.787633960000001</c:v>
                </c:pt>
                <c:pt idx="3206">
                  <c:v>42.153017640000002</c:v>
                </c:pt>
                <c:pt idx="3207">
                  <c:v>44.72802282</c:v>
                </c:pt>
                <c:pt idx="3208">
                  <c:v>45.088320060000001</c:v>
                </c:pt>
                <c:pt idx="3209">
                  <c:v>45.534325899999999</c:v>
                </c:pt>
                <c:pt idx="3210">
                  <c:v>46.219162249999997</c:v>
                </c:pt>
                <c:pt idx="3211">
                  <c:v>47.175042740000002</c:v>
                </c:pt>
                <c:pt idx="3212">
                  <c:v>46.44780797</c:v>
                </c:pt>
                <c:pt idx="3213">
                  <c:v>45.860488080000003</c:v>
                </c:pt>
                <c:pt idx="3214">
                  <c:v>45.202281300000003</c:v>
                </c:pt>
                <c:pt idx="3215">
                  <c:v>46.210676290000002</c:v>
                </c:pt>
                <c:pt idx="3216">
                  <c:v>45.502201479999997</c:v>
                </c:pt>
                <c:pt idx="3217">
                  <c:v>44.374156560000003</c:v>
                </c:pt>
                <c:pt idx="3218">
                  <c:v>45.393561699999999</c:v>
                </c:pt>
                <c:pt idx="3219">
                  <c:v>48.74645563</c:v>
                </c:pt>
                <c:pt idx="3220">
                  <c:v>48.978424240000002</c:v>
                </c:pt>
                <c:pt idx="3221">
                  <c:v>48.606784269999999</c:v>
                </c:pt>
                <c:pt idx="3222">
                  <c:v>48.931252219999998</c:v>
                </c:pt>
                <c:pt idx="3223">
                  <c:v>48.588934270000003</c:v>
                </c:pt>
                <c:pt idx="3224">
                  <c:v>48.741289950000002</c:v>
                </c:pt>
                <c:pt idx="3225">
                  <c:v>49.109708320000003</c:v>
                </c:pt>
                <c:pt idx="3226">
                  <c:v>48.661338149999999</c:v>
                </c:pt>
                <c:pt idx="3227">
                  <c:v>48.795906610000003</c:v>
                </c:pt>
                <c:pt idx="3228">
                  <c:v>48.631536750000002</c:v>
                </c:pt>
                <c:pt idx="3229">
                  <c:v>48.061131269999997</c:v>
                </c:pt>
                <c:pt idx="3230">
                  <c:v>46.433068800000001</c:v>
                </c:pt>
                <c:pt idx="3231">
                  <c:v>45.72767168</c:v>
                </c:pt>
                <c:pt idx="3232">
                  <c:v>43.39679555</c:v>
                </c:pt>
                <c:pt idx="3233">
                  <c:v>42.957113030000002</c:v>
                </c:pt>
                <c:pt idx="3234">
                  <c:v>45.007161869999997</c:v>
                </c:pt>
                <c:pt idx="3235">
                  <c:v>46.055141079999999</c:v>
                </c:pt>
                <c:pt idx="3236">
                  <c:v>45.730613990000002</c:v>
                </c:pt>
                <c:pt idx="3237">
                  <c:v>46.6169005</c:v>
                </c:pt>
                <c:pt idx="3238">
                  <c:v>46.40517285</c:v>
                </c:pt>
                <c:pt idx="3239">
                  <c:v>45.270128300000003</c:v>
                </c:pt>
                <c:pt idx="3240">
                  <c:v>45.142431879999997</c:v>
                </c:pt>
                <c:pt idx="3241">
                  <c:v>44.453673049999999</c:v>
                </c:pt>
                <c:pt idx="3242">
                  <c:v>44.44242895</c:v>
                </c:pt>
                <c:pt idx="3243">
                  <c:v>44.134946370000002</c:v>
                </c:pt>
                <c:pt idx="3244">
                  <c:v>45.211912560000002</c:v>
                </c:pt>
                <c:pt idx="3245">
                  <c:v>44.52632268</c:v>
                </c:pt>
                <c:pt idx="3246">
                  <c:v>41.787510400000002</c:v>
                </c:pt>
                <c:pt idx="3247">
                  <c:v>40.021291750000003</c:v>
                </c:pt>
                <c:pt idx="3248">
                  <c:v>41.818300690000001</c:v>
                </c:pt>
                <c:pt idx="3249">
                  <c:v>40.198591380000003</c:v>
                </c:pt>
                <c:pt idx="3250">
                  <c:v>37.84404267</c:v>
                </c:pt>
                <c:pt idx="3251">
                  <c:v>41.421843610000003</c:v>
                </c:pt>
                <c:pt idx="3252">
                  <c:v>40.617106900000003</c:v>
                </c:pt>
                <c:pt idx="3253">
                  <c:v>43.040808290000001</c:v>
                </c:pt>
                <c:pt idx="3254">
                  <c:v>44.258443389999996</c:v>
                </c:pt>
                <c:pt idx="3255">
                  <c:v>46.298401749999996</c:v>
                </c:pt>
                <c:pt idx="3256">
                  <c:v>46.92928354</c:v>
                </c:pt>
                <c:pt idx="3257">
                  <c:v>45.257761969999997</c:v>
                </c:pt>
                <c:pt idx="3258">
                  <c:v>45.692675139999999</c:v>
                </c:pt>
                <c:pt idx="3259">
                  <c:v>45.684316019999997</c:v>
                </c:pt>
                <c:pt idx="3260">
                  <c:v>44.872858749999999</c:v>
                </c:pt>
                <c:pt idx="3261">
                  <c:v>43.812550549999997</c:v>
                </c:pt>
                <c:pt idx="3262">
                  <c:v>44.00162031</c:v>
                </c:pt>
                <c:pt idx="3263">
                  <c:v>43.889546039999999</c:v>
                </c:pt>
                <c:pt idx="3264">
                  <c:v>43.301445389999998</c:v>
                </c:pt>
                <c:pt idx="3265">
                  <c:v>41.726461380000003</c:v>
                </c:pt>
                <c:pt idx="3266">
                  <c:v>40.487743690000002</c:v>
                </c:pt>
                <c:pt idx="3267">
                  <c:v>39.668005479999998</c:v>
                </c:pt>
                <c:pt idx="3268">
                  <c:v>40.362823820000003</c:v>
                </c:pt>
                <c:pt idx="3269">
                  <c:v>40.373690340000003</c:v>
                </c:pt>
                <c:pt idx="3270">
                  <c:v>42.282235479999997</c:v>
                </c:pt>
                <c:pt idx="3271">
                  <c:v>42.515699849999997</c:v>
                </c:pt>
                <c:pt idx="3272">
                  <c:v>41.561017730000003</c:v>
                </c:pt>
                <c:pt idx="3273">
                  <c:v>42.520221229999997</c:v>
                </c:pt>
                <c:pt idx="3274">
                  <c:v>40.99351317</c:v>
                </c:pt>
                <c:pt idx="3275">
                  <c:v>38.210084199999997</c:v>
                </c:pt>
                <c:pt idx="3276">
                  <c:v>39.523453000000003</c:v>
                </c:pt>
                <c:pt idx="3277">
                  <c:v>42.014867389999999</c:v>
                </c:pt>
                <c:pt idx="3278">
                  <c:v>43.65348126</c:v>
                </c:pt>
                <c:pt idx="3279">
                  <c:v>42.02442113</c:v>
                </c:pt>
                <c:pt idx="3280">
                  <c:v>41.731890300000003</c:v>
                </c:pt>
                <c:pt idx="3281">
                  <c:v>43.38904239</c:v>
                </c:pt>
                <c:pt idx="3282">
                  <c:v>44.997641010000002</c:v>
                </c:pt>
                <c:pt idx="3283">
                  <c:v>44.377193939999998</c:v>
                </c:pt>
                <c:pt idx="3284">
                  <c:v>43.702817459999999</c:v>
                </c:pt>
                <c:pt idx="3285">
                  <c:v>45.2004819</c:v>
                </c:pt>
                <c:pt idx="3286">
                  <c:v>44.208036290000003</c:v>
                </c:pt>
                <c:pt idx="3287">
                  <c:v>44.410087429999997</c:v>
                </c:pt>
                <c:pt idx="3288">
                  <c:v>44.393814679999998</c:v>
                </c:pt>
                <c:pt idx="3289">
                  <c:v>44.261968899999999</c:v>
                </c:pt>
                <c:pt idx="3290">
                  <c:v>45.631437519999999</c:v>
                </c:pt>
                <c:pt idx="3291">
                  <c:v>45.286855240000001</c:v>
                </c:pt>
                <c:pt idx="3292">
                  <c:v>43.238726980000003</c:v>
                </c:pt>
                <c:pt idx="3293">
                  <c:v>39.610846819999999</c:v>
                </c:pt>
                <c:pt idx="3294">
                  <c:v>34.288541250000002</c:v>
                </c:pt>
                <c:pt idx="3295">
                  <c:v>38.209834229999998</c:v>
                </c:pt>
                <c:pt idx="3296">
                  <c:v>43.066939470000001</c:v>
                </c:pt>
                <c:pt idx="3297">
                  <c:v>47.959634270000002</c:v>
                </c:pt>
                <c:pt idx="3298">
                  <c:v>49.03202486</c:v>
                </c:pt>
                <c:pt idx="3299">
                  <c:v>47.245874069999999</c:v>
                </c:pt>
                <c:pt idx="3300">
                  <c:v>45.543257869999998</c:v>
                </c:pt>
                <c:pt idx="3301">
                  <c:v>43.30552952</c:v>
                </c:pt>
                <c:pt idx="3302">
                  <c:v>41.047244829999997</c:v>
                </c:pt>
                <c:pt idx="3303">
                  <c:v>46.772067300000003</c:v>
                </c:pt>
                <c:pt idx="3304">
                  <c:v>46.87441613</c:v>
                </c:pt>
                <c:pt idx="3305">
                  <c:v>42.053533199999997</c:v>
                </c:pt>
                <c:pt idx="3306">
                  <c:v>43.744237570000003</c:v>
                </c:pt>
                <c:pt idx="3307">
                  <c:v>42.585253819999998</c:v>
                </c:pt>
                <c:pt idx="3308">
                  <c:v>44.650009519999998</c:v>
                </c:pt>
                <c:pt idx="3309">
                  <c:v>46.493271550000003</c:v>
                </c:pt>
                <c:pt idx="3310">
                  <c:v>47.095977079999997</c:v>
                </c:pt>
                <c:pt idx="3311">
                  <c:v>45.186075430000002</c:v>
                </c:pt>
                <c:pt idx="3312">
                  <c:v>42.07082861</c:v>
                </c:pt>
                <c:pt idx="3313">
                  <c:v>35.351106880000003</c:v>
                </c:pt>
                <c:pt idx="3314">
                  <c:v>51.023159990000003</c:v>
                </c:pt>
                <c:pt idx="3315">
                  <c:v>51.28457573</c:v>
                </c:pt>
                <c:pt idx="3316">
                  <c:v>51.224422529999998</c:v>
                </c:pt>
                <c:pt idx="3317">
                  <c:v>51.39171339</c:v>
                </c:pt>
                <c:pt idx="3318">
                  <c:v>53.509717670000001</c:v>
                </c:pt>
                <c:pt idx="3319">
                  <c:v>53.23515562</c:v>
                </c:pt>
                <c:pt idx="3320">
                  <c:v>52.957566499999999</c:v>
                </c:pt>
                <c:pt idx="3321">
                  <c:v>46.223554370000002</c:v>
                </c:pt>
                <c:pt idx="3322">
                  <c:v>47.109331060000002</c:v>
                </c:pt>
                <c:pt idx="3323">
                  <c:v>52.659134440000003</c:v>
                </c:pt>
                <c:pt idx="3324">
                  <c:v>56.039435750000003</c:v>
                </c:pt>
                <c:pt idx="3325">
                  <c:v>52.861931210000002</c:v>
                </c:pt>
                <c:pt idx="3326">
                  <c:v>55.896615220000001</c:v>
                </c:pt>
                <c:pt idx="3327">
                  <c:v>61.803031679999997</c:v>
                </c:pt>
                <c:pt idx="3328">
                  <c:v>60.54613715</c:v>
                </c:pt>
                <c:pt idx="3329">
                  <c:v>60.012728889999998</c:v>
                </c:pt>
                <c:pt idx="3330">
                  <c:v>60.409325879999997</c:v>
                </c:pt>
                <c:pt idx="3331">
                  <c:v>63.607877969999997</c:v>
                </c:pt>
                <c:pt idx="3332">
                  <c:v>62.983361189999997</c:v>
                </c:pt>
                <c:pt idx="3333">
                  <c:v>63.696331299999997</c:v>
                </c:pt>
                <c:pt idx="3334">
                  <c:v>63.799394849999999</c:v>
                </c:pt>
                <c:pt idx="3335">
                  <c:v>67.042360630000005</c:v>
                </c:pt>
                <c:pt idx="3336">
                  <c:v>66.61944124</c:v>
                </c:pt>
                <c:pt idx="3337">
                  <c:v>65.903285510000003</c:v>
                </c:pt>
                <c:pt idx="3338">
                  <c:v>68.879979059999997</c:v>
                </c:pt>
                <c:pt idx="3339">
                  <c:v>69.446666089999994</c:v>
                </c:pt>
                <c:pt idx="3340">
                  <c:v>69.956598749999998</c:v>
                </c:pt>
                <c:pt idx="3341">
                  <c:v>73.855461739999996</c:v>
                </c:pt>
                <c:pt idx="3342">
                  <c:v>75.415554139999998</c:v>
                </c:pt>
                <c:pt idx="3343">
                  <c:v>76.602567969999996</c:v>
                </c:pt>
                <c:pt idx="3344">
                  <c:v>77.792740780000003</c:v>
                </c:pt>
                <c:pt idx="3345">
                  <c:v>76.430841920000006</c:v>
                </c:pt>
                <c:pt idx="3346">
                  <c:v>74.466341689999993</c:v>
                </c:pt>
                <c:pt idx="3347">
                  <c:v>74.323550839999996</c:v>
                </c:pt>
                <c:pt idx="3348">
                  <c:v>77.969969489999997</c:v>
                </c:pt>
                <c:pt idx="3349">
                  <c:v>83.278781499999994</c:v>
                </c:pt>
                <c:pt idx="3350">
                  <c:v>86.745787669999999</c:v>
                </c:pt>
                <c:pt idx="3351">
                  <c:v>88.15173738</c:v>
                </c:pt>
                <c:pt idx="3352">
                  <c:v>86.660567810000003</c:v>
                </c:pt>
                <c:pt idx="3353">
                  <c:v>72.186137819999999</c:v>
                </c:pt>
                <c:pt idx="3354">
                  <c:v>80.838655009999997</c:v>
                </c:pt>
                <c:pt idx="3355">
                  <c:v>59.102069210000003</c:v>
                </c:pt>
                <c:pt idx="3356">
                  <c:v>65.179338889999997</c:v>
                </c:pt>
                <c:pt idx="3357">
                  <c:v>84.369961380000007</c:v>
                </c:pt>
                <c:pt idx="3358">
                  <c:v>86.313873279999996</c:v>
                </c:pt>
                <c:pt idx="3359">
                  <c:v>85.064206429999999</c:v>
                </c:pt>
                <c:pt idx="3360">
                  <c:v>82.596906180000005</c:v>
                </c:pt>
                <c:pt idx="3361">
                  <c:v>84.591418630000007</c:v>
                </c:pt>
                <c:pt idx="3362">
                  <c:v>85.752971790000004</c:v>
                </c:pt>
                <c:pt idx="3363">
                  <c:v>88.092275349999994</c:v>
                </c:pt>
                <c:pt idx="3364">
                  <c:v>78.917177190000004</c:v>
                </c:pt>
                <c:pt idx="3365">
                  <c:v>92.813636009999996</c:v>
                </c:pt>
                <c:pt idx="3366">
                  <c:v>91.769141239999996</c:v>
                </c:pt>
                <c:pt idx="3367">
                  <c:v>90.126912630000007</c:v>
                </c:pt>
                <c:pt idx="3368">
                  <c:v>91.486929750000002</c:v>
                </c:pt>
                <c:pt idx="3369">
                  <c:v>92.225358279999995</c:v>
                </c:pt>
                <c:pt idx="3370">
                  <c:v>93.151748679999997</c:v>
                </c:pt>
                <c:pt idx="3371">
                  <c:v>96.479840039999999</c:v>
                </c:pt>
                <c:pt idx="3372">
                  <c:v>96.719828750000005</c:v>
                </c:pt>
                <c:pt idx="3373">
                  <c:v>96.101742560000005</c:v>
                </c:pt>
                <c:pt idx="3374">
                  <c:v>95.643147159999998</c:v>
                </c:pt>
                <c:pt idx="3375">
                  <c:v>98.543816770000006</c:v>
                </c:pt>
                <c:pt idx="3376">
                  <c:v>100.8972346</c:v>
                </c:pt>
                <c:pt idx="3377">
                  <c:v>101.26960990000001</c:v>
                </c:pt>
                <c:pt idx="3378">
                  <c:v>103.9238769</c:v>
                </c:pt>
                <c:pt idx="3379">
                  <c:v>103.7485927</c:v>
                </c:pt>
                <c:pt idx="3380">
                  <c:v>105.20303680000001</c:v>
                </c:pt>
                <c:pt idx="3381">
                  <c:v>102.4657222</c:v>
                </c:pt>
                <c:pt idx="3382">
                  <c:v>103.2736558</c:v>
                </c:pt>
                <c:pt idx="3383">
                  <c:v>103.29985019999999</c:v>
                </c:pt>
                <c:pt idx="3384">
                  <c:v>102.4558689</c:v>
                </c:pt>
                <c:pt idx="3385">
                  <c:v>104.4480458</c:v>
                </c:pt>
                <c:pt idx="3386">
                  <c:v>110.90138399999999</c:v>
                </c:pt>
                <c:pt idx="3387">
                  <c:v>109.9245305</c:v>
                </c:pt>
                <c:pt idx="3388">
                  <c:v>107.1018222</c:v>
                </c:pt>
                <c:pt idx="3389">
                  <c:v>106.654505</c:v>
                </c:pt>
                <c:pt idx="3390">
                  <c:v>107.1943397</c:v>
                </c:pt>
                <c:pt idx="3391">
                  <c:v>104.2794335</c:v>
                </c:pt>
                <c:pt idx="3392">
                  <c:v>111.7529148</c:v>
                </c:pt>
                <c:pt idx="3393">
                  <c:v>116.2480391</c:v>
                </c:pt>
                <c:pt idx="3394">
                  <c:v>111.9640904</c:v>
                </c:pt>
                <c:pt idx="3395">
                  <c:v>107.861723</c:v>
                </c:pt>
                <c:pt idx="3396">
                  <c:v>111.54184050000001</c:v>
                </c:pt>
                <c:pt idx="3397">
                  <c:v>107.34676709999999</c:v>
                </c:pt>
                <c:pt idx="3398">
                  <c:v>115.1237606</c:v>
                </c:pt>
                <c:pt idx="3399">
                  <c:v>115.9137956</c:v>
                </c:pt>
                <c:pt idx="3400">
                  <c:v>113.3302995</c:v>
                </c:pt>
                <c:pt idx="3401">
                  <c:v>116.17719</c:v>
                </c:pt>
                <c:pt idx="3402">
                  <c:v>114.9125592</c:v>
                </c:pt>
                <c:pt idx="3403">
                  <c:v>116.87749580000001</c:v>
                </c:pt>
                <c:pt idx="3404">
                  <c:v>117.0242126</c:v>
                </c:pt>
                <c:pt idx="3405">
                  <c:v>108.38903120000001</c:v>
                </c:pt>
                <c:pt idx="3406">
                  <c:v>102.2765078</c:v>
                </c:pt>
                <c:pt idx="3407">
                  <c:v>109.0220465</c:v>
                </c:pt>
                <c:pt idx="3408">
                  <c:v>116.72319570000001</c:v>
                </c:pt>
                <c:pt idx="3409">
                  <c:v>101.55385200000001</c:v>
                </c:pt>
                <c:pt idx="3410">
                  <c:v>108.8834952</c:v>
                </c:pt>
                <c:pt idx="3411">
                  <c:v>110.95457089999999</c:v>
                </c:pt>
                <c:pt idx="3412">
                  <c:v>105.17620239999999</c:v>
                </c:pt>
                <c:pt idx="3413">
                  <c:v>102.64488729999999</c:v>
                </c:pt>
                <c:pt idx="3414">
                  <c:v>112.3177372</c:v>
                </c:pt>
                <c:pt idx="3415">
                  <c:v>104.8863114</c:v>
                </c:pt>
                <c:pt idx="3416">
                  <c:v>108.7668496</c:v>
                </c:pt>
                <c:pt idx="3417">
                  <c:v>109.4221632</c:v>
                </c:pt>
                <c:pt idx="3418">
                  <c:v>104.2581443</c:v>
                </c:pt>
                <c:pt idx="3419">
                  <c:v>106.9469055</c:v>
                </c:pt>
                <c:pt idx="3420">
                  <c:v>111.4221769</c:v>
                </c:pt>
                <c:pt idx="3421">
                  <c:v>110.4547488</c:v>
                </c:pt>
                <c:pt idx="3422">
                  <c:v>118.7765484</c:v>
                </c:pt>
                <c:pt idx="3423">
                  <c:v>116.9505308</c:v>
                </c:pt>
                <c:pt idx="3424">
                  <c:v>105.9021595</c:v>
                </c:pt>
                <c:pt idx="3425">
                  <c:v>100.17175229999999</c:v>
                </c:pt>
                <c:pt idx="3426">
                  <c:v>111.3513004</c:v>
                </c:pt>
                <c:pt idx="3427">
                  <c:v>109.8212161</c:v>
                </c:pt>
                <c:pt idx="3428">
                  <c:v>110.8723342</c:v>
                </c:pt>
                <c:pt idx="3429">
                  <c:v>114.1005121</c:v>
                </c:pt>
                <c:pt idx="3430">
                  <c:v>102.3623623</c:v>
                </c:pt>
                <c:pt idx="3431">
                  <c:v>104.3508542</c:v>
                </c:pt>
                <c:pt idx="3432">
                  <c:v>103.4386121</c:v>
                </c:pt>
                <c:pt idx="3433">
                  <c:v>117.19547439999999</c:v>
                </c:pt>
                <c:pt idx="3434">
                  <c:v>122.8588444</c:v>
                </c:pt>
                <c:pt idx="3435">
                  <c:v>117.558976</c:v>
                </c:pt>
                <c:pt idx="3436">
                  <c:v>96.302260720000007</c:v>
                </c:pt>
                <c:pt idx="3437">
                  <c:v>104.2240949</c:v>
                </c:pt>
                <c:pt idx="3438">
                  <c:v>105.1623207</c:v>
                </c:pt>
                <c:pt idx="3439">
                  <c:v>113.98630559999999</c:v>
                </c:pt>
                <c:pt idx="3440">
                  <c:v>109.44056980000001</c:v>
                </c:pt>
                <c:pt idx="3441">
                  <c:v>113.7893692</c:v>
                </c:pt>
                <c:pt idx="3442">
                  <c:v>113.1186314</c:v>
                </c:pt>
                <c:pt idx="3443">
                  <c:v>108.06935230000001</c:v>
                </c:pt>
                <c:pt idx="3444">
                  <c:v>95.841433780000003</c:v>
                </c:pt>
                <c:pt idx="3445">
                  <c:v>99.764470590000002</c:v>
                </c:pt>
                <c:pt idx="3446">
                  <c:v>101.4896469</c:v>
                </c:pt>
                <c:pt idx="3447">
                  <c:v>98.151484490000001</c:v>
                </c:pt>
                <c:pt idx="3448">
                  <c:v>95.392357840000003</c:v>
                </c:pt>
                <c:pt idx="3449">
                  <c:v>111.95902940000001</c:v>
                </c:pt>
                <c:pt idx="3450">
                  <c:v>106.3045894</c:v>
                </c:pt>
                <c:pt idx="3451">
                  <c:v>105.8895491</c:v>
                </c:pt>
                <c:pt idx="3452">
                  <c:v>106.97776020000001</c:v>
                </c:pt>
                <c:pt idx="3453">
                  <c:v>104.0075217</c:v>
                </c:pt>
                <c:pt idx="3454">
                  <c:v>110.90500470000001</c:v>
                </c:pt>
                <c:pt idx="3455">
                  <c:v>99.349107590000003</c:v>
                </c:pt>
                <c:pt idx="3456">
                  <c:v>89.434947489999999</c:v>
                </c:pt>
                <c:pt idx="3457">
                  <c:v>93.124080059999997</c:v>
                </c:pt>
                <c:pt idx="3458">
                  <c:v>85.285044580000005</c:v>
                </c:pt>
                <c:pt idx="3459">
                  <c:v>86.342539000000002</c:v>
                </c:pt>
                <c:pt idx="3460">
                  <c:v>89.39727834</c:v>
                </c:pt>
                <c:pt idx="3461">
                  <c:v>84.178683620000001</c:v>
                </c:pt>
                <c:pt idx="3462">
                  <c:v>80.849418459999995</c:v>
                </c:pt>
                <c:pt idx="3463">
                  <c:v>82.609236449999997</c:v>
                </c:pt>
                <c:pt idx="3464">
                  <c:v>77.608001209999998</c:v>
                </c:pt>
                <c:pt idx="3465">
                  <c:v>76.628292500000001</c:v>
                </c:pt>
                <c:pt idx="3466">
                  <c:v>74.888641149999998</c:v>
                </c:pt>
                <c:pt idx="3467">
                  <c:v>67.073380130000004</c:v>
                </c:pt>
                <c:pt idx="3468">
                  <c:v>65.006181339999998</c:v>
                </c:pt>
                <c:pt idx="3469">
                  <c:v>53.37026951</c:v>
                </c:pt>
                <c:pt idx="3470">
                  <c:v>50.433019059999999</c:v>
                </c:pt>
                <c:pt idx="3471">
                  <c:v>33.715257309999998</c:v>
                </c:pt>
                <c:pt idx="3472">
                  <c:v>33.756676980000002</c:v>
                </c:pt>
                <c:pt idx="3473">
                  <c:v>39.681639969999999</c:v>
                </c:pt>
                <c:pt idx="3474">
                  <c:v>53.14977519</c:v>
                </c:pt>
                <c:pt idx="3475">
                  <c:v>56.910612610000001</c:v>
                </c:pt>
                <c:pt idx="3476">
                  <c:v>43.286258150000002</c:v>
                </c:pt>
                <c:pt idx="3477">
                  <c:v>31.601663250000001</c:v>
                </c:pt>
                <c:pt idx="3478">
                  <c:v>35.691284549999999</c:v>
                </c:pt>
                <c:pt idx="3479">
                  <c:v>38.8288838</c:v>
                </c:pt>
                <c:pt idx="3480">
                  <c:v>45.49831021</c:v>
                </c:pt>
                <c:pt idx="3481">
                  <c:v>58.713552569999997</c:v>
                </c:pt>
                <c:pt idx="3482">
                  <c:v>57.084152099999997</c:v>
                </c:pt>
                <c:pt idx="3483">
                  <c:v>62.070883899999998</c:v>
                </c:pt>
                <c:pt idx="3484">
                  <c:v>57.762607109999998</c:v>
                </c:pt>
                <c:pt idx="3485">
                  <c:v>59.703400000000002</c:v>
                </c:pt>
                <c:pt idx="3486">
                  <c:v>53.747453319999998</c:v>
                </c:pt>
                <c:pt idx="3487">
                  <c:v>39.0922847</c:v>
                </c:pt>
                <c:pt idx="3488">
                  <c:v>38.726242999999997</c:v>
                </c:pt>
                <c:pt idx="3489">
                  <c:v>32.80920433</c:v>
                </c:pt>
                <c:pt idx="3490">
                  <c:v>32.12482928</c:v>
                </c:pt>
                <c:pt idx="3491">
                  <c:v>27.40741418</c:v>
                </c:pt>
                <c:pt idx="3492">
                  <c:v>25.096554770000001</c:v>
                </c:pt>
                <c:pt idx="3493">
                  <c:v>28.74548205</c:v>
                </c:pt>
                <c:pt idx="3494">
                  <c:v>36.601573279999997</c:v>
                </c:pt>
                <c:pt idx="3495">
                  <c:v>35.901493189999997</c:v>
                </c:pt>
                <c:pt idx="3496">
                  <c:v>38.316220749999999</c:v>
                </c:pt>
                <c:pt idx="3497">
                  <c:v>37.168138300000003</c:v>
                </c:pt>
                <c:pt idx="3498">
                  <c:v>40.107977159999997</c:v>
                </c:pt>
                <c:pt idx="3499">
                  <c:v>39.971781030000002</c:v>
                </c:pt>
                <c:pt idx="3500">
                  <c:v>30.130431649999998</c:v>
                </c:pt>
                <c:pt idx="3501">
                  <c:v>34.449555490000002</c:v>
                </c:pt>
                <c:pt idx="3502">
                  <c:v>34.858400520000004</c:v>
                </c:pt>
                <c:pt idx="3503">
                  <c:v>34.366778910000001</c:v>
                </c:pt>
                <c:pt idx="3504">
                  <c:v>33.809377990000002</c:v>
                </c:pt>
                <c:pt idx="3505">
                  <c:v>34.454376860000004</c:v>
                </c:pt>
                <c:pt idx="3506">
                  <c:v>32.996265289999997</c:v>
                </c:pt>
                <c:pt idx="3507">
                  <c:v>25.43262502</c:v>
                </c:pt>
                <c:pt idx="3508">
                  <c:v>21.20846405</c:v>
                </c:pt>
                <c:pt idx="3509">
                  <c:v>19.434881090000001</c:v>
                </c:pt>
                <c:pt idx="3510">
                  <c:v>22.39314057</c:v>
                </c:pt>
                <c:pt idx="3511">
                  <c:v>30.24877884</c:v>
                </c:pt>
                <c:pt idx="3512">
                  <c:v>37.422936909999997</c:v>
                </c:pt>
                <c:pt idx="3513">
                  <c:v>39.671656390000003</c:v>
                </c:pt>
                <c:pt idx="3514">
                  <c:v>42.850004890000001</c:v>
                </c:pt>
                <c:pt idx="3515">
                  <c:v>47.623181289999998</c:v>
                </c:pt>
                <c:pt idx="3516">
                  <c:v>43.609690690000001</c:v>
                </c:pt>
                <c:pt idx="3517">
                  <c:v>31.502482789999998</c:v>
                </c:pt>
                <c:pt idx="3518">
                  <c:v>43.650171039999996</c:v>
                </c:pt>
                <c:pt idx="3519">
                  <c:v>43.854480619999997</c:v>
                </c:pt>
                <c:pt idx="3520">
                  <c:v>44.75250235</c:v>
                </c:pt>
                <c:pt idx="3521">
                  <c:v>37.088394059999999</c:v>
                </c:pt>
                <c:pt idx="3522">
                  <c:v>39.95115388</c:v>
                </c:pt>
                <c:pt idx="3523">
                  <c:v>37.344195429999999</c:v>
                </c:pt>
                <c:pt idx="3524">
                  <c:v>37.404810320000003</c:v>
                </c:pt>
                <c:pt idx="3525">
                  <c:v>25.821827330000001</c:v>
                </c:pt>
                <c:pt idx="3526">
                  <c:v>21.300309179999999</c:v>
                </c:pt>
                <c:pt idx="3527">
                  <c:v>29.952785209999998</c:v>
                </c:pt>
                <c:pt idx="3528">
                  <c:v>37.274833270000002</c:v>
                </c:pt>
                <c:pt idx="3529">
                  <c:v>40.27207817</c:v>
                </c:pt>
                <c:pt idx="3530">
                  <c:v>31.728981480000002</c:v>
                </c:pt>
                <c:pt idx="3531">
                  <c:v>34.299099040000002</c:v>
                </c:pt>
                <c:pt idx="3532">
                  <c:v>44.110928389999998</c:v>
                </c:pt>
                <c:pt idx="3533">
                  <c:v>43.94040854</c:v>
                </c:pt>
                <c:pt idx="3534">
                  <c:v>43.886987939999997</c:v>
                </c:pt>
                <c:pt idx="3535">
                  <c:v>45.501127680000003</c:v>
                </c:pt>
                <c:pt idx="3536">
                  <c:v>48.442985239999999</c:v>
                </c:pt>
                <c:pt idx="3537">
                  <c:v>48.437069569999998</c:v>
                </c:pt>
                <c:pt idx="3538">
                  <c:v>46.80340958</c:v>
                </c:pt>
                <c:pt idx="3539">
                  <c:v>43.163192770000002</c:v>
                </c:pt>
                <c:pt idx="3540">
                  <c:v>44.745142430000001</c:v>
                </c:pt>
                <c:pt idx="3541">
                  <c:v>42.543923589999999</c:v>
                </c:pt>
                <c:pt idx="3542">
                  <c:v>45.913156710000003</c:v>
                </c:pt>
                <c:pt idx="3543">
                  <c:v>45.176085630000003</c:v>
                </c:pt>
                <c:pt idx="3544">
                  <c:v>43.862614049999998</c:v>
                </c:pt>
                <c:pt idx="3545">
                  <c:v>42.20522785</c:v>
                </c:pt>
                <c:pt idx="3546">
                  <c:v>40.506743759999999</c:v>
                </c:pt>
                <c:pt idx="3547">
                  <c:v>36.411320420000003</c:v>
                </c:pt>
                <c:pt idx="3548">
                  <c:v>41.648178090000002</c:v>
                </c:pt>
                <c:pt idx="3549">
                  <c:v>26.77002521</c:v>
                </c:pt>
                <c:pt idx="3550">
                  <c:v>9.6399449229999998</c:v>
                </c:pt>
                <c:pt idx="3551">
                  <c:v>11.63022831</c:v>
                </c:pt>
                <c:pt idx="3552">
                  <c:v>32.361044489999998</c:v>
                </c:pt>
                <c:pt idx="3553">
                  <c:v>39.623549250000003</c:v>
                </c:pt>
                <c:pt idx="3554">
                  <c:v>42.932446179999999</c:v>
                </c:pt>
                <c:pt idx="3555">
                  <c:v>45.384423200000001</c:v>
                </c:pt>
                <c:pt idx="3556">
                  <c:v>44.062896240000001</c:v>
                </c:pt>
                <c:pt idx="3557">
                  <c:v>41.134372720000002</c:v>
                </c:pt>
                <c:pt idx="3558">
                  <c:v>39.359236889999998</c:v>
                </c:pt>
                <c:pt idx="3559">
                  <c:v>43.224478179999998</c:v>
                </c:pt>
                <c:pt idx="3560">
                  <c:v>44.36028142</c:v>
                </c:pt>
                <c:pt idx="3561">
                  <c:v>43.508534130000001</c:v>
                </c:pt>
                <c:pt idx="3562">
                  <c:v>47.775459439999999</c:v>
                </c:pt>
                <c:pt idx="3563">
                  <c:v>47.933628339999999</c:v>
                </c:pt>
                <c:pt idx="3564">
                  <c:v>49.953988240000001</c:v>
                </c:pt>
                <c:pt idx="3565">
                  <c:v>49.892859010000002</c:v>
                </c:pt>
                <c:pt idx="3566">
                  <c:v>47.699155900000001</c:v>
                </c:pt>
                <c:pt idx="3567">
                  <c:v>46.830857940000001</c:v>
                </c:pt>
                <c:pt idx="3568">
                  <c:v>46.959462899999998</c:v>
                </c:pt>
                <c:pt idx="3569">
                  <c:v>44.62987133</c:v>
                </c:pt>
                <c:pt idx="3570">
                  <c:v>43.003164349999999</c:v>
                </c:pt>
                <c:pt idx="3571">
                  <c:v>39.738335569999997</c:v>
                </c:pt>
                <c:pt idx="3572">
                  <c:v>38.027429220000002</c:v>
                </c:pt>
                <c:pt idx="3573">
                  <c:v>41.75639151</c:v>
                </c:pt>
                <c:pt idx="3574">
                  <c:v>41.946940560000002</c:v>
                </c:pt>
                <c:pt idx="3575">
                  <c:v>42.764338119999998</c:v>
                </c:pt>
                <c:pt idx="3576">
                  <c:v>44.959013759999998</c:v>
                </c:pt>
                <c:pt idx="3577">
                  <c:v>46.023159960000001</c:v>
                </c:pt>
                <c:pt idx="3578">
                  <c:v>46.582897389999999</c:v>
                </c:pt>
                <c:pt idx="3579">
                  <c:v>40.391673480000001</c:v>
                </c:pt>
                <c:pt idx="3580">
                  <c:v>44.789880779999997</c:v>
                </c:pt>
                <c:pt idx="3581">
                  <c:v>41.734952759999999</c:v>
                </c:pt>
                <c:pt idx="3582">
                  <c:v>43.346319620000003</c:v>
                </c:pt>
                <c:pt idx="3583">
                  <c:v>45.274627680000002</c:v>
                </c:pt>
                <c:pt idx="3584">
                  <c:v>45.241069920000001</c:v>
                </c:pt>
                <c:pt idx="3585">
                  <c:v>45.636027800000001</c:v>
                </c:pt>
                <c:pt idx="3586">
                  <c:v>45.708452800000003</c:v>
                </c:pt>
                <c:pt idx="3587">
                  <c:v>46.18905496</c:v>
                </c:pt>
                <c:pt idx="3588">
                  <c:v>46.35790901</c:v>
                </c:pt>
                <c:pt idx="3589">
                  <c:v>47.930485150000003</c:v>
                </c:pt>
                <c:pt idx="3590">
                  <c:v>49.87689383</c:v>
                </c:pt>
                <c:pt idx="3591">
                  <c:v>50.999963860000001</c:v>
                </c:pt>
                <c:pt idx="3592">
                  <c:v>50.71081993</c:v>
                </c:pt>
                <c:pt idx="3593">
                  <c:v>48.987253279999997</c:v>
                </c:pt>
                <c:pt idx="3594">
                  <c:v>49.768284790000003</c:v>
                </c:pt>
                <c:pt idx="3595">
                  <c:v>50.10103573</c:v>
                </c:pt>
                <c:pt idx="3596">
                  <c:v>49.237423290000002</c:v>
                </c:pt>
                <c:pt idx="3597">
                  <c:v>47.892087609999997</c:v>
                </c:pt>
                <c:pt idx="3598">
                  <c:v>47.116074400000002</c:v>
                </c:pt>
                <c:pt idx="3599">
                  <c:v>47.021955349999999</c:v>
                </c:pt>
                <c:pt idx="3600">
                  <c:v>45.453299899999998</c:v>
                </c:pt>
                <c:pt idx="3601">
                  <c:v>45.700233490000002</c:v>
                </c:pt>
                <c:pt idx="3602">
                  <c:v>46.222506269999997</c:v>
                </c:pt>
                <c:pt idx="3603">
                  <c:v>44.853795550000001</c:v>
                </c:pt>
                <c:pt idx="3604">
                  <c:v>44.759235820000001</c:v>
                </c:pt>
                <c:pt idx="3605">
                  <c:v>40.123234060000001</c:v>
                </c:pt>
                <c:pt idx="3606">
                  <c:v>33.758965959999998</c:v>
                </c:pt>
                <c:pt idx="3607">
                  <c:v>39.058877729999999</c:v>
                </c:pt>
                <c:pt idx="3608">
                  <c:v>39.214593620000002</c:v>
                </c:pt>
                <c:pt idx="3609">
                  <c:v>39.381164149999996</c:v>
                </c:pt>
                <c:pt idx="3610">
                  <c:v>40.686925889999998</c:v>
                </c:pt>
                <c:pt idx="3611">
                  <c:v>42.491253200000003</c:v>
                </c:pt>
                <c:pt idx="3612">
                  <c:v>42.399474480000002</c:v>
                </c:pt>
                <c:pt idx="3613">
                  <c:v>41.77259712</c:v>
                </c:pt>
                <c:pt idx="3614">
                  <c:v>40.215025660000002</c:v>
                </c:pt>
                <c:pt idx="3615">
                  <c:v>41.267227089999999</c:v>
                </c:pt>
                <c:pt idx="3616">
                  <c:v>39.534715300000002</c:v>
                </c:pt>
                <c:pt idx="3617">
                  <c:v>39.515472979999998</c:v>
                </c:pt>
                <c:pt idx="3618">
                  <c:v>40.355829790000001</c:v>
                </c:pt>
                <c:pt idx="3619">
                  <c:v>41.133319780000001</c:v>
                </c:pt>
                <c:pt idx="3620">
                  <c:v>41.213947220000001</c:v>
                </c:pt>
                <c:pt idx="3621">
                  <c:v>42.309067880000001</c:v>
                </c:pt>
                <c:pt idx="3622">
                  <c:v>41.331235200000002</c:v>
                </c:pt>
                <c:pt idx="3623">
                  <c:v>38.411812009999998</c:v>
                </c:pt>
                <c:pt idx="3624">
                  <c:v>35.14712626</c:v>
                </c:pt>
                <c:pt idx="3625">
                  <c:v>23.779436560000001</c:v>
                </c:pt>
                <c:pt idx="3626">
                  <c:v>24.710344190000001</c:v>
                </c:pt>
                <c:pt idx="3627">
                  <c:v>35.332605340000001</c:v>
                </c:pt>
                <c:pt idx="3628">
                  <c:v>39.57635045</c:v>
                </c:pt>
                <c:pt idx="3629">
                  <c:v>38.699108449999997</c:v>
                </c:pt>
                <c:pt idx="3630">
                  <c:v>35.883982379999999</c:v>
                </c:pt>
                <c:pt idx="3631">
                  <c:v>35.438397389999999</c:v>
                </c:pt>
                <c:pt idx="3632">
                  <c:v>34.03879362</c:v>
                </c:pt>
                <c:pt idx="3633">
                  <c:v>37.046748819999998</c:v>
                </c:pt>
                <c:pt idx="3634">
                  <c:v>37.401666650000003</c:v>
                </c:pt>
                <c:pt idx="3635">
                  <c:v>34.222214860000001</c:v>
                </c:pt>
                <c:pt idx="3636">
                  <c:v>33.765677459999999</c:v>
                </c:pt>
                <c:pt idx="3637">
                  <c:v>36.373073400000003</c:v>
                </c:pt>
                <c:pt idx="3638">
                  <c:v>33.670598099999999</c:v>
                </c:pt>
                <c:pt idx="3639">
                  <c:v>31.210226559999999</c:v>
                </c:pt>
                <c:pt idx="3640">
                  <c:v>33.722527149999998</c:v>
                </c:pt>
                <c:pt idx="3641">
                  <c:v>37.047284500000004</c:v>
                </c:pt>
                <c:pt idx="3642">
                  <c:v>35.133786049999998</c:v>
                </c:pt>
                <c:pt idx="3643">
                  <c:v>36.358373669999999</c:v>
                </c:pt>
                <c:pt idx="3644">
                  <c:v>37.702061659999998</c:v>
                </c:pt>
                <c:pt idx="3645">
                  <c:v>38.014155250000002</c:v>
                </c:pt>
                <c:pt idx="3646">
                  <c:v>38.207058670000002</c:v>
                </c:pt>
                <c:pt idx="3647">
                  <c:v>36.887423699999999</c:v>
                </c:pt>
                <c:pt idx="3648">
                  <c:v>37.628045239999999</c:v>
                </c:pt>
                <c:pt idx="3649">
                  <c:v>38.935009780000001</c:v>
                </c:pt>
                <c:pt idx="3650">
                  <c:v>40.907465309999999</c:v>
                </c:pt>
              </c:numCache>
            </c:numRef>
          </c:val>
          <c:smooth val="0"/>
          <c:extLst>
            <c:ext xmlns:c16="http://schemas.microsoft.com/office/drawing/2014/chart" uri="{C3380CC4-5D6E-409C-BE32-E72D297353CC}">
              <c16:uniqueId val="{00000000-00EC-4511-A8A2-F95448EABA62}"/>
            </c:ext>
          </c:extLst>
        </c:ser>
        <c:dLbls>
          <c:showLegendKey val="0"/>
          <c:showVal val="0"/>
          <c:showCatName val="0"/>
          <c:showSerName val="0"/>
          <c:showPercent val="0"/>
          <c:showBubbleSize val="0"/>
        </c:dLbls>
        <c:smooth val="0"/>
        <c:axId val="478172960"/>
        <c:axId val="478169024"/>
      </c:lineChart>
      <c:dateAx>
        <c:axId val="4781729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8169024"/>
        <c:crosses val="autoZero"/>
        <c:auto val="1"/>
        <c:lblOffset val="100"/>
        <c:baseTimeUnit val="days"/>
      </c:dateAx>
      <c:valAx>
        <c:axId val="478169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Averaged</a:t>
                </a:r>
                <a:r>
                  <a:rPr lang="en-IN" baseline="0"/>
                  <a:t> Sensible Heat Flux (Wm</a:t>
                </a:r>
                <a:r>
                  <a:rPr lang="en-IN" baseline="30000"/>
                  <a:t>2</a:t>
                </a:r>
                <a:r>
                  <a:rPr lang="en-IN" baseline="0"/>
                  <a:t>)</a:t>
                </a:r>
                <a:endParaRPr lang="en-IN"/>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817296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Daily Averaged Runoff generated (mm/day)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Qs_2008_17_mm_day!$B$1</c:f>
              <c:strCache>
                <c:ptCount val="1"/>
                <c:pt idx="0">
                  <c:v>Daily Averaged Runoff Generated (mm/day)</c:v>
                </c:pt>
              </c:strCache>
            </c:strRef>
          </c:tx>
          <c:spPr>
            <a:ln w="6350" cap="rnd">
              <a:solidFill>
                <a:srgbClr val="00B0F0"/>
              </a:solidFill>
              <a:round/>
            </a:ln>
            <a:effectLst/>
          </c:spPr>
          <c:marker>
            <c:symbol val="none"/>
          </c:marker>
          <c:cat>
            <c:numRef>
              <c:f>Qs_2008_17_mm_day!$A$2:$A$3652</c:f>
              <c:numCache>
                <c:formatCode>m/d/yyyy</c:formatCode>
                <c:ptCount val="3651"/>
                <c:pt idx="0">
                  <c:v>39450</c:v>
                </c:pt>
                <c:pt idx="1">
                  <c:v>39451</c:v>
                </c:pt>
                <c:pt idx="2">
                  <c:v>39452</c:v>
                </c:pt>
                <c:pt idx="3">
                  <c:v>39453</c:v>
                </c:pt>
                <c:pt idx="4">
                  <c:v>39454</c:v>
                </c:pt>
                <c:pt idx="5">
                  <c:v>39455</c:v>
                </c:pt>
                <c:pt idx="6">
                  <c:v>39456</c:v>
                </c:pt>
                <c:pt idx="7">
                  <c:v>39457</c:v>
                </c:pt>
                <c:pt idx="8">
                  <c:v>39458</c:v>
                </c:pt>
                <c:pt idx="9">
                  <c:v>39459</c:v>
                </c:pt>
                <c:pt idx="10">
                  <c:v>39460</c:v>
                </c:pt>
                <c:pt idx="11">
                  <c:v>39461</c:v>
                </c:pt>
                <c:pt idx="12">
                  <c:v>39462</c:v>
                </c:pt>
                <c:pt idx="13">
                  <c:v>39463</c:v>
                </c:pt>
                <c:pt idx="14">
                  <c:v>39464</c:v>
                </c:pt>
                <c:pt idx="15">
                  <c:v>39465</c:v>
                </c:pt>
                <c:pt idx="16">
                  <c:v>39466</c:v>
                </c:pt>
                <c:pt idx="17">
                  <c:v>39467</c:v>
                </c:pt>
                <c:pt idx="18">
                  <c:v>39468</c:v>
                </c:pt>
                <c:pt idx="19">
                  <c:v>39469</c:v>
                </c:pt>
                <c:pt idx="20">
                  <c:v>39470</c:v>
                </c:pt>
                <c:pt idx="21">
                  <c:v>39471</c:v>
                </c:pt>
                <c:pt idx="22">
                  <c:v>39472</c:v>
                </c:pt>
                <c:pt idx="23">
                  <c:v>39473</c:v>
                </c:pt>
                <c:pt idx="24">
                  <c:v>39474</c:v>
                </c:pt>
                <c:pt idx="25">
                  <c:v>39475</c:v>
                </c:pt>
                <c:pt idx="26">
                  <c:v>39476</c:v>
                </c:pt>
                <c:pt idx="27">
                  <c:v>39477</c:v>
                </c:pt>
                <c:pt idx="28">
                  <c:v>39478</c:v>
                </c:pt>
                <c:pt idx="29">
                  <c:v>39479</c:v>
                </c:pt>
                <c:pt idx="30">
                  <c:v>39480</c:v>
                </c:pt>
                <c:pt idx="31">
                  <c:v>39481</c:v>
                </c:pt>
                <c:pt idx="32">
                  <c:v>39482</c:v>
                </c:pt>
                <c:pt idx="33">
                  <c:v>39483</c:v>
                </c:pt>
                <c:pt idx="34">
                  <c:v>39484</c:v>
                </c:pt>
                <c:pt idx="35">
                  <c:v>39485</c:v>
                </c:pt>
                <c:pt idx="36">
                  <c:v>39486</c:v>
                </c:pt>
                <c:pt idx="37">
                  <c:v>39487</c:v>
                </c:pt>
                <c:pt idx="38">
                  <c:v>39488</c:v>
                </c:pt>
                <c:pt idx="39">
                  <c:v>39489</c:v>
                </c:pt>
                <c:pt idx="40">
                  <c:v>39490</c:v>
                </c:pt>
                <c:pt idx="41">
                  <c:v>39491</c:v>
                </c:pt>
                <c:pt idx="42">
                  <c:v>39492</c:v>
                </c:pt>
                <c:pt idx="43">
                  <c:v>39493</c:v>
                </c:pt>
                <c:pt idx="44">
                  <c:v>39494</c:v>
                </c:pt>
                <c:pt idx="45">
                  <c:v>39495</c:v>
                </c:pt>
                <c:pt idx="46">
                  <c:v>39496</c:v>
                </c:pt>
                <c:pt idx="47">
                  <c:v>39497</c:v>
                </c:pt>
                <c:pt idx="48">
                  <c:v>39498</c:v>
                </c:pt>
                <c:pt idx="49">
                  <c:v>39499</c:v>
                </c:pt>
                <c:pt idx="50">
                  <c:v>39500</c:v>
                </c:pt>
                <c:pt idx="51">
                  <c:v>39501</c:v>
                </c:pt>
                <c:pt idx="52">
                  <c:v>39502</c:v>
                </c:pt>
                <c:pt idx="53">
                  <c:v>39503</c:v>
                </c:pt>
                <c:pt idx="54">
                  <c:v>39504</c:v>
                </c:pt>
                <c:pt idx="55">
                  <c:v>39505</c:v>
                </c:pt>
                <c:pt idx="56">
                  <c:v>39506</c:v>
                </c:pt>
                <c:pt idx="57">
                  <c:v>39507</c:v>
                </c:pt>
                <c:pt idx="58">
                  <c:v>39508</c:v>
                </c:pt>
                <c:pt idx="59">
                  <c:v>39509</c:v>
                </c:pt>
                <c:pt idx="60">
                  <c:v>39510</c:v>
                </c:pt>
                <c:pt idx="61">
                  <c:v>39511</c:v>
                </c:pt>
                <c:pt idx="62">
                  <c:v>39512</c:v>
                </c:pt>
                <c:pt idx="63">
                  <c:v>39513</c:v>
                </c:pt>
                <c:pt idx="64">
                  <c:v>39514</c:v>
                </c:pt>
                <c:pt idx="65">
                  <c:v>39515</c:v>
                </c:pt>
                <c:pt idx="66">
                  <c:v>39516</c:v>
                </c:pt>
                <c:pt idx="67">
                  <c:v>39517</c:v>
                </c:pt>
                <c:pt idx="68">
                  <c:v>39518</c:v>
                </c:pt>
                <c:pt idx="69">
                  <c:v>39519</c:v>
                </c:pt>
                <c:pt idx="70">
                  <c:v>39520</c:v>
                </c:pt>
                <c:pt idx="71">
                  <c:v>39521</c:v>
                </c:pt>
                <c:pt idx="72">
                  <c:v>39522</c:v>
                </c:pt>
                <c:pt idx="73">
                  <c:v>39523</c:v>
                </c:pt>
                <c:pt idx="74">
                  <c:v>39524</c:v>
                </c:pt>
                <c:pt idx="75">
                  <c:v>39525</c:v>
                </c:pt>
                <c:pt idx="76">
                  <c:v>39526</c:v>
                </c:pt>
                <c:pt idx="77">
                  <c:v>39527</c:v>
                </c:pt>
                <c:pt idx="78">
                  <c:v>39528</c:v>
                </c:pt>
                <c:pt idx="79">
                  <c:v>39529</c:v>
                </c:pt>
                <c:pt idx="80">
                  <c:v>39530</c:v>
                </c:pt>
                <c:pt idx="81">
                  <c:v>39531</c:v>
                </c:pt>
                <c:pt idx="82">
                  <c:v>39532</c:v>
                </c:pt>
                <c:pt idx="83">
                  <c:v>39533</c:v>
                </c:pt>
                <c:pt idx="84">
                  <c:v>39534</c:v>
                </c:pt>
                <c:pt idx="85">
                  <c:v>39535</c:v>
                </c:pt>
                <c:pt idx="86">
                  <c:v>39536</c:v>
                </c:pt>
                <c:pt idx="87">
                  <c:v>39537</c:v>
                </c:pt>
                <c:pt idx="88">
                  <c:v>39538</c:v>
                </c:pt>
                <c:pt idx="89">
                  <c:v>39539</c:v>
                </c:pt>
                <c:pt idx="90">
                  <c:v>39540</c:v>
                </c:pt>
                <c:pt idx="91">
                  <c:v>39541</c:v>
                </c:pt>
                <c:pt idx="92">
                  <c:v>39542</c:v>
                </c:pt>
                <c:pt idx="93">
                  <c:v>39543</c:v>
                </c:pt>
                <c:pt idx="94">
                  <c:v>39544</c:v>
                </c:pt>
                <c:pt idx="95">
                  <c:v>39545</c:v>
                </c:pt>
                <c:pt idx="96">
                  <c:v>39546</c:v>
                </c:pt>
                <c:pt idx="97">
                  <c:v>39547</c:v>
                </c:pt>
                <c:pt idx="98">
                  <c:v>39548</c:v>
                </c:pt>
                <c:pt idx="99">
                  <c:v>39549</c:v>
                </c:pt>
                <c:pt idx="100">
                  <c:v>39550</c:v>
                </c:pt>
                <c:pt idx="101">
                  <c:v>39551</c:v>
                </c:pt>
                <c:pt idx="102">
                  <c:v>39552</c:v>
                </c:pt>
                <c:pt idx="103">
                  <c:v>39553</c:v>
                </c:pt>
                <c:pt idx="104">
                  <c:v>39554</c:v>
                </c:pt>
                <c:pt idx="105">
                  <c:v>39555</c:v>
                </c:pt>
                <c:pt idx="106">
                  <c:v>39556</c:v>
                </c:pt>
                <c:pt idx="107">
                  <c:v>39557</c:v>
                </c:pt>
                <c:pt idx="108">
                  <c:v>39558</c:v>
                </c:pt>
                <c:pt idx="109">
                  <c:v>39559</c:v>
                </c:pt>
                <c:pt idx="110">
                  <c:v>39560</c:v>
                </c:pt>
                <c:pt idx="111">
                  <c:v>39561</c:v>
                </c:pt>
                <c:pt idx="112">
                  <c:v>39562</c:v>
                </c:pt>
                <c:pt idx="113">
                  <c:v>39563</c:v>
                </c:pt>
                <c:pt idx="114">
                  <c:v>39564</c:v>
                </c:pt>
                <c:pt idx="115">
                  <c:v>39565</c:v>
                </c:pt>
                <c:pt idx="116">
                  <c:v>39566</c:v>
                </c:pt>
                <c:pt idx="117">
                  <c:v>39567</c:v>
                </c:pt>
                <c:pt idx="118">
                  <c:v>39568</c:v>
                </c:pt>
                <c:pt idx="119">
                  <c:v>39569</c:v>
                </c:pt>
                <c:pt idx="120">
                  <c:v>39570</c:v>
                </c:pt>
                <c:pt idx="121">
                  <c:v>39571</c:v>
                </c:pt>
                <c:pt idx="122">
                  <c:v>39572</c:v>
                </c:pt>
                <c:pt idx="123">
                  <c:v>39573</c:v>
                </c:pt>
                <c:pt idx="124">
                  <c:v>39574</c:v>
                </c:pt>
                <c:pt idx="125">
                  <c:v>39575</c:v>
                </c:pt>
                <c:pt idx="126">
                  <c:v>39576</c:v>
                </c:pt>
                <c:pt idx="127">
                  <c:v>39577</c:v>
                </c:pt>
                <c:pt idx="128">
                  <c:v>39578</c:v>
                </c:pt>
                <c:pt idx="129">
                  <c:v>39579</c:v>
                </c:pt>
                <c:pt idx="130">
                  <c:v>39580</c:v>
                </c:pt>
                <c:pt idx="131">
                  <c:v>39581</c:v>
                </c:pt>
                <c:pt idx="132">
                  <c:v>39582</c:v>
                </c:pt>
                <c:pt idx="133">
                  <c:v>39583</c:v>
                </c:pt>
                <c:pt idx="134">
                  <c:v>39584</c:v>
                </c:pt>
                <c:pt idx="135">
                  <c:v>39585</c:v>
                </c:pt>
                <c:pt idx="136">
                  <c:v>39586</c:v>
                </c:pt>
                <c:pt idx="137">
                  <c:v>39587</c:v>
                </c:pt>
                <c:pt idx="138">
                  <c:v>39588</c:v>
                </c:pt>
                <c:pt idx="139">
                  <c:v>39589</c:v>
                </c:pt>
                <c:pt idx="140">
                  <c:v>39590</c:v>
                </c:pt>
                <c:pt idx="141">
                  <c:v>39591</c:v>
                </c:pt>
                <c:pt idx="142">
                  <c:v>39592</c:v>
                </c:pt>
                <c:pt idx="143">
                  <c:v>39593</c:v>
                </c:pt>
                <c:pt idx="144">
                  <c:v>39594</c:v>
                </c:pt>
                <c:pt idx="145">
                  <c:v>39595</c:v>
                </c:pt>
                <c:pt idx="146">
                  <c:v>39596</c:v>
                </c:pt>
                <c:pt idx="147">
                  <c:v>39597</c:v>
                </c:pt>
                <c:pt idx="148">
                  <c:v>39598</c:v>
                </c:pt>
                <c:pt idx="149">
                  <c:v>39599</c:v>
                </c:pt>
                <c:pt idx="150">
                  <c:v>39600</c:v>
                </c:pt>
                <c:pt idx="151">
                  <c:v>39601</c:v>
                </c:pt>
                <c:pt idx="152">
                  <c:v>39602</c:v>
                </c:pt>
                <c:pt idx="153">
                  <c:v>39603</c:v>
                </c:pt>
                <c:pt idx="154">
                  <c:v>39604</c:v>
                </c:pt>
                <c:pt idx="155">
                  <c:v>39605</c:v>
                </c:pt>
                <c:pt idx="156">
                  <c:v>39606</c:v>
                </c:pt>
                <c:pt idx="157">
                  <c:v>39607</c:v>
                </c:pt>
                <c:pt idx="158">
                  <c:v>39608</c:v>
                </c:pt>
                <c:pt idx="159">
                  <c:v>39609</c:v>
                </c:pt>
                <c:pt idx="160">
                  <c:v>39610</c:v>
                </c:pt>
                <c:pt idx="161">
                  <c:v>39611</c:v>
                </c:pt>
                <c:pt idx="162">
                  <c:v>39612</c:v>
                </c:pt>
                <c:pt idx="163">
                  <c:v>39613</c:v>
                </c:pt>
                <c:pt idx="164">
                  <c:v>39614</c:v>
                </c:pt>
                <c:pt idx="165">
                  <c:v>39615</c:v>
                </c:pt>
                <c:pt idx="166">
                  <c:v>39616</c:v>
                </c:pt>
                <c:pt idx="167">
                  <c:v>39617</c:v>
                </c:pt>
                <c:pt idx="168">
                  <c:v>39618</c:v>
                </c:pt>
                <c:pt idx="169">
                  <c:v>39619</c:v>
                </c:pt>
                <c:pt idx="170">
                  <c:v>39620</c:v>
                </c:pt>
                <c:pt idx="171">
                  <c:v>39621</c:v>
                </c:pt>
                <c:pt idx="172">
                  <c:v>39622</c:v>
                </c:pt>
                <c:pt idx="173">
                  <c:v>39623</c:v>
                </c:pt>
                <c:pt idx="174">
                  <c:v>39624</c:v>
                </c:pt>
                <c:pt idx="175">
                  <c:v>39625</c:v>
                </c:pt>
                <c:pt idx="176">
                  <c:v>39626</c:v>
                </c:pt>
                <c:pt idx="177">
                  <c:v>39627</c:v>
                </c:pt>
                <c:pt idx="178">
                  <c:v>39628</c:v>
                </c:pt>
                <c:pt idx="179">
                  <c:v>39629</c:v>
                </c:pt>
                <c:pt idx="180">
                  <c:v>39630</c:v>
                </c:pt>
                <c:pt idx="181">
                  <c:v>39631</c:v>
                </c:pt>
                <c:pt idx="182">
                  <c:v>39632</c:v>
                </c:pt>
                <c:pt idx="183">
                  <c:v>39633</c:v>
                </c:pt>
                <c:pt idx="184">
                  <c:v>39634</c:v>
                </c:pt>
                <c:pt idx="185">
                  <c:v>39635</c:v>
                </c:pt>
                <c:pt idx="186">
                  <c:v>39636</c:v>
                </c:pt>
                <c:pt idx="187">
                  <c:v>39637</c:v>
                </c:pt>
                <c:pt idx="188">
                  <c:v>39638</c:v>
                </c:pt>
                <c:pt idx="189">
                  <c:v>39639</c:v>
                </c:pt>
                <c:pt idx="190">
                  <c:v>39640</c:v>
                </c:pt>
                <c:pt idx="191">
                  <c:v>39641</c:v>
                </c:pt>
                <c:pt idx="192">
                  <c:v>39642</c:v>
                </c:pt>
                <c:pt idx="193">
                  <c:v>39643</c:v>
                </c:pt>
                <c:pt idx="194">
                  <c:v>39644</c:v>
                </c:pt>
                <c:pt idx="195">
                  <c:v>39645</c:v>
                </c:pt>
                <c:pt idx="196">
                  <c:v>39646</c:v>
                </c:pt>
                <c:pt idx="197">
                  <c:v>39647</c:v>
                </c:pt>
                <c:pt idx="198">
                  <c:v>39648</c:v>
                </c:pt>
                <c:pt idx="199">
                  <c:v>39649</c:v>
                </c:pt>
                <c:pt idx="200">
                  <c:v>39650</c:v>
                </c:pt>
                <c:pt idx="201">
                  <c:v>39651</c:v>
                </c:pt>
                <c:pt idx="202">
                  <c:v>39652</c:v>
                </c:pt>
                <c:pt idx="203">
                  <c:v>39653</c:v>
                </c:pt>
                <c:pt idx="204">
                  <c:v>39654</c:v>
                </c:pt>
                <c:pt idx="205">
                  <c:v>39655</c:v>
                </c:pt>
                <c:pt idx="206">
                  <c:v>39656</c:v>
                </c:pt>
                <c:pt idx="207">
                  <c:v>39657</c:v>
                </c:pt>
                <c:pt idx="208">
                  <c:v>39658</c:v>
                </c:pt>
                <c:pt idx="209">
                  <c:v>39659</c:v>
                </c:pt>
                <c:pt idx="210">
                  <c:v>39660</c:v>
                </c:pt>
                <c:pt idx="211">
                  <c:v>39661</c:v>
                </c:pt>
                <c:pt idx="212">
                  <c:v>39662</c:v>
                </c:pt>
                <c:pt idx="213">
                  <c:v>39663</c:v>
                </c:pt>
                <c:pt idx="214">
                  <c:v>39664</c:v>
                </c:pt>
                <c:pt idx="215">
                  <c:v>39665</c:v>
                </c:pt>
                <c:pt idx="216">
                  <c:v>39666</c:v>
                </c:pt>
                <c:pt idx="217">
                  <c:v>39667</c:v>
                </c:pt>
                <c:pt idx="218">
                  <c:v>39668</c:v>
                </c:pt>
                <c:pt idx="219">
                  <c:v>39669</c:v>
                </c:pt>
                <c:pt idx="220">
                  <c:v>39670</c:v>
                </c:pt>
                <c:pt idx="221">
                  <c:v>39671</c:v>
                </c:pt>
                <c:pt idx="222">
                  <c:v>39672</c:v>
                </c:pt>
                <c:pt idx="223">
                  <c:v>39673</c:v>
                </c:pt>
                <c:pt idx="224">
                  <c:v>39674</c:v>
                </c:pt>
                <c:pt idx="225">
                  <c:v>39675</c:v>
                </c:pt>
                <c:pt idx="226">
                  <c:v>39676</c:v>
                </c:pt>
                <c:pt idx="227">
                  <c:v>39677</c:v>
                </c:pt>
                <c:pt idx="228">
                  <c:v>39678</c:v>
                </c:pt>
                <c:pt idx="229">
                  <c:v>39679</c:v>
                </c:pt>
                <c:pt idx="230">
                  <c:v>39680</c:v>
                </c:pt>
                <c:pt idx="231">
                  <c:v>39681</c:v>
                </c:pt>
                <c:pt idx="232">
                  <c:v>39682</c:v>
                </c:pt>
                <c:pt idx="233">
                  <c:v>39683</c:v>
                </c:pt>
                <c:pt idx="234">
                  <c:v>39684</c:v>
                </c:pt>
                <c:pt idx="235">
                  <c:v>39685</c:v>
                </c:pt>
                <c:pt idx="236">
                  <c:v>39686</c:v>
                </c:pt>
                <c:pt idx="237">
                  <c:v>39687</c:v>
                </c:pt>
                <c:pt idx="238">
                  <c:v>39688</c:v>
                </c:pt>
                <c:pt idx="239">
                  <c:v>39689</c:v>
                </c:pt>
                <c:pt idx="240">
                  <c:v>39690</c:v>
                </c:pt>
                <c:pt idx="241">
                  <c:v>39691</c:v>
                </c:pt>
                <c:pt idx="242">
                  <c:v>39692</c:v>
                </c:pt>
                <c:pt idx="243">
                  <c:v>39693</c:v>
                </c:pt>
                <c:pt idx="244">
                  <c:v>39694</c:v>
                </c:pt>
                <c:pt idx="245">
                  <c:v>39695</c:v>
                </c:pt>
                <c:pt idx="246">
                  <c:v>39696</c:v>
                </c:pt>
                <c:pt idx="247">
                  <c:v>39697</c:v>
                </c:pt>
                <c:pt idx="248">
                  <c:v>39698</c:v>
                </c:pt>
                <c:pt idx="249">
                  <c:v>39699</c:v>
                </c:pt>
                <c:pt idx="250">
                  <c:v>39700</c:v>
                </c:pt>
                <c:pt idx="251">
                  <c:v>39701</c:v>
                </c:pt>
                <c:pt idx="252">
                  <c:v>39702</c:v>
                </c:pt>
                <c:pt idx="253">
                  <c:v>39703</c:v>
                </c:pt>
                <c:pt idx="254">
                  <c:v>39704</c:v>
                </c:pt>
                <c:pt idx="255">
                  <c:v>39705</c:v>
                </c:pt>
                <c:pt idx="256">
                  <c:v>39706</c:v>
                </c:pt>
                <c:pt idx="257">
                  <c:v>39707</c:v>
                </c:pt>
                <c:pt idx="258">
                  <c:v>39708</c:v>
                </c:pt>
                <c:pt idx="259">
                  <c:v>39709</c:v>
                </c:pt>
                <c:pt idx="260">
                  <c:v>39710</c:v>
                </c:pt>
                <c:pt idx="261">
                  <c:v>39711</c:v>
                </c:pt>
                <c:pt idx="262">
                  <c:v>39712</c:v>
                </c:pt>
                <c:pt idx="263">
                  <c:v>39713</c:v>
                </c:pt>
                <c:pt idx="264">
                  <c:v>39714</c:v>
                </c:pt>
                <c:pt idx="265">
                  <c:v>39715</c:v>
                </c:pt>
                <c:pt idx="266">
                  <c:v>39716</c:v>
                </c:pt>
                <c:pt idx="267">
                  <c:v>39717</c:v>
                </c:pt>
                <c:pt idx="268">
                  <c:v>39718</c:v>
                </c:pt>
                <c:pt idx="269">
                  <c:v>39719</c:v>
                </c:pt>
                <c:pt idx="270">
                  <c:v>39720</c:v>
                </c:pt>
                <c:pt idx="271">
                  <c:v>39721</c:v>
                </c:pt>
                <c:pt idx="272">
                  <c:v>39722</c:v>
                </c:pt>
                <c:pt idx="273">
                  <c:v>39723</c:v>
                </c:pt>
                <c:pt idx="274">
                  <c:v>39724</c:v>
                </c:pt>
                <c:pt idx="275">
                  <c:v>39725</c:v>
                </c:pt>
                <c:pt idx="276">
                  <c:v>39726</c:v>
                </c:pt>
                <c:pt idx="277">
                  <c:v>39727</c:v>
                </c:pt>
                <c:pt idx="278">
                  <c:v>39728</c:v>
                </c:pt>
                <c:pt idx="279">
                  <c:v>39729</c:v>
                </c:pt>
                <c:pt idx="280">
                  <c:v>39730</c:v>
                </c:pt>
                <c:pt idx="281">
                  <c:v>39731</c:v>
                </c:pt>
                <c:pt idx="282">
                  <c:v>39732</c:v>
                </c:pt>
                <c:pt idx="283">
                  <c:v>39733</c:v>
                </c:pt>
                <c:pt idx="284">
                  <c:v>39734</c:v>
                </c:pt>
                <c:pt idx="285">
                  <c:v>39735</c:v>
                </c:pt>
                <c:pt idx="286">
                  <c:v>39736</c:v>
                </c:pt>
                <c:pt idx="287">
                  <c:v>39737</c:v>
                </c:pt>
                <c:pt idx="288">
                  <c:v>39738</c:v>
                </c:pt>
                <c:pt idx="289">
                  <c:v>39739</c:v>
                </c:pt>
                <c:pt idx="290">
                  <c:v>39740</c:v>
                </c:pt>
                <c:pt idx="291">
                  <c:v>39741</c:v>
                </c:pt>
                <c:pt idx="292">
                  <c:v>39742</c:v>
                </c:pt>
                <c:pt idx="293">
                  <c:v>39743</c:v>
                </c:pt>
                <c:pt idx="294">
                  <c:v>39744</c:v>
                </c:pt>
                <c:pt idx="295">
                  <c:v>39745</c:v>
                </c:pt>
                <c:pt idx="296">
                  <c:v>39746</c:v>
                </c:pt>
                <c:pt idx="297">
                  <c:v>39747</c:v>
                </c:pt>
                <c:pt idx="298">
                  <c:v>39748</c:v>
                </c:pt>
                <c:pt idx="299">
                  <c:v>39749</c:v>
                </c:pt>
                <c:pt idx="300">
                  <c:v>39750</c:v>
                </c:pt>
                <c:pt idx="301">
                  <c:v>39751</c:v>
                </c:pt>
                <c:pt idx="302">
                  <c:v>39752</c:v>
                </c:pt>
                <c:pt idx="303">
                  <c:v>39753</c:v>
                </c:pt>
                <c:pt idx="304">
                  <c:v>39754</c:v>
                </c:pt>
                <c:pt idx="305">
                  <c:v>39755</c:v>
                </c:pt>
                <c:pt idx="306">
                  <c:v>39756</c:v>
                </c:pt>
                <c:pt idx="307">
                  <c:v>39757</c:v>
                </c:pt>
                <c:pt idx="308">
                  <c:v>39758</c:v>
                </c:pt>
                <c:pt idx="309">
                  <c:v>39759</c:v>
                </c:pt>
                <c:pt idx="310">
                  <c:v>39760</c:v>
                </c:pt>
                <c:pt idx="311">
                  <c:v>39761</c:v>
                </c:pt>
                <c:pt idx="312">
                  <c:v>39762</c:v>
                </c:pt>
                <c:pt idx="313">
                  <c:v>39763</c:v>
                </c:pt>
                <c:pt idx="314">
                  <c:v>39764</c:v>
                </c:pt>
                <c:pt idx="315">
                  <c:v>39765</c:v>
                </c:pt>
                <c:pt idx="316">
                  <c:v>39766</c:v>
                </c:pt>
                <c:pt idx="317">
                  <c:v>39767</c:v>
                </c:pt>
                <c:pt idx="318">
                  <c:v>39768</c:v>
                </c:pt>
                <c:pt idx="319">
                  <c:v>39769</c:v>
                </c:pt>
                <c:pt idx="320">
                  <c:v>39770</c:v>
                </c:pt>
                <c:pt idx="321">
                  <c:v>39771</c:v>
                </c:pt>
                <c:pt idx="322">
                  <c:v>39772</c:v>
                </c:pt>
                <c:pt idx="323">
                  <c:v>39773</c:v>
                </c:pt>
                <c:pt idx="324">
                  <c:v>39774</c:v>
                </c:pt>
                <c:pt idx="325">
                  <c:v>39775</c:v>
                </c:pt>
                <c:pt idx="326">
                  <c:v>39776</c:v>
                </c:pt>
                <c:pt idx="327">
                  <c:v>39777</c:v>
                </c:pt>
                <c:pt idx="328">
                  <c:v>39778</c:v>
                </c:pt>
                <c:pt idx="329">
                  <c:v>39779</c:v>
                </c:pt>
                <c:pt idx="330">
                  <c:v>39780</c:v>
                </c:pt>
                <c:pt idx="331">
                  <c:v>39781</c:v>
                </c:pt>
                <c:pt idx="332">
                  <c:v>39782</c:v>
                </c:pt>
                <c:pt idx="333">
                  <c:v>39783</c:v>
                </c:pt>
                <c:pt idx="334">
                  <c:v>39784</c:v>
                </c:pt>
                <c:pt idx="335">
                  <c:v>39785</c:v>
                </c:pt>
                <c:pt idx="336">
                  <c:v>39786</c:v>
                </c:pt>
                <c:pt idx="337">
                  <c:v>39787</c:v>
                </c:pt>
                <c:pt idx="338">
                  <c:v>39788</c:v>
                </c:pt>
                <c:pt idx="339">
                  <c:v>39789</c:v>
                </c:pt>
                <c:pt idx="340">
                  <c:v>39790</c:v>
                </c:pt>
                <c:pt idx="341">
                  <c:v>39791</c:v>
                </c:pt>
                <c:pt idx="342">
                  <c:v>39792</c:v>
                </c:pt>
                <c:pt idx="343">
                  <c:v>39793</c:v>
                </c:pt>
                <c:pt idx="344">
                  <c:v>39794</c:v>
                </c:pt>
                <c:pt idx="345">
                  <c:v>39795</c:v>
                </c:pt>
                <c:pt idx="346">
                  <c:v>39796</c:v>
                </c:pt>
                <c:pt idx="347">
                  <c:v>39797</c:v>
                </c:pt>
                <c:pt idx="348">
                  <c:v>39798</c:v>
                </c:pt>
                <c:pt idx="349">
                  <c:v>39799</c:v>
                </c:pt>
                <c:pt idx="350">
                  <c:v>39800</c:v>
                </c:pt>
                <c:pt idx="351">
                  <c:v>39801</c:v>
                </c:pt>
                <c:pt idx="352">
                  <c:v>39802</c:v>
                </c:pt>
                <c:pt idx="353">
                  <c:v>39803</c:v>
                </c:pt>
                <c:pt idx="354">
                  <c:v>39804</c:v>
                </c:pt>
                <c:pt idx="355">
                  <c:v>39805</c:v>
                </c:pt>
                <c:pt idx="356">
                  <c:v>39806</c:v>
                </c:pt>
                <c:pt idx="357">
                  <c:v>39807</c:v>
                </c:pt>
                <c:pt idx="358">
                  <c:v>39808</c:v>
                </c:pt>
                <c:pt idx="359">
                  <c:v>39809</c:v>
                </c:pt>
                <c:pt idx="360">
                  <c:v>39810</c:v>
                </c:pt>
                <c:pt idx="361">
                  <c:v>39811</c:v>
                </c:pt>
                <c:pt idx="362">
                  <c:v>39812</c:v>
                </c:pt>
                <c:pt idx="363">
                  <c:v>39813</c:v>
                </c:pt>
                <c:pt idx="364">
                  <c:v>39814</c:v>
                </c:pt>
                <c:pt idx="365">
                  <c:v>39815</c:v>
                </c:pt>
                <c:pt idx="366">
                  <c:v>39816</c:v>
                </c:pt>
                <c:pt idx="367">
                  <c:v>39817</c:v>
                </c:pt>
                <c:pt idx="368">
                  <c:v>39818</c:v>
                </c:pt>
                <c:pt idx="369">
                  <c:v>39819</c:v>
                </c:pt>
                <c:pt idx="370">
                  <c:v>39820</c:v>
                </c:pt>
                <c:pt idx="371">
                  <c:v>39821</c:v>
                </c:pt>
                <c:pt idx="372">
                  <c:v>39822</c:v>
                </c:pt>
                <c:pt idx="373">
                  <c:v>39823</c:v>
                </c:pt>
                <c:pt idx="374">
                  <c:v>39824</c:v>
                </c:pt>
                <c:pt idx="375">
                  <c:v>39825</c:v>
                </c:pt>
                <c:pt idx="376">
                  <c:v>39826</c:v>
                </c:pt>
                <c:pt idx="377">
                  <c:v>39827</c:v>
                </c:pt>
                <c:pt idx="378">
                  <c:v>39828</c:v>
                </c:pt>
                <c:pt idx="379">
                  <c:v>39829</c:v>
                </c:pt>
                <c:pt idx="380">
                  <c:v>39830</c:v>
                </c:pt>
                <c:pt idx="381">
                  <c:v>39831</c:v>
                </c:pt>
                <c:pt idx="382">
                  <c:v>39832</c:v>
                </c:pt>
                <c:pt idx="383">
                  <c:v>39833</c:v>
                </c:pt>
                <c:pt idx="384">
                  <c:v>39834</c:v>
                </c:pt>
                <c:pt idx="385">
                  <c:v>39835</c:v>
                </c:pt>
                <c:pt idx="386">
                  <c:v>39836</c:v>
                </c:pt>
                <c:pt idx="387">
                  <c:v>39837</c:v>
                </c:pt>
                <c:pt idx="388">
                  <c:v>39838</c:v>
                </c:pt>
                <c:pt idx="389">
                  <c:v>39839</c:v>
                </c:pt>
                <c:pt idx="390">
                  <c:v>39840</c:v>
                </c:pt>
                <c:pt idx="391">
                  <c:v>39841</c:v>
                </c:pt>
                <c:pt idx="392">
                  <c:v>39842</c:v>
                </c:pt>
                <c:pt idx="393">
                  <c:v>39843</c:v>
                </c:pt>
                <c:pt idx="394">
                  <c:v>39844</c:v>
                </c:pt>
                <c:pt idx="395">
                  <c:v>39845</c:v>
                </c:pt>
                <c:pt idx="396">
                  <c:v>39846</c:v>
                </c:pt>
                <c:pt idx="397">
                  <c:v>39847</c:v>
                </c:pt>
                <c:pt idx="398">
                  <c:v>39848</c:v>
                </c:pt>
                <c:pt idx="399">
                  <c:v>39849</c:v>
                </c:pt>
                <c:pt idx="400">
                  <c:v>39850</c:v>
                </c:pt>
                <c:pt idx="401">
                  <c:v>39851</c:v>
                </c:pt>
                <c:pt idx="402">
                  <c:v>39852</c:v>
                </c:pt>
                <c:pt idx="403">
                  <c:v>39853</c:v>
                </c:pt>
                <c:pt idx="404">
                  <c:v>39854</c:v>
                </c:pt>
                <c:pt idx="405">
                  <c:v>39855</c:v>
                </c:pt>
                <c:pt idx="406">
                  <c:v>39856</c:v>
                </c:pt>
                <c:pt idx="407">
                  <c:v>39857</c:v>
                </c:pt>
                <c:pt idx="408">
                  <c:v>39858</c:v>
                </c:pt>
                <c:pt idx="409">
                  <c:v>39859</c:v>
                </c:pt>
                <c:pt idx="410">
                  <c:v>39860</c:v>
                </c:pt>
                <c:pt idx="411">
                  <c:v>39861</c:v>
                </c:pt>
                <c:pt idx="412">
                  <c:v>39862</c:v>
                </c:pt>
                <c:pt idx="413">
                  <c:v>39863</c:v>
                </c:pt>
                <c:pt idx="414">
                  <c:v>39864</c:v>
                </c:pt>
                <c:pt idx="415">
                  <c:v>39865</c:v>
                </c:pt>
                <c:pt idx="416">
                  <c:v>39866</c:v>
                </c:pt>
                <c:pt idx="417">
                  <c:v>39867</c:v>
                </c:pt>
                <c:pt idx="418">
                  <c:v>39868</c:v>
                </c:pt>
                <c:pt idx="419">
                  <c:v>39869</c:v>
                </c:pt>
                <c:pt idx="420">
                  <c:v>39870</c:v>
                </c:pt>
                <c:pt idx="421">
                  <c:v>39871</c:v>
                </c:pt>
                <c:pt idx="422">
                  <c:v>39872</c:v>
                </c:pt>
                <c:pt idx="423">
                  <c:v>39873</c:v>
                </c:pt>
                <c:pt idx="424">
                  <c:v>39874</c:v>
                </c:pt>
                <c:pt idx="425">
                  <c:v>39875</c:v>
                </c:pt>
                <c:pt idx="426">
                  <c:v>39876</c:v>
                </c:pt>
                <c:pt idx="427">
                  <c:v>39877</c:v>
                </c:pt>
                <c:pt idx="428">
                  <c:v>39878</c:v>
                </c:pt>
                <c:pt idx="429">
                  <c:v>39879</c:v>
                </c:pt>
                <c:pt idx="430">
                  <c:v>39880</c:v>
                </c:pt>
                <c:pt idx="431">
                  <c:v>39881</c:v>
                </c:pt>
                <c:pt idx="432">
                  <c:v>39882</c:v>
                </c:pt>
                <c:pt idx="433">
                  <c:v>39883</c:v>
                </c:pt>
                <c:pt idx="434">
                  <c:v>39884</c:v>
                </c:pt>
                <c:pt idx="435">
                  <c:v>39885</c:v>
                </c:pt>
                <c:pt idx="436">
                  <c:v>39886</c:v>
                </c:pt>
                <c:pt idx="437">
                  <c:v>39887</c:v>
                </c:pt>
                <c:pt idx="438">
                  <c:v>39888</c:v>
                </c:pt>
                <c:pt idx="439">
                  <c:v>39889</c:v>
                </c:pt>
                <c:pt idx="440">
                  <c:v>39890</c:v>
                </c:pt>
                <c:pt idx="441">
                  <c:v>39891</c:v>
                </c:pt>
                <c:pt idx="442">
                  <c:v>39892</c:v>
                </c:pt>
                <c:pt idx="443">
                  <c:v>39893</c:v>
                </c:pt>
                <c:pt idx="444">
                  <c:v>39894</c:v>
                </c:pt>
                <c:pt idx="445">
                  <c:v>39895</c:v>
                </c:pt>
                <c:pt idx="446">
                  <c:v>39896</c:v>
                </c:pt>
                <c:pt idx="447">
                  <c:v>39897</c:v>
                </c:pt>
                <c:pt idx="448">
                  <c:v>39898</c:v>
                </c:pt>
                <c:pt idx="449">
                  <c:v>39899</c:v>
                </c:pt>
                <c:pt idx="450">
                  <c:v>39900</c:v>
                </c:pt>
                <c:pt idx="451">
                  <c:v>39901</c:v>
                </c:pt>
                <c:pt idx="452">
                  <c:v>39902</c:v>
                </c:pt>
                <c:pt idx="453">
                  <c:v>39903</c:v>
                </c:pt>
                <c:pt idx="454">
                  <c:v>39904</c:v>
                </c:pt>
                <c:pt idx="455">
                  <c:v>39905</c:v>
                </c:pt>
                <c:pt idx="456">
                  <c:v>39906</c:v>
                </c:pt>
                <c:pt idx="457">
                  <c:v>39907</c:v>
                </c:pt>
                <c:pt idx="458">
                  <c:v>39908</c:v>
                </c:pt>
                <c:pt idx="459">
                  <c:v>39909</c:v>
                </c:pt>
                <c:pt idx="460">
                  <c:v>39910</c:v>
                </c:pt>
                <c:pt idx="461">
                  <c:v>39911</c:v>
                </c:pt>
                <c:pt idx="462">
                  <c:v>39912</c:v>
                </c:pt>
                <c:pt idx="463">
                  <c:v>39913</c:v>
                </c:pt>
                <c:pt idx="464">
                  <c:v>39914</c:v>
                </c:pt>
                <c:pt idx="465">
                  <c:v>39915</c:v>
                </c:pt>
                <c:pt idx="466">
                  <c:v>39916</c:v>
                </c:pt>
                <c:pt idx="467">
                  <c:v>39917</c:v>
                </c:pt>
                <c:pt idx="468">
                  <c:v>39918</c:v>
                </c:pt>
                <c:pt idx="469">
                  <c:v>39919</c:v>
                </c:pt>
                <c:pt idx="470">
                  <c:v>39920</c:v>
                </c:pt>
                <c:pt idx="471">
                  <c:v>39921</c:v>
                </c:pt>
                <c:pt idx="472">
                  <c:v>39922</c:v>
                </c:pt>
                <c:pt idx="473">
                  <c:v>39923</c:v>
                </c:pt>
                <c:pt idx="474">
                  <c:v>39924</c:v>
                </c:pt>
                <c:pt idx="475">
                  <c:v>39925</c:v>
                </c:pt>
                <c:pt idx="476">
                  <c:v>39926</c:v>
                </c:pt>
                <c:pt idx="477">
                  <c:v>39927</c:v>
                </c:pt>
                <c:pt idx="478">
                  <c:v>39928</c:v>
                </c:pt>
                <c:pt idx="479">
                  <c:v>39929</c:v>
                </c:pt>
                <c:pt idx="480">
                  <c:v>39930</c:v>
                </c:pt>
                <c:pt idx="481">
                  <c:v>39931</c:v>
                </c:pt>
                <c:pt idx="482">
                  <c:v>39932</c:v>
                </c:pt>
                <c:pt idx="483">
                  <c:v>39933</c:v>
                </c:pt>
                <c:pt idx="484">
                  <c:v>39934</c:v>
                </c:pt>
                <c:pt idx="485">
                  <c:v>39935</c:v>
                </c:pt>
                <c:pt idx="486">
                  <c:v>39936</c:v>
                </c:pt>
                <c:pt idx="487">
                  <c:v>39937</c:v>
                </c:pt>
                <c:pt idx="488">
                  <c:v>39938</c:v>
                </c:pt>
                <c:pt idx="489">
                  <c:v>39939</c:v>
                </c:pt>
                <c:pt idx="490">
                  <c:v>39940</c:v>
                </c:pt>
                <c:pt idx="491">
                  <c:v>39941</c:v>
                </c:pt>
                <c:pt idx="492">
                  <c:v>39942</c:v>
                </c:pt>
                <c:pt idx="493">
                  <c:v>39943</c:v>
                </c:pt>
                <c:pt idx="494">
                  <c:v>39944</c:v>
                </c:pt>
                <c:pt idx="495">
                  <c:v>39945</c:v>
                </c:pt>
                <c:pt idx="496">
                  <c:v>39946</c:v>
                </c:pt>
                <c:pt idx="497">
                  <c:v>39947</c:v>
                </c:pt>
                <c:pt idx="498">
                  <c:v>39948</c:v>
                </c:pt>
                <c:pt idx="499">
                  <c:v>39949</c:v>
                </c:pt>
                <c:pt idx="500">
                  <c:v>39950</c:v>
                </c:pt>
                <c:pt idx="501">
                  <c:v>39951</c:v>
                </c:pt>
                <c:pt idx="502">
                  <c:v>39952</c:v>
                </c:pt>
                <c:pt idx="503">
                  <c:v>39953</c:v>
                </c:pt>
                <c:pt idx="504">
                  <c:v>39954</c:v>
                </c:pt>
                <c:pt idx="505">
                  <c:v>39955</c:v>
                </c:pt>
                <c:pt idx="506">
                  <c:v>39956</c:v>
                </c:pt>
                <c:pt idx="507">
                  <c:v>39957</c:v>
                </c:pt>
                <c:pt idx="508">
                  <c:v>39958</c:v>
                </c:pt>
                <c:pt idx="509">
                  <c:v>39959</c:v>
                </c:pt>
                <c:pt idx="510">
                  <c:v>39960</c:v>
                </c:pt>
                <c:pt idx="511">
                  <c:v>39961</c:v>
                </c:pt>
                <c:pt idx="512">
                  <c:v>39962</c:v>
                </c:pt>
                <c:pt idx="513">
                  <c:v>39963</c:v>
                </c:pt>
                <c:pt idx="514">
                  <c:v>39964</c:v>
                </c:pt>
                <c:pt idx="515">
                  <c:v>39965</c:v>
                </c:pt>
                <c:pt idx="516">
                  <c:v>39966</c:v>
                </c:pt>
                <c:pt idx="517">
                  <c:v>39967</c:v>
                </c:pt>
                <c:pt idx="518">
                  <c:v>39968</c:v>
                </c:pt>
                <c:pt idx="519">
                  <c:v>39969</c:v>
                </c:pt>
                <c:pt idx="520">
                  <c:v>39970</c:v>
                </c:pt>
                <c:pt idx="521">
                  <c:v>39971</c:v>
                </c:pt>
                <c:pt idx="522">
                  <c:v>39972</c:v>
                </c:pt>
                <c:pt idx="523">
                  <c:v>39973</c:v>
                </c:pt>
                <c:pt idx="524">
                  <c:v>39974</c:v>
                </c:pt>
                <c:pt idx="525">
                  <c:v>39975</c:v>
                </c:pt>
                <c:pt idx="526">
                  <c:v>39976</c:v>
                </c:pt>
                <c:pt idx="527">
                  <c:v>39977</c:v>
                </c:pt>
                <c:pt idx="528">
                  <c:v>39978</c:v>
                </c:pt>
                <c:pt idx="529">
                  <c:v>39979</c:v>
                </c:pt>
                <c:pt idx="530">
                  <c:v>39980</c:v>
                </c:pt>
                <c:pt idx="531">
                  <c:v>39981</c:v>
                </c:pt>
                <c:pt idx="532">
                  <c:v>39982</c:v>
                </c:pt>
                <c:pt idx="533">
                  <c:v>39983</c:v>
                </c:pt>
                <c:pt idx="534">
                  <c:v>39984</c:v>
                </c:pt>
                <c:pt idx="535">
                  <c:v>39985</c:v>
                </c:pt>
                <c:pt idx="536">
                  <c:v>39986</c:v>
                </c:pt>
                <c:pt idx="537">
                  <c:v>39987</c:v>
                </c:pt>
                <c:pt idx="538">
                  <c:v>39988</c:v>
                </c:pt>
                <c:pt idx="539">
                  <c:v>39989</c:v>
                </c:pt>
                <c:pt idx="540">
                  <c:v>39990</c:v>
                </c:pt>
                <c:pt idx="541">
                  <c:v>39991</c:v>
                </c:pt>
                <c:pt idx="542">
                  <c:v>39992</c:v>
                </c:pt>
                <c:pt idx="543">
                  <c:v>39993</c:v>
                </c:pt>
                <c:pt idx="544">
                  <c:v>39994</c:v>
                </c:pt>
                <c:pt idx="545">
                  <c:v>39995</c:v>
                </c:pt>
                <c:pt idx="546">
                  <c:v>39996</c:v>
                </c:pt>
                <c:pt idx="547">
                  <c:v>39997</c:v>
                </c:pt>
                <c:pt idx="548">
                  <c:v>39998</c:v>
                </c:pt>
                <c:pt idx="549">
                  <c:v>39999</c:v>
                </c:pt>
                <c:pt idx="550">
                  <c:v>40000</c:v>
                </c:pt>
                <c:pt idx="551">
                  <c:v>40001</c:v>
                </c:pt>
                <c:pt idx="552">
                  <c:v>40002</c:v>
                </c:pt>
                <c:pt idx="553">
                  <c:v>40003</c:v>
                </c:pt>
                <c:pt idx="554">
                  <c:v>40004</c:v>
                </c:pt>
                <c:pt idx="555">
                  <c:v>40005</c:v>
                </c:pt>
                <c:pt idx="556">
                  <c:v>40006</c:v>
                </c:pt>
                <c:pt idx="557">
                  <c:v>40007</c:v>
                </c:pt>
                <c:pt idx="558">
                  <c:v>40008</c:v>
                </c:pt>
                <c:pt idx="559">
                  <c:v>40009</c:v>
                </c:pt>
                <c:pt idx="560">
                  <c:v>40010</c:v>
                </c:pt>
                <c:pt idx="561">
                  <c:v>40011</c:v>
                </c:pt>
                <c:pt idx="562">
                  <c:v>40012</c:v>
                </c:pt>
                <c:pt idx="563">
                  <c:v>40013</c:v>
                </c:pt>
                <c:pt idx="564">
                  <c:v>40014</c:v>
                </c:pt>
                <c:pt idx="565">
                  <c:v>40015</c:v>
                </c:pt>
                <c:pt idx="566">
                  <c:v>40016</c:v>
                </c:pt>
                <c:pt idx="567">
                  <c:v>40017</c:v>
                </c:pt>
                <c:pt idx="568">
                  <c:v>40018</c:v>
                </c:pt>
                <c:pt idx="569">
                  <c:v>40019</c:v>
                </c:pt>
                <c:pt idx="570">
                  <c:v>40020</c:v>
                </c:pt>
                <c:pt idx="571">
                  <c:v>40021</c:v>
                </c:pt>
                <c:pt idx="572">
                  <c:v>40022</c:v>
                </c:pt>
                <c:pt idx="573">
                  <c:v>40023</c:v>
                </c:pt>
                <c:pt idx="574">
                  <c:v>40024</c:v>
                </c:pt>
                <c:pt idx="575">
                  <c:v>40025</c:v>
                </c:pt>
                <c:pt idx="576">
                  <c:v>40026</c:v>
                </c:pt>
                <c:pt idx="577">
                  <c:v>40027</c:v>
                </c:pt>
                <c:pt idx="578">
                  <c:v>40028</c:v>
                </c:pt>
                <c:pt idx="579">
                  <c:v>40029</c:v>
                </c:pt>
                <c:pt idx="580">
                  <c:v>40030</c:v>
                </c:pt>
                <c:pt idx="581">
                  <c:v>40031</c:v>
                </c:pt>
                <c:pt idx="582">
                  <c:v>40032</c:v>
                </c:pt>
                <c:pt idx="583">
                  <c:v>40033</c:v>
                </c:pt>
                <c:pt idx="584">
                  <c:v>40034</c:v>
                </c:pt>
                <c:pt idx="585">
                  <c:v>40035</c:v>
                </c:pt>
                <c:pt idx="586">
                  <c:v>40036</c:v>
                </c:pt>
                <c:pt idx="587">
                  <c:v>40037</c:v>
                </c:pt>
                <c:pt idx="588">
                  <c:v>40038</c:v>
                </c:pt>
                <c:pt idx="589">
                  <c:v>40039</c:v>
                </c:pt>
                <c:pt idx="590">
                  <c:v>40040</c:v>
                </c:pt>
                <c:pt idx="591">
                  <c:v>40041</c:v>
                </c:pt>
                <c:pt idx="592">
                  <c:v>40042</c:v>
                </c:pt>
                <c:pt idx="593">
                  <c:v>40043</c:v>
                </c:pt>
                <c:pt idx="594">
                  <c:v>40044</c:v>
                </c:pt>
                <c:pt idx="595">
                  <c:v>40045</c:v>
                </c:pt>
                <c:pt idx="596">
                  <c:v>40046</c:v>
                </c:pt>
                <c:pt idx="597">
                  <c:v>40047</c:v>
                </c:pt>
                <c:pt idx="598">
                  <c:v>40048</c:v>
                </c:pt>
                <c:pt idx="599">
                  <c:v>40049</c:v>
                </c:pt>
                <c:pt idx="600">
                  <c:v>40050</c:v>
                </c:pt>
                <c:pt idx="601">
                  <c:v>40051</c:v>
                </c:pt>
                <c:pt idx="602">
                  <c:v>40052</c:v>
                </c:pt>
                <c:pt idx="603">
                  <c:v>40053</c:v>
                </c:pt>
                <c:pt idx="604">
                  <c:v>40054</c:v>
                </c:pt>
                <c:pt idx="605">
                  <c:v>40055</c:v>
                </c:pt>
                <c:pt idx="606">
                  <c:v>40056</c:v>
                </c:pt>
                <c:pt idx="607">
                  <c:v>40057</c:v>
                </c:pt>
                <c:pt idx="608">
                  <c:v>40058</c:v>
                </c:pt>
                <c:pt idx="609">
                  <c:v>40059</c:v>
                </c:pt>
                <c:pt idx="610">
                  <c:v>40060</c:v>
                </c:pt>
                <c:pt idx="611">
                  <c:v>40061</c:v>
                </c:pt>
                <c:pt idx="612">
                  <c:v>40062</c:v>
                </c:pt>
                <c:pt idx="613">
                  <c:v>40063</c:v>
                </c:pt>
                <c:pt idx="614">
                  <c:v>40064</c:v>
                </c:pt>
                <c:pt idx="615">
                  <c:v>40065</c:v>
                </c:pt>
                <c:pt idx="616">
                  <c:v>40066</c:v>
                </c:pt>
                <c:pt idx="617">
                  <c:v>40067</c:v>
                </c:pt>
                <c:pt idx="618">
                  <c:v>40068</c:v>
                </c:pt>
                <c:pt idx="619">
                  <c:v>40069</c:v>
                </c:pt>
                <c:pt idx="620">
                  <c:v>40070</c:v>
                </c:pt>
                <c:pt idx="621">
                  <c:v>40071</c:v>
                </c:pt>
                <c:pt idx="622">
                  <c:v>40072</c:v>
                </c:pt>
                <c:pt idx="623">
                  <c:v>40073</c:v>
                </c:pt>
                <c:pt idx="624">
                  <c:v>40074</c:v>
                </c:pt>
                <c:pt idx="625">
                  <c:v>40075</c:v>
                </c:pt>
                <c:pt idx="626">
                  <c:v>40076</c:v>
                </c:pt>
                <c:pt idx="627">
                  <c:v>40077</c:v>
                </c:pt>
                <c:pt idx="628">
                  <c:v>40078</c:v>
                </c:pt>
                <c:pt idx="629">
                  <c:v>40079</c:v>
                </c:pt>
                <c:pt idx="630">
                  <c:v>40080</c:v>
                </c:pt>
                <c:pt idx="631">
                  <c:v>40081</c:v>
                </c:pt>
                <c:pt idx="632">
                  <c:v>40082</c:v>
                </c:pt>
                <c:pt idx="633">
                  <c:v>40083</c:v>
                </c:pt>
                <c:pt idx="634">
                  <c:v>40084</c:v>
                </c:pt>
                <c:pt idx="635">
                  <c:v>40085</c:v>
                </c:pt>
                <c:pt idx="636">
                  <c:v>40086</c:v>
                </c:pt>
                <c:pt idx="637">
                  <c:v>40087</c:v>
                </c:pt>
                <c:pt idx="638">
                  <c:v>40088</c:v>
                </c:pt>
                <c:pt idx="639">
                  <c:v>40089</c:v>
                </c:pt>
                <c:pt idx="640">
                  <c:v>40090</c:v>
                </c:pt>
                <c:pt idx="641">
                  <c:v>40091</c:v>
                </c:pt>
                <c:pt idx="642">
                  <c:v>40092</c:v>
                </c:pt>
                <c:pt idx="643">
                  <c:v>40093</c:v>
                </c:pt>
                <c:pt idx="644">
                  <c:v>40094</c:v>
                </c:pt>
                <c:pt idx="645">
                  <c:v>40095</c:v>
                </c:pt>
                <c:pt idx="646">
                  <c:v>40096</c:v>
                </c:pt>
                <c:pt idx="647">
                  <c:v>40097</c:v>
                </c:pt>
                <c:pt idx="648">
                  <c:v>40098</c:v>
                </c:pt>
                <c:pt idx="649">
                  <c:v>40099</c:v>
                </c:pt>
                <c:pt idx="650">
                  <c:v>40100</c:v>
                </c:pt>
                <c:pt idx="651">
                  <c:v>40101</c:v>
                </c:pt>
                <c:pt idx="652">
                  <c:v>40102</c:v>
                </c:pt>
                <c:pt idx="653">
                  <c:v>40103</c:v>
                </c:pt>
                <c:pt idx="654">
                  <c:v>40104</c:v>
                </c:pt>
                <c:pt idx="655">
                  <c:v>40105</c:v>
                </c:pt>
                <c:pt idx="656">
                  <c:v>40106</c:v>
                </c:pt>
                <c:pt idx="657">
                  <c:v>40107</c:v>
                </c:pt>
                <c:pt idx="658">
                  <c:v>40108</c:v>
                </c:pt>
                <c:pt idx="659">
                  <c:v>40109</c:v>
                </c:pt>
                <c:pt idx="660">
                  <c:v>40110</c:v>
                </c:pt>
                <c:pt idx="661">
                  <c:v>40111</c:v>
                </c:pt>
                <c:pt idx="662">
                  <c:v>40112</c:v>
                </c:pt>
                <c:pt idx="663">
                  <c:v>40113</c:v>
                </c:pt>
                <c:pt idx="664">
                  <c:v>40114</c:v>
                </c:pt>
                <c:pt idx="665">
                  <c:v>40115</c:v>
                </c:pt>
                <c:pt idx="666">
                  <c:v>40116</c:v>
                </c:pt>
                <c:pt idx="667">
                  <c:v>40117</c:v>
                </c:pt>
                <c:pt idx="668">
                  <c:v>40118</c:v>
                </c:pt>
                <c:pt idx="669">
                  <c:v>40119</c:v>
                </c:pt>
                <c:pt idx="670">
                  <c:v>40120</c:v>
                </c:pt>
                <c:pt idx="671">
                  <c:v>40121</c:v>
                </c:pt>
                <c:pt idx="672">
                  <c:v>40122</c:v>
                </c:pt>
                <c:pt idx="673">
                  <c:v>40123</c:v>
                </c:pt>
                <c:pt idx="674">
                  <c:v>40124</c:v>
                </c:pt>
                <c:pt idx="675">
                  <c:v>40125</c:v>
                </c:pt>
                <c:pt idx="676">
                  <c:v>40126</c:v>
                </c:pt>
                <c:pt idx="677">
                  <c:v>40127</c:v>
                </c:pt>
                <c:pt idx="678">
                  <c:v>40128</c:v>
                </c:pt>
                <c:pt idx="679">
                  <c:v>40129</c:v>
                </c:pt>
                <c:pt idx="680">
                  <c:v>40130</c:v>
                </c:pt>
                <c:pt idx="681">
                  <c:v>40131</c:v>
                </c:pt>
                <c:pt idx="682">
                  <c:v>40132</c:v>
                </c:pt>
                <c:pt idx="683">
                  <c:v>40133</c:v>
                </c:pt>
                <c:pt idx="684">
                  <c:v>40134</c:v>
                </c:pt>
                <c:pt idx="685">
                  <c:v>40135</c:v>
                </c:pt>
                <c:pt idx="686">
                  <c:v>40136</c:v>
                </c:pt>
                <c:pt idx="687">
                  <c:v>40137</c:v>
                </c:pt>
                <c:pt idx="688">
                  <c:v>40138</c:v>
                </c:pt>
                <c:pt idx="689">
                  <c:v>40139</c:v>
                </c:pt>
                <c:pt idx="690">
                  <c:v>40140</c:v>
                </c:pt>
                <c:pt idx="691">
                  <c:v>40141</c:v>
                </c:pt>
                <c:pt idx="692">
                  <c:v>40142</c:v>
                </c:pt>
                <c:pt idx="693">
                  <c:v>40143</c:v>
                </c:pt>
                <c:pt idx="694">
                  <c:v>40144</c:v>
                </c:pt>
                <c:pt idx="695">
                  <c:v>40145</c:v>
                </c:pt>
                <c:pt idx="696">
                  <c:v>40146</c:v>
                </c:pt>
                <c:pt idx="697">
                  <c:v>40147</c:v>
                </c:pt>
                <c:pt idx="698">
                  <c:v>40148</c:v>
                </c:pt>
                <c:pt idx="699">
                  <c:v>40149</c:v>
                </c:pt>
                <c:pt idx="700">
                  <c:v>40150</c:v>
                </c:pt>
                <c:pt idx="701">
                  <c:v>40151</c:v>
                </c:pt>
                <c:pt idx="702">
                  <c:v>40152</c:v>
                </c:pt>
                <c:pt idx="703">
                  <c:v>40153</c:v>
                </c:pt>
                <c:pt idx="704">
                  <c:v>40154</c:v>
                </c:pt>
                <c:pt idx="705">
                  <c:v>40155</c:v>
                </c:pt>
                <c:pt idx="706">
                  <c:v>40156</c:v>
                </c:pt>
                <c:pt idx="707">
                  <c:v>40157</c:v>
                </c:pt>
                <c:pt idx="708">
                  <c:v>40158</c:v>
                </c:pt>
                <c:pt idx="709">
                  <c:v>40159</c:v>
                </c:pt>
                <c:pt idx="710">
                  <c:v>40160</c:v>
                </c:pt>
                <c:pt idx="711">
                  <c:v>40161</c:v>
                </c:pt>
                <c:pt idx="712">
                  <c:v>40162</c:v>
                </c:pt>
                <c:pt idx="713">
                  <c:v>40163</c:v>
                </c:pt>
                <c:pt idx="714">
                  <c:v>40164</c:v>
                </c:pt>
                <c:pt idx="715">
                  <c:v>40165</c:v>
                </c:pt>
                <c:pt idx="716">
                  <c:v>40166</c:v>
                </c:pt>
                <c:pt idx="717">
                  <c:v>40167</c:v>
                </c:pt>
                <c:pt idx="718">
                  <c:v>40168</c:v>
                </c:pt>
                <c:pt idx="719">
                  <c:v>40169</c:v>
                </c:pt>
                <c:pt idx="720">
                  <c:v>40170</c:v>
                </c:pt>
                <c:pt idx="721">
                  <c:v>40171</c:v>
                </c:pt>
                <c:pt idx="722">
                  <c:v>40172</c:v>
                </c:pt>
                <c:pt idx="723">
                  <c:v>40173</c:v>
                </c:pt>
                <c:pt idx="724">
                  <c:v>40174</c:v>
                </c:pt>
                <c:pt idx="725">
                  <c:v>40175</c:v>
                </c:pt>
                <c:pt idx="726">
                  <c:v>40176</c:v>
                </c:pt>
                <c:pt idx="727">
                  <c:v>40177</c:v>
                </c:pt>
                <c:pt idx="728">
                  <c:v>40178</c:v>
                </c:pt>
                <c:pt idx="729">
                  <c:v>40179</c:v>
                </c:pt>
                <c:pt idx="730">
                  <c:v>40180</c:v>
                </c:pt>
                <c:pt idx="731">
                  <c:v>40181</c:v>
                </c:pt>
                <c:pt idx="732">
                  <c:v>40182</c:v>
                </c:pt>
                <c:pt idx="733">
                  <c:v>40183</c:v>
                </c:pt>
                <c:pt idx="734">
                  <c:v>40184</c:v>
                </c:pt>
                <c:pt idx="735">
                  <c:v>40185</c:v>
                </c:pt>
                <c:pt idx="736">
                  <c:v>40186</c:v>
                </c:pt>
                <c:pt idx="737">
                  <c:v>40187</c:v>
                </c:pt>
                <c:pt idx="738">
                  <c:v>40188</c:v>
                </c:pt>
                <c:pt idx="739">
                  <c:v>40189</c:v>
                </c:pt>
                <c:pt idx="740">
                  <c:v>40190</c:v>
                </c:pt>
                <c:pt idx="741">
                  <c:v>40191</c:v>
                </c:pt>
                <c:pt idx="742">
                  <c:v>40192</c:v>
                </c:pt>
                <c:pt idx="743">
                  <c:v>40193</c:v>
                </c:pt>
                <c:pt idx="744">
                  <c:v>40194</c:v>
                </c:pt>
                <c:pt idx="745">
                  <c:v>40195</c:v>
                </c:pt>
                <c:pt idx="746">
                  <c:v>40196</c:v>
                </c:pt>
                <c:pt idx="747">
                  <c:v>40197</c:v>
                </c:pt>
                <c:pt idx="748">
                  <c:v>40198</c:v>
                </c:pt>
                <c:pt idx="749">
                  <c:v>40199</c:v>
                </c:pt>
                <c:pt idx="750">
                  <c:v>40200</c:v>
                </c:pt>
                <c:pt idx="751">
                  <c:v>40201</c:v>
                </c:pt>
                <c:pt idx="752">
                  <c:v>40202</c:v>
                </c:pt>
                <c:pt idx="753">
                  <c:v>40203</c:v>
                </c:pt>
                <c:pt idx="754">
                  <c:v>40204</c:v>
                </c:pt>
                <c:pt idx="755">
                  <c:v>40205</c:v>
                </c:pt>
                <c:pt idx="756">
                  <c:v>40206</c:v>
                </c:pt>
                <c:pt idx="757">
                  <c:v>40207</c:v>
                </c:pt>
                <c:pt idx="758">
                  <c:v>40208</c:v>
                </c:pt>
                <c:pt idx="759">
                  <c:v>40209</c:v>
                </c:pt>
                <c:pt idx="760">
                  <c:v>40210</c:v>
                </c:pt>
                <c:pt idx="761">
                  <c:v>40211</c:v>
                </c:pt>
                <c:pt idx="762">
                  <c:v>40212</c:v>
                </c:pt>
                <c:pt idx="763">
                  <c:v>40213</c:v>
                </c:pt>
                <c:pt idx="764">
                  <c:v>40214</c:v>
                </c:pt>
                <c:pt idx="765">
                  <c:v>40215</c:v>
                </c:pt>
                <c:pt idx="766">
                  <c:v>40216</c:v>
                </c:pt>
                <c:pt idx="767">
                  <c:v>40217</c:v>
                </c:pt>
                <c:pt idx="768">
                  <c:v>40218</c:v>
                </c:pt>
                <c:pt idx="769">
                  <c:v>40219</c:v>
                </c:pt>
                <c:pt idx="770">
                  <c:v>40220</c:v>
                </c:pt>
                <c:pt idx="771">
                  <c:v>40221</c:v>
                </c:pt>
                <c:pt idx="772">
                  <c:v>40222</c:v>
                </c:pt>
                <c:pt idx="773">
                  <c:v>40223</c:v>
                </c:pt>
                <c:pt idx="774">
                  <c:v>40224</c:v>
                </c:pt>
                <c:pt idx="775">
                  <c:v>40225</c:v>
                </c:pt>
                <c:pt idx="776">
                  <c:v>40226</c:v>
                </c:pt>
                <c:pt idx="777">
                  <c:v>40227</c:v>
                </c:pt>
                <c:pt idx="778">
                  <c:v>40228</c:v>
                </c:pt>
                <c:pt idx="779">
                  <c:v>40229</c:v>
                </c:pt>
                <c:pt idx="780">
                  <c:v>40230</c:v>
                </c:pt>
                <c:pt idx="781">
                  <c:v>40231</c:v>
                </c:pt>
                <c:pt idx="782">
                  <c:v>40232</c:v>
                </c:pt>
                <c:pt idx="783">
                  <c:v>40233</c:v>
                </c:pt>
                <c:pt idx="784">
                  <c:v>40234</c:v>
                </c:pt>
                <c:pt idx="785">
                  <c:v>40235</c:v>
                </c:pt>
                <c:pt idx="786">
                  <c:v>40236</c:v>
                </c:pt>
                <c:pt idx="787">
                  <c:v>40237</c:v>
                </c:pt>
                <c:pt idx="788">
                  <c:v>40238</c:v>
                </c:pt>
                <c:pt idx="789">
                  <c:v>40239</c:v>
                </c:pt>
                <c:pt idx="790">
                  <c:v>40240</c:v>
                </c:pt>
                <c:pt idx="791">
                  <c:v>40241</c:v>
                </c:pt>
                <c:pt idx="792">
                  <c:v>40242</c:v>
                </c:pt>
                <c:pt idx="793">
                  <c:v>40243</c:v>
                </c:pt>
                <c:pt idx="794">
                  <c:v>40244</c:v>
                </c:pt>
                <c:pt idx="795">
                  <c:v>40245</c:v>
                </c:pt>
                <c:pt idx="796">
                  <c:v>40246</c:v>
                </c:pt>
                <c:pt idx="797">
                  <c:v>40247</c:v>
                </c:pt>
                <c:pt idx="798">
                  <c:v>40248</c:v>
                </c:pt>
                <c:pt idx="799">
                  <c:v>40249</c:v>
                </c:pt>
                <c:pt idx="800">
                  <c:v>40250</c:v>
                </c:pt>
                <c:pt idx="801">
                  <c:v>40251</c:v>
                </c:pt>
                <c:pt idx="802">
                  <c:v>40252</c:v>
                </c:pt>
                <c:pt idx="803">
                  <c:v>40253</c:v>
                </c:pt>
                <c:pt idx="804">
                  <c:v>40254</c:v>
                </c:pt>
                <c:pt idx="805">
                  <c:v>40255</c:v>
                </c:pt>
                <c:pt idx="806">
                  <c:v>40256</c:v>
                </c:pt>
                <c:pt idx="807">
                  <c:v>40257</c:v>
                </c:pt>
                <c:pt idx="808">
                  <c:v>40258</c:v>
                </c:pt>
                <c:pt idx="809">
                  <c:v>40259</c:v>
                </c:pt>
                <c:pt idx="810">
                  <c:v>40260</c:v>
                </c:pt>
                <c:pt idx="811">
                  <c:v>40261</c:v>
                </c:pt>
                <c:pt idx="812">
                  <c:v>40262</c:v>
                </c:pt>
                <c:pt idx="813">
                  <c:v>40263</c:v>
                </c:pt>
                <c:pt idx="814">
                  <c:v>40264</c:v>
                </c:pt>
                <c:pt idx="815">
                  <c:v>40265</c:v>
                </c:pt>
                <c:pt idx="816">
                  <c:v>40266</c:v>
                </c:pt>
                <c:pt idx="817">
                  <c:v>40267</c:v>
                </c:pt>
                <c:pt idx="818">
                  <c:v>40268</c:v>
                </c:pt>
                <c:pt idx="819">
                  <c:v>40269</c:v>
                </c:pt>
                <c:pt idx="820">
                  <c:v>40270</c:v>
                </c:pt>
                <c:pt idx="821">
                  <c:v>40271</c:v>
                </c:pt>
                <c:pt idx="822">
                  <c:v>40272</c:v>
                </c:pt>
                <c:pt idx="823">
                  <c:v>40273</c:v>
                </c:pt>
                <c:pt idx="824">
                  <c:v>40274</c:v>
                </c:pt>
                <c:pt idx="825">
                  <c:v>40275</c:v>
                </c:pt>
                <c:pt idx="826">
                  <c:v>40276</c:v>
                </c:pt>
                <c:pt idx="827">
                  <c:v>40277</c:v>
                </c:pt>
                <c:pt idx="828">
                  <c:v>40278</c:v>
                </c:pt>
                <c:pt idx="829">
                  <c:v>40279</c:v>
                </c:pt>
                <c:pt idx="830">
                  <c:v>40280</c:v>
                </c:pt>
                <c:pt idx="831">
                  <c:v>40281</c:v>
                </c:pt>
                <c:pt idx="832">
                  <c:v>40282</c:v>
                </c:pt>
                <c:pt idx="833">
                  <c:v>40283</c:v>
                </c:pt>
                <c:pt idx="834">
                  <c:v>40284</c:v>
                </c:pt>
                <c:pt idx="835">
                  <c:v>40285</c:v>
                </c:pt>
                <c:pt idx="836">
                  <c:v>40286</c:v>
                </c:pt>
                <c:pt idx="837">
                  <c:v>40287</c:v>
                </c:pt>
                <c:pt idx="838">
                  <c:v>40288</c:v>
                </c:pt>
                <c:pt idx="839">
                  <c:v>40289</c:v>
                </c:pt>
                <c:pt idx="840">
                  <c:v>40290</c:v>
                </c:pt>
                <c:pt idx="841">
                  <c:v>40291</c:v>
                </c:pt>
                <c:pt idx="842">
                  <c:v>40292</c:v>
                </c:pt>
                <c:pt idx="843">
                  <c:v>40293</c:v>
                </c:pt>
                <c:pt idx="844">
                  <c:v>40294</c:v>
                </c:pt>
                <c:pt idx="845">
                  <c:v>40295</c:v>
                </c:pt>
                <c:pt idx="846">
                  <c:v>40296</c:v>
                </c:pt>
                <c:pt idx="847">
                  <c:v>40297</c:v>
                </c:pt>
                <c:pt idx="848">
                  <c:v>40298</c:v>
                </c:pt>
                <c:pt idx="849">
                  <c:v>40299</c:v>
                </c:pt>
                <c:pt idx="850">
                  <c:v>40300</c:v>
                </c:pt>
                <c:pt idx="851">
                  <c:v>40301</c:v>
                </c:pt>
                <c:pt idx="852">
                  <c:v>40302</c:v>
                </c:pt>
                <c:pt idx="853">
                  <c:v>40303</c:v>
                </c:pt>
                <c:pt idx="854">
                  <c:v>40304</c:v>
                </c:pt>
                <c:pt idx="855">
                  <c:v>40305</c:v>
                </c:pt>
                <c:pt idx="856">
                  <c:v>40306</c:v>
                </c:pt>
                <c:pt idx="857">
                  <c:v>40307</c:v>
                </c:pt>
                <c:pt idx="858">
                  <c:v>40308</c:v>
                </c:pt>
                <c:pt idx="859">
                  <c:v>40309</c:v>
                </c:pt>
                <c:pt idx="860">
                  <c:v>40310</c:v>
                </c:pt>
                <c:pt idx="861">
                  <c:v>40311</c:v>
                </c:pt>
                <c:pt idx="862">
                  <c:v>40312</c:v>
                </c:pt>
                <c:pt idx="863">
                  <c:v>40313</c:v>
                </c:pt>
                <c:pt idx="864">
                  <c:v>40314</c:v>
                </c:pt>
                <c:pt idx="865">
                  <c:v>40315</c:v>
                </c:pt>
                <c:pt idx="866">
                  <c:v>40316</c:v>
                </c:pt>
                <c:pt idx="867">
                  <c:v>40317</c:v>
                </c:pt>
                <c:pt idx="868">
                  <c:v>40318</c:v>
                </c:pt>
                <c:pt idx="869">
                  <c:v>40319</c:v>
                </c:pt>
                <c:pt idx="870">
                  <c:v>40320</c:v>
                </c:pt>
                <c:pt idx="871">
                  <c:v>40321</c:v>
                </c:pt>
                <c:pt idx="872">
                  <c:v>40322</c:v>
                </c:pt>
                <c:pt idx="873">
                  <c:v>40323</c:v>
                </c:pt>
                <c:pt idx="874">
                  <c:v>40324</c:v>
                </c:pt>
                <c:pt idx="875">
                  <c:v>40325</c:v>
                </c:pt>
                <c:pt idx="876">
                  <c:v>40326</c:v>
                </c:pt>
                <c:pt idx="877">
                  <c:v>40327</c:v>
                </c:pt>
                <c:pt idx="878">
                  <c:v>40328</c:v>
                </c:pt>
                <c:pt idx="879">
                  <c:v>40329</c:v>
                </c:pt>
                <c:pt idx="880">
                  <c:v>40330</c:v>
                </c:pt>
                <c:pt idx="881">
                  <c:v>40331</c:v>
                </c:pt>
                <c:pt idx="882">
                  <c:v>40332</c:v>
                </c:pt>
                <c:pt idx="883">
                  <c:v>40333</c:v>
                </c:pt>
                <c:pt idx="884">
                  <c:v>40334</c:v>
                </c:pt>
                <c:pt idx="885">
                  <c:v>40335</c:v>
                </c:pt>
                <c:pt idx="886">
                  <c:v>40336</c:v>
                </c:pt>
                <c:pt idx="887">
                  <c:v>40337</c:v>
                </c:pt>
                <c:pt idx="888">
                  <c:v>40338</c:v>
                </c:pt>
                <c:pt idx="889">
                  <c:v>40339</c:v>
                </c:pt>
                <c:pt idx="890">
                  <c:v>40340</c:v>
                </c:pt>
                <c:pt idx="891">
                  <c:v>40341</c:v>
                </c:pt>
                <c:pt idx="892">
                  <c:v>40342</c:v>
                </c:pt>
                <c:pt idx="893">
                  <c:v>40343</c:v>
                </c:pt>
                <c:pt idx="894">
                  <c:v>40344</c:v>
                </c:pt>
                <c:pt idx="895">
                  <c:v>40345</c:v>
                </c:pt>
                <c:pt idx="896">
                  <c:v>40346</c:v>
                </c:pt>
                <c:pt idx="897">
                  <c:v>40347</c:v>
                </c:pt>
                <c:pt idx="898">
                  <c:v>40348</c:v>
                </c:pt>
                <c:pt idx="899">
                  <c:v>40349</c:v>
                </c:pt>
                <c:pt idx="900">
                  <c:v>40350</c:v>
                </c:pt>
                <c:pt idx="901">
                  <c:v>40351</c:v>
                </c:pt>
                <c:pt idx="902">
                  <c:v>40352</c:v>
                </c:pt>
                <c:pt idx="903">
                  <c:v>40353</c:v>
                </c:pt>
                <c:pt idx="904">
                  <c:v>40354</c:v>
                </c:pt>
                <c:pt idx="905">
                  <c:v>40355</c:v>
                </c:pt>
                <c:pt idx="906">
                  <c:v>40356</c:v>
                </c:pt>
                <c:pt idx="907">
                  <c:v>40357</c:v>
                </c:pt>
                <c:pt idx="908">
                  <c:v>40358</c:v>
                </c:pt>
                <c:pt idx="909">
                  <c:v>40359</c:v>
                </c:pt>
                <c:pt idx="910">
                  <c:v>40360</c:v>
                </c:pt>
                <c:pt idx="911">
                  <c:v>40361</c:v>
                </c:pt>
                <c:pt idx="912">
                  <c:v>40362</c:v>
                </c:pt>
                <c:pt idx="913">
                  <c:v>40363</c:v>
                </c:pt>
                <c:pt idx="914">
                  <c:v>40364</c:v>
                </c:pt>
                <c:pt idx="915">
                  <c:v>40365</c:v>
                </c:pt>
                <c:pt idx="916">
                  <c:v>40366</c:v>
                </c:pt>
                <c:pt idx="917">
                  <c:v>40367</c:v>
                </c:pt>
                <c:pt idx="918">
                  <c:v>40368</c:v>
                </c:pt>
                <c:pt idx="919">
                  <c:v>40369</c:v>
                </c:pt>
                <c:pt idx="920">
                  <c:v>40370</c:v>
                </c:pt>
                <c:pt idx="921">
                  <c:v>40371</c:v>
                </c:pt>
                <c:pt idx="922">
                  <c:v>40372</c:v>
                </c:pt>
                <c:pt idx="923">
                  <c:v>40373</c:v>
                </c:pt>
                <c:pt idx="924">
                  <c:v>40374</c:v>
                </c:pt>
                <c:pt idx="925">
                  <c:v>40375</c:v>
                </c:pt>
                <c:pt idx="926">
                  <c:v>40376</c:v>
                </c:pt>
                <c:pt idx="927">
                  <c:v>40377</c:v>
                </c:pt>
                <c:pt idx="928">
                  <c:v>40378</c:v>
                </c:pt>
                <c:pt idx="929">
                  <c:v>40379</c:v>
                </c:pt>
                <c:pt idx="930">
                  <c:v>40380</c:v>
                </c:pt>
                <c:pt idx="931">
                  <c:v>40381</c:v>
                </c:pt>
                <c:pt idx="932">
                  <c:v>40382</c:v>
                </c:pt>
                <c:pt idx="933">
                  <c:v>40383</c:v>
                </c:pt>
                <c:pt idx="934">
                  <c:v>40384</c:v>
                </c:pt>
                <c:pt idx="935">
                  <c:v>40385</c:v>
                </c:pt>
                <c:pt idx="936">
                  <c:v>40386</c:v>
                </c:pt>
                <c:pt idx="937">
                  <c:v>40387</c:v>
                </c:pt>
                <c:pt idx="938">
                  <c:v>40388</c:v>
                </c:pt>
                <c:pt idx="939">
                  <c:v>40389</c:v>
                </c:pt>
                <c:pt idx="940">
                  <c:v>40390</c:v>
                </c:pt>
                <c:pt idx="941">
                  <c:v>40391</c:v>
                </c:pt>
                <c:pt idx="942">
                  <c:v>40392</c:v>
                </c:pt>
                <c:pt idx="943">
                  <c:v>40393</c:v>
                </c:pt>
                <c:pt idx="944">
                  <c:v>40394</c:v>
                </c:pt>
                <c:pt idx="945">
                  <c:v>40395</c:v>
                </c:pt>
                <c:pt idx="946">
                  <c:v>40396</c:v>
                </c:pt>
                <c:pt idx="947">
                  <c:v>40397</c:v>
                </c:pt>
                <c:pt idx="948">
                  <c:v>40398</c:v>
                </c:pt>
                <c:pt idx="949">
                  <c:v>40399</c:v>
                </c:pt>
                <c:pt idx="950">
                  <c:v>40400</c:v>
                </c:pt>
                <c:pt idx="951">
                  <c:v>40401</c:v>
                </c:pt>
                <c:pt idx="952">
                  <c:v>40402</c:v>
                </c:pt>
                <c:pt idx="953">
                  <c:v>40403</c:v>
                </c:pt>
                <c:pt idx="954">
                  <c:v>40404</c:v>
                </c:pt>
                <c:pt idx="955">
                  <c:v>40405</c:v>
                </c:pt>
                <c:pt idx="956">
                  <c:v>40406</c:v>
                </c:pt>
                <c:pt idx="957">
                  <c:v>40407</c:v>
                </c:pt>
                <c:pt idx="958">
                  <c:v>40408</c:v>
                </c:pt>
                <c:pt idx="959">
                  <c:v>40409</c:v>
                </c:pt>
                <c:pt idx="960">
                  <c:v>40410</c:v>
                </c:pt>
                <c:pt idx="961">
                  <c:v>40411</c:v>
                </c:pt>
                <c:pt idx="962">
                  <c:v>40412</c:v>
                </c:pt>
                <c:pt idx="963">
                  <c:v>40413</c:v>
                </c:pt>
                <c:pt idx="964">
                  <c:v>40414</c:v>
                </c:pt>
                <c:pt idx="965">
                  <c:v>40415</c:v>
                </c:pt>
                <c:pt idx="966">
                  <c:v>40416</c:v>
                </c:pt>
                <c:pt idx="967">
                  <c:v>40417</c:v>
                </c:pt>
                <c:pt idx="968">
                  <c:v>40418</c:v>
                </c:pt>
                <c:pt idx="969">
                  <c:v>40419</c:v>
                </c:pt>
                <c:pt idx="970">
                  <c:v>40420</c:v>
                </c:pt>
                <c:pt idx="971">
                  <c:v>40421</c:v>
                </c:pt>
                <c:pt idx="972">
                  <c:v>40422</c:v>
                </c:pt>
                <c:pt idx="973">
                  <c:v>40423</c:v>
                </c:pt>
                <c:pt idx="974">
                  <c:v>40424</c:v>
                </c:pt>
                <c:pt idx="975">
                  <c:v>40425</c:v>
                </c:pt>
                <c:pt idx="976">
                  <c:v>40426</c:v>
                </c:pt>
                <c:pt idx="977">
                  <c:v>40427</c:v>
                </c:pt>
                <c:pt idx="978">
                  <c:v>40428</c:v>
                </c:pt>
                <c:pt idx="979">
                  <c:v>40429</c:v>
                </c:pt>
                <c:pt idx="980">
                  <c:v>40430</c:v>
                </c:pt>
                <c:pt idx="981">
                  <c:v>40431</c:v>
                </c:pt>
                <c:pt idx="982">
                  <c:v>40432</c:v>
                </c:pt>
                <c:pt idx="983">
                  <c:v>40433</c:v>
                </c:pt>
                <c:pt idx="984">
                  <c:v>40434</c:v>
                </c:pt>
                <c:pt idx="985">
                  <c:v>40435</c:v>
                </c:pt>
                <c:pt idx="986">
                  <c:v>40436</c:v>
                </c:pt>
                <c:pt idx="987">
                  <c:v>40437</c:v>
                </c:pt>
                <c:pt idx="988">
                  <c:v>40438</c:v>
                </c:pt>
                <c:pt idx="989">
                  <c:v>40439</c:v>
                </c:pt>
                <c:pt idx="990">
                  <c:v>40440</c:v>
                </c:pt>
                <c:pt idx="991">
                  <c:v>40441</c:v>
                </c:pt>
                <c:pt idx="992">
                  <c:v>40442</c:v>
                </c:pt>
                <c:pt idx="993">
                  <c:v>40443</c:v>
                </c:pt>
                <c:pt idx="994">
                  <c:v>40444</c:v>
                </c:pt>
                <c:pt idx="995">
                  <c:v>40445</c:v>
                </c:pt>
                <c:pt idx="996">
                  <c:v>40446</c:v>
                </c:pt>
                <c:pt idx="997">
                  <c:v>40447</c:v>
                </c:pt>
                <c:pt idx="998">
                  <c:v>40448</c:v>
                </c:pt>
                <c:pt idx="999">
                  <c:v>40449</c:v>
                </c:pt>
                <c:pt idx="1000">
                  <c:v>40450</c:v>
                </c:pt>
                <c:pt idx="1001">
                  <c:v>40451</c:v>
                </c:pt>
                <c:pt idx="1002">
                  <c:v>40452</c:v>
                </c:pt>
                <c:pt idx="1003">
                  <c:v>40453</c:v>
                </c:pt>
                <c:pt idx="1004">
                  <c:v>40454</c:v>
                </c:pt>
                <c:pt idx="1005">
                  <c:v>40455</c:v>
                </c:pt>
                <c:pt idx="1006">
                  <c:v>40456</c:v>
                </c:pt>
                <c:pt idx="1007">
                  <c:v>40457</c:v>
                </c:pt>
                <c:pt idx="1008">
                  <c:v>40458</c:v>
                </c:pt>
                <c:pt idx="1009">
                  <c:v>40459</c:v>
                </c:pt>
                <c:pt idx="1010">
                  <c:v>40460</c:v>
                </c:pt>
                <c:pt idx="1011">
                  <c:v>40461</c:v>
                </c:pt>
                <c:pt idx="1012">
                  <c:v>40462</c:v>
                </c:pt>
                <c:pt idx="1013">
                  <c:v>40463</c:v>
                </c:pt>
                <c:pt idx="1014">
                  <c:v>40464</c:v>
                </c:pt>
                <c:pt idx="1015">
                  <c:v>40465</c:v>
                </c:pt>
                <c:pt idx="1016">
                  <c:v>40466</c:v>
                </c:pt>
                <c:pt idx="1017">
                  <c:v>40467</c:v>
                </c:pt>
                <c:pt idx="1018">
                  <c:v>40468</c:v>
                </c:pt>
                <c:pt idx="1019">
                  <c:v>40469</c:v>
                </c:pt>
                <c:pt idx="1020">
                  <c:v>40470</c:v>
                </c:pt>
                <c:pt idx="1021">
                  <c:v>40471</c:v>
                </c:pt>
                <c:pt idx="1022">
                  <c:v>40472</c:v>
                </c:pt>
                <c:pt idx="1023">
                  <c:v>40473</c:v>
                </c:pt>
                <c:pt idx="1024">
                  <c:v>40474</c:v>
                </c:pt>
                <c:pt idx="1025">
                  <c:v>40475</c:v>
                </c:pt>
                <c:pt idx="1026">
                  <c:v>40476</c:v>
                </c:pt>
                <c:pt idx="1027">
                  <c:v>40477</c:v>
                </c:pt>
                <c:pt idx="1028">
                  <c:v>40478</c:v>
                </c:pt>
                <c:pt idx="1029">
                  <c:v>40479</c:v>
                </c:pt>
                <c:pt idx="1030">
                  <c:v>40480</c:v>
                </c:pt>
                <c:pt idx="1031">
                  <c:v>40481</c:v>
                </c:pt>
                <c:pt idx="1032">
                  <c:v>40482</c:v>
                </c:pt>
                <c:pt idx="1033">
                  <c:v>40483</c:v>
                </c:pt>
                <c:pt idx="1034">
                  <c:v>40484</c:v>
                </c:pt>
                <c:pt idx="1035">
                  <c:v>40485</c:v>
                </c:pt>
                <c:pt idx="1036">
                  <c:v>40486</c:v>
                </c:pt>
                <c:pt idx="1037">
                  <c:v>40487</c:v>
                </c:pt>
                <c:pt idx="1038">
                  <c:v>40488</c:v>
                </c:pt>
                <c:pt idx="1039">
                  <c:v>40489</c:v>
                </c:pt>
                <c:pt idx="1040">
                  <c:v>40490</c:v>
                </c:pt>
                <c:pt idx="1041">
                  <c:v>40491</c:v>
                </c:pt>
                <c:pt idx="1042">
                  <c:v>40492</c:v>
                </c:pt>
                <c:pt idx="1043">
                  <c:v>40493</c:v>
                </c:pt>
                <c:pt idx="1044">
                  <c:v>40494</c:v>
                </c:pt>
                <c:pt idx="1045">
                  <c:v>40495</c:v>
                </c:pt>
                <c:pt idx="1046">
                  <c:v>40496</c:v>
                </c:pt>
                <c:pt idx="1047">
                  <c:v>40497</c:v>
                </c:pt>
                <c:pt idx="1048">
                  <c:v>40498</c:v>
                </c:pt>
                <c:pt idx="1049">
                  <c:v>40499</c:v>
                </c:pt>
                <c:pt idx="1050">
                  <c:v>40500</c:v>
                </c:pt>
                <c:pt idx="1051">
                  <c:v>40501</c:v>
                </c:pt>
                <c:pt idx="1052">
                  <c:v>40502</c:v>
                </c:pt>
                <c:pt idx="1053">
                  <c:v>40503</c:v>
                </c:pt>
                <c:pt idx="1054">
                  <c:v>40504</c:v>
                </c:pt>
                <c:pt idx="1055">
                  <c:v>40505</c:v>
                </c:pt>
                <c:pt idx="1056">
                  <c:v>40506</c:v>
                </c:pt>
                <c:pt idx="1057">
                  <c:v>40507</c:v>
                </c:pt>
                <c:pt idx="1058">
                  <c:v>40508</c:v>
                </c:pt>
                <c:pt idx="1059">
                  <c:v>40509</c:v>
                </c:pt>
                <c:pt idx="1060">
                  <c:v>40510</c:v>
                </c:pt>
                <c:pt idx="1061">
                  <c:v>40511</c:v>
                </c:pt>
                <c:pt idx="1062">
                  <c:v>40512</c:v>
                </c:pt>
                <c:pt idx="1063">
                  <c:v>40513</c:v>
                </c:pt>
                <c:pt idx="1064">
                  <c:v>40514</c:v>
                </c:pt>
                <c:pt idx="1065">
                  <c:v>40515</c:v>
                </c:pt>
                <c:pt idx="1066">
                  <c:v>40516</c:v>
                </c:pt>
                <c:pt idx="1067">
                  <c:v>40517</c:v>
                </c:pt>
                <c:pt idx="1068">
                  <c:v>40518</c:v>
                </c:pt>
                <c:pt idx="1069">
                  <c:v>40519</c:v>
                </c:pt>
                <c:pt idx="1070">
                  <c:v>40520</c:v>
                </c:pt>
                <c:pt idx="1071">
                  <c:v>40521</c:v>
                </c:pt>
                <c:pt idx="1072">
                  <c:v>40522</c:v>
                </c:pt>
                <c:pt idx="1073">
                  <c:v>40523</c:v>
                </c:pt>
                <c:pt idx="1074">
                  <c:v>40524</c:v>
                </c:pt>
                <c:pt idx="1075">
                  <c:v>40525</c:v>
                </c:pt>
                <c:pt idx="1076">
                  <c:v>40526</c:v>
                </c:pt>
                <c:pt idx="1077">
                  <c:v>40527</c:v>
                </c:pt>
                <c:pt idx="1078">
                  <c:v>40528</c:v>
                </c:pt>
                <c:pt idx="1079">
                  <c:v>40529</c:v>
                </c:pt>
                <c:pt idx="1080">
                  <c:v>40530</c:v>
                </c:pt>
                <c:pt idx="1081">
                  <c:v>40531</c:v>
                </c:pt>
                <c:pt idx="1082">
                  <c:v>40532</c:v>
                </c:pt>
                <c:pt idx="1083">
                  <c:v>40533</c:v>
                </c:pt>
                <c:pt idx="1084">
                  <c:v>40534</c:v>
                </c:pt>
                <c:pt idx="1085">
                  <c:v>40535</c:v>
                </c:pt>
                <c:pt idx="1086">
                  <c:v>40536</c:v>
                </c:pt>
                <c:pt idx="1087">
                  <c:v>40537</c:v>
                </c:pt>
                <c:pt idx="1088">
                  <c:v>40538</c:v>
                </c:pt>
                <c:pt idx="1089">
                  <c:v>40539</c:v>
                </c:pt>
                <c:pt idx="1090">
                  <c:v>40540</c:v>
                </c:pt>
                <c:pt idx="1091">
                  <c:v>40541</c:v>
                </c:pt>
                <c:pt idx="1092">
                  <c:v>40542</c:v>
                </c:pt>
                <c:pt idx="1093">
                  <c:v>40543</c:v>
                </c:pt>
                <c:pt idx="1094">
                  <c:v>40544</c:v>
                </c:pt>
                <c:pt idx="1095">
                  <c:v>40545</c:v>
                </c:pt>
                <c:pt idx="1096">
                  <c:v>40546</c:v>
                </c:pt>
                <c:pt idx="1097">
                  <c:v>40547</c:v>
                </c:pt>
                <c:pt idx="1098">
                  <c:v>40548</c:v>
                </c:pt>
                <c:pt idx="1099">
                  <c:v>40549</c:v>
                </c:pt>
                <c:pt idx="1100">
                  <c:v>40550</c:v>
                </c:pt>
                <c:pt idx="1101">
                  <c:v>40551</c:v>
                </c:pt>
                <c:pt idx="1102">
                  <c:v>40552</c:v>
                </c:pt>
                <c:pt idx="1103">
                  <c:v>40553</c:v>
                </c:pt>
                <c:pt idx="1104">
                  <c:v>40554</c:v>
                </c:pt>
                <c:pt idx="1105">
                  <c:v>40555</c:v>
                </c:pt>
                <c:pt idx="1106">
                  <c:v>40556</c:v>
                </c:pt>
                <c:pt idx="1107">
                  <c:v>40557</c:v>
                </c:pt>
                <c:pt idx="1108">
                  <c:v>40558</c:v>
                </c:pt>
                <c:pt idx="1109">
                  <c:v>40559</c:v>
                </c:pt>
                <c:pt idx="1110">
                  <c:v>40560</c:v>
                </c:pt>
                <c:pt idx="1111">
                  <c:v>40561</c:v>
                </c:pt>
                <c:pt idx="1112">
                  <c:v>40562</c:v>
                </c:pt>
                <c:pt idx="1113">
                  <c:v>40563</c:v>
                </c:pt>
                <c:pt idx="1114">
                  <c:v>40564</c:v>
                </c:pt>
                <c:pt idx="1115">
                  <c:v>40565</c:v>
                </c:pt>
                <c:pt idx="1116">
                  <c:v>40566</c:v>
                </c:pt>
                <c:pt idx="1117">
                  <c:v>40567</c:v>
                </c:pt>
                <c:pt idx="1118">
                  <c:v>40568</c:v>
                </c:pt>
                <c:pt idx="1119">
                  <c:v>40569</c:v>
                </c:pt>
                <c:pt idx="1120">
                  <c:v>40570</c:v>
                </c:pt>
                <c:pt idx="1121">
                  <c:v>40571</c:v>
                </c:pt>
                <c:pt idx="1122">
                  <c:v>40572</c:v>
                </c:pt>
                <c:pt idx="1123">
                  <c:v>40573</c:v>
                </c:pt>
                <c:pt idx="1124">
                  <c:v>40574</c:v>
                </c:pt>
                <c:pt idx="1125">
                  <c:v>40575</c:v>
                </c:pt>
                <c:pt idx="1126">
                  <c:v>40576</c:v>
                </c:pt>
                <c:pt idx="1127">
                  <c:v>40577</c:v>
                </c:pt>
                <c:pt idx="1128">
                  <c:v>40578</c:v>
                </c:pt>
                <c:pt idx="1129">
                  <c:v>40579</c:v>
                </c:pt>
                <c:pt idx="1130">
                  <c:v>40580</c:v>
                </c:pt>
                <c:pt idx="1131">
                  <c:v>40581</c:v>
                </c:pt>
                <c:pt idx="1132">
                  <c:v>40582</c:v>
                </c:pt>
                <c:pt idx="1133">
                  <c:v>40583</c:v>
                </c:pt>
                <c:pt idx="1134">
                  <c:v>40584</c:v>
                </c:pt>
                <c:pt idx="1135">
                  <c:v>40585</c:v>
                </c:pt>
                <c:pt idx="1136">
                  <c:v>40586</c:v>
                </c:pt>
                <c:pt idx="1137">
                  <c:v>40587</c:v>
                </c:pt>
                <c:pt idx="1138">
                  <c:v>40588</c:v>
                </c:pt>
                <c:pt idx="1139">
                  <c:v>40589</c:v>
                </c:pt>
                <c:pt idx="1140">
                  <c:v>40590</c:v>
                </c:pt>
                <c:pt idx="1141">
                  <c:v>40591</c:v>
                </c:pt>
                <c:pt idx="1142">
                  <c:v>40592</c:v>
                </c:pt>
                <c:pt idx="1143">
                  <c:v>40593</c:v>
                </c:pt>
                <c:pt idx="1144">
                  <c:v>40594</c:v>
                </c:pt>
                <c:pt idx="1145">
                  <c:v>40595</c:v>
                </c:pt>
                <c:pt idx="1146">
                  <c:v>40596</c:v>
                </c:pt>
                <c:pt idx="1147">
                  <c:v>40597</c:v>
                </c:pt>
                <c:pt idx="1148">
                  <c:v>40598</c:v>
                </c:pt>
                <c:pt idx="1149">
                  <c:v>40599</c:v>
                </c:pt>
                <c:pt idx="1150">
                  <c:v>40600</c:v>
                </c:pt>
                <c:pt idx="1151">
                  <c:v>40601</c:v>
                </c:pt>
                <c:pt idx="1152">
                  <c:v>40602</c:v>
                </c:pt>
                <c:pt idx="1153">
                  <c:v>40603</c:v>
                </c:pt>
                <c:pt idx="1154">
                  <c:v>40604</c:v>
                </c:pt>
                <c:pt idx="1155">
                  <c:v>40605</c:v>
                </c:pt>
                <c:pt idx="1156">
                  <c:v>40606</c:v>
                </c:pt>
                <c:pt idx="1157">
                  <c:v>40607</c:v>
                </c:pt>
                <c:pt idx="1158">
                  <c:v>40608</c:v>
                </c:pt>
                <c:pt idx="1159">
                  <c:v>40609</c:v>
                </c:pt>
                <c:pt idx="1160">
                  <c:v>40610</c:v>
                </c:pt>
                <c:pt idx="1161">
                  <c:v>40611</c:v>
                </c:pt>
                <c:pt idx="1162">
                  <c:v>40612</c:v>
                </c:pt>
                <c:pt idx="1163">
                  <c:v>40613</c:v>
                </c:pt>
                <c:pt idx="1164">
                  <c:v>40614</c:v>
                </c:pt>
                <c:pt idx="1165">
                  <c:v>40615</c:v>
                </c:pt>
                <c:pt idx="1166">
                  <c:v>40616</c:v>
                </c:pt>
                <c:pt idx="1167">
                  <c:v>40617</c:v>
                </c:pt>
                <c:pt idx="1168">
                  <c:v>40618</c:v>
                </c:pt>
                <c:pt idx="1169">
                  <c:v>40619</c:v>
                </c:pt>
                <c:pt idx="1170">
                  <c:v>40620</c:v>
                </c:pt>
                <c:pt idx="1171">
                  <c:v>40621</c:v>
                </c:pt>
                <c:pt idx="1172">
                  <c:v>40622</c:v>
                </c:pt>
                <c:pt idx="1173">
                  <c:v>40623</c:v>
                </c:pt>
                <c:pt idx="1174">
                  <c:v>40624</c:v>
                </c:pt>
                <c:pt idx="1175">
                  <c:v>40625</c:v>
                </c:pt>
                <c:pt idx="1176">
                  <c:v>40626</c:v>
                </c:pt>
                <c:pt idx="1177">
                  <c:v>40627</c:v>
                </c:pt>
                <c:pt idx="1178">
                  <c:v>40628</c:v>
                </c:pt>
                <c:pt idx="1179">
                  <c:v>40629</c:v>
                </c:pt>
                <c:pt idx="1180">
                  <c:v>40630</c:v>
                </c:pt>
                <c:pt idx="1181">
                  <c:v>40631</c:v>
                </c:pt>
                <c:pt idx="1182">
                  <c:v>40632</c:v>
                </c:pt>
                <c:pt idx="1183">
                  <c:v>40633</c:v>
                </c:pt>
                <c:pt idx="1184">
                  <c:v>40634</c:v>
                </c:pt>
                <c:pt idx="1185">
                  <c:v>40635</c:v>
                </c:pt>
                <c:pt idx="1186">
                  <c:v>40636</c:v>
                </c:pt>
                <c:pt idx="1187">
                  <c:v>40637</c:v>
                </c:pt>
                <c:pt idx="1188">
                  <c:v>40638</c:v>
                </c:pt>
                <c:pt idx="1189">
                  <c:v>40639</c:v>
                </c:pt>
                <c:pt idx="1190">
                  <c:v>40640</c:v>
                </c:pt>
                <c:pt idx="1191">
                  <c:v>40641</c:v>
                </c:pt>
                <c:pt idx="1192">
                  <c:v>40642</c:v>
                </c:pt>
                <c:pt idx="1193">
                  <c:v>40643</c:v>
                </c:pt>
                <c:pt idx="1194">
                  <c:v>40644</c:v>
                </c:pt>
                <c:pt idx="1195">
                  <c:v>40645</c:v>
                </c:pt>
                <c:pt idx="1196">
                  <c:v>40646</c:v>
                </c:pt>
                <c:pt idx="1197">
                  <c:v>40647</c:v>
                </c:pt>
                <c:pt idx="1198">
                  <c:v>40648</c:v>
                </c:pt>
                <c:pt idx="1199">
                  <c:v>40649</c:v>
                </c:pt>
                <c:pt idx="1200">
                  <c:v>40650</c:v>
                </c:pt>
                <c:pt idx="1201">
                  <c:v>40651</c:v>
                </c:pt>
                <c:pt idx="1202">
                  <c:v>40652</c:v>
                </c:pt>
                <c:pt idx="1203">
                  <c:v>40653</c:v>
                </c:pt>
                <c:pt idx="1204">
                  <c:v>40654</c:v>
                </c:pt>
                <c:pt idx="1205">
                  <c:v>40655</c:v>
                </c:pt>
                <c:pt idx="1206">
                  <c:v>40656</c:v>
                </c:pt>
                <c:pt idx="1207">
                  <c:v>40657</c:v>
                </c:pt>
                <c:pt idx="1208">
                  <c:v>40658</c:v>
                </c:pt>
                <c:pt idx="1209">
                  <c:v>40659</c:v>
                </c:pt>
                <c:pt idx="1210">
                  <c:v>40660</c:v>
                </c:pt>
                <c:pt idx="1211">
                  <c:v>40661</c:v>
                </c:pt>
                <c:pt idx="1212">
                  <c:v>40662</c:v>
                </c:pt>
                <c:pt idx="1213">
                  <c:v>40663</c:v>
                </c:pt>
                <c:pt idx="1214">
                  <c:v>40664</c:v>
                </c:pt>
                <c:pt idx="1215">
                  <c:v>40665</c:v>
                </c:pt>
                <c:pt idx="1216">
                  <c:v>40666</c:v>
                </c:pt>
                <c:pt idx="1217">
                  <c:v>40667</c:v>
                </c:pt>
                <c:pt idx="1218">
                  <c:v>40668</c:v>
                </c:pt>
                <c:pt idx="1219">
                  <c:v>40669</c:v>
                </c:pt>
                <c:pt idx="1220">
                  <c:v>40670</c:v>
                </c:pt>
                <c:pt idx="1221">
                  <c:v>40671</c:v>
                </c:pt>
                <c:pt idx="1222">
                  <c:v>40672</c:v>
                </c:pt>
                <c:pt idx="1223">
                  <c:v>40673</c:v>
                </c:pt>
                <c:pt idx="1224">
                  <c:v>40674</c:v>
                </c:pt>
                <c:pt idx="1225">
                  <c:v>40675</c:v>
                </c:pt>
                <c:pt idx="1226">
                  <c:v>40676</c:v>
                </c:pt>
                <c:pt idx="1227">
                  <c:v>40677</c:v>
                </c:pt>
                <c:pt idx="1228">
                  <c:v>40678</c:v>
                </c:pt>
                <c:pt idx="1229">
                  <c:v>40679</c:v>
                </c:pt>
                <c:pt idx="1230">
                  <c:v>40680</c:v>
                </c:pt>
                <c:pt idx="1231">
                  <c:v>40681</c:v>
                </c:pt>
                <c:pt idx="1232">
                  <c:v>40682</c:v>
                </c:pt>
                <c:pt idx="1233">
                  <c:v>40683</c:v>
                </c:pt>
                <c:pt idx="1234">
                  <c:v>40684</c:v>
                </c:pt>
                <c:pt idx="1235">
                  <c:v>40685</c:v>
                </c:pt>
                <c:pt idx="1236">
                  <c:v>40686</c:v>
                </c:pt>
                <c:pt idx="1237">
                  <c:v>40687</c:v>
                </c:pt>
                <c:pt idx="1238">
                  <c:v>40688</c:v>
                </c:pt>
                <c:pt idx="1239">
                  <c:v>40689</c:v>
                </c:pt>
                <c:pt idx="1240">
                  <c:v>40690</c:v>
                </c:pt>
                <c:pt idx="1241">
                  <c:v>40691</c:v>
                </c:pt>
                <c:pt idx="1242">
                  <c:v>40692</c:v>
                </c:pt>
                <c:pt idx="1243">
                  <c:v>40693</c:v>
                </c:pt>
                <c:pt idx="1244">
                  <c:v>40694</c:v>
                </c:pt>
                <c:pt idx="1245">
                  <c:v>40695</c:v>
                </c:pt>
                <c:pt idx="1246">
                  <c:v>40696</c:v>
                </c:pt>
                <c:pt idx="1247">
                  <c:v>40697</c:v>
                </c:pt>
                <c:pt idx="1248">
                  <c:v>40698</c:v>
                </c:pt>
                <c:pt idx="1249">
                  <c:v>40699</c:v>
                </c:pt>
                <c:pt idx="1250">
                  <c:v>40700</c:v>
                </c:pt>
                <c:pt idx="1251">
                  <c:v>40701</c:v>
                </c:pt>
                <c:pt idx="1252">
                  <c:v>40702</c:v>
                </c:pt>
                <c:pt idx="1253">
                  <c:v>40703</c:v>
                </c:pt>
                <c:pt idx="1254">
                  <c:v>40704</c:v>
                </c:pt>
                <c:pt idx="1255">
                  <c:v>40705</c:v>
                </c:pt>
                <c:pt idx="1256">
                  <c:v>40706</c:v>
                </c:pt>
                <c:pt idx="1257">
                  <c:v>40707</c:v>
                </c:pt>
                <c:pt idx="1258">
                  <c:v>40708</c:v>
                </c:pt>
                <c:pt idx="1259">
                  <c:v>40709</c:v>
                </c:pt>
                <c:pt idx="1260">
                  <c:v>40710</c:v>
                </c:pt>
                <c:pt idx="1261">
                  <c:v>40711</c:v>
                </c:pt>
                <c:pt idx="1262">
                  <c:v>40712</c:v>
                </c:pt>
                <c:pt idx="1263">
                  <c:v>40713</c:v>
                </c:pt>
                <c:pt idx="1264">
                  <c:v>40714</c:v>
                </c:pt>
                <c:pt idx="1265">
                  <c:v>40715</c:v>
                </c:pt>
                <c:pt idx="1266">
                  <c:v>40716</c:v>
                </c:pt>
                <c:pt idx="1267">
                  <c:v>40717</c:v>
                </c:pt>
                <c:pt idx="1268">
                  <c:v>40718</c:v>
                </c:pt>
                <c:pt idx="1269">
                  <c:v>40719</c:v>
                </c:pt>
                <c:pt idx="1270">
                  <c:v>40720</c:v>
                </c:pt>
                <c:pt idx="1271">
                  <c:v>40721</c:v>
                </c:pt>
                <c:pt idx="1272">
                  <c:v>40722</c:v>
                </c:pt>
                <c:pt idx="1273">
                  <c:v>40723</c:v>
                </c:pt>
                <c:pt idx="1274">
                  <c:v>40724</c:v>
                </c:pt>
                <c:pt idx="1275">
                  <c:v>40725</c:v>
                </c:pt>
                <c:pt idx="1276">
                  <c:v>40726</c:v>
                </c:pt>
                <c:pt idx="1277">
                  <c:v>40727</c:v>
                </c:pt>
                <c:pt idx="1278">
                  <c:v>40728</c:v>
                </c:pt>
                <c:pt idx="1279">
                  <c:v>40729</c:v>
                </c:pt>
                <c:pt idx="1280">
                  <c:v>40730</c:v>
                </c:pt>
                <c:pt idx="1281">
                  <c:v>40731</c:v>
                </c:pt>
                <c:pt idx="1282">
                  <c:v>40732</c:v>
                </c:pt>
                <c:pt idx="1283">
                  <c:v>40733</c:v>
                </c:pt>
                <c:pt idx="1284">
                  <c:v>40734</c:v>
                </c:pt>
                <c:pt idx="1285">
                  <c:v>40735</c:v>
                </c:pt>
                <c:pt idx="1286">
                  <c:v>40736</c:v>
                </c:pt>
                <c:pt idx="1287">
                  <c:v>40737</c:v>
                </c:pt>
                <c:pt idx="1288">
                  <c:v>40738</c:v>
                </c:pt>
                <c:pt idx="1289">
                  <c:v>40739</c:v>
                </c:pt>
                <c:pt idx="1290">
                  <c:v>40740</c:v>
                </c:pt>
                <c:pt idx="1291">
                  <c:v>40741</c:v>
                </c:pt>
                <c:pt idx="1292">
                  <c:v>40742</c:v>
                </c:pt>
                <c:pt idx="1293">
                  <c:v>40743</c:v>
                </c:pt>
                <c:pt idx="1294">
                  <c:v>40744</c:v>
                </c:pt>
                <c:pt idx="1295">
                  <c:v>40745</c:v>
                </c:pt>
                <c:pt idx="1296">
                  <c:v>40746</c:v>
                </c:pt>
                <c:pt idx="1297">
                  <c:v>40747</c:v>
                </c:pt>
                <c:pt idx="1298">
                  <c:v>40748</c:v>
                </c:pt>
                <c:pt idx="1299">
                  <c:v>40749</c:v>
                </c:pt>
                <c:pt idx="1300">
                  <c:v>40750</c:v>
                </c:pt>
                <c:pt idx="1301">
                  <c:v>40751</c:v>
                </c:pt>
                <c:pt idx="1302">
                  <c:v>40752</c:v>
                </c:pt>
                <c:pt idx="1303">
                  <c:v>40753</c:v>
                </c:pt>
                <c:pt idx="1304">
                  <c:v>40754</c:v>
                </c:pt>
                <c:pt idx="1305">
                  <c:v>40755</c:v>
                </c:pt>
                <c:pt idx="1306">
                  <c:v>40756</c:v>
                </c:pt>
                <c:pt idx="1307">
                  <c:v>40757</c:v>
                </c:pt>
                <c:pt idx="1308">
                  <c:v>40758</c:v>
                </c:pt>
                <c:pt idx="1309">
                  <c:v>40759</c:v>
                </c:pt>
                <c:pt idx="1310">
                  <c:v>40760</c:v>
                </c:pt>
                <c:pt idx="1311">
                  <c:v>40761</c:v>
                </c:pt>
                <c:pt idx="1312">
                  <c:v>40762</c:v>
                </c:pt>
                <c:pt idx="1313">
                  <c:v>40763</c:v>
                </c:pt>
                <c:pt idx="1314">
                  <c:v>40764</c:v>
                </c:pt>
                <c:pt idx="1315">
                  <c:v>40765</c:v>
                </c:pt>
                <c:pt idx="1316">
                  <c:v>40766</c:v>
                </c:pt>
                <c:pt idx="1317">
                  <c:v>40767</c:v>
                </c:pt>
                <c:pt idx="1318">
                  <c:v>40768</c:v>
                </c:pt>
                <c:pt idx="1319">
                  <c:v>40769</c:v>
                </c:pt>
                <c:pt idx="1320">
                  <c:v>40770</c:v>
                </c:pt>
                <c:pt idx="1321">
                  <c:v>40771</c:v>
                </c:pt>
                <c:pt idx="1322">
                  <c:v>40772</c:v>
                </c:pt>
                <c:pt idx="1323">
                  <c:v>40773</c:v>
                </c:pt>
                <c:pt idx="1324">
                  <c:v>40774</c:v>
                </c:pt>
                <c:pt idx="1325">
                  <c:v>40775</c:v>
                </c:pt>
                <c:pt idx="1326">
                  <c:v>40776</c:v>
                </c:pt>
                <c:pt idx="1327">
                  <c:v>40777</c:v>
                </c:pt>
                <c:pt idx="1328">
                  <c:v>40778</c:v>
                </c:pt>
                <c:pt idx="1329">
                  <c:v>40779</c:v>
                </c:pt>
                <c:pt idx="1330">
                  <c:v>40780</c:v>
                </c:pt>
                <c:pt idx="1331">
                  <c:v>40781</c:v>
                </c:pt>
                <c:pt idx="1332">
                  <c:v>40782</c:v>
                </c:pt>
                <c:pt idx="1333">
                  <c:v>40783</c:v>
                </c:pt>
                <c:pt idx="1334">
                  <c:v>40784</c:v>
                </c:pt>
                <c:pt idx="1335">
                  <c:v>40785</c:v>
                </c:pt>
                <c:pt idx="1336">
                  <c:v>40786</c:v>
                </c:pt>
                <c:pt idx="1337">
                  <c:v>40787</c:v>
                </c:pt>
                <c:pt idx="1338">
                  <c:v>40788</c:v>
                </c:pt>
                <c:pt idx="1339">
                  <c:v>40789</c:v>
                </c:pt>
                <c:pt idx="1340">
                  <c:v>40790</c:v>
                </c:pt>
                <c:pt idx="1341">
                  <c:v>40791</c:v>
                </c:pt>
                <c:pt idx="1342">
                  <c:v>40792</c:v>
                </c:pt>
                <c:pt idx="1343">
                  <c:v>40793</c:v>
                </c:pt>
                <c:pt idx="1344">
                  <c:v>40794</c:v>
                </c:pt>
                <c:pt idx="1345">
                  <c:v>40795</c:v>
                </c:pt>
                <c:pt idx="1346">
                  <c:v>40796</c:v>
                </c:pt>
                <c:pt idx="1347">
                  <c:v>40797</c:v>
                </c:pt>
                <c:pt idx="1348">
                  <c:v>40798</c:v>
                </c:pt>
                <c:pt idx="1349">
                  <c:v>40799</c:v>
                </c:pt>
                <c:pt idx="1350">
                  <c:v>40800</c:v>
                </c:pt>
                <c:pt idx="1351">
                  <c:v>40801</c:v>
                </c:pt>
                <c:pt idx="1352">
                  <c:v>40802</c:v>
                </c:pt>
                <c:pt idx="1353">
                  <c:v>40803</c:v>
                </c:pt>
                <c:pt idx="1354">
                  <c:v>40804</c:v>
                </c:pt>
                <c:pt idx="1355">
                  <c:v>40805</c:v>
                </c:pt>
                <c:pt idx="1356">
                  <c:v>40806</c:v>
                </c:pt>
                <c:pt idx="1357">
                  <c:v>40807</c:v>
                </c:pt>
                <c:pt idx="1358">
                  <c:v>40808</c:v>
                </c:pt>
                <c:pt idx="1359">
                  <c:v>40809</c:v>
                </c:pt>
                <c:pt idx="1360">
                  <c:v>40810</c:v>
                </c:pt>
                <c:pt idx="1361">
                  <c:v>40811</c:v>
                </c:pt>
                <c:pt idx="1362">
                  <c:v>40812</c:v>
                </c:pt>
                <c:pt idx="1363">
                  <c:v>40813</c:v>
                </c:pt>
                <c:pt idx="1364">
                  <c:v>40814</c:v>
                </c:pt>
                <c:pt idx="1365">
                  <c:v>40815</c:v>
                </c:pt>
                <c:pt idx="1366">
                  <c:v>40816</c:v>
                </c:pt>
                <c:pt idx="1367">
                  <c:v>40817</c:v>
                </c:pt>
                <c:pt idx="1368">
                  <c:v>40818</c:v>
                </c:pt>
                <c:pt idx="1369">
                  <c:v>40819</c:v>
                </c:pt>
                <c:pt idx="1370">
                  <c:v>40820</c:v>
                </c:pt>
                <c:pt idx="1371">
                  <c:v>40821</c:v>
                </c:pt>
                <c:pt idx="1372">
                  <c:v>40822</c:v>
                </c:pt>
                <c:pt idx="1373">
                  <c:v>40823</c:v>
                </c:pt>
                <c:pt idx="1374">
                  <c:v>40824</c:v>
                </c:pt>
                <c:pt idx="1375">
                  <c:v>40825</c:v>
                </c:pt>
                <c:pt idx="1376">
                  <c:v>40826</c:v>
                </c:pt>
                <c:pt idx="1377">
                  <c:v>40827</c:v>
                </c:pt>
                <c:pt idx="1378">
                  <c:v>40828</c:v>
                </c:pt>
                <c:pt idx="1379">
                  <c:v>40829</c:v>
                </c:pt>
                <c:pt idx="1380">
                  <c:v>40830</c:v>
                </c:pt>
                <c:pt idx="1381">
                  <c:v>40831</c:v>
                </c:pt>
                <c:pt idx="1382">
                  <c:v>40832</c:v>
                </c:pt>
                <c:pt idx="1383">
                  <c:v>40833</c:v>
                </c:pt>
                <c:pt idx="1384">
                  <c:v>40834</c:v>
                </c:pt>
                <c:pt idx="1385">
                  <c:v>40835</c:v>
                </c:pt>
                <c:pt idx="1386">
                  <c:v>40836</c:v>
                </c:pt>
                <c:pt idx="1387">
                  <c:v>40837</c:v>
                </c:pt>
                <c:pt idx="1388">
                  <c:v>40838</c:v>
                </c:pt>
                <c:pt idx="1389">
                  <c:v>40839</c:v>
                </c:pt>
                <c:pt idx="1390">
                  <c:v>40840</c:v>
                </c:pt>
                <c:pt idx="1391">
                  <c:v>40841</c:v>
                </c:pt>
                <c:pt idx="1392">
                  <c:v>40842</c:v>
                </c:pt>
                <c:pt idx="1393">
                  <c:v>40843</c:v>
                </c:pt>
                <c:pt idx="1394">
                  <c:v>40844</c:v>
                </c:pt>
                <c:pt idx="1395">
                  <c:v>40845</c:v>
                </c:pt>
                <c:pt idx="1396">
                  <c:v>40846</c:v>
                </c:pt>
                <c:pt idx="1397">
                  <c:v>40847</c:v>
                </c:pt>
                <c:pt idx="1398">
                  <c:v>40848</c:v>
                </c:pt>
                <c:pt idx="1399">
                  <c:v>40849</c:v>
                </c:pt>
                <c:pt idx="1400">
                  <c:v>40850</c:v>
                </c:pt>
                <c:pt idx="1401">
                  <c:v>40851</c:v>
                </c:pt>
                <c:pt idx="1402">
                  <c:v>40852</c:v>
                </c:pt>
                <c:pt idx="1403">
                  <c:v>40853</c:v>
                </c:pt>
                <c:pt idx="1404">
                  <c:v>40854</c:v>
                </c:pt>
                <c:pt idx="1405">
                  <c:v>40855</c:v>
                </c:pt>
                <c:pt idx="1406">
                  <c:v>40856</c:v>
                </c:pt>
                <c:pt idx="1407">
                  <c:v>40857</c:v>
                </c:pt>
                <c:pt idx="1408">
                  <c:v>40858</c:v>
                </c:pt>
                <c:pt idx="1409">
                  <c:v>40859</c:v>
                </c:pt>
                <c:pt idx="1410">
                  <c:v>40860</c:v>
                </c:pt>
                <c:pt idx="1411">
                  <c:v>40861</c:v>
                </c:pt>
                <c:pt idx="1412">
                  <c:v>40862</c:v>
                </c:pt>
                <c:pt idx="1413">
                  <c:v>40863</c:v>
                </c:pt>
                <c:pt idx="1414">
                  <c:v>40864</c:v>
                </c:pt>
                <c:pt idx="1415">
                  <c:v>40865</c:v>
                </c:pt>
                <c:pt idx="1416">
                  <c:v>40866</c:v>
                </c:pt>
                <c:pt idx="1417">
                  <c:v>40867</c:v>
                </c:pt>
                <c:pt idx="1418">
                  <c:v>40868</c:v>
                </c:pt>
                <c:pt idx="1419">
                  <c:v>40869</c:v>
                </c:pt>
                <c:pt idx="1420">
                  <c:v>40870</c:v>
                </c:pt>
                <c:pt idx="1421">
                  <c:v>40871</c:v>
                </c:pt>
                <c:pt idx="1422">
                  <c:v>40872</c:v>
                </c:pt>
                <c:pt idx="1423">
                  <c:v>40873</c:v>
                </c:pt>
                <c:pt idx="1424">
                  <c:v>40874</c:v>
                </c:pt>
                <c:pt idx="1425">
                  <c:v>40875</c:v>
                </c:pt>
                <c:pt idx="1426">
                  <c:v>40876</c:v>
                </c:pt>
                <c:pt idx="1427">
                  <c:v>40877</c:v>
                </c:pt>
                <c:pt idx="1428">
                  <c:v>40878</c:v>
                </c:pt>
                <c:pt idx="1429">
                  <c:v>40879</c:v>
                </c:pt>
                <c:pt idx="1430">
                  <c:v>40880</c:v>
                </c:pt>
                <c:pt idx="1431">
                  <c:v>40881</c:v>
                </c:pt>
                <c:pt idx="1432">
                  <c:v>40882</c:v>
                </c:pt>
                <c:pt idx="1433">
                  <c:v>40883</c:v>
                </c:pt>
                <c:pt idx="1434">
                  <c:v>40884</c:v>
                </c:pt>
                <c:pt idx="1435">
                  <c:v>40885</c:v>
                </c:pt>
                <c:pt idx="1436">
                  <c:v>40886</c:v>
                </c:pt>
                <c:pt idx="1437">
                  <c:v>40887</c:v>
                </c:pt>
                <c:pt idx="1438">
                  <c:v>40888</c:v>
                </c:pt>
                <c:pt idx="1439">
                  <c:v>40889</c:v>
                </c:pt>
                <c:pt idx="1440">
                  <c:v>40890</c:v>
                </c:pt>
                <c:pt idx="1441">
                  <c:v>40891</c:v>
                </c:pt>
                <c:pt idx="1442">
                  <c:v>40892</c:v>
                </c:pt>
                <c:pt idx="1443">
                  <c:v>40893</c:v>
                </c:pt>
                <c:pt idx="1444">
                  <c:v>40894</c:v>
                </c:pt>
                <c:pt idx="1445">
                  <c:v>40895</c:v>
                </c:pt>
                <c:pt idx="1446">
                  <c:v>40896</c:v>
                </c:pt>
                <c:pt idx="1447">
                  <c:v>40897</c:v>
                </c:pt>
                <c:pt idx="1448">
                  <c:v>40898</c:v>
                </c:pt>
                <c:pt idx="1449">
                  <c:v>40899</c:v>
                </c:pt>
                <c:pt idx="1450">
                  <c:v>40900</c:v>
                </c:pt>
                <c:pt idx="1451">
                  <c:v>40901</c:v>
                </c:pt>
                <c:pt idx="1452">
                  <c:v>40902</c:v>
                </c:pt>
                <c:pt idx="1453">
                  <c:v>40903</c:v>
                </c:pt>
                <c:pt idx="1454">
                  <c:v>40904</c:v>
                </c:pt>
                <c:pt idx="1455">
                  <c:v>40905</c:v>
                </c:pt>
                <c:pt idx="1456">
                  <c:v>40906</c:v>
                </c:pt>
                <c:pt idx="1457">
                  <c:v>40907</c:v>
                </c:pt>
                <c:pt idx="1458">
                  <c:v>40908</c:v>
                </c:pt>
                <c:pt idx="1459">
                  <c:v>40909</c:v>
                </c:pt>
                <c:pt idx="1460">
                  <c:v>40910</c:v>
                </c:pt>
                <c:pt idx="1461">
                  <c:v>40911</c:v>
                </c:pt>
                <c:pt idx="1462">
                  <c:v>40912</c:v>
                </c:pt>
                <c:pt idx="1463">
                  <c:v>40913</c:v>
                </c:pt>
                <c:pt idx="1464">
                  <c:v>40914</c:v>
                </c:pt>
                <c:pt idx="1465">
                  <c:v>40915</c:v>
                </c:pt>
                <c:pt idx="1466">
                  <c:v>40916</c:v>
                </c:pt>
                <c:pt idx="1467">
                  <c:v>40917</c:v>
                </c:pt>
                <c:pt idx="1468">
                  <c:v>40918</c:v>
                </c:pt>
                <c:pt idx="1469">
                  <c:v>40919</c:v>
                </c:pt>
                <c:pt idx="1470">
                  <c:v>40920</c:v>
                </c:pt>
                <c:pt idx="1471">
                  <c:v>40921</c:v>
                </c:pt>
                <c:pt idx="1472">
                  <c:v>40922</c:v>
                </c:pt>
                <c:pt idx="1473">
                  <c:v>40923</c:v>
                </c:pt>
                <c:pt idx="1474">
                  <c:v>40924</c:v>
                </c:pt>
                <c:pt idx="1475">
                  <c:v>40925</c:v>
                </c:pt>
                <c:pt idx="1476">
                  <c:v>40926</c:v>
                </c:pt>
                <c:pt idx="1477">
                  <c:v>40927</c:v>
                </c:pt>
                <c:pt idx="1478">
                  <c:v>40928</c:v>
                </c:pt>
                <c:pt idx="1479">
                  <c:v>40929</c:v>
                </c:pt>
                <c:pt idx="1480">
                  <c:v>40930</c:v>
                </c:pt>
                <c:pt idx="1481">
                  <c:v>40931</c:v>
                </c:pt>
                <c:pt idx="1482">
                  <c:v>40932</c:v>
                </c:pt>
                <c:pt idx="1483">
                  <c:v>40933</c:v>
                </c:pt>
                <c:pt idx="1484">
                  <c:v>40934</c:v>
                </c:pt>
                <c:pt idx="1485">
                  <c:v>40935</c:v>
                </c:pt>
                <c:pt idx="1486">
                  <c:v>40936</c:v>
                </c:pt>
                <c:pt idx="1487">
                  <c:v>40937</c:v>
                </c:pt>
                <c:pt idx="1488">
                  <c:v>40938</c:v>
                </c:pt>
                <c:pt idx="1489">
                  <c:v>40939</c:v>
                </c:pt>
                <c:pt idx="1490">
                  <c:v>40940</c:v>
                </c:pt>
                <c:pt idx="1491">
                  <c:v>40941</c:v>
                </c:pt>
                <c:pt idx="1492">
                  <c:v>40942</c:v>
                </c:pt>
                <c:pt idx="1493">
                  <c:v>40943</c:v>
                </c:pt>
                <c:pt idx="1494">
                  <c:v>40944</c:v>
                </c:pt>
                <c:pt idx="1495">
                  <c:v>40945</c:v>
                </c:pt>
                <c:pt idx="1496">
                  <c:v>40946</c:v>
                </c:pt>
                <c:pt idx="1497">
                  <c:v>40947</c:v>
                </c:pt>
                <c:pt idx="1498">
                  <c:v>40948</c:v>
                </c:pt>
                <c:pt idx="1499">
                  <c:v>40949</c:v>
                </c:pt>
                <c:pt idx="1500">
                  <c:v>40950</c:v>
                </c:pt>
                <c:pt idx="1501">
                  <c:v>40951</c:v>
                </c:pt>
                <c:pt idx="1502">
                  <c:v>40952</c:v>
                </c:pt>
                <c:pt idx="1503">
                  <c:v>40953</c:v>
                </c:pt>
                <c:pt idx="1504">
                  <c:v>40954</c:v>
                </c:pt>
                <c:pt idx="1505">
                  <c:v>40955</c:v>
                </c:pt>
                <c:pt idx="1506">
                  <c:v>40956</c:v>
                </c:pt>
                <c:pt idx="1507">
                  <c:v>40957</c:v>
                </c:pt>
                <c:pt idx="1508">
                  <c:v>40958</c:v>
                </c:pt>
                <c:pt idx="1509">
                  <c:v>40959</c:v>
                </c:pt>
                <c:pt idx="1510">
                  <c:v>40960</c:v>
                </c:pt>
                <c:pt idx="1511">
                  <c:v>40961</c:v>
                </c:pt>
                <c:pt idx="1512">
                  <c:v>40962</c:v>
                </c:pt>
                <c:pt idx="1513">
                  <c:v>40963</c:v>
                </c:pt>
                <c:pt idx="1514">
                  <c:v>40964</c:v>
                </c:pt>
                <c:pt idx="1515">
                  <c:v>40965</c:v>
                </c:pt>
                <c:pt idx="1516">
                  <c:v>40966</c:v>
                </c:pt>
                <c:pt idx="1517">
                  <c:v>40967</c:v>
                </c:pt>
                <c:pt idx="1518">
                  <c:v>40968</c:v>
                </c:pt>
                <c:pt idx="1519">
                  <c:v>40969</c:v>
                </c:pt>
                <c:pt idx="1520">
                  <c:v>40970</c:v>
                </c:pt>
                <c:pt idx="1521">
                  <c:v>40971</c:v>
                </c:pt>
                <c:pt idx="1522">
                  <c:v>40972</c:v>
                </c:pt>
                <c:pt idx="1523">
                  <c:v>40973</c:v>
                </c:pt>
                <c:pt idx="1524">
                  <c:v>40974</c:v>
                </c:pt>
                <c:pt idx="1525">
                  <c:v>40975</c:v>
                </c:pt>
                <c:pt idx="1526">
                  <c:v>40976</c:v>
                </c:pt>
                <c:pt idx="1527">
                  <c:v>40977</c:v>
                </c:pt>
                <c:pt idx="1528">
                  <c:v>40978</c:v>
                </c:pt>
                <c:pt idx="1529">
                  <c:v>40979</c:v>
                </c:pt>
                <c:pt idx="1530">
                  <c:v>40980</c:v>
                </c:pt>
                <c:pt idx="1531">
                  <c:v>40981</c:v>
                </c:pt>
                <c:pt idx="1532">
                  <c:v>40982</c:v>
                </c:pt>
                <c:pt idx="1533">
                  <c:v>40983</c:v>
                </c:pt>
                <c:pt idx="1534">
                  <c:v>40984</c:v>
                </c:pt>
                <c:pt idx="1535">
                  <c:v>40985</c:v>
                </c:pt>
                <c:pt idx="1536">
                  <c:v>40986</c:v>
                </c:pt>
                <c:pt idx="1537">
                  <c:v>40987</c:v>
                </c:pt>
                <c:pt idx="1538">
                  <c:v>40988</c:v>
                </c:pt>
                <c:pt idx="1539">
                  <c:v>40989</c:v>
                </c:pt>
                <c:pt idx="1540">
                  <c:v>40990</c:v>
                </c:pt>
                <c:pt idx="1541">
                  <c:v>40991</c:v>
                </c:pt>
                <c:pt idx="1542">
                  <c:v>40992</c:v>
                </c:pt>
                <c:pt idx="1543">
                  <c:v>40993</c:v>
                </c:pt>
                <c:pt idx="1544">
                  <c:v>40994</c:v>
                </c:pt>
                <c:pt idx="1545">
                  <c:v>40995</c:v>
                </c:pt>
                <c:pt idx="1546">
                  <c:v>40996</c:v>
                </c:pt>
                <c:pt idx="1547">
                  <c:v>40997</c:v>
                </c:pt>
                <c:pt idx="1548">
                  <c:v>40998</c:v>
                </c:pt>
                <c:pt idx="1549">
                  <c:v>40999</c:v>
                </c:pt>
                <c:pt idx="1550">
                  <c:v>41000</c:v>
                </c:pt>
                <c:pt idx="1551">
                  <c:v>41001</c:v>
                </c:pt>
                <c:pt idx="1552">
                  <c:v>41002</c:v>
                </c:pt>
                <c:pt idx="1553">
                  <c:v>41003</c:v>
                </c:pt>
                <c:pt idx="1554">
                  <c:v>41004</c:v>
                </c:pt>
                <c:pt idx="1555">
                  <c:v>41005</c:v>
                </c:pt>
                <c:pt idx="1556">
                  <c:v>41006</c:v>
                </c:pt>
                <c:pt idx="1557">
                  <c:v>41007</c:v>
                </c:pt>
                <c:pt idx="1558">
                  <c:v>41008</c:v>
                </c:pt>
                <c:pt idx="1559">
                  <c:v>41009</c:v>
                </c:pt>
                <c:pt idx="1560">
                  <c:v>41010</c:v>
                </c:pt>
                <c:pt idx="1561">
                  <c:v>41011</c:v>
                </c:pt>
                <c:pt idx="1562">
                  <c:v>41012</c:v>
                </c:pt>
                <c:pt idx="1563">
                  <c:v>41013</c:v>
                </c:pt>
                <c:pt idx="1564">
                  <c:v>41014</c:v>
                </c:pt>
                <c:pt idx="1565">
                  <c:v>41015</c:v>
                </c:pt>
                <c:pt idx="1566">
                  <c:v>41016</c:v>
                </c:pt>
                <c:pt idx="1567">
                  <c:v>41017</c:v>
                </c:pt>
                <c:pt idx="1568">
                  <c:v>41018</c:v>
                </c:pt>
                <c:pt idx="1569">
                  <c:v>41019</c:v>
                </c:pt>
                <c:pt idx="1570">
                  <c:v>41020</c:v>
                </c:pt>
                <c:pt idx="1571">
                  <c:v>41021</c:v>
                </c:pt>
                <c:pt idx="1572">
                  <c:v>41022</c:v>
                </c:pt>
                <c:pt idx="1573">
                  <c:v>41023</c:v>
                </c:pt>
                <c:pt idx="1574">
                  <c:v>41024</c:v>
                </c:pt>
                <c:pt idx="1575">
                  <c:v>41025</c:v>
                </c:pt>
                <c:pt idx="1576">
                  <c:v>41026</c:v>
                </c:pt>
                <c:pt idx="1577">
                  <c:v>41027</c:v>
                </c:pt>
                <c:pt idx="1578">
                  <c:v>41028</c:v>
                </c:pt>
                <c:pt idx="1579">
                  <c:v>41029</c:v>
                </c:pt>
                <c:pt idx="1580">
                  <c:v>41030</c:v>
                </c:pt>
                <c:pt idx="1581">
                  <c:v>41031</c:v>
                </c:pt>
                <c:pt idx="1582">
                  <c:v>41032</c:v>
                </c:pt>
                <c:pt idx="1583">
                  <c:v>41033</c:v>
                </c:pt>
                <c:pt idx="1584">
                  <c:v>41034</c:v>
                </c:pt>
                <c:pt idx="1585">
                  <c:v>41035</c:v>
                </c:pt>
                <c:pt idx="1586">
                  <c:v>41036</c:v>
                </c:pt>
                <c:pt idx="1587">
                  <c:v>41037</c:v>
                </c:pt>
                <c:pt idx="1588">
                  <c:v>41038</c:v>
                </c:pt>
                <c:pt idx="1589">
                  <c:v>41039</c:v>
                </c:pt>
                <c:pt idx="1590">
                  <c:v>41040</c:v>
                </c:pt>
                <c:pt idx="1591">
                  <c:v>41041</c:v>
                </c:pt>
                <c:pt idx="1592">
                  <c:v>41042</c:v>
                </c:pt>
                <c:pt idx="1593">
                  <c:v>41043</c:v>
                </c:pt>
                <c:pt idx="1594">
                  <c:v>41044</c:v>
                </c:pt>
                <c:pt idx="1595">
                  <c:v>41045</c:v>
                </c:pt>
                <c:pt idx="1596">
                  <c:v>41046</c:v>
                </c:pt>
                <c:pt idx="1597">
                  <c:v>41047</c:v>
                </c:pt>
                <c:pt idx="1598">
                  <c:v>41048</c:v>
                </c:pt>
                <c:pt idx="1599">
                  <c:v>41049</c:v>
                </c:pt>
                <c:pt idx="1600">
                  <c:v>41050</c:v>
                </c:pt>
                <c:pt idx="1601">
                  <c:v>41051</c:v>
                </c:pt>
                <c:pt idx="1602">
                  <c:v>41052</c:v>
                </c:pt>
                <c:pt idx="1603">
                  <c:v>41053</c:v>
                </c:pt>
                <c:pt idx="1604">
                  <c:v>41054</c:v>
                </c:pt>
                <c:pt idx="1605">
                  <c:v>41055</c:v>
                </c:pt>
                <c:pt idx="1606">
                  <c:v>41056</c:v>
                </c:pt>
                <c:pt idx="1607">
                  <c:v>41057</c:v>
                </c:pt>
                <c:pt idx="1608">
                  <c:v>41058</c:v>
                </c:pt>
                <c:pt idx="1609">
                  <c:v>41059</c:v>
                </c:pt>
                <c:pt idx="1610">
                  <c:v>41060</c:v>
                </c:pt>
                <c:pt idx="1611">
                  <c:v>41061</c:v>
                </c:pt>
                <c:pt idx="1612">
                  <c:v>41062</c:v>
                </c:pt>
                <c:pt idx="1613">
                  <c:v>41063</c:v>
                </c:pt>
                <c:pt idx="1614">
                  <c:v>41064</c:v>
                </c:pt>
                <c:pt idx="1615">
                  <c:v>41065</c:v>
                </c:pt>
                <c:pt idx="1616">
                  <c:v>41066</c:v>
                </c:pt>
                <c:pt idx="1617">
                  <c:v>41067</c:v>
                </c:pt>
                <c:pt idx="1618">
                  <c:v>41068</c:v>
                </c:pt>
                <c:pt idx="1619">
                  <c:v>41069</c:v>
                </c:pt>
                <c:pt idx="1620">
                  <c:v>41070</c:v>
                </c:pt>
                <c:pt idx="1621">
                  <c:v>41071</c:v>
                </c:pt>
                <c:pt idx="1622">
                  <c:v>41072</c:v>
                </c:pt>
                <c:pt idx="1623">
                  <c:v>41073</c:v>
                </c:pt>
                <c:pt idx="1624">
                  <c:v>41074</c:v>
                </c:pt>
                <c:pt idx="1625">
                  <c:v>41075</c:v>
                </c:pt>
                <c:pt idx="1626">
                  <c:v>41076</c:v>
                </c:pt>
                <c:pt idx="1627">
                  <c:v>41077</c:v>
                </c:pt>
                <c:pt idx="1628">
                  <c:v>41078</c:v>
                </c:pt>
                <c:pt idx="1629">
                  <c:v>41079</c:v>
                </c:pt>
                <c:pt idx="1630">
                  <c:v>41080</c:v>
                </c:pt>
                <c:pt idx="1631">
                  <c:v>41081</c:v>
                </c:pt>
                <c:pt idx="1632">
                  <c:v>41082</c:v>
                </c:pt>
                <c:pt idx="1633">
                  <c:v>41083</c:v>
                </c:pt>
                <c:pt idx="1634">
                  <c:v>41084</c:v>
                </c:pt>
                <c:pt idx="1635">
                  <c:v>41085</c:v>
                </c:pt>
                <c:pt idx="1636">
                  <c:v>41086</c:v>
                </c:pt>
                <c:pt idx="1637">
                  <c:v>41087</c:v>
                </c:pt>
                <c:pt idx="1638">
                  <c:v>41088</c:v>
                </c:pt>
                <c:pt idx="1639">
                  <c:v>41089</c:v>
                </c:pt>
                <c:pt idx="1640">
                  <c:v>41090</c:v>
                </c:pt>
                <c:pt idx="1641">
                  <c:v>41091</c:v>
                </c:pt>
                <c:pt idx="1642">
                  <c:v>41092</c:v>
                </c:pt>
                <c:pt idx="1643">
                  <c:v>41093</c:v>
                </c:pt>
                <c:pt idx="1644">
                  <c:v>41094</c:v>
                </c:pt>
                <c:pt idx="1645">
                  <c:v>41095</c:v>
                </c:pt>
                <c:pt idx="1646">
                  <c:v>41096</c:v>
                </c:pt>
                <c:pt idx="1647">
                  <c:v>41097</c:v>
                </c:pt>
                <c:pt idx="1648">
                  <c:v>41098</c:v>
                </c:pt>
                <c:pt idx="1649">
                  <c:v>41099</c:v>
                </c:pt>
                <c:pt idx="1650">
                  <c:v>41100</c:v>
                </c:pt>
                <c:pt idx="1651">
                  <c:v>41101</c:v>
                </c:pt>
                <c:pt idx="1652">
                  <c:v>41102</c:v>
                </c:pt>
                <c:pt idx="1653">
                  <c:v>41103</c:v>
                </c:pt>
                <c:pt idx="1654">
                  <c:v>41104</c:v>
                </c:pt>
                <c:pt idx="1655">
                  <c:v>41105</c:v>
                </c:pt>
                <c:pt idx="1656">
                  <c:v>41106</c:v>
                </c:pt>
                <c:pt idx="1657">
                  <c:v>41107</c:v>
                </c:pt>
                <c:pt idx="1658">
                  <c:v>41108</c:v>
                </c:pt>
                <c:pt idx="1659">
                  <c:v>41109</c:v>
                </c:pt>
                <c:pt idx="1660">
                  <c:v>41110</c:v>
                </c:pt>
                <c:pt idx="1661">
                  <c:v>41111</c:v>
                </c:pt>
                <c:pt idx="1662">
                  <c:v>41112</c:v>
                </c:pt>
                <c:pt idx="1663">
                  <c:v>41113</c:v>
                </c:pt>
                <c:pt idx="1664">
                  <c:v>41114</c:v>
                </c:pt>
                <c:pt idx="1665">
                  <c:v>41115</c:v>
                </c:pt>
                <c:pt idx="1666">
                  <c:v>41116</c:v>
                </c:pt>
                <c:pt idx="1667">
                  <c:v>41117</c:v>
                </c:pt>
                <c:pt idx="1668">
                  <c:v>41118</c:v>
                </c:pt>
                <c:pt idx="1669">
                  <c:v>41119</c:v>
                </c:pt>
                <c:pt idx="1670">
                  <c:v>41120</c:v>
                </c:pt>
                <c:pt idx="1671">
                  <c:v>41121</c:v>
                </c:pt>
                <c:pt idx="1672">
                  <c:v>41122</c:v>
                </c:pt>
                <c:pt idx="1673">
                  <c:v>41123</c:v>
                </c:pt>
                <c:pt idx="1674">
                  <c:v>41124</c:v>
                </c:pt>
                <c:pt idx="1675">
                  <c:v>41125</c:v>
                </c:pt>
                <c:pt idx="1676">
                  <c:v>41126</c:v>
                </c:pt>
                <c:pt idx="1677">
                  <c:v>41127</c:v>
                </c:pt>
                <c:pt idx="1678">
                  <c:v>41128</c:v>
                </c:pt>
                <c:pt idx="1679">
                  <c:v>41129</c:v>
                </c:pt>
                <c:pt idx="1680">
                  <c:v>41130</c:v>
                </c:pt>
                <c:pt idx="1681">
                  <c:v>41131</c:v>
                </c:pt>
                <c:pt idx="1682">
                  <c:v>41132</c:v>
                </c:pt>
                <c:pt idx="1683">
                  <c:v>41133</c:v>
                </c:pt>
                <c:pt idx="1684">
                  <c:v>41134</c:v>
                </c:pt>
                <c:pt idx="1685">
                  <c:v>41135</c:v>
                </c:pt>
                <c:pt idx="1686">
                  <c:v>41136</c:v>
                </c:pt>
                <c:pt idx="1687">
                  <c:v>41137</c:v>
                </c:pt>
                <c:pt idx="1688">
                  <c:v>41138</c:v>
                </c:pt>
                <c:pt idx="1689">
                  <c:v>41139</c:v>
                </c:pt>
                <c:pt idx="1690">
                  <c:v>41140</c:v>
                </c:pt>
                <c:pt idx="1691">
                  <c:v>41141</c:v>
                </c:pt>
                <c:pt idx="1692">
                  <c:v>41142</c:v>
                </c:pt>
                <c:pt idx="1693">
                  <c:v>41143</c:v>
                </c:pt>
                <c:pt idx="1694">
                  <c:v>41144</c:v>
                </c:pt>
                <c:pt idx="1695">
                  <c:v>41145</c:v>
                </c:pt>
                <c:pt idx="1696">
                  <c:v>41146</c:v>
                </c:pt>
                <c:pt idx="1697">
                  <c:v>41147</c:v>
                </c:pt>
                <c:pt idx="1698">
                  <c:v>41148</c:v>
                </c:pt>
                <c:pt idx="1699">
                  <c:v>41149</c:v>
                </c:pt>
                <c:pt idx="1700">
                  <c:v>41150</c:v>
                </c:pt>
                <c:pt idx="1701">
                  <c:v>41151</c:v>
                </c:pt>
                <c:pt idx="1702">
                  <c:v>41152</c:v>
                </c:pt>
                <c:pt idx="1703">
                  <c:v>41153</c:v>
                </c:pt>
                <c:pt idx="1704">
                  <c:v>41154</c:v>
                </c:pt>
                <c:pt idx="1705">
                  <c:v>41155</c:v>
                </c:pt>
                <c:pt idx="1706">
                  <c:v>41156</c:v>
                </c:pt>
                <c:pt idx="1707">
                  <c:v>41157</c:v>
                </c:pt>
                <c:pt idx="1708">
                  <c:v>41158</c:v>
                </c:pt>
                <c:pt idx="1709">
                  <c:v>41159</c:v>
                </c:pt>
                <c:pt idx="1710">
                  <c:v>41160</c:v>
                </c:pt>
                <c:pt idx="1711">
                  <c:v>41161</c:v>
                </c:pt>
                <c:pt idx="1712">
                  <c:v>41162</c:v>
                </c:pt>
                <c:pt idx="1713">
                  <c:v>41163</c:v>
                </c:pt>
                <c:pt idx="1714">
                  <c:v>41164</c:v>
                </c:pt>
                <c:pt idx="1715">
                  <c:v>41165</c:v>
                </c:pt>
                <c:pt idx="1716">
                  <c:v>41166</c:v>
                </c:pt>
                <c:pt idx="1717">
                  <c:v>41167</c:v>
                </c:pt>
                <c:pt idx="1718">
                  <c:v>41168</c:v>
                </c:pt>
                <c:pt idx="1719">
                  <c:v>41169</c:v>
                </c:pt>
                <c:pt idx="1720">
                  <c:v>41170</c:v>
                </c:pt>
                <c:pt idx="1721">
                  <c:v>41171</c:v>
                </c:pt>
                <c:pt idx="1722">
                  <c:v>41172</c:v>
                </c:pt>
                <c:pt idx="1723">
                  <c:v>41173</c:v>
                </c:pt>
                <c:pt idx="1724">
                  <c:v>41174</c:v>
                </c:pt>
                <c:pt idx="1725">
                  <c:v>41175</c:v>
                </c:pt>
                <c:pt idx="1726">
                  <c:v>41176</c:v>
                </c:pt>
                <c:pt idx="1727">
                  <c:v>41177</c:v>
                </c:pt>
                <c:pt idx="1728">
                  <c:v>41178</c:v>
                </c:pt>
                <c:pt idx="1729">
                  <c:v>41179</c:v>
                </c:pt>
                <c:pt idx="1730">
                  <c:v>41180</c:v>
                </c:pt>
                <c:pt idx="1731">
                  <c:v>41181</c:v>
                </c:pt>
                <c:pt idx="1732">
                  <c:v>41182</c:v>
                </c:pt>
                <c:pt idx="1733">
                  <c:v>41183</c:v>
                </c:pt>
                <c:pt idx="1734">
                  <c:v>41184</c:v>
                </c:pt>
                <c:pt idx="1735">
                  <c:v>41185</c:v>
                </c:pt>
                <c:pt idx="1736">
                  <c:v>41186</c:v>
                </c:pt>
                <c:pt idx="1737">
                  <c:v>41187</c:v>
                </c:pt>
                <c:pt idx="1738">
                  <c:v>41188</c:v>
                </c:pt>
                <c:pt idx="1739">
                  <c:v>41189</c:v>
                </c:pt>
                <c:pt idx="1740">
                  <c:v>41190</c:v>
                </c:pt>
                <c:pt idx="1741">
                  <c:v>41191</c:v>
                </c:pt>
                <c:pt idx="1742">
                  <c:v>41192</c:v>
                </c:pt>
                <c:pt idx="1743">
                  <c:v>41193</c:v>
                </c:pt>
                <c:pt idx="1744">
                  <c:v>41194</c:v>
                </c:pt>
                <c:pt idx="1745">
                  <c:v>41195</c:v>
                </c:pt>
                <c:pt idx="1746">
                  <c:v>41196</c:v>
                </c:pt>
                <c:pt idx="1747">
                  <c:v>41197</c:v>
                </c:pt>
                <c:pt idx="1748">
                  <c:v>41198</c:v>
                </c:pt>
                <c:pt idx="1749">
                  <c:v>41199</c:v>
                </c:pt>
                <c:pt idx="1750">
                  <c:v>41200</c:v>
                </c:pt>
                <c:pt idx="1751">
                  <c:v>41201</c:v>
                </c:pt>
                <c:pt idx="1752">
                  <c:v>41202</c:v>
                </c:pt>
                <c:pt idx="1753">
                  <c:v>41203</c:v>
                </c:pt>
                <c:pt idx="1754">
                  <c:v>41204</c:v>
                </c:pt>
                <c:pt idx="1755">
                  <c:v>41205</c:v>
                </c:pt>
                <c:pt idx="1756">
                  <c:v>41206</c:v>
                </c:pt>
                <c:pt idx="1757">
                  <c:v>41207</c:v>
                </c:pt>
                <c:pt idx="1758">
                  <c:v>41208</c:v>
                </c:pt>
                <c:pt idx="1759">
                  <c:v>41209</c:v>
                </c:pt>
                <c:pt idx="1760">
                  <c:v>41210</c:v>
                </c:pt>
                <c:pt idx="1761">
                  <c:v>41211</c:v>
                </c:pt>
                <c:pt idx="1762">
                  <c:v>41212</c:v>
                </c:pt>
                <c:pt idx="1763">
                  <c:v>41213</c:v>
                </c:pt>
                <c:pt idx="1764">
                  <c:v>41214</c:v>
                </c:pt>
                <c:pt idx="1765">
                  <c:v>41215</c:v>
                </c:pt>
                <c:pt idx="1766">
                  <c:v>41216</c:v>
                </c:pt>
                <c:pt idx="1767">
                  <c:v>41217</c:v>
                </c:pt>
                <c:pt idx="1768">
                  <c:v>41218</c:v>
                </c:pt>
                <c:pt idx="1769">
                  <c:v>41219</c:v>
                </c:pt>
                <c:pt idx="1770">
                  <c:v>41220</c:v>
                </c:pt>
                <c:pt idx="1771">
                  <c:v>41221</c:v>
                </c:pt>
                <c:pt idx="1772">
                  <c:v>41222</c:v>
                </c:pt>
                <c:pt idx="1773">
                  <c:v>41223</c:v>
                </c:pt>
                <c:pt idx="1774">
                  <c:v>41224</c:v>
                </c:pt>
                <c:pt idx="1775">
                  <c:v>41225</c:v>
                </c:pt>
                <c:pt idx="1776">
                  <c:v>41226</c:v>
                </c:pt>
                <c:pt idx="1777">
                  <c:v>41227</c:v>
                </c:pt>
                <c:pt idx="1778">
                  <c:v>41228</c:v>
                </c:pt>
                <c:pt idx="1779">
                  <c:v>41229</c:v>
                </c:pt>
                <c:pt idx="1780">
                  <c:v>41230</c:v>
                </c:pt>
                <c:pt idx="1781">
                  <c:v>41231</c:v>
                </c:pt>
                <c:pt idx="1782">
                  <c:v>41232</c:v>
                </c:pt>
                <c:pt idx="1783">
                  <c:v>41233</c:v>
                </c:pt>
                <c:pt idx="1784">
                  <c:v>41234</c:v>
                </c:pt>
                <c:pt idx="1785">
                  <c:v>41235</c:v>
                </c:pt>
                <c:pt idx="1786">
                  <c:v>41236</c:v>
                </c:pt>
                <c:pt idx="1787">
                  <c:v>41237</c:v>
                </c:pt>
                <c:pt idx="1788">
                  <c:v>41238</c:v>
                </c:pt>
                <c:pt idx="1789">
                  <c:v>41239</c:v>
                </c:pt>
                <c:pt idx="1790">
                  <c:v>41240</c:v>
                </c:pt>
                <c:pt idx="1791">
                  <c:v>41241</c:v>
                </c:pt>
                <c:pt idx="1792">
                  <c:v>41242</c:v>
                </c:pt>
                <c:pt idx="1793">
                  <c:v>41243</c:v>
                </c:pt>
                <c:pt idx="1794">
                  <c:v>41244</c:v>
                </c:pt>
                <c:pt idx="1795">
                  <c:v>41245</c:v>
                </c:pt>
                <c:pt idx="1796">
                  <c:v>41246</c:v>
                </c:pt>
                <c:pt idx="1797">
                  <c:v>41247</c:v>
                </c:pt>
                <c:pt idx="1798">
                  <c:v>41248</c:v>
                </c:pt>
                <c:pt idx="1799">
                  <c:v>41249</c:v>
                </c:pt>
                <c:pt idx="1800">
                  <c:v>41250</c:v>
                </c:pt>
                <c:pt idx="1801">
                  <c:v>41251</c:v>
                </c:pt>
                <c:pt idx="1802">
                  <c:v>41252</c:v>
                </c:pt>
                <c:pt idx="1803">
                  <c:v>41253</c:v>
                </c:pt>
                <c:pt idx="1804">
                  <c:v>41254</c:v>
                </c:pt>
                <c:pt idx="1805">
                  <c:v>41255</c:v>
                </c:pt>
                <c:pt idx="1806">
                  <c:v>41256</c:v>
                </c:pt>
                <c:pt idx="1807">
                  <c:v>41257</c:v>
                </c:pt>
                <c:pt idx="1808">
                  <c:v>41258</c:v>
                </c:pt>
                <c:pt idx="1809">
                  <c:v>41259</c:v>
                </c:pt>
                <c:pt idx="1810">
                  <c:v>41260</c:v>
                </c:pt>
                <c:pt idx="1811">
                  <c:v>41261</c:v>
                </c:pt>
                <c:pt idx="1812">
                  <c:v>41262</c:v>
                </c:pt>
                <c:pt idx="1813">
                  <c:v>41263</c:v>
                </c:pt>
                <c:pt idx="1814">
                  <c:v>41264</c:v>
                </c:pt>
                <c:pt idx="1815">
                  <c:v>41265</c:v>
                </c:pt>
                <c:pt idx="1816">
                  <c:v>41266</c:v>
                </c:pt>
                <c:pt idx="1817">
                  <c:v>41267</c:v>
                </c:pt>
                <c:pt idx="1818">
                  <c:v>41268</c:v>
                </c:pt>
                <c:pt idx="1819">
                  <c:v>41269</c:v>
                </c:pt>
                <c:pt idx="1820">
                  <c:v>41270</c:v>
                </c:pt>
                <c:pt idx="1821">
                  <c:v>41271</c:v>
                </c:pt>
                <c:pt idx="1822">
                  <c:v>41272</c:v>
                </c:pt>
                <c:pt idx="1823">
                  <c:v>41273</c:v>
                </c:pt>
                <c:pt idx="1824">
                  <c:v>41274</c:v>
                </c:pt>
                <c:pt idx="1825">
                  <c:v>41275</c:v>
                </c:pt>
                <c:pt idx="1826">
                  <c:v>41276</c:v>
                </c:pt>
                <c:pt idx="1827">
                  <c:v>41277</c:v>
                </c:pt>
                <c:pt idx="1828">
                  <c:v>41278</c:v>
                </c:pt>
                <c:pt idx="1829">
                  <c:v>41279</c:v>
                </c:pt>
                <c:pt idx="1830">
                  <c:v>41280</c:v>
                </c:pt>
                <c:pt idx="1831">
                  <c:v>41281</c:v>
                </c:pt>
                <c:pt idx="1832">
                  <c:v>41282</c:v>
                </c:pt>
                <c:pt idx="1833">
                  <c:v>41283</c:v>
                </c:pt>
                <c:pt idx="1834">
                  <c:v>41284</c:v>
                </c:pt>
                <c:pt idx="1835">
                  <c:v>41285</c:v>
                </c:pt>
                <c:pt idx="1836">
                  <c:v>41286</c:v>
                </c:pt>
                <c:pt idx="1837">
                  <c:v>41287</c:v>
                </c:pt>
                <c:pt idx="1838">
                  <c:v>41288</c:v>
                </c:pt>
                <c:pt idx="1839">
                  <c:v>41289</c:v>
                </c:pt>
                <c:pt idx="1840">
                  <c:v>41290</c:v>
                </c:pt>
                <c:pt idx="1841">
                  <c:v>41291</c:v>
                </c:pt>
                <c:pt idx="1842">
                  <c:v>41292</c:v>
                </c:pt>
                <c:pt idx="1843">
                  <c:v>41293</c:v>
                </c:pt>
                <c:pt idx="1844">
                  <c:v>41294</c:v>
                </c:pt>
                <c:pt idx="1845">
                  <c:v>41295</c:v>
                </c:pt>
                <c:pt idx="1846">
                  <c:v>41296</c:v>
                </c:pt>
                <c:pt idx="1847">
                  <c:v>41297</c:v>
                </c:pt>
                <c:pt idx="1848">
                  <c:v>41298</c:v>
                </c:pt>
                <c:pt idx="1849">
                  <c:v>41299</c:v>
                </c:pt>
                <c:pt idx="1850">
                  <c:v>41300</c:v>
                </c:pt>
                <c:pt idx="1851">
                  <c:v>41301</c:v>
                </c:pt>
                <c:pt idx="1852">
                  <c:v>41302</c:v>
                </c:pt>
                <c:pt idx="1853">
                  <c:v>41303</c:v>
                </c:pt>
                <c:pt idx="1854">
                  <c:v>41304</c:v>
                </c:pt>
                <c:pt idx="1855">
                  <c:v>41305</c:v>
                </c:pt>
                <c:pt idx="1856">
                  <c:v>41306</c:v>
                </c:pt>
                <c:pt idx="1857">
                  <c:v>41307</c:v>
                </c:pt>
                <c:pt idx="1858">
                  <c:v>41308</c:v>
                </c:pt>
                <c:pt idx="1859">
                  <c:v>41309</c:v>
                </c:pt>
                <c:pt idx="1860">
                  <c:v>41310</c:v>
                </c:pt>
                <c:pt idx="1861">
                  <c:v>41311</c:v>
                </c:pt>
                <c:pt idx="1862">
                  <c:v>41312</c:v>
                </c:pt>
                <c:pt idx="1863">
                  <c:v>41313</c:v>
                </c:pt>
                <c:pt idx="1864">
                  <c:v>41314</c:v>
                </c:pt>
                <c:pt idx="1865">
                  <c:v>41315</c:v>
                </c:pt>
                <c:pt idx="1866">
                  <c:v>41316</c:v>
                </c:pt>
                <c:pt idx="1867">
                  <c:v>41317</c:v>
                </c:pt>
                <c:pt idx="1868">
                  <c:v>41318</c:v>
                </c:pt>
                <c:pt idx="1869">
                  <c:v>41319</c:v>
                </c:pt>
                <c:pt idx="1870">
                  <c:v>41320</c:v>
                </c:pt>
                <c:pt idx="1871">
                  <c:v>41321</c:v>
                </c:pt>
                <c:pt idx="1872">
                  <c:v>41322</c:v>
                </c:pt>
                <c:pt idx="1873">
                  <c:v>41323</c:v>
                </c:pt>
                <c:pt idx="1874">
                  <c:v>41324</c:v>
                </c:pt>
                <c:pt idx="1875">
                  <c:v>41325</c:v>
                </c:pt>
                <c:pt idx="1876">
                  <c:v>41326</c:v>
                </c:pt>
                <c:pt idx="1877">
                  <c:v>41327</c:v>
                </c:pt>
                <c:pt idx="1878">
                  <c:v>41328</c:v>
                </c:pt>
                <c:pt idx="1879">
                  <c:v>41329</c:v>
                </c:pt>
                <c:pt idx="1880">
                  <c:v>41330</c:v>
                </c:pt>
                <c:pt idx="1881">
                  <c:v>41331</c:v>
                </c:pt>
                <c:pt idx="1882">
                  <c:v>41332</c:v>
                </c:pt>
                <c:pt idx="1883">
                  <c:v>41333</c:v>
                </c:pt>
                <c:pt idx="1884">
                  <c:v>41334</c:v>
                </c:pt>
                <c:pt idx="1885">
                  <c:v>41335</c:v>
                </c:pt>
                <c:pt idx="1886">
                  <c:v>41336</c:v>
                </c:pt>
                <c:pt idx="1887">
                  <c:v>41337</c:v>
                </c:pt>
                <c:pt idx="1888">
                  <c:v>41338</c:v>
                </c:pt>
                <c:pt idx="1889">
                  <c:v>41339</c:v>
                </c:pt>
                <c:pt idx="1890">
                  <c:v>41340</c:v>
                </c:pt>
                <c:pt idx="1891">
                  <c:v>41341</c:v>
                </c:pt>
                <c:pt idx="1892">
                  <c:v>41342</c:v>
                </c:pt>
                <c:pt idx="1893">
                  <c:v>41343</c:v>
                </c:pt>
                <c:pt idx="1894">
                  <c:v>41344</c:v>
                </c:pt>
                <c:pt idx="1895">
                  <c:v>41345</c:v>
                </c:pt>
                <c:pt idx="1896">
                  <c:v>41346</c:v>
                </c:pt>
                <c:pt idx="1897">
                  <c:v>41347</c:v>
                </c:pt>
                <c:pt idx="1898">
                  <c:v>41348</c:v>
                </c:pt>
                <c:pt idx="1899">
                  <c:v>41349</c:v>
                </c:pt>
                <c:pt idx="1900">
                  <c:v>41350</c:v>
                </c:pt>
                <c:pt idx="1901">
                  <c:v>41351</c:v>
                </c:pt>
                <c:pt idx="1902">
                  <c:v>41352</c:v>
                </c:pt>
                <c:pt idx="1903">
                  <c:v>41353</c:v>
                </c:pt>
                <c:pt idx="1904">
                  <c:v>41354</c:v>
                </c:pt>
                <c:pt idx="1905">
                  <c:v>41355</c:v>
                </c:pt>
                <c:pt idx="1906">
                  <c:v>41356</c:v>
                </c:pt>
                <c:pt idx="1907">
                  <c:v>41357</c:v>
                </c:pt>
                <c:pt idx="1908">
                  <c:v>41358</c:v>
                </c:pt>
                <c:pt idx="1909">
                  <c:v>41359</c:v>
                </c:pt>
                <c:pt idx="1910">
                  <c:v>41360</c:v>
                </c:pt>
                <c:pt idx="1911">
                  <c:v>41361</c:v>
                </c:pt>
                <c:pt idx="1912">
                  <c:v>41362</c:v>
                </c:pt>
                <c:pt idx="1913">
                  <c:v>41363</c:v>
                </c:pt>
                <c:pt idx="1914">
                  <c:v>41364</c:v>
                </c:pt>
                <c:pt idx="1915">
                  <c:v>41365</c:v>
                </c:pt>
                <c:pt idx="1916">
                  <c:v>41366</c:v>
                </c:pt>
                <c:pt idx="1917">
                  <c:v>41367</c:v>
                </c:pt>
                <c:pt idx="1918">
                  <c:v>41368</c:v>
                </c:pt>
                <c:pt idx="1919">
                  <c:v>41369</c:v>
                </c:pt>
                <c:pt idx="1920">
                  <c:v>41370</c:v>
                </c:pt>
                <c:pt idx="1921">
                  <c:v>41371</c:v>
                </c:pt>
                <c:pt idx="1922">
                  <c:v>41372</c:v>
                </c:pt>
                <c:pt idx="1923">
                  <c:v>41373</c:v>
                </c:pt>
                <c:pt idx="1924">
                  <c:v>41374</c:v>
                </c:pt>
                <c:pt idx="1925">
                  <c:v>41375</c:v>
                </c:pt>
                <c:pt idx="1926">
                  <c:v>41376</c:v>
                </c:pt>
                <c:pt idx="1927">
                  <c:v>41377</c:v>
                </c:pt>
                <c:pt idx="1928">
                  <c:v>41378</c:v>
                </c:pt>
                <c:pt idx="1929">
                  <c:v>41379</c:v>
                </c:pt>
                <c:pt idx="1930">
                  <c:v>41380</c:v>
                </c:pt>
                <c:pt idx="1931">
                  <c:v>41381</c:v>
                </c:pt>
                <c:pt idx="1932">
                  <c:v>41382</c:v>
                </c:pt>
                <c:pt idx="1933">
                  <c:v>41383</c:v>
                </c:pt>
                <c:pt idx="1934">
                  <c:v>41384</c:v>
                </c:pt>
                <c:pt idx="1935">
                  <c:v>41385</c:v>
                </c:pt>
                <c:pt idx="1936">
                  <c:v>41386</c:v>
                </c:pt>
                <c:pt idx="1937">
                  <c:v>41387</c:v>
                </c:pt>
                <c:pt idx="1938">
                  <c:v>41388</c:v>
                </c:pt>
                <c:pt idx="1939">
                  <c:v>41389</c:v>
                </c:pt>
                <c:pt idx="1940">
                  <c:v>41390</c:v>
                </c:pt>
                <c:pt idx="1941">
                  <c:v>41391</c:v>
                </c:pt>
                <c:pt idx="1942">
                  <c:v>41392</c:v>
                </c:pt>
                <c:pt idx="1943">
                  <c:v>41393</c:v>
                </c:pt>
                <c:pt idx="1944">
                  <c:v>41394</c:v>
                </c:pt>
                <c:pt idx="1945">
                  <c:v>41395</c:v>
                </c:pt>
                <c:pt idx="1946">
                  <c:v>41396</c:v>
                </c:pt>
                <c:pt idx="1947">
                  <c:v>41397</c:v>
                </c:pt>
                <c:pt idx="1948">
                  <c:v>41398</c:v>
                </c:pt>
                <c:pt idx="1949">
                  <c:v>41399</c:v>
                </c:pt>
                <c:pt idx="1950">
                  <c:v>41400</c:v>
                </c:pt>
                <c:pt idx="1951">
                  <c:v>41401</c:v>
                </c:pt>
                <c:pt idx="1952">
                  <c:v>41402</c:v>
                </c:pt>
                <c:pt idx="1953">
                  <c:v>41403</c:v>
                </c:pt>
                <c:pt idx="1954">
                  <c:v>41404</c:v>
                </c:pt>
                <c:pt idx="1955">
                  <c:v>41405</c:v>
                </c:pt>
                <c:pt idx="1956">
                  <c:v>41406</c:v>
                </c:pt>
                <c:pt idx="1957">
                  <c:v>41407</c:v>
                </c:pt>
                <c:pt idx="1958">
                  <c:v>41408</c:v>
                </c:pt>
                <c:pt idx="1959">
                  <c:v>41409</c:v>
                </c:pt>
                <c:pt idx="1960">
                  <c:v>41410</c:v>
                </c:pt>
                <c:pt idx="1961">
                  <c:v>41411</c:v>
                </c:pt>
                <c:pt idx="1962">
                  <c:v>41412</c:v>
                </c:pt>
                <c:pt idx="1963">
                  <c:v>41413</c:v>
                </c:pt>
                <c:pt idx="1964">
                  <c:v>41414</c:v>
                </c:pt>
                <c:pt idx="1965">
                  <c:v>41415</c:v>
                </c:pt>
                <c:pt idx="1966">
                  <c:v>41416</c:v>
                </c:pt>
                <c:pt idx="1967">
                  <c:v>41417</c:v>
                </c:pt>
                <c:pt idx="1968">
                  <c:v>41418</c:v>
                </c:pt>
                <c:pt idx="1969">
                  <c:v>41419</c:v>
                </c:pt>
                <c:pt idx="1970">
                  <c:v>41420</c:v>
                </c:pt>
                <c:pt idx="1971">
                  <c:v>41421</c:v>
                </c:pt>
                <c:pt idx="1972">
                  <c:v>41422</c:v>
                </c:pt>
                <c:pt idx="1973">
                  <c:v>41423</c:v>
                </c:pt>
                <c:pt idx="1974">
                  <c:v>41424</c:v>
                </c:pt>
                <c:pt idx="1975">
                  <c:v>41425</c:v>
                </c:pt>
                <c:pt idx="1976">
                  <c:v>41426</c:v>
                </c:pt>
                <c:pt idx="1977">
                  <c:v>41427</c:v>
                </c:pt>
                <c:pt idx="1978">
                  <c:v>41428</c:v>
                </c:pt>
                <c:pt idx="1979">
                  <c:v>41429</c:v>
                </c:pt>
                <c:pt idx="1980">
                  <c:v>41430</c:v>
                </c:pt>
                <c:pt idx="1981">
                  <c:v>41431</c:v>
                </c:pt>
                <c:pt idx="1982">
                  <c:v>41432</c:v>
                </c:pt>
                <c:pt idx="1983">
                  <c:v>41433</c:v>
                </c:pt>
                <c:pt idx="1984">
                  <c:v>41434</c:v>
                </c:pt>
                <c:pt idx="1985">
                  <c:v>41435</c:v>
                </c:pt>
                <c:pt idx="1986">
                  <c:v>41436</c:v>
                </c:pt>
                <c:pt idx="1987">
                  <c:v>41437</c:v>
                </c:pt>
                <c:pt idx="1988">
                  <c:v>41438</c:v>
                </c:pt>
                <c:pt idx="1989">
                  <c:v>41439</c:v>
                </c:pt>
                <c:pt idx="1990">
                  <c:v>41440</c:v>
                </c:pt>
                <c:pt idx="1991">
                  <c:v>41441</c:v>
                </c:pt>
                <c:pt idx="1992">
                  <c:v>41442</c:v>
                </c:pt>
                <c:pt idx="1993">
                  <c:v>41443</c:v>
                </c:pt>
                <c:pt idx="1994">
                  <c:v>41444</c:v>
                </c:pt>
                <c:pt idx="1995">
                  <c:v>41445</c:v>
                </c:pt>
                <c:pt idx="1996">
                  <c:v>41446</c:v>
                </c:pt>
                <c:pt idx="1997">
                  <c:v>41447</c:v>
                </c:pt>
                <c:pt idx="1998">
                  <c:v>41448</c:v>
                </c:pt>
                <c:pt idx="1999">
                  <c:v>41449</c:v>
                </c:pt>
                <c:pt idx="2000">
                  <c:v>41450</c:v>
                </c:pt>
                <c:pt idx="2001">
                  <c:v>41451</c:v>
                </c:pt>
                <c:pt idx="2002">
                  <c:v>41452</c:v>
                </c:pt>
                <c:pt idx="2003">
                  <c:v>41453</c:v>
                </c:pt>
                <c:pt idx="2004">
                  <c:v>41454</c:v>
                </c:pt>
                <c:pt idx="2005">
                  <c:v>41455</c:v>
                </c:pt>
                <c:pt idx="2006">
                  <c:v>41456</c:v>
                </c:pt>
                <c:pt idx="2007">
                  <c:v>41457</c:v>
                </c:pt>
                <c:pt idx="2008">
                  <c:v>41458</c:v>
                </c:pt>
                <c:pt idx="2009">
                  <c:v>41459</c:v>
                </c:pt>
                <c:pt idx="2010">
                  <c:v>41460</c:v>
                </c:pt>
                <c:pt idx="2011">
                  <c:v>41461</c:v>
                </c:pt>
                <c:pt idx="2012">
                  <c:v>41462</c:v>
                </c:pt>
                <c:pt idx="2013">
                  <c:v>41463</c:v>
                </c:pt>
                <c:pt idx="2014">
                  <c:v>41464</c:v>
                </c:pt>
                <c:pt idx="2015">
                  <c:v>41465</c:v>
                </c:pt>
                <c:pt idx="2016">
                  <c:v>41466</c:v>
                </c:pt>
                <c:pt idx="2017">
                  <c:v>41467</c:v>
                </c:pt>
                <c:pt idx="2018">
                  <c:v>41468</c:v>
                </c:pt>
                <c:pt idx="2019">
                  <c:v>41469</c:v>
                </c:pt>
                <c:pt idx="2020">
                  <c:v>41470</c:v>
                </c:pt>
                <c:pt idx="2021">
                  <c:v>41471</c:v>
                </c:pt>
                <c:pt idx="2022">
                  <c:v>41472</c:v>
                </c:pt>
                <c:pt idx="2023">
                  <c:v>41473</c:v>
                </c:pt>
                <c:pt idx="2024">
                  <c:v>41474</c:v>
                </c:pt>
                <c:pt idx="2025">
                  <c:v>41475</c:v>
                </c:pt>
                <c:pt idx="2026">
                  <c:v>41476</c:v>
                </c:pt>
                <c:pt idx="2027">
                  <c:v>41477</c:v>
                </c:pt>
                <c:pt idx="2028">
                  <c:v>41478</c:v>
                </c:pt>
                <c:pt idx="2029">
                  <c:v>41479</c:v>
                </c:pt>
                <c:pt idx="2030">
                  <c:v>41480</c:v>
                </c:pt>
                <c:pt idx="2031">
                  <c:v>41481</c:v>
                </c:pt>
                <c:pt idx="2032">
                  <c:v>41482</c:v>
                </c:pt>
                <c:pt idx="2033">
                  <c:v>41483</c:v>
                </c:pt>
                <c:pt idx="2034">
                  <c:v>41484</c:v>
                </c:pt>
                <c:pt idx="2035">
                  <c:v>41485</c:v>
                </c:pt>
                <c:pt idx="2036">
                  <c:v>41486</c:v>
                </c:pt>
                <c:pt idx="2037">
                  <c:v>41487</c:v>
                </c:pt>
                <c:pt idx="2038">
                  <c:v>41488</c:v>
                </c:pt>
                <c:pt idx="2039">
                  <c:v>41489</c:v>
                </c:pt>
                <c:pt idx="2040">
                  <c:v>41490</c:v>
                </c:pt>
                <c:pt idx="2041">
                  <c:v>41491</c:v>
                </c:pt>
                <c:pt idx="2042">
                  <c:v>41492</c:v>
                </c:pt>
                <c:pt idx="2043">
                  <c:v>41493</c:v>
                </c:pt>
                <c:pt idx="2044">
                  <c:v>41494</c:v>
                </c:pt>
                <c:pt idx="2045">
                  <c:v>41495</c:v>
                </c:pt>
                <c:pt idx="2046">
                  <c:v>41496</c:v>
                </c:pt>
                <c:pt idx="2047">
                  <c:v>41497</c:v>
                </c:pt>
                <c:pt idx="2048">
                  <c:v>41498</c:v>
                </c:pt>
                <c:pt idx="2049">
                  <c:v>41499</c:v>
                </c:pt>
                <c:pt idx="2050">
                  <c:v>41500</c:v>
                </c:pt>
                <c:pt idx="2051">
                  <c:v>41501</c:v>
                </c:pt>
                <c:pt idx="2052">
                  <c:v>41502</c:v>
                </c:pt>
                <c:pt idx="2053">
                  <c:v>41503</c:v>
                </c:pt>
                <c:pt idx="2054">
                  <c:v>41504</c:v>
                </c:pt>
                <c:pt idx="2055">
                  <c:v>41505</c:v>
                </c:pt>
                <c:pt idx="2056">
                  <c:v>41506</c:v>
                </c:pt>
                <c:pt idx="2057">
                  <c:v>41507</c:v>
                </c:pt>
                <c:pt idx="2058">
                  <c:v>41508</c:v>
                </c:pt>
                <c:pt idx="2059">
                  <c:v>41509</c:v>
                </c:pt>
                <c:pt idx="2060">
                  <c:v>41510</c:v>
                </c:pt>
                <c:pt idx="2061">
                  <c:v>41511</c:v>
                </c:pt>
                <c:pt idx="2062">
                  <c:v>41512</c:v>
                </c:pt>
                <c:pt idx="2063">
                  <c:v>41513</c:v>
                </c:pt>
                <c:pt idx="2064">
                  <c:v>41514</c:v>
                </c:pt>
                <c:pt idx="2065">
                  <c:v>41515</c:v>
                </c:pt>
                <c:pt idx="2066">
                  <c:v>41516</c:v>
                </c:pt>
                <c:pt idx="2067">
                  <c:v>41517</c:v>
                </c:pt>
                <c:pt idx="2068">
                  <c:v>41518</c:v>
                </c:pt>
                <c:pt idx="2069">
                  <c:v>41519</c:v>
                </c:pt>
                <c:pt idx="2070">
                  <c:v>41520</c:v>
                </c:pt>
                <c:pt idx="2071">
                  <c:v>41521</c:v>
                </c:pt>
                <c:pt idx="2072">
                  <c:v>41522</c:v>
                </c:pt>
                <c:pt idx="2073">
                  <c:v>41523</c:v>
                </c:pt>
                <c:pt idx="2074">
                  <c:v>41524</c:v>
                </c:pt>
                <c:pt idx="2075">
                  <c:v>41525</c:v>
                </c:pt>
                <c:pt idx="2076">
                  <c:v>41526</c:v>
                </c:pt>
                <c:pt idx="2077">
                  <c:v>41527</c:v>
                </c:pt>
                <c:pt idx="2078">
                  <c:v>41528</c:v>
                </c:pt>
                <c:pt idx="2079">
                  <c:v>41529</c:v>
                </c:pt>
                <c:pt idx="2080">
                  <c:v>41530</c:v>
                </c:pt>
                <c:pt idx="2081">
                  <c:v>41531</c:v>
                </c:pt>
                <c:pt idx="2082">
                  <c:v>41532</c:v>
                </c:pt>
                <c:pt idx="2083">
                  <c:v>41533</c:v>
                </c:pt>
                <c:pt idx="2084">
                  <c:v>41534</c:v>
                </c:pt>
                <c:pt idx="2085">
                  <c:v>41535</c:v>
                </c:pt>
                <c:pt idx="2086">
                  <c:v>41536</c:v>
                </c:pt>
                <c:pt idx="2087">
                  <c:v>41537</c:v>
                </c:pt>
                <c:pt idx="2088">
                  <c:v>41538</c:v>
                </c:pt>
                <c:pt idx="2089">
                  <c:v>41539</c:v>
                </c:pt>
                <c:pt idx="2090">
                  <c:v>41540</c:v>
                </c:pt>
                <c:pt idx="2091">
                  <c:v>41541</c:v>
                </c:pt>
                <c:pt idx="2092">
                  <c:v>41542</c:v>
                </c:pt>
                <c:pt idx="2093">
                  <c:v>41543</c:v>
                </c:pt>
                <c:pt idx="2094">
                  <c:v>41544</c:v>
                </c:pt>
                <c:pt idx="2095">
                  <c:v>41545</c:v>
                </c:pt>
                <c:pt idx="2096">
                  <c:v>41546</c:v>
                </c:pt>
                <c:pt idx="2097">
                  <c:v>41547</c:v>
                </c:pt>
                <c:pt idx="2098">
                  <c:v>41548</c:v>
                </c:pt>
                <c:pt idx="2099">
                  <c:v>41549</c:v>
                </c:pt>
                <c:pt idx="2100">
                  <c:v>41550</c:v>
                </c:pt>
                <c:pt idx="2101">
                  <c:v>41551</c:v>
                </c:pt>
                <c:pt idx="2102">
                  <c:v>41552</c:v>
                </c:pt>
                <c:pt idx="2103">
                  <c:v>41553</c:v>
                </c:pt>
                <c:pt idx="2104">
                  <c:v>41554</c:v>
                </c:pt>
                <c:pt idx="2105">
                  <c:v>41555</c:v>
                </c:pt>
                <c:pt idx="2106">
                  <c:v>41556</c:v>
                </c:pt>
                <c:pt idx="2107">
                  <c:v>41557</c:v>
                </c:pt>
                <c:pt idx="2108">
                  <c:v>41558</c:v>
                </c:pt>
                <c:pt idx="2109">
                  <c:v>41559</c:v>
                </c:pt>
                <c:pt idx="2110">
                  <c:v>41560</c:v>
                </c:pt>
                <c:pt idx="2111">
                  <c:v>41561</c:v>
                </c:pt>
                <c:pt idx="2112">
                  <c:v>41562</c:v>
                </c:pt>
                <c:pt idx="2113">
                  <c:v>41563</c:v>
                </c:pt>
                <c:pt idx="2114">
                  <c:v>41564</c:v>
                </c:pt>
                <c:pt idx="2115">
                  <c:v>41565</c:v>
                </c:pt>
                <c:pt idx="2116">
                  <c:v>41566</c:v>
                </c:pt>
                <c:pt idx="2117">
                  <c:v>41567</c:v>
                </c:pt>
                <c:pt idx="2118">
                  <c:v>41568</c:v>
                </c:pt>
                <c:pt idx="2119">
                  <c:v>41569</c:v>
                </c:pt>
                <c:pt idx="2120">
                  <c:v>41570</c:v>
                </c:pt>
                <c:pt idx="2121">
                  <c:v>41571</c:v>
                </c:pt>
                <c:pt idx="2122">
                  <c:v>41572</c:v>
                </c:pt>
                <c:pt idx="2123">
                  <c:v>41573</c:v>
                </c:pt>
                <c:pt idx="2124">
                  <c:v>41574</c:v>
                </c:pt>
                <c:pt idx="2125">
                  <c:v>41575</c:v>
                </c:pt>
                <c:pt idx="2126">
                  <c:v>41576</c:v>
                </c:pt>
                <c:pt idx="2127">
                  <c:v>41577</c:v>
                </c:pt>
                <c:pt idx="2128">
                  <c:v>41578</c:v>
                </c:pt>
                <c:pt idx="2129">
                  <c:v>41579</c:v>
                </c:pt>
                <c:pt idx="2130">
                  <c:v>41580</c:v>
                </c:pt>
                <c:pt idx="2131">
                  <c:v>41581</c:v>
                </c:pt>
                <c:pt idx="2132">
                  <c:v>41582</c:v>
                </c:pt>
                <c:pt idx="2133">
                  <c:v>41583</c:v>
                </c:pt>
                <c:pt idx="2134">
                  <c:v>41584</c:v>
                </c:pt>
                <c:pt idx="2135">
                  <c:v>41585</c:v>
                </c:pt>
                <c:pt idx="2136">
                  <c:v>41586</c:v>
                </c:pt>
                <c:pt idx="2137">
                  <c:v>41587</c:v>
                </c:pt>
                <c:pt idx="2138">
                  <c:v>41588</c:v>
                </c:pt>
                <c:pt idx="2139">
                  <c:v>41589</c:v>
                </c:pt>
                <c:pt idx="2140">
                  <c:v>41590</c:v>
                </c:pt>
                <c:pt idx="2141">
                  <c:v>41591</c:v>
                </c:pt>
                <c:pt idx="2142">
                  <c:v>41592</c:v>
                </c:pt>
                <c:pt idx="2143">
                  <c:v>41593</c:v>
                </c:pt>
                <c:pt idx="2144">
                  <c:v>41594</c:v>
                </c:pt>
                <c:pt idx="2145">
                  <c:v>41595</c:v>
                </c:pt>
                <c:pt idx="2146">
                  <c:v>41596</c:v>
                </c:pt>
                <c:pt idx="2147">
                  <c:v>41597</c:v>
                </c:pt>
                <c:pt idx="2148">
                  <c:v>41598</c:v>
                </c:pt>
                <c:pt idx="2149">
                  <c:v>41599</c:v>
                </c:pt>
                <c:pt idx="2150">
                  <c:v>41600</c:v>
                </c:pt>
                <c:pt idx="2151">
                  <c:v>41601</c:v>
                </c:pt>
                <c:pt idx="2152">
                  <c:v>41602</c:v>
                </c:pt>
                <c:pt idx="2153">
                  <c:v>41603</c:v>
                </c:pt>
                <c:pt idx="2154">
                  <c:v>41604</c:v>
                </c:pt>
                <c:pt idx="2155">
                  <c:v>41605</c:v>
                </c:pt>
                <c:pt idx="2156">
                  <c:v>41606</c:v>
                </c:pt>
                <c:pt idx="2157">
                  <c:v>41607</c:v>
                </c:pt>
                <c:pt idx="2158">
                  <c:v>41608</c:v>
                </c:pt>
                <c:pt idx="2159">
                  <c:v>41609</c:v>
                </c:pt>
                <c:pt idx="2160">
                  <c:v>41610</c:v>
                </c:pt>
                <c:pt idx="2161">
                  <c:v>41611</c:v>
                </c:pt>
                <c:pt idx="2162">
                  <c:v>41612</c:v>
                </c:pt>
                <c:pt idx="2163">
                  <c:v>41613</c:v>
                </c:pt>
                <c:pt idx="2164">
                  <c:v>41614</c:v>
                </c:pt>
                <c:pt idx="2165">
                  <c:v>41615</c:v>
                </c:pt>
                <c:pt idx="2166">
                  <c:v>41616</c:v>
                </c:pt>
                <c:pt idx="2167">
                  <c:v>41617</c:v>
                </c:pt>
                <c:pt idx="2168">
                  <c:v>41618</c:v>
                </c:pt>
                <c:pt idx="2169">
                  <c:v>41619</c:v>
                </c:pt>
                <c:pt idx="2170">
                  <c:v>41620</c:v>
                </c:pt>
                <c:pt idx="2171">
                  <c:v>41621</c:v>
                </c:pt>
                <c:pt idx="2172">
                  <c:v>41622</c:v>
                </c:pt>
                <c:pt idx="2173">
                  <c:v>41623</c:v>
                </c:pt>
                <c:pt idx="2174">
                  <c:v>41624</c:v>
                </c:pt>
                <c:pt idx="2175">
                  <c:v>41625</c:v>
                </c:pt>
                <c:pt idx="2176">
                  <c:v>41626</c:v>
                </c:pt>
                <c:pt idx="2177">
                  <c:v>41627</c:v>
                </c:pt>
                <c:pt idx="2178">
                  <c:v>41628</c:v>
                </c:pt>
                <c:pt idx="2179">
                  <c:v>41629</c:v>
                </c:pt>
                <c:pt idx="2180">
                  <c:v>41630</c:v>
                </c:pt>
                <c:pt idx="2181">
                  <c:v>41631</c:v>
                </c:pt>
                <c:pt idx="2182">
                  <c:v>41632</c:v>
                </c:pt>
                <c:pt idx="2183">
                  <c:v>41633</c:v>
                </c:pt>
                <c:pt idx="2184">
                  <c:v>41634</c:v>
                </c:pt>
                <c:pt idx="2185">
                  <c:v>41635</c:v>
                </c:pt>
                <c:pt idx="2186">
                  <c:v>41636</c:v>
                </c:pt>
                <c:pt idx="2187">
                  <c:v>41637</c:v>
                </c:pt>
                <c:pt idx="2188">
                  <c:v>41638</c:v>
                </c:pt>
                <c:pt idx="2189">
                  <c:v>41639</c:v>
                </c:pt>
                <c:pt idx="2190">
                  <c:v>41640</c:v>
                </c:pt>
                <c:pt idx="2191">
                  <c:v>41641</c:v>
                </c:pt>
                <c:pt idx="2192">
                  <c:v>41642</c:v>
                </c:pt>
                <c:pt idx="2193">
                  <c:v>41643</c:v>
                </c:pt>
                <c:pt idx="2194">
                  <c:v>41644</c:v>
                </c:pt>
                <c:pt idx="2195">
                  <c:v>41645</c:v>
                </c:pt>
                <c:pt idx="2196">
                  <c:v>41646</c:v>
                </c:pt>
                <c:pt idx="2197">
                  <c:v>41647</c:v>
                </c:pt>
                <c:pt idx="2198">
                  <c:v>41648</c:v>
                </c:pt>
                <c:pt idx="2199">
                  <c:v>41649</c:v>
                </c:pt>
                <c:pt idx="2200">
                  <c:v>41650</c:v>
                </c:pt>
                <c:pt idx="2201">
                  <c:v>41651</c:v>
                </c:pt>
                <c:pt idx="2202">
                  <c:v>41652</c:v>
                </c:pt>
                <c:pt idx="2203">
                  <c:v>41653</c:v>
                </c:pt>
                <c:pt idx="2204">
                  <c:v>41654</c:v>
                </c:pt>
                <c:pt idx="2205">
                  <c:v>41655</c:v>
                </c:pt>
                <c:pt idx="2206">
                  <c:v>41656</c:v>
                </c:pt>
                <c:pt idx="2207">
                  <c:v>41657</c:v>
                </c:pt>
                <c:pt idx="2208">
                  <c:v>41658</c:v>
                </c:pt>
                <c:pt idx="2209">
                  <c:v>41659</c:v>
                </c:pt>
                <c:pt idx="2210">
                  <c:v>41660</c:v>
                </c:pt>
                <c:pt idx="2211">
                  <c:v>41661</c:v>
                </c:pt>
                <c:pt idx="2212">
                  <c:v>41662</c:v>
                </c:pt>
                <c:pt idx="2213">
                  <c:v>41663</c:v>
                </c:pt>
                <c:pt idx="2214">
                  <c:v>41664</c:v>
                </c:pt>
                <c:pt idx="2215">
                  <c:v>41665</c:v>
                </c:pt>
                <c:pt idx="2216">
                  <c:v>41666</c:v>
                </c:pt>
                <c:pt idx="2217">
                  <c:v>41667</c:v>
                </c:pt>
                <c:pt idx="2218">
                  <c:v>41668</c:v>
                </c:pt>
                <c:pt idx="2219">
                  <c:v>41669</c:v>
                </c:pt>
                <c:pt idx="2220">
                  <c:v>41670</c:v>
                </c:pt>
                <c:pt idx="2221">
                  <c:v>41671</c:v>
                </c:pt>
                <c:pt idx="2222">
                  <c:v>41672</c:v>
                </c:pt>
                <c:pt idx="2223">
                  <c:v>41673</c:v>
                </c:pt>
                <c:pt idx="2224">
                  <c:v>41674</c:v>
                </c:pt>
                <c:pt idx="2225">
                  <c:v>41675</c:v>
                </c:pt>
                <c:pt idx="2226">
                  <c:v>41676</c:v>
                </c:pt>
                <c:pt idx="2227">
                  <c:v>41677</c:v>
                </c:pt>
                <c:pt idx="2228">
                  <c:v>41678</c:v>
                </c:pt>
                <c:pt idx="2229">
                  <c:v>41679</c:v>
                </c:pt>
                <c:pt idx="2230">
                  <c:v>41680</c:v>
                </c:pt>
                <c:pt idx="2231">
                  <c:v>41681</c:v>
                </c:pt>
                <c:pt idx="2232">
                  <c:v>41682</c:v>
                </c:pt>
                <c:pt idx="2233">
                  <c:v>41683</c:v>
                </c:pt>
                <c:pt idx="2234">
                  <c:v>41684</c:v>
                </c:pt>
                <c:pt idx="2235">
                  <c:v>41685</c:v>
                </c:pt>
                <c:pt idx="2236">
                  <c:v>41686</c:v>
                </c:pt>
                <c:pt idx="2237">
                  <c:v>41687</c:v>
                </c:pt>
                <c:pt idx="2238">
                  <c:v>41688</c:v>
                </c:pt>
                <c:pt idx="2239">
                  <c:v>41689</c:v>
                </c:pt>
                <c:pt idx="2240">
                  <c:v>41690</c:v>
                </c:pt>
                <c:pt idx="2241">
                  <c:v>41691</c:v>
                </c:pt>
                <c:pt idx="2242">
                  <c:v>41692</c:v>
                </c:pt>
                <c:pt idx="2243">
                  <c:v>41693</c:v>
                </c:pt>
                <c:pt idx="2244">
                  <c:v>41694</c:v>
                </c:pt>
                <c:pt idx="2245">
                  <c:v>41695</c:v>
                </c:pt>
                <c:pt idx="2246">
                  <c:v>41696</c:v>
                </c:pt>
                <c:pt idx="2247">
                  <c:v>41697</c:v>
                </c:pt>
                <c:pt idx="2248">
                  <c:v>41698</c:v>
                </c:pt>
                <c:pt idx="2249">
                  <c:v>41699</c:v>
                </c:pt>
                <c:pt idx="2250">
                  <c:v>41700</c:v>
                </c:pt>
                <c:pt idx="2251">
                  <c:v>41701</c:v>
                </c:pt>
                <c:pt idx="2252">
                  <c:v>41702</c:v>
                </c:pt>
                <c:pt idx="2253">
                  <c:v>41703</c:v>
                </c:pt>
                <c:pt idx="2254">
                  <c:v>41704</c:v>
                </c:pt>
                <c:pt idx="2255">
                  <c:v>41705</c:v>
                </c:pt>
                <c:pt idx="2256">
                  <c:v>41706</c:v>
                </c:pt>
                <c:pt idx="2257">
                  <c:v>41707</c:v>
                </c:pt>
                <c:pt idx="2258">
                  <c:v>41708</c:v>
                </c:pt>
                <c:pt idx="2259">
                  <c:v>41709</c:v>
                </c:pt>
                <c:pt idx="2260">
                  <c:v>41710</c:v>
                </c:pt>
                <c:pt idx="2261">
                  <c:v>41711</c:v>
                </c:pt>
                <c:pt idx="2262">
                  <c:v>41712</c:v>
                </c:pt>
                <c:pt idx="2263">
                  <c:v>41713</c:v>
                </c:pt>
                <c:pt idx="2264">
                  <c:v>41714</c:v>
                </c:pt>
                <c:pt idx="2265">
                  <c:v>41715</c:v>
                </c:pt>
                <c:pt idx="2266">
                  <c:v>41716</c:v>
                </c:pt>
                <c:pt idx="2267">
                  <c:v>41717</c:v>
                </c:pt>
                <c:pt idx="2268">
                  <c:v>41718</c:v>
                </c:pt>
                <c:pt idx="2269">
                  <c:v>41719</c:v>
                </c:pt>
                <c:pt idx="2270">
                  <c:v>41720</c:v>
                </c:pt>
                <c:pt idx="2271">
                  <c:v>41721</c:v>
                </c:pt>
                <c:pt idx="2272">
                  <c:v>41722</c:v>
                </c:pt>
                <c:pt idx="2273">
                  <c:v>41723</c:v>
                </c:pt>
                <c:pt idx="2274">
                  <c:v>41724</c:v>
                </c:pt>
                <c:pt idx="2275">
                  <c:v>41725</c:v>
                </c:pt>
                <c:pt idx="2276">
                  <c:v>41726</c:v>
                </c:pt>
                <c:pt idx="2277">
                  <c:v>41727</c:v>
                </c:pt>
                <c:pt idx="2278">
                  <c:v>41728</c:v>
                </c:pt>
                <c:pt idx="2279">
                  <c:v>41729</c:v>
                </c:pt>
                <c:pt idx="2280">
                  <c:v>41730</c:v>
                </c:pt>
                <c:pt idx="2281">
                  <c:v>41731</c:v>
                </c:pt>
                <c:pt idx="2282">
                  <c:v>41732</c:v>
                </c:pt>
                <c:pt idx="2283">
                  <c:v>41733</c:v>
                </c:pt>
                <c:pt idx="2284">
                  <c:v>41734</c:v>
                </c:pt>
                <c:pt idx="2285">
                  <c:v>41735</c:v>
                </c:pt>
                <c:pt idx="2286">
                  <c:v>41736</c:v>
                </c:pt>
                <c:pt idx="2287">
                  <c:v>41737</c:v>
                </c:pt>
                <c:pt idx="2288">
                  <c:v>41738</c:v>
                </c:pt>
                <c:pt idx="2289">
                  <c:v>41739</c:v>
                </c:pt>
                <c:pt idx="2290">
                  <c:v>41740</c:v>
                </c:pt>
                <c:pt idx="2291">
                  <c:v>41741</c:v>
                </c:pt>
                <c:pt idx="2292">
                  <c:v>41742</c:v>
                </c:pt>
                <c:pt idx="2293">
                  <c:v>41743</c:v>
                </c:pt>
                <c:pt idx="2294">
                  <c:v>41744</c:v>
                </c:pt>
                <c:pt idx="2295">
                  <c:v>41745</c:v>
                </c:pt>
                <c:pt idx="2296">
                  <c:v>41746</c:v>
                </c:pt>
                <c:pt idx="2297">
                  <c:v>41747</c:v>
                </c:pt>
                <c:pt idx="2298">
                  <c:v>41748</c:v>
                </c:pt>
                <c:pt idx="2299">
                  <c:v>41749</c:v>
                </c:pt>
                <c:pt idx="2300">
                  <c:v>41750</c:v>
                </c:pt>
                <c:pt idx="2301">
                  <c:v>41751</c:v>
                </c:pt>
                <c:pt idx="2302">
                  <c:v>41752</c:v>
                </c:pt>
                <c:pt idx="2303">
                  <c:v>41753</c:v>
                </c:pt>
                <c:pt idx="2304">
                  <c:v>41754</c:v>
                </c:pt>
                <c:pt idx="2305">
                  <c:v>41755</c:v>
                </c:pt>
                <c:pt idx="2306">
                  <c:v>41756</c:v>
                </c:pt>
                <c:pt idx="2307">
                  <c:v>41757</c:v>
                </c:pt>
                <c:pt idx="2308">
                  <c:v>41758</c:v>
                </c:pt>
                <c:pt idx="2309">
                  <c:v>41759</c:v>
                </c:pt>
                <c:pt idx="2310">
                  <c:v>41760</c:v>
                </c:pt>
                <c:pt idx="2311">
                  <c:v>41761</c:v>
                </c:pt>
                <c:pt idx="2312">
                  <c:v>41762</c:v>
                </c:pt>
                <c:pt idx="2313">
                  <c:v>41763</c:v>
                </c:pt>
                <c:pt idx="2314">
                  <c:v>41764</c:v>
                </c:pt>
                <c:pt idx="2315">
                  <c:v>41765</c:v>
                </c:pt>
                <c:pt idx="2316">
                  <c:v>41766</c:v>
                </c:pt>
                <c:pt idx="2317">
                  <c:v>41767</c:v>
                </c:pt>
                <c:pt idx="2318">
                  <c:v>41768</c:v>
                </c:pt>
                <c:pt idx="2319">
                  <c:v>41769</c:v>
                </c:pt>
                <c:pt idx="2320">
                  <c:v>41770</c:v>
                </c:pt>
                <c:pt idx="2321">
                  <c:v>41771</c:v>
                </c:pt>
                <c:pt idx="2322">
                  <c:v>41772</c:v>
                </c:pt>
                <c:pt idx="2323">
                  <c:v>41773</c:v>
                </c:pt>
                <c:pt idx="2324">
                  <c:v>41774</c:v>
                </c:pt>
                <c:pt idx="2325">
                  <c:v>41775</c:v>
                </c:pt>
                <c:pt idx="2326">
                  <c:v>41776</c:v>
                </c:pt>
                <c:pt idx="2327">
                  <c:v>41777</c:v>
                </c:pt>
                <c:pt idx="2328">
                  <c:v>41778</c:v>
                </c:pt>
                <c:pt idx="2329">
                  <c:v>41779</c:v>
                </c:pt>
                <c:pt idx="2330">
                  <c:v>41780</c:v>
                </c:pt>
                <c:pt idx="2331">
                  <c:v>41781</c:v>
                </c:pt>
                <c:pt idx="2332">
                  <c:v>41782</c:v>
                </c:pt>
                <c:pt idx="2333">
                  <c:v>41783</c:v>
                </c:pt>
                <c:pt idx="2334">
                  <c:v>41784</c:v>
                </c:pt>
                <c:pt idx="2335">
                  <c:v>41785</c:v>
                </c:pt>
                <c:pt idx="2336">
                  <c:v>41786</c:v>
                </c:pt>
                <c:pt idx="2337">
                  <c:v>41787</c:v>
                </c:pt>
                <c:pt idx="2338">
                  <c:v>41788</c:v>
                </c:pt>
                <c:pt idx="2339">
                  <c:v>41789</c:v>
                </c:pt>
                <c:pt idx="2340">
                  <c:v>41790</c:v>
                </c:pt>
                <c:pt idx="2341">
                  <c:v>41791</c:v>
                </c:pt>
                <c:pt idx="2342">
                  <c:v>41792</c:v>
                </c:pt>
                <c:pt idx="2343">
                  <c:v>41793</c:v>
                </c:pt>
                <c:pt idx="2344">
                  <c:v>41794</c:v>
                </c:pt>
                <c:pt idx="2345">
                  <c:v>41795</c:v>
                </c:pt>
                <c:pt idx="2346">
                  <c:v>41796</c:v>
                </c:pt>
                <c:pt idx="2347">
                  <c:v>41797</c:v>
                </c:pt>
                <c:pt idx="2348">
                  <c:v>41798</c:v>
                </c:pt>
                <c:pt idx="2349">
                  <c:v>41799</c:v>
                </c:pt>
                <c:pt idx="2350">
                  <c:v>41800</c:v>
                </c:pt>
                <c:pt idx="2351">
                  <c:v>41801</c:v>
                </c:pt>
                <c:pt idx="2352">
                  <c:v>41802</c:v>
                </c:pt>
                <c:pt idx="2353">
                  <c:v>41803</c:v>
                </c:pt>
                <c:pt idx="2354">
                  <c:v>41804</c:v>
                </c:pt>
                <c:pt idx="2355">
                  <c:v>41805</c:v>
                </c:pt>
                <c:pt idx="2356">
                  <c:v>41806</c:v>
                </c:pt>
                <c:pt idx="2357">
                  <c:v>41807</c:v>
                </c:pt>
                <c:pt idx="2358">
                  <c:v>41808</c:v>
                </c:pt>
                <c:pt idx="2359">
                  <c:v>41809</c:v>
                </c:pt>
                <c:pt idx="2360">
                  <c:v>41810</c:v>
                </c:pt>
                <c:pt idx="2361">
                  <c:v>41811</c:v>
                </c:pt>
                <c:pt idx="2362">
                  <c:v>41812</c:v>
                </c:pt>
                <c:pt idx="2363">
                  <c:v>41813</c:v>
                </c:pt>
                <c:pt idx="2364">
                  <c:v>41814</c:v>
                </c:pt>
                <c:pt idx="2365">
                  <c:v>41815</c:v>
                </c:pt>
                <c:pt idx="2366">
                  <c:v>41816</c:v>
                </c:pt>
                <c:pt idx="2367">
                  <c:v>41817</c:v>
                </c:pt>
                <c:pt idx="2368">
                  <c:v>41818</c:v>
                </c:pt>
                <c:pt idx="2369">
                  <c:v>41819</c:v>
                </c:pt>
                <c:pt idx="2370">
                  <c:v>41820</c:v>
                </c:pt>
                <c:pt idx="2371">
                  <c:v>41821</c:v>
                </c:pt>
                <c:pt idx="2372">
                  <c:v>41822</c:v>
                </c:pt>
                <c:pt idx="2373">
                  <c:v>41823</c:v>
                </c:pt>
                <c:pt idx="2374">
                  <c:v>41824</c:v>
                </c:pt>
                <c:pt idx="2375">
                  <c:v>41825</c:v>
                </c:pt>
                <c:pt idx="2376">
                  <c:v>41826</c:v>
                </c:pt>
                <c:pt idx="2377">
                  <c:v>41827</c:v>
                </c:pt>
                <c:pt idx="2378">
                  <c:v>41828</c:v>
                </c:pt>
                <c:pt idx="2379">
                  <c:v>41829</c:v>
                </c:pt>
                <c:pt idx="2380">
                  <c:v>41830</c:v>
                </c:pt>
                <c:pt idx="2381">
                  <c:v>41831</c:v>
                </c:pt>
                <c:pt idx="2382">
                  <c:v>41832</c:v>
                </c:pt>
                <c:pt idx="2383">
                  <c:v>41833</c:v>
                </c:pt>
                <c:pt idx="2384">
                  <c:v>41834</c:v>
                </c:pt>
                <c:pt idx="2385">
                  <c:v>41835</c:v>
                </c:pt>
                <c:pt idx="2386">
                  <c:v>41836</c:v>
                </c:pt>
                <c:pt idx="2387">
                  <c:v>41837</c:v>
                </c:pt>
                <c:pt idx="2388">
                  <c:v>41838</c:v>
                </c:pt>
                <c:pt idx="2389">
                  <c:v>41839</c:v>
                </c:pt>
                <c:pt idx="2390">
                  <c:v>41840</c:v>
                </c:pt>
                <c:pt idx="2391">
                  <c:v>41841</c:v>
                </c:pt>
                <c:pt idx="2392">
                  <c:v>41842</c:v>
                </c:pt>
                <c:pt idx="2393">
                  <c:v>41843</c:v>
                </c:pt>
                <c:pt idx="2394">
                  <c:v>41844</c:v>
                </c:pt>
                <c:pt idx="2395">
                  <c:v>41845</c:v>
                </c:pt>
                <c:pt idx="2396">
                  <c:v>41846</c:v>
                </c:pt>
                <c:pt idx="2397">
                  <c:v>41847</c:v>
                </c:pt>
                <c:pt idx="2398">
                  <c:v>41848</c:v>
                </c:pt>
                <c:pt idx="2399">
                  <c:v>41849</c:v>
                </c:pt>
                <c:pt idx="2400">
                  <c:v>41850</c:v>
                </c:pt>
                <c:pt idx="2401">
                  <c:v>41851</c:v>
                </c:pt>
                <c:pt idx="2402">
                  <c:v>41852</c:v>
                </c:pt>
                <c:pt idx="2403">
                  <c:v>41853</c:v>
                </c:pt>
                <c:pt idx="2404">
                  <c:v>41854</c:v>
                </c:pt>
                <c:pt idx="2405">
                  <c:v>41855</c:v>
                </c:pt>
                <c:pt idx="2406">
                  <c:v>41856</c:v>
                </c:pt>
                <c:pt idx="2407">
                  <c:v>41857</c:v>
                </c:pt>
                <c:pt idx="2408">
                  <c:v>41858</c:v>
                </c:pt>
                <c:pt idx="2409">
                  <c:v>41859</c:v>
                </c:pt>
                <c:pt idx="2410">
                  <c:v>41860</c:v>
                </c:pt>
                <c:pt idx="2411">
                  <c:v>41861</c:v>
                </c:pt>
                <c:pt idx="2412">
                  <c:v>41862</c:v>
                </c:pt>
                <c:pt idx="2413">
                  <c:v>41863</c:v>
                </c:pt>
                <c:pt idx="2414">
                  <c:v>41864</c:v>
                </c:pt>
                <c:pt idx="2415">
                  <c:v>41865</c:v>
                </c:pt>
                <c:pt idx="2416">
                  <c:v>41866</c:v>
                </c:pt>
                <c:pt idx="2417">
                  <c:v>41867</c:v>
                </c:pt>
                <c:pt idx="2418">
                  <c:v>41868</c:v>
                </c:pt>
                <c:pt idx="2419">
                  <c:v>41869</c:v>
                </c:pt>
                <c:pt idx="2420">
                  <c:v>41870</c:v>
                </c:pt>
                <c:pt idx="2421">
                  <c:v>41871</c:v>
                </c:pt>
                <c:pt idx="2422">
                  <c:v>41872</c:v>
                </c:pt>
                <c:pt idx="2423">
                  <c:v>41873</c:v>
                </c:pt>
                <c:pt idx="2424">
                  <c:v>41874</c:v>
                </c:pt>
                <c:pt idx="2425">
                  <c:v>41875</c:v>
                </c:pt>
                <c:pt idx="2426">
                  <c:v>41876</c:v>
                </c:pt>
                <c:pt idx="2427">
                  <c:v>41877</c:v>
                </c:pt>
                <c:pt idx="2428">
                  <c:v>41878</c:v>
                </c:pt>
                <c:pt idx="2429">
                  <c:v>41879</c:v>
                </c:pt>
                <c:pt idx="2430">
                  <c:v>41880</c:v>
                </c:pt>
                <c:pt idx="2431">
                  <c:v>41881</c:v>
                </c:pt>
                <c:pt idx="2432">
                  <c:v>41882</c:v>
                </c:pt>
                <c:pt idx="2433">
                  <c:v>41883</c:v>
                </c:pt>
                <c:pt idx="2434">
                  <c:v>41884</c:v>
                </c:pt>
                <c:pt idx="2435">
                  <c:v>41885</c:v>
                </c:pt>
                <c:pt idx="2436">
                  <c:v>41886</c:v>
                </c:pt>
                <c:pt idx="2437">
                  <c:v>41887</c:v>
                </c:pt>
                <c:pt idx="2438">
                  <c:v>41888</c:v>
                </c:pt>
                <c:pt idx="2439">
                  <c:v>41889</c:v>
                </c:pt>
                <c:pt idx="2440">
                  <c:v>41890</c:v>
                </c:pt>
                <c:pt idx="2441">
                  <c:v>41891</c:v>
                </c:pt>
                <c:pt idx="2442">
                  <c:v>41892</c:v>
                </c:pt>
                <c:pt idx="2443">
                  <c:v>41893</c:v>
                </c:pt>
                <c:pt idx="2444">
                  <c:v>41894</c:v>
                </c:pt>
                <c:pt idx="2445">
                  <c:v>41895</c:v>
                </c:pt>
                <c:pt idx="2446">
                  <c:v>41896</c:v>
                </c:pt>
                <c:pt idx="2447">
                  <c:v>41897</c:v>
                </c:pt>
                <c:pt idx="2448">
                  <c:v>41898</c:v>
                </c:pt>
                <c:pt idx="2449">
                  <c:v>41899</c:v>
                </c:pt>
                <c:pt idx="2450">
                  <c:v>41900</c:v>
                </c:pt>
                <c:pt idx="2451">
                  <c:v>41901</c:v>
                </c:pt>
                <c:pt idx="2452">
                  <c:v>41902</c:v>
                </c:pt>
                <c:pt idx="2453">
                  <c:v>41903</c:v>
                </c:pt>
                <c:pt idx="2454">
                  <c:v>41904</c:v>
                </c:pt>
                <c:pt idx="2455">
                  <c:v>41905</c:v>
                </c:pt>
                <c:pt idx="2456">
                  <c:v>41906</c:v>
                </c:pt>
                <c:pt idx="2457">
                  <c:v>41907</c:v>
                </c:pt>
                <c:pt idx="2458">
                  <c:v>41908</c:v>
                </c:pt>
                <c:pt idx="2459">
                  <c:v>41909</c:v>
                </c:pt>
                <c:pt idx="2460">
                  <c:v>41910</c:v>
                </c:pt>
                <c:pt idx="2461">
                  <c:v>41911</c:v>
                </c:pt>
                <c:pt idx="2462">
                  <c:v>41912</c:v>
                </c:pt>
                <c:pt idx="2463">
                  <c:v>41913</c:v>
                </c:pt>
                <c:pt idx="2464">
                  <c:v>41914</c:v>
                </c:pt>
                <c:pt idx="2465">
                  <c:v>41915</c:v>
                </c:pt>
                <c:pt idx="2466">
                  <c:v>41916</c:v>
                </c:pt>
                <c:pt idx="2467">
                  <c:v>41917</c:v>
                </c:pt>
                <c:pt idx="2468">
                  <c:v>41918</c:v>
                </c:pt>
                <c:pt idx="2469">
                  <c:v>41919</c:v>
                </c:pt>
                <c:pt idx="2470">
                  <c:v>41920</c:v>
                </c:pt>
                <c:pt idx="2471">
                  <c:v>41921</c:v>
                </c:pt>
                <c:pt idx="2472">
                  <c:v>41922</c:v>
                </c:pt>
                <c:pt idx="2473">
                  <c:v>41923</c:v>
                </c:pt>
                <c:pt idx="2474">
                  <c:v>41924</c:v>
                </c:pt>
                <c:pt idx="2475">
                  <c:v>41925</c:v>
                </c:pt>
                <c:pt idx="2476">
                  <c:v>41926</c:v>
                </c:pt>
                <c:pt idx="2477">
                  <c:v>41927</c:v>
                </c:pt>
                <c:pt idx="2478">
                  <c:v>41928</c:v>
                </c:pt>
                <c:pt idx="2479">
                  <c:v>41929</c:v>
                </c:pt>
                <c:pt idx="2480">
                  <c:v>41930</c:v>
                </c:pt>
                <c:pt idx="2481">
                  <c:v>41931</c:v>
                </c:pt>
                <c:pt idx="2482">
                  <c:v>41932</c:v>
                </c:pt>
                <c:pt idx="2483">
                  <c:v>41933</c:v>
                </c:pt>
                <c:pt idx="2484">
                  <c:v>41934</c:v>
                </c:pt>
                <c:pt idx="2485">
                  <c:v>41935</c:v>
                </c:pt>
                <c:pt idx="2486">
                  <c:v>41936</c:v>
                </c:pt>
                <c:pt idx="2487">
                  <c:v>41937</c:v>
                </c:pt>
                <c:pt idx="2488">
                  <c:v>41938</c:v>
                </c:pt>
                <c:pt idx="2489">
                  <c:v>41939</c:v>
                </c:pt>
                <c:pt idx="2490">
                  <c:v>41940</c:v>
                </c:pt>
                <c:pt idx="2491">
                  <c:v>41941</c:v>
                </c:pt>
                <c:pt idx="2492">
                  <c:v>41942</c:v>
                </c:pt>
                <c:pt idx="2493">
                  <c:v>41943</c:v>
                </c:pt>
                <c:pt idx="2494">
                  <c:v>41944</c:v>
                </c:pt>
                <c:pt idx="2495">
                  <c:v>41945</c:v>
                </c:pt>
                <c:pt idx="2496">
                  <c:v>41946</c:v>
                </c:pt>
                <c:pt idx="2497">
                  <c:v>41947</c:v>
                </c:pt>
                <c:pt idx="2498">
                  <c:v>41948</c:v>
                </c:pt>
                <c:pt idx="2499">
                  <c:v>41949</c:v>
                </c:pt>
                <c:pt idx="2500">
                  <c:v>41950</c:v>
                </c:pt>
                <c:pt idx="2501">
                  <c:v>41951</c:v>
                </c:pt>
                <c:pt idx="2502">
                  <c:v>41952</c:v>
                </c:pt>
                <c:pt idx="2503">
                  <c:v>41953</c:v>
                </c:pt>
                <c:pt idx="2504">
                  <c:v>41954</c:v>
                </c:pt>
                <c:pt idx="2505">
                  <c:v>41955</c:v>
                </c:pt>
                <c:pt idx="2506">
                  <c:v>41956</c:v>
                </c:pt>
                <c:pt idx="2507">
                  <c:v>41957</c:v>
                </c:pt>
                <c:pt idx="2508">
                  <c:v>41958</c:v>
                </c:pt>
                <c:pt idx="2509">
                  <c:v>41959</c:v>
                </c:pt>
                <c:pt idx="2510">
                  <c:v>41960</c:v>
                </c:pt>
                <c:pt idx="2511">
                  <c:v>41961</c:v>
                </c:pt>
                <c:pt idx="2512">
                  <c:v>41962</c:v>
                </c:pt>
                <c:pt idx="2513">
                  <c:v>41963</c:v>
                </c:pt>
                <c:pt idx="2514">
                  <c:v>41964</c:v>
                </c:pt>
                <c:pt idx="2515">
                  <c:v>41965</c:v>
                </c:pt>
                <c:pt idx="2516">
                  <c:v>41966</c:v>
                </c:pt>
                <c:pt idx="2517">
                  <c:v>41967</c:v>
                </c:pt>
                <c:pt idx="2518">
                  <c:v>41968</c:v>
                </c:pt>
                <c:pt idx="2519">
                  <c:v>41969</c:v>
                </c:pt>
                <c:pt idx="2520">
                  <c:v>41970</c:v>
                </c:pt>
                <c:pt idx="2521">
                  <c:v>41971</c:v>
                </c:pt>
                <c:pt idx="2522">
                  <c:v>41972</c:v>
                </c:pt>
                <c:pt idx="2523">
                  <c:v>41973</c:v>
                </c:pt>
                <c:pt idx="2524">
                  <c:v>41974</c:v>
                </c:pt>
                <c:pt idx="2525">
                  <c:v>41975</c:v>
                </c:pt>
                <c:pt idx="2526">
                  <c:v>41976</c:v>
                </c:pt>
                <c:pt idx="2527">
                  <c:v>41977</c:v>
                </c:pt>
                <c:pt idx="2528">
                  <c:v>41978</c:v>
                </c:pt>
                <c:pt idx="2529">
                  <c:v>41979</c:v>
                </c:pt>
                <c:pt idx="2530">
                  <c:v>41980</c:v>
                </c:pt>
                <c:pt idx="2531">
                  <c:v>41981</c:v>
                </c:pt>
                <c:pt idx="2532">
                  <c:v>41982</c:v>
                </c:pt>
                <c:pt idx="2533">
                  <c:v>41983</c:v>
                </c:pt>
                <c:pt idx="2534">
                  <c:v>41984</c:v>
                </c:pt>
                <c:pt idx="2535">
                  <c:v>41985</c:v>
                </c:pt>
                <c:pt idx="2536">
                  <c:v>41986</c:v>
                </c:pt>
                <c:pt idx="2537">
                  <c:v>41987</c:v>
                </c:pt>
                <c:pt idx="2538">
                  <c:v>41988</c:v>
                </c:pt>
                <c:pt idx="2539">
                  <c:v>41989</c:v>
                </c:pt>
                <c:pt idx="2540">
                  <c:v>41990</c:v>
                </c:pt>
                <c:pt idx="2541">
                  <c:v>41991</c:v>
                </c:pt>
                <c:pt idx="2542">
                  <c:v>41992</c:v>
                </c:pt>
                <c:pt idx="2543">
                  <c:v>41993</c:v>
                </c:pt>
                <c:pt idx="2544">
                  <c:v>41994</c:v>
                </c:pt>
                <c:pt idx="2545">
                  <c:v>41995</c:v>
                </c:pt>
                <c:pt idx="2546">
                  <c:v>41996</c:v>
                </c:pt>
                <c:pt idx="2547">
                  <c:v>41997</c:v>
                </c:pt>
                <c:pt idx="2548">
                  <c:v>41998</c:v>
                </c:pt>
                <c:pt idx="2549">
                  <c:v>41999</c:v>
                </c:pt>
                <c:pt idx="2550">
                  <c:v>42000</c:v>
                </c:pt>
                <c:pt idx="2551">
                  <c:v>42001</c:v>
                </c:pt>
                <c:pt idx="2552">
                  <c:v>42002</c:v>
                </c:pt>
                <c:pt idx="2553">
                  <c:v>42003</c:v>
                </c:pt>
                <c:pt idx="2554">
                  <c:v>42004</c:v>
                </c:pt>
                <c:pt idx="2555">
                  <c:v>42005</c:v>
                </c:pt>
                <c:pt idx="2556">
                  <c:v>42006</c:v>
                </c:pt>
                <c:pt idx="2557">
                  <c:v>42007</c:v>
                </c:pt>
                <c:pt idx="2558">
                  <c:v>42008</c:v>
                </c:pt>
                <c:pt idx="2559">
                  <c:v>42009</c:v>
                </c:pt>
                <c:pt idx="2560">
                  <c:v>42010</c:v>
                </c:pt>
                <c:pt idx="2561">
                  <c:v>42011</c:v>
                </c:pt>
                <c:pt idx="2562">
                  <c:v>42012</c:v>
                </c:pt>
                <c:pt idx="2563">
                  <c:v>42013</c:v>
                </c:pt>
                <c:pt idx="2564">
                  <c:v>42014</c:v>
                </c:pt>
                <c:pt idx="2565">
                  <c:v>42015</c:v>
                </c:pt>
                <c:pt idx="2566">
                  <c:v>42016</c:v>
                </c:pt>
                <c:pt idx="2567">
                  <c:v>42017</c:v>
                </c:pt>
                <c:pt idx="2568">
                  <c:v>42018</c:v>
                </c:pt>
                <c:pt idx="2569">
                  <c:v>42019</c:v>
                </c:pt>
                <c:pt idx="2570">
                  <c:v>42020</c:v>
                </c:pt>
                <c:pt idx="2571">
                  <c:v>42021</c:v>
                </c:pt>
                <c:pt idx="2572">
                  <c:v>42022</c:v>
                </c:pt>
                <c:pt idx="2573">
                  <c:v>42023</c:v>
                </c:pt>
                <c:pt idx="2574">
                  <c:v>42024</c:v>
                </c:pt>
                <c:pt idx="2575">
                  <c:v>42025</c:v>
                </c:pt>
                <c:pt idx="2576">
                  <c:v>42026</c:v>
                </c:pt>
                <c:pt idx="2577">
                  <c:v>42027</c:v>
                </c:pt>
                <c:pt idx="2578">
                  <c:v>42028</c:v>
                </c:pt>
                <c:pt idx="2579">
                  <c:v>42029</c:v>
                </c:pt>
                <c:pt idx="2580">
                  <c:v>42030</c:v>
                </c:pt>
                <c:pt idx="2581">
                  <c:v>42031</c:v>
                </c:pt>
                <c:pt idx="2582">
                  <c:v>42032</c:v>
                </c:pt>
                <c:pt idx="2583">
                  <c:v>42033</c:v>
                </c:pt>
                <c:pt idx="2584">
                  <c:v>42034</c:v>
                </c:pt>
                <c:pt idx="2585">
                  <c:v>42035</c:v>
                </c:pt>
                <c:pt idx="2586">
                  <c:v>42036</c:v>
                </c:pt>
                <c:pt idx="2587">
                  <c:v>42037</c:v>
                </c:pt>
                <c:pt idx="2588">
                  <c:v>42038</c:v>
                </c:pt>
                <c:pt idx="2589">
                  <c:v>42039</c:v>
                </c:pt>
                <c:pt idx="2590">
                  <c:v>42040</c:v>
                </c:pt>
                <c:pt idx="2591">
                  <c:v>42041</c:v>
                </c:pt>
                <c:pt idx="2592">
                  <c:v>42042</c:v>
                </c:pt>
                <c:pt idx="2593">
                  <c:v>42043</c:v>
                </c:pt>
                <c:pt idx="2594">
                  <c:v>42044</c:v>
                </c:pt>
                <c:pt idx="2595">
                  <c:v>42045</c:v>
                </c:pt>
                <c:pt idx="2596">
                  <c:v>42046</c:v>
                </c:pt>
                <c:pt idx="2597">
                  <c:v>42047</c:v>
                </c:pt>
                <c:pt idx="2598">
                  <c:v>42048</c:v>
                </c:pt>
                <c:pt idx="2599">
                  <c:v>42049</c:v>
                </c:pt>
                <c:pt idx="2600">
                  <c:v>42050</c:v>
                </c:pt>
                <c:pt idx="2601">
                  <c:v>42051</c:v>
                </c:pt>
                <c:pt idx="2602">
                  <c:v>42052</c:v>
                </c:pt>
                <c:pt idx="2603">
                  <c:v>42053</c:v>
                </c:pt>
                <c:pt idx="2604">
                  <c:v>42054</c:v>
                </c:pt>
                <c:pt idx="2605">
                  <c:v>42055</c:v>
                </c:pt>
                <c:pt idx="2606">
                  <c:v>42056</c:v>
                </c:pt>
                <c:pt idx="2607">
                  <c:v>42057</c:v>
                </c:pt>
                <c:pt idx="2608">
                  <c:v>42058</c:v>
                </c:pt>
                <c:pt idx="2609">
                  <c:v>42059</c:v>
                </c:pt>
                <c:pt idx="2610">
                  <c:v>42060</c:v>
                </c:pt>
                <c:pt idx="2611">
                  <c:v>42061</c:v>
                </c:pt>
                <c:pt idx="2612">
                  <c:v>42062</c:v>
                </c:pt>
                <c:pt idx="2613">
                  <c:v>42063</c:v>
                </c:pt>
                <c:pt idx="2614">
                  <c:v>42064</c:v>
                </c:pt>
                <c:pt idx="2615">
                  <c:v>42065</c:v>
                </c:pt>
                <c:pt idx="2616">
                  <c:v>42066</c:v>
                </c:pt>
                <c:pt idx="2617">
                  <c:v>42067</c:v>
                </c:pt>
                <c:pt idx="2618">
                  <c:v>42068</c:v>
                </c:pt>
                <c:pt idx="2619">
                  <c:v>42069</c:v>
                </c:pt>
                <c:pt idx="2620">
                  <c:v>42070</c:v>
                </c:pt>
                <c:pt idx="2621">
                  <c:v>42071</c:v>
                </c:pt>
                <c:pt idx="2622">
                  <c:v>42072</c:v>
                </c:pt>
                <c:pt idx="2623">
                  <c:v>42073</c:v>
                </c:pt>
                <c:pt idx="2624">
                  <c:v>42074</c:v>
                </c:pt>
                <c:pt idx="2625">
                  <c:v>42075</c:v>
                </c:pt>
                <c:pt idx="2626">
                  <c:v>42076</c:v>
                </c:pt>
                <c:pt idx="2627">
                  <c:v>42077</c:v>
                </c:pt>
                <c:pt idx="2628">
                  <c:v>42078</c:v>
                </c:pt>
                <c:pt idx="2629">
                  <c:v>42079</c:v>
                </c:pt>
                <c:pt idx="2630">
                  <c:v>42080</c:v>
                </c:pt>
                <c:pt idx="2631">
                  <c:v>42081</c:v>
                </c:pt>
                <c:pt idx="2632">
                  <c:v>42082</c:v>
                </c:pt>
                <c:pt idx="2633">
                  <c:v>42083</c:v>
                </c:pt>
                <c:pt idx="2634">
                  <c:v>42084</c:v>
                </c:pt>
                <c:pt idx="2635">
                  <c:v>42085</c:v>
                </c:pt>
                <c:pt idx="2636">
                  <c:v>42086</c:v>
                </c:pt>
                <c:pt idx="2637">
                  <c:v>42087</c:v>
                </c:pt>
                <c:pt idx="2638">
                  <c:v>42088</c:v>
                </c:pt>
                <c:pt idx="2639">
                  <c:v>42089</c:v>
                </c:pt>
                <c:pt idx="2640">
                  <c:v>42090</c:v>
                </c:pt>
                <c:pt idx="2641">
                  <c:v>42091</c:v>
                </c:pt>
                <c:pt idx="2642">
                  <c:v>42092</c:v>
                </c:pt>
                <c:pt idx="2643">
                  <c:v>42093</c:v>
                </c:pt>
                <c:pt idx="2644">
                  <c:v>42094</c:v>
                </c:pt>
                <c:pt idx="2645">
                  <c:v>42095</c:v>
                </c:pt>
                <c:pt idx="2646">
                  <c:v>42096</c:v>
                </c:pt>
                <c:pt idx="2647">
                  <c:v>42097</c:v>
                </c:pt>
                <c:pt idx="2648">
                  <c:v>42098</c:v>
                </c:pt>
                <c:pt idx="2649">
                  <c:v>42099</c:v>
                </c:pt>
                <c:pt idx="2650">
                  <c:v>42100</c:v>
                </c:pt>
                <c:pt idx="2651">
                  <c:v>42101</c:v>
                </c:pt>
                <c:pt idx="2652">
                  <c:v>42102</c:v>
                </c:pt>
                <c:pt idx="2653">
                  <c:v>42103</c:v>
                </c:pt>
                <c:pt idx="2654">
                  <c:v>42104</c:v>
                </c:pt>
                <c:pt idx="2655">
                  <c:v>42105</c:v>
                </c:pt>
                <c:pt idx="2656">
                  <c:v>42106</c:v>
                </c:pt>
                <c:pt idx="2657">
                  <c:v>42107</c:v>
                </c:pt>
                <c:pt idx="2658">
                  <c:v>42108</c:v>
                </c:pt>
                <c:pt idx="2659">
                  <c:v>42109</c:v>
                </c:pt>
                <c:pt idx="2660">
                  <c:v>42110</c:v>
                </c:pt>
                <c:pt idx="2661">
                  <c:v>42111</c:v>
                </c:pt>
                <c:pt idx="2662">
                  <c:v>42112</c:v>
                </c:pt>
                <c:pt idx="2663">
                  <c:v>42113</c:v>
                </c:pt>
                <c:pt idx="2664">
                  <c:v>42114</c:v>
                </c:pt>
                <c:pt idx="2665">
                  <c:v>42115</c:v>
                </c:pt>
                <c:pt idx="2666">
                  <c:v>42116</c:v>
                </c:pt>
                <c:pt idx="2667">
                  <c:v>42117</c:v>
                </c:pt>
                <c:pt idx="2668">
                  <c:v>42118</c:v>
                </c:pt>
                <c:pt idx="2669">
                  <c:v>42119</c:v>
                </c:pt>
                <c:pt idx="2670">
                  <c:v>42120</c:v>
                </c:pt>
                <c:pt idx="2671">
                  <c:v>42121</c:v>
                </c:pt>
                <c:pt idx="2672">
                  <c:v>42122</c:v>
                </c:pt>
                <c:pt idx="2673">
                  <c:v>42123</c:v>
                </c:pt>
                <c:pt idx="2674">
                  <c:v>42124</c:v>
                </c:pt>
                <c:pt idx="2675">
                  <c:v>42125</c:v>
                </c:pt>
                <c:pt idx="2676">
                  <c:v>42126</c:v>
                </c:pt>
                <c:pt idx="2677">
                  <c:v>42127</c:v>
                </c:pt>
                <c:pt idx="2678">
                  <c:v>42128</c:v>
                </c:pt>
                <c:pt idx="2679">
                  <c:v>42129</c:v>
                </c:pt>
                <c:pt idx="2680">
                  <c:v>42130</c:v>
                </c:pt>
                <c:pt idx="2681">
                  <c:v>42131</c:v>
                </c:pt>
                <c:pt idx="2682">
                  <c:v>42132</c:v>
                </c:pt>
                <c:pt idx="2683">
                  <c:v>42133</c:v>
                </c:pt>
                <c:pt idx="2684">
                  <c:v>42134</c:v>
                </c:pt>
                <c:pt idx="2685">
                  <c:v>42135</c:v>
                </c:pt>
                <c:pt idx="2686">
                  <c:v>42136</c:v>
                </c:pt>
                <c:pt idx="2687">
                  <c:v>42137</c:v>
                </c:pt>
                <c:pt idx="2688">
                  <c:v>42138</c:v>
                </c:pt>
                <c:pt idx="2689">
                  <c:v>42139</c:v>
                </c:pt>
                <c:pt idx="2690">
                  <c:v>42140</c:v>
                </c:pt>
                <c:pt idx="2691">
                  <c:v>42141</c:v>
                </c:pt>
                <c:pt idx="2692">
                  <c:v>42142</c:v>
                </c:pt>
                <c:pt idx="2693">
                  <c:v>42143</c:v>
                </c:pt>
                <c:pt idx="2694">
                  <c:v>42144</c:v>
                </c:pt>
                <c:pt idx="2695">
                  <c:v>42145</c:v>
                </c:pt>
                <c:pt idx="2696">
                  <c:v>42146</c:v>
                </c:pt>
                <c:pt idx="2697">
                  <c:v>42147</c:v>
                </c:pt>
                <c:pt idx="2698">
                  <c:v>42148</c:v>
                </c:pt>
                <c:pt idx="2699">
                  <c:v>42149</c:v>
                </c:pt>
                <c:pt idx="2700">
                  <c:v>42150</c:v>
                </c:pt>
                <c:pt idx="2701">
                  <c:v>42151</c:v>
                </c:pt>
                <c:pt idx="2702">
                  <c:v>42152</c:v>
                </c:pt>
                <c:pt idx="2703">
                  <c:v>42153</c:v>
                </c:pt>
                <c:pt idx="2704">
                  <c:v>42154</c:v>
                </c:pt>
                <c:pt idx="2705">
                  <c:v>42155</c:v>
                </c:pt>
                <c:pt idx="2706">
                  <c:v>42156</c:v>
                </c:pt>
                <c:pt idx="2707">
                  <c:v>42157</c:v>
                </c:pt>
                <c:pt idx="2708">
                  <c:v>42158</c:v>
                </c:pt>
                <c:pt idx="2709">
                  <c:v>42159</c:v>
                </c:pt>
                <c:pt idx="2710">
                  <c:v>42160</c:v>
                </c:pt>
                <c:pt idx="2711">
                  <c:v>42161</c:v>
                </c:pt>
                <c:pt idx="2712">
                  <c:v>42162</c:v>
                </c:pt>
                <c:pt idx="2713">
                  <c:v>42163</c:v>
                </c:pt>
                <c:pt idx="2714">
                  <c:v>42164</c:v>
                </c:pt>
                <c:pt idx="2715">
                  <c:v>42165</c:v>
                </c:pt>
                <c:pt idx="2716">
                  <c:v>42166</c:v>
                </c:pt>
                <c:pt idx="2717">
                  <c:v>42167</c:v>
                </c:pt>
                <c:pt idx="2718">
                  <c:v>42168</c:v>
                </c:pt>
                <c:pt idx="2719">
                  <c:v>42169</c:v>
                </c:pt>
                <c:pt idx="2720">
                  <c:v>42170</c:v>
                </c:pt>
                <c:pt idx="2721">
                  <c:v>42171</c:v>
                </c:pt>
                <c:pt idx="2722">
                  <c:v>42172</c:v>
                </c:pt>
                <c:pt idx="2723">
                  <c:v>42173</c:v>
                </c:pt>
                <c:pt idx="2724">
                  <c:v>42174</c:v>
                </c:pt>
                <c:pt idx="2725">
                  <c:v>42175</c:v>
                </c:pt>
                <c:pt idx="2726">
                  <c:v>42176</c:v>
                </c:pt>
                <c:pt idx="2727">
                  <c:v>42177</c:v>
                </c:pt>
                <c:pt idx="2728">
                  <c:v>42178</c:v>
                </c:pt>
                <c:pt idx="2729">
                  <c:v>42179</c:v>
                </c:pt>
                <c:pt idx="2730">
                  <c:v>42180</c:v>
                </c:pt>
                <c:pt idx="2731">
                  <c:v>42181</c:v>
                </c:pt>
                <c:pt idx="2732">
                  <c:v>42182</c:v>
                </c:pt>
                <c:pt idx="2733">
                  <c:v>42183</c:v>
                </c:pt>
                <c:pt idx="2734">
                  <c:v>42184</c:v>
                </c:pt>
                <c:pt idx="2735">
                  <c:v>42185</c:v>
                </c:pt>
                <c:pt idx="2736">
                  <c:v>42186</c:v>
                </c:pt>
                <c:pt idx="2737">
                  <c:v>42187</c:v>
                </c:pt>
                <c:pt idx="2738">
                  <c:v>42188</c:v>
                </c:pt>
                <c:pt idx="2739">
                  <c:v>42189</c:v>
                </c:pt>
                <c:pt idx="2740">
                  <c:v>42190</c:v>
                </c:pt>
                <c:pt idx="2741">
                  <c:v>42191</c:v>
                </c:pt>
                <c:pt idx="2742">
                  <c:v>42192</c:v>
                </c:pt>
                <c:pt idx="2743">
                  <c:v>42193</c:v>
                </c:pt>
                <c:pt idx="2744">
                  <c:v>42194</c:v>
                </c:pt>
                <c:pt idx="2745">
                  <c:v>42195</c:v>
                </c:pt>
                <c:pt idx="2746">
                  <c:v>42196</c:v>
                </c:pt>
                <c:pt idx="2747">
                  <c:v>42197</c:v>
                </c:pt>
                <c:pt idx="2748">
                  <c:v>42198</c:v>
                </c:pt>
                <c:pt idx="2749">
                  <c:v>42199</c:v>
                </c:pt>
                <c:pt idx="2750">
                  <c:v>42200</c:v>
                </c:pt>
                <c:pt idx="2751">
                  <c:v>42201</c:v>
                </c:pt>
                <c:pt idx="2752">
                  <c:v>42202</c:v>
                </c:pt>
                <c:pt idx="2753">
                  <c:v>42203</c:v>
                </c:pt>
                <c:pt idx="2754">
                  <c:v>42204</c:v>
                </c:pt>
                <c:pt idx="2755">
                  <c:v>42205</c:v>
                </c:pt>
                <c:pt idx="2756">
                  <c:v>42206</c:v>
                </c:pt>
                <c:pt idx="2757">
                  <c:v>42207</c:v>
                </c:pt>
                <c:pt idx="2758">
                  <c:v>42208</c:v>
                </c:pt>
                <c:pt idx="2759">
                  <c:v>42209</c:v>
                </c:pt>
                <c:pt idx="2760">
                  <c:v>42210</c:v>
                </c:pt>
                <c:pt idx="2761">
                  <c:v>42211</c:v>
                </c:pt>
                <c:pt idx="2762">
                  <c:v>42212</c:v>
                </c:pt>
                <c:pt idx="2763">
                  <c:v>42213</c:v>
                </c:pt>
                <c:pt idx="2764">
                  <c:v>42214</c:v>
                </c:pt>
                <c:pt idx="2765">
                  <c:v>42215</c:v>
                </c:pt>
                <c:pt idx="2766">
                  <c:v>42216</c:v>
                </c:pt>
                <c:pt idx="2767">
                  <c:v>42217</c:v>
                </c:pt>
                <c:pt idx="2768">
                  <c:v>42218</c:v>
                </c:pt>
                <c:pt idx="2769">
                  <c:v>42219</c:v>
                </c:pt>
                <c:pt idx="2770">
                  <c:v>42220</c:v>
                </c:pt>
                <c:pt idx="2771">
                  <c:v>42221</c:v>
                </c:pt>
                <c:pt idx="2772">
                  <c:v>42222</c:v>
                </c:pt>
                <c:pt idx="2773">
                  <c:v>42223</c:v>
                </c:pt>
                <c:pt idx="2774">
                  <c:v>42224</c:v>
                </c:pt>
                <c:pt idx="2775">
                  <c:v>42225</c:v>
                </c:pt>
                <c:pt idx="2776">
                  <c:v>42226</c:v>
                </c:pt>
                <c:pt idx="2777">
                  <c:v>42227</c:v>
                </c:pt>
                <c:pt idx="2778">
                  <c:v>42228</c:v>
                </c:pt>
                <c:pt idx="2779">
                  <c:v>42229</c:v>
                </c:pt>
                <c:pt idx="2780">
                  <c:v>42230</c:v>
                </c:pt>
                <c:pt idx="2781">
                  <c:v>42231</c:v>
                </c:pt>
                <c:pt idx="2782">
                  <c:v>42232</c:v>
                </c:pt>
                <c:pt idx="2783">
                  <c:v>42233</c:v>
                </c:pt>
                <c:pt idx="2784">
                  <c:v>42234</c:v>
                </c:pt>
                <c:pt idx="2785">
                  <c:v>42235</c:v>
                </c:pt>
                <c:pt idx="2786">
                  <c:v>42236</c:v>
                </c:pt>
                <c:pt idx="2787">
                  <c:v>42237</c:v>
                </c:pt>
                <c:pt idx="2788">
                  <c:v>42238</c:v>
                </c:pt>
                <c:pt idx="2789">
                  <c:v>42239</c:v>
                </c:pt>
                <c:pt idx="2790">
                  <c:v>42240</c:v>
                </c:pt>
                <c:pt idx="2791">
                  <c:v>42241</c:v>
                </c:pt>
                <c:pt idx="2792">
                  <c:v>42242</c:v>
                </c:pt>
                <c:pt idx="2793">
                  <c:v>42243</c:v>
                </c:pt>
                <c:pt idx="2794">
                  <c:v>42244</c:v>
                </c:pt>
                <c:pt idx="2795">
                  <c:v>42245</c:v>
                </c:pt>
                <c:pt idx="2796">
                  <c:v>42246</c:v>
                </c:pt>
                <c:pt idx="2797">
                  <c:v>42247</c:v>
                </c:pt>
                <c:pt idx="2798">
                  <c:v>42248</c:v>
                </c:pt>
                <c:pt idx="2799">
                  <c:v>42249</c:v>
                </c:pt>
                <c:pt idx="2800">
                  <c:v>42250</c:v>
                </c:pt>
                <c:pt idx="2801">
                  <c:v>42251</c:v>
                </c:pt>
                <c:pt idx="2802">
                  <c:v>42252</c:v>
                </c:pt>
                <c:pt idx="2803">
                  <c:v>42253</c:v>
                </c:pt>
                <c:pt idx="2804">
                  <c:v>42254</c:v>
                </c:pt>
                <c:pt idx="2805">
                  <c:v>42255</c:v>
                </c:pt>
                <c:pt idx="2806">
                  <c:v>42256</c:v>
                </c:pt>
                <c:pt idx="2807">
                  <c:v>42257</c:v>
                </c:pt>
                <c:pt idx="2808">
                  <c:v>42258</c:v>
                </c:pt>
                <c:pt idx="2809">
                  <c:v>42259</c:v>
                </c:pt>
                <c:pt idx="2810">
                  <c:v>42260</c:v>
                </c:pt>
                <c:pt idx="2811">
                  <c:v>42261</c:v>
                </c:pt>
                <c:pt idx="2812">
                  <c:v>42262</c:v>
                </c:pt>
                <c:pt idx="2813">
                  <c:v>42263</c:v>
                </c:pt>
                <c:pt idx="2814">
                  <c:v>42264</c:v>
                </c:pt>
                <c:pt idx="2815">
                  <c:v>42265</c:v>
                </c:pt>
                <c:pt idx="2816">
                  <c:v>42266</c:v>
                </c:pt>
                <c:pt idx="2817">
                  <c:v>42267</c:v>
                </c:pt>
                <c:pt idx="2818">
                  <c:v>42268</c:v>
                </c:pt>
                <c:pt idx="2819">
                  <c:v>42269</c:v>
                </c:pt>
                <c:pt idx="2820">
                  <c:v>42270</c:v>
                </c:pt>
                <c:pt idx="2821">
                  <c:v>42271</c:v>
                </c:pt>
                <c:pt idx="2822">
                  <c:v>42272</c:v>
                </c:pt>
                <c:pt idx="2823">
                  <c:v>42273</c:v>
                </c:pt>
                <c:pt idx="2824">
                  <c:v>42274</c:v>
                </c:pt>
                <c:pt idx="2825">
                  <c:v>42275</c:v>
                </c:pt>
                <c:pt idx="2826">
                  <c:v>42276</c:v>
                </c:pt>
                <c:pt idx="2827">
                  <c:v>42277</c:v>
                </c:pt>
                <c:pt idx="2828">
                  <c:v>42278</c:v>
                </c:pt>
                <c:pt idx="2829">
                  <c:v>42279</c:v>
                </c:pt>
                <c:pt idx="2830">
                  <c:v>42280</c:v>
                </c:pt>
                <c:pt idx="2831">
                  <c:v>42281</c:v>
                </c:pt>
                <c:pt idx="2832">
                  <c:v>42282</c:v>
                </c:pt>
                <c:pt idx="2833">
                  <c:v>42283</c:v>
                </c:pt>
                <c:pt idx="2834">
                  <c:v>42284</c:v>
                </c:pt>
                <c:pt idx="2835">
                  <c:v>42285</c:v>
                </c:pt>
                <c:pt idx="2836">
                  <c:v>42286</c:v>
                </c:pt>
                <c:pt idx="2837">
                  <c:v>42287</c:v>
                </c:pt>
                <c:pt idx="2838">
                  <c:v>42288</c:v>
                </c:pt>
                <c:pt idx="2839">
                  <c:v>42289</c:v>
                </c:pt>
                <c:pt idx="2840">
                  <c:v>42290</c:v>
                </c:pt>
                <c:pt idx="2841">
                  <c:v>42291</c:v>
                </c:pt>
                <c:pt idx="2842">
                  <c:v>42292</c:v>
                </c:pt>
                <c:pt idx="2843">
                  <c:v>42293</c:v>
                </c:pt>
                <c:pt idx="2844">
                  <c:v>42294</c:v>
                </c:pt>
                <c:pt idx="2845">
                  <c:v>42295</c:v>
                </c:pt>
                <c:pt idx="2846">
                  <c:v>42296</c:v>
                </c:pt>
                <c:pt idx="2847">
                  <c:v>42297</c:v>
                </c:pt>
                <c:pt idx="2848">
                  <c:v>42298</c:v>
                </c:pt>
                <c:pt idx="2849">
                  <c:v>42299</c:v>
                </c:pt>
                <c:pt idx="2850">
                  <c:v>42300</c:v>
                </c:pt>
                <c:pt idx="2851">
                  <c:v>42301</c:v>
                </c:pt>
                <c:pt idx="2852">
                  <c:v>42302</c:v>
                </c:pt>
                <c:pt idx="2853">
                  <c:v>42303</c:v>
                </c:pt>
                <c:pt idx="2854">
                  <c:v>42304</c:v>
                </c:pt>
                <c:pt idx="2855">
                  <c:v>42305</c:v>
                </c:pt>
                <c:pt idx="2856">
                  <c:v>42306</c:v>
                </c:pt>
                <c:pt idx="2857">
                  <c:v>42307</c:v>
                </c:pt>
                <c:pt idx="2858">
                  <c:v>42308</c:v>
                </c:pt>
                <c:pt idx="2859">
                  <c:v>42309</c:v>
                </c:pt>
                <c:pt idx="2860">
                  <c:v>42310</c:v>
                </c:pt>
                <c:pt idx="2861">
                  <c:v>42311</c:v>
                </c:pt>
                <c:pt idx="2862">
                  <c:v>42312</c:v>
                </c:pt>
                <c:pt idx="2863">
                  <c:v>42313</c:v>
                </c:pt>
                <c:pt idx="2864">
                  <c:v>42314</c:v>
                </c:pt>
                <c:pt idx="2865">
                  <c:v>42315</c:v>
                </c:pt>
                <c:pt idx="2866">
                  <c:v>42316</c:v>
                </c:pt>
                <c:pt idx="2867">
                  <c:v>42317</c:v>
                </c:pt>
                <c:pt idx="2868">
                  <c:v>42318</c:v>
                </c:pt>
                <c:pt idx="2869">
                  <c:v>42319</c:v>
                </c:pt>
                <c:pt idx="2870">
                  <c:v>42320</c:v>
                </c:pt>
                <c:pt idx="2871">
                  <c:v>42321</c:v>
                </c:pt>
                <c:pt idx="2872">
                  <c:v>42322</c:v>
                </c:pt>
                <c:pt idx="2873">
                  <c:v>42323</c:v>
                </c:pt>
                <c:pt idx="2874">
                  <c:v>42324</c:v>
                </c:pt>
                <c:pt idx="2875">
                  <c:v>42325</c:v>
                </c:pt>
                <c:pt idx="2876">
                  <c:v>42326</c:v>
                </c:pt>
                <c:pt idx="2877">
                  <c:v>42327</c:v>
                </c:pt>
                <c:pt idx="2878">
                  <c:v>42328</c:v>
                </c:pt>
                <c:pt idx="2879">
                  <c:v>42329</c:v>
                </c:pt>
                <c:pt idx="2880">
                  <c:v>42330</c:v>
                </c:pt>
                <c:pt idx="2881">
                  <c:v>42331</c:v>
                </c:pt>
                <c:pt idx="2882">
                  <c:v>42332</c:v>
                </c:pt>
                <c:pt idx="2883">
                  <c:v>42333</c:v>
                </c:pt>
                <c:pt idx="2884">
                  <c:v>42334</c:v>
                </c:pt>
                <c:pt idx="2885">
                  <c:v>42335</c:v>
                </c:pt>
                <c:pt idx="2886">
                  <c:v>42336</c:v>
                </c:pt>
                <c:pt idx="2887">
                  <c:v>42337</c:v>
                </c:pt>
                <c:pt idx="2888">
                  <c:v>42338</c:v>
                </c:pt>
                <c:pt idx="2889">
                  <c:v>42339</c:v>
                </c:pt>
                <c:pt idx="2890">
                  <c:v>42340</c:v>
                </c:pt>
                <c:pt idx="2891">
                  <c:v>42341</c:v>
                </c:pt>
                <c:pt idx="2892">
                  <c:v>42342</c:v>
                </c:pt>
                <c:pt idx="2893">
                  <c:v>42343</c:v>
                </c:pt>
                <c:pt idx="2894">
                  <c:v>42344</c:v>
                </c:pt>
                <c:pt idx="2895">
                  <c:v>42345</c:v>
                </c:pt>
                <c:pt idx="2896">
                  <c:v>42346</c:v>
                </c:pt>
                <c:pt idx="2897">
                  <c:v>42347</c:v>
                </c:pt>
                <c:pt idx="2898">
                  <c:v>42348</c:v>
                </c:pt>
                <c:pt idx="2899">
                  <c:v>42349</c:v>
                </c:pt>
                <c:pt idx="2900">
                  <c:v>42350</c:v>
                </c:pt>
                <c:pt idx="2901">
                  <c:v>42351</c:v>
                </c:pt>
                <c:pt idx="2902">
                  <c:v>42352</c:v>
                </c:pt>
                <c:pt idx="2903">
                  <c:v>42353</c:v>
                </c:pt>
                <c:pt idx="2904">
                  <c:v>42354</c:v>
                </c:pt>
                <c:pt idx="2905">
                  <c:v>42355</c:v>
                </c:pt>
                <c:pt idx="2906">
                  <c:v>42356</c:v>
                </c:pt>
                <c:pt idx="2907">
                  <c:v>42357</c:v>
                </c:pt>
                <c:pt idx="2908">
                  <c:v>42358</c:v>
                </c:pt>
                <c:pt idx="2909">
                  <c:v>42359</c:v>
                </c:pt>
                <c:pt idx="2910">
                  <c:v>42360</c:v>
                </c:pt>
                <c:pt idx="2911">
                  <c:v>42361</c:v>
                </c:pt>
                <c:pt idx="2912">
                  <c:v>42362</c:v>
                </c:pt>
                <c:pt idx="2913">
                  <c:v>42363</c:v>
                </c:pt>
                <c:pt idx="2914">
                  <c:v>42364</c:v>
                </c:pt>
                <c:pt idx="2915">
                  <c:v>42365</c:v>
                </c:pt>
                <c:pt idx="2916">
                  <c:v>42366</c:v>
                </c:pt>
                <c:pt idx="2917">
                  <c:v>42367</c:v>
                </c:pt>
                <c:pt idx="2918">
                  <c:v>42368</c:v>
                </c:pt>
                <c:pt idx="2919">
                  <c:v>42369</c:v>
                </c:pt>
                <c:pt idx="2920">
                  <c:v>42370</c:v>
                </c:pt>
                <c:pt idx="2921">
                  <c:v>42371</c:v>
                </c:pt>
                <c:pt idx="2922">
                  <c:v>42372</c:v>
                </c:pt>
                <c:pt idx="2923">
                  <c:v>42373</c:v>
                </c:pt>
                <c:pt idx="2924">
                  <c:v>42374</c:v>
                </c:pt>
                <c:pt idx="2925">
                  <c:v>42375</c:v>
                </c:pt>
                <c:pt idx="2926">
                  <c:v>42376</c:v>
                </c:pt>
                <c:pt idx="2927">
                  <c:v>42377</c:v>
                </c:pt>
                <c:pt idx="2928">
                  <c:v>42378</c:v>
                </c:pt>
                <c:pt idx="2929">
                  <c:v>42379</c:v>
                </c:pt>
                <c:pt idx="2930">
                  <c:v>42380</c:v>
                </c:pt>
                <c:pt idx="2931">
                  <c:v>42381</c:v>
                </c:pt>
                <c:pt idx="2932">
                  <c:v>42382</c:v>
                </c:pt>
                <c:pt idx="2933">
                  <c:v>42383</c:v>
                </c:pt>
                <c:pt idx="2934">
                  <c:v>42384</c:v>
                </c:pt>
                <c:pt idx="2935">
                  <c:v>42385</c:v>
                </c:pt>
                <c:pt idx="2936">
                  <c:v>42386</c:v>
                </c:pt>
                <c:pt idx="2937">
                  <c:v>42387</c:v>
                </c:pt>
                <c:pt idx="2938">
                  <c:v>42388</c:v>
                </c:pt>
                <c:pt idx="2939">
                  <c:v>42389</c:v>
                </c:pt>
                <c:pt idx="2940">
                  <c:v>42390</c:v>
                </c:pt>
                <c:pt idx="2941">
                  <c:v>42391</c:v>
                </c:pt>
                <c:pt idx="2942">
                  <c:v>42392</c:v>
                </c:pt>
                <c:pt idx="2943">
                  <c:v>42393</c:v>
                </c:pt>
                <c:pt idx="2944">
                  <c:v>42394</c:v>
                </c:pt>
                <c:pt idx="2945">
                  <c:v>42395</c:v>
                </c:pt>
                <c:pt idx="2946">
                  <c:v>42396</c:v>
                </c:pt>
                <c:pt idx="2947">
                  <c:v>42397</c:v>
                </c:pt>
                <c:pt idx="2948">
                  <c:v>42398</c:v>
                </c:pt>
                <c:pt idx="2949">
                  <c:v>42399</c:v>
                </c:pt>
                <c:pt idx="2950">
                  <c:v>42400</c:v>
                </c:pt>
                <c:pt idx="2951">
                  <c:v>42401</c:v>
                </c:pt>
                <c:pt idx="2952">
                  <c:v>42402</c:v>
                </c:pt>
                <c:pt idx="2953">
                  <c:v>42403</c:v>
                </c:pt>
                <c:pt idx="2954">
                  <c:v>42404</c:v>
                </c:pt>
                <c:pt idx="2955">
                  <c:v>42405</c:v>
                </c:pt>
                <c:pt idx="2956">
                  <c:v>42406</c:v>
                </c:pt>
                <c:pt idx="2957">
                  <c:v>42407</c:v>
                </c:pt>
                <c:pt idx="2958">
                  <c:v>42408</c:v>
                </c:pt>
                <c:pt idx="2959">
                  <c:v>42409</c:v>
                </c:pt>
                <c:pt idx="2960">
                  <c:v>42410</c:v>
                </c:pt>
                <c:pt idx="2961">
                  <c:v>42411</c:v>
                </c:pt>
                <c:pt idx="2962">
                  <c:v>42412</c:v>
                </c:pt>
                <c:pt idx="2963">
                  <c:v>42413</c:v>
                </c:pt>
                <c:pt idx="2964">
                  <c:v>42414</c:v>
                </c:pt>
                <c:pt idx="2965">
                  <c:v>42415</c:v>
                </c:pt>
                <c:pt idx="2966">
                  <c:v>42416</c:v>
                </c:pt>
                <c:pt idx="2967">
                  <c:v>42417</c:v>
                </c:pt>
                <c:pt idx="2968">
                  <c:v>42418</c:v>
                </c:pt>
                <c:pt idx="2969">
                  <c:v>42419</c:v>
                </c:pt>
                <c:pt idx="2970">
                  <c:v>42420</c:v>
                </c:pt>
                <c:pt idx="2971">
                  <c:v>42421</c:v>
                </c:pt>
                <c:pt idx="2972">
                  <c:v>42422</c:v>
                </c:pt>
                <c:pt idx="2973">
                  <c:v>42423</c:v>
                </c:pt>
                <c:pt idx="2974">
                  <c:v>42424</c:v>
                </c:pt>
                <c:pt idx="2975">
                  <c:v>42425</c:v>
                </c:pt>
                <c:pt idx="2976">
                  <c:v>42426</c:v>
                </c:pt>
                <c:pt idx="2977">
                  <c:v>42427</c:v>
                </c:pt>
                <c:pt idx="2978">
                  <c:v>42428</c:v>
                </c:pt>
                <c:pt idx="2979">
                  <c:v>42429</c:v>
                </c:pt>
                <c:pt idx="2980">
                  <c:v>42430</c:v>
                </c:pt>
                <c:pt idx="2981">
                  <c:v>42431</c:v>
                </c:pt>
                <c:pt idx="2982">
                  <c:v>42432</c:v>
                </c:pt>
                <c:pt idx="2983">
                  <c:v>42433</c:v>
                </c:pt>
                <c:pt idx="2984">
                  <c:v>42434</c:v>
                </c:pt>
                <c:pt idx="2985">
                  <c:v>42435</c:v>
                </c:pt>
                <c:pt idx="2986">
                  <c:v>42436</c:v>
                </c:pt>
                <c:pt idx="2987">
                  <c:v>42437</c:v>
                </c:pt>
                <c:pt idx="2988">
                  <c:v>42438</c:v>
                </c:pt>
                <c:pt idx="2989">
                  <c:v>42439</c:v>
                </c:pt>
                <c:pt idx="2990">
                  <c:v>42440</c:v>
                </c:pt>
                <c:pt idx="2991">
                  <c:v>42441</c:v>
                </c:pt>
                <c:pt idx="2992">
                  <c:v>42442</c:v>
                </c:pt>
                <c:pt idx="2993">
                  <c:v>42443</c:v>
                </c:pt>
                <c:pt idx="2994">
                  <c:v>42444</c:v>
                </c:pt>
                <c:pt idx="2995">
                  <c:v>42445</c:v>
                </c:pt>
                <c:pt idx="2996">
                  <c:v>42446</c:v>
                </c:pt>
                <c:pt idx="2997">
                  <c:v>42447</c:v>
                </c:pt>
                <c:pt idx="2998">
                  <c:v>42448</c:v>
                </c:pt>
                <c:pt idx="2999">
                  <c:v>42449</c:v>
                </c:pt>
                <c:pt idx="3000">
                  <c:v>42450</c:v>
                </c:pt>
                <c:pt idx="3001">
                  <c:v>42451</c:v>
                </c:pt>
                <c:pt idx="3002">
                  <c:v>42452</c:v>
                </c:pt>
                <c:pt idx="3003">
                  <c:v>42453</c:v>
                </c:pt>
                <c:pt idx="3004">
                  <c:v>42454</c:v>
                </c:pt>
                <c:pt idx="3005">
                  <c:v>42455</c:v>
                </c:pt>
                <c:pt idx="3006">
                  <c:v>42456</c:v>
                </c:pt>
                <c:pt idx="3007">
                  <c:v>42457</c:v>
                </c:pt>
                <c:pt idx="3008">
                  <c:v>42458</c:v>
                </c:pt>
                <c:pt idx="3009">
                  <c:v>42459</c:v>
                </c:pt>
                <c:pt idx="3010">
                  <c:v>42460</c:v>
                </c:pt>
                <c:pt idx="3011">
                  <c:v>42461</c:v>
                </c:pt>
                <c:pt idx="3012">
                  <c:v>42462</c:v>
                </c:pt>
                <c:pt idx="3013">
                  <c:v>42463</c:v>
                </c:pt>
                <c:pt idx="3014">
                  <c:v>42464</c:v>
                </c:pt>
                <c:pt idx="3015">
                  <c:v>42465</c:v>
                </c:pt>
                <c:pt idx="3016">
                  <c:v>42466</c:v>
                </c:pt>
                <c:pt idx="3017">
                  <c:v>42467</c:v>
                </c:pt>
                <c:pt idx="3018">
                  <c:v>42468</c:v>
                </c:pt>
                <c:pt idx="3019">
                  <c:v>42469</c:v>
                </c:pt>
                <c:pt idx="3020">
                  <c:v>42470</c:v>
                </c:pt>
                <c:pt idx="3021">
                  <c:v>42471</c:v>
                </c:pt>
                <c:pt idx="3022">
                  <c:v>42472</c:v>
                </c:pt>
                <c:pt idx="3023">
                  <c:v>42473</c:v>
                </c:pt>
                <c:pt idx="3024">
                  <c:v>42474</c:v>
                </c:pt>
                <c:pt idx="3025">
                  <c:v>42475</c:v>
                </c:pt>
                <c:pt idx="3026">
                  <c:v>42476</c:v>
                </c:pt>
                <c:pt idx="3027">
                  <c:v>42477</c:v>
                </c:pt>
                <c:pt idx="3028">
                  <c:v>42478</c:v>
                </c:pt>
                <c:pt idx="3029">
                  <c:v>42479</c:v>
                </c:pt>
                <c:pt idx="3030">
                  <c:v>42480</c:v>
                </c:pt>
                <c:pt idx="3031">
                  <c:v>42481</c:v>
                </c:pt>
                <c:pt idx="3032">
                  <c:v>42482</c:v>
                </c:pt>
                <c:pt idx="3033">
                  <c:v>42483</c:v>
                </c:pt>
                <c:pt idx="3034">
                  <c:v>42484</c:v>
                </c:pt>
                <c:pt idx="3035">
                  <c:v>42485</c:v>
                </c:pt>
                <c:pt idx="3036">
                  <c:v>42486</c:v>
                </c:pt>
                <c:pt idx="3037">
                  <c:v>42487</c:v>
                </c:pt>
                <c:pt idx="3038">
                  <c:v>42488</c:v>
                </c:pt>
                <c:pt idx="3039">
                  <c:v>42489</c:v>
                </c:pt>
                <c:pt idx="3040">
                  <c:v>42490</c:v>
                </c:pt>
                <c:pt idx="3041">
                  <c:v>42491</c:v>
                </c:pt>
                <c:pt idx="3042">
                  <c:v>42492</c:v>
                </c:pt>
                <c:pt idx="3043">
                  <c:v>42493</c:v>
                </c:pt>
                <c:pt idx="3044">
                  <c:v>42494</c:v>
                </c:pt>
                <c:pt idx="3045">
                  <c:v>42495</c:v>
                </c:pt>
                <c:pt idx="3046">
                  <c:v>42496</c:v>
                </c:pt>
                <c:pt idx="3047">
                  <c:v>42497</c:v>
                </c:pt>
                <c:pt idx="3048">
                  <c:v>42498</c:v>
                </c:pt>
                <c:pt idx="3049">
                  <c:v>42499</c:v>
                </c:pt>
                <c:pt idx="3050">
                  <c:v>42500</c:v>
                </c:pt>
                <c:pt idx="3051">
                  <c:v>42501</c:v>
                </c:pt>
                <c:pt idx="3052">
                  <c:v>42502</c:v>
                </c:pt>
                <c:pt idx="3053">
                  <c:v>42503</c:v>
                </c:pt>
                <c:pt idx="3054">
                  <c:v>42504</c:v>
                </c:pt>
                <c:pt idx="3055">
                  <c:v>42505</c:v>
                </c:pt>
                <c:pt idx="3056">
                  <c:v>42506</c:v>
                </c:pt>
                <c:pt idx="3057">
                  <c:v>42507</c:v>
                </c:pt>
                <c:pt idx="3058">
                  <c:v>42508</c:v>
                </c:pt>
                <c:pt idx="3059">
                  <c:v>42509</c:v>
                </c:pt>
                <c:pt idx="3060">
                  <c:v>42510</c:v>
                </c:pt>
                <c:pt idx="3061">
                  <c:v>42511</c:v>
                </c:pt>
                <c:pt idx="3062">
                  <c:v>42512</c:v>
                </c:pt>
                <c:pt idx="3063">
                  <c:v>42513</c:v>
                </c:pt>
                <c:pt idx="3064">
                  <c:v>42514</c:v>
                </c:pt>
                <c:pt idx="3065">
                  <c:v>42515</c:v>
                </c:pt>
                <c:pt idx="3066">
                  <c:v>42516</c:v>
                </c:pt>
                <c:pt idx="3067">
                  <c:v>42517</c:v>
                </c:pt>
                <c:pt idx="3068">
                  <c:v>42518</c:v>
                </c:pt>
                <c:pt idx="3069">
                  <c:v>42519</c:v>
                </c:pt>
                <c:pt idx="3070">
                  <c:v>42520</c:v>
                </c:pt>
                <c:pt idx="3071">
                  <c:v>42521</c:v>
                </c:pt>
                <c:pt idx="3072">
                  <c:v>42522</c:v>
                </c:pt>
                <c:pt idx="3073">
                  <c:v>42523</c:v>
                </c:pt>
                <c:pt idx="3074">
                  <c:v>42524</c:v>
                </c:pt>
                <c:pt idx="3075">
                  <c:v>42525</c:v>
                </c:pt>
                <c:pt idx="3076">
                  <c:v>42526</c:v>
                </c:pt>
                <c:pt idx="3077">
                  <c:v>42527</c:v>
                </c:pt>
                <c:pt idx="3078">
                  <c:v>42528</c:v>
                </c:pt>
                <c:pt idx="3079">
                  <c:v>42529</c:v>
                </c:pt>
                <c:pt idx="3080">
                  <c:v>42530</c:v>
                </c:pt>
                <c:pt idx="3081">
                  <c:v>42531</c:v>
                </c:pt>
                <c:pt idx="3082">
                  <c:v>42532</c:v>
                </c:pt>
                <c:pt idx="3083">
                  <c:v>42533</c:v>
                </c:pt>
                <c:pt idx="3084">
                  <c:v>42534</c:v>
                </c:pt>
                <c:pt idx="3085">
                  <c:v>42535</c:v>
                </c:pt>
                <c:pt idx="3086">
                  <c:v>42536</c:v>
                </c:pt>
                <c:pt idx="3087">
                  <c:v>42537</c:v>
                </c:pt>
                <c:pt idx="3088">
                  <c:v>42538</c:v>
                </c:pt>
                <c:pt idx="3089">
                  <c:v>42539</c:v>
                </c:pt>
                <c:pt idx="3090">
                  <c:v>42540</c:v>
                </c:pt>
                <c:pt idx="3091">
                  <c:v>42541</c:v>
                </c:pt>
                <c:pt idx="3092">
                  <c:v>42542</c:v>
                </c:pt>
                <c:pt idx="3093">
                  <c:v>42543</c:v>
                </c:pt>
                <c:pt idx="3094">
                  <c:v>42544</c:v>
                </c:pt>
                <c:pt idx="3095">
                  <c:v>42545</c:v>
                </c:pt>
                <c:pt idx="3096">
                  <c:v>42546</c:v>
                </c:pt>
                <c:pt idx="3097">
                  <c:v>42547</c:v>
                </c:pt>
                <c:pt idx="3098">
                  <c:v>42548</c:v>
                </c:pt>
                <c:pt idx="3099">
                  <c:v>42549</c:v>
                </c:pt>
                <c:pt idx="3100">
                  <c:v>42550</c:v>
                </c:pt>
                <c:pt idx="3101">
                  <c:v>42551</c:v>
                </c:pt>
                <c:pt idx="3102">
                  <c:v>42552</c:v>
                </c:pt>
                <c:pt idx="3103">
                  <c:v>42553</c:v>
                </c:pt>
                <c:pt idx="3104">
                  <c:v>42554</c:v>
                </c:pt>
                <c:pt idx="3105">
                  <c:v>42555</c:v>
                </c:pt>
                <c:pt idx="3106">
                  <c:v>42556</c:v>
                </c:pt>
                <c:pt idx="3107">
                  <c:v>42557</c:v>
                </c:pt>
                <c:pt idx="3108">
                  <c:v>42558</c:v>
                </c:pt>
                <c:pt idx="3109">
                  <c:v>42559</c:v>
                </c:pt>
                <c:pt idx="3110">
                  <c:v>42560</c:v>
                </c:pt>
                <c:pt idx="3111">
                  <c:v>42561</c:v>
                </c:pt>
                <c:pt idx="3112">
                  <c:v>42562</c:v>
                </c:pt>
                <c:pt idx="3113">
                  <c:v>42563</c:v>
                </c:pt>
                <c:pt idx="3114">
                  <c:v>42564</c:v>
                </c:pt>
                <c:pt idx="3115">
                  <c:v>42565</c:v>
                </c:pt>
                <c:pt idx="3116">
                  <c:v>42566</c:v>
                </c:pt>
                <c:pt idx="3117">
                  <c:v>42567</c:v>
                </c:pt>
                <c:pt idx="3118">
                  <c:v>42568</c:v>
                </c:pt>
                <c:pt idx="3119">
                  <c:v>42569</c:v>
                </c:pt>
                <c:pt idx="3120">
                  <c:v>42570</c:v>
                </c:pt>
                <c:pt idx="3121">
                  <c:v>42571</c:v>
                </c:pt>
                <c:pt idx="3122">
                  <c:v>42572</c:v>
                </c:pt>
                <c:pt idx="3123">
                  <c:v>42573</c:v>
                </c:pt>
                <c:pt idx="3124">
                  <c:v>42574</c:v>
                </c:pt>
                <c:pt idx="3125">
                  <c:v>42575</c:v>
                </c:pt>
                <c:pt idx="3126">
                  <c:v>42576</c:v>
                </c:pt>
                <c:pt idx="3127">
                  <c:v>42577</c:v>
                </c:pt>
                <c:pt idx="3128">
                  <c:v>42578</c:v>
                </c:pt>
                <c:pt idx="3129">
                  <c:v>42579</c:v>
                </c:pt>
                <c:pt idx="3130">
                  <c:v>42580</c:v>
                </c:pt>
                <c:pt idx="3131">
                  <c:v>42581</c:v>
                </c:pt>
                <c:pt idx="3132">
                  <c:v>42582</c:v>
                </c:pt>
                <c:pt idx="3133">
                  <c:v>42583</c:v>
                </c:pt>
                <c:pt idx="3134">
                  <c:v>42584</c:v>
                </c:pt>
                <c:pt idx="3135">
                  <c:v>42585</c:v>
                </c:pt>
                <c:pt idx="3136">
                  <c:v>42586</c:v>
                </c:pt>
                <c:pt idx="3137">
                  <c:v>42587</c:v>
                </c:pt>
                <c:pt idx="3138">
                  <c:v>42588</c:v>
                </c:pt>
                <c:pt idx="3139">
                  <c:v>42589</c:v>
                </c:pt>
                <c:pt idx="3140">
                  <c:v>42590</c:v>
                </c:pt>
                <c:pt idx="3141">
                  <c:v>42591</c:v>
                </c:pt>
                <c:pt idx="3142">
                  <c:v>42592</c:v>
                </c:pt>
                <c:pt idx="3143">
                  <c:v>42593</c:v>
                </c:pt>
                <c:pt idx="3144">
                  <c:v>42594</c:v>
                </c:pt>
                <c:pt idx="3145">
                  <c:v>42595</c:v>
                </c:pt>
                <c:pt idx="3146">
                  <c:v>42596</c:v>
                </c:pt>
                <c:pt idx="3147">
                  <c:v>42597</c:v>
                </c:pt>
                <c:pt idx="3148">
                  <c:v>42598</c:v>
                </c:pt>
                <c:pt idx="3149">
                  <c:v>42599</c:v>
                </c:pt>
                <c:pt idx="3150">
                  <c:v>42600</c:v>
                </c:pt>
                <c:pt idx="3151">
                  <c:v>42601</c:v>
                </c:pt>
                <c:pt idx="3152">
                  <c:v>42602</c:v>
                </c:pt>
                <c:pt idx="3153">
                  <c:v>42603</c:v>
                </c:pt>
                <c:pt idx="3154">
                  <c:v>42604</c:v>
                </c:pt>
                <c:pt idx="3155">
                  <c:v>42605</c:v>
                </c:pt>
                <c:pt idx="3156">
                  <c:v>42606</c:v>
                </c:pt>
                <c:pt idx="3157">
                  <c:v>42607</c:v>
                </c:pt>
                <c:pt idx="3158">
                  <c:v>42608</c:v>
                </c:pt>
                <c:pt idx="3159">
                  <c:v>42609</c:v>
                </c:pt>
                <c:pt idx="3160">
                  <c:v>42610</c:v>
                </c:pt>
                <c:pt idx="3161">
                  <c:v>42611</c:v>
                </c:pt>
                <c:pt idx="3162">
                  <c:v>42612</c:v>
                </c:pt>
                <c:pt idx="3163">
                  <c:v>42613</c:v>
                </c:pt>
                <c:pt idx="3164">
                  <c:v>42614</c:v>
                </c:pt>
                <c:pt idx="3165">
                  <c:v>42615</c:v>
                </c:pt>
                <c:pt idx="3166">
                  <c:v>42616</c:v>
                </c:pt>
                <c:pt idx="3167">
                  <c:v>42617</c:v>
                </c:pt>
                <c:pt idx="3168">
                  <c:v>42618</c:v>
                </c:pt>
                <c:pt idx="3169">
                  <c:v>42619</c:v>
                </c:pt>
                <c:pt idx="3170">
                  <c:v>42620</c:v>
                </c:pt>
                <c:pt idx="3171">
                  <c:v>42621</c:v>
                </c:pt>
                <c:pt idx="3172">
                  <c:v>42622</c:v>
                </c:pt>
                <c:pt idx="3173">
                  <c:v>42623</c:v>
                </c:pt>
                <c:pt idx="3174">
                  <c:v>42624</c:v>
                </c:pt>
                <c:pt idx="3175">
                  <c:v>42625</c:v>
                </c:pt>
                <c:pt idx="3176">
                  <c:v>42626</c:v>
                </c:pt>
                <c:pt idx="3177">
                  <c:v>42627</c:v>
                </c:pt>
                <c:pt idx="3178">
                  <c:v>42628</c:v>
                </c:pt>
                <c:pt idx="3179">
                  <c:v>42629</c:v>
                </c:pt>
                <c:pt idx="3180">
                  <c:v>42630</c:v>
                </c:pt>
                <c:pt idx="3181">
                  <c:v>42631</c:v>
                </c:pt>
                <c:pt idx="3182">
                  <c:v>42632</c:v>
                </c:pt>
                <c:pt idx="3183">
                  <c:v>42633</c:v>
                </c:pt>
                <c:pt idx="3184">
                  <c:v>42634</c:v>
                </c:pt>
                <c:pt idx="3185">
                  <c:v>42635</c:v>
                </c:pt>
                <c:pt idx="3186">
                  <c:v>42636</c:v>
                </c:pt>
                <c:pt idx="3187">
                  <c:v>42637</c:v>
                </c:pt>
                <c:pt idx="3188">
                  <c:v>42638</c:v>
                </c:pt>
                <c:pt idx="3189">
                  <c:v>42639</c:v>
                </c:pt>
                <c:pt idx="3190">
                  <c:v>42640</c:v>
                </c:pt>
                <c:pt idx="3191">
                  <c:v>42641</c:v>
                </c:pt>
                <c:pt idx="3192">
                  <c:v>42642</c:v>
                </c:pt>
                <c:pt idx="3193">
                  <c:v>42643</c:v>
                </c:pt>
                <c:pt idx="3194">
                  <c:v>42644</c:v>
                </c:pt>
                <c:pt idx="3195">
                  <c:v>42645</c:v>
                </c:pt>
                <c:pt idx="3196">
                  <c:v>42646</c:v>
                </c:pt>
                <c:pt idx="3197">
                  <c:v>42647</c:v>
                </c:pt>
                <c:pt idx="3198">
                  <c:v>42648</c:v>
                </c:pt>
                <c:pt idx="3199">
                  <c:v>42649</c:v>
                </c:pt>
                <c:pt idx="3200">
                  <c:v>42650</c:v>
                </c:pt>
                <c:pt idx="3201">
                  <c:v>42651</c:v>
                </c:pt>
                <c:pt idx="3202">
                  <c:v>42652</c:v>
                </c:pt>
                <c:pt idx="3203">
                  <c:v>42653</c:v>
                </c:pt>
                <c:pt idx="3204">
                  <c:v>42654</c:v>
                </c:pt>
                <c:pt idx="3205">
                  <c:v>42655</c:v>
                </c:pt>
                <c:pt idx="3206">
                  <c:v>42656</c:v>
                </c:pt>
                <c:pt idx="3207">
                  <c:v>42657</c:v>
                </c:pt>
                <c:pt idx="3208">
                  <c:v>42658</c:v>
                </c:pt>
                <c:pt idx="3209">
                  <c:v>42659</c:v>
                </c:pt>
                <c:pt idx="3210">
                  <c:v>42660</c:v>
                </c:pt>
                <c:pt idx="3211">
                  <c:v>42661</c:v>
                </c:pt>
                <c:pt idx="3212">
                  <c:v>42662</c:v>
                </c:pt>
                <c:pt idx="3213">
                  <c:v>42663</c:v>
                </c:pt>
                <c:pt idx="3214">
                  <c:v>42664</c:v>
                </c:pt>
                <c:pt idx="3215">
                  <c:v>42665</c:v>
                </c:pt>
                <c:pt idx="3216">
                  <c:v>42666</c:v>
                </c:pt>
                <c:pt idx="3217">
                  <c:v>42667</c:v>
                </c:pt>
                <c:pt idx="3218">
                  <c:v>42668</c:v>
                </c:pt>
                <c:pt idx="3219">
                  <c:v>42669</c:v>
                </c:pt>
                <c:pt idx="3220">
                  <c:v>42670</c:v>
                </c:pt>
                <c:pt idx="3221">
                  <c:v>42671</c:v>
                </c:pt>
                <c:pt idx="3222">
                  <c:v>42672</c:v>
                </c:pt>
                <c:pt idx="3223">
                  <c:v>42673</c:v>
                </c:pt>
                <c:pt idx="3224">
                  <c:v>42674</c:v>
                </c:pt>
                <c:pt idx="3225">
                  <c:v>42675</c:v>
                </c:pt>
                <c:pt idx="3226">
                  <c:v>42676</c:v>
                </c:pt>
                <c:pt idx="3227">
                  <c:v>42677</c:v>
                </c:pt>
                <c:pt idx="3228">
                  <c:v>42678</c:v>
                </c:pt>
                <c:pt idx="3229">
                  <c:v>42679</c:v>
                </c:pt>
                <c:pt idx="3230">
                  <c:v>42680</c:v>
                </c:pt>
                <c:pt idx="3231">
                  <c:v>42681</c:v>
                </c:pt>
                <c:pt idx="3232">
                  <c:v>42682</c:v>
                </c:pt>
                <c:pt idx="3233">
                  <c:v>42683</c:v>
                </c:pt>
                <c:pt idx="3234">
                  <c:v>42684</c:v>
                </c:pt>
                <c:pt idx="3235">
                  <c:v>42685</c:v>
                </c:pt>
                <c:pt idx="3236">
                  <c:v>42686</c:v>
                </c:pt>
                <c:pt idx="3237">
                  <c:v>42687</c:v>
                </c:pt>
                <c:pt idx="3238">
                  <c:v>42688</c:v>
                </c:pt>
                <c:pt idx="3239">
                  <c:v>42689</c:v>
                </c:pt>
                <c:pt idx="3240">
                  <c:v>42690</c:v>
                </c:pt>
                <c:pt idx="3241">
                  <c:v>42691</c:v>
                </c:pt>
                <c:pt idx="3242">
                  <c:v>42692</c:v>
                </c:pt>
                <c:pt idx="3243">
                  <c:v>42693</c:v>
                </c:pt>
                <c:pt idx="3244">
                  <c:v>42694</c:v>
                </c:pt>
                <c:pt idx="3245">
                  <c:v>42695</c:v>
                </c:pt>
                <c:pt idx="3246">
                  <c:v>42696</c:v>
                </c:pt>
                <c:pt idx="3247">
                  <c:v>42697</c:v>
                </c:pt>
                <c:pt idx="3248">
                  <c:v>42698</c:v>
                </c:pt>
                <c:pt idx="3249">
                  <c:v>42699</c:v>
                </c:pt>
                <c:pt idx="3250">
                  <c:v>42700</c:v>
                </c:pt>
                <c:pt idx="3251">
                  <c:v>42701</c:v>
                </c:pt>
                <c:pt idx="3252">
                  <c:v>42702</c:v>
                </c:pt>
                <c:pt idx="3253">
                  <c:v>42703</c:v>
                </c:pt>
                <c:pt idx="3254">
                  <c:v>42704</c:v>
                </c:pt>
                <c:pt idx="3255">
                  <c:v>42705</c:v>
                </c:pt>
                <c:pt idx="3256">
                  <c:v>42706</c:v>
                </c:pt>
                <c:pt idx="3257">
                  <c:v>42707</c:v>
                </c:pt>
                <c:pt idx="3258">
                  <c:v>42708</c:v>
                </c:pt>
                <c:pt idx="3259">
                  <c:v>42709</c:v>
                </c:pt>
                <c:pt idx="3260">
                  <c:v>42710</c:v>
                </c:pt>
                <c:pt idx="3261">
                  <c:v>42711</c:v>
                </c:pt>
                <c:pt idx="3262">
                  <c:v>42712</c:v>
                </c:pt>
                <c:pt idx="3263">
                  <c:v>42713</c:v>
                </c:pt>
                <c:pt idx="3264">
                  <c:v>42714</c:v>
                </c:pt>
                <c:pt idx="3265">
                  <c:v>42715</c:v>
                </c:pt>
                <c:pt idx="3266">
                  <c:v>42716</c:v>
                </c:pt>
                <c:pt idx="3267">
                  <c:v>42717</c:v>
                </c:pt>
                <c:pt idx="3268">
                  <c:v>42718</c:v>
                </c:pt>
                <c:pt idx="3269">
                  <c:v>42719</c:v>
                </c:pt>
                <c:pt idx="3270">
                  <c:v>42720</c:v>
                </c:pt>
                <c:pt idx="3271">
                  <c:v>42721</c:v>
                </c:pt>
                <c:pt idx="3272">
                  <c:v>42722</c:v>
                </c:pt>
                <c:pt idx="3273">
                  <c:v>42723</c:v>
                </c:pt>
                <c:pt idx="3274">
                  <c:v>42724</c:v>
                </c:pt>
                <c:pt idx="3275">
                  <c:v>42725</c:v>
                </c:pt>
                <c:pt idx="3276">
                  <c:v>42726</c:v>
                </c:pt>
                <c:pt idx="3277">
                  <c:v>42727</c:v>
                </c:pt>
                <c:pt idx="3278">
                  <c:v>42728</c:v>
                </c:pt>
                <c:pt idx="3279">
                  <c:v>42729</c:v>
                </c:pt>
                <c:pt idx="3280">
                  <c:v>42730</c:v>
                </c:pt>
                <c:pt idx="3281">
                  <c:v>42731</c:v>
                </c:pt>
                <c:pt idx="3282">
                  <c:v>42732</c:v>
                </c:pt>
                <c:pt idx="3283">
                  <c:v>42733</c:v>
                </c:pt>
                <c:pt idx="3284">
                  <c:v>42734</c:v>
                </c:pt>
                <c:pt idx="3285">
                  <c:v>42735</c:v>
                </c:pt>
                <c:pt idx="3286">
                  <c:v>42736</c:v>
                </c:pt>
                <c:pt idx="3287">
                  <c:v>42737</c:v>
                </c:pt>
                <c:pt idx="3288">
                  <c:v>42738</c:v>
                </c:pt>
                <c:pt idx="3289">
                  <c:v>42739</c:v>
                </c:pt>
                <c:pt idx="3290">
                  <c:v>42740</c:v>
                </c:pt>
                <c:pt idx="3291">
                  <c:v>42741</c:v>
                </c:pt>
                <c:pt idx="3292">
                  <c:v>42742</c:v>
                </c:pt>
                <c:pt idx="3293">
                  <c:v>42743</c:v>
                </c:pt>
                <c:pt idx="3294">
                  <c:v>42744</c:v>
                </c:pt>
                <c:pt idx="3295">
                  <c:v>42745</c:v>
                </c:pt>
                <c:pt idx="3296">
                  <c:v>42746</c:v>
                </c:pt>
                <c:pt idx="3297">
                  <c:v>42747</c:v>
                </c:pt>
                <c:pt idx="3298">
                  <c:v>42748</c:v>
                </c:pt>
                <c:pt idx="3299">
                  <c:v>42749</c:v>
                </c:pt>
                <c:pt idx="3300">
                  <c:v>42750</c:v>
                </c:pt>
                <c:pt idx="3301">
                  <c:v>42751</c:v>
                </c:pt>
                <c:pt idx="3302">
                  <c:v>42752</c:v>
                </c:pt>
                <c:pt idx="3303">
                  <c:v>42753</c:v>
                </c:pt>
                <c:pt idx="3304">
                  <c:v>42754</c:v>
                </c:pt>
                <c:pt idx="3305">
                  <c:v>42755</c:v>
                </c:pt>
                <c:pt idx="3306">
                  <c:v>42756</c:v>
                </c:pt>
                <c:pt idx="3307">
                  <c:v>42757</c:v>
                </c:pt>
                <c:pt idx="3308">
                  <c:v>42758</c:v>
                </c:pt>
                <c:pt idx="3309">
                  <c:v>42759</c:v>
                </c:pt>
                <c:pt idx="3310">
                  <c:v>42760</c:v>
                </c:pt>
                <c:pt idx="3311">
                  <c:v>42761</c:v>
                </c:pt>
                <c:pt idx="3312">
                  <c:v>42762</c:v>
                </c:pt>
                <c:pt idx="3313">
                  <c:v>42763</c:v>
                </c:pt>
                <c:pt idx="3314">
                  <c:v>42764</c:v>
                </c:pt>
                <c:pt idx="3315">
                  <c:v>42765</c:v>
                </c:pt>
                <c:pt idx="3316">
                  <c:v>42766</c:v>
                </c:pt>
                <c:pt idx="3317">
                  <c:v>42767</c:v>
                </c:pt>
                <c:pt idx="3318">
                  <c:v>42768</c:v>
                </c:pt>
                <c:pt idx="3319">
                  <c:v>42769</c:v>
                </c:pt>
                <c:pt idx="3320">
                  <c:v>42770</c:v>
                </c:pt>
                <c:pt idx="3321">
                  <c:v>42771</c:v>
                </c:pt>
                <c:pt idx="3322">
                  <c:v>42772</c:v>
                </c:pt>
                <c:pt idx="3323">
                  <c:v>42773</c:v>
                </c:pt>
                <c:pt idx="3324">
                  <c:v>42774</c:v>
                </c:pt>
                <c:pt idx="3325">
                  <c:v>42775</c:v>
                </c:pt>
                <c:pt idx="3326">
                  <c:v>42776</c:v>
                </c:pt>
                <c:pt idx="3327">
                  <c:v>42777</c:v>
                </c:pt>
                <c:pt idx="3328">
                  <c:v>42778</c:v>
                </c:pt>
                <c:pt idx="3329">
                  <c:v>42779</c:v>
                </c:pt>
                <c:pt idx="3330">
                  <c:v>42780</c:v>
                </c:pt>
                <c:pt idx="3331">
                  <c:v>42781</c:v>
                </c:pt>
                <c:pt idx="3332">
                  <c:v>42782</c:v>
                </c:pt>
                <c:pt idx="3333">
                  <c:v>42783</c:v>
                </c:pt>
                <c:pt idx="3334">
                  <c:v>42784</c:v>
                </c:pt>
                <c:pt idx="3335">
                  <c:v>42785</c:v>
                </c:pt>
                <c:pt idx="3336">
                  <c:v>42786</c:v>
                </c:pt>
                <c:pt idx="3337">
                  <c:v>42787</c:v>
                </c:pt>
                <c:pt idx="3338">
                  <c:v>42788</c:v>
                </c:pt>
                <c:pt idx="3339">
                  <c:v>42789</c:v>
                </c:pt>
                <c:pt idx="3340">
                  <c:v>42790</c:v>
                </c:pt>
                <c:pt idx="3341">
                  <c:v>42791</c:v>
                </c:pt>
                <c:pt idx="3342">
                  <c:v>42792</c:v>
                </c:pt>
                <c:pt idx="3343">
                  <c:v>42793</c:v>
                </c:pt>
                <c:pt idx="3344">
                  <c:v>42794</c:v>
                </c:pt>
                <c:pt idx="3345">
                  <c:v>42795</c:v>
                </c:pt>
                <c:pt idx="3346">
                  <c:v>42796</c:v>
                </c:pt>
                <c:pt idx="3347">
                  <c:v>42797</c:v>
                </c:pt>
                <c:pt idx="3348">
                  <c:v>42798</c:v>
                </c:pt>
                <c:pt idx="3349">
                  <c:v>42799</c:v>
                </c:pt>
                <c:pt idx="3350">
                  <c:v>42800</c:v>
                </c:pt>
                <c:pt idx="3351">
                  <c:v>42801</c:v>
                </c:pt>
                <c:pt idx="3352">
                  <c:v>42802</c:v>
                </c:pt>
                <c:pt idx="3353">
                  <c:v>42803</c:v>
                </c:pt>
                <c:pt idx="3354">
                  <c:v>42804</c:v>
                </c:pt>
                <c:pt idx="3355">
                  <c:v>42805</c:v>
                </c:pt>
                <c:pt idx="3356">
                  <c:v>42806</c:v>
                </c:pt>
                <c:pt idx="3357">
                  <c:v>42807</c:v>
                </c:pt>
                <c:pt idx="3358">
                  <c:v>42808</c:v>
                </c:pt>
                <c:pt idx="3359">
                  <c:v>42809</c:v>
                </c:pt>
                <c:pt idx="3360">
                  <c:v>42810</c:v>
                </c:pt>
                <c:pt idx="3361">
                  <c:v>42811</c:v>
                </c:pt>
                <c:pt idx="3362">
                  <c:v>42812</c:v>
                </c:pt>
                <c:pt idx="3363">
                  <c:v>42813</c:v>
                </c:pt>
                <c:pt idx="3364">
                  <c:v>42814</c:v>
                </c:pt>
                <c:pt idx="3365">
                  <c:v>42815</c:v>
                </c:pt>
                <c:pt idx="3366">
                  <c:v>42816</c:v>
                </c:pt>
                <c:pt idx="3367">
                  <c:v>42817</c:v>
                </c:pt>
                <c:pt idx="3368">
                  <c:v>42818</c:v>
                </c:pt>
                <c:pt idx="3369">
                  <c:v>42819</c:v>
                </c:pt>
                <c:pt idx="3370">
                  <c:v>42820</c:v>
                </c:pt>
                <c:pt idx="3371">
                  <c:v>42821</c:v>
                </c:pt>
                <c:pt idx="3372">
                  <c:v>42822</c:v>
                </c:pt>
                <c:pt idx="3373">
                  <c:v>42823</c:v>
                </c:pt>
                <c:pt idx="3374">
                  <c:v>42824</c:v>
                </c:pt>
                <c:pt idx="3375">
                  <c:v>42825</c:v>
                </c:pt>
                <c:pt idx="3376">
                  <c:v>42826</c:v>
                </c:pt>
                <c:pt idx="3377">
                  <c:v>42827</c:v>
                </c:pt>
                <c:pt idx="3378">
                  <c:v>42828</c:v>
                </c:pt>
                <c:pt idx="3379">
                  <c:v>42829</c:v>
                </c:pt>
                <c:pt idx="3380">
                  <c:v>42830</c:v>
                </c:pt>
                <c:pt idx="3381">
                  <c:v>42831</c:v>
                </c:pt>
                <c:pt idx="3382">
                  <c:v>42832</c:v>
                </c:pt>
                <c:pt idx="3383">
                  <c:v>42833</c:v>
                </c:pt>
                <c:pt idx="3384">
                  <c:v>42834</c:v>
                </c:pt>
                <c:pt idx="3385">
                  <c:v>42835</c:v>
                </c:pt>
                <c:pt idx="3386">
                  <c:v>42836</c:v>
                </c:pt>
                <c:pt idx="3387">
                  <c:v>42837</c:v>
                </c:pt>
                <c:pt idx="3388">
                  <c:v>42838</c:v>
                </c:pt>
                <c:pt idx="3389">
                  <c:v>42839</c:v>
                </c:pt>
                <c:pt idx="3390">
                  <c:v>42840</c:v>
                </c:pt>
                <c:pt idx="3391">
                  <c:v>42841</c:v>
                </c:pt>
                <c:pt idx="3392">
                  <c:v>42842</c:v>
                </c:pt>
                <c:pt idx="3393">
                  <c:v>42843</c:v>
                </c:pt>
                <c:pt idx="3394">
                  <c:v>42844</c:v>
                </c:pt>
                <c:pt idx="3395">
                  <c:v>42845</c:v>
                </c:pt>
                <c:pt idx="3396">
                  <c:v>42846</c:v>
                </c:pt>
                <c:pt idx="3397">
                  <c:v>42847</c:v>
                </c:pt>
                <c:pt idx="3398">
                  <c:v>42848</c:v>
                </c:pt>
                <c:pt idx="3399">
                  <c:v>42849</c:v>
                </c:pt>
                <c:pt idx="3400">
                  <c:v>42850</c:v>
                </c:pt>
                <c:pt idx="3401">
                  <c:v>42851</c:v>
                </c:pt>
                <c:pt idx="3402">
                  <c:v>42852</c:v>
                </c:pt>
                <c:pt idx="3403">
                  <c:v>42853</c:v>
                </c:pt>
                <c:pt idx="3404">
                  <c:v>42854</c:v>
                </c:pt>
                <c:pt idx="3405">
                  <c:v>42855</c:v>
                </c:pt>
                <c:pt idx="3406">
                  <c:v>42856</c:v>
                </c:pt>
                <c:pt idx="3407">
                  <c:v>42857</c:v>
                </c:pt>
                <c:pt idx="3408">
                  <c:v>42858</c:v>
                </c:pt>
                <c:pt idx="3409">
                  <c:v>42859</c:v>
                </c:pt>
                <c:pt idx="3410">
                  <c:v>42860</c:v>
                </c:pt>
                <c:pt idx="3411">
                  <c:v>42861</c:v>
                </c:pt>
                <c:pt idx="3412">
                  <c:v>42862</c:v>
                </c:pt>
                <c:pt idx="3413">
                  <c:v>42863</c:v>
                </c:pt>
                <c:pt idx="3414">
                  <c:v>42864</c:v>
                </c:pt>
                <c:pt idx="3415">
                  <c:v>42865</c:v>
                </c:pt>
                <c:pt idx="3416">
                  <c:v>42866</c:v>
                </c:pt>
                <c:pt idx="3417">
                  <c:v>42867</c:v>
                </c:pt>
                <c:pt idx="3418">
                  <c:v>42868</c:v>
                </c:pt>
                <c:pt idx="3419">
                  <c:v>42869</c:v>
                </c:pt>
                <c:pt idx="3420">
                  <c:v>42870</c:v>
                </c:pt>
                <c:pt idx="3421">
                  <c:v>42871</c:v>
                </c:pt>
                <c:pt idx="3422">
                  <c:v>42872</c:v>
                </c:pt>
                <c:pt idx="3423">
                  <c:v>42873</c:v>
                </c:pt>
                <c:pt idx="3424">
                  <c:v>42874</c:v>
                </c:pt>
                <c:pt idx="3425">
                  <c:v>42875</c:v>
                </c:pt>
                <c:pt idx="3426">
                  <c:v>42876</c:v>
                </c:pt>
                <c:pt idx="3427">
                  <c:v>42877</c:v>
                </c:pt>
                <c:pt idx="3428">
                  <c:v>42878</c:v>
                </c:pt>
                <c:pt idx="3429">
                  <c:v>42879</c:v>
                </c:pt>
                <c:pt idx="3430">
                  <c:v>42880</c:v>
                </c:pt>
                <c:pt idx="3431">
                  <c:v>42881</c:v>
                </c:pt>
                <c:pt idx="3432">
                  <c:v>42882</c:v>
                </c:pt>
                <c:pt idx="3433">
                  <c:v>42883</c:v>
                </c:pt>
                <c:pt idx="3434">
                  <c:v>42884</c:v>
                </c:pt>
                <c:pt idx="3435">
                  <c:v>42885</c:v>
                </c:pt>
                <c:pt idx="3436">
                  <c:v>42886</c:v>
                </c:pt>
                <c:pt idx="3437">
                  <c:v>42887</c:v>
                </c:pt>
                <c:pt idx="3438">
                  <c:v>42888</c:v>
                </c:pt>
                <c:pt idx="3439">
                  <c:v>42889</c:v>
                </c:pt>
                <c:pt idx="3440">
                  <c:v>42890</c:v>
                </c:pt>
                <c:pt idx="3441">
                  <c:v>42891</c:v>
                </c:pt>
                <c:pt idx="3442">
                  <c:v>42892</c:v>
                </c:pt>
                <c:pt idx="3443">
                  <c:v>42893</c:v>
                </c:pt>
                <c:pt idx="3444">
                  <c:v>42894</c:v>
                </c:pt>
                <c:pt idx="3445">
                  <c:v>42895</c:v>
                </c:pt>
                <c:pt idx="3446">
                  <c:v>42896</c:v>
                </c:pt>
                <c:pt idx="3447">
                  <c:v>42897</c:v>
                </c:pt>
                <c:pt idx="3448">
                  <c:v>42898</c:v>
                </c:pt>
                <c:pt idx="3449">
                  <c:v>42899</c:v>
                </c:pt>
                <c:pt idx="3450">
                  <c:v>42900</c:v>
                </c:pt>
                <c:pt idx="3451">
                  <c:v>42901</c:v>
                </c:pt>
                <c:pt idx="3452">
                  <c:v>42902</c:v>
                </c:pt>
                <c:pt idx="3453">
                  <c:v>42903</c:v>
                </c:pt>
                <c:pt idx="3454">
                  <c:v>42904</c:v>
                </c:pt>
                <c:pt idx="3455">
                  <c:v>42905</c:v>
                </c:pt>
                <c:pt idx="3456">
                  <c:v>42906</c:v>
                </c:pt>
                <c:pt idx="3457">
                  <c:v>42907</c:v>
                </c:pt>
                <c:pt idx="3458">
                  <c:v>42908</c:v>
                </c:pt>
                <c:pt idx="3459">
                  <c:v>42909</c:v>
                </c:pt>
                <c:pt idx="3460">
                  <c:v>42910</c:v>
                </c:pt>
                <c:pt idx="3461">
                  <c:v>42911</c:v>
                </c:pt>
                <c:pt idx="3462">
                  <c:v>42912</c:v>
                </c:pt>
                <c:pt idx="3463">
                  <c:v>42913</c:v>
                </c:pt>
                <c:pt idx="3464">
                  <c:v>42914</c:v>
                </c:pt>
                <c:pt idx="3465">
                  <c:v>42915</c:v>
                </c:pt>
                <c:pt idx="3466">
                  <c:v>42916</c:v>
                </c:pt>
                <c:pt idx="3467">
                  <c:v>42917</c:v>
                </c:pt>
                <c:pt idx="3468">
                  <c:v>42918</c:v>
                </c:pt>
                <c:pt idx="3469">
                  <c:v>42919</c:v>
                </c:pt>
                <c:pt idx="3470">
                  <c:v>42920</c:v>
                </c:pt>
                <c:pt idx="3471">
                  <c:v>42921</c:v>
                </c:pt>
                <c:pt idx="3472">
                  <c:v>42922</c:v>
                </c:pt>
                <c:pt idx="3473">
                  <c:v>42923</c:v>
                </c:pt>
                <c:pt idx="3474">
                  <c:v>42924</c:v>
                </c:pt>
                <c:pt idx="3475">
                  <c:v>42925</c:v>
                </c:pt>
                <c:pt idx="3476">
                  <c:v>42926</c:v>
                </c:pt>
                <c:pt idx="3477">
                  <c:v>42927</c:v>
                </c:pt>
                <c:pt idx="3478">
                  <c:v>42928</c:v>
                </c:pt>
                <c:pt idx="3479">
                  <c:v>42929</c:v>
                </c:pt>
                <c:pt idx="3480">
                  <c:v>42930</c:v>
                </c:pt>
                <c:pt idx="3481">
                  <c:v>42931</c:v>
                </c:pt>
                <c:pt idx="3482">
                  <c:v>42932</c:v>
                </c:pt>
                <c:pt idx="3483">
                  <c:v>42933</c:v>
                </c:pt>
                <c:pt idx="3484">
                  <c:v>42934</c:v>
                </c:pt>
                <c:pt idx="3485">
                  <c:v>42935</c:v>
                </c:pt>
                <c:pt idx="3486">
                  <c:v>42936</c:v>
                </c:pt>
                <c:pt idx="3487">
                  <c:v>42937</c:v>
                </c:pt>
                <c:pt idx="3488">
                  <c:v>42938</c:v>
                </c:pt>
                <c:pt idx="3489">
                  <c:v>42939</c:v>
                </c:pt>
                <c:pt idx="3490">
                  <c:v>42940</c:v>
                </c:pt>
                <c:pt idx="3491">
                  <c:v>42941</c:v>
                </c:pt>
                <c:pt idx="3492">
                  <c:v>42942</c:v>
                </c:pt>
                <c:pt idx="3493">
                  <c:v>42943</c:v>
                </c:pt>
                <c:pt idx="3494">
                  <c:v>42944</c:v>
                </c:pt>
                <c:pt idx="3495">
                  <c:v>42945</c:v>
                </c:pt>
                <c:pt idx="3496">
                  <c:v>42946</c:v>
                </c:pt>
                <c:pt idx="3497">
                  <c:v>42947</c:v>
                </c:pt>
                <c:pt idx="3498">
                  <c:v>42948</c:v>
                </c:pt>
                <c:pt idx="3499">
                  <c:v>42949</c:v>
                </c:pt>
                <c:pt idx="3500">
                  <c:v>42950</c:v>
                </c:pt>
                <c:pt idx="3501">
                  <c:v>42951</c:v>
                </c:pt>
                <c:pt idx="3502">
                  <c:v>42952</c:v>
                </c:pt>
                <c:pt idx="3503">
                  <c:v>42953</c:v>
                </c:pt>
                <c:pt idx="3504">
                  <c:v>42954</c:v>
                </c:pt>
                <c:pt idx="3505">
                  <c:v>42955</c:v>
                </c:pt>
                <c:pt idx="3506">
                  <c:v>42956</c:v>
                </c:pt>
                <c:pt idx="3507">
                  <c:v>42957</c:v>
                </c:pt>
                <c:pt idx="3508">
                  <c:v>42958</c:v>
                </c:pt>
                <c:pt idx="3509">
                  <c:v>42959</c:v>
                </c:pt>
                <c:pt idx="3510">
                  <c:v>42960</c:v>
                </c:pt>
                <c:pt idx="3511">
                  <c:v>42961</c:v>
                </c:pt>
                <c:pt idx="3512">
                  <c:v>42962</c:v>
                </c:pt>
                <c:pt idx="3513">
                  <c:v>42963</c:v>
                </c:pt>
                <c:pt idx="3514">
                  <c:v>42964</c:v>
                </c:pt>
                <c:pt idx="3515">
                  <c:v>42965</c:v>
                </c:pt>
                <c:pt idx="3516">
                  <c:v>42966</c:v>
                </c:pt>
                <c:pt idx="3517">
                  <c:v>42967</c:v>
                </c:pt>
                <c:pt idx="3518">
                  <c:v>42968</c:v>
                </c:pt>
                <c:pt idx="3519">
                  <c:v>42969</c:v>
                </c:pt>
                <c:pt idx="3520">
                  <c:v>42970</c:v>
                </c:pt>
                <c:pt idx="3521">
                  <c:v>42971</c:v>
                </c:pt>
                <c:pt idx="3522">
                  <c:v>42972</c:v>
                </c:pt>
                <c:pt idx="3523">
                  <c:v>42973</c:v>
                </c:pt>
                <c:pt idx="3524">
                  <c:v>42974</c:v>
                </c:pt>
                <c:pt idx="3525">
                  <c:v>42975</c:v>
                </c:pt>
                <c:pt idx="3526">
                  <c:v>42976</c:v>
                </c:pt>
                <c:pt idx="3527">
                  <c:v>42977</c:v>
                </c:pt>
                <c:pt idx="3528">
                  <c:v>42978</c:v>
                </c:pt>
                <c:pt idx="3529">
                  <c:v>42979</c:v>
                </c:pt>
                <c:pt idx="3530">
                  <c:v>42980</c:v>
                </c:pt>
                <c:pt idx="3531">
                  <c:v>42981</c:v>
                </c:pt>
                <c:pt idx="3532">
                  <c:v>42982</c:v>
                </c:pt>
                <c:pt idx="3533">
                  <c:v>42983</c:v>
                </c:pt>
                <c:pt idx="3534">
                  <c:v>42984</c:v>
                </c:pt>
                <c:pt idx="3535">
                  <c:v>42985</c:v>
                </c:pt>
                <c:pt idx="3536">
                  <c:v>42986</c:v>
                </c:pt>
                <c:pt idx="3537">
                  <c:v>42987</c:v>
                </c:pt>
                <c:pt idx="3538">
                  <c:v>42988</c:v>
                </c:pt>
                <c:pt idx="3539">
                  <c:v>42989</c:v>
                </c:pt>
                <c:pt idx="3540">
                  <c:v>42990</c:v>
                </c:pt>
                <c:pt idx="3541">
                  <c:v>42991</c:v>
                </c:pt>
                <c:pt idx="3542">
                  <c:v>42992</c:v>
                </c:pt>
                <c:pt idx="3543">
                  <c:v>42993</c:v>
                </c:pt>
                <c:pt idx="3544">
                  <c:v>42994</c:v>
                </c:pt>
                <c:pt idx="3545">
                  <c:v>42995</c:v>
                </c:pt>
                <c:pt idx="3546">
                  <c:v>42996</c:v>
                </c:pt>
                <c:pt idx="3547">
                  <c:v>42997</c:v>
                </c:pt>
                <c:pt idx="3548">
                  <c:v>42998</c:v>
                </c:pt>
                <c:pt idx="3549">
                  <c:v>42999</c:v>
                </c:pt>
                <c:pt idx="3550">
                  <c:v>43000</c:v>
                </c:pt>
                <c:pt idx="3551">
                  <c:v>43001</c:v>
                </c:pt>
                <c:pt idx="3552">
                  <c:v>43002</c:v>
                </c:pt>
                <c:pt idx="3553">
                  <c:v>43003</c:v>
                </c:pt>
                <c:pt idx="3554">
                  <c:v>43004</c:v>
                </c:pt>
                <c:pt idx="3555">
                  <c:v>43005</c:v>
                </c:pt>
                <c:pt idx="3556">
                  <c:v>43006</c:v>
                </c:pt>
                <c:pt idx="3557">
                  <c:v>43007</c:v>
                </c:pt>
                <c:pt idx="3558">
                  <c:v>43008</c:v>
                </c:pt>
                <c:pt idx="3559">
                  <c:v>43009</c:v>
                </c:pt>
                <c:pt idx="3560">
                  <c:v>43010</c:v>
                </c:pt>
                <c:pt idx="3561">
                  <c:v>43011</c:v>
                </c:pt>
                <c:pt idx="3562">
                  <c:v>43012</c:v>
                </c:pt>
                <c:pt idx="3563">
                  <c:v>43013</c:v>
                </c:pt>
                <c:pt idx="3564">
                  <c:v>43014</c:v>
                </c:pt>
                <c:pt idx="3565">
                  <c:v>43015</c:v>
                </c:pt>
                <c:pt idx="3566">
                  <c:v>43016</c:v>
                </c:pt>
                <c:pt idx="3567">
                  <c:v>43017</c:v>
                </c:pt>
                <c:pt idx="3568">
                  <c:v>43018</c:v>
                </c:pt>
                <c:pt idx="3569">
                  <c:v>43019</c:v>
                </c:pt>
                <c:pt idx="3570">
                  <c:v>43020</c:v>
                </c:pt>
                <c:pt idx="3571">
                  <c:v>43021</c:v>
                </c:pt>
                <c:pt idx="3572">
                  <c:v>43022</c:v>
                </c:pt>
                <c:pt idx="3573">
                  <c:v>43023</c:v>
                </c:pt>
                <c:pt idx="3574">
                  <c:v>43024</c:v>
                </c:pt>
                <c:pt idx="3575">
                  <c:v>43025</c:v>
                </c:pt>
                <c:pt idx="3576">
                  <c:v>43026</c:v>
                </c:pt>
                <c:pt idx="3577">
                  <c:v>43027</c:v>
                </c:pt>
                <c:pt idx="3578">
                  <c:v>43028</c:v>
                </c:pt>
                <c:pt idx="3579">
                  <c:v>43029</c:v>
                </c:pt>
                <c:pt idx="3580">
                  <c:v>43030</c:v>
                </c:pt>
                <c:pt idx="3581">
                  <c:v>43031</c:v>
                </c:pt>
                <c:pt idx="3582">
                  <c:v>43032</c:v>
                </c:pt>
                <c:pt idx="3583">
                  <c:v>43033</c:v>
                </c:pt>
                <c:pt idx="3584">
                  <c:v>43034</c:v>
                </c:pt>
                <c:pt idx="3585">
                  <c:v>43035</c:v>
                </c:pt>
                <c:pt idx="3586">
                  <c:v>43036</c:v>
                </c:pt>
                <c:pt idx="3587">
                  <c:v>43037</c:v>
                </c:pt>
                <c:pt idx="3588">
                  <c:v>43038</c:v>
                </c:pt>
                <c:pt idx="3589">
                  <c:v>43039</c:v>
                </c:pt>
                <c:pt idx="3590">
                  <c:v>43040</c:v>
                </c:pt>
                <c:pt idx="3591">
                  <c:v>43041</c:v>
                </c:pt>
                <c:pt idx="3592">
                  <c:v>43042</c:v>
                </c:pt>
                <c:pt idx="3593">
                  <c:v>43043</c:v>
                </c:pt>
                <c:pt idx="3594">
                  <c:v>43044</c:v>
                </c:pt>
                <c:pt idx="3595">
                  <c:v>43045</c:v>
                </c:pt>
                <c:pt idx="3596">
                  <c:v>43046</c:v>
                </c:pt>
                <c:pt idx="3597">
                  <c:v>43047</c:v>
                </c:pt>
                <c:pt idx="3598">
                  <c:v>43048</c:v>
                </c:pt>
                <c:pt idx="3599">
                  <c:v>43049</c:v>
                </c:pt>
                <c:pt idx="3600">
                  <c:v>43050</c:v>
                </c:pt>
                <c:pt idx="3601">
                  <c:v>43051</c:v>
                </c:pt>
                <c:pt idx="3602">
                  <c:v>43052</c:v>
                </c:pt>
                <c:pt idx="3603">
                  <c:v>43053</c:v>
                </c:pt>
                <c:pt idx="3604">
                  <c:v>43054</c:v>
                </c:pt>
                <c:pt idx="3605">
                  <c:v>43055</c:v>
                </c:pt>
                <c:pt idx="3606">
                  <c:v>43056</c:v>
                </c:pt>
                <c:pt idx="3607">
                  <c:v>43057</c:v>
                </c:pt>
                <c:pt idx="3608">
                  <c:v>43058</c:v>
                </c:pt>
                <c:pt idx="3609">
                  <c:v>43059</c:v>
                </c:pt>
                <c:pt idx="3610">
                  <c:v>43060</c:v>
                </c:pt>
                <c:pt idx="3611">
                  <c:v>43061</c:v>
                </c:pt>
                <c:pt idx="3612">
                  <c:v>43062</c:v>
                </c:pt>
                <c:pt idx="3613">
                  <c:v>43063</c:v>
                </c:pt>
                <c:pt idx="3614">
                  <c:v>43064</c:v>
                </c:pt>
                <c:pt idx="3615">
                  <c:v>43065</c:v>
                </c:pt>
                <c:pt idx="3616">
                  <c:v>43066</c:v>
                </c:pt>
                <c:pt idx="3617">
                  <c:v>43067</c:v>
                </c:pt>
                <c:pt idx="3618">
                  <c:v>43068</c:v>
                </c:pt>
                <c:pt idx="3619">
                  <c:v>43069</c:v>
                </c:pt>
                <c:pt idx="3620">
                  <c:v>43070</c:v>
                </c:pt>
                <c:pt idx="3621">
                  <c:v>43071</c:v>
                </c:pt>
                <c:pt idx="3622">
                  <c:v>43072</c:v>
                </c:pt>
                <c:pt idx="3623">
                  <c:v>43073</c:v>
                </c:pt>
                <c:pt idx="3624">
                  <c:v>43074</c:v>
                </c:pt>
                <c:pt idx="3625">
                  <c:v>43075</c:v>
                </c:pt>
                <c:pt idx="3626">
                  <c:v>43076</c:v>
                </c:pt>
                <c:pt idx="3627">
                  <c:v>43077</c:v>
                </c:pt>
                <c:pt idx="3628">
                  <c:v>43078</c:v>
                </c:pt>
                <c:pt idx="3629">
                  <c:v>43079</c:v>
                </c:pt>
                <c:pt idx="3630">
                  <c:v>43080</c:v>
                </c:pt>
                <c:pt idx="3631">
                  <c:v>43081</c:v>
                </c:pt>
                <c:pt idx="3632">
                  <c:v>43082</c:v>
                </c:pt>
                <c:pt idx="3633">
                  <c:v>43083</c:v>
                </c:pt>
                <c:pt idx="3634">
                  <c:v>43084</c:v>
                </c:pt>
                <c:pt idx="3635">
                  <c:v>43085</c:v>
                </c:pt>
                <c:pt idx="3636">
                  <c:v>43086</c:v>
                </c:pt>
                <c:pt idx="3637">
                  <c:v>43087</c:v>
                </c:pt>
                <c:pt idx="3638">
                  <c:v>43088</c:v>
                </c:pt>
                <c:pt idx="3639">
                  <c:v>43089</c:v>
                </c:pt>
                <c:pt idx="3640">
                  <c:v>43090</c:v>
                </c:pt>
                <c:pt idx="3641">
                  <c:v>43091</c:v>
                </c:pt>
                <c:pt idx="3642">
                  <c:v>43092</c:v>
                </c:pt>
                <c:pt idx="3643">
                  <c:v>43093</c:v>
                </c:pt>
                <c:pt idx="3644">
                  <c:v>43094</c:v>
                </c:pt>
                <c:pt idx="3645">
                  <c:v>43095</c:v>
                </c:pt>
                <c:pt idx="3646">
                  <c:v>43096</c:v>
                </c:pt>
                <c:pt idx="3647">
                  <c:v>43097</c:v>
                </c:pt>
                <c:pt idx="3648">
                  <c:v>43098</c:v>
                </c:pt>
                <c:pt idx="3649">
                  <c:v>43099</c:v>
                </c:pt>
                <c:pt idx="3650">
                  <c:v>43100</c:v>
                </c:pt>
              </c:numCache>
            </c:numRef>
          </c:cat>
          <c:val>
            <c:numRef>
              <c:f>Qs_2008_17_mm_day!$B$2:$B$3652</c:f>
              <c:numCache>
                <c:formatCode>0.00E+00</c:formatCode>
                <c:ptCount val="3651"/>
                <c:pt idx="0">
                  <c:v>4.1400000000000002E-9</c:v>
                </c:pt>
                <c:pt idx="1">
                  <c:v>4.1599999999999997E-9</c:v>
                </c:pt>
                <c:pt idx="2">
                  <c:v>1.14E-9</c:v>
                </c:pt>
                <c:pt idx="3" formatCode="General">
                  <c:v>1.10035E-4</c:v>
                </c:pt>
                <c:pt idx="4" formatCode="General">
                  <c:v>3.4541900000000002E-4</c:v>
                </c:pt>
                <c:pt idx="5" formatCode="General">
                  <c:v>1.4564600000000001E-4</c:v>
                </c:pt>
                <c:pt idx="6" formatCode="General">
                  <c:v>1.622467E-3</c:v>
                </c:pt>
                <c:pt idx="7" formatCode="General">
                  <c:v>8.9309179999999995E-3</c:v>
                </c:pt>
                <c:pt idx="8" formatCode="General">
                  <c:v>6.2505099999999995E-4</c:v>
                </c:pt>
                <c:pt idx="9">
                  <c:v>4.1999999999999996E-6</c:v>
                </c:pt>
                <c:pt idx="10">
                  <c:v>3.3500000000000001E-5</c:v>
                </c:pt>
                <c:pt idx="11">
                  <c:v>2.6800000000000001E-5</c:v>
                </c:pt>
                <c:pt idx="12">
                  <c:v>2.4600000000000002E-5</c:v>
                </c:pt>
                <c:pt idx="13">
                  <c:v>3.96E-5</c:v>
                </c:pt>
                <c:pt idx="14" formatCode="General">
                  <c:v>1.029414E-3</c:v>
                </c:pt>
                <c:pt idx="15" formatCode="General">
                  <c:v>2.861872E-2</c:v>
                </c:pt>
                <c:pt idx="16" formatCode="General">
                  <c:v>2.1596463E-2</c:v>
                </c:pt>
                <c:pt idx="17" formatCode="General">
                  <c:v>5.1484600000000001E-4</c:v>
                </c:pt>
                <c:pt idx="18">
                  <c:v>3.6399999999999997E-5</c:v>
                </c:pt>
                <c:pt idx="19">
                  <c:v>6.7000000000000002E-6</c:v>
                </c:pt>
                <c:pt idx="20" formatCode="General">
                  <c:v>4.074734E-3</c:v>
                </c:pt>
                <c:pt idx="21" formatCode="General">
                  <c:v>0.105043024</c:v>
                </c:pt>
                <c:pt idx="22" formatCode="General">
                  <c:v>1.9952339999999998E-3</c:v>
                </c:pt>
                <c:pt idx="23" formatCode="General">
                  <c:v>7.40097E-4</c:v>
                </c:pt>
                <c:pt idx="24" formatCode="General">
                  <c:v>7.4857400000000001E-4</c:v>
                </c:pt>
                <c:pt idx="25">
                  <c:v>7.4400000000000006E-5</c:v>
                </c:pt>
                <c:pt idx="26">
                  <c:v>9.7700000000000003E-5</c:v>
                </c:pt>
                <c:pt idx="27" formatCode="General">
                  <c:v>3.1104400000000001E-4</c:v>
                </c:pt>
                <c:pt idx="28" formatCode="General">
                  <c:v>2.0018319999999998E-3</c:v>
                </c:pt>
                <c:pt idx="29">
                  <c:v>6.8399999999999996E-5</c:v>
                </c:pt>
                <c:pt idx="30">
                  <c:v>5.8100000000000003E-5</c:v>
                </c:pt>
                <c:pt idx="31" formatCode="General">
                  <c:v>3.5566100000000001E-4</c:v>
                </c:pt>
                <c:pt idx="32" formatCode="General">
                  <c:v>7.6787700000000003E-4</c:v>
                </c:pt>
                <c:pt idx="33" formatCode="General">
                  <c:v>1.3966E-4</c:v>
                </c:pt>
                <c:pt idx="34" formatCode="General">
                  <c:v>1.99364E-4</c:v>
                </c:pt>
                <c:pt idx="35" formatCode="General">
                  <c:v>4.8281399999999998E-4</c:v>
                </c:pt>
                <c:pt idx="36" formatCode="General">
                  <c:v>8.6485620000000003E-3</c:v>
                </c:pt>
                <c:pt idx="37" formatCode="General">
                  <c:v>6.0527630000000001E-3</c:v>
                </c:pt>
                <c:pt idx="38" formatCode="General">
                  <c:v>1.59209E-4</c:v>
                </c:pt>
                <c:pt idx="39">
                  <c:v>6.7700000000000006E-5</c:v>
                </c:pt>
                <c:pt idx="40">
                  <c:v>4.9200000000000003E-5</c:v>
                </c:pt>
                <c:pt idx="41">
                  <c:v>1.66E-5</c:v>
                </c:pt>
                <c:pt idx="42" formatCode="General">
                  <c:v>2.17653E-4</c:v>
                </c:pt>
                <c:pt idx="43" formatCode="General">
                  <c:v>1.7691899999999999E-4</c:v>
                </c:pt>
                <c:pt idx="44" formatCode="General">
                  <c:v>3.0203499999999998E-4</c:v>
                </c:pt>
                <c:pt idx="45" formatCode="General">
                  <c:v>9.3385899999999999E-4</c:v>
                </c:pt>
                <c:pt idx="46" formatCode="General">
                  <c:v>5.8115700000000001E-4</c:v>
                </c:pt>
                <c:pt idx="47" formatCode="General">
                  <c:v>7.2426000000000001E-4</c:v>
                </c:pt>
                <c:pt idx="48" formatCode="General">
                  <c:v>3.0988299999999999E-3</c:v>
                </c:pt>
                <c:pt idx="49" formatCode="General">
                  <c:v>8.0315200000000001E-4</c:v>
                </c:pt>
                <c:pt idx="50" formatCode="General">
                  <c:v>8.5525200000000003E-4</c:v>
                </c:pt>
                <c:pt idx="51" formatCode="General">
                  <c:v>7.2882600000000002E-4</c:v>
                </c:pt>
                <c:pt idx="52" formatCode="General">
                  <c:v>3.37554E-4</c:v>
                </c:pt>
                <c:pt idx="53" formatCode="General">
                  <c:v>1.7959200000000001E-4</c:v>
                </c:pt>
                <c:pt idx="54">
                  <c:v>4.4199999999999997E-5</c:v>
                </c:pt>
                <c:pt idx="55" formatCode="General">
                  <c:v>1.8383399999999999E-4</c:v>
                </c:pt>
                <c:pt idx="56" formatCode="General">
                  <c:v>5.5889600000000002E-4</c:v>
                </c:pt>
                <c:pt idx="57" formatCode="General">
                  <c:v>1.3326099999999999E-3</c:v>
                </c:pt>
                <c:pt idx="58" formatCode="General">
                  <c:v>1.360193E-3</c:v>
                </c:pt>
                <c:pt idx="59" formatCode="General">
                  <c:v>9.6519499999999996E-4</c:v>
                </c:pt>
                <c:pt idx="60" formatCode="General">
                  <c:v>6.5383800000000001E-4</c:v>
                </c:pt>
                <c:pt idx="61" formatCode="General">
                  <c:v>1.1548109999999999E-3</c:v>
                </c:pt>
                <c:pt idx="62" formatCode="General">
                  <c:v>1.1928968E-2</c:v>
                </c:pt>
                <c:pt idx="63" formatCode="General">
                  <c:v>1.671432E-3</c:v>
                </c:pt>
                <c:pt idx="64" formatCode="General">
                  <c:v>1.3234469999999999E-3</c:v>
                </c:pt>
                <c:pt idx="65" formatCode="General">
                  <c:v>1.0472330000000001E-3</c:v>
                </c:pt>
                <c:pt idx="66" formatCode="General">
                  <c:v>8.1443300000000004E-4</c:v>
                </c:pt>
                <c:pt idx="67" formatCode="General">
                  <c:v>1.2076649999999999E-3</c:v>
                </c:pt>
                <c:pt idx="68" formatCode="General">
                  <c:v>9.3884000000000003E-4</c:v>
                </c:pt>
                <c:pt idx="69" formatCode="General">
                  <c:v>6.3022299999999996E-4</c:v>
                </c:pt>
                <c:pt idx="70" formatCode="General">
                  <c:v>8.1224400000000005E-4</c:v>
                </c:pt>
                <c:pt idx="71" formatCode="General">
                  <c:v>1.6796280000000001E-3</c:v>
                </c:pt>
                <c:pt idx="72" formatCode="General">
                  <c:v>4.68283E-4</c:v>
                </c:pt>
                <c:pt idx="73" formatCode="General">
                  <c:v>5.2012599999999999E-4</c:v>
                </c:pt>
                <c:pt idx="74" formatCode="General">
                  <c:v>6.0998900000000002E-4</c:v>
                </c:pt>
                <c:pt idx="75" formatCode="General">
                  <c:v>1.2869610000000001E-3</c:v>
                </c:pt>
                <c:pt idx="76" formatCode="General">
                  <c:v>7.3474200000000003E-4</c:v>
                </c:pt>
                <c:pt idx="77" formatCode="General">
                  <c:v>7.1404599999999997E-4</c:v>
                </c:pt>
                <c:pt idx="78" formatCode="General">
                  <c:v>4.1613099999999998E-4</c:v>
                </c:pt>
                <c:pt idx="79" formatCode="General">
                  <c:v>6.8141000000000002E-4</c:v>
                </c:pt>
                <c:pt idx="80" formatCode="General">
                  <c:v>1.1278849999999999E-3</c:v>
                </c:pt>
                <c:pt idx="81" formatCode="General">
                  <c:v>1.7153170000000001E-3</c:v>
                </c:pt>
                <c:pt idx="82" formatCode="General">
                  <c:v>8.9979700000000003E-4</c:v>
                </c:pt>
                <c:pt idx="83" formatCode="General">
                  <c:v>1.1074850000000001E-3</c:v>
                </c:pt>
                <c:pt idx="84" formatCode="General">
                  <c:v>1.0205329999999999E-3</c:v>
                </c:pt>
                <c:pt idx="85" formatCode="General">
                  <c:v>6.9860600000000005E-4</c:v>
                </c:pt>
                <c:pt idx="86" formatCode="General">
                  <c:v>4.5442099999999999E-4</c:v>
                </c:pt>
                <c:pt idx="87" formatCode="General">
                  <c:v>9.1089199999999995E-4</c:v>
                </c:pt>
                <c:pt idx="88" formatCode="General">
                  <c:v>1.0674409999999999E-3</c:v>
                </c:pt>
                <c:pt idx="89" formatCode="General">
                  <c:v>1.1886150999999999E-2</c:v>
                </c:pt>
                <c:pt idx="90" formatCode="General">
                  <c:v>1.2240801000000001E-2</c:v>
                </c:pt>
                <c:pt idx="91" formatCode="General">
                  <c:v>1.4322079999999999E-3</c:v>
                </c:pt>
                <c:pt idx="92" formatCode="General">
                  <c:v>3.5245099999999998E-3</c:v>
                </c:pt>
                <c:pt idx="93" formatCode="General">
                  <c:v>3.7189711E-2</c:v>
                </c:pt>
                <c:pt idx="94" formatCode="General">
                  <c:v>8.4382150000000003E-2</c:v>
                </c:pt>
                <c:pt idx="95" formatCode="General">
                  <c:v>1.7535249999999999E-2</c:v>
                </c:pt>
                <c:pt idx="96" formatCode="General">
                  <c:v>3.778577E-3</c:v>
                </c:pt>
                <c:pt idx="97" formatCode="General">
                  <c:v>5.4485269999999999E-3</c:v>
                </c:pt>
                <c:pt idx="98" formatCode="General">
                  <c:v>4.8962670000000002E-3</c:v>
                </c:pt>
                <c:pt idx="99" formatCode="General">
                  <c:v>6.1818070000000001E-3</c:v>
                </c:pt>
                <c:pt idx="100" formatCode="General">
                  <c:v>6.6818550000000004E-3</c:v>
                </c:pt>
                <c:pt idx="101" formatCode="General">
                  <c:v>6.5958830000000003E-3</c:v>
                </c:pt>
                <c:pt idx="102" formatCode="General">
                  <c:v>3.9566510000000003E-3</c:v>
                </c:pt>
                <c:pt idx="103" formatCode="General">
                  <c:v>4.2455799999999997E-3</c:v>
                </c:pt>
                <c:pt idx="104" formatCode="General">
                  <c:v>6.8461679999999997E-3</c:v>
                </c:pt>
                <c:pt idx="105" formatCode="General">
                  <c:v>7.9140119999999998E-3</c:v>
                </c:pt>
                <c:pt idx="106" formatCode="General">
                  <c:v>3.515383E-3</c:v>
                </c:pt>
                <c:pt idx="107" formatCode="General">
                  <c:v>3.5590140000000001E-3</c:v>
                </c:pt>
                <c:pt idx="108" formatCode="General">
                  <c:v>3.7225140000000001E-3</c:v>
                </c:pt>
                <c:pt idx="109" formatCode="General">
                  <c:v>4.8020459999999999E-3</c:v>
                </c:pt>
                <c:pt idx="110" formatCode="General">
                  <c:v>8.1391080000000008E-3</c:v>
                </c:pt>
                <c:pt idx="111" formatCode="General">
                  <c:v>1.2025324E-2</c:v>
                </c:pt>
                <c:pt idx="112" formatCode="General">
                  <c:v>1.3448501999999999E-2</c:v>
                </c:pt>
                <c:pt idx="113" formatCode="General">
                  <c:v>1.4816932999999999E-2</c:v>
                </c:pt>
                <c:pt idx="114" formatCode="General">
                  <c:v>1.4324798999999999E-2</c:v>
                </c:pt>
                <c:pt idx="115" formatCode="General">
                  <c:v>1.0782262000000001E-2</c:v>
                </c:pt>
                <c:pt idx="116" formatCode="General">
                  <c:v>4.982401E-3</c:v>
                </c:pt>
                <c:pt idx="117" formatCode="General">
                  <c:v>4.6901479999999999E-3</c:v>
                </c:pt>
                <c:pt idx="118" formatCode="General">
                  <c:v>9.7156689999999997E-3</c:v>
                </c:pt>
                <c:pt idx="119" formatCode="General">
                  <c:v>1.0072796E-2</c:v>
                </c:pt>
                <c:pt idx="120" formatCode="General">
                  <c:v>9.4621540000000004E-3</c:v>
                </c:pt>
                <c:pt idx="121" formatCode="General">
                  <c:v>7.253649E-3</c:v>
                </c:pt>
                <c:pt idx="122" formatCode="General">
                  <c:v>2.5905017999999998E-2</c:v>
                </c:pt>
                <c:pt idx="123" formatCode="General">
                  <c:v>1.4102922E-2</c:v>
                </c:pt>
                <c:pt idx="124" formatCode="General">
                  <c:v>1.5974674000000001E-2</c:v>
                </c:pt>
                <c:pt idx="125" formatCode="General">
                  <c:v>1.1474435E-2</c:v>
                </c:pt>
                <c:pt idx="126" formatCode="General">
                  <c:v>1.5567839999999999E-2</c:v>
                </c:pt>
                <c:pt idx="127" formatCode="General">
                  <c:v>8.7108310000000005E-3</c:v>
                </c:pt>
                <c:pt idx="128" formatCode="General">
                  <c:v>9.2901140000000004E-3</c:v>
                </c:pt>
                <c:pt idx="129" formatCode="General">
                  <c:v>1.3378016E-2</c:v>
                </c:pt>
                <c:pt idx="130" formatCode="General">
                  <c:v>1.3180608E-2</c:v>
                </c:pt>
                <c:pt idx="131" formatCode="General">
                  <c:v>1.5971231999999998E-2</c:v>
                </c:pt>
                <c:pt idx="132" formatCode="General">
                  <c:v>1.6063912999999999E-2</c:v>
                </c:pt>
                <c:pt idx="133" formatCode="General">
                  <c:v>2.5124560000000001E-2</c:v>
                </c:pt>
                <c:pt idx="134" formatCode="General">
                  <c:v>3.9115931999999999E-2</c:v>
                </c:pt>
                <c:pt idx="135" formatCode="General">
                  <c:v>2.6914006000000001E-2</c:v>
                </c:pt>
                <c:pt idx="136" formatCode="General">
                  <c:v>3.1336133000000002E-2</c:v>
                </c:pt>
                <c:pt idx="137" formatCode="General">
                  <c:v>2.0116551999999999E-2</c:v>
                </c:pt>
                <c:pt idx="138" formatCode="General">
                  <c:v>7.6918392000000002E-2</c:v>
                </c:pt>
                <c:pt idx="139" formatCode="General">
                  <c:v>2.8054943999999998E-2</c:v>
                </c:pt>
                <c:pt idx="140" formatCode="General">
                  <c:v>2.4713977000000002E-2</c:v>
                </c:pt>
                <c:pt idx="141" formatCode="General">
                  <c:v>6.2841185999999993E-2</c:v>
                </c:pt>
                <c:pt idx="142" formatCode="General">
                  <c:v>4.4172344000000002E-2</c:v>
                </c:pt>
                <c:pt idx="143" formatCode="General">
                  <c:v>3.1580481000000001E-2</c:v>
                </c:pt>
                <c:pt idx="144" formatCode="General">
                  <c:v>5.1929853999999998E-2</c:v>
                </c:pt>
                <c:pt idx="145" formatCode="General">
                  <c:v>5.0756172000000002E-2</c:v>
                </c:pt>
                <c:pt idx="146" formatCode="General">
                  <c:v>2.4102813000000001E-2</c:v>
                </c:pt>
                <c:pt idx="147" formatCode="General">
                  <c:v>1.8559815E-2</c:v>
                </c:pt>
                <c:pt idx="148" formatCode="General">
                  <c:v>2.1976413E-2</c:v>
                </c:pt>
                <c:pt idx="149" formatCode="General">
                  <c:v>1.9525285E-2</c:v>
                </c:pt>
                <c:pt idx="150" formatCode="General">
                  <c:v>2.3946221E-2</c:v>
                </c:pt>
                <c:pt idx="151" formatCode="General">
                  <c:v>9.6827603999999998E-2</c:v>
                </c:pt>
                <c:pt idx="152" formatCode="General">
                  <c:v>5.1523612000000003E-2</c:v>
                </c:pt>
                <c:pt idx="153" formatCode="General">
                  <c:v>6.5850236000000006E-2</c:v>
                </c:pt>
                <c:pt idx="154" formatCode="General">
                  <c:v>0.126313851</c:v>
                </c:pt>
                <c:pt idx="155" formatCode="General">
                  <c:v>0.13010829600000001</c:v>
                </c:pt>
                <c:pt idx="156" formatCode="General">
                  <c:v>0.16703531299999999</c:v>
                </c:pt>
                <c:pt idx="157" formatCode="General">
                  <c:v>0.769339149</c:v>
                </c:pt>
                <c:pt idx="158" formatCode="General">
                  <c:v>0.174238685</c:v>
                </c:pt>
                <c:pt idx="159" formatCode="General">
                  <c:v>1.2068070909999999</c:v>
                </c:pt>
                <c:pt idx="160" formatCode="General">
                  <c:v>0.44273827100000002</c:v>
                </c:pt>
                <c:pt idx="161" formatCode="General">
                  <c:v>0.40014154099999999</c:v>
                </c:pt>
                <c:pt idx="162" formatCode="General">
                  <c:v>1.7083943479999999</c:v>
                </c:pt>
                <c:pt idx="163" formatCode="General">
                  <c:v>1.1387279109999999</c:v>
                </c:pt>
                <c:pt idx="164" formatCode="General">
                  <c:v>1.2301304749999999</c:v>
                </c:pt>
                <c:pt idx="165" formatCode="General">
                  <c:v>2.1325004120000002</c:v>
                </c:pt>
                <c:pt idx="166" formatCode="General">
                  <c:v>2.894141624</c:v>
                </c:pt>
                <c:pt idx="167" formatCode="General">
                  <c:v>2.6900921229999999</c:v>
                </c:pt>
                <c:pt idx="168" formatCode="General">
                  <c:v>6.0411800409999996</c:v>
                </c:pt>
                <c:pt idx="169" formatCode="General">
                  <c:v>9.0081870330000005</c:v>
                </c:pt>
                <c:pt idx="170" formatCode="General">
                  <c:v>5.1143745340000004</c:v>
                </c:pt>
                <c:pt idx="171" formatCode="General">
                  <c:v>1.6143501060000001</c:v>
                </c:pt>
                <c:pt idx="172" formatCode="General">
                  <c:v>1.8916355949999999</c:v>
                </c:pt>
                <c:pt idx="173" formatCode="General">
                  <c:v>0.41910215000000001</c:v>
                </c:pt>
                <c:pt idx="174" formatCode="General">
                  <c:v>4.0248946060000002</c:v>
                </c:pt>
                <c:pt idx="175" formatCode="General">
                  <c:v>1.634658116</c:v>
                </c:pt>
                <c:pt idx="176" formatCode="General">
                  <c:v>0.42606726299999997</c:v>
                </c:pt>
                <c:pt idx="177" formatCode="General">
                  <c:v>4.4382764999999997</c:v>
                </c:pt>
                <c:pt idx="178" formatCode="General">
                  <c:v>4.540042476</c:v>
                </c:pt>
                <c:pt idx="179" formatCode="General">
                  <c:v>2.2590981779999999</c:v>
                </c:pt>
                <c:pt idx="180" formatCode="General">
                  <c:v>1.612406024</c:v>
                </c:pt>
                <c:pt idx="181" formatCode="General">
                  <c:v>0.90232008399999997</c:v>
                </c:pt>
                <c:pt idx="182" formatCode="General">
                  <c:v>1.504880961</c:v>
                </c:pt>
                <c:pt idx="183" formatCode="General">
                  <c:v>1.732101007</c:v>
                </c:pt>
                <c:pt idx="184" formatCode="General">
                  <c:v>3.9449689210000001</c:v>
                </c:pt>
                <c:pt idx="185" formatCode="General">
                  <c:v>5.7120199249999999</c:v>
                </c:pt>
                <c:pt idx="186" formatCode="General">
                  <c:v>3.537881767</c:v>
                </c:pt>
                <c:pt idx="187" formatCode="General">
                  <c:v>1.1170717720000001</c:v>
                </c:pt>
                <c:pt idx="188" formatCode="General">
                  <c:v>1.2502484330000001</c:v>
                </c:pt>
                <c:pt idx="189" formatCode="General">
                  <c:v>0.90678590800000003</c:v>
                </c:pt>
                <c:pt idx="190" formatCode="General">
                  <c:v>1.111388305</c:v>
                </c:pt>
                <c:pt idx="191" formatCode="General">
                  <c:v>0.93446727600000001</c:v>
                </c:pt>
                <c:pt idx="192" formatCode="General">
                  <c:v>2.7561039570000001</c:v>
                </c:pt>
                <c:pt idx="193" formatCode="General">
                  <c:v>2.3463145270000001</c:v>
                </c:pt>
                <c:pt idx="194" formatCode="General">
                  <c:v>3.2492312299999999</c:v>
                </c:pt>
                <c:pt idx="195" formatCode="General">
                  <c:v>1.1800439039999999</c:v>
                </c:pt>
                <c:pt idx="196" formatCode="General">
                  <c:v>0.70575423500000001</c:v>
                </c:pt>
                <c:pt idx="197" formatCode="General">
                  <c:v>0.61549966099999998</c:v>
                </c:pt>
                <c:pt idx="198" formatCode="General">
                  <c:v>0.50026971799999997</c:v>
                </c:pt>
                <c:pt idx="199" formatCode="General">
                  <c:v>1.6436566560000001</c:v>
                </c:pt>
                <c:pt idx="200" formatCode="General">
                  <c:v>2.1871052290000002</c:v>
                </c:pt>
                <c:pt idx="201" formatCode="General">
                  <c:v>1.020961027</c:v>
                </c:pt>
                <c:pt idx="202" formatCode="General">
                  <c:v>1.8566100780000001</c:v>
                </c:pt>
                <c:pt idx="203" formatCode="General">
                  <c:v>0.68551121800000003</c:v>
                </c:pt>
                <c:pt idx="204" formatCode="General">
                  <c:v>0.50174553899999996</c:v>
                </c:pt>
                <c:pt idx="205" formatCode="General">
                  <c:v>1.902103503</c:v>
                </c:pt>
                <c:pt idx="206" formatCode="General">
                  <c:v>1.987873888</c:v>
                </c:pt>
                <c:pt idx="207" formatCode="General">
                  <c:v>4.1560786150000002</c:v>
                </c:pt>
                <c:pt idx="208" formatCode="General">
                  <c:v>3.3509466099999998</c:v>
                </c:pt>
                <c:pt idx="209" formatCode="General">
                  <c:v>1.034175144</c:v>
                </c:pt>
                <c:pt idx="210" formatCode="General">
                  <c:v>0.94274919800000001</c:v>
                </c:pt>
                <c:pt idx="211" formatCode="General">
                  <c:v>1.504622696</c:v>
                </c:pt>
                <c:pt idx="212" formatCode="General">
                  <c:v>1.629718856</c:v>
                </c:pt>
                <c:pt idx="213" formatCode="General">
                  <c:v>1.6473260489999999</c:v>
                </c:pt>
                <c:pt idx="214" formatCode="General">
                  <c:v>1.471330969</c:v>
                </c:pt>
                <c:pt idx="215" formatCode="General">
                  <c:v>1.1742070280000001</c:v>
                </c:pt>
                <c:pt idx="216" formatCode="General">
                  <c:v>0.712777259</c:v>
                </c:pt>
                <c:pt idx="217" formatCode="General">
                  <c:v>1.819371437</c:v>
                </c:pt>
                <c:pt idx="218" formatCode="General">
                  <c:v>0.77268383900000004</c:v>
                </c:pt>
                <c:pt idx="219" formatCode="General">
                  <c:v>0.51564539799999998</c:v>
                </c:pt>
                <c:pt idx="220" formatCode="General">
                  <c:v>1.0091409819999999</c:v>
                </c:pt>
                <c:pt idx="221" formatCode="General">
                  <c:v>1.147356343</c:v>
                </c:pt>
                <c:pt idx="222" formatCode="General">
                  <c:v>1.010312482</c:v>
                </c:pt>
                <c:pt idx="223" formatCode="General">
                  <c:v>1.0516181819999999</c:v>
                </c:pt>
                <c:pt idx="224" formatCode="General">
                  <c:v>1.495412813</c:v>
                </c:pt>
                <c:pt idx="225" formatCode="General">
                  <c:v>0.92853053200000002</c:v>
                </c:pt>
                <c:pt idx="226" formatCode="General">
                  <c:v>1.104849709</c:v>
                </c:pt>
                <c:pt idx="227" formatCode="General">
                  <c:v>1.4349660959999999</c:v>
                </c:pt>
                <c:pt idx="228" formatCode="General">
                  <c:v>0.81116038000000001</c:v>
                </c:pt>
                <c:pt idx="229" formatCode="General">
                  <c:v>1.848256246</c:v>
                </c:pt>
                <c:pt idx="230" formatCode="General">
                  <c:v>2.2863487870000001</c:v>
                </c:pt>
                <c:pt idx="231" formatCode="General">
                  <c:v>0.48790941799999998</c:v>
                </c:pt>
                <c:pt idx="232" formatCode="General">
                  <c:v>0.39512850500000002</c:v>
                </c:pt>
                <c:pt idx="233" formatCode="General">
                  <c:v>0.68483563700000005</c:v>
                </c:pt>
                <c:pt idx="234" formatCode="General">
                  <c:v>0.55587663700000001</c:v>
                </c:pt>
                <c:pt idx="235" formatCode="General">
                  <c:v>0.50109634599999997</c:v>
                </c:pt>
                <c:pt idx="236" formatCode="General">
                  <c:v>0.73539163399999996</c:v>
                </c:pt>
                <c:pt idx="237" formatCode="General">
                  <c:v>0.46615963700000002</c:v>
                </c:pt>
                <c:pt idx="238" formatCode="General">
                  <c:v>1.622413678</c:v>
                </c:pt>
                <c:pt idx="239" formatCode="General">
                  <c:v>0.81542745400000005</c:v>
                </c:pt>
                <c:pt idx="240" formatCode="General">
                  <c:v>0.26921054700000002</c:v>
                </c:pt>
                <c:pt idx="241" formatCode="General">
                  <c:v>0.67633150200000003</c:v>
                </c:pt>
                <c:pt idx="242" formatCode="General">
                  <c:v>3.8361485000000001E-2</c:v>
                </c:pt>
                <c:pt idx="243" formatCode="General">
                  <c:v>3.2938108000000001E-2</c:v>
                </c:pt>
                <c:pt idx="244" formatCode="General">
                  <c:v>7.6501728000000005E-2</c:v>
                </c:pt>
                <c:pt idx="245" formatCode="General">
                  <c:v>7.7053662999999994E-2</c:v>
                </c:pt>
                <c:pt idx="246" formatCode="General">
                  <c:v>0.41359918800000001</c:v>
                </c:pt>
                <c:pt idx="247" formatCode="General">
                  <c:v>1.2274800770000001</c:v>
                </c:pt>
                <c:pt idx="248" formatCode="General">
                  <c:v>0.391071854</c:v>
                </c:pt>
                <c:pt idx="249" formatCode="General">
                  <c:v>0.118434314</c:v>
                </c:pt>
                <c:pt idx="250" formatCode="General">
                  <c:v>0.15971347</c:v>
                </c:pt>
                <c:pt idx="251" formatCode="General">
                  <c:v>0.22236377199999999</c:v>
                </c:pt>
                <c:pt idx="252" formatCode="General">
                  <c:v>0.32230950400000002</c:v>
                </c:pt>
                <c:pt idx="253" formatCode="General">
                  <c:v>2.1628471149999999</c:v>
                </c:pt>
                <c:pt idx="254" formatCode="General">
                  <c:v>0.83370467000000004</c:v>
                </c:pt>
                <c:pt idx="255" formatCode="General">
                  <c:v>0.31061424100000001</c:v>
                </c:pt>
                <c:pt idx="256" formatCode="General">
                  <c:v>0.28765627399999999</c:v>
                </c:pt>
                <c:pt idx="257" formatCode="General">
                  <c:v>0.27099793500000002</c:v>
                </c:pt>
                <c:pt idx="258" formatCode="General">
                  <c:v>0.42016647600000001</c:v>
                </c:pt>
                <c:pt idx="259" formatCode="General">
                  <c:v>1.6652266739999999</c:v>
                </c:pt>
                <c:pt idx="260" formatCode="General">
                  <c:v>1.791553942</c:v>
                </c:pt>
                <c:pt idx="261" formatCode="General">
                  <c:v>4.1478857250000001</c:v>
                </c:pt>
                <c:pt idx="262" formatCode="General">
                  <c:v>2.841377966</c:v>
                </c:pt>
                <c:pt idx="263" formatCode="General">
                  <c:v>0.714217035</c:v>
                </c:pt>
                <c:pt idx="264" formatCode="General">
                  <c:v>0.179216561</c:v>
                </c:pt>
                <c:pt idx="265" formatCode="General">
                  <c:v>0.16282595</c:v>
                </c:pt>
                <c:pt idx="266" formatCode="General">
                  <c:v>4.2699292E-2</c:v>
                </c:pt>
                <c:pt idx="267" formatCode="General">
                  <c:v>2.1428560999999999E-2</c:v>
                </c:pt>
                <c:pt idx="268" formatCode="General">
                  <c:v>1.2631277E-2</c:v>
                </c:pt>
                <c:pt idx="269" formatCode="General">
                  <c:v>5.6491193000000002E-2</c:v>
                </c:pt>
                <c:pt idx="270" formatCode="General">
                  <c:v>1.438585225</c:v>
                </c:pt>
                <c:pt idx="271" formatCode="General">
                  <c:v>0.33868553699999998</c:v>
                </c:pt>
                <c:pt idx="272" formatCode="General">
                  <c:v>3.5221462000000002E-2</c:v>
                </c:pt>
                <c:pt idx="273" formatCode="General">
                  <c:v>4.0204974999999997E-2</c:v>
                </c:pt>
                <c:pt idx="274" formatCode="General">
                  <c:v>6.6614826000000002E-2</c:v>
                </c:pt>
                <c:pt idx="275" formatCode="General">
                  <c:v>0.12655533399999999</c:v>
                </c:pt>
                <c:pt idx="276" formatCode="General">
                  <c:v>0.116487041</c:v>
                </c:pt>
                <c:pt idx="277" formatCode="General">
                  <c:v>0.162660311</c:v>
                </c:pt>
                <c:pt idx="278" formatCode="General">
                  <c:v>0.21724636899999999</c:v>
                </c:pt>
                <c:pt idx="279" formatCode="General">
                  <c:v>9.8453029999999997E-2</c:v>
                </c:pt>
                <c:pt idx="280" formatCode="General">
                  <c:v>1.4331906E-2</c:v>
                </c:pt>
                <c:pt idx="281" formatCode="General">
                  <c:v>1.0966151E-2</c:v>
                </c:pt>
                <c:pt idx="282" formatCode="General">
                  <c:v>4.6305699999999997E-3</c:v>
                </c:pt>
                <c:pt idx="283" formatCode="General">
                  <c:v>9.0134510000000004E-3</c:v>
                </c:pt>
                <c:pt idx="284" formatCode="General">
                  <c:v>1.0578560000000001E-2</c:v>
                </c:pt>
                <c:pt idx="285" formatCode="General">
                  <c:v>5.2004870000000002E-3</c:v>
                </c:pt>
                <c:pt idx="286" formatCode="General">
                  <c:v>5.1077099999999997E-3</c:v>
                </c:pt>
                <c:pt idx="287" formatCode="General">
                  <c:v>1.2336163000000001E-2</c:v>
                </c:pt>
                <c:pt idx="288" formatCode="General">
                  <c:v>1.3786429999999999E-3</c:v>
                </c:pt>
                <c:pt idx="289" formatCode="General">
                  <c:v>7.1610499999999998E-4</c:v>
                </c:pt>
                <c:pt idx="290" formatCode="General">
                  <c:v>6.0779599999999997E-4</c:v>
                </c:pt>
                <c:pt idx="291" formatCode="General">
                  <c:v>1.9542819999999999E-3</c:v>
                </c:pt>
                <c:pt idx="292" formatCode="General">
                  <c:v>2.73381E-4</c:v>
                </c:pt>
                <c:pt idx="293" formatCode="General">
                  <c:v>3.3635099999999998E-4</c:v>
                </c:pt>
                <c:pt idx="294" formatCode="General">
                  <c:v>1.0247300000000001E-4</c:v>
                </c:pt>
                <c:pt idx="295">
                  <c:v>9.9900000000000002E-5</c:v>
                </c:pt>
                <c:pt idx="296" formatCode="General">
                  <c:v>7.205E-4</c:v>
                </c:pt>
                <c:pt idx="297" formatCode="General">
                  <c:v>3.9991769999999996E-3</c:v>
                </c:pt>
                <c:pt idx="298" formatCode="General">
                  <c:v>0.10260055</c:v>
                </c:pt>
                <c:pt idx="299" formatCode="General">
                  <c:v>4.5518251000000003E-2</c:v>
                </c:pt>
                <c:pt idx="300" formatCode="General">
                  <c:v>4.2389539999999996E-3</c:v>
                </c:pt>
                <c:pt idx="301" formatCode="General">
                  <c:v>3.1854560000000001E-3</c:v>
                </c:pt>
                <c:pt idx="302" formatCode="General">
                  <c:v>1.7851150000000001E-3</c:v>
                </c:pt>
                <c:pt idx="303" formatCode="General">
                  <c:v>3.2495200000000001E-3</c:v>
                </c:pt>
                <c:pt idx="304" formatCode="General">
                  <c:v>8.6793119999999998E-3</c:v>
                </c:pt>
                <c:pt idx="305" formatCode="General">
                  <c:v>6.365941E-3</c:v>
                </c:pt>
                <c:pt idx="306" formatCode="General">
                  <c:v>1.258428E-3</c:v>
                </c:pt>
                <c:pt idx="307" formatCode="General">
                  <c:v>5.1265100000000004E-4</c:v>
                </c:pt>
                <c:pt idx="308" formatCode="General">
                  <c:v>3.4208620000000002E-3</c:v>
                </c:pt>
                <c:pt idx="309" formatCode="General">
                  <c:v>1.1489955E-2</c:v>
                </c:pt>
                <c:pt idx="310" formatCode="General">
                  <c:v>2.1958588000000001E-2</c:v>
                </c:pt>
                <c:pt idx="311" formatCode="General">
                  <c:v>2.7281149000000001E-2</c:v>
                </c:pt>
                <c:pt idx="312" formatCode="General">
                  <c:v>1.7307583000000001E-2</c:v>
                </c:pt>
                <c:pt idx="313" formatCode="General">
                  <c:v>9.1239300000000006E-3</c:v>
                </c:pt>
                <c:pt idx="314" formatCode="General">
                  <c:v>2.9352269999999999E-3</c:v>
                </c:pt>
                <c:pt idx="315" formatCode="General">
                  <c:v>4.5247000000000001E-4</c:v>
                </c:pt>
                <c:pt idx="316" formatCode="General">
                  <c:v>4.3165E-4</c:v>
                </c:pt>
                <c:pt idx="317" formatCode="General">
                  <c:v>1.6357599999999999E-4</c:v>
                </c:pt>
                <c:pt idx="318" formatCode="General">
                  <c:v>3.6048800000000001E-4</c:v>
                </c:pt>
                <c:pt idx="319" formatCode="General">
                  <c:v>4.30417E-4</c:v>
                </c:pt>
                <c:pt idx="320" formatCode="General">
                  <c:v>1.055205E-3</c:v>
                </c:pt>
                <c:pt idx="321" formatCode="General">
                  <c:v>5.2772339999999996E-3</c:v>
                </c:pt>
                <c:pt idx="322" formatCode="General">
                  <c:v>2.3540452999999999E-2</c:v>
                </c:pt>
                <c:pt idx="323" formatCode="General">
                  <c:v>1.6305130000000001E-3</c:v>
                </c:pt>
                <c:pt idx="324">
                  <c:v>7.6699999999999994E-5</c:v>
                </c:pt>
                <c:pt idx="325" formatCode="General">
                  <c:v>1.500094E-3</c:v>
                </c:pt>
                <c:pt idx="326" formatCode="General">
                  <c:v>6.2302699999999996E-4</c:v>
                </c:pt>
                <c:pt idx="327" formatCode="General">
                  <c:v>1.066525E-3</c:v>
                </c:pt>
                <c:pt idx="328" formatCode="General">
                  <c:v>1.080601E-3</c:v>
                </c:pt>
                <c:pt idx="329" formatCode="General">
                  <c:v>1.1103210000000001E-3</c:v>
                </c:pt>
                <c:pt idx="330" formatCode="General">
                  <c:v>4.0795600000000001E-4</c:v>
                </c:pt>
                <c:pt idx="331" formatCode="General">
                  <c:v>1.805805E-3</c:v>
                </c:pt>
                <c:pt idx="332" formatCode="General">
                  <c:v>6.8298990000000004E-3</c:v>
                </c:pt>
                <c:pt idx="333" formatCode="General">
                  <c:v>5.9231630000000004E-3</c:v>
                </c:pt>
                <c:pt idx="334" formatCode="General">
                  <c:v>1.7265900000000001E-3</c:v>
                </c:pt>
                <c:pt idx="335" formatCode="General">
                  <c:v>5.1534699999999998E-4</c:v>
                </c:pt>
                <c:pt idx="336" formatCode="General">
                  <c:v>1.2598189999999999E-3</c:v>
                </c:pt>
                <c:pt idx="337" formatCode="General">
                  <c:v>1.031899E-3</c:v>
                </c:pt>
                <c:pt idx="338" formatCode="General">
                  <c:v>1.320976E-3</c:v>
                </c:pt>
                <c:pt idx="339" formatCode="General">
                  <c:v>2.302728E-3</c:v>
                </c:pt>
                <c:pt idx="340" formatCode="General">
                  <c:v>7.0279779999999998E-3</c:v>
                </c:pt>
                <c:pt idx="341" formatCode="General">
                  <c:v>1.1620700000000001E-3</c:v>
                </c:pt>
                <c:pt idx="342" formatCode="General">
                  <c:v>5.2950899999999995E-4</c:v>
                </c:pt>
                <c:pt idx="343" formatCode="General">
                  <c:v>2.38495E-4</c:v>
                </c:pt>
                <c:pt idx="344">
                  <c:v>5.0399999999999999E-5</c:v>
                </c:pt>
                <c:pt idx="345">
                  <c:v>4.6600000000000001E-5</c:v>
                </c:pt>
                <c:pt idx="346" formatCode="General">
                  <c:v>1.4311E-4</c:v>
                </c:pt>
                <c:pt idx="347" formatCode="General">
                  <c:v>2.2363E-4</c:v>
                </c:pt>
                <c:pt idx="348" formatCode="General">
                  <c:v>2.6692399999999998E-4</c:v>
                </c:pt>
                <c:pt idx="349" formatCode="General">
                  <c:v>1.0038810000000001E-3</c:v>
                </c:pt>
                <c:pt idx="350" formatCode="General">
                  <c:v>1.399342E-3</c:v>
                </c:pt>
                <c:pt idx="351" formatCode="General">
                  <c:v>1.848248E-3</c:v>
                </c:pt>
                <c:pt idx="352" formatCode="General">
                  <c:v>6.1284460000000001E-3</c:v>
                </c:pt>
                <c:pt idx="353" formatCode="General">
                  <c:v>2.7095380000000001E-3</c:v>
                </c:pt>
                <c:pt idx="354" formatCode="General">
                  <c:v>2.0993090000000002E-3</c:v>
                </c:pt>
                <c:pt idx="355" formatCode="General">
                  <c:v>4.5041900000000003E-4</c:v>
                </c:pt>
                <c:pt idx="356" formatCode="General">
                  <c:v>7.3638800000000004E-4</c:v>
                </c:pt>
                <c:pt idx="357" formatCode="General">
                  <c:v>1.1082300000000001E-4</c:v>
                </c:pt>
                <c:pt idx="358" formatCode="General">
                  <c:v>4.7606500000000002E-4</c:v>
                </c:pt>
                <c:pt idx="359" formatCode="General">
                  <c:v>2.2541E-4</c:v>
                </c:pt>
                <c:pt idx="360" formatCode="General">
                  <c:v>2.7618500000000003E-4</c:v>
                </c:pt>
                <c:pt idx="361" formatCode="General">
                  <c:v>2.28927E-4</c:v>
                </c:pt>
                <c:pt idx="362" formatCode="General">
                  <c:v>3.2268500000000002E-4</c:v>
                </c:pt>
                <c:pt idx="363">
                  <c:v>7.47E-5</c:v>
                </c:pt>
                <c:pt idx="364">
                  <c:v>1.0200000000000001E-5</c:v>
                </c:pt>
                <c:pt idx="365">
                  <c:v>5.22E-6</c:v>
                </c:pt>
                <c:pt idx="366" formatCode="General">
                  <c:v>2.1290999999999999E-4</c:v>
                </c:pt>
                <c:pt idx="367" formatCode="General">
                  <c:v>1.274053E-3</c:v>
                </c:pt>
                <c:pt idx="368" formatCode="General">
                  <c:v>1.0879349999999999E-3</c:v>
                </c:pt>
                <c:pt idx="369" formatCode="General">
                  <c:v>1.10066E-4</c:v>
                </c:pt>
                <c:pt idx="370" formatCode="General">
                  <c:v>2.4438699999999999E-4</c:v>
                </c:pt>
                <c:pt idx="371" formatCode="General">
                  <c:v>4.4953429999999997E-3</c:v>
                </c:pt>
                <c:pt idx="372" formatCode="General">
                  <c:v>1.2625908E-2</c:v>
                </c:pt>
                <c:pt idx="373" formatCode="General">
                  <c:v>3.0463349999999998E-3</c:v>
                </c:pt>
                <c:pt idx="374" formatCode="General">
                  <c:v>9.7794000000000006E-4</c:v>
                </c:pt>
                <c:pt idx="375" formatCode="General">
                  <c:v>3.7259499999999998E-4</c:v>
                </c:pt>
                <c:pt idx="376" formatCode="General">
                  <c:v>1.280245E-3</c:v>
                </c:pt>
                <c:pt idx="377" formatCode="General">
                  <c:v>1.9370310000000001E-3</c:v>
                </c:pt>
                <c:pt idx="378" formatCode="General">
                  <c:v>3.6591750000000002E-3</c:v>
                </c:pt>
                <c:pt idx="379" formatCode="General">
                  <c:v>4.4365109999999998E-3</c:v>
                </c:pt>
                <c:pt idx="380" formatCode="General">
                  <c:v>3.9617530000000001E-3</c:v>
                </c:pt>
                <c:pt idx="381" formatCode="General">
                  <c:v>6.3314859999999999E-3</c:v>
                </c:pt>
                <c:pt idx="382" formatCode="General">
                  <c:v>1.164776E-3</c:v>
                </c:pt>
                <c:pt idx="383" formatCode="General">
                  <c:v>1.2756880000000001E-3</c:v>
                </c:pt>
                <c:pt idx="384" formatCode="General">
                  <c:v>1.794569E-3</c:v>
                </c:pt>
                <c:pt idx="385" formatCode="General">
                  <c:v>7.9738020000000003E-3</c:v>
                </c:pt>
                <c:pt idx="386" formatCode="General">
                  <c:v>6.9888019999999997E-3</c:v>
                </c:pt>
                <c:pt idx="387" formatCode="General">
                  <c:v>7.405788E-3</c:v>
                </c:pt>
                <c:pt idx="388" formatCode="General">
                  <c:v>5.4764590000000004E-3</c:v>
                </c:pt>
                <c:pt idx="389" formatCode="General">
                  <c:v>6.8002199999999996E-4</c:v>
                </c:pt>
                <c:pt idx="390" formatCode="General">
                  <c:v>7.8941000000000005E-4</c:v>
                </c:pt>
                <c:pt idx="391" formatCode="General">
                  <c:v>1.36188E-4</c:v>
                </c:pt>
                <c:pt idx="392" formatCode="General">
                  <c:v>1.2884280000000001E-3</c:v>
                </c:pt>
                <c:pt idx="393" formatCode="General">
                  <c:v>4.3406599999999999E-4</c:v>
                </c:pt>
                <c:pt idx="394" formatCode="General">
                  <c:v>1.8478E-4</c:v>
                </c:pt>
                <c:pt idx="395">
                  <c:v>5.5399999999999998E-5</c:v>
                </c:pt>
                <c:pt idx="396" formatCode="General">
                  <c:v>3.1862699999999998E-4</c:v>
                </c:pt>
                <c:pt idx="397" formatCode="General">
                  <c:v>5.4243599999999998E-4</c:v>
                </c:pt>
                <c:pt idx="398" formatCode="General">
                  <c:v>2.9202999999999998E-4</c:v>
                </c:pt>
                <c:pt idx="399" formatCode="General">
                  <c:v>7.1683900000000004E-4</c:v>
                </c:pt>
                <c:pt idx="400" formatCode="General">
                  <c:v>2.9279799999999998E-4</c:v>
                </c:pt>
                <c:pt idx="401" formatCode="General">
                  <c:v>1.91862E-4</c:v>
                </c:pt>
                <c:pt idx="402" formatCode="General">
                  <c:v>6.5687799999999995E-4</c:v>
                </c:pt>
                <c:pt idx="403" formatCode="General">
                  <c:v>8.6417999999999998E-4</c:v>
                </c:pt>
                <c:pt idx="404" formatCode="General">
                  <c:v>4.7356389999999998E-3</c:v>
                </c:pt>
                <c:pt idx="405" formatCode="General">
                  <c:v>2.5135729999999998E-3</c:v>
                </c:pt>
                <c:pt idx="406" formatCode="General">
                  <c:v>5.04515E-3</c:v>
                </c:pt>
                <c:pt idx="407" formatCode="General">
                  <c:v>5.8457539999999999E-3</c:v>
                </c:pt>
                <c:pt idx="408" formatCode="General">
                  <c:v>7.9795379999999996E-3</c:v>
                </c:pt>
                <c:pt idx="409" formatCode="General">
                  <c:v>2.6113210000000002E-3</c:v>
                </c:pt>
                <c:pt idx="410" formatCode="General">
                  <c:v>1.1381589999999999E-3</c:v>
                </c:pt>
                <c:pt idx="411" formatCode="General">
                  <c:v>2.0584409999999998E-3</c:v>
                </c:pt>
                <c:pt idx="412" formatCode="General">
                  <c:v>1.6492989999999999E-3</c:v>
                </c:pt>
                <c:pt idx="413" formatCode="General">
                  <c:v>1.352287E-3</c:v>
                </c:pt>
                <c:pt idx="414" formatCode="General">
                  <c:v>3.5729210000000002E-3</c:v>
                </c:pt>
                <c:pt idx="415" formatCode="General">
                  <c:v>1.194271E-3</c:v>
                </c:pt>
                <c:pt idx="416" formatCode="General">
                  <c:v>5.4104700000000001E-4</c:v>
                </c:pt>
                <c:pt idx="417" formatCode="General">
                  <c:v>1.6393499999999999E-3</c:v>
                </c:pt>
                <c:pt idx="418" formatCode="General">
                  <c:v>3.6380800000000002E-4</c:v>
                </c:pt>
                <c:pt idx="419" formatCode="General">
                  <c:v>2.4760960000000001E-3</c:v>
                </c:pt>
                <c:pt idx="420" formatCode="General">
                  <c:v>3.9997080000000003E-3</c:v>
                </c:pt>
                <c:pt idx="421" formatCode="General">
                  <c:v>4.1650330000000003E-3</c:v>
                </c:pt>
                <c:pt idx="422" formatCode="General">
                  <c:v>2.9185169999999998E-3</c:v>
                </c:pt>
                <c:pt idx="423" formatCode="General">
                  <c:v>1.044957E-3</c:v>
                </c:pt>
                <c:pt idx="424" formatCode="General">
                  <c:v>1.335302E-2</c:v>
                </c:pt>
                <c:pt idx="425" formatCode="General">
                  <c:v>2.4462815999999998E-2</c:v>
                </c:pt>
                <c:pt idx="426" formatCode="General">
                  <c:v>1.8167335E-2</c:v>
                </c:pt>
                <c:pt idx="427" formatCode="General">
                  <c:v>5.9311379999999999E-3</c:v>
                </c:pt>
                <c:pt idx="428" formatCode="General">
                  <c:v>3.5691379999999999E-3</c:v>
                </c:pt>
                <c:pt idx="429" formatCode="General">
                  <c:v>5.0085939999999999E-3</c:v>
                </c:pt>
                <c:pt idx="430" formatCode="General">
                  <c:v>8.8451800000000004E-4</c:v>
                </c:pt>
                <c:pt idx="431" formatCode="General">
                  <c:v>1.7219030000000001E-3</c:v>
                </c:pt>
                <c:pt idx="432" formatCode="General">
                  <c:v>3.8031700000000002E-4</c:v>
                </c:pt>
                <c:pt idx="433" formatCode="General">
                  <c:v>1.5756E-4</c:v>
                </c:pt>
                <c:pt idx="434" formatCode="General">
                  <c:v>3.9091000000000001E-4</c:v>
                </c:pt>
                <c:pt idx="435" formatCode="General">
                  <c:v>1.0400983000000001E-2</c:v>
                </c:pt>
                <c:pt idx="436" formatCode="General">
                  <c:v>5.8215510000000003E-3</c:v>
                </c:pt>
                <c:pt idx="437" formatCode="General">
                  <c:v>5.7663499999999999E-3</c:v>
                </c:pt>
                <c:pt idx="438" formatCode="General">
                  <c:v>1.117402E-3</c:v>
                </c:pt>
                <c:pt idx="439" formatCode="General">
                  <c:v>6.2651920000000002E-3</c:v>
                </c:pt>
                <c:pt idx="440" formatCode="General">
                  <c:v>1.2135965E-2</c:v>
                </c:pt>
                <c:pt idx="441" formatCode="General">
                  <c:v>1.391501E-2</c:v>
                </c:pt>
                <c:pt idx="442" formatCode="General">
                  <c:v>7.6944869999999999E-3</c:v>
                </c:pt>
                <c:pt idx="443" formatCode="General">
                  <c:v>1.6531048E-2</c:v>
                </c:pt>
                <c:pt idx="444" formatCode="General">
                  <c:v>9.7048250000000003E-3</c:v>
                </c:pt>
                <c:pt idx="445" formatCode="General">
                  <c:v>1.5762020000000002E-2</c:v>
                </c:pt>
                <c:pt idx="446" formatCode="General">
                  <c:v>1.6935636E-2</c:v>
                </c:pt>
                <c:pt idx="447" formatCode="General">
                  <c:v>2.7301445000000001E-2</c:v>
                </c:pt>
                <c:pt idx="448" formatCode="General">
                  <c:v>3.0590163E-2</c:v>
                </c:pt>
                <c:pt idx="449" formatCode="General">
                  <c:v>4.6651369999999998E-3</c:v>
                </c:pt>
                <c:pt idx="450" formatCode="General">
                  <c:v>2.2952666E-2</c:v>
                </c:pt>
                <c:pt idx="451" formatCode="General">
                  <c:v>2.5621165000000001E-2</c:v>
                </c:pt>
                <c:pt idx="452" formatCode="General">
                  <c:v>1.8715473999999999E-2</c:v>
                </c:pt>
                <c:pt idx="453" formatCode="General">
                  <c:v>1.5490487000000001E-2</c:v>
                </c:pt>
                <c:pt idx="454" formatCode="General">
                  <c:v>1.8448814000000001E-2</c:v>
                </c:pt>
                <c:pt idx="455" formatCode="General">
                  <c:v>5.5493437999999999E-2</c:v>
                </c:pt>
                <c:pt idx="456" formatCode="General">
                  <c:v>5.0815179000000002E-2</c:v>
                </c:pt>
                <c:pt idx="457" formatCode="General">
                  <c:v>3.4183891000000001E-2</c:v>
                </c:pt>
                <c:pt idx="458" formatCode="General">
                  <c:v>5.0036232E-2</c:v>
                </c:pt>
                <c:pt idx="459" formatCode="General">
                  <c:v>8.9275714000000006E-2</c:v>
                </c:pt>
                <c:pt idx="460" formatCode="General">
                  <c:v>4.7786629999999997E-2</c:v>
                </c:pt>
                <c:pt idx="461" formatCode="General">
                  <c:v>8.6455890000000004E-3</c:v>
                </c:pt>
                <c:pt idx="462" formatCode="General">
                  <c:v>2.3070222000000001E-2</c:v>
                </c:pt>
                <c:pt idx="463" formatCode="General">
                  <c:v>1.0650421E-2</c:v>
                </c:pt>
                <c:pt idx="464" formatCode="General">
                  <c:v>2.8288355000000001E-2</c:v>
                </c:pt>
                <c:pt idx="465" formatCode="General">
                  <c:v>0.11722583</c:v>
                </c:pt>
                <c:pt idx="466" formatCode="General">
                  <c:v>8.3830691999999998E-2</c:v>
                </c:pt>
                <c:pt idx="467" formatCode="General">
                  <c:v>8.1478181999999996E-2</c:v>
                </c:pt>
                <c:pt idx="468" formatCode="General">
                  <c:v>0.105102455</c:v>
                </c:pt>
                <c:pt idx="469" formatCode="General">
                  <c:v>0.109671614</c:v>
                </c:pt>
                <c:pt idx="470" formatCode="General">
                  <c:v>4.5318394999999997E-2</c:v>
                </c:pt>
                <c:pt idx="471" formatCode="General">
                  <c:v>4.9859990999999999E-2</c:v>
                </c:pt>
                <c:pt idx="472" formatCode="General">
                  <c:v>0.112664204</c:v>
                </c:pt>
                <c:pt idx="473" formatCode="General">
                  <c:v>0.16328518</c:v>
                </c:pt>
                <c:pt idx="474" formatCode="General">
                  <c:v>0.155258813</c:v>
                </c:pt>
                <c:pt idx="475" formatCode="General">
                  <c:v>7.3663328E-2</c:v>
                </c:pt>
                <c:pt idx="476" formatCode="General">
                  <c:v>3.5865378000000003E-2</c:v>
                </c:pt>
                <c:pt idx="477" formatCode="General">
                  <c:v>3.9109313999999999E-2</c:v>
                </c:pt>
                <c:pt idx="478" formatCode="General">
                  <c:v>3.191459E-2</c:v>
                </c:pt>
                <c:pt idx="479" formatCode="General">
                  <c:v>3.1996244E-2</c:v>
                </c:pt>
                <c:pt idx="480" formatCode="General">
                  <c:v>4.7780495999999999E-2</c:v>
                </c:pt>
                <c:pt idx="481" formatCode="General">
                  <c:v>0.12960774799999999</c:v>
                </c:pt>
                <c:pt idx="482" formatCode="General">
                  <c:v>0.17282236400000001</c:v>
                </c:pt>
                <c:pt idx="483" formatCode="General">
                  <c:v>0.137904517</c:v>
                </c:pt>
                <c:pt idx="484" formatCode="General">
                  <c:v>0.17595042299999999</c:v>
                </c:pt>
                <c:pt idx="485" formatCode="General">
                  <c:v>0.17896103399999999</c:v>
                </c:pt>
                <c:pt idx="486" formatCode="General">
                  <c:v>0.15764577299999999</c:v>
                </c:pt>
                <c:pt idx="487" formatCode="General">
                  <c:v>0.107188331</c:v>
                </c:pt>
                <c:pt idx="488" formatCode="General">
                  <c:v>7.3249947999999995E-2</c:v>
                </c:pt>
                <c:pt idx="489" formatCode="General">
                  <c:v>0.11788069499999999</c:v>
                </c:pt>
                <c:pt idx="490" formatCode="General">
                  <c:v>4.7668520999999998E-2</c:v>
                </c:pt>
                <c:pt idx="491" formatCode="General">
                  <c:v>3.7168245000000003E-2</c:v>
                </c:pt>
                <c:pt idx="492" formatCode="General">
                  <c:v>3.5415661000000001E-2</c:v>
                </c:pt>
                <c:pt idx="493" formatCode="General">
                  <c:v>3.2471165000000003E-2</c:v>
                </c:pt>
                <c:pt idx="494" formatCode="General">
                  <c:v>4.6033987999999998E-2</c:v>
                </c:pt>
                <c:pt idx="495" formatCode="General">
                  <c:v>6.7719941000000006E-2</c:v>
                </c:pt>
                <c:pt idx="496" formatCode="General">
                  <c:v>0.102881865</c:v>
                </c:pt>
                <c:pt idx="497" formatCode="General">
                  <c:v>7.9829892E-2</c:v>
                </c:pt>
                <c:pt idx="498" formatCode="General">
                  <c:v>0.163315339</c:v>
                </c:pt>
                <c:pt idx="499" formatCode="General">
                  <c:v>0.23838685800000001</c:v>
                </c:pt>
                <c:pt idx="500" formatCode="General">
                  <c:v>0.16523333800000001</c:v>
                </c:pt>
                <c:pt idx="501" formatCode="General">
                  <c:v>0.212614475</c:v>
                </c:pt>
                <c:pt idx="502" formatCode="General">
                  <c:v>0.283695433</c:v>
                </c:pt>
                <c:pt idx="503" formatCode="General">
                  <c:v>0.32602480299999997</c:v>
                </c:pt>
                <c:pt idx="504" formatCode="General">
                  <c:v>0.51873303199999998</c:v>
                </c:pt>
                <c:pt idx="505" formatCode="General">
                  <c:v>0.18228587399999999</c:v>
                </c:pt>
                <c:pt idx="506" formatCode="General">
                  <c:v>0.211902327</c:v>
                </c:pt>
                <c:pt idx="507" formatCode="General">
                  <c:v>0.116876834</c:v>
                </c:pt>
                <c:pt idx="508" formatCode="General">
                  <c:v>0.130122718</c:v>
                </c:pt>
                <c:pt idx="509" formatCode="General">
                  <c:v>0.88250047899999995</c:v>
                </c:pt>
                <c:pt idx="510" formatCode="General">
                  <c:v>0.70417583399999994</c:v>
                </c:pt>
                <c:pt idx="511" formatCode="General">
                  <c:v>9.1659279999999996E-2</c:v>
                </c:pt>
                <c:pt idx="512" formatCode="General">
                  <c:v>7.7367589E-2</c:v>
                </c:pt>
                <c:pt idx="513" formatCode="General">
                  <c:v>0.13246322399999999</c:v>
                </c:pt>
                <c:pt idx="514" formatCode="General">
                  <c:v>5.1511244999999997E-2</c:v>
                </c:pt>
                <c:pt idx="515" formatCode="General">
                  <c:v>0.132801056</c:v>
                </c:pt>
                <c:pt idx="516" formatCode="General">
                  <c:v>0.21467845599999999</c:v>
                </c:pt>
                <c:pt idx="517" formatCode="General">
                  <c:v>0.16858583099999999</c:v>
                </c:pt>
                <c:pt idx="518" formatCode="General">
                  <c:v>0.26838884000000002</c:v>
                </c:pt>
                <c:pt idx="519" formatCode="General">
                  <c:v>0.31916679100000001</c:v>
                </c:pt>
                <c:pt idx="520" formatCode="General">
                  <c:v>0.33159847799999997</c:v>
                </c:pt>
                <c:pt idx="521" formatCode="General">
                  <c:v>0.19550078500000001</c:v>
                </c:pt>
                <c:pt idx="522" formatCode="General">
                  <c:v>0.12905298700000001</c:v>
                </c:pt>
                <c:pt idx="523" formatCode="General">
                  <c:v>7.9757971999999996E-2</c:v>
                </c:pt>
                <c:pt idx="524" formatCode="General">
                  <c:v>5.4921256000000002E-2</c:v>
                </c:pt>
                <c:pt idx="525" formatCode="General">
                  <c:v>6.8484929E-2</c:v>
                </c:pt>
                <c:pt idx="526" formatCode="General">
                  <c:v>8.3778646999999998E-2</c:v>
                </c:pt>
                <c:pt idx="527" formatCode="General">
                  <c:v>9.8188485000000006E-2</c:v>
                </c:pt>
                <c:pt idx="528" formatCode="General">
                  <c:v>9.6800863000000001E-2</c:v>
                </c:pt>
                <c:pt idx="529" formatCode="General">
                  <c:v>0.102146635</c:v>
                </c:pt>
                <c:pt idx="530" formatCode="General">
                  <c:v>0.122322984</c:v>
                </c:pt>
                <c:pt idx="531" formatCode="General">
                  <c:v>9.8088324000000005E-2</c:v>
                </c:pt>
                <c:pt idx="532" formatCode="General">
                  <c:v>0.10609731</c:v>
                </c:pt>
                <c:pt idx="533" formatCode="General">
                  <c:v>0.13628969499999999</c:v>
                </c:pt>
                <c:pt idx="534" formatCode="General">
                  <c:v>0.17282671199999999</c:v>
                </c:pt>
                <c:pt idx="535" formatCode="General">
                  <c:v>0.15033929900000001</c:v>
                </c:pt>
                <c:pt idx="536" formatCode="General">
                  <c:v>0.171973768</c:v>
                </c:pt>
                <c:pt idx="537" formatCode="General">
                  <c:v>0.19454164500000001</c:v>
                </c:pt>
                <c:pt idx="538" formatCode="General">
                  <c:v>0.195471005</c:v>
                </c:pt>
                <c:pt idx="539" formatCode="General">
                  <c:v>0.23927278900000001</c:v>
                </c:pt>
                <c:pt idx="540" formatCode="General">
                  <c:v>0.32031563200000002</c:v>
                </c:pt>
                <c:pt idx="541" formatCode="General">
                  <c:v>0.41897424900000002</c:v>
                </c:pt>
                <c:pt idx="542" formatCode="General">
                  <c:v>0.51013088500000003</c:v>
                </c:pt>
                <c:pt idx="543" formatCode="General">
                  <c:v>0.88915215599999997</c:v>
                </c:pt>
                <c:pt idx="544" formatCode="General">
                  <c:v>1.4644173760000001</c:v>
                </c:pt>
                <c:pt idx="545" formatCode="General">
                  <c:v>1.2164791740000001</c:v>
                </c:pt>
                <c:pt idx="546" formatCode="General">
                  <c:v>0.79987778399999998</c:v>
                </c:pt>
                <c:pt idx="547" formatCode="General">
                  <c:v>0.244280101</c:v>
                </c:pt>
                <c:pt idx="548" formatCode="General">
                  <c:v>0.282572612</c:v>
                </c:pt>
                <c:pt idx="549" formatCode="General">
                  <c:v>0.31547496400000002</c:v>
                </c:pt>
                <c:pt idx="550" formatCode="General">
                  <c:v>0.19821630200000001</c:v>
                </c:pt>
                <c:pt idx="551" formatCode="General">
                  <c:v>0.31139773999999998</c:v>
                </c:pt>
                <c:pt idx="552" formatCode="General">
                  <c:v>0.38678359400000001</c:v>
                </c:pt>
                <c:pt idx="553" formatCode="General">
                  <c:v>0.52253766899999998</c:v>
                </c:pt>
                <c:pt idx="554" formatCode="General">
                  <c:v>2.5071532539999999</c:v>
                </c:pt>
                <c:pt idx="555" formatCode="General">
                  <c:v>0.57789772399999995</c:v>
                </c:pt>
                <c:pt idx="556" formatCode="General">
                  <c:v>0.55743296099999995</c:v>
                </c:pt>
                <c:pt idx="557" formatCode="General">
                  <c:v>1.0669582479999999</c:v>
                </c:pt>
                <c:pt idx="558" formatCode="General">
                  <c:v>1.243216943</c:v>
                </c:pt>
                <c:pt idx="559" formatCode="General">
                  <c:v>1.1176291599999999</c:v>
                </c:pt>
                <c:pt idx="560" formatCode="General">
                  <c:v>1.5140156629999999</c:v>
                </c:pt>
                <c:pt idx="561" formatCode="General">
                  <c:v>0.91666383500000004</c:v>
                </c:pt>
                <c:pt idx="562" formatCode="General">
                  <c:v>1.611807577</c:v>
                </c:pt>
                <c:pt idx="563" formatCode="General">
                  <c:v>0.851594721</c:v>
                </c:pt>
                <c:pt idx="564" formatCode="General">
                  <c:v>2.2882814960000002</c:v>
                </c:pt>
                <c:pt idx="565" formatCode="General">
                  <c:v>4.6946020260000001</c:v>
                </c:pt>
                <c:pt idx="566" formatCode="General">
                  <c:v>2.4871010079999998</c:v>
                </c:pt>
                <c:pt idx="567" formatCode="General">
                  <c:v>1.3928591509999999</c:v>
                </c:pt>
                <c:pt idx="568" formatCode="General">
                  <c:v>0.68667640799999996</c:v>
                </c:pt>
                <c:pt idx="569" formatCode="General">
                  <c:v>0.41468365400000001</c:v>
                </c:pt>
                <c:pt idx="570" formatCode="General">
                  <c:v>0.49567773700000001</c:v>
                </c:pt>
                <c:pt idx="571" formatCode="General">
                  <c:v>2.247732375</c:v>
                </c:pt>
                <c:pt idx="572" formatCode="General">
                  <c:v>6.8597121379999999</c:v>
                </c:pt>
                <c:pt idx="573" formatCode="General">
                  <c:v>2.4533929090000002</c:v>
                </c:pt>
                <c:pt idx="574" formatCode="General">
                  <c:v>2.0395577999999999</c:v>
                </c:pt>
                <c:pt idx="575" formatCode="General">
                  <c:v>0.84334825000000002</c:v>
                </c:pt>
                <c:pt idx="576" formatCode="General">
                  <c:v>0.54385735700000004</c:v>
                </c:pt>
                <c:pt idx="577" formatCode="General">
                  <c:v>0.43548310600000001</c:v>
                </c:pt>
                <c:pt idx="578" formatCode="General">
                  <c:v>0.69778470299999995</c:v>
                </c:pt>
                <c:pt idx="579" formatCode="General">
                  <c:v>0.66492953700000001</c:v>
                </c:pt>
                <c:pt idx="580" formatCode="General">
                  <c:v>0.92380272699999999</c:v>
                </c:pt>
                <c:pt idx="581" formatCode="General">
                  <c:v>1.478627256</c:v>
                </c:pt>
                <c:pt idx="582" formatCode="General">
                  <c:v>1.796536336</c:v>
                </c:pt>
                <c:pt idx="583" formatCode="General">
                  <c:v>0.61323588799999995</c:v>
                </c:pt>
                <c:pt idx="584" formatCode="General">
                  <c:v>0.64106687699999998</c:v>
                </c:pt>
                <c:pt idx="585" formatCode="General">
                  <c:v>0.62316744899999998</c:v>
                </c:pt>
                <c:pt idx="586" formatCode="General">
                  <c:v>0.37874831799999997</c:v>
                </c:pt>
                <c:pt idx="587" formatCode="General">
                  <c:v>1.2024587090000001</c:v>
                </c:pt>
                <c:pt idx="588" formatCode="General">
                  <c:v>1.256185066</c:v>
                </c:pt>
                <c:pt idx="589" formatCode="General">
                  <c:v>3.9199537169999998</c:v>
                </c:pt>
                <c:pt idx="590" formatCode="General">
                  <c:v>3.9267026490000001</c:v>
                </c:pt>
                <c:pt idx="591" formatCode="General">
                  <c:v>3.4894888559999999</c:v>
                </c:pt>
                <c:pt idx="592" formatCode="General">
                  <c:v>2.4090514770000002</c:v>
                </c:pt>
                <c:pt idx="593" formatCode="General">
                  <c:v>3.4917643969999999</c:v>
                </c:pt>
                <c:pt idx="594" formatCode="General">
                  <c:v>1.509430646</c:v>
                </c:pt>
                <c:pt idx="595" formatCode="General">
                  <c:v>1.7773039509999999</c:v>
                </c:pt>
                <c:pt idx="596" formatCode="General">
                  <c:v>1.380372463</c:v>
                </c:pt>
                <c:pt idx="597" formatCode="General">
                  <c:v>0.27039112700000001</c:v>
                </c:pt>
                <c:pt idx="598" formatCode="General">
                  <c:v>0.31515127100000001</c:v>
                </c:pt>
                <c:pt idx="599" formatCode="General">
                  <c:v>0.35438581400000002</c:v>
                </c:pt>
                <c:pt idx="600" formatCode="General">
                  <c:v>0.93633311699999999</c:v>
                </c:pt>
                <c:pt idx="601" formatCode="General">
                  <c:v>0.90575770300000003</c:v>
                </c:pt>
                <c:pt idx="602" formatCode="General">
                  <c:v>0.68398285400000003</c:v>
                </c:pt>
                <c:pt idx="603" formatCode="General">
                  <c:v>1.1935281259999999</c:v>
                </c:pt>
                <c:pt idx="604" formatCode="General">
                  <c:v>1.061761521</c:v>
                </c:pt>
                <c:pt idx="605" formatCode="General">
                  <c:v>1.5788236579999999</c:v>
                </c:pt>
                <c:pt idx="606" formatCode="General">
                  <c:v>0.95167179700000004</c:v>
                </c:pt>
                <c:pt idx="607" formatCode="General">
                  <c:v>0.69758731200000001</c:v>
                </c:pt>
                <c:pt idx="608" formatCode="General">
                  <c:v>0.40312541800000001</c:v>
                </c:pt>
                <c:pt idx="609" formatCode="General">
                  <c:v>1.4103898349999999</c:v>
                </c:pt>
                <c:pt idx="610" formatCode="General">
                  <c:v>2.4343293020000001</c:v>
                </c:pt>
                <c:pt idx="611" formatCode="General">
                  <c:v>0.84101020100000001</c:v>
                </c:pt>
                <c:pt idx="612" formatCode="General">
                  <c:v>0.64934012100000005</c:v>
                </c:pt>
                <c:pt idx="613" formatCode="General">
                  <c:v>0.78224635399999998</c:v>
                </c:pt>
                <c:pt idx="614" formatCode="General">
                  <c:v>1.3416550949999999</c:v>
                </c:pt>
                <c:pt idx="615" formatCode="General">
                  <c:v>2.2969687040000002</c:v>
                </c:pt>
                <c:pt idx="616" formatCode="General">
                  <c:v>3.0916803470000001</c:v>
                </c:pt>
                <c:pt idx="617" formatCode="General">
                  <c:v>1.823123788</c:v>
                </c:pt>
                <c:pt idx="618" formatCode="General">
                  <c:v>1.797830832</c:v>
                </c:pt>
                <c:pt idx="619" formatCode="General">
                  <c:v>0.124630594</c:v>
                </c:pt>
                <c:pt idx="620" formatCode="General">
                  <c:v>9.6198271000000002E-2</c:v>
                </c:pt>
                <c:pt idx="621" formatCode="General">
                  <c:v>9.0705945999999996E-2</c:v>
                </c:pt>
                <c:pt idx="622" formatCode="General">
                  <c:v>9.3671939999999995E-2</c:v>
                </c:pt>
                <c:pt idx="623" formatCode="General">
                  <c:v>0.121594355</c:v>
                </c:pt>
                <c:pt idx="624" formatCode="General">
                  <c:v>8.4530679999999997E-2</c:v>
                </c:pt>
                <c:pt idx="625" formatCode="General">
                  <c:v>0.13753353400000001</c:v>
                </c:pt>
                <c:pt idx="626" formatCode="General">
                  <c:v>0.15937142800000001</c:v>
                </c:pt>
                <c:pt idx="627" formatCode="General">
                  <c:v>0.23265840700000001</c:v>
                </c:pt>
                <c:pt idx="628" formatCode="General">
                  <c:v>0.18513055</c:v>
                </c:pt>
                <c:pt idx="629" formatCode="General">
                  <c:v>0.129214354</c:v>
                </c:pt>
                <c:pt idx="630" formatCode="General">
                  <c:v>0.19495839700000001</c:v>
                </c:pt>
                <c:pt idx="631" formatCode="General">
                  <c:v>0.202694708</c:v>
                </c:pt>
                <c:pt idx="632" formatCode="General">
                  <c:v>0.163559432</c:v>
                </c:pt>
                <c:pt idx="633" formatCode="General">
                  <c:v>0.21438737099999999</c:v>
                </c:pt>
                <c:pt idx="634" formatCode="General">
                  <c:v>0.28948473499999999</c:v>
                </c:pt>
                <c:pt idx="635" formatCode="General">
                  <c:v>0.16871984500000001</c:v>
                </c:pt>
                <c:pt idx="636" formatCode="General">
                  <c:v>0.15838419100000001</c:v>
                </c:pt>
                <c:pt idx="637" formatCode="General">
                  <c:v>0.111163478</c:v>
                </c:pt>
                <c:pt idx="638" formatCode="General">
                  <c:v>0.182209977</c:v>
                </c:pt>
                <c:pt idx="639" formatCode="General">
                  <c:v>0.98756653500000002</c:v>
                </c:pt>
                <c:pt idx="640" formatCode="General">
                  <c:v>1.2715315540000001</c:v>
                </c:pt>
                <c:pt idx="641" formatCode="General">
                  <c:v>0.97141012400000004</c:v>
                </c:pt>
                <c:pt idx="642" formatCode="General">
                  <c:v>2.3561340030000002</c:v>
                </c:pt>
                <c:pt idx="643" formatCode="General">
                  <c:v>3.2433141929999998</c:v>
                </c:pt>
                <c:pt idx="644" formatCode="General">
                  <c:v>1.7155801930000001</c:v>
                </c:pt>
                <c:pt idx="645" formatCode="General">
                  <c:v>0.20250172899999999</c:v>
                </c:pt>
                <c:pt idx="646" formatCode="General">
                  <c:v>1.0874721E-2</c:v>
                </c:pt>
                <c:pt idx="647" formatCode="General">
                  <c:v>3.0638050000000002E-3</c:v>
                </c:pt>
                <c:pt idx="648" formatCode="General">
                  <c:v>1.349336E-3</c:v>
                </c:pt>
                <c:pt idx="649" formatCode="General">
                  <c:v>1.6747439999999999E-3</c:v>
                </c:pt>
                <c:pt idx="650" formatCode="General">
                  <c:v>5.1757080000000002E-3</c:v>
                </c:pt>
                <c:pt idx="651" formatCode="General">
                  <c:v>5.8706239999999996E-3</c:v>
                </c:pt>
                <c:pt idx="652" formatCode="General">
                  <c:v>5.8159220000000003E-3</c:v>
                </c:pt>
                <c:pt idx="653" formatCode="General">
                  <c:v>5.8110080000000003E-3</c:v>
                </c:pt>
                <c:pt idx="654" formatCode="General">
                  <c:v>4.5559329999999999E-3</c:v>
                </c:pt>
                <c:pt idx="655" formatCode="General">
                  <c:v>9.8211400000000008E-4</c:v>
                </c:pt>
                <c:pt idx="656" formatCode="General">
                  <c:v>3.7883200000000001E-4</c:v>
                </c:pt>
                <c:pt idx="657" formatCode="General">
                  <c:v>1.3824620000000001E-3</c:v>
                </c:pt>
                <c:pt idx="658" formatCode="General">
                  <c:v>1.2714340000000001E-3</c:v>
                </c:pt>
                <c:pt idx="659" formatCode="General">
                  <c:v>1.5019090000000001E-3</c:v>
                </c:pt>
                <c:pt idx="660" formatCode="General">
                  <c:v>3.3464459999999999E-3</c:v>
                </c:pt>
                <c:pt idx="661" formatCode="General">
                  <c:v>1.3110820000000001E-3</c:v>
                </c:pt>
                <c:pt idx="662" formatCode="General">
                  <c:v>1.949924E-3</c:v>
                </c:pt>
                <c:pt idx="663" formatCode="General">
                  <c:v>1.8110100000000001E-3</c:v>
                </c:pt>
                <c:pt idx="664" formatCode="General">
                  <c:v>1.8691560000000001E-3</c:v>
                </c:pt>
                <c:pt idx="665" formatCode="General">
                  <c:v>1.3694460000000001E-3</c:v>
                </c:pt>
                <c:pt idx="666" formatCode="General">
                  <c:v>2.6090620000000001E-3</c:v>
                </c:pt>
                <c:pt idx="667" formatCode="General">
                  <c:v>3.639097E-3</c:v>
                </c:pt>
                <c:pt idx="668" formatCode="General">
                  <c:v>4.8794820000000001E-3</c:v>
                </c:pt>
                <c:pt idx="669" formatCode="General">
                  <c:v>1.6136600000000001E-3</c:v>
                </c:pt>
                <c:pt idx="670" formatCode="General">
                  <c:v>5.1681700000000004E-4</c:v>
                </c:pt>
                <c:pt idx="671" formatCode="General">
                  <c:v>1.7496129999999999E-3</c:v>
                </c:pt>
                <c:pt idx="672" formatCode="General">
                  <c:v>1.296789E-3</c:v>
                </c:pt>
                <c:pt idx="673" formatCode="General">
                  <c:v>1.6014549999999999E-3</c:v>
                </c:pt>
                <c:pt idx="674" formatCode="General">
                  <c:v>1.3999850000000001E-3</c:v>
                </c:pt>
                <c:pt idx="675" formatCode="General">
                  <c:v>1.137353E-3</c:v>
                </c:pt>
                <c:pt idx="676" formatCode="General">
                  <c:v>8.7496700000000004E-4</c:v>
                </c:pt>
                <c:pt idx="677" formatCode="General">
                  <c:v>4.5043949999999996E-3</c:v>
                </c:pt>
                <c:pt idx="678" formatCode="General">
                  <c:v>1.0670733999999999E-2</c:v>
                </c:pt>
                <c:pt idx="679" formatCode="General">
                  <c:v>0.40961240700000001</c:v>
                </c:pt>
                <c:pt idx="680" formatCode="General">
                  <c:v>0.28613778400000001</c:v>
                </c:pt>
                <c:pt idx="681" formatCode="General">
                  <c:v>0.128289184</c:v>
                </c:pt>
                <c:pt idx="682" formatCode="General">
                  <c:v>8.6100956000000006E-2</c:v>
                </c:pt>
                <c:pt idx="683" formatCode="General">
                  <c:v>8.6601305000000003E-2</c:v>
                </c:pt>
                <c:pt idx="684" formatCode="General">
                  <c:v>0.61743572899999999</c:v>
                </c:pt>
                <c:pt idx="685" formatCode="General">
                  <c:v>0.15191142899999999</c:v>
                </c:pt>
                <c:pt idx="686" formatCode="General">
                  <c:v>3.2215500000000002E-4</c:v>
                </c:pt>
                <c:pt idx="687" formatCode="General">
                  <c:v>2.5864600000000002E-4</c:v>
                </c:pt>
                <c:pt idx="688" formatCode="General">
                  <c:v>2.2958050000000002E-3</c:v>
                </c:pt>
                <c:pt idx="689" formatCode="General">
                  <c:v>1.556027E-3</c:v>
                </c:pt>
                <c:pt idx="690" formatCode="General">
                  <c:v>2.568954E-3</c:v>
                </c:pt>
                <c:pt idx="691" formatCode="General">
                  <c:v>3.5213330000000002E-3</c:v>
                </c:pt>
                <c:pt idx="692" formatCode="General">
                  <c:v>5.8049579999999998E-3</c:v>
                </c:pt>
                <c:pt idx="693" formatCode="General">
                  <c:v>1.3079490000000001E-3</c:v>
                </c:pt>
                <c:pt idx="694" formatCode="General">
                  <c:v>5.2740899999999995E-4</c:v>
                </c:pt>
                <c:pt idx="695" formatCode="General">
                  <c:v>6.2357990000000002E-3</c:v>
                </c:pt>
                <c:pt idx="696" formatCode="General">
                  <c:v>6.6628360000000001E-3</c:v>
                </c:pt>
                <c:pt idx="697" formatCode="General">
                  <c:v>3.571697E-3</c:v>
                </c:pt>
                <c:pt idx="698" formatCode="General">
                  <c:v>2.9733390000000002E-3</c:v>
                </c:pt>
                <c:pt idx="699" formatCode="General">
                  <c:v>2.2026939999999998E-3</c:v>
                </c:pt>
                <c:pt idx="700" formatCode="General">
                  <c:v>1.498856E-3</c:v>
                </c:pt>
                <c:pt idx="701" formatCode="General">
                  <c:v>3.6651090000000002E-3</c:v>
                </c:pt>
                <c:pt idx="702" formatCode="General">
                  <c:v>2.29489E-3</c:v>
                </c:pt>
                <c:pt idx="703" formatCode="General">
                  <c:v>4.1480199999999998E-4</c:v>
                </c:pt>
                <c:pt idx="704">
                  <c:v>6.9800000000000003E-5</c:v>
                </c:pt>
                <c:pt idx="705" formatCode="General">
                  <c:v>2.20118E-4</c:v>
                </c:pt>
                <c:pt idx="706" formatCode="General">
                  <c:v>2.4554299999999998E-4</c:v>
                </c:pt>
                <c:pt idx="707" formatCode="General">
                  <c:v>2.30262E-3</c:v>
                </c:pt>
                <c:pt idx="708" formatCode="General">
                  <c:v>1.9290150000000001E-3</c:v>
                </c:pt>
                <c:pt idx="709" formatCode="General">
                  <c:v>3.2028200000000002E-4</c:v>
                </c:pt>
                <c:pt idx="710" formatCode="General">
                  <c:v>4.9692900000000001E-4</c:v>
                </c:pt>
                <c:pt idx="711">
                  <c:v>3.0800000000000003E-5</c:v>
                </c:pt>
                <c:pt idx="712" formatCode="General">
                  <c:v>4.5700800000000001E-4</c:v>
                </c:pt>
                <c:pt idx="713" formatCode="General">
                  <c:v>4.8950979999999996E-3</c:v>
                </c:pt>
                <c:pt idx="714" formatCode="General">
                  <c:v>6.1658570000000003E-3</c:v>
                </c:pt>
                <c:pt idx="715" formatCode="General">
                  <c:v>3.3594639999999999E-3</c:v>
                </c:pt>
                <c:pt idx="716" formatCode="General">
                  <c:v>2.329598E-3</c:v>
                </c:pt>
                <c:pt idx="717" formatCode="General">
                  <c:v>4.07711E-4</c:v>
                </c:pt>
                <c:pt idx="718" formatCode="General">
                  <c:v>1.2596650000000001E-3</c:v>
                </c:pt>
                <c:pt idx="719" formatCode="General">
                  <c:v>2.1392699999999999E-4</c:v>
                </c:pt>
                <c:pt idx="720" formatCode="General">
                  <c:v>1.52347E-4</c:v>
                </c:pt>
                <c:pt idx="721">
                  <c:v>3.2199999999999997E-5</c:v>
                </c:pt>
                <c:pt idx="722">
                  <c:v>9.5400000000000001E-5</c:v>
                </c:pt>
                <c:pt idx="723" formatCode="General">
                  <c:v>1.5809999999999999E-4</c:v>
                </c:pt>
                <c:pt idx="724" formatCode="General">
                  <c:v>1.6765899999999999E-4</c:v>
                </c:pt>
                <c:pt idx="725" formatCode="General">
                  <c:v>1.9452900000000001E-4</c:v>
                </c:pt>
                <c:pt idx="726" formatCode="General">
                  <c:v>2.6825299999999998E-4</c:v>
                </c:pt>
                <c:pt idx="727" formatCode="General">
                  <c:v>9.1431789999999995E-3</c:v>
                </c:pt>
                <c:pt idx="728" formatCode="General">
                  <c:v>1.3343941E-2</c:v>
                </c:pt>
                <c:pt idx="729" formatCode="General">
                  <c:v>2.7657799999999998E-4</c:v>
                </c:pt>
                <c:pt idx="730" formatCode="General">
                  <c:v>1.271068E-3</c:v>
                </c:pt>
                <c:pt idx="731" formatCode="General">
                  <c:v>4.9189109999999998E-3</c:v>
                </c:pt>
                <c:pt idx="732" formatCode="General">
                  <c:v>6.967053E-3</c:v>
                </c:pt>
                <c:pt idx="733" formatCode="General">
                  <c:v>1.755176E-3</c:v>
                </c:pt>
                <c:pt idx="734" formatCode="General">
                  <c:v>1.523078E-3</c:v>
                </c:pt>
                <c:pt idx="735" formatCode="General">
                  <c:v>2.600579E-3</c:v>
                </c:pt>
                <c:pt idx="736" formatCode="General">
                  <c:v>3.939293E-3</c:v>
                </c:pt>
                <c:pt idx="737" formatCode="General">
                  <c:v>3.7916300000000002E-4</c:v>
                </c:pt>
                <c:pt idx="738" formatCode="General">
                  <c:v>1.81946E-4</c:v>
                </c:pt>
                <c:pt idx="739" formatCode="General">
                  <c:v>2.5374099999999998E-4</c:v>
                </c:pt>
                <c:pt idx="740" formatCode="General">
                  <c:v>3.1706519999999999E-3</c:v>
                </c:pt>
                <c:pt idx="741" formatCode="General">
                  <c:v>3.1313399999999998E-3</c:v>
                </c:pt>
                <c:pt idx="742" formatCode="General">
                  <c:v>1.9543442000000001E-2</c:v>
                </c:pt>
                <c:pt idx="743" formatCode="General">
                  <c:v>1.7790219999999999E-3</c:v>
                </c:pt>
                <c:pt idx="744" formatCode="General">
                  <c:v>2.3740419999999998E-3</c:v>
                </c:pt>
                <c:pt idx="745" formatCode="General">
                  <c:v>6.1670199999999996E-3</c:v>
                </c:pt>
                <c:pt idx="746" formatCode="General">
                  <c:v>1.688118E-3</c:v>
                </c:pt>
                <c:pt idx="747" formatCode="General">
                  <c:v>7.07892E-4</c:v>
                </c:pt>
                <c:pt idx="748" formatCode="General">
                  <c:v>2.9566800000000002E-4</c:v>
                </c:pt>
                <c:pt idx="749" formatCode="General">
                  <c:v>9.8877399999999999E-4</c:v>
                </c:pt>
                <c:pt idx="750" formatCode="General">
                  <c:v>8.4440399999999999E-4</c:v>
                </c:pt>
                <c:pt idx="751" formatCode="General">
                  <c:v>4.0326499999999998E-4</c:v>
                </c:pt>
                <c:pt idx="752" formatCode="General">
                  <c:v>2.11764E-4</c:v>
                </c:pt>
                <c:pt idx="753" formatCode="General">
                  <c:v>1.75451E-4</c:v>
                </c:pt>
                <c:pt idx="754">
                  <c:v>4.4400000000000002E-5</c:v>
                </c:pt>
                <c:pt idx="755" formatCode="General">
                  <c:v>5.15272E-4</c:v>
                </c:pt>
                <c:pt idx="756" formatCode="General">
                  <c:v>4.9297900000000005E-4</c:v>
                </c:pt>
                <c:pt idx="757" formatCode="General">
                  <c:v>4.5036799999999998E-4</c:v>
                </c:pt>
                <c:pt idx="758" formatCode="General">
                  <c:v>1.5325500000000001E-4</c:v>
                </c:pt>
                <c:pt idx="759" formatCode="General">
                  <c:v>5.7743300000000003E-4</c:v>
                </c:pt>
                <c:pt idx="760" formatCode="General">
                  <c:v>1.7974399999999999E-4</c:v>
                </c:pt>
                <c:pt idx="761">
                  <c:v>2.8200000000000001E-5</c:v>
                </c:pt>
                <c:pt idx="762">
                  <c:v>1.9400000000000001E-5</c:v>
                </c:pt>
                <c:pt idx="763">
                  <c:v>3.9799999999999998E-5</c:v>
                </c:pt>
                <c:pt idx="764">
                  <c:v>7.1500000000000003E-5</c:v>
                </c:pt>
                <c:pt idx="765" formatCode="General">
                  <c:v>3.7442299999999998E-4</c:v>
                </c:pt>
                <c:pt idx="766" formatCode="General">
                  <c:v>1.5601879999999999E-3</c:v>
                </c:pt>
                <c:pt idx="767" formatCode="General">
                  <c:v>3.956462E-3</c:v>
                </c:pt>
                <c:pt idx="768" formatCode="General">
                  <c:v>0.17389454800000001</c:v>
                </c:pt>
                <c:pt idx="769" formatCode="General">
                  <c:v>0.123880911</c:v>
                </c:pt>
                <c:pt idx="770" formatCode="General">
                  <c:v>2.2858800000000001E-3</c:v>
                </c:pt>
                <c:pt idx="771" formatCode="General">
                  <c:v>2.0801341000000001E-2</c:v>
                </c:pt>
                <c:pt idx="772" formatCode="General">
                  <c:v>2.7269748E-2</c:v>
                </c:pt>
                <c:pt idx="773" formatCode="General">
                  <c:v>3.0921590000000001E-3</c:v>
                </c:pt>
                <c:pt idx="774" formatCode="General">
                  <c:v>1.734932E-3</c:v>
                </c:pt>
                <c:pt idx="775" formatCode="General">
                  <c:v>8.8060689999999997E-3</c:v>
                </c:pt>
                <c:pt idx="776" formatCode="General">
                  <c:v>1.6754280000000001E-3</c:v>
                </c:pt>
                <c:pt idx="777" formatCode="General">
                  <c:v>2.97557E-4</c:v>
                </c:pt>
                <c:pt idx="778" formatCode="General">
                  <c:v>5.2545109999999999E-3</c:v>
                </c:pt>
                <c:pt idx="779" formatCode="General">
                  <c:v>6.9448289999999996E-3</c:v>
                </c:pt>
                <c:pt idx="780" formatCode="General">
                  <c:v>1.2427064999999999E-2</c:v>
                </c:pt>
                <c:pt idx="781" formatCode="General">
                  <c:v>2.2308595000000001E-2</c:v>
                </c:pt>
                <c:pt idx="782" formatCode="General">
                  <c:v>2.235028E-2</c:v>
                </c:pt>
                <c:pt idx="783" formatCode="General">
                  <c:v>1.4431408E-2</c:v>
                </c:pt>
                <c:pt idx="784" formatCode="General">
                  <c:v>4.9217970000000003E-3</c:v>
                </c:pt>
                <c:pt idx="785" formatCode="General">
                  <c:v>1.2411044E-2</c:v>
                </c:pt>
                <c:pt idx="786" formatCode="General">
                  <c:v>1.4456771E-2</c:v>
                </c:pt>
                <c:pt idx="787" formatCode="General">
                  <c:v>2.3159413E-2</c:v>
                </c:pt>
                <c:pt idx="788" formatCode="General">
                  <c:v>3.4165694000000003E-2</c:v>
                </c:pt>
                <c:pt idx="789" formatCode="General">
                  <c:v>1.3357368E-2</c:v>
                </c:pt>
                <c:pt idx="790" formatCode="General">
                  <c:v>1.4219325E-2</c:v>
                </c:pt>
                <c:pt idx="791" formatCode="General">
                  <c:v>1.7132267E-2</c:v>
                </c:pt>
                <c:pt idx="792" formatCode="General">
                  <c:v>1.3057724999999999E-2</c:v>
                </c:pt>
                <c:pt idx="793" formatCode="General">
                  <c:v>9.5727959999999997E-3</c:v>
                </c:pt>
                <c:pt idx="794" formatCode="General">
                  <c:v>1.3690806E-2</c:v>
                </c:pt>
                <c:pt idx="795" formatCode="General">
                  <c:v>7.9261980000000006E-3</c:v>
                </c:pt>
                <c:pt idx="796" formatCode="General">
                  <c:v>1.3398917999999999E-2</c:v>
                </c:pt>
                <c:pt idx="797" formatCode="General">
                  <c:v>1.6784174999999998E-2</c:v>
                </c:pt>
                <c:pt idx="798" formatCode="General">
                  <c:v>2.1284066000000001E-2</c:v>
                </c:pt>
                <c:pt idx="799" formatCode="General">
                  <c:v>3.3910250000000003E-2</c:v>
                </c:pt>
                <c:pt idx="800" formatCode="General">
                  <c:v>2.0746824000000001E-2</c:v>
                </c:pt>
                <c:pt idx="801" formatCode="General">
                  <c:v>1.3251697E-2</c:v>
                </c:pt>
                <c:pt idx="802" formatCode="General">
                  <c:v>1.1074281E-2</c:v>
                </c:pt>
                <c:pt idx="803" formatCode="General">
                  <c:v>2.9035741E-2</c:v>
                </c:pt>
                <c:pt idx="804" formatCode="General">
                  <c:v>3.9344502000000003E-2</c:v>
                </c:pt>
                <c:pt idx="805" formatCode="General">
                  <c:v>4.8358536000000001E-2</c:v>
                </c:pt>
                <c:pt idx="806" formatCode="General">
                  <c:v>8.1206585999999997E-2</c:v>
                </c:pt>
                <c:pt idx="807" formatCode="General">
                  <c:v>0.181107616</c:v>
                </c:pt>
                <c:pt idx="808" formatCode="General">
                  <c:v>0.22019844499999999</c:v>
                </c:pt>
                <c:pt idx="809" formatCode="General">
                  <c:v>0.178015494</c:v>
                </c:pt>
                <c:pt idx="810" formatCode="General">
                  <c:v>0.15601010400000001</c:v>
                </c:pt>
                <c:pt idx="811" formatCode="General">
                  <c:v>0.10678646999999999</c:v>
                </c:pt>
                <c:pt idx="812" formatCode="General">
                  <c:v>0.111077332</c:v>
                </c:pt>
                <c:pt idx="813" formatCode="General">
                  <c:v>0.11881539100000001</c:v>
                </c:pt>
                <c:pt idx="814" formatCode="General">
                  <c:v>4.3040544E-2</c:v>
                </c:pt>
                <c:pt idx="815" formatCode="General">
                  <c:v>2.0852624E-2</c:v>
                </c:pt>
                <c:pt idx="816" formatCode="General">
                  <c:v>6.0080306E-2</c:v>
                </c:pt>
                <c:pt idx="817" formatCode="General">
                  <c:v>5.2027780000000003E-2</c:v>
                </c:pt>
                <c:pt idx="818" formatCode="General">
                  <c:v>2.5741628999999999E-2</c:v>
                </c:pt>
                <c:pt idx="819" formatCode="General">
                  <c:v>2.2771461E-2</c:v>
                </c:pt>
                <c:pt idx="820" formatCode="General">
                  <c:v>2.3305004000000001E-2</c:v>
                </c:pt>
                <c:pt idx="821" formatCode="General">
                  <c:v>1.7287670000000002E-2</c:v>
                </c:pt>
                <c:pt idx="822" formatCode="General">
                  <c:v>2.6078678000000001E-2</c:v>
                </c:pt>
                <c:pt idx="823" formatCode="General">
                  <c:v>2.2965499E-2</c:v>
                </c:pt>
                <c:pt idx="824" formatCode="General">
                  <c:v>1.2352213000000001E-2</c:v>
                </c:pt>
                <c:pt idx="825" formatCode="General">
                  <c:v>4.3648612000000003E-2</c:v>
                </c:pt>
                <c:pt idx="826" formatCode="General">
                  <c:v>0.13720645000000001</c:v>
                </c:pt>
                <c:pt idx="827" formatCode="General">
                  <c:v>0.150388045</c:v>
                </c:pt>
                <c:pt idx="828" formatCode="General">
                  <c:v>0.13390263599999999</c:v>
                </c:pt>
                <c:pt idx="829" formatCode="General">
                  <c:v>6.4795863999999995E-2</c:v>
                </c:pt>
                <c:pt idx="830" formatCode="General">
                  <c:v>0.114585548</c:v>
                </c:pt>
                <c:pt idx="831" formatCode="General">
                  <c:v>6.9602812E-2</c:v>
                </c:pt>
                <c:pt idx="832" formatCode="General">
                  <c:v>5.8920686999999999E-2</c:v>
                </c:pt>
                <c:pt idx="833" formatCode="General">
                  <c:v>9.3028903999999996E-2</c:v>
                </c:pt>
                <c:pt idx="834" formatCode="General">
                  <c:v>0.115693397</c:v>
                </c:pt>
                <c:pt idx="835" formatCode="General">
                  <c:v>0.16094660199999999</c:v>
                </c:pt>
                <c:pt idx="836" formatCode="General">
                  <c:v>0.18131123199999999</c:v>
                </c:pt>
                <c:pt idx="837" formatCode="General">
                  <c:v>0.28168689200000002</c:v>
                </c:pt>
                <c:pt idx="838" formatCode="General">
                  <c:v>0.16407053399999999</c:v>
                </c:pt>
                <c:pt idx="839" formatCode="General">
                  <c:v>0.153368486</c:v>
                </c:pt>
                <c:pt idx="840" formatCode="General">
                  <c:v>7.5100385000000006E-2</c:v>
                </c:pt>
                <c:pt idx="841" formatCode="General">
                  <c:v>3.2875109E-2</c:v>
                </c:pt>
                <c:pt idx="842" formatCode="General">
                  <c:v>3.1576311000000003E-2</c:v>
                </c:pt>
                <c:pt idx="843" formatCode="General">
                  <c:v>2.0914103999999999E-2</c:v>
                </c:pt>
                <c:pt idx="844" formatCode="General">
                  <c:v>1.4922695999999999E-2</c:v>
                </c:pt>
                <c:pt idx="845" formatCode="General">
                  <c:v>3.5544523000000001E-2</c:v>
                </c:pt>
                <c:pt idx="846" formatCode="General">
                  <c:v>9.6212981000000003E-2</c:v>
                </c:pt>
                <c:pt idx="847" formatCode="General">
                  <c:v>0.25892616299999999</c:v>
                </c:pt>
                <c:pt idx="848" formatCode="General">
                  <c:v>0.188843706</c:v>
                </c:pt>
                <c:pt idx="849" formatCode="General">
                  <c:v>0.180342735</c:v>
                </c:pt>
                <c:pt idx="850" formatCode="General">
                  <c:v>0.15550698299999999</c:v>
                </c:pt>
                <c:pt idx="851" formatCode="General">
                  <c:v>0.14699321400000001</c:v>
                </c:pt>
                <c:pt idx="852" formatCode="General">
                  <c:v>0.17044000200000001</c:v>
                </c:pt>
                <c:pt idx="853" formatCode="General">
                  <c:v>0.34459337600000001</c:v>
                </c:pt>
                <c:pt idx="854" formatCode="General">
                  <c:v>0.25005877700000001</c:v>
                </c:pt>
                <c:pt idx="855" formatCode="General">
                  <c:v>0.23665043899999999</c:v>
                </c:pt>
                <c:pt idx="856" formatCode="General">
                  <c:v>0.162858479</c:v>
                </c:pt>
                <c:pt idx="857" formatCode="General">
                  <c:v>9.9458558000000002E-2</c:v>
                </c:pt>
                <c:pt idx="858" formatCode="General">
                  <c:v>0.15644485399999999</c:v>
                </c:pt>
                <c:pt idx="859" formatCode="General">
                  <c:v>0.124903194</c:v>
                </c:pt>
                <c:pt idx="860" formatCode="General">
                  <c:v>7.0229110999999997E-2</c:v>
                </c:pt>
                <c:pt idx="861" formatCode="General">
                  <c:v>6.0719791000000002E-2</c:v>
                </c:pt>
                <c:pt idx="862" formatCode="General">
                  <c:v>4.1120125E-2</c:v>
                </c:pt>
                <c:pt idx="863" formatCode="General">
                  <c:v>4.5312494000000002E-2</c:v>
                </c:pt>
                <c:pt idx="864" formatCode="General">
                  <c:v>5.1398843E-2</c:v>
                </c:pt>
                <c:pt idx="865" formatCode="General">
                  <c:v>0.16006553200000001</c:v>
                </c:pt>
                <c:pt idx="866" formatCode="General">
                  <c:v>0.21298189300000001</c:v>
                </c:pt>
                <c:pt idx="867" formatCode="General">
                  <c:v>0.249572186</c:v>
                </c:pt>
                <c:pt idx="868" formatCode="General">
                  <c:v>0.19542438600000001</c:v>
                </c:pt>
                <c:pt idx="869" formatCode="General">
                  <c:v>0.10582868400000001</c:v>
                </c:pt>
                <c:pt idx="870" formatCode="General">
                  <c:v>0.188118071</c:v>
                </c:pt>
                <c:pt idx="871" formatCode="General">
                  <c:v>0.27975306700000002</c:v>
                </c:pt>
                <c:pt idx="872" formatCode="General">
                  <c:v>1.1212576240000001</c:v>
                </c:pt>
                <c:pt idx="873" formatCode="General">
                  <c:v>0.81030134399999998</c:v>
                </c:pt>
                <c:pt idx="874" formatCode="General">
                  <c:v>0.246192101</c:v>
                </c:pt>
                <c:pt idx="875" formatCode="General">
                  <c:v>0.34339448299999997</c:v>
                </c:pt>
                <c:pt idx="876" formatCode="General">
                  <c:v>0.39883099799999999</c:v>
                </c:pt>
                <c:pt idx="877" formatCode="General">
                  <c:v>0.212669724</c:v>
                </c:pt>
                <c:pt idx="878" formatCode="General">
                  <c:v>9.8787504999999998E-2</c:v>
                </c:pt>
                <c:pt idx="879" formatCode="General">
                  <c:v>5.4767214000000002E-2</c:v>
                </c:pt>
                <c:pt idx="880" formatCode="General">
                  <c:v>9.7437880000000004E-2</c:v>
                </c:pt>
                <c:pt idx="881" formatCode="General">
                  <c:v>0.17576033599999999</c:v>
                </c:pt>
                <c:pt idx="882" formatCode="General">
                  <c:v>0.183577408</c:v>
                </c:pt>
                <c:pt idx="883" formatCode="General">
                  <c:v>0.27922814800000001</c:v>
                </c:pt>
                <c:pt idx="884" formatCode="General">
                  <c:v>0.206354912</c:v>
                </c:pt>
                <c:pt idx="885" formatCode="General">
                  <c:v>0.136678244</c:v>
                </c:pt>
                <c:pt idx="886" formatCode="General">
                  <c:v>5.1701111000000001E-2</c:v>
                </c:pt>
                <c:pt idx="887" formatCode="General">
                  <c:v>0.123415474</c:v>
                </c:pt>
                <c:pt idx="888" formatCode="General">
                  <c:v>9.4632448999999993E-2</c:v>
                </c:pt>
                <c:pt idx="889" formatCode="General">
                  <c:v>0.102862891</c:v>
                </c:pt>
                <c:pt idx="890" formatCode="General">
                  <c:v>0.11242043</c:v>
                </c:pt>
                <c:pt idx="891" formatCode="General">
                  <c:v>0.12644959</c:v>
                </c:pt>
                <c:pt idx="892" formatCode="General">
                  <c:v>0.15202254100000001</c:v>
                </c:pt>
                <c:pt idx="893" formatCode="General">
                  <c:v>0.14201771099999999</c:v>
                </c:pt>
                <c:pt idx="894" formatCode="General">
                  <c:v>0.15834421400000001</c:v>
                </c:pt>
                <c:pt idx="895" formatCode="General">
                  <c:v>0.247036178</c:v>
                </c:pt>
                <c:pt idx="896" formatCode="General">
                  <c:v>0.47665657099999997</c:v>
                </c:pt>
                <c:pt idx="897" formatCode="General">
                  <c:v>1.077823948</c:v>
                </c:pt>
                <c:pt idx="898" formatCode="General">
                  <c:v>0.25013361000000001</c:v>
                </c:pt>
                <c:pt idx="899" formatCode="General">
                  <c:v>0.30801385399999998</c:v>
                </c:pt>
                <c:pt idx="900" formatCode="General">
                  <c:v>0.28512794800000002</c:v>
                </c:pt>
                <c:pt idx="901" formatCode="General">
                  <c:v>0.32820838099999999</c:v>
                </c:pt>
                <c:pt idx="902" formatCode="General">
                  <c:v>0.36002946200000002</c:v>
                </c:pt>
                <c:pt idx="903" formatCode="General">
                  <c:v>0.35578646400000002</c:v>
                </c:pt>
                <c:pt idx="904" formatCode="General">
                  <c:v>0.33042398000000001</c:v>
                </c:pt>
                <c:pt idx="905" formatCode="General">
                  <c:v>0.29345384499999999</c:v>
                </c:pt>
                <c:pt idx="906" formatCode="General">
                  <c:v>0.36993186</c:v>
                </c:pt>
                <c:pt idx="907" formatCode="General">
                  <c:v>0.856310562</c:v>
                </c:pt>
                <c:pt idx="908" formatCode="General">
                  <c:v>0.65651314100000002</c:v>
                </c:pt>
                <c:pt idx="909" formatCode="General">
                  <c:v>0.236973612</c:v>
                </c:pt>
                <c:pt idx="910" formatCode="General">
                  <c:v>0.28040501899999998</c:v>
                </c:pt>
                <c:pt idx="911" formatCode="General">
                  <c:v>0.27361018199999998</c:v>
                </c:pt>
                <c:pt idx="912" formatCode="General">
                  <c:v>0.22089626600000001</c:v>
                </c:pt>
                <c:pt idx="913" formatCode="General">
                  <c:v>0.33936482800000001</c:v>
                </c:pt>
                <c:pt idx="914" formatCode="General">
                  <c:v>0.594481225</c:v>
                </c:pt>
                <c:pt idx="915" formatCode="General">
                  <c:v>0.71611572599999995</c:v>
                </c:pt>
                <c:pt idx="916" formatCode="General">
                  <c:v>0.782705914</c:v>
                </c:pt>
                <c:pt idx="917" formatCode="General">
                  <c:v>1.022518343</c:v>
                </c:pt>
                <c:pt idx="918" formatCode="General">
                  <c:v>0.60743440599999998</c:v>
                </c:pt>
                <c:pt idx="919" formatCode="General">
                  <c:v>0.73746250599999996</c:v>
                </c:pt>
                <c:pt idx="920" formatCode="General">
                  <c:v>4.2304577329999997</c:v>
                </c:pt>
                <c:pt idx="921" formatCode="General">
                  <c:v>4.4247923230000001</c:v>
                </c:pt>
                <c:pt idx="922" formatCode="General">
                  <c:v>1.690227009</c:v>
                </c:pt>
                <c:pt idx="923" formatCode="General">
                  <c:v>0.72507006399999996</c:v>
                </c:pt>
                <c:pt idx="924" formatCode="General">
                  <c:v>0.82674087699999999</c:v>
                </c:pt>
                <c:pt idx="925" formatCode="General">
                  <c:v>0.84688361300000004</c:v>
                </c:pt>
                <c:pt idx="926" formatCode="General">
                  <c:v>1.2758827370000001</c:v>
                </c:pt>
                <c:pt idx="927" formatCode="General">
                  <c:v>1.552822063</c:v>
                </c:pt>
                <c:pt idx="928" formatCode="General">
                  <c:v>3.9646373769999999</c:v>
                </c:pt>
                <c:pt idx="929" formatCode="General">
                  <c:v>4.9716073639999996</c:v>
                </c:pt>
                <c:pt idx="930" formatCode="General">
                  <c:v>1.9187722549999999</c:v>
                </c:pt>
                <c:pt idx="931" formatCode="General">
                  <c:v>2.335541928</c:v>
                </c:pt>
                <c:pt idx="932" formatCode="General">
                  <c:v>1.25033488</c:v>
                </c:pt>
                <c:pt idx="933" formatCode="General">
                  <c:v>0.79087414499999997</c:v>
                </c:pt>
                <c:pt idx="934" formatCode="General">
                  <c:v>1.322713735</c:v>
                </c:pt>
                <c:pt idx="935" formatCode="General">
                  <c:v>1.541025831</c:v>
                </c:pt>
                <c:pt idx="936" formatCode="General">
                  <c:v>2.8137616740000002</c:v>
                </c:pt>
                <c:pt idx="937" formatCode="General">
                  <c:v>0.665026809</c:v>
                </c:pt>
                <c:pt idx="938" formatCode="General">
                  <c:v>0.62415870500000004</c:v>
                </c:pt>
                <c:pt idx="939" formatCode="General">
                  <c:v>1.428028163</c:v>
                </c:pt>
                <c:pt idx="940" formatCode="General">
                  <c:v>2.2515863629999999</c:v>
                </c:pt>
                <c:pt idx="941" formatCode="General">
                  <c:v>1.6251945080000001</c:v>
                </c:pt>
                <c:pt idx="942" formatCode="General">
                  <c:v>1.0710766869999999</c:v>
                </c:pt>
                <c:pt idx="943" formatCode="General">
                  <c:v>2.4825648579999999</c:v>
                </c:pt>
                <c:pt idx="944" formatCode="General">
                  <c:v>1.052938691</c:v>
                </c:pt>
                <c:pt idx="945" formatCode="General">
                  <c:v>1.1129423409999999</c:v>
                </c:pt>
                <c:pt idx="946" formatCode="General">
                  <c:v>1.191270209</c:v>
                </c:pt>
                <c:pt idx="947" formatCode="General">
                  <c:v>1.0978119909999999</c:v>
                </c:pt>
                <c:pt idx="948" formatCode="General">
                  <c:v>0.92922480399999996</c:v>
                </c:pt>
                <c:pt idx="949" formatCode="General">
                  <c:v>0.96420381499999996</c:v>
                </c:pt>
                <c:pt idx="950" formatCode="General">
                  <c:v>0.52381184700000005</c:v>
                </c:pt>
                <c:pt idx="951" formatCode="General">
                  <c:v>0.76557398499999996</c:v>
                </c:pt>
                <c:pt idx="952" formatCode="General">
                  <c:v>1.1217302010000001</c:v>
                </c:pt>
                <c:pt idx="953" formatCode="General">
                  <c:v>1.1553318990000001</c:v>
                </c:pt>
                <c:pt idx="954" formatCode="General">
                  <c:v>1.7753095759999999</c:v>
                </c:pt>
                <c:pt idx="955" formatCode="General">
                  <c:v>1.583820529</c:v>
                </c:pt>
                <c:pt idx="956" formatCode="General">
                  <c:v>1.296967822</c:v>
                </c:pt>
                <c:pt idx="957" formatCode="General">
                  <c:v>0.64951870199999995</c:v>
                </c:pt>
                <c:pt idx="958" formatCode="General">
                  <c:v>1.8101222610000001</c:v>
                </c:pt>
                <c:pt idx="959" formatCode="General">
                  <c:v>2.7644544139999998</c:v>
                </c:pt>
                <c:pt idx="960" formatCode="General">
                  <c:v>2.8022550879999999</c:v>
                </c:pt>
                <c:pt idx="961" formatCode="General">
                  <c:v>2.4049365960000002</c:v>
                </c:pt>
                <c:pt idx="962" formatCode="General">
                  <c:v>3.5031619840000001</c:v>
                </c:pt>
                <c:pt idx="963" formatCode="General">
                  <c:v>4.470832873</c:v>
                </c:pt>
                <c:pt idx="964" formatCode="General">
                  <c:v>2.531799103</c:v>
                </c:pt>
                <c:pt idx="965" formatCode="General">
                  <c:v>3.8249647150000001</c:v>
                </c:pt>
                <c:pt idx="966" formatCode="General">
                  <c:v>0.78302899400000003</c:v>
                </c:pt>
                <c:pt idx="967" formatCode="General">
                  <c:v>0.893027511</c:v>
                </c:pt>
                <c:pt idx="968" formatCode="General">
                  <c:v>0.72181415599999998</c:v>
                </c:pt>
                <c:pt idx="969" formatCode="General">
                  <c:v>0.63830952699999999</c:v>
                </c:pt>
                <c:pt idx="970" formatCode="General">
                  <c:v>0.64093377399999996</c:v>
                </c:pt>
                <c:pt idx="971" formatCode="General">
                  <c:v>1.0592535329999999</c:v>
                </c:pt>
                <c:pt idx="972" formatCode="General">
                  <c:v>1.0837861360000001</c:v>
                </c:pt>
                <c:pt idx="973" formatCode="General">
                  <c:v>1.657893509</c:v>
                </c:pt>
                <c:pt idx="974" formatCode="General">
                  <c:v>1.7003250409999999</c:v>
                </c:pt>
                <c:pt idx="975" formatCode="General">
                  <c:v>1.851929436</c:v>
                </c:pt>
                <c:pt idx="976" formatCode="General">
                  <c:v>1.151553168</c:v>
                </c:pt>
                <c:pt idx="977" formatCode="General">
                  <c:v>0.92558558599999996</c:v>
                </c:pt>
                <c:pt idx="978" formatCode="General">
                  <c:v>1.2060126099999999</c:v>
                </c:pt>
                <c:pt idx="979" formatCode="General">
                  <c:v>0.98977459400000001</c:v>
                </c:pt>
                <c:pt idx="980" formatCode="General">
                  <c:v>1.3406920330000001</c:v>
                </c:pt>
                <c:pt idx="981" formatCode="General">
                  <c:v>1.2503089890000001</c:v>
                </c:pt>
                <c:pt idx="982" formatCode="General">
                  <c:v>1.063481272</c:v>
                </c:pt>
                <c:pt idx="983" formatCode="General">
                  <c:v>1.085327317</c:v>
                </c:pt>
                <c:pt idx="984" formatCode="General">
                  <c:v>0.92938274399999998</c:v>
                </c:pt>
                <c:pt idx="985" formatCode="General">
                  <c:v>0.50877696400000005</c:v>
                </c:pt>
                <c:pt idx="986" formatCode="General">
                  <c:v>1.1282591049999999</c:v>
                </c:pt>
                <c:pt idx="987" formatCode="General">
                  <c:v>0.83205407499999995</c:v>
                </c:pt>
                <c:pt idx="988" formatCode="General">
                  <c:v>2.2099912320000001</c:v>
                </c:pt>
                <c:pt idx="989" formatCode="General">
                  <c:v>1.2788488659999999</c:v>
                </c:pt>
                <c:pt idx="990" formatCode="General">
                  <c:v>2.1840661180000001</c:v>
                </c:pt>
                <c:pt idx="991" formatCode="General">
                  <c:v>2.0233651789999998</c:v>
                </c:pt>
                <c:pt idx="992" formatCode="General">
                  <c:v>1.2585696639999999</c:v>
                </c:pt>
                <c:pt idx="993" formatCode="General">
                  <c:v>1.274028599</c:v>
                </c:pt>
                <c:pt idx="994" formatCode="General">
                  <c:v>0.59817469099999998</c:v>
                </c:pt>
                <c:pt idx="995" formatCode="General">
                  <c:v>0.30015243200000002</c:v>
                </c:pt>
                <c:pt idx="996" formatCode="General">
                  <c:v>0.16418050200000001</c:v>
                </c:pt>
                <c:pt idx="997" formatCode="General">
                  <c:v>0.13890105</c:v>
                </c:pt>
                <c:pt idx="998" formatCode="General">
                  <c:v>8.0894984000000003E-2</c:v>
                </c:pt>
                <c:pt idx="999" formatCode="General">
                  <c:v>5.4716543999999999E-2</c:v>
                </c:pt>
                <c:pt idx="1000" formatCode="General">
                  <c:v>7.2984148999999998E-2</c:v>
                </c:pt>
                <c:pt idx="1001" formatCode="General">
                  <c:v>5.7564061999999999E-2</c:v>
                </c:pt>
                <c:pt idx="1002" formatCode="General">
                  <c:v>7.6083069000000003E-2</c:v>
                </c:pt>
                <c:pt idx="1003" formatCode="General">
                  <c:v>4.9163542999999997E-2</c:v>
                </c:pt>
                <c:pt idx="1004" formatCode="General">
                  <c:v>5.8384409999999998E-2</c:v>
                </c:pt>
                <c:pt idx="1005" formatCode="General">
                  <c:v>4.6714313E-2</c:v>
                </c:pt>
                <c:pt idx="1006" formatCode="General">
                  <c:v>2.6943940999999999E-2</c:v>
                </c:pt>
                <c:pt idx="1007" formatCode="General">
                  <c:v>4.6740274999999998E-2</c:v>
                </c:pt>
                <c:pt idx="1008" formatCode="General">
                  <c:v>9.2097198000000005E-2</c:v>
                </c:pt>
                <c:pt idx="1009" formatCode="General">
                  <c:v>9.1766993000000005E-2</c:v>
                </c:pt>
                <c:pt idx="1010" formatCode="General">
                  <c:v>4.7805081999999999E-2</c:v>
                </c:pt>
                <c:pt idx="1011" formatCode="General">
                  <c:v>2.4131868000000001E-2</c:v>
                </c:pt>
                <c:pt idx="1012" formatCode="General">
                  <c:v>1.7635804000000001E-2</c:v>
                </c:pt>
                <c:pt idx="1013" formatCode="General">
                  <c:v>1.355286E-2</c:v>
                </c:pt>
                <c:pt idx="1014" formatCode="General">
                  <c:v>8.9499309999999995E-3</c:v>
                </c:pt>
                <c:pt idx="1015" formatCode="General">
                  <c:v>1.6203084999999999E-2</c:v>
                </c:pt>
                <c:pt idx="1016" formatCode="General">
                  <c:v>3.7866258E-2</c:v>
                </c:pt>
                <c:pt idx="1017" formatCode="General">
                  <c:v>0.33854250800000002</c:v>
                </c:pt>
                <c:pt idx="1018" formatCode="General">
                  <c:v>0.107145906</c:v>
                </c:pt>
                <c:pt idx="1019" formatCode="General">
                  <c:v>0.128656836</c:v>
                </c:pt>
                <c:pt idx="1020" formatCode="General">
                  <c:v>0.177707684</c:v>
                </c:pt>
                <c:pt idx="1021" formatCode="General">
                  <c:v>0.32076226000000002</c:v>
                </c:pt>
                <c:pt idx="1022" formatCode="General">
                  <c:v>0.30627704300000003</c:v>
                </c:pt>
                <c:pt idx="1023" formatCode="General">
                  <c:v>8.0894768000000006E-2</c:v>
                </c:pt>
                <c:pt idx="1024" formatCode="General">
                  <c:v>2.6955890999999999E-2</c:v>
                </c:pt>
                <c:pt idx="1025" formatCode="General">
                  <c:v>1.1499913E-2</c:v>
                </c:pt>
                <c:pt idx="1026" formatCode="General">
                  <c:v>8.9295929999999996E-3</c:v>
                </c:pt>
                <c:pt idx="1027" formatCode="General">
                  <c:v>8.5755840000000007E-3</c:v>
                </c:pt>
                <c:pt idx="1028" formatCode="General">
                  <c:v>5.3180329999999998E-3</c:v>
                </c:pt>
                <c:pt idx="1029" formatCode="General">
                  <c:v>2.3679090000000001E-3</c:v>
                </c:pt>
                <c:pt idx="1030" formatCode="General">
                  <c:v>4.9309779999999999E-3</c:v>
                </c:pt>
                <c:pt idx="1031" formatCode="General">
                  <c:v>1.1507771999999999E-2</c:v>
                </c:pt>
                <c:pt idx="1032" formatCode="General">
                  <c:v>5.7475260000000002E-3</c:v>
                </c:pt>
                <c:pt idx="1033" formatCode="General">
                  <c:v>1.432401E-3</c:v>
                </c:pt>
                <c:pt idx="1034" formatCode="General">
                  <c:v>5.3327189999999997E-3</c:v>
                </c:pt>
                <c:pt idx="1035" formatCode="General">
                  <c:v>7.4836490000000002E-3</c:v>
                </c:pt>
                <c:pt idx="1036" formatCode="General">
                  <c:v>1.1259215E-2</c:v>
                </c:pt>
                <c:pt idx="1037" formatCode="General">
                  <c:v>7.8975739999999992E-3</c:v>
                </c:pt>
                <c:pt idx="1038" formatCode="General">
                  <c:v>6.2924890000000001E-3</c:v>
                </c:pt>
                <c:pt idx="1039" formatCode="General">
                  <c:v>4.2965130000000001E-3</c:v>
                </c:pt>
                <c:pt idx="1040" formatCode="General">
                  <c:v>3.4759650000000001E-3</c:v>
                </c:pt>
                <c:pt idx="1041" formatCode="General">
                  <c:v>1.6787667999999999E-2</c:v>
                </c:pt>
                <c:pt idx="1042" formatCode="General">
                  <c:v>2.2127048E-2</c:v>
                </c:pt>
                <c:pt idx="1043" formatCode="General">
                  <c:v>2.4336342E-2</c:v>
                </c:pt>
                <c:pt idx="1044" formatCode="General">
                  <c:v>4.5442054000000003E-2</c:v>
                </c:pt>
                <c:pt idx="1045" formatCode="General">
                  <c:v>5.0312676000000001E-2</c:v>
                </c:pt>
                <c:pt idx="1046" formatCode="General">
                  <c:v>1.8763012999999999E-2</c:v>
                </c:pt>
                <c:pt idx="1047" formatCode="General">
                  <c:v>1.5660228000000002E-2</c:v>
                </c:pt>
                <c:pt idx="1048" formatCode="General">
                  <c:v>0.101028614</c:v>
                </c:pt>
                <c:pt idx="1049" formatCode="General">
                  <c:v>7.7551797000000006E-2</c:v>
                </c:pt>
                <c:pt idx="1050" formatCode="General">
                  <c:v>6.1862867000000002E-2</c:v>
                </c:pt>
                <c:pt idx="1051" formatCode="General">
                  <c:v>3.3398696999999998E-2</c:v>
                </c:pt>
                <c:pt idx="1052" formatCode="General">
                  <c:v>1.0464347000000001E-2</c:v>
                </c:pt>
                <c:pt idx="1053" formatCode="General">
                  <c:v>3.1426219999999999E-3</c:v>
                </c:pt>
                <c:pt idx="1054" formatCode="General">
                  <c:v>6.5037419999999999E-3</c:v>
                </c:pt>
                <c:pt idx="1055" formatCode="General">
                  <c:v>2.6548539999999999E-2</c:v>
                </c:pt>
                <c:pt idx="1056" formatCode="General">
                  <c:v>1.7464199E-2</c:v>
                </c:pt>
                <c:pt idx="1057" formatCode="General">
                  <c:v>4.4361618999999998E-2</c:v>
                </c:pt>
                <c:pt idx="1058" formatCode="General">
                  <c:v>1.6750482000000001E-2</c:v>
                </c:pt>
                <c:pt idx="1059" formatCode="General">
                  <c:v>1.8278724E-2</c:v>
                </c:pt>
                <c:pt idx="1060" formatCode="General">
                  <c:v>4.4125601E-2</c:v>
                </c:pt>
                <c:pt idx="1061" formatCode="General">
                  <c:v>2.8982669999999999E-3</c:v>
                </c:pt>
                <c:pt idx="1062" formatCode="General">
                  <c:v>6.6848199999999997E-4</c:v>
                </c:pt>
                <c:pt idx="1063" formatCode="General">
                  <c:v>1.5760349999999999E-3</c:v>
                </c:pt>
                <c:pt idx="1064" formatCode="General">
                  <c:v>1.3481649999999999E-3</c:v>
                </c:pt>
                <c:pt idx="1065" formatCode="General">
                  <c:v>2.0637189999999999E-3</c:v>
                </c:pt>
                <c:pt idx="1066" formatCode="General">
                  <c:v>7.0856800000000002E-4</c:v>
                </c:pt>
                <c:pt idx="1067" formatCode="General">
                  <c:v>2.1609999999999999E-4</c:v>
                </c:pt>
                <c:pt idx="1068" formatCode="General">
                  <c:v>4.9733100000000005E-4</c:v>
                </c:pt>
                <c:pt idx="1069" formatCode="General">
                  <c:v>2.4820979999999999E-3</c:v>
                </c:pt>
                <c:pt idx="1070" formatCode="General">
                  <c:v>6.8031209999999996E-3</c:v>
                </c:pt>
                <c:pt idx="1071" formatCode="General">
                  <c:v>3.5923192999999999E-2</c:v>
                </c:pt>
                <c:pt idx="1072" formatCode="General">
                  <c:v>4.7111790000000002E-3</c:v>
                </c:pt>
                <c:pt idx="1073" formatCode="General">
                  <c:v>3.9860779999999997E-3</c:v>
                </c:pt>
                <c:pt idx="1074" formatCode="General">
                  <c:v>1.533123E-3</c:v>
                </c:pt>
                <c:pt idx="1075" formatCode="General">
                  <c:v>1.246102E-3</c:v>
                </c:pt>
                <c:pt idx="1076" formatCode="General">
                  <c:v>1.727826E-3</c:v>
                </c:pt>
                <c:pt idx="1077" formatCode="General">
                  <c:v>5.6257200000000001E-4</c:v>
                </c:pt>
                <c:pt idx="1078" formatCode="General">
                  <c:v>2.5498880000000002E-3</c:v>
                </c:pt>
                <c:pt idx="1079" formatCode="General">
                  <c:v>1.0562239999999999E-3</c:v>
                </c:pt>
                <c:pt idx="1080" formatCode="General">
                  <c:v>1.0338420000000001E-3</c:v>
                </c:pt>
                <c:pt idx="1081" formatCode="General">
                  <c:v>1.6411600000000001E-4</c:v>
                </c:pt>
                <c:pt idx="1082">
                  <c:v>5.0599999999999997E-5</c:v>
                </c:pt>
                <c:pt idx="1083" formatCode="General">
                  <c:v>5.5409700000000003E-4</c:v>
                </c:pt>
                <c:pt idx="1084" formatCode="General">
                  <c:v>7.3853299999999998E-4</c:v>
                </c:pt>
                <c:pt idx="1085">
                  <c:v>7.08E-5</c:v>
                </c:pt>
                <c:pt idx="1086" formatCode="General">
                  <c:v>4.3773999999999999E-4</c:v>
                </c:pt>
                <c:pt idx="1087" formatCode="General">
                  <c:v>1.9158099999999999E-4</c:v>
                </c:pt>
                <c:pt idx="1088" formatCode="General">
                  <c:v>7.65107E-4</c:v>
                </c:pt>
                <c:pt idx="1089" formatCode="General">
                  <c:v>3.2191499999999998E-4</c:v>
                </c:pt>
                <c:pt idx="1090" formatCode="General">
                  <c:v>3.1465699999999998E-4</c:v>
                </c:pt>
                <c:pt idx="1091" formatCode="General">
                  <c:v>3.0843500000000002E-4</c:v>
                </c:pt>
                <c:pt idx="1092" formatCode="General">
                  <c:v>2.8518100000000002E-3</c:v>
                </c:pt>
                <c:pt idx="1093" formatCode="General">
                  <c:v>1.7780392999999999E-2</c:v>
                </c:pt>
                <c:pt idx="1094" formatCode="General">
                  <c:v>3.6922340999999997E-2</c:v>
                </c:pt>
                <c:pt idx="1095" formatCode="General">
                  <c:v>4.2196600000000002E-4</c:v>
                </c:pt>
                <c:pt idx="1096" formatCode="General">
                  <c:v>1.924982E-3</c:v>
                </c:pt>
                <c:pt idx="1097" formatCode="General">
                  <c:v>2.308704E-3</c:v>
                </c:pt>
                <c:pt idx="1098" formatCode="General">
                  <c:v>2.8633780000000002E-3</c:v>
                </c:pt>
                <c:pt idx="1099" formatCode="General">
                  <c:v>5.2842099999999995E-4</c:v>
                </c:pt>
                <c:pt idx="1100" formatCode="General">
                  <c:v>7.4941099999999996E-4</c:v>
                </c:pt>
                <c:pt idx="1101" formatCode="General">
                  <c:v>2.1848700000000001E-4</c:v>
                </c:pt>
                <c:pt idx="1102" formatCode="General">
                  <c:v>3.1543800000000002E-4</c:v>
                </c:pt>
                <c:pt idx="1103">
                  <c:v>9.7299999999999993E-5</c:v>
                </c:pt>
                <c:pt idx="1104" formatCode="General">
                  <c:v>2.7813600000000001E-4</c:v>
                </c:pt>
                <c:pt idx="1105" formatCode="General">
                  <c:v>6.3607500000000005E-4</c:v>
                </c:pt>
                <c:pt idx="1106" formatCode="General">
                  <c:v>1.4147490000000001E-3</c:v>
                </c:pt>
                <c:pt idx="1107" formatCode="General">
                  <c:v>2.50981E-4</c:v>
                </c:pt>
                <c:pt idx="1108" formatCode="General">
                  <c:v>2.493524E-3</c:v>
                </c:pt>
                <c:pt idx="1109" formatCode="General">
                  <c:v>6.78284E-3</c:v>
                </c:pt>
                <c:pt idx="1110" formatCode="General">
                  <c:v>6.5271899999999996E-4</c:v>
                </c:pt>
                <c:pt idx="1111" formatCode="General">
                  <c:v>1.0408100000000001E-3</c:v>
                </c:pt>
                <c:pt idx="1112" formatCode="General">
                  <c:v>4.98519E-4</c:v>
                </c:pt>
                <c:pt idx="1113" formatCode="General">
                  <c:v>8.3657200000000005E-4</c:v>
                </c:pt>
                <c:pt idx="1114" formatCode="General">
                  <c:v>2.1370920000000002E-3</c:v>
                </c:pt>
                <c:pt idx="1115" formatCode="General">
                  <c:v>1.241067E-3</c:v>
                </c:pt>
                <c:pt idx="1116" formatCode="General">
                  <c:v>1.0780609999999999E-3</c:v>
                </c:pt>
                <c:pt idx="1117" formatCode="General">
                  <c:v>4.6910400000000003E-4</c:v>
                </c:pt>
                <c:pt idx="1118" formatCode="General">
                  <c:v>3.8304499999999999E-4</c:v>
                </c:pt>
                <c:pt idx="1119" formatCode="General">
                  <c:v>3.9070799999999997E-4</c:v>
                </c:pt>
                <c:pt idx="1120" formatCode="General">
                  <c:v>1.0933469999999999E-3</c:v>
                </c:pt>
                <c:pt idx="1121" formatCode="General">
                  <c:v>6.8588799999999995E-4</c:v>
                </c:pt>
                <c:pt idx="1122" formatCode="General">
                  <c:v>5.0502200000000004E-4</c:v>
                </c:pt>
                <c:pt idx="1123" formatCode="General">
                  <c:v>7.3992899999999996E-4</c:v>
                </c:pt>
                <c:pt idx="1124" formatCode="General">
                  <c:v>4.9169399999999999E-4</c:v>
                </c:pt>
                <c:pt idx="1125" formatCode="General">
                  <c:v>1.7172070000000001E-3</c:v>
                </c:pt>
                <c:pt idx="1126" formatCode="General">
                  <c:v>3.2664059999999999E-3</c:v>
                </c:pt>
                <c:pt idx="1127" formatCode="General">
                  <c:v>5.0136069999999998E-3</c:v>
                </c:pt>
                <c:pt idx="1128" formatCode="General">
                  <c:v>9.3232269999999999E-3</c:v>
                </c:pt>
                <c:pt idx="1129" formatCode="General">
                  <c:v>9.2585519999999998E-3</c:v>
                </c:pt>
                <c:pt idx="1130" formatCode="General">
                  <c:v>2.9240749999999999E-3</c:v>
                </c:pt>
                <c:pt idx="1131" formatCode="General">
                  <c:v>2.43772E-3</c:v>
                </c:pt>
                <c:pt idx="1132" formatCode="General">
                  <c:v>1.9355405999999999E-2</c:v>
                </c:pt>
                <c:pt idx="1133" formatCode="General">
                  <c:v>1.7333610000000001E-3</c:v>
                </c:pt>
                <c:pt idx="1134" formatCode="General">
                  <c:v>1.893938E-3</c:v>
                </c:pt>
                <c:pt idx="1135" formatCode="General">
                  <c:v>2.8305719999999999E-3</c:v>
                </c:pt>
                <c:pt idx="1136" formatCode="General">
                  <c:v>3.17497E-3</c:v>
                </c:pt>
                <c:pt idx="1137" formatCode="General">
                  <c:v>7.3914690000000003E-3</c:v>
                </c:pt>
                <c:pt idx="1138" formatCode="General">
                  <c:v>9.1775550000000004E-3</c:v>
                </c:pt>
                <c:pt idx="1139" formatCode="General">
                  <c:v>2.3429173000000001E-2</c:v>
                </c:pt>
                <c:pt idx="1140" formatCode="General">
                  <c:v>6.0873953000000001E-2</c:v>
                </c:pt>
                <c:pt idx="1141" formatCode="General">
                  <c:v>3.7798656E-2</c:v>
                </c:pt>
                <c:pt idx="1142" formatCode="General">
                  <c:v>2.8866579999999998E-3</c:v>
                </c:pt>
                <c:pt idx="1143" formatCode="General">
                  <c:v>2.7695990000000002E-3</c:v>
                </c:pt>
                <c:pt idx="1144" formatCode="General">
                  <c:v>2.0514980000000001E-3</c:v>
                </c:pt>
                <c:pt idx="1145" formatCode="General">
                  <c:v>2.5210430000000002E-3</c:v>
                </c:pt>
                <c:pt idx="1146" formatCode="General">
                  <c:v>2.7976450000000001E-3</c:v>
                </c:pt>
                <c:pt idx="1147" formatCode="General">
                  <c:v>5.7579349999999996E-3</c:v>
                </c:pt>
                <c:pt idx="1148" formatCode="General">
                  <c:v>4.5281469999999997E-3</c:v>
                </c:pt>
                <c:pt idx="1149" formatCode="General">
                  <c:v>2.794365E-3</c:v>
                </c:pt>
                <c:pt idx="1150" formatCode="General">
                  <c:v>4.5812220000000002E-3</c:v>
                </c:pt>
                <c:pt idx="1151" formatCode="General">
                  <c:v>9.2141499999999997E-4</c:v>
                </c:pt>
                <c:pt idx="1152" formatCode="General">
                  <c:v>7.5168800000000003E-4</c:v>
                </c:pt>
                <c:pt idx="1153" formatCode="General">
                  <c:v>3.8324570000000001E-3</c:v>
                </c:pt>
                <c:pt idx="1154" formatCode="General">
                  <c:v>8.1414290000000004E-3</c:v>
                </c:pt>
                <c:pt idx="1155" formatCode="General">
                  <c:v>2.1384868000000001E-2</c:v>
                </c:pt>
                <c:pt idx="1156" formatCode="General">
                  <c:v>1.6141592999999999E-2</c:v>
                </c:pt>
                <c:pt idx="1157" formatCode="General">
                  <c:v>1.0712849E-2</c:v>
                </c:pt>
                <c:pt idx="1158" formatCode="General">
                  <c:v>6.9491459999999998E-3</c:v>
                </c:pt>
                <c:pt idx="1159" formatCode="General">
                  <c:v>1.7803421999999999E-2</c:v>
                </c:pt>
                <c:pt idx="1160" formatCode="General">
                  <c:v>2.9557073999999999E-2</c:v>
                </c:pt>
                <c:pt idx="1161" formatCode="General">
                  <c:v>1.6572284999999999E-2</c:v>
                </c:pt>
                <c:pt idx="1162" formatCode="General">
                  <c:v>4.4222530000000001E-3</c:v>
                </c:pt>
                <c:pt idx="1163" formatCode="General">
                  <c:v>4.9313029999999997E-3</c:v>
                </c:pt>
                <c:pt idx="1164" formatCode="General">
                  <c:v>8.3597140000000007E-3</c:v>
                </c:pt>
                <c:pt idx="1165" formatCode="General">
                  <c:v>1.5240123E-2</c:v>
                </c:pt>
                <c:pt idx="1166" formatCode="General">
                  <c:v>2.9954231000000001E-2</c:v>
                </c:pt>
                <c:pt idx="1167" formatCode="General">
                  <c:v>2.8807623000000001E-2</c:v>
                </c:pt>
                <c:pt idx="1168" formatCode="General">
                  <c:v>3.0627528000000001E-2</c:v>
                </c:pt>
                <c:pt idx="1169" formatCode="General">
                  <c:v>9.8403598999999994E-2</c:v>
                </c:pt>
                <c:pt idx="1170" formatCode="General">
                  <c:v>0.11174604</c:v>
                </c:pt>
                <c:pt idx="1171" formatCode="General">
                  <c:v>3.8858438000000002E-2</c:v>
                </c:pt>
                <c:pt idx="1172" formatCode="General">
                  <c:v>3.6012323999999998E-2</c:v>
                </c:pt>
                <c:pt idx="1173" formatCode="General">
                  <c:v>1.7334768E-2</c:v>
                </c:pt>
                <c:pt idx="1174" formatCode="General">
                  <c:v>2.1866456999999999E-2</c:v>
                </c:pt>
                <c:pt idx="1175" formatCode="General">
                  <c:v>2.5070584999999999E-2</c:v>
                </c:pt>
                <c:pt idx="1176" formatCode="General">
                  <c:v>1.8795287000000001E-2</c:v>
                </c:pt>
                <c:pt idx="1177" formatCode="General">
                  <c:v>1.3501496E-2</c:v>
                </c:pt>
                <c:pt idx="1178" formatCode="General">
                  <c:v>2.1852587E-2</c:v>
                </c:pt>
                <c:pt idx="1179" formatCode="General">
                  <c:v>3.4137474000000001E-2</c:v>
                </c:pt>
                <c:pt idx="1180" formatCode="General">
                  <c:v>3.8583770000000003E-2</c:v>
                </c:pt>
                <c:pt idx="1181" formatCode="General">
                  <c:v>4.8843856999999997E-2</c:v>
                </c:pt>
                <c:pt idx="1182" formatCode="General">
                  <c:v>5.1836662999999998E-2</c:v>
                </c:pt>
                <c:pt idx="1183" formatCode="General">
                  <c:v>3.6282187E-2</c:v>
                </c:pt>
                <c:pt idx="1184" formatCode="General">
                  <c:v>2.6283482E-2</c:v>
                </c:pt>
                <c:pt idx="1185" formatCode="General">
                  <c:v>1.8756308999999999E-2</c:v>
                </c:pt>
                <c:pt idx="1186" formatCode="General">
                  <c:v>1.7373696000000001E-2</c:v>
                </c:pt>
                <c:pt idx="1187" formatCode="General">
                  <c:v>1.3612506E-2</c:v>
                </c:pt>
                <c:pt idx="1188" formatCode="General">
                  <c:v>2.3017837999999999E-2</c:v>
                </c:pt>
                <c:pt idx="1189" formatCode="General">
                  <c:v>9.3994379999999995E-3</c:v>
                </c:pt>
                <c:pt idx="1190" formatCode="General">
                  <c:v>1.0180214999999999E-2</c:v>
                </c:pt>
                <c:pt idx="1191" formatCode="General">
                  <c:v>1.9129552000000001E-2</c:v>
                </c:pt>
                <c:pt idx="1192" formatCode="General">
                  <c:v>2.5969163999999999E-2</c:v>
                </c:pt>
                <c:pt idx="1193" formatCode="General">
                  <c:v>2.8209702999999999E-2</c:v>
                </c:pt>
                <c:pt idx="1194" formatCode="General">
                  <c:v>3.9751426999999999E-2</c:v>
                </c:pt>
                <c:pt idx="1195" formatCode="General">
                  <c:v>7.5247480000000005E-2</c:v>
                </c:pt>
                <c:pt idx="1196" formatCode="General">
                  <c:v>0.112578284</c:v>
                </c:pt>
                <c:pt idx="1197" formatCode="General">
                  <c:v>6.0696776000000001E-2</c:v>
                </c:pt>
                <c:pt idx="1198" formatCode="General">
                  <c:v>5.9317422000000002E-2</c:v>
                </c:pt>
                <c:pt idx="1199" formatCode="General">
                  <c:v>6.5911556999999996E-2</c:v>
                </c:pt>
                <c:pt idx="1200" formatCode="General">
                  <c:v>0.114665559</c:v>
                </c:pt>
                <c:pt idx="1201" formatCode="General">
                  <c:v>0.21029779400000001</c:v>
                </c:pt>
                <c:pt idx="1202" formatCode="General">
                  <c:v>9.2283188000000002E-2</c:v>
                </c:pt>
                <c:pt idx="1203" formatCode="General">
                  <c:v>4.8546419E-2</c:v>
                </c:pt>
                <c:pt idx="1204" formatCode="General">
                  <c:v>1.6735373000000001E-2</c:v>
                </c:pt>
                <c:pt idx="1205" formatCode="General">
                  <c:v>1.7766714999999999E-2</c:v>
                </c:pt>
                <c:pt idx="1206" formatCode="General">
                  <c:v>2.1407518E-2</c:v>
                </c:pt>
                <c:pt idx="1207" formatCode="General">
                  <c:v>9.0688483E-2</c:v>
                </c:pt>
                <c:pt idx="1208" formatCode="General">
                  <c:v>0.122107257</c:v>
                </c:pt>
                <c:pt idx="1209" formatCode="General">
                  <c:v>0.14246445399999999</c:v>
                </c:pt>
                <c:pt idx="1210" formatCode="General">
                  <c:v>0.18467695000000001</c:v>
                </c:pt>
                <c:pt idx="1211" formatCode="General">
                  <c:v>0.27148490600000003</c:v>
                </c:pt>
                <c:pt idx="1212" formatCode="General">
                  <c:v>0.27711838700000002</c:v>
                </c:pt>
                <c:pt idx="1213" formatCode="General">
                  <c:v>0.27943666499999997</c:v>
                </c:pt>
                <c:pt idx="1214" formatCode="General">
                  <c:v>0.206777036</c:v>
                </c:pt>
                <c:pt idx="1215" formatCode="General">
                  <c:v>0.171970502</c:v>
                </c:pt>
                <c:pt idx="1216" formatCode="General">
                  <c:v>0.17659208500000001</c:v>
                </c:pt>
                <c:pt idx="1217" formatCode="General">
                  <c:v>0.26865605799999998</c:v>
                </c:pt>
                <c:pt idx="1218" formatCode="General">
                  <c:v>0.25574338800000002</c:v>
                </c:pt>
                <c:pt idx="1219" formatCode="General">
                  <c:v>0.25189165099999999</c:v>
                </c:pt>
                <c:pt idx="1220" formatCode="General">
                  <c:v>0.244047713</c:v>
                </c:pt>
                <c:pt idx="1221" formatCode="General">
                  <c:v>0.14469831899999999</c:v>
                </c:pt>
                <c:pt idx="1222" formatCode="General">
                  <c:v>8.9501351000000007E-2</c:v>
                </c:pt>
                <c:pt idx="1223" formatCode="General">
                  <c:v>0.25592596499999998</c:v>
                </c:pt>
                <c:pt idx="1224" formatCode="General">
                  <c:v>0.19729350400000001</c:v>
                </c:pt>
                <c:pt idx="1225" formatCode="General">
                  <c:v>0.17835326800000001</c:v>
                </c:pt>
                <c:pt idx="1226" formatCode="General">
                  <c:v>0.17848472900000001</c:v>
                </c:pt>
                <c:pt idx="1227" formatCode="General">
                  <c:v>0.17526023600000001</c:v>
                </c:pt>
                <c:pt idx="1228" formatCode="General">
                  <c:v>0.15672555499999999</c:v>
                </c:pt>
                <c:pt idx="1229" formatCode="General">
                  <c:v>0.31529812400000001</c:v>
                </c:pt>
                <c:pt idx="1230" formatCode="General">
                  <c:v>0.39721020099999998</c:v>
                </c:pt>
                <c:pt idx="1231" formatCode="General">
                  <c:v>0.434054412</c:v>
                </c:pt>
                <c:pt idx="1232" formatCode="General">
                  <c:v>0.42726101100000002</c:v>
                </c:pt>
                <c:pt idx="1233" formatCode="General">
                  <c:v>0.26897943899999999</c:v>
                </c:pt>
                <c:pt idx="1234" formatCode="General">
                  <c:v>0.31950753799999998</c:v>
                </c:pt>
                <c:pt idx="1235" formatCode="General">
                  <c:v>0.35235508799999998</c:v>
                </c:pt>
                <c:pt idx="1236" formatCode="General">
                  <c:v>0.34898894200000002</c:v>
                </c:pt>
                <c:pt idx="1237" formatCode="General">
                  <c:v>0.34625745299999999</c:v>
                </c:pt>
                <c:pt idx="1238" formatCode="General">
                  <c:v>0.34254388600000002</c:v>
                </c:pt>
                <c:pt idx="1239" formatCode="General">
                  <c:v>0.33292540199999998</c:v>
                </c:pt>
                <c:pt idx="1240" formatCode="General">
                  <c:v>0.307780108</c:v>
                </c:pt>
                <c:pt idx="1241" formatCode="General">
                  <c:v>0.24151969500000001</c:v>
                </c:pt>
                <c:pt idx="1242" formatCode="General">
                  <c:v>0.27584372099999999</c:v>
                </c:pt>
                <c:pt idx="1243" formatCode="General">
                  <c:v>0.36187244600000001</c:v>
                </c:pt>
                <c:pt idx="1244" formatCode="General">
                  <c:v>0.33603448000000002</c:v>
                </c:pt>
                <c:pt idx="1245" formatCode="General">
                  <c:v>0.21336543099999999</c:v>
                </c:pt>
                <c:pt idx="1246" formatCode="General">
                  <c:v>0.179462444</c:v>
                </c:pt>
                <c:pt idx="1247" formatCode="General">
                  <c:v>0.10532628199999999</c:v>
                </c:pt>
                <c:pt idx="1248" formatCode="General">
                  <c:v>0.13024424900000001</c:v>
                </c:pt>
                <c:pt idx="1249" formatCode="General">
                  <c:v>0.171843568</c:v>
                </c:pt>
                <c:pt idx="1250" formatCode="General">
                  <c:v>0.31567926800000001</c:v>
                </c:pt>
                <c:pt idx="1251" formatCode="General">
                  <c:v>0.207256634</c:v>
                </c:pt>
                <c:pt idx="1252" formatCode="General">
                  <c:v>0.167604173</c:v>
                </c:pt>
                <c:pt idx="1253" formatCode="General">
                  <c:v>0.25942817899999998</c:v>
                </c:pt>
                <c:pt idx="1254" formatCode="General">
                  <c:v>0.20472702600000001</c:v>
                </c:pt>
                <c:pt idx="1255" formatCode="General">
                  <c:v>0.262046687</c:v>
                </c:pt>
                <c:pt idx="1256" formatCode="General">
                  <c:v>0.42198692399999999</c:v>
                </c:pt>
                <c:pt idx="1257" formatCode="General">
                  <c:v>0.42583695300000002</c:v>
                </c:pt>
                <c:pt idx="1258" formatCode="General">
                  <c:v>0.367602129</c:v>
                </c:pt>
                <c:pt idx="1259" formatCode="General">
                  <c:v>1.45507725</c:v>
                </c:pt>
                <c:pt idx="1260" formatCode="General">
                  <c:v>0.57374371599999996</c:v>
                </c:pt>
                <c:pt idx="1261" formatCode="General">
                  <c:v>0.91600600300000001</c:v>
                </c:pt>
                <c:pt idx="1262" formatCode="General">
                  <c:v>1.196331955</c:v>
                </c:pt>
                <c:pt idx="1263" formatCode="General">
                  <c:v>1.657168773</c:v>
                </c:pt>
                <c:pt idx="1264" formatCode="General">
                  <c:v>1.7929277699999999</c:v>
                </c:pt>
                <c:pt idx="1265" formatCode="General">
                  <c:v>2.011318492</c:v>
                </c:pt>
                <c:pt idx="1266" formatCode="General">
                  <c:v>2.3122567150000002</c:v>
                </c:pt>
                <c:pt idx="1267" formatCode="General">
                  <c:v>2.2468750370000001</c:v>
                </c:pt>
                <c:pt idx="1268" formatCode="General">
                  <c:v>3.4667584219999998</c:v>
                </c:pt>
                <c:pt idx="1269" formatCode="General">
                  <c:v>1.7662599409999999</c:v>
                </c:pt>
                <c:pt idx="1270" formatCode="General">
                  <c:v>1.7519700220000001</c:v>
                </c:pt>
                <c:pt idx="1271" formatCode="General">
                  <c:v>1.71935269</c:v>
                </c:pt>
                <c:pt idx="1272" formatCode="General">
                  <c:v>4.5038571120000004</c:v>
                </c:pt>
                <c:pt idx="1273" formatCode="General">
                  <c:v>8.7510128839999997</c:v>
                </c:pt>
                <c:pt idx="1274" formatCode="General">
                  <c:v>9.5797906259999994</c:v>
                </c:pt>
                <c:pt idx="1275" formatCode="General">
                  <c:v>3.9470889379999998</c:v>
                </c:pt>
                <c:pt idx="1276" formatCode="General">
                  <c:v>1.589548059</c:v>
                </c:pt>
                <c:pt idx="1277" formatCode="General">
                  <c:v>0.49415336799999998</c:v>
                </c:pt>
                <c:pt idx="1278" formatCode="General">
                  <c:v>0.87500702299999999</c:v>
                </c:pt>
                <c:pt idx="1279" formatCode="General">
                  <c:v>1.6580482480000001</c:v>
                </c:pt>
                <c:pt idx="1280" formatCode="General">
                  <c:v>1.5681902919999999</c:v>
                </c:pt>
                <c:pt idx="1281" formatCode="General">
                  <c:v>1.143035332</c:v>
                </c:pt>
                <c:pt idx="1282" formatCode="General">
                  <c:v>1.1518281960000001</c:v>
                </c:pt>
                <c:pt idx="1283" formatCode="General">
                  <c:v>1.552193532</c:v>
                </c:pt>
                <c:pt idx="1284" formatCode="General">
                  <c:v>1.567937914</c:v>
                </c:pt>
                <c:pt idx="1285" formatCode="General">
                  <c:v>1.117574192</c:v>
                </c:pt>
                <c:pt idx="1286" formatCode="General">
                  <c:v>0.67990268099999995</c:v>
                </c:pt>
                <c:pt idx="1287" formatCode="General">
                  <c:v>1.3068897189999999</c:v>
                </c:pt>
                <c:pt idx="1288" formatCode="General">
                  <c:v>1.993175425</c:v>
                </c:pt>
                <c:pt idx="1289" formatCode="General">
                  <c:v>2.0618273669999998</c:v>
                </c:pt>
                <c:pt idx="1290" formatCode="General">
                  <c:v>2.751281852</c:v>
                </c:pt>
                <c:pt idx="1291" formatCode="General">
                  <c:v>3.908684386</c:v>
                </c:pt>
                <c:pt idx="1292" formatCode="General">
                  <c:v>2.3739387409999999</c:v>
                </c:pt>
                <c:pt idx="1293" formatCode="General">
                  <c:v>1.729362375</c:v>
                </c:pt>
                <c:pt idx="1294" formatCode="General">
                  <c:v>1.3654654479999999</c:v>
                </c:pt>
                <c:pt idx="1295" formatCode="General">
                  <c:v>1.42841551</c:v>
                </c:pt>
                <c:pt idx="1296" formatCode="General">
                  <c:v>1.495170782</c:v>
                </c:pt>
                <c:pt idx="1297" formatCode="General">
                  <c:v>1.56408014</c:v>
                </c:pt>
                <c:pt idx="1298" formatCode="General">
                  <c:v>1.6234990490000001</c:v>
                </c:pt>
                <c:pt idx="1299" formatCode="General">
                  <c:v>1.5795134989999999</c:v>
                </c:pt>
                <c:pt idx="1300" formatCode="General">
                  <c:v>0.94623761500000003</c:v>
                </c:pt>
                <c:pt idx="1301" formatCode="General">
                  <c:v>0.59188466399999995</c:v>
                </c:pt>
                <c:pt idx="1302" formatCode="General">
                  <c:v>1.0434859350000001</c:v>
                </c:pt>
                <c:pt idx="1303" formatCode="General">
                  <c:v>1.6269375690000001</c:v>
                </c:pt>
                <c:pt idx="1304" formatCode="General">
                  <c:v>1.533129237</c:v>
                </c:pt>
                <c:pt idx="1305" formatCode="General">
                  <c:v>1.4976882680000001</c:v>
                </c:pt>
                <c:pt idx="1306" formatCode="General">
                  <c:v>2.256978819</c:v>
                </c:pt>
                <c:pt idx="1307" formatCode="General">
                  <c:v>3.4034057849999999</c:v>
                </c:pt>
                <c:pt idx="1308" formatCode="General">
                  <c:v>3.648175545</c:v>
                </c:pt>
                <c:pt idx="1309" formatCode="General">
                  <c:v>3.2593178279999999</c:v>
                </c:pt>
                <c:pt idx="1310" formatCode="General">
                  <c:v>3.2141473700000001</c:v>
                </c:pt>
                <c:pt idx="1311" formatCode="General">
                  <c:v>5.3974703970000002</c:v>
                </c:pt>
                <c:pt idx="1312" formatCode="General">
                  <c:v>3.173601728</c:v>
                </c:pt>
                <c:pt idx="1313" formatCode="General">
                  <c:v>10.60583014</c:v>
                </c:pt>
                <c:pt idx="1314" formatCode="General">
                  <c:v>6.3213070010000001</c:v>
                </c:pt>
                <c:pt idx="1315" formatCode="General">
                  <c:v>2.7790544389999998</c:v>
                </c:pt>
                <c:pt idx="1316" formatCode="General">
                  <c:v>2.4353270490000001</c:v>
                </c:pt>
                <c:pt idx="1317" formatCode="General">
                  <c:v>1.426732195</c:v>
                </c:pt>
                <c:pt idx="1318" formatCode="General">
                  <c:v>1.4293538370000001</c:v>
                </c:pt>
                <c:pt idx="1319" formatCode="General">
                  <c:v>2.6414757299999998</c:v>
                </c:pt>
                <c:pt idx="1320" formatCode="General">
                  <c:v>2.5078195779999999</c:v>
                </c:pt>
                <c:pt idx="1321" formatCode="General">
                  <c:v>7.3749748620000002</c:v>
                </c:pt>
                <c:pt idx="1322" formatCode="General">
                  <c:v>5.827088281</c:v>
                </c:pt>
                <c:pt idx="1323" formatCode="General">
                  <c:v>3.0222669529999999</c:v>
                </c:pt>
                <c:pt idx="1324" formatCode="General">
                  <c:v>3.158986847</c:v>
                </c:pt>
                <c:pt idx="1325" formatCode="General">
                  <c:v>3.265597616</c:v>
                </c:pt>
                <c:pt idx="1326" formatCode="General">
                  <c:v>3.320790422</c:v>
                </c:pt>
                <c:pt idx="1327" formatCode="General">
                  <c:v>3.3540193390000002</c:v>
                </c:pt>
                <c:pt idx="1328" formatCode="General">
                  <c:v>1.3749380389999999</c:v>
                </c:pt>
                <c:pt idx="1329" formatCode="General">
                  <c:v>1.376598736</c:v>
                </c:pt>
                <c:pt idx="1330" formatCode="General">
                  <c:v>1.3909622070000001</c:v>
                </c:pt>
                <c:pt idx="1331" formatCode="General">
                  <c:v>1.0220454640000001</c:v>
                </c:pt>
                <c:pt idx="1332" formatCode="General">
                  <c:v>1.5700577920000001</c:v>
                </c:pt>
                <c:pt idx="1333" formatCode="General">
                  <c:v>0.79452601</c:v>
                </c:pt>
                <c:pt idx="1334" formatCode="General">
                  <c:v>0.59462780699999995</c:v>
                </c:pt>
                <c:pt idx="1335" formatCode="General">
                  <c:v>0.55814836000000001</c:v>
                </c:pt>
                <c:pt idx="1336" formatCode="General">
                  <c:v>0.91597408499999999</c:v>
                </c:pt>
                <c:pt idx="1337" formatCode="General">
                  <c:v>1.6591868649999999</c:v>
                </c:pt>
                <c:pt idx="1338" formatCode="General">
                  <c:v>0.91391764099999995</c:v>
                </c:pt>
                <c:pt idx="1339" formatCode="General">
                  <c:v>1.145136079</c:v>
                </c:pt>
                <c:pt idx="1340" formatCode="General">
                  <c:v>1.1718799120000001</c:v>
                </c:pt>
                <c:pt idx="1341" formatCode="General">
                  <c:v>2.0623698240000001</c:v>
                </c:pt>
                <c:pt idx="1342" formatCode="General">
                  <c:v>1.2204654669999999</c:v>
                </c:pt>
                <c:pt idx="1343" formatCode="General">
                  <c:v>1.1809501570000001</c:v>
                </c:pt>
                <c:pt idx="1344" formatCode="General">
                  <c:v>1.1275660270000001</c:v>
                </c:pt>
                <c:pt idx="1345" formatCode="General">
                  <c:v>1.7095830809999999</c:v>
                </c:pt>
                <c:pt idx="1346" formatCode="General">
                  <c:v>3.4869867139999999</c:v>
                </c:pt>
                <c:pt idx="1347" formatCode="General">
                  <c:v>2.4317972879999998</c:v>
                </c:pt>
                <c:pt idx="1348" formatCode="General">
                  <c:v>1.6315616319999999</c:v>
                </c:pt>
                <c:pt idx="1349" formatCode="General">
                  <c:v>0.45898520399999998</c:v>
                </c:pt>
                <c:pt idx="1350" formatCode="General">
                  <c:v>0.47776136299999999</c:v>
                </c:pt>
                <c:pt idx="1351" formatCode="General">
                  <c:v>1.1212084449999999</c:v>
                </c:pt>
                <c:pt idx="1352" formatCode="General">
                  <c:v>1.0156428609999999</c:v>
                </c:pt>
                <c:pt idx="1353" formatCode="General">
                  <c:v>1.1431593819999999</c:v>
                </c:pt>
                <c:pt idx="1354" formatCode="General">
                  <c:v>1.206468723</c:v>
                </c:pt>
                <c:pt idx="1355" formatCode="General">
                  <c:v>1.537160079</c:v>
                </c:pt>
                <c:pt idx="1356" formatCode="General">
                  <c:v>1.8422616089999999</c:v>
                </c:pt>
                <c:pt idx="1357" formatCode="General">
                  <c:v>2.0051478120000001</c:v>
                </c:pt>
                <c:pt idx="1358" formatCode="General">
                  <c:v>1.931231954</c:v>
                </c:pt>
                <c:pt idx="1359" formatCode="General">
                  <c:v>1.3228171580000001</c:v>
                </c:pt>
                <c:pt idx="1360" formatCode="General">
                  <c:v>1.132005793</c:v>
                </c:pt>
                <c:pt idx="1361" formatCode="General">
                  <c:v>1.182628961</c:v>
                </c:pt>
                <c:pt idx="1362" formatCode="General">
                  <c:v>2.5083858320000001</c:v>
                </c:pt>
                <c:pt idx="1363" formatCode="General">
                  <c:v>0.72586330799999998</c:v>
                </c:pt>
                <c:pt idx="1364" formatCode="General">
                  <c:v>5.9802398999999999E-2</c:v>
                </c:pt>
                <c:pt idx="1365" formatCode="General">
                  <c:v>6.0449739000000002E-2</c:v>
                </c:pt>
                <c:pt idx="1366" formatCode="General">
                  <c:v>6.3966362999999998E-2</c:v>
                </c:pt>
                <c:pt idx="1367" formatCode="General">
                  <c:v>4.966073E-2</c:v>
                </c:pt>
                <c:pt idx="1368" formatCode="General">
                  <c:v>3.8824215000000002E-2</c:v>
                </c:pt>
                <c:pt idx="1369" formatCode="General">
                  <c:v>3.7943530000000003E-2</c:v>
                </c:pt>
                <c:pt idx="1370" formatCode="General">
                  <c:v>8.0023076999999998E-2</c:v>
                </c:pt>
                <c:pt idx="1371" formatCode="General">
                  <c:v>9.3296649999999995E-2</c:v>
                </c:pt>
                <c:pt idx="1372" formatCode="General">
                  <c:v>6.0918954999999997E-2</c:v>
                </c:pt>
                <c:pt idx="1373" formatCode="General">
                  <c:v>4.3776790000000003E-2</c:v>
                </c:pt>
                <c:pt idx="1374" formatCode="General">
                  <c:v>3.2735075000000002E-2</c:v>
                </c:pt>
                <c:pt idx="1375" formatCode="General">
                  <c:v>1.9464246000000001E-2</c:v>
                </c:pt>
                <c:pt idx="1376" formatCode="General">
                  <c:v>9.8647800000000001E-3</c:v>
                </c:pt>
                <c:pt idx="1377" formatCode="General">
                  <c:v>7.7768739999999996E-3</c:v>
                </c:pt>
                <c:pt idx="1378" formatCode="General">
                  <c:v>2.8552397E-2</c:v>
                </c:pt>
                <c:pt idx="1379" formatCode="General">
                  <c:v>5.2628858000000001E-2</c:v>
                </c:pt>
                <c:pt idx="1380" formatCode="General">
                  <c:v>5.6478621999999999E-2</c:v>
                </c:pt>
                <c:pt idx="1381" formatCode="General">
                  <c:v>4.5255383000000003E-2</c:v>
                </c:pt>
                <c:pt idx="1382" formatCode="General">
                  <c:v>1.1604629E-2</c:v>
                </c:pt>
                <c:pt idx="1383" formatCode="General">
                  <c:v>3.650562E-3</c:v>
                </c:pt>
                <c:pt idx="1384" formatCode="General">
                  <c:v>3.2691949999999999E-3</c:v>
                </c:pt>
                <c:pt idx="1385" formatCode="General">
                  <c:v>3.2055769999999998E-3</c:v>
                </c:pt>
                <c:pt idx="1386" formatCode="General">
                  <c:v>3.2182650000000001E-3</c:v>
                </c:pt>
                <c:pt idx="1387" formatCode="General">
                  <c:v>3.2540849999999999E-3</c:v>
                </c:pt>
                <c:pt idx="1388" formatCode="General">
                  <c:v>8.7683540000000008E-3</c:v>
                </c:pt>
                <c:pt idx="1389" formatCode="General">
                  <c:v>9.5398489999999996E-3</c:v>
                </c:pt>
                <c:pt idx="1390" formatCode="General">
                  <c:v>4.5424360000000004E-3</c:v>
                </c:pt>
                <c:pt idx="1391" formatCode="General">
                  <c:v>2.3388630000000001E-3</c:v>
                </c:pt>
                <c:pt idx="1392" formatCode="General">
                  <c:v>2.8780260000000001E-3</c:v>
                </c:pt>
                <c:pt idx="1393" formatCode="General">
                  <c:v>1.703953E-3</c:v>
                </c:pt>
                <c:pt idx="1394" formatCode="General">
                  <c:v>3.0505490000000001E-3</c:v>
                </c:pt>
                <c:pt idx="1395" formatCode="General">
                  <c:v>4.0124059999999996E-3</c:v>
                </c:pt>
                <c:pt idx="1396" formatCode="General">
                  <c:v>1.469019E-3</c:v>
                </c:pt>
                <c:pt idx="1397" formatCode="General">
                  <c:v>3.1577950000000001E-3</c:v>
                </c:pt>
                <c:pt idx="1398" formatCode="General">
                  <c:v>1.858047E-3</c:v>
                </c:pt>
                <c:pt idx="1399" formatCode="General">
                  <c:v>1.948511E-3</c:v>
                </c:pt>
                <c:pt idx="1400" formatCode="General">
                  <c:v>4.7150289999999999E-3</c:v>
                </c:pt>
                <c:pt idx="1401" formatCode="General">
                  <c:v>4.652799E-3</c:v>
                </c:pt>
                <c:pt idx="1402" formatCode="General">
                  <c:v>3.231991E-3</c:v>
                </c:pt>
                <c:pt idx="1403" formatCode="General">
                  <c:v>2.5676969999999999E-3</c:v>
                </c:pt>
                <c:pt idx="1404" formatCode="General">
                  <c:v>4.8170089999999997E-3</c:v>
                </c:pt>
                <c:pt idx="1405" formatCode="General">
                  <c:v>4.2215760000000003E-3</c:v>
                </c:pt>
                <c:pt idx="1406" formatCode="General">
                  <c:v>1.0537767E-2</c:v>
                </c:pt>
                <c:pt idx="1407" formatCode="General">
                  <c:v>1.5882322000000001E-2</c:v>
                </c:pt>
                <c:pt idx="1408" formatCode="General">
                  <c:v>2.4447032E-2</c:v>
                </c:pt>
                <c:pt idx="1409" formatCode="General">
                  <c:v>7.4565689999999997E-3</c:v>
                </c:pt>
                <c:pt idx="1410" formatCode="General">
                  <c:v>6.7787919999999996E-3</c:v>
                </c:pt>
                <c:pt idx="1411" formatCode="General">
                  <c:v>3.4619849999999999E-3</c:v>
                </c:pt>
                <c:pt idx="1412" formatCode="General">
                  <c:v>1.6741519999999999E-3</c:v>
                </c:pt>
                <c:pt idx="1413" formatCode="General">
                  <c:v>1.7278759999999999E-3</c:v>
                </c:pt>
                <c:pt idx="1414" formatCode="General">
                  <c:v>2.1340809999999999E-3</c:v>
                </c:pt>
                <c:pt idx="1415" formatCode="General">
                  <c:v>2.2164770000000001E-3</c:v>
                </c:pt>
                <c:pt idx="1416" formatCode="General">
                  <c:v>2.1873539999999999E-3</c:v>
                </c:pt>
                <c:pt idx="1417" formatCode="General">
                  <c:v>2.1361079999999998E-3</c:v>
                </c:pt>
                <c:pt idx="1418" formatCode="General">
                  <c:v>4.6482310000000001E-3</c:v>
                </c:pt>
                <c:pt idx="1419" formatCode="General">
                  <c:v>7.5888989999999996E-3</c:v>
                </c:pt>
                <c:pt idx="1420" formatCode="General">
                  <c:v>8.0940119999999994E-3</c:v>
                </c:pt>
                <c:pt idx="1421" formatCode="General">
                  <c:v>6.2625980000000003E-3</c:v>
                </c:pt>
                <c:pt idx="1422" formatCode="General">
                  <c:v>3.8333249999999998E-3</c:v>
                </c:pt>
                <c:pt idx="1423" formatCode="General">
                  <c:v>5.8833979999999998E-3</c:v>
                </c:pt>
                <c:pt idx="1424" formatCode="General">
                  <c:v>3.9196819999999999E-3</c:v>
                </c:pt>
                <c:pt idx="1425" formatCode="General">
                  <c:v>4.463692E-3</c:v>
                </c:pt>
                <c:pt idx="1426" formatCode="General">
                  <c:v>4.3421010000000001E-3</c:v>
                </c:pt>
                <c:pt idx="1427" formatCode="General">
                  <c:v>7.487769E-3</c:v>
                </c:pt>
                <c:pt idx="1428" formatCode="General">
                  <c:v>1.8020079000000001E-2</c:v>
                </c:pt>
                <c:pt idx="1429" formatCode="General">
                  <c:v>1.8553573E-2</c:v>
                </c:pt>
                <c:pt idx="1430" formatCode="General">
                  <c:v>5.8674080000000002E-3</c:v>
                </c:pt>
                <c:pt idx="1431" formatCode="General">
                  <c:v>1.067768E-3</c:v>
                </c:pt>
                <c:pt idx="1432" formatCode="General">
                  <c:v>1.653051E-3</c:v>
                </c:pt>
                <c:pt idx="1433" formatCode="General">
                  <c:v>1.073217E-3</c:v>
                </c:pt>
                <c:pt idx="1434" formatCode="General">
                  <c:v>2.38244E-4</c:v>
                </c:pt>
                <c:pt idx="1435" formatCode="General">
                  <c:v>1.2476300000000001E-4</c:v>
                </c:pt>
                <c:pt idx="1436" formatCode="General">
                  <c:v>3.5601900000000001E-4</c:v>
                </c:pt>
                <c:pt idx="1437">
                  <c:v>2.4499999999999999E-5</c:v>
                </c:pt>
                <c:pt idx="1438" formatCode="General">
                  <c:v>1.2380599999999999E-4</c:v>
                </c:pt>
                <c:pt idx="1439">
                  <c:v>4.0099999999999997E-6</c:v>
                </c:pt>
                <c:pt idx="1440">
                  <c:v>1.7799999999999999E-5</c:v>
                </c:pt>
                <c:pt idx="1441">
                  <c:v>1.77E-5</c:v>
                </c:pt>
                <c:pt idx="1442">
                  <c:v>2.0299999999999999E-5</c:v>
                </c:pt>
                <c:pt idx="1443">
                  <c:v>2.9200000000000002E-5</c:v>
                </c:pt>
                <c:pt idx="1444">
                  <c:v>3.8600000000000003E-5</c:v>
                </c:pt>
                <c:pt idx="1445">
                  <c:v>5.41E-5</c:v>
                </c:pt>
                <c:pt idx="1446">
                  <c:v>6.9900000000000005E-5</c:v>
                </c:pt>
                <c:pt idx="1447">
                  <c:v>4.7800000000000003E-5</c:v>
                </c:pt>
                <c:pt idx="1448">
                  <c:v>8.3999999999999992E-6</c:v>
                </c:pt>
                <c:pt idx="1449">
                  <c:v>1.0200000000000001E-5</c:v>
                </c:pt>
                <c:pt idx="1450">
                  <c:v>5.1199999999999998E-5</c:v>
                </c:pt>
                <c:pt idx="1451" formatCode="General">
                  <c:v>1.0553200000000001E-4</c:v>
                </c:pt>
                <c:pt idx="1452">
                  <c:v>6.1699999999999995E-5</c:v>
                </c:pt>
                <c:pt idx="1453">
                  <c:v>1.57E-6</c:v>
                </c:pt>
                <c:pt idx="1454">
                  <c:v>4.4000000000000002E-6</c:v>
                </c:pt>
                <c:pt idx="1455">
                  <c:v>1.3E-6</c:v>
                </c:pt>
                <c:pt idx="1456">
                  <c:v>7.7899999999999997E-7</c:v>
                </c:pt>
                <c:pt idx="1457">
                  <c:v>1.77E-5</c:v>
                </c:pt>
                <c:pt idx="1458">
                  <c:v>4.2599999999999999E-5</c:v>
                </c:pt>
                <c:pt idx="1459" formatCode="General">
                  <c:v>2.1103132E-2</c:v>
                </c:pt>
                <c:pt idx="1460" formatCode="General">
                  <c:v>0.408512659</c:v>
                </c:pt>
                <c:pt idx="1461" formatCode="General">
                  <c:v>3.9710789999999998E-3</c:v>
                </c:pt>
                <c:pt idx="1462" formatCode="General">
                  <c:v>4.5559499999999999E-4</c:v>
                </c:pt>
                <c:pt idx="1463">
                  <c:v>9.9599999999999995E-5</c:v>
                </c:pt>
                <c:pt idx="1464" formatCode="General">
                  <c:v>1.18505E-4</c:v>
                </c:pt>
                <c:pt idx="1465" formatCode="General">
                  <c:v>1.099685E-3</c:v>
                </c:pt>
                <c:pt idx="1466" formatCode="General">
                  <c:v>1.403241E-3</c:v>
                </c:pt>
                <c:pt idx="1467" formatCode="General">
                  <c:v>9.3580599999999996E-4</c:v>
                </c:pt>
                <c:pt idx="1468" formatCode="General">
                  <c:v>1.656373E-3</c:v>
                </c:pt>
                <c:pt idx="1469">
                  <c:v>9.7200000000000004E-5</c:v>
                </c:pt>
                <c:pt idx="1470">
                  <c:v>3.0000000000000001E-5</c:v>
                </c:pt>
                <c:pt idx="1471">
                  <c:v>6.2799999999999995E-5</c:v>
                </c:pt>
                <c:pt idx="1472">
                  <c:v>3.6399999999999997E-5</c:v>
                </c:pt>
                <c:pt idx="1473" formatCode="General">
                  <c:v>1.9527499999999999E-4</c:v>
                </c:pt>
                <c:pt idx="1474" formatCode="General">
                  <c:v>1.3555718E-2</c:v>
                </c:pt>
                <c:pt idx="1475" formatCode="General">
                  <c:v>4.8586150000000002E-3</c:v>
                </c:pt>
                <c:pt idx="1476" formatCode="General">
                  <c:v>3.3369900000000002E-4</c:v>
                </c:pt>
                <c:pt idx="1477" formatCode="General">
                  <c:v>1.3835900000000001E-4</c:v>
                </c:pt>
                <c:pt idx="1478" formatCode="General">
                  <c:v>7.1533299999999996E-4</c:v>
                </c:pt>
                <c:pt idx="1479" formatCode="General">
                  <c:v>1.53067E-4</c:v>
                </c:pt>
                <c:pt idx="1480" formatCode="General">
                  <c:v>1.23535E-4</c:v>
                </c:pt>
                <c:pt idx="1481" formatCode="General">
                  <c:v>4.05287E-4</c:v>
                </c:pt>
                <c:pt idx="1482" formatCode="General">
                  <c:v>4.2414200000000002E-4</c:v>
                </c:pt>
                <c:pt idx="1483" formatCode="General">
                  <c:v>1.0349479999999999E-3</c:v>
                </c:pt>
                <c:pt idx="1484" formatCode="General">
                  <c:v>9.4225199999999998E-4</c:v>
                </c:pt>
                <c:pt idx="1485" formatCode="General">
                  <c:v>1.6272750000000001E-3</c:v>
                </c:pt>
                <c:pt idx="1486" formatCode="General">
                  <c:v>1.4582399999999999E-4</c:v>
                </c:pt>
                <c:pt idx="1487" formatCode="General">
                  <c:v>4.0343699999999998E-4</c:v>
                </c:pt>
                <c:pt idx="1488" formatCode="General">
                  <c:v>2.0999699999999999E-4</c:v>
                </c:pt>
                <c:pt idx="1489" formatCode="General">
                  <c:v>3.01551E-4</c:v>
                </c:pt>
                <c:pt idx="1490" formatCode="General">
                  <c:v>2.07615E-4</c:v>
                </c:pt>
                <c:pt idx="1491" formatCode="General">
                  <c:v>2.36312E-4</c:v>
                </c:pt>
                <c:pt idx="1492" formatCode="General">
                  <c:v>4.4181400000000001E-4</c:v>
                </c:pt>
                <c:pt idx="1493" formatCode="General">
                  <c:v>2.0004300000000001E-3</c:v>
                </c:pt>
                <c:pt idx="1494" formatCode="General">
                  <c:v>1.2148829999999999E-3</c:v>
                </c:pt>
                <c:pt idx="1495" formatCode="General">
                  <c:v>1.3054780000000001E-3</c:v>
                </c:pt>
                <c:pt idx="1496" formatCode="General">
                  <c:v>1.020378E-3</c:v>
                </c:pt>
                <c:pt idx="1497" formatCode="General">
                  <c:v>6.3214439999999998E-3</c:v>
                </c:pt>
                <c:pt idx="1498" formatCode="General">
                  <c:v>9.0125884000000003E-2</c:v>
                </c:pt>
                <c:pt idx="1499" formatCode="General">
                  <c:v>4.3816100000000001E-4</c:v>
                </c:pt>
                <c:pt idx="1500" formatCode="General">
                  <c:v>8.7575100000000003E-4</c:v>
                </c:pt>
                <c:pt idx="1501" formatCode="General">
                  <c:v>4.5243099999999999E-4</c:v>
                </c:pt>
                <c:pt idx="1502" formatCode="General">
                  <c:v>1.233149E-3</c:v>
                </c:pt>
                <c:pt idx="1503" formatCode="General">
                  <c:v>1.6412130000000001E-3</c:v>
                </c:pt>
                <c:pt idx="1504" formatCode="General">
                  <c:v>1.7870449999999999E-3</c:v>
                </c:pt>
                <c:pt idx="1505" formatCode="General">
                  <c:v>5.6754680000000004E-3</c:v>
                </c:pt>
                <c:pt idx="1506" formatCode="General">
                  <c:v>4.8814749999999997E-3</c:v>
                </c:pt>
                <c:pt idx="1507" formatCode="General">
                  <c:v>1.219386E-3</c:v>
                </c:pt>
                <c:pt idx="1508" formatCode="General">
                  <c:v>3.404911E-3</c:v>
                </c:pt>
                <c:pt idx="1509" formatCode="General">
                  <c:v>6.4146259999999997E-3</c:v>
                </c:pt>
                <c:pt idx="1510" formatCode="General">
                  <c:v>1.2804853999999999E-2</c:v>
                </c:pt>
                <c:pt idx="1511" formatCode="General">
                  <c:v>1.0267500000000001E-2</c:v>
                </c:pt>
                <c:pt idx="1512" formatCode="General">
                  <c:v>7.4214629999999997E-3</c:v>
                </c:pt>
                <c:pt idx="1513" formatCode="General">
                  <c:v>7.2809550000000004E-3</c:v>
                </c:pt>
                <c:pt idx="1514" formatCode="General">
                  <c:v>3.9287330000000002E-3</c:v>
                </c:pt>
                <c:pt idx="1515" formatCode="General">
                  <c:v>4.0770290000000002E-3</c:v>
                </c:pt>
                <c:pt idx="1516" formatCode="General">
                  <c:v>7.2297209999999997E-3</c:v>
                </c:pt>
                <c:pt idx="1517" formatCode="General">
                  <c:v>7.8360749999999996E-3</c:v>
                </c:pt>
                <c:pt idx="1518" formatCode="General">
                  <c:v>5.2854690000000001E-3</c:v>
                </c:pt>
                <c:pt idx="1519" formatCode="General">
                  <c:v>2.0695589999999999E-3</c:v>
                </c:pt>
                <c:pt idx="1520" formatCode="General">
                  <c:v>1.749493E-3</c:v>
                </c:pt>
                <c:pt idx="1521" formatCode="General">
                  <c:v>1.6017130000000001E-3</c:v>
                </c:pt>
                <c:pt idx="1522" formatCode="General">
                  <c:v>3.084046E-3</c:v>
                </c:pt>
                <c:pt idx="1523" formatCode="General">
                  <c:v>2.0258861999999999E-2</c:v>
                </c:pt>
                <c:pt idx="1524" formatCode="General">
                  <c:v>2.0027857999999999E-2</c:v>
                </c:pt>
                <c:pt idx="1525" formatCode="General">
                  <c:v>1.0594921E-2</c:v>
                </c:pt>
                <c:pt idx="1526" formatCode="General">
                  <c:v>1.656561E-3</c:v>
                </c:pt>
                <c:pt idx="1527" formatCode="General">
                  <c:v>9.2904999999999995E-4</c:v>
                </c:pt>
                <c:pt idx="1528" formatCode="General">
                  <c:v>5.6911600000000004E-4</c:v>
                </c:pt>
                <c:pt idx="1529" formatCode="General">
                  <c:v>8.7200299999999999E-4</c:v>
                </c:pt>
                <c:pt idx="1530" formatCode="General">
                  <c:v>1.376309E-3</c:v>
                </c:pt>
                <c:pt idx="1531" formatCode="General">
                  <c:v>8.1739169999999993E-3</c:v>
                </c:pt>
                <c:pt idx="1532" formatCode="General">
                  <c:v>1.1503305E-2</c:v>
                </c:pt>
                <c:pt idx="1533" formatCode="General">
                  <c:v>5.8286129999999998E-3</c:v>
                </c:pt>
                <c:pt idx="1534" formatCode="General">
                  <c:v>3.130968E-3</c:v>
                </c:pt>
                <c:pt idx="1535" formatCode="General">
                  <c:v>1.8657156000000001E-2</c:v>
                </c:pt>
                <c:pt idx="1536" formatCode="General">
                  <c:v>1.9166827000000001E-2</c:v>
                </c:pt>
                <c:pt idx="1537" formatCode="General">
                  <c:v>6.4485801999999995E-2</c:v>
                </c:pt>
                <c:pt idx="1538" formatCode="General">
                  <c:v>8.8196647000000003E-2</c:v>
                </c:pt>
                <c:pt idx="1539" formatCode="General">
                  <c:v>4.7468497999999998E-2</c:v>
                </c:pt>
                <c:pt idx="1540" formatCode="General">
                  <c:v>1.8820712999999999E-2</c:v>
                </c:pt>
                <c:pt idx="1541" formatCode="General">
                  <c:v>1.7674104E-2</c:v>
                </c:pt>
                <c:pt idx="1542" formatCode="General">
                  <c:v>5.8104375E-2</c:v>
                </c:pt>
                <c:pt idx="1543" formatCode="General">
                  <c:v>3.8722733000000002E-2</c:v>
                </c:pt>
                <c:pt idx="1544" formatCode="General">
                  <c:v>4.5743114000000001E-2</c:v>
                </c:pt>
                <c:pt idx="1545" formatCode="General">
                  <c:v>1.8244624000000001E-2</c:v>
                </c:pt>
                <c:pt idx="1546" formatCode="General">
                  <c:v>2.0147521000000002E-2</c:v>
                </c:pt>
                <c:pt idx="1547" formatCode="General">
                  <c:v>1.3456197E-2</c:v>
                </c:pt>
                <c:pt idx="1548" formatCode="General">
                  <c:v>2.2722335E-2</c:v>
                </c:pt>
                <c:pt idx="1549" formatCode="General">
                  <c:v>3.8591972000000002E-2</c:v>
                </c:pt>
                <c:pt idx="1550" formatCode="General">
                  <c:v>3.4312232999999998E-2</c:v>
                </c:pt>
                <c:pt idx="1551" formatCode="General">
                  <c:v>7.7566861000000001E-2</c:v>
                </c:pt>
                <c:pt idx="1552" formatCode="General">
                  <c:v>7.2974312E-2</c:v>
                </c:pt>
                <c:pt idx="1553" formatCode="General">
                  <c:v>8.0638979E-2</c:v>
                </c:pt>
                <c:pt idx="1554" formatCode="General">
                  <c:v>9.6733142999999994E-2</c:v>
                </c:pt>
                <c:pt idx="1555" formatCode="General">
                  <c:v>5.5581815999999999E-2</c:v>
                </c:pt>
                <c:pt idx="1556" formatCode="General">
                  <c:v>4.2660910000000003E-2</c:v>
                </c:pt>
                <c:pt idx="1557" formatCode="General">
                  <c:v>4.1497191000000003E-2</c:v>
                </c:pt>
                <c:pt idx="1558" formatCode="General">
                  <c:v>5.3524323999999998E-2</c:v>
                </c:pt>
                <c:pt idx="1559" formatCode="General">
                  <c:v>0.111424075</c:v>
                </c:pt>
                <c:pt idx="1560" formatCode="General">
                  <c:v>9.2069910000000005E-2</c:v>
                </c:pt>
                <c:pt idx="1561" formatCode="General">
                  <c:v>7.1181641000000004E-2</c:v>
                </c:pt>
                <c:pt idx="1562" formatCode="General">
                  <c:v>3.7037746000000003E-2</c:v>
                </c:pt>
                <c:pt idx="1563" formatCode="General">
                  <c:v>2.0016816E-2</c:v>
                </c:pt>
                <c:pt idx="1564" formatCode="General">
                  <c:v>2.9336633000000001E-2</c:v>
                </c:pt>
                <c:pt idx="1565" formatCode="General">
                  <c:v>2.6095947000000001E-2</c:v>
                </c:pt>
                <c:pt idx="1566" formatCode="General">
                  <c:v>2.8743808999999999E-2</c:v>
                </c:pt>
                <c:pt idx="1567" formatCode="General">
                  <c:v>2.9755902000000001E-2</c:v>
                </c:pt>
                <c:pt idx="1568" formatCode="General">
                  <c:v>3.7941526000000003E-2</c:v>
                </c:pt>
                <c:pt idx="1569" formatCode="General">
                  <c:v>0.115499872</c:v>
                </c:pt>
                <c:pt idx="1570" formatCode="General">
                  <c:v>0.15987486000000001</c:v>
                </c:pt>
                <c:pt idx="1571" formatCode="General">
                  <c:v>0.11530866100000001</c:v>
                </c:pt>
                <c:pt idx="1572" formatCode="General">
                  <c:v>3.7325550999999998E-2</c:v>
                </c:pt>
                <c:pt idx="1573" formatCode="General">
                  <c:v>2.2850937000000002E-2</c:v>
                </c:pt>
                <c:pt idx="1574" formatCode="General">
                  <c:v>3.1566507000000001E-2</c:v>
                </c:pt>
                <c:pt idx="1575" formatCode="General">
                  <c:v>2.9949756000000001E-2</c:v>
                </c:pt>
                <c:pt idx="1576" formatCode="General">
                  <c:v>3.6095499000000003E-2</c:v>
                </c:pt>
                <c:pt idx="1577" formatCode="General">
                  <c:v>3.6804470999999998E-2</c:v>
                </c:pt>
                <c:pt idx="1578" formatCode="General">
                  <c:v>1.9999382999999999E-2</c:v>
                </c:pt>
                <c:pt idx="1579" formatCode="General">
                  <c:v>2.4978401000000001E-2</c:v>
                </c:pt>
                <c:pt idx="1580" formatCode="General">
                  <c:v>1.3285010999999999E-2</c:v>
                </c:pt>
                <c:pt idx="1581" formatCode="General">
                  <c:v>1.4586994000000001E-2</c:v>
                </c:pt>
                <c:pt idx="1582" formatCode="General">
                  <c:v>1.043472E-2</c:v>
                </c:pt>
                <c:pt idx="1583" formatCode="General">
                  <c:v>1.6945009E-2</c:v>
                </c:pt>
                <c:pt idx="1584" formatCode="General">
                  <c:v>2.2597354E-2</c:v>
                </c:pt>
                <c:pt idx="1585" formatCode="General">
                  <c:v>3.2929884999999999E-2</c:v>
                </c:pt>
                <c:pt idx="1586" formatCode="General">
                  <c:v>0.108592946</c:v>
                </c:pt>
                <c:pt idx="1587" formatCode="General">
                  <c:v>0.23010296199999999</c:v>
                </c:pt>
                <c:pt idx="1588" formatCode="General">
                  <c:v>0.24643556</c:v>
                </c:pt>
                <c:pt idx="1589" formatCode="General">
                  <c:v>0.23509275600000001</c:v>
                </c:pt>
                <c:pt idx="1590" formatCode="General">
                  <c:v>0.22142210000000001</c:v>
                </c:pt>
                <c:pt idx="1591" formatCode="General">
                  <c:v>0.22995362599999999</c:v>
                </c:pt>
                <c:pt idx="1592" formatCode="General">
                  <c:v>0.16297324499999999</c:v>
                </c:pt>
                <c:pt idx="1593" formatCode="General">
                  <c:v>0.11422618499999999</c:v>
                </c:pt>
                <c:pt idx="1594" formatCode="General">
                  <c:v>8.6942985E-2</c:v>
                </c:pt>
                <c:pt idx="1595" formatCode="General">
                  <c:v>4.4583682999999999E-2</c:v>
                </c:pt>
                <c:pt idx="1596" formatCode="General">
                  <c:v>9.0037286999999994E-2</c:v>
                </c:pt>
                <c:pt idx="1597" formatCode="General">
                  <c:v>0.19740008100000001</c:v>
                </c:pt>
                <c:pt idx="1598" formatCode="General">
                  <c:v>0.25956486000000001</c:v>
                </c:pt>
                <c:pt idx="1599" formatCode="General">
                  <c:v>0.123205595</c:v>
                </c:pt>
                <c:pt idx="1600" formatCode="General">
                  <c:v>0.104965558</c:v>
                </c:pt>
                <c:pt idx="1601" formatCode="General">
                  <c:v>0.10147033799999999</c:v>
                </c:pt>
                <c:pt idx="1602" formatCode="General">
                  <c:v>0.11091941600000001</c:v>
                </c:pt>
                <c:pt idx="1603" formatCode="General">
                  <c:v>9.7101571999999997E-2</c:v>
                </c:pt>
                <c:pt idx="1604" formatCode="General">
                  <c:v>0.23170994</c:v>
                </c:pt>
                <c:pt idx="1605" formatCode="General">
                  <c:v>0.27029610999999998</c:v>
                </c:pt>
                <c:pt idx="1606" formatCode="General">
                  <c:v>0.28442334000000002</c:v>
                </c:pt>
                <c:pt idx="1607" formatCode="General">
                  <c:v>0.24182174200000001</c:v>
                </c:pt>
                <c:pt idx="1608" formatCode="General">
                  <c:v>0.29066944</c:v>
                </c:pt>
                <c:pt idx="1609" formatCode="General">
                  <c:v>0.229266948</c:v>
                </c:pt>
                <c:pt idx="1610" formatCode="General">
                  <c:v>0.294894657</c:v>
                </c:pt>
                <c:pt idx="1611" formatCode="General">
                  <c:v>0.34316795100000003</c:v>
                </c:pt>
                <c:pt idx="1612" formatCode="General">
                  <c:v>0.28849228399999999</c:v>
                </c:pt>
                <c:pt idx="1613" formatCode="General">
                  <c:v>0.28669533400000002</c:v>
                </c:pt>
                <c:pt idx="1614" formatCode="General">
                  <c:v>0.14606280499999999</c:v>
                </c:pt>
                <c:pt idx="1615" formatCode="General">
                  <c:v>0.13203714</c:v>
                </c:pt>
                <c:pt idx="1616" formatCode="General">
                  <c:v>0.187225117</c:v>
                </c:pt>
                <c:pt idx="1617" formatCode="General">
                  <c:v>0.175140769</c:v>
                </c:pt>
                <c:pt idx="1618" formatCode="General">
                  <c:v>0.16307658</c:v>
                </c:pt>
                <c:pt idx="1619" formatCode="General">
                  <c:v>0.16108120500000001</c:v>
                </c:pt>
                <c:pt idx="1620" formatCode="General">
                  <c:v>0.15374970800000001</c:v>
                </c:pt>
                <c:pt idx="1621" formatCode="General">
                  <c:v>0.14653914200000001</c:v>
                </c:pt>
                <c:pt idx="1622" formatCode="General">
                  <c:v>0.29533670499999998</c:v>
                </c:pt>
                <c:pt idx="1623" formatCode="General">
                  <c:v>0.21431260599999999</c:v>
                </c:pt>
                <c:pt idx="1624" formatCode="General">
                  <c:v>0.64359398999999995</c:v>
                </c:pt>
                <c:pt idx="1625" formatCode="General">
                  <c:v>0.55714948099999995</c:v>
                </c:pt>
                <c:pt idx="1626" formatCode="General">
                  <c:v>0.40572314799999998</c:v>
                </c:pt>
                <c:pt idx="1627" formatCode="General">
                  <c:v>0.36502324000000003</c:v>
                </c:pt>
                <c:pt idx="1628" formatCode="General">
                  <c:v>0.39220580300000002</c:v>
                </c:pt>
                <c:pt idx="1629" formatCode="General">
                  <c:v>0.50129694499999999</c:v>
                </c:pt>
                <c:pt idx="1630" formatCode="General">
                  <c:v>0.51652794899999999</c:v>
                </c:pt>
                <c:pt idx="1631" formatCode="General">
                  <c:v>0.65227803799999995</c:v>
                </c:pt>
                <c:pt idx="1632" formatCode="General">
                  <c:v>0.63488243600000005</c:v>
                </c:pt>
                <c:pt idx="1633" formatCode="General">
                  <c:v>0.75935963900000003</c:v>
                </c:pt>
                <c:pt idx="1634" formatCode="General">
                  <c:v>0.98567049200000001</c:v>
                </c:pt>
                <c:pt idx="1635" formatCode="General">
                  <c:v>0.88767017800000003</c:v>
                </c:pt>
                <c:pt idx="1636" formatCode="General">
                  <c:v>0.30706057799999997</c:v>
                </c:pt>
                <c:pt idx="1637" formatCode="General">
                  <c:v>0.20484632699999999</c:v>
                </c:pt>
                <c:pt idx="1638" formatCode="General">
                  <c:v>0.17519154100000001</c:v>
                </c:pt>
                <c:pt idx="1639" formatCode="General">
                  <c:v>0.19715998100000001</c:v>
                </c:pt>
                <c:pt idx="1640" formatCode="General">
                  <c:v>0.20147697000000001</c:v>
                </c:pt>
                <c:pt idx="1641" formatCode="General">
                  <c:v>0.34566369200000002</c:v>
                </c:pt>
                <c:pt idx="1642" formatCode="General">
                  <c:v>0.48261167300000002</c:v>
                </c:pt>
                <c:pt idx="1643" formatCode="General">
                  <c:v>0.63599731199999998</c:v>
                </c:pt>
                <c:pt idx="1644" formatCode="General">
                  <c:v>1.0246886070000001</c:v>
                </c:pt>
                <c:pt idx="1645" formatCode="General">
                  <c:v>1.5628985150000001</c:v>
                </c:pt>
                <c:pt idx="1646" formatCode="General">
                  <c:v>1.662362264</c:v>
                </c:pt>
                <c:pt idx="1647" formatCode="General">
                  <c:v>1.778762585</c:v>
                </c:pt>
                <c:pt idx="1648" formatCode="General">
                  <c:v>1.129178249</c:v>
                </c:pt>
                <c:pt idx="1649" formatCode="General">
                  <c:v>1.0288381740000001</c:v>
                </c:pt>
                <c:pt idx="1650" formatCode="General">
                  <c:v>1.506548325</c:v>
                </c:pt>
                <c:pt idx="1651" formatCode="General">
                  <c:v>2.0348198480000002</c:v>
                </c:pt>
                <c:pt idx="1652" formatCode="General">
                  <c:v>1.0507863449999999</c:v>
                </c:pt>
                <c:pt idx="1653" formatCode="General">
                  <c:v>1.1435617600000001</c:v>
                </c:pt>
                <c:pt idx="1654" formatCode="General">
                  <c:v>0.98536060299999995</c:v>
                </c:pt>
                <c:pt idx="1655" formatCode="General">
                  <c:v>0.995580774</c:v>
                </c:pt>
                <c:pt idx="1656" formatCode="General">
                  <c:v>1.022268322</c:v>
                </c:pt>
                <c:pt idx="1657" formatCode="General">
                  <c:v>0.63241408399999999</c:v>
                </c:pt>
                <c:pt idx="1658" formatCode="General">
                  <c:v>0.292528177</c:v>
                </c:pt>
                <c:pt idx="1659" formatCode="General">
                  <c:v>1.030555106</c:v>
                </c:pt>
                <c:pt idx="1660" formatCode="General">
                  <c:v>1.5967298270000001</c:v>
                </c:pt>
                <c:pt idx="1661" formatCode="General">
                  <c:v>0.54585861000000002</c:v>
                </c:pt>
                <c:pt idx="1662" formatCode="General">
                  <c:v>0.52265255899999996</c:v>
                </c:pt>
                <c:pt idx="1663" formatCode="General">
                  <c:v>0.86585915899999999</c:v>
                </c:pt>
                <c:pt idx="1664" formatCode="General">
                  <c:v>1.440280067</c:v>
                </c:pt>
                <c:pt idx="1665" formatCode="General">
                  <c:v>2.922836121</c:v>
                </c:pt>
                <c:pt idx="1666" formatCode="General">
                  <c:v>1.253616448</c:v>
                </c:pt>
                <c:pt idx="1667" formatCode="General">
                  <c:v>2.086098539</c:v>
                </c:pt>
                <c:pt idx="1668" formatCode="General">
                  <c:v>1.462482598</c:v>
                </c:pt>
                <c:pt idx="1669" formatCode="General">
                  <c:v>2.6919507399999998</c:v>
                </c:pt>
                <c:pt idx="1670" formatCode="General">
                  <c:v>2.042789859</c:v>
                </c:pt>
                <c:pt idx="1671" formatCode="General">
                  <c:v>2.397943964</c:v>
                </c:pt>
                <c:pt idx="1672" formatCode="General">
                  <c:v>0.87055857699999994</c:v>
                </c:pt>
                <c:pt idx="1673" formatCode="General">
                  <c:v>0.66055844799999996</c:v>
                </c:pt>
                <c:pt idx="1674" formatCode="General">
                  <c:v>1.315943117</c:v>
                </c:pt>
                <c:pt idx="1675" formatCode="General">
                  <c:v>3.8618142679999998</c:v>
                </c:pt>
                <c:pt idx="1676" formatCode="General">
                  <c:v>0.703585715</c:v>
                </c:pt>
                <c:pt idx="1677" formatCode="General">
                  <c:v>0.82087268999999996</c:v>
                </c:pt>
                <c:pt idx="1678" formatCode="General">
                  <c:v>1.5330123019999999</c:v>
                </c:pt>
                <c:pt idx="1679" formatCode="General">
                  <c:v>1.9159950269999999</c:v>
                </c:pt>
                <c:pt idx="1680" formatCode="General">
                  <c:v>1.3031740679999999</c:v>
                </c:pt>
                <c:pt idx="1681" formatCode="General">
                  <c:v>1.901775644</c:v>
                </c:pt>
                <c:pt idx="1682" formatCode="General">
                  <c:v>1.8010226620000001</c:v>
                </c:pt>
                <c:pt idx="1683" formatCode="General">
                  <c:v>1.547216806</c:v>
                </c:pt>
                <c:pt idx="1684" formatCode="General">
                  <c:v>1.443264656</c:v>
                </c:pt>
                <c:pt idx="1685" formatCode="General">
                  <c:v>1.7126553280000001</c:v>
                </c:pt>
                <c:pt idx="1686" formatCode="General">
                  <c:v>0.88234927600000002</c:v>
                </c:pt>
                <c:pt idx="1687" formatCode="General">
                  <c:v>0.62247319300000004</c:v>
                </c:pt>
                <c:pt idx="1688" formatCode="General">
                  <c:v>0.54731432899999999</c:v>
                </c:pt>
                <c:pt idx="1689" formatCode="General">
                  <c:v>0.729529926</c:v>
                </c:pt>
                <c:pt idx="1690" formatCode="General">
                  <c:v>1.2060480570000001</c:v>
                </c:pt>
                <c:pt idx="1691" formatCode="General">
                  <c:v>1.2216065890000001</c:v>
                </c:pt>
                <c:pt idx="1692" formatCode="General">
                  <c:v>0.98377255399999997</c:v>
                </c:pt>
                <c:pt idx="1693" formatCode="General">
                  <c:v>3.2004002119999999</c:v>
                </c:pt>
                <c:pt idx="1694" formatCode="General">
                  <c:v>1.6157397600000001</c:v>
                </c:pt>
                <c:pt idx="1695" formatCode="General">
                  <c:v>0.59099067500000002</c:v>
                </c:pt>
                <c:pt idx="1696" formatCode="General">
                  <c:v>0.94418670000000005</c:v>
                </c:pt>
                <c:pt idx="1697" formatCode="General">
                  <c:v>0.59643729599999995</c:v>
                </c:pt>
                <c:pt idx="1698" formatCode="General">
                  <c:v>0.70066526100000004</c:v>
                </c:pt>
                <c:pt idx="1699" formatCode="General">
                  <c:v>0.47169682099999999</c:v>
                </c:pt>
                <c:pt idx="1700" formatCode="General">
                  <c:v>0.41480592799999999</c:v>
                </c:pt>
                <c:pt idx="1701" formatCode="General">
                  <c:v>0.453887174</c:v>
                </c:pt>
                <c:pt idx="1702" formatCode="General">
                  <c:v>0.53023600599999998</c:v>
                </c:pt>
                <c:pt idx="1703" formatCode="General">
                  <c:v>0.59440950400000003</c:v>
                </c:pt>
                <c:pt idx="1704" formatCode="General">
                  <c:v>0.57371828700000005</c:v>
                </c:pt>
                <c:pt idx="1705" formatCode="General">
                  <c:v>0.44123663400000002</c:v>
                </c:pt>
                <c:pt idx="1706" formatCode="General">
                  <c:v>0.79325932399999999</c:v>
                </c:pt>
                <c:pt idx="1707" formatCode="General">
                  <c:v>0.37512111300000001</c:v>
                </c:pt>
                <c:pt idx="1708" formatCode="General">
                  <c:v>0.50963525399999998</c:v>
                </c:pt>
                <c:pt idx="1709" formatCode="General">
                  <c:v>2.0899876079999999</c:v>
                </c:pt>
                <c:pt idx="1710" formatCode="General">
                  <c:v>0.75209071299999997</c:v>
                </c:pt>
                <c:pt idx="1711" formatCode="General">
                  <c:v>0.27592709799999998</c:v>
                </c:pt>
                <c:pt idx="1712" formatCode="General">
                  <c:v>0.39955263000000002</c:v>
                </c:pt>
                <c:pt idx="1713" formatCode="General">
                  <c:v>0.48068675100000002</c:v>
                </c:pt>
                <c:pt idx="1714" formatCode="General">
                  <c:v>0.66662063500000002</c:v>
                </c:pt>
                <c:pt idx="1715" formatCode="General">
                  <c:v>1.060532563</c:v>
                </c:pt>
                <c:pt idx="1716" formatCode="General">
                  <c:v>1.0169335180000001</c:v>
                </c:pt>
                <c:pt idx="1717" formatCode="General">
                  <c:v>1.3301824170000001</c:v>
                </c:pt>
                <c:pt idx="1718" formatCode="General">
                  <c:v>1.4556015069999999</c:v>
                </c:pt>
                <c:pt idx="1719" formatCode="General">
                  <c:v>1.9185305939999999</c:v>
                </c:pt>
                <c:pt idx="1720" formatCode="General">
                  <c:v>1.093086612</c:v>
                </c:pt>
                <c:pt idx="1721" formatCode="General">
                  <c:v>0.75144669600000003</c:v>
                </c:pt>
                <c:pt idx="1722" formatCode="General">
                  <c:v>0.10137823999999999</c:v>
                </c:pt>
                <c:pt idx="1723" formatCode="General">
                  <c:v>7.7088482999999999E-2</c:v>
                </c:pt>
                <c:pt idx="1724" formatCode="General">
                  <c:v>6.7269918999999997E-2</c:v>
                </c:pt>
                <c:pt idx="1725" formatCode="General">
                  <c:v>5.2355248E-2</c:v>
                </c:pt>
                <c:pt idx="1726" formatCode="General">
                  <c:v>4.776093E-2</c:v>
                </c:pt>
                <c:pt idx="1727" formatCode="General">
                  <c:v>2.1584012E-2</c:v>
                </c:pt>
                <c:pt idx="1728" formatCode="General">
                  <c:v>2.6357385000000001E-2</c:v>
                </c:pt>
                <c:pt idx="1729" formatCode="General">
                  <c:v>2.9461681E-2</c:v>
                </c:pt>
                <c:pt idx="1730" formatCode="General">
                  <c:v>2.9402385999999999E-2</c:v>
                </c:pt>
                <c:pt idx="1731" formatCode="General">
                  <c:v>2.5834929E-2</c:v>
                </c:pt>
                <c:pt idx="1732" formatCode="General">
                  <c:v>4.1238358000000003E-2</c:v>
                </c:pt>
                <c:pt idx="1733" formatCode="General">
                  <c:v>4.4776265000000003E-2</c:v>
                </c:pt>
                <c:pt idx="1734" formatCode="General">
                  <c:v>3.7124189000000002E-2</c:v>
                </c:pt>
                <c:pt idx="1735" formatCode="General">
                  <c:v>3.8790405E-2</c:v>
                </c:pt>
                <c:pt idx="1736" formatCode="General">
                  <c:v>5.9185740000000001E-2</c:v>
                </c:pt>
                <c:pt idx="1737" formatCode="General">
                  <c:v>2.4069324999999999E-2</c:v>
                </c:pt>
                <c:pt idx="1738" formatCode="General">
                  <c:v>6.8490599999999997E-3</c:v>
                </c:pt>
                <c:pt idx="1739" formatCode="General">
                  <c:v>3.6938209999999999E-3</c:v>
                </c:pt>
                <c:pt idx="1740" formatCode="General">
                  <c:v>2.8667469999999998E-3</c:v>
                </c:pt>
                <c:pt idx="1741" formatCode="General">
                  <c:v>1.538686E-2</c:v>
                </c:pt>
                <c:pt idx="1742" formatCode="General">
                  <c:v>1.0698296E-2</c:v>
                </c:pt>
                <c:pt idx="1743" formatCode="General">
                  <c:v>1.4227307E-2</c:v>
                </c:pt>
                <c:pt idx="1744" formatCode="General">
                  <c:v>1.85305E-3</c:v>
                </c:pt>
                <c:pt idx="1745" formatCode="General">
                  <c:v>1.5584590000000001E-3</c:v>
                </c:pt>
                <c:pt idx="1746" formatCode="General">
                  <c:v>1.365378E-3</c:v>
                </c:pt>
                <c:pt idx="1747" formatCode="General">
                  <c:v>1.8050570000000001E-3</c:v>
                </c:pt>
                <c:pt idx="1748" formatCode="General">
                  <c:v>3.6117739999999999E-3</c:v>
                </c:pt>
                <c:pt idx="1749" formatCode="General">
                  <c:v>2.5082339999999998E-3</c:v>
                </c:pt>
                <c:pt idx="1750" formatCode="General">
                  <c:v>1.734679E-3</c:v>
                </c:pt>
                <c:pt idx="1751" formatCode="General">
                  <c:v>1.684402E-3</c:v>
                </c:pt>
                <c:pt idx="1752" formatCode="General">
                  <c:v>1.2809220000000001E-3</c:v>
                </c:pt>
                <c:pt idx="1753" formatCode="General">
                  <c:v>1.144794E-3</c:v>
                </c:pt>
                <c:pt idx="1754" formatCode="General">
                  <c:v>1.2051690000000001E-3</c:v>
                </c:pt>
                <c:pt idx="1755" formatCode="General">
                  <c:v>9.1164100000000004E-4</c:v>
                </c:pt>
                <c:pt idx="1756" formatCode="General">
                  <c:v>1.358235E-3</c:v>
                </c:pt>
                <c:pt idx="1757" formatCode="General">
                  <c:v>3.1612399999999998E-4</c:v>
                </c:pt>
                <c:pt idx="1758" formatCode="General">
                  <c:v>2.346679E-3</c:v>
                </c:pt>
                <c:pt idx="1759" formatCode="General">
                  <c:v>1.131808E-3</c:v>
                </c:pt>
                <c:pt idx="1760" formatCode="General">
                  <c:v>1.222934E-3</c:v>
                </c:pt>
                <c:pt idx="1761" formatCode="General">
                  <c:v>4.5938929999999999E-3</c:v>
                </c:pt>
                <c:pt idx="1762" formatCode="General">
                  <c:v>3.7297900000000002E-3</c:v>
                </c:pt>
                <c:pt idx="1763" formatCode="General">
                  <c:v>2.758024E-3</c:v>
                </c:pt>
                <c:pt idx="1764" formatCode="General">
                  <c:v>1.919699E-3</c:v>
                </c:pt>
                <c:pt idx="1765" formatCode="General">
                  <c:v>8.8164899999999997E-4</c:v>
                </c:pt>
                <c:pt idx="1766" formatCode="General">
                  <c:v>9.8542030000000006E-3</c:v>
                </c:pt>
                <c:pt idx="1767" formatCode="General">
                  <c:v>2.6802876999999999E-2</c:v>
                </c:pt>
                <c:pt idx="1768" formatCode="General">
                  <c:v>2.8257769999999998E-3</c:v>
                </c:pt>
                <c:pt idx="1769" formatCode="General">
                  <c:v>1.969007E-3</c:v>
                </c:pt>
                <c:pt idx="1770" formatCode="General">
                  <c:v>2.3617399999999999E-4</c:v>
                </c:pt>
                <c:pt idx="1771" formatCode="General">
                  <c:v>1.3859000000000001E-4</c:v>
                </c:pt>
                <c:pt idx="1772" formatCode="General">
                  <c:v>1.2894E-4</c:v>
                </c:pt>
                <c:pt idx="1773" formatCode="General">
                  <c:v>8.2093200000000002E-4</c:v>
                </c:pt>
                <c:pt idx="1774" formatCode="General">
                  <c:v>9.3116900000000003E-4</c:v>
                </c:pt>
                <c:pt idx="1775" formatCode="General">
                  <c:v>4.0980200000000002E-4</c:v>
                </c:pt>
                <c:pt idx="1776" formatCode="General">
                  <c:v>1.279114E-3</c:v>
                </c:pt>
                <c:pt idx="1777" formatCode="General">
                  <c:v>7.9632499999999996E-4</c:v>
                </c:pt>
                <c:pt idx="1778" formatCode="General">
                  <c:v>9.2664600000000005E-4</c:v>
                </c:pt>
                <c:pt idx="1779" formatCode="General">
                  <c:v>8.6885800000000002E-4</c:v>
                </c:pt>
                <c:pt idx="1780" formatCode="General">
                  <c:v>1.5684119999999999E-3</c:v>
                </c:pt>
                <c:pt idx="1781" formatCode="General">
                  <c:v>2.8153500000000002E-4</c:v>
                </c:pt>
                <c:pt idx="1782">
                  <c:v>5.1400000000000003E-5</c:v>
                </c:pt>
                <c:pt idx="1783">
                  <c:v>1.04E-5</c:v>
                </c:pt>
                <c:pt idx="1784" formatCode="General">
                  <c:v>1.3164900000000001E-4</c:v>
                </c:pt>
                <c:pt idx="1785">
                  <c:v>5.1999999999999997E-5</c:v>
                </c:pt>
                <c:pt idx="1786">
                  <c:v>6.7399999999999998E-5</c:v>
                </c:pt>
                <c:pt idx="1787">
                  <c:v>1.34E-5</c:v>
                </c:pt>
                <c:pt idx="1788">
                  <c:v>5.3900000000000005E-7</c:v>
                </c:pt>
                <c:pt idx="1789" formatCode="General">
                  <c:v>1.24401E-4</c:v>
                </c:pt>
                <c:pt idx="1790">
                  <c:v>3.93E-5</c:v>
                </c:pt>
                <c:pt idx="1791">
                  <c:v>9.2200000000000005E-5</c:v>
                </c:pt>
                <c:pt idx="1792">
                  <c:v>5.91E-5</c:v>
                </c:pt>
                <c:pt idx="1793" formatCode="General">
                  <c:v>2.2881999999999999E-4</c:v>
                </c:pt>
                <c:pt idx="1794" formatCode="General">
                  <c:v>4.9580499999999999E-4</c:v>
                </c:pt>
                <c:pt idx="1795" formatCode="General">
                  <c:v>2.9308099999999999E-4</c:v>
                </c:pt>
                <c:pt idx="1796" formatCode="General">
                  <c:v>4.50204E-4</c:v>
                </c:pt>
                <c:pt idx="1797" formatCode="General">
                  <c:v>4.51409E-4</c:v>
                </c:pt>
                <c:pt idx="1798" formatCode="General">
                  <c:v>9.835899999999999E-4</c:v>
                </c:pt>
                <c:pt idx="1799" formatCode="General">
                  <c:v>2.8102100000000001E-3</c:v>
                </c:pt>
                <c:pt idx="1800" formatCode="General">
                  <c:v>8.3440499999999998E-4</c:v>
                </c:pt>
                <c:pt idx="1801" formatCode="General">
                  <c:v>7.2096900000000002E-4</c:v>
                </c:pt>
                <c:pt idx="1802">
                  <c:v>8.1299999999999997E-5</c:v>
                </c:pt>
                <c:pt idx="1803">
                  <c:v>3.4799999999999999E-5</c:v>
                </c:pt>
                <c:pt idx="1804" formatCode="General">
                  <c:v>2.2089899999999999E-4</c:v>
                </c:pt>
                <c:pt idx="1805" formatCode="General">
                  <c:v>7.5305019999999997E-3</c:v>
                </c:pt>
                <c:pt idx="1806" formatCode="General">
                  <c:v>1.4298199999999999E-4</c:v>
                </c:pt>
                <c:pt idx="1807" formatCode="General">
                  <c:v>2.4536089999999998E-3</c:v>
                </c:pt>
                <c:pt idx="1808" formatCode="General">
                  <c:v>4.2509749999999997E-3</c:v>
                </c:pt>
                <c:pt idx="1809" formatCode="General">
                  <c:v>5.9015000000000001E-4</c:v>
                </c:pt>
                <c:pt idx="1810" formatCode="General">
                  <c:v>2.9510400000000003E-4</c:v>
                </c:pt>
                <c:pt idx="1811" formatCode="General">
                  <c:v>6.3860970000000003E-3</c:v>
                </c:pt>
                <c:pt idx="1812" formatCode="General">
                  <c:v>1.9157340000000001E-3</c:v>
                </c:pt>
                <c:pt idx="1813" formatCode="General">
                  <c:v>5.79325E-4</c:v>
                </c:pt>
                <c:pt idx="1814" formatCode="General">
                  <c:v>2.56238E-4</c:v>
                </c:pt>
                <c:pt idx="1815" formatCode="General">
                  <c:v>4.29333E-4</c:v>
                </c:pt>
                <c:pt idx="1816" formatCode="General">
                  <c:v>6.0406499999999998E-4</c:v>
                </c:pt>
                <c:pt idx="1817" formatCode="General">
                  <c:v>1.3608940000000001E-3</c:v>
                </c:pt>
                <c:pt idx="1818">
                  <c:v>6.58E-5</c:v>
                </c:pt>
                <c:pt idx="1819">
                  <c:v>5.52E-5</c:v>
                </c:pt>
                <c:pt idx="1820" formatCode="General">
                  <c:v>7.2870200000000002E-4</c:v>
                </c:pt>
                <c:pt idx="1821" formatCode="General">
                  <c:v>4.5693799999999999E-4</c:v>
                </c:pt>
                <c:pt idx="1822">
                  <c:v>5.8400000000000003E-5</c:v>
                </c:pt>
                <c:pt idx="1823" formatCode="General">
                  <c:v>1.02626E-4</c:v>
                </c:pt>
                <c:pt idx="1824" formatCode="General">
                  <c:v>2.4499400000000001E-4</c:v>
                </c:pt>
                <c:pt idx="1825" formatCode="General">
                  <c:v>7.7202E-4</c:v>
                </c:pt>
                <c:pt idx="1826" formatCode="General">
                  <c:v>8.1448999999999996E-4</c:v>
                </c:pt>
                <c:pt idx="1827" formatCode="General">
                  <c:v>1.8138599999999999E-4</c:v>
                </c:pt>
                <c:pt idx="1828">
                  <c:v>1.8300000000000001E-5</c:v>
                </c:pt>
                <c:pt idx="1829">
                  <c:v>8.1899999999999995E-6</c:v>
                </c:pt>
                <c:pt idx="1830">
                  <c:v>9.4200000000000004E-7</c:v>
                </c:pt>
                <c:pt idx="1831">
                  <c:v>1.8300000000000001E-6</c:v>
                </c:pt>
                <c:pt idx="1832">
                  <c:v>5.4000000000000002E-7</c:v>
                </c:pt>
                <c:pt idx="1833">
                  <c:v>5.3699999999999997E-5</c:v>
                </c:pt>
                <c:pt idx="1834">
                  <c:v>5.66E-5</c:v>
                </c:pt>
                <c:pt idx="1835" formatCode="General">
                  <c:v>1.50989E-4</c:v>
                </c:pt>
                <c:pt idx="1836" formatCode="General">
                  <c:v>1.514182E-3</c:v>
                </c:pt>
                <c:pt idx="1837" formatCode="General">
                  <c:v>1.0048329999999999E-3</c:v>
                </c:pt>
                <c:pt idx="1838">
                  <c:v>8.6000000000000003E-5</c:v>
                </c:pt>
                <c:pt idx="1839" formatCode="General">
                  <c:v>1.0759099999999999E-4</c:v>
                </c:pt>
                <c:pt idx="1840">
                  <c:v>1.2300000000000001E-5</c:v>
                </c:pt>
                <c:pt idx="1841">
                  <c:v>2.0400000000000001E-5</c:v>
                </c:pt>
                <c:pt idx="1842" formatCode="General">
                  <c:v>1.27359E-2</c:v>
                </c:pt>
                <c:pt idx="1843" formatCode="General">
                  <c:v>0.17918071899999999</c:v>
                </c:pt>
                <c:pt idx="1844" formatCode="General">
                  <c:v>1.056612E-3</c:v>
                </c:pt>
                <c:pt idx="1845" formatCode="General">
                  <c:v>1.6674999999999999E-4</c:v>
                </c:pt>
                <c:pt idx="1846" formatCode="General">
                  <c:v>3.1142399999999998E-4</c:v>
                </c:pt>
                <c:pt idx="1847" formatCode="General">
                  <c:v>3.4266400000000001E-4</c:v>
                </c:pt>
                <c:pt idx="1848" formatCode="General">
                  <c:v>4.5021900000000002E-4</c:v>
                </c:pt>
                <c:pt idx="1849" formatCode="General">
                  <c:v>2.6657800000000001E-4</c:v>
                </c:pt>
                <c:pt idx="1850" formatCode="General">
                  <c:v>5.9028800000000001E-4</c:v>
                </c:pt>
                <c:pt idx="1851" formatCode="General">
                  <c:v>7.1712999999999996E-4</c:v>
                </c:pt>
                <c:pt idx="1852" formatCode="General">
                  <c:v>2.6234969999999998E-3</c:v>
                </c:pt>
                <c:pt idx="1853" formatCode="General">
                  <c:v>6.5772400000000005E-4</c:v>
                </c:pt>
                <c:pt idx="1854" formatCode="General">
                  <c:v>6.0140499999999995E-4</c:v>
                </c:pt>
                <c:pt idx="1855" formatCode="General">
                  <c:v>1.1474199999999999E-3</c:v>
                </c:pt>
                <c:pt idx="1856" formatCode="General">
                  <c:v>1.4784189999999999E-3</c:v>
                </c:pt>
                <c:pt idx="1857" formatCode="General">
                  <c:v>6.2183200000000001E-4</c:v>
                </c:pt>
                <c:pt idx="1858" formatCode="General">
                  <c:v>6.3960600000000003E-4</c:v>
                </c:pt>
                <c:pt idx="1859" formatCode="General">
                  <c:v>4.8571910000000003E-3</c:v>
                </c:pt>
                <c:pt idx="1860" formatCode="General">
                  <c:v>7.0479019000000004E-2</c:v>
                </c:pt>
                <c:pt idx="1861" formatCode="General">
                  <c:v>0.15148271499999999</c:v>
                </c:pt>
                <c:pt idx="1862" formatCode="General">
                  <c:v>3.9155160000000001E-2</c:v>
                </c:pt>
                <c:pt idx="1863" formatCode="General">
                  <c:v>1.442689E-3</c:v>
                </c:pt>
                <c:pt idx="1864" formatCode="General">
                  <c:v>1.0743009999999999E-3</c:v>
                </c:pt>
                <c:pt idx="1865" formatCode="General">
                  <c:v>2.6615380000000002E-3</c:v>
                </c:pt>
                <c:pt idx="1866" formatCode="General">
                  <c:v>2.3323129999999999E-3</c:v>
                </c:pt>
                <c:pt idx="1867" formatCode="General">
                  <c:v>1.4798833000000001E-2</c:v>
                </c:pt>
                <c:pt idx="1868" formatCode="General">
                  <c:v>1.8394674E-2</c:v>
                </c:pt>
                <c:pt idx="1869" formatCode="General">
                  <c:v>2.1466499999999999E-3</c:v>
                </c:pt>
                <c:pt idx="1870" formatCode="General">
                  <c:v>1.0813453000000001E-2</c:v>
                </c:pt>
                <c:pt idx="1871" formatCode="General">
                  <c:v>0.11503081800000001</c:v>
                </c:pt>
                <c:pt idx="1872" formatCode="General">
                  <c:v>0.56772465900000002</c:v>
                </c:pt>
                <c:pt idx="1873" formatCode="General">
                  <c:v>1.2788442000000001E-2</c:v>
                </c:pt>
                <c:pt idx="1874" formatCode="General">
                  <c:v>2.7757120000000001E-3</c:v>
                </c:pt>
                <c:pt idx="1875" formatCode="General">
                  <c:v>5.4256069999999998E-3</c:v>
                </c:pt>
                <c:pt idx="1876" formatCode="General">
                  <c:v>3.5767989999999999E-3</c:v>
                </c:pt>
                <c:pt idx="1877" formatCode="General">
                  <c:v>1.0232252000000001E-2</c:v>
                </c:pt>
                <c:pt idx="1878" formatCode="General">
                  <c:v>1.6486712000000001E-2</c:v>
                </c:pt>
                <c:pt idx="1879" formatCode="General">
                  <c:v>4.4983889999999999E-2</c:v>
                </c:pt>
                <c:pt idx="1880" formatCode="General">
                  <c:v>4.7451739999999996E-3</c:v>
                </c:pt>
                <c:pt idx="1881" formatCode="General">
                  <c:v>1.3795569000000001E-2</c:v>
                </c:pt>
                <c:pt idx="1882" formatCode="General">
                  <c:v>1.8440492999999999E-2</c:v>
                </c:pt>
                <c:pt idx="1883" formatCode="General">
                  <c:v>1.0897901999999999E-2</c:v>
                </c:pt>
                <c:pt idx="1884" formatCode="General">
                  <c:v>1.0044482E-2</c:v>
                </c:pt>
                <c:pt idx="1885" formatCode="General">
                  <c:v>2.2881390000000001E-2</c:v>
                </c:pt>
                <c:pt idx="1886" formatCode="General">
                  <c:v>3.047157E-2</c:v>
                </c:pt>
                <c:pt idx="1887" formatCode="General">
                  <c:v>4.7833014E-2</c:v>
                </c:pt>
                <c:pt idx="1888" formatCode="General">
                  <c:v>5.0880524000000003E-2</c:v>
                </c:pt>
                <c:pt idx="1889" formatCode="General">
                  <c:v>3.1309589999999998E-2</c:v>
                </c:pt>
                <c:pt idx="1890" formatCode="General">
                  <c:v>3.7606041999999999E-2</c:v>
                </c:pt>
                <c:pt idx="1891" formatCode="General">
                  <c:v>4.4525472000000003E-2</c:v>
                </c:pt>
                <c:pt idx="1892" formatCode="General">
                  <c:v>4.0614069000000003E-2</c:v>
                </c:pt>
                <c:pt idx="1893" formatCode="General">
                  <c:v>3.9235355E-2</c:v>
                </c:pt>
                <c:pt idx="1894" formatCode="General">
                  <c:v>1.4037757E-2</c:v>
                </c:pt>
                <c:pt idx="1895" formatCode="General">
                  <c:v>1.9241916000000001E-2</c:v>
                </c:pt>
                <c:pt idx="1896" formatCode="General">
                  <c:v>3.3020583999999999E-2</c:v>
                </c:pt>
                <c:pt idx="1897" formatCode="General">
                  <c:v>2.9907703000000001E-2</c:v>
                </c:pt>
                <c:pt idx="1898" formatCode="General">
                  <c:v>2.3888829E-2</c:v>
                </c:pt>
                <c:pt idx="1899" formatCode="General">
                  <c:v>1.1159706E-2</c:v>
                </c:pt>
                <c:pt idx="1900" formatCode="General">
                  <c:v>7.2924836000000007E-2</c:v>
                </c:pt>
                <c:pt idx="1901" formatCode="General">
                  <c:v>5.9184459999999999E-3</c:v>
                </c:pt>
                <c:pt idx="1902" formatCode="General">
                  <c:v>1.6434608999999999E-2</c:v>
                </c:pt>
                <c:pt idx="1903" formatCode="General">
                  <c:v>3.1433439000000001E-2</c:v>
                </c:pt>
                <c:pt idx="1904" formatCode="General">
                  <c:v>3.3419211999999997E-2</c:v>
                </c:pt>
                <c:pt idx="1905" formatCode="General">
                  <c:v>1.609286E-2</c:v>
                </c:pt>
                <c:pt idx="1906" formatCode="General">
                  <c:v>3.6256898000000003E-2</c:v>
                </c:pt>
                <c:pt idx="1907" formatCode="General">
                  <c:v>2.0461028999999999E-2</c:v>
                </c:pt>
                <c:pt idx="1908" formatCode="General">
                  <c:v>3.9870721999999997E-2</c:v>
                </c:pt>
                <c:pt idx="1909" formatCode="General">
                  <c:v>1.3044887999999999E-2</c:v>
                </c:pt>
                <c:pt idx="1910" formatCode="General">
                  <c:v>2.4582282E-2</c:v>
                </c:pt>
                <c:pt idx="1911" formatCode="General">
                  <c:v>5.2253464999999999E-2</c:v>
                </c:pt>
                <c:pt idx="1912" formatCode="General">
                  <c:v>4.8458950000000001E-2</c:v>
                </c:pt>
                <c:pt idx="1913" formatCode="General">
                  <c:v>1.8961235999999999E-2</c:v>
                </c:pt>
                <c:pt idx="1914" formatCode="General">
                  <c:v>2.3137086000000001E-2</c:v>
                </c:pt>
                <c:pt idx="1915" formatCode="General">
                  <c:v>1.975559E-2</c:v>
                </c:pt>
                <c:pt idx="1916" formatCode="General">
                  <c:v>2.9561364E-2</c:v>
                </c:pt>
                <c:pt idx="1917" formatCode="General">
                  <c:v>2.8241889999999999E-2</c:v>
                </c:pt>
                <c:pt idx="1918" formatCode="General">
                  <c:v>1.1251944E-2</c:v>
                </c:pt>
                <c:pt idx="1919" formatCode="General">
                  <c:v>1.4149164000000001E-2</c:v>
                </c:pt>
                <c:pt idx="1920" formatCode="General">
                  <c:v>9.6983439999999994E-3</c:v>
                </c:pt>
                <c:pt idx="1921" formatCode="General">
                  <c:v>2.3622875000000002E-2</c:v>
                </c:pt>
                <c:pt idx="1922" formatCode="General">
                  <c:v>4.2445376999999999E-2</c:v>
                </c:pt>
                <c:pt idx="1923" formatCode="General">
                  <c:v>7.9295747E-2</c:v>
                </c:pt>
                <c:pt idx="1924" formatCode="General">
                  <c:v>7.4442054999999993E-2</c:v>
                </c:pt>
                <c:pt idx="1925" formatCode="General">
                  <c:v>3.3210983999999999E-2</c:v>
                </c:pt>
                <c:pt idx="1926" formatCode="General">
                  <c:v>2.3573335000000001E-2</c:v>
                </c:pt>
                <c:pt idx="1927" formatCode="General">
                  <c:v>3.9333558999999997E-2</c:v>
                </c:pt>
                <c:pt idx="1928" formatCode="General">
                  <c:v>4.3877451999999997E-2</c:v>
                </c:pt>
                <c:pt idx="1929" formatCode="General">
                  <c:v>3.0733996E-2</c:v>
                </c:pt>
                <c:pt idx="1930" formatCode="General">
                  <c:v>4.9966129999999997E-2</c:v>
                </c:pt>
                <c:pt idx="1931" formatCode="General">
                  <c:v>6.6282084000000005E-2</c:v>
                </c:pt>
                <c:pt idx="1932" formatCode="General">
                  <c:v>4.079605E-2</c:v>
                </c:pt>
                <c:pt idx="1933" formatCode="General">
                  <c:v>5.8567198000000001E-2</c:v>
                </c:pt>
                <c:pt idx="1934" formatCode="General">
                  <c:v>0.18651390000000001</c:v>
                </c:pt>
                <c:pt idx="1935" formatCode="General">
                  <c:v>0.26416868500000001</c:v>
                </c:pt>
                <c:pt idx="1936" formatCode="General">
                  <c:v>0.15131275</c:v>
                </c:pt>
                <c:pt idx="1937" formatCode="General">
                  <c:v>7.0472919999999994E-2</c:v>
                </c:pt>
                <c:pt idx="1938" formatCode="General">
                  <c:v>9.6088615000000002E-2</c:v>
                </c:pt>
                <c:pt idx="1939" formatCode="General">
                  <c:v>0.105485104</c:v>
                </c:pt>
                <c:pt idx="1940" formatCode="General">
                  <c:v>0.135810185</c:v>
                </c:pt>
                <c:pt idx="1941" formatCode="General">
                  <c:v>0.168711208</c:v>
                </c:pt>
                <c:pt idx="1942" formatCode="General">
                  <c:v>0.194294255</c:v>
                </c:pt>
                <c:pt idx="1943" formatCode="General">
                  <c:v>0.146555662</c:v>
                </c:pt>
                <c:pt idx="1944" formatCode="General">
                  <c:v>0.211133506</c:v>
                </c:pt>
                <c:pt idx="1945" formatCode="General">
                  <c:v>0.19044167400000001</c:v>
                </c:pt>
                <c:pt idx="1946" formatCode="General">
                  <c:v>0.11067041499999999</c:v>
                </c:pt>
                <c:pt idx="1947" formatCode="General">
                  <c:v>3.4733374999999997E-2</c:v>
                </c:pt>
                <c:pt idx="1948" formatCode="General">
                  <c:v>5.0862388000000001E-2</c:v>
                </c:pt>
                <c:pt idx="1949" formatCode="General">
                  <c:v>5.3203207000000002E-2</c:v>
                </c:pt>
                <c:pt idx="1950" formatCode="General">
                  <c:v>6.6958970000000007E-2</c:v>
                </c:pt>
                <c:pt idx="1951" formatCode="General">
                  <c:v>0.120859811</c:v>
                </c:pt>
                <c:pt idx="1952" formatCode="General">
                  <c:v>0.12928145899999999</c:v>
                </c:pt>
                <c:pt idx="1953" formatCode="General">
                  <c:v>0.188739568</c:v>
                </c:pt>
                <c:pt idx="1954" formatCode="General">
                  <c:v>0.16274675</c:v>
                </c:pt>
                <c:pt idx="1955" formatCode="General">
                  <c:v>0.18077358099999999</c:v>
                </c:pt>
                <c:pt idx="1956" formatCode="General">
                  <c:v>0.139691065</c:v>
                </c:pt>
                <c:pt idx="1957" formatCode="General">
                  <c:v>4.2122473000000001E-2</c:v>
                </c:pt>
                <c:pt idx="1958" formatCode="General">
                  <c:v>7.2549275999999996E-2</c:v>
                </c:pt>
                <c:pt idx="1959" formatCode="General">
                  <c:v>8.2319813000000006E-2</c:v>
                </c:pt>
                <c:pt idx="1960" formatCode="General">
                  <c:v>8.6315899000000001E-2</c:v>
                </c:pt>
                <c:pt idx="1961" formatCode="General">
                  <c:v>0.148325082</c:v>
                </c:pt>
                <c:pt idx="1962" formatCode="General">
                  <c:v>0.194777859</c:v>
                </c:pt>
                <c:pt idx="1963" formatCode="General">
                  <c:v>0.237461423</c:v>
                </c:pt>
                <c:pt idx="1964" formatCode="General">
                  <c:v>0.32523569200000002</c:v>
                </c:pt>
                <c:pt idx="1965" formatCode="General">
                  <c:v>0.29540321000000003</c:v>
                </c:pt>
                <c:pt idx="1966" formatCode="General">
                  <c:v>0.34762881699999998</c:v>
                </c:pt>
                <c:pt idx="1967" formatCode="General">
                  <c:v>0.34101161899999999</c:v>
                </c:pt>
                <c:pt idx="1968" formatCode="General">
                  <c:v>0.38642989700000002</c:v>
                </c:pt>
                <c:pt idx="1969" formatCode="General">
                  <c:v>0.36392616100000003</c:v>
                </c:pt>
                <c:pt idx="1970" formatCode="General">
                  <c:v>0.45575545699999997</c:v>
                </c:pt>
                <c:pt idx="1971" formatCode="General">
                  <c:v>0.35417614400000003</c:v>
                </c:pt>
                <c:pt idx="1972" formatCode="General">
                  <c:v>0.229852164</c:v>
                </c:pt>
                <c:pt idx="1973" formatCode="General">
                  <c:v>0.18661866099999999</c:v>
                </c:pt>
                <c:pt idx="1974" formatCode="General">
                  <c:v>0.133417219</c:v>
                </c:pt>
                <c:pt idx="1975" formatCode="General">
                  <c:v>0.52078497199999996</c:v>
                </c:pt>
                <c:pt idx="1976" formatCode="General">
                  <c:v>0.58172809299999995</c:v>
                </c:pt>
                <c:pt idx="1977" formatCode="General">
                  <c:v>0.33852321800000001</c:v>
                </c:pt>
                <c:pt idx="1978" formatCode="General">
                  <c:v>0.28537133599999998</c:v>
                </c:pt>
                <c:pt idx="1979" formatCode="General">
                  <c:v>0.26598589500000003</c:v>
                </c:pt>
                <c:pt idx="1980" formatCode="General">
                  <c:v>0.25210624399999998</c:v>
                </c:pt>
                <c:pt idx="1981" formatCode="General">
                  <c:v>0.32360807600000002</c:v>
                </c:pt>
                <c:pt idx="1982" formatCode="General">
                  <c:v>0.27266069799999998</c:v>
                </c:pt>
                <c:pt idx="1983" formatCode="General">
                  <c:v>0.57619222599999997</c:v>
                </c:pt>
                <c:pt idx="1984" formatCode="General">
                  <c:v>0.54450249799999995</c:v>
                </c:pt>
                <c:pt idx="1985" formatCode="General">
                  <c:v>0.472772521</c:v>
                </c:pt>
                <c:pt idx="1986" formatCode="General">
                  <c:v>0.84674671199999996</c:v>
                </c:pt>
                <c:pt idx="1987" formatCode="General">
                  <c:v>0.63325956400000005</c:v>
                </c:pt>
                <c:pt idx="1988" formatCode="General">
                  <c:v>0.46422402699999998</c:v>
                </c:pt>
                <c:pt idx="1989" formatCode="General">
                  <c:v>0.361392669</c:v>
                </c:pt>
                <c:pt idx="1990" formatCode="General">
                  <c:v>0.34953482499999999</c:v>
                </c:pt>
                <c:pt idx="1991" formatCode="General">
                  <c:v>0.65989465599999997</c:v>
                </c:pt>
                <c:pt idx="1992" formatCode="General">
                  <c:v>2.3346020059999999</c:v>
                </c:pt>
                <c:pt idx="1993" formatCode="General">
                  <c:v>2.7383989299999998</c:v>
                </c:pt>
                <c:pt idx="1994" formatCode="General">
                  <c:v>1.1476176899999999</c:v>
                </c:pt>
                <c:pt idx="1995" formatCode="General">
                  <c:v>0.25126758500000002</c:v>
                </c:pt>
                <c:pt idx="1996" formatCode="General">
                  <c:v>0.30453702399999999</c:v>
                </c:pt>
                <c:pt idx="1997" formatCode="General">
                  <c:v>0.59055722099999997</c:v>
                </c:pt>
                <c:pt idx="1998" formatCode="General">
                  <c:v>0.53324130000000003</c:v>
                </c:pt>
                <c:pt idx="1999" formatCode="General">
                  <c:v>0.68337051100000001</c:v>
                </c:pt>
                <c:pt idx="2000" formatCode="General">
                  <c:v>1.1123797980000001</c:v>
                </c:pt>
                <c:pt idx="2001" formatCode="General">
                  <c:v>0.85067011199999998</c:v>
                </c:pt>
                <c:pt idx="2002" formatCode="General">
                  <c:v>0.93037578300000001</c:v>
                </c:pt>
                <c:pt idx="2003" formatCode="General">
                  <c:v>1.329108191</c:v>
                </c:pt>
                <c:pt idx="2004" formatCode="General">
                  <c:v>0.71679447299999999</c:v>
                </c:pt>
                <c:pt idx="2005" formatCode="General">
                  <c:v>1.002968713</c:v>
                </c:pt>
                <c:pt idx="2006" formatCode="General">
                  <c:v>0.62599877000000004</c:v>
                </c:pt>
                <c:pt idx="2007" formatCode="General">
                  <c:v>0.61144852000000005</c:v>
                </c:pt>
                <c:pt idx="2008" formatCode="General">
                  <c:v>0.74369839199999999</c:v>
                </c:pt>
                <c:pt idx="2009" formatCode="General">
                  <c:v>0.85609165499999995</c:v>
                </c:pt>
                <c:pt idx="2010" formatCode="General">
                  <c:v>0.910856365</c:v>
                </c:pt>
                <c:pt idx="2011" formatCode="General">
                  <c:v>1.0829998000000001</c:v>
                </c:pt>
                <c:pt idx="2012" formatCode="General">
                  <c:v>0.73734187500000004</c:v>
                </c:pt>
                <c:pt idx="2013" formatCode="General">
                  <c:v>0.63746228100000002</c:v>
                </c:pt>
                <c:pt idx="2014" formatCode="General">
                  <c:v>0.69935318599999996</c:v>
                </c:pt>
                <c:pt idx="2015" formatCode="General">
                  <c:v>0.75106035999999998</c:v>
                </c:pt>
                <c:pt idx="2016" formatCode="General">
                  <c:v>1.2114346199999999</c:v>
                </c:pt>
                <c:pt idx="2017" formatCode="General">
                  <c:v>0.66367080599999995</c:v>
                </c:pt>
                <c:pt idx="2018" formatCode="General">
                  <c:v>0.77843422900000003</c:v>
                </c:pt>
                <c:pt idx="2019" formatCode="General">
                  <c:v>0.88277914300000004</c:v>
                </c:pt>
                <c:pt idx="2020" formatCode="General">
                  <c:v>0.94821365499999999</c:v>
                </c:pt>
                <c:pt idx="2021" formatCode="General">
                  <c:v>0.94635867200000001</c:v>
                </c:pt>
                <c:pt idx="2022" formatCode="General">
                  <c:v>0.77394358100000005</c:v>
                </c:pt>
                <c:pt idx="2023" formatCode="General">
                  <c:v>0.55441929400000001</c:v>
                </c:pt>
                <c:pt idx="2024" formatCode="General">
                  <c:v>0.84639407799999999</c:v>
                </c:pt>
                <c:pt idx="2025" formatCode="General">
                  <c:v>1.8984560559999999</c:v>
                </c:pt>
                <c:pt idx="2026" formatCode="General">
                  <c:v>1.27197717</c:v>
                </c:pt>
                <c:pt idx="2027" formatCode="General">
                  <c:v>0.67649172400000002</c:v>
                </c:pt>
                <c:pt idx="2028" formatCode="General">
                  <c:v>0.60830134400000002</c:v>
                </c:pt>
                <c:pt idx="2029" formatCode="General">
                  <c:v>0.66440019299999997</c:v>
                </c:pt>
                <c:pt idx="2030" formatCode="General">
                  <c:v>0.87669978400000004</c:v>
                </c:pt>
                <c:pt idx="2031" formatCode="General">
                  <c:v>0.74320793399999996</c:v>
                </c:pt>
                <c:pt idx="2032" formatCode="General">
                  <c:v>0.69029751100000003</c:v>
                </c:pt>
                <c:pt idx="2033" formatCode="General">
                  <c:v>1.99352437</c:v>
                </c:pt>
                <c:pt idx="2034" formatCode="General">
                  <c:v>1.414080048</c:v>
                </c:pt>
                <c:pt idx="2035" formatCode="General">
                  <c:v>1.0891703319999999</c:v>
                </c:pt>
                <c:pt idx="2036" formatCode="General">
                  <c:v>0.73037043700000004</c:v>
                </c:pt>
                <c:pt idx="2037" formatCode="General">
                  <c:v>1.164094763</c:v>
                </c:pt>
                <c:pt idx="2038" formatCode="General">
                  <c:v>0.87255709000000004</c:v>
                </c:pt>
                <c:pt idx="2039" formatCode="General">
                  <c:v>0.80948226899999998</c:v>
                </c:pt>
                <c:pt idx="2040" formatCode="General">
                  <c:v>0.56876463499999996</c:v>
                </c:pt>
                <c:pt idx="2041" formatCode="General">
                  <c:v>0.62669316200000003</c:v>
                </c:pt>
                <c:pt idx="2042" formatCode="General">
                  <c:v>0.98008805799999998</c:v>
                </c:pt>
                <c:pt idx="2043" formatCode="General">
                  <c:v>0.84536034800000004</c:v>
                </c:pt>
                <c:pt idx="2044" formatCode="General">
                  <c:v>0.55768865300000003</c:v>
                </c:pt>
                <c:pt idx="2045" formatCode="General">
                  <c:v>2.5774941600000001</c:v>
                </c:pt>
                <c:pt idx="2046" formatCode="General">
                  <c:v>3.1366202209999998</c:v>
                </c:pt>
                <c:pt idx="2047" formatCode="General">
                  <c:v>2.2026358849999998</c:v>
                </c:pt>
                <c:pt idx="2048" formatCode="General">
                  <c:v>0.64813741599999997</c:v>
                </c:pt>
                <c:pt idx="2049" formatCode="General">
                  <c:v>1.1273613819999999</c:v>
                </c:pt>
                <c:pt idx="2050" formatCode="General">
                  <c:v>0.822904156</c:v>
                </c:pt>
                <c:pt idx="2051" formatCode="General">
                  <c:v>0.58055089699999995</c:v>
                </c:pt>
                <c:pt idx="2052" formatCode="General">
                  <c:v>0.50720011200000004</c:v>
                </c:pt>
                <c:pt idx="2053" formatCode="General">
                  <c:v>0.64750790599999997</c:v>
                </c:pt>
                <c:pt idx="2054" formatCode="General">
                  <c:v>0.76001454499999999</c:v>
                </c:pt>
                <c:pt idx="2055" formatCode="General">
                  <c:v>1.0839225370000001</c:v>
                </c:pt>
                <c:pt idx="2056" formatCode="General">
                  <c:v>1.4952197789999999</c:v>
                </c:pt>
                <c:pt idx="2057" formatCode="General">
                  <c:v>0.87235280500000001</c:v>
                </c:pt>
                <c:pt idx="2058" formatCode="General">
                  <c:v>1.1196082380000001</c:v>
                </c:pt>
                <c:pt idx="2059" formatCode="General">
                  <c:v>1.5520370000000001</c:v>
                </c:pt>
                <c:pt idx="2060" formatCode="General">
                  <c:v>0.40470038600000002</c:v>
                </c:pt>
                <c:pt idx="2061" formatCode="General">
                  <c:v>0.55548490100000003</c:v>
                </c:pt>
                <c:pt idx="2062" formatCode="General">
                  <c:v>0.38565037800000002</c:v>
                </c:pt>
                <c:pt idx="2063" formatCode="General">
                  <c:v>0.36633303099999998</c:v>
                </c:pt>
                <c:pt idx="2064" formatCode="General">
                  <c:v>0.34712993599999997</c:v>
                </c:pt>
                <c:pt idx="2065" formatCode="General">
                  <c:v>0.57982492299999999</c:v>
                </c:pt>
                <c:pt idx="2066" formatCode="General">
                  <c:v>0.36150633199999999</c:v>
                </c:pt>
                <c:pt idx="2067" formatCode="General">
                  <c:v>0.30351229499999999</c:v>
                </c:pt>
                <c:pt idx="2068" formatCode="General">
                  <c:v>0.22913560499999999</c:v>
                </c:pt>
                <c:pt idx="2069" formatCode="General">
                  <c:v>0.29593662900000001</c:v>
                </c:pt>
                <c:pt idx="2070" formatCode="General">
                  <c:v>0.63516648899999995</c:v>
                </c:pt>
                <c:pt idx="2071" formatCode="General">
                  <c:v>0.20096505000000001</c:v>
                </c:pt>
                <c:pt idx="2072" formatCode="General">
                  <c:v>9.2909387999999996E-2</c:v>
                </c:pt>
                <c:pt idx="2073" formatCode="General">
                  <c:v>7.0344235000000005E-2</c:v>
                </c:pt>
                <c:pt idx="2074" formatCode="General">
                  <c:v>8.0264147999999993E-2</c:v>
                </c:pt>
                <c:pt idx="2075" formatCode="General">
                  <c:v>0.192496052</c:v>
                </c:pt>
                <c:pt idx="2076" formatCode="General">
                  <c:v>0.162681244</c:v>
                </c:pt>
                <c:pt idx="2077" formatCode="General">
                  <c:v>0.14459465699999999</c:v>
                </c:pt>
                <c:pt idx="2078" formatCode="General">
                  <c:v>0.13472956899999999</c:v>
                </c:pt>
                <c:pt idx="2079" formatCode="General">
                  <c:v>0.24589760099999999</c:v>
                </c:pt>
                <c:pt idx="2080" formatCode="General">
                  <c:v>0.30711855199999999</c:v>
                </c:pt>
                <c:pt idx="2081" formatCode="General">
                  <c:v>0.10705107899999999</c:v>
                </c:pt>
                <c:pt idx="2082" formatCode="General">
                  <c:v>6.2702122999999998E-2</c:v>
                </c:pt>
                <c:pt idx="2083" formatCode="General">
                  <c:v>3.6722110000000002E-2</c:v>
                </c:pt>
                <c:pt idx="2084" formatCode="General">
                  <c:v>2.5823531E-2</c:v>
                </c:pt>
                <c:pt idx="2085" formatCode="General">
                  <c:v>2.8780918999999999E-2</c:v>
                </c:pt>
                <c:pt idx="2086" formatCode="General">
                  <c:v>6.2220283000000001E-2</c:v>
                </c:pt>
                <c:pt idx="2087" formatCode="General">
                  <c:v>0.23724815499999999</c:v>
                </c:pt>
                <c:pt idx="2088" formatCode="General">
                  <c:v>0.375569826</c:v>
                </c:pt>
                <c:pt idx="2089" formatCode="General">
                  <c:v>0.271691287</c:v>
                </c:pt>
                <c:pt idx="2090" formatCode="General">
                  <c:v>0.27399837300000002</c:v>
                </c:pt>
                <c:pt idx="2091" formatCode="General">
                  <c:v>0.232406105</c:v>
                </c:pt>
                <c:pt idx="2092" formatCode="General">
                  <c:v>0.16187699899999999</c:v>
                </c:pt>
                <c:pt idx="2093" formatCode="General">
                  <c:v>0.20570661000000001</c:v>
                </c:pt>
                <c:pt idx="2094" formatCode="General">
                  <c:v>0.27684256499999998</c:v>
                </c:pt>
                <c:pt idx="2095" formatCode="General">
                  <c:v>0.53344157699999994</c:v>
                </c:pt>
                <c:pt idx="2096" formatCode="General">
                  <c:v>0.22625246700000001</c:v>
                </c:pt>
                <c:pt idx="2097" formatCode="General">
                  <c:v>0.15313791199999999</c:v>
                </c:pt>
                <c:pt idx="2098" formatCode="General">
                  <c:v>0.13310829900000001</c:v>
                </c:pt>
                <c:pt idx="2099" formatCode="General">
                  <c:v>0.286912958</c:v>
                </c:pt>
                <c:pt idx="2100" formatCode="General">
                  <c:v>0.24129115700000001</c:v>
                </c:pt>
                <c:pt idx="2101" formatCode="General">
                  <c:v>0.53843519900000003</c:v>
                </c:pt>
                <c:pt idx="2102" formatCode="General">
                  <c:v>1.0025448800000001</c:v>
                </c:pt>
                <c:pt idx="2103" formatCode="General">
                  <c:v>0.81011989100000004</c:v>
                </c:pt>
                <c:pt idx="2104" formatCode="General">
                  <c:v>0.33299609400000002</c:v>
                </c:pt>
                <c:pt idx="2105" formatCode="General">
                  <c:v>9.7723656000000006E-2</c:v>
                </c:pt>
                <c:pt idx="2106" formatCode="General">
                  <c:v>0.13590569199999999</c:v>
                </c:pt>
                <c:pt idx="2107" formatCode="General">
                  <c:v>8.5394901999999995E-2</c:v>
                </c:pt>
                <c:pt idx="2108" formatCode="General">
                  <c:v>0.16200009800000001</c:v>
                </c:pt>
                <c:pt idx="2109" formatCode="General">
                  <c:v>0.27854471400000003</c:v>
                </c:pt>
                <c:pt idx="2110" formatCode="General">
                  <c:v>5.7199591000000001E-2</c:v>
                </c:pt>
                <c:pt idx="2111" formatCode="General">
                  <c:v>1.1356143270000001</c:v>
                </c:pt>
                <c:pt idx="2112" formatCode="General">
                  <c:v>1.3518928750000001</c:v>
                </c:pt>
                <c:pt idx="2113" formatCode="General">
                  <c:v>0.107943173</c:v>
                </c:pt>
                <c:pt idx="2114" formatCode="General">
                  <c:v>3.3703795000000002E-2</c:v>
                </c:pt>
                <c:pt idx="2115" formatCode="General">
                  <c:v>2.5298213999999999E-2</c:v>
                </c:pt>
                <c:pt idx="2116" formatCode="General">
                  <c:v>1.3124907E-2</c:v>
                </c:pt>
                <c:pt idx="2117" formatCode="General">
                  <c:v>1.0047624E-2</c:v>
                </c:pt>
                <c:pt idx="2118" formatCode="General">
                  <c:v>8.6456680000000004E-3</c:v>
                </c:pt>
                <c:pt idx="2119" formatCode="General">
                  <c:v>7.1722130000000002E-3</c:v>
                </c:pt>
                <c:pt idx="2120" formatCode="General">
                  <c:v>1.1250088E-2</c:v>
                </c:pt>
                <c:pt idx="2121" formatCode="General">
                  <c:v>1.9003837999999999E-2</c:v>
                </c:pt>
                <c:pt idx="2122" formatCode="General">
                  <c:v>2.0038485000000002E-2</c:v>
                </c:pt>
                <c:pt idx="2123" formatCode="General">
                  <c:v>7.0177803999999996E-2</c:v>
                </c:pt>
                <c:pt idx="2124" formatCode="General">
                  <c:v>5.8431760000000003E-3</c:v>
                </c:pt>
                <c:pt idx="2125" formatCode="General">
                  <c:v>5.1306590000000001E-3</c:v>
                </c:pt>
                <c:pt idx="2126" formatCode="General">
                  <c:v>2.2849290000000002E-3</c:v>
                </c:pt>
                <c:pt idx="2127" formatCode="General">
                  <c:v>2.1328929999999999E-3</c:v>
                </c:pt>
                <c:pt idx="2128" formatCode="General">
                  <c:v>1.2889589999999999E-3</c:v>
                </c:pt>
                <c:pt idx="2129" formatCode="General">
                  <c:v>7.7661799999999997E-4</c:v>
                </c:pt>
                <c:pt idx="2130" formatCode="General">
                  <c:v>7.5476299999999998E-4</c:v>
                </c:pt>
                <c:pt idx="2131" formatCode="General">
                  <c:v>6.0737599999999997E-4</c:v>
                </c:pt>
                <c:pt idx="2132" formatCode="General">
                  <c:v>3.9043299999999998E-4</c:v>
                </c:pt>
                <c:pt idx="2133" formatCode="General">
                  <c:v>8.8626500000000001E-4</c:v>
                </c:pt>
                <c:pt idx="2134" formatCode="General">
                  <c:v>1.485526E-3</c:v>
                </c:pt>
                <c:pt idx="2135" formatCode="General">
                  <c:v>4.6397300000000001E-4</c:v>
                </c:pt>
                <c:pt idx="2136" formatCode="General">
                  <c:v>1.2843290000000001E-3</c:v>
                </c:pt>
                <c:pt idx="2137" formatCode="General">
                  <c:v>2.3359969999999998E-3</c:v>
                </c:pt>
                <c:pt idx="2138" formatCode="General">
                  <c:v>2.9429100000000002E-4</c:v>
                </c:pt>
                <c:pt idx="2139" formatCode="General">
                  <c:v>5.7794900000000002E-4</c:v>
                </c:pt>
                <c:pt idx="2140" formatCode="General">
                  <c:v>1.1501790000000001E-3</c:v>
                </c:pt>
                <c:pt idx="2141" formatCode="General">
                  <c:v>3.0819899999999999E-4</c:v>
                </c:pt>
                <c:pt idx="2142" formatCode="General">
                  <c:v>5.5585499999999996E-4</c:v>
                </c:pt>
                <c:pt idx="2143" formatCode="General">
                  <c:v>7.6154900000000004E-4</c:v>
                </c:pt>
                <c:pt idx="2144" formatCode="General">
                  <c:v>1.7933129999999999E-3</c:v>
                </c:pt>
                <c:pt idx="2145" formatCode="General">
                  <c:v>1.8855090000000001E-3</c:v>
                </c:pt>
                <c:pt idx="2146" formatCode="General">
                  <c:v>2.7174170000000002E-3</c:v>
                </c:pt>
                <c:pt idx="2147" formatCode="General">
                  <c:v>2.980557E-3</c:v>
                </c:pt>
                <c:pt idx="2148" formatCode="General">
                  <c:v>5.4760110000000002E-3</c:v>
                </c:pt>
                <c:pt idx="2149" formatCode="General">
                  <c:v>2.5891320000000001E-3</c:v>
                </c:pt>
                <c:pt idx="2150" formatCode="General">
                  <c:v>1.1483559999999999E-3</c:v>
                </c:pt>
                <c:pt idx="2151" formatCode="General">
                  <c:v>2.1048260000000002E-3</c:v>
                </c:pt>
                <c:pt idx="2152" formatCode="General">
                  <c:v>5.6296999999999996E-3</c:v>
                </c:pt>
                <c:pt idx="2153" formatCode="General">
                  <c:v>3.8657639999999998E-3</c:v>
                </c:pt>
                <c:pt idx="2154" formatCode="General">
                  <c:v>4.1781869999999999E-3</c:v>
                </c:pt>
                <c:pt idx="2155" formatCode="General">
                  <c:v>2.7396310000000002E-3</c:v>
                </c:pt>
                <c:pt idx="2156" formatCode="General">
                  <c:v>4.0961490000000003E-3</c:v>
                </c:pt>
                <c:pt idx="2157" formatCode="General">
                  <c:v>1.523316E-3</c:v>
                </c:pt>
                <c:pt idx="2158" formatCode="General">
                  <c:v>5.0580099999999995E-4</c:v>
                </c:pt>
                <c:pt idx="2159" formatCode="General">
                  <c:v>4.4774799999999998E-4</c:v>
                </c:pt>
                <c:pt idx="2160" formatCode="General">
                  <c:v>6.3770000000000005E-4</c:v>
                </c:pt>
                <c:pt idx="2161" formatCode="General">
                  <c:v>9.0097699999999996E-4</c:v>
                </c:pt>
                <c:pt idx="2162" formatCode="General">
                  <c:v>9.8437500000000001E-4</c:v>
                </c:pt>
                <c:pt idx="2163" formatCode="General">
                  <c:v>1.5152699999999999E-4</c:v>
                </c:pt>
                <c:pt idx="2164" formatCode="General">
                  <c:v>2.06379E-4</c:v>
                </c:pt>
                <c:pt idx="2165" formatCode="General">
                  <c:v>1.016175E-3</c:v>
                </c:pt>
                <c:pt idx="2166" formatCode="General">
                  <c:v>3.8770200000000002E-4</c:v>
                </c:pt>
                <c:pt idx="2167" formatCode="General">
                  <c:v>1.2630399999999999E-4</c:v>
                </c:pt>
                <c:pt idx="2168" formatCode="General">
                  <c:v>1.17796E-4</c:v>
                </c:pt>
                <c:pt idx="2169" formatCode="General">
                  <c:v>1.07682E-4</c:v>
                </c:pt>
                <c:pt idx="2170" formatCode="General">
                  <c:v>1.03089E-4</c:v>
                </c:pt>
                <c:pt idx="2171" formatCode="General">
                  <c:v>1.6611100000000001E-4</c:v>
                </c:pt>
                <c:pt idx="2172" formatCode="General">
                  <c:v>1.4446399999999999E-4</c:v>
                </c:pt>
                <c:pt idx="2173" formatCode="General">
                  <c:v>2.5008099999999998E-4</c:v>
                </c:pt>
                <c:pt idx="2174" formatCode="General">
                  <c:v>6.4279099999999998E-4</c:v>
                </c:pt>
                <c:pt idx="2175" formatCode="General">
                  <c:v>1.9242930000000001E-3</c:v>
                </c:pt>
                <c:pt idx="2176" formatCode="General">
                  <c:v>3.2373100000000001E-4</c:v>
                </c:pt>
                <c:pt idx="2177" formatCode="General">
                  <c:v>1.02262E-4</c:v>
                </c:pt>
                <c:pt idx="2178" formatCode="General">
                  <c:v>1.2194299999999999E-4</c:v>
                </c:pt>
                <c:pt idx="2179">
                  <c:v>3.0700000000000001E-5</c:v>
                </c:pt>
                <c:pt idx="2180" formatCode="General">
                  <c:v>2.49139E-4</c:v>
                </c:pt>
                <c:pt idx="2181" formatCode="General">
                  <c:v>8.21344E-4</c:v>
                </c:pt>
                <c:pt idx="2182" formatCode="General">
                  <c:v>3.3760600000000001E-4</c:v>
                </c:pt>
                <c:pt idx="2183" formatCode="General">
                  <c:v>5.0359999999999999E-4</c:v>
                </c:pt>
                <c:pt idx="2184" formatCode="General">
                  <c:v>4.2517500000000002E-4</c:v>
                </c:pt>
                <c:pt idx="2185" formatCode="General">
                  <c:v>1.5327200000000001E-4</c:v>
                </c:pt>
                <c:pt idx="2186" formatCode="General">
                  <c:v>1.97856E-4</c:v>
                </c:pt>
                <c:pt idx="2187">
                  <c:v>9.6700000000000006E-5</c:v>
                </c:pt>
                <c:pt idx="2188">
                  <c:v>2.3600000000000001E-5</c:v>
                </c:pt>
                <c:pt idx="2189" formatCode="General">
                  <c:v>5.2672049999999996E-3</c:v>
                </c:pt>
                <c:pt idx="2190" formatCode="General">
                  <c:v>2.4325639999999999E-3</c:v>
                </c:pt>
                <c:pt idx="2191" formatCode="General">
                  <c:v>1.8149799999999999E-4</c:v>
                </c:pt>
                <c:pt idx="2192" formatCode="General">
                  <c:v>9.9924699999999998E-4</c:v>
                </c:pt>
                <c:pt idx="2193" formatCode="General">
                  <c:v>2.8272269999999999E-3</c:v>
                </c:pt>
                <c:pt idx="2194" formatCode="General">
                  <c:v>9.6682699999999996E-4</c:v>
                </c:pt>
                <c:pt idx="2195" formatCode="General">
                  <c:v>1.0513530000000001E-3</c:v>
                </c:pt>
                <c:pt idx="2196">
                  <c:v>5.0500000000000001E-5</c:v>
                </c:pt>
                <c:pt idx="2197" formatCode="General">
                  <c:v>1.2553799999999999E-4</c:v>
                </c:pt>
                <c:pt idx="2198" formatCode="General">
                  <c:v>4.7471699999999999E-4</c:v>
                </c:pt>
                <c:pt idx="2199" formatCode="General">
                  <c:v>6.1052600000000002E-4</c:v>
                </c:pt>
                <c:pt idx="2200" formatCode="General">
                  <c:v>3.3348679999999999E-3</c:v>
                </c:pt>
                <c:pt idx="2201" formatCode="General">
                  <c:v>5.8958020000000003E-3</c:v>
                </c:pt>
                <c:pt idx="2202" formatCode="General">
                  <c:v>3.4902599999999998E-3</c:v>
                </c:pt>
                <c:pt idx="2203" formatCode="General">
                  <c:v>4.3675679999999996E-3</c:v>
                </c:pt>
                <c:pt idx="2204" formatCode="General">
                  <c:v>1.944746E-3</c:v>
                </c:pt>
                <c:pt idx="2205" formatCode="General">
                  <c:v>7.2116900000000002E-4</c:v>
                </c:pt>
                <c:pt idx="2206" formatCode="General">
                  <c:v>8.1485300000000004E-4</c:v>
                </c:pt>
                <c:pt idx="2207" formatCode="General">
                  <c:v>0.101236745</c:v>
                </c:pt>
                <c:pt idx="2208" formatCode="General">
                  <c:v>0.13890741400000001</c:v>
                </c:pt>
                <c:pt idx="2209" formatCode="General">
                  <c:v>1.4946569999999999E-3</c:v>
                </c:pt>
                <c:pt idx="2210" formatCode="General">
                  <c:v>3.2085569999999999E-3</c:v>
                </c:pt>
                <c:pt idx="2211" formatCode="General">
                  <c:v>6.0580635000000001E-2</c:v>
                </c:pt>
                <c:pt idx="2212" formatCode="General">
                  <c:v>8.1429039999999994E-2</c:v>
                </c:pt>
                <c:pt idx="2213" formatCode="General">
                  <c:v>3.7809720000000001E-3</c:v>
                </c:pt>
                <c:pt idx="2214" formatCode="General">
                  <c:v>8.8182500000000004E-4</c:v>
                </c:pt>
                <c:pt idx="2215" formatCode="General">
                  <c:v>8.7309900000000001E-4</c:v>
                </c:pt>
                <c:pt idx="2216" formatCode="General">
                  <c:v>1.4125839999999999E-3</c:v>
                </c:pt>
                <c:pt idx="2217" formatCode="General">
                  <c:v>4.8592399999999999E-4</c:v>
                </c:pt>
                <c:pt idx="2218" formatCode="General">
                  <c:v>2.1185029999999999E-3</c:v>
                </c:pt>
                <c:pt idx="2219" formatCode="General">
                  <c:v>1.443454E-3</c:v>
                </c:pt>
                <c:pt idx="2220" formatCode="General">
                  <c:v>5.7115300000000003E-4</c:v>
                </c:pt>
                <c:pt idx="2221" formatCode="General">
                  <c:v>1.306118E-3</c:v>
                </c:pt>
                <c:pt idx="2222" formatCode="General">
                  <c:v>2.423892E-3</c:v>
                </c:pt>
                <c:pt idx="2223" formatCode="General">
                  <c:v>5.0578769999999997E-3</c:v>
                </c:pt>
                <c:pt idx="2224" formatCode="General">
                  <c:v>2.2640030000000001E-3</c:v>
                </c:pt>
                <c:pt idx="2225" formatCode="General">
                  <c:v>2.0976929999999999E-3</c:v>
                </c:pt>
                <c:pt idx="2226" formatCode="General">
                  <c:v>6.7976099999999997E-4</c:v>
                </c:pt>
                <c:pt idx="2227" formatCode="General">
                  <c:v>4.3549649999999997E-3</c:v>
                </c:pt>
                <c:pt idx="2228" formatCode="General">
                  <c:v>6.6430819999999998E-3</c:v>
                </c:pt>
                <c:pt idx="2229" formatCode="General">
                  <c:v>8.4114300000000003E-4</c:v>
                </c:pt>
                <c:pt idx="2230" formatCode="General">
                  <c:v>3.5836100000000002E-4</c:v>
                </c:pt>
                <c:pt idx="2231" formatCode="General">
                  <c:v>4.7231900000000002E-4</c:v>
                </c:pt>
                <c:pt idx="2232" formatCode="General">
                  <c:v>1.83864E-4</c:v>
                </c:pt>
                <c:pt idx="2233" formatCode="General">
                  <c:v>7.5051000000000002E-4</c:v>
                </c:pt>
                <c:pt idx="2234" formatCode="General">
                  <c:v>5.0775450000000001E-3</c:v>
                </c:pt>
                <c:pt idx="2235" formatCode="General">
                  <c:v>6.4381619000000001E-2</c:v>
                </c:pt>
                <c:pt idx="2236" formatCode="General">
                  <c:v>2.7123265000000001E-2</c:v>
                </c:pt>
                <c:pt idx="2237" formatCode="General">
                  <c:v>1.1430149000000001E-2</c:v>
                </c:pt>
                <c:pt idx="2238" formatCode="General">
                  <c:v>2.3565859999999999E-3</c:v>
                </c:pt>
                <c:pt idx="2239" formatCode="General">
                  <c:v>7.0998370000000003E-3</c:v>
                </c:pt>
                <c:pt idx="2240" formatCode="General">
                  <c:v>1.3162577999999999E-2</c:v>
                </c:pt>
                <c:pt idx="2241" formatCode="General">
                  <c:v>7.0173589999999999E-3</c:v>
                </c:pt>
                <c:pt idx="2242" formatCode="General">
                  <c:v>2.3411085000000002E-2</c:v>
                </c:pt>
                <c:pt idx="2243" formatCode="General">
                  <c:v>1.3155284999999999E-2</c:v>
                </c:pt>
                <c:pt idx="2244" formatCode="General">
                  <c:v>5.6625069999999998E-3</c:v>
                </c:pt>
                <c:pt idx="2245" formatCode="General">
                  <c:v>7.5652790000000003E-3</c:v>
                </c:pt>
                <c:pt idx="2246" formatCode="General">
                  <c:v>5.5090915999999997E-2</c:v>
                </c:pt>
                <c:pt idx="2247" formatCode="General">
                  <c:v>0.103656479</c:v>
                </c:pt>
                <c:pt idx="2248" formatCode="General">
                  <c:v>9.5427021000000001E-2</c:v>
                </c:pt>
                <c:pt idx="2249" formatCode="General">
                  <c:v>6.7602693000000005E-2</c:v>
                </c:pt>
                <c:pt idx="2250" formatCode="General">
                  <c:v>1.4617710000000001E-2</c:v>
                </c:pt>
                <c:pt idx="2251" formatCode="General">
                  <c:v>3.4105680000000001E-3</c:v>
                </c:pt>
                <c:pt idx="2252" formatCode="General">
                  <c:v>3.5162330000000001E-3</c:v>
                </c:pt>
                <c:pt idx="2253" formatCode="General">
                  <c:v>3.7592849999999998E-3</c:v>
                </c:pt>
                <c:pt idx="2254" formatCode="General">
                  <c:v>4.5650839999999996E-3</c:v>
                </c:pt>
                <c:pt idx="2255" formatCode="General">
                  <c:v>2.292611E-3</c:v>
                </c:pt>
                <c:pt idx="2256" formatCode="General">
                  <c:v>3.1349989999999999E-3</c:v>
                </c:pt>
                <c:pt idx="2257" formatCode="General">
                  <c:v>5.0366480000000003E-3</c:v>
                </c:pt>
                <c:pt idx="2258" formatCode="General">
                  <c:v>8.3635310000000004E-3</c:v>
                </c:pt>
                <c:pt idx="2259" formatCode="General">
                  <c:v>6.7062170000000004E-3</c:v>
                </c:pt>
                <c:pt idx="2260" formatCode="General">
                  <c:v>1.5886774999999999E-2</c:v>
                </c:pt>
                <c:pt idx="2261" formatCode="General">
                  <c:v>5.606364E-3</c:v>
                </c:pt>
                <c:pt idx="2262" formatCode="General">
                  <c:v>1.6222875000000001E-2</c:v>
                </c:pt>
                <c:pt idx="2263" formatCode="General">
                  <c:v>3.0756268E-2</c:v>
                </c:pt>
                <c:pt idx="2264" formatCode="General">
                  <c:v>4.9510750999999999E-2</c:v>
                </c:pt>
                <c:pt idx="2265" formatCode="General">
                  <c:v>4.4344445000000003E-2</c:v>
                </c:pt>
                <c:pt idx="2266" formatCode="General">
                  <c:v>5.0058726999999997E-2</c:v>
                </c:pt>
                <c:pt idx="2267" formatCode="General">
                  <c:v>2.7614926000000001E-2</c:v>
                </c:pt>
                <c:pt idx="2268" formatCode="General">
                  <c:v>5.4021260000000001E-3</c:v>
                </c:pt>
                <c:pt idx="2269" formatCode="General">
                  <c:v>9.7671449999999996E-3</c:v>
                </c:pt>
                <c:pt idx="2270" formatCode="General">
                  <c:v>7.9951919999999999E-3</c:v>
                </c:pt>
                <c:pt idx="2271" formatCode="General">
                  <c:v>1.1073243999999999E-2</c:v>
                </c:pt>
                <c:pt idx="2272" formatCode="General">
                  <c:v>2.0413448000000001E-2</c:v>
                </c:pt>
                <c:pt idx="2273" formatCode="General">
                  <c:v>3.0144331E-2</c:v>
                </c:pt>
                <c:pt idx="2274" formatCode="General">
                  <c:v>2.3220135999999999E-2</c:v>
                </c:pt>
                <c:pt idx="2275" formatCode="General">
                  <c:v>2.0282456000000001E-2</c:v>
                </c:pt>
                <c:pt idx="2276" formatCode="General">
                  <c:v>2.2917412000000002E-2</c:v>
                </c:pt>
                <c:pt idx="2277" formatCode="General">
                  <c:v>4.0525657999999999E-2</c:v>
                </c:pt>
                <c:pt idx="2278" formatCode="General">
                  <c:v>3.6798273999999999E-2</c:v>
                </c:pt>
                <c:pt idx="2279" formatCode="General">
                  <c:v>1.4387870000000001E-2</c:v>
                </c:pt>
                <c:pt idx="2280" formatCode="General">
                  <c:v>9.6387109999999995E-3</c:v>
                </c:pt>
                <c:pt idx="2281" formatCode="General">
                  <c:v>1.0791247E-2</c:v>
                </c:pt>
                <c:pt idx="2282" formatCode="General">
                  <c:v>1.0688526E-2</c:v>
                </c:pt>
                <c:pt idx="2283" formatCode="General">
                  <c:v>7.3168219999999997E-3</c:v>
                </c:pt>
                <c:pt idx="2284" formatCode="General">
                  <c:v>5.9497689999999999E-2</c:v>
                </c:pt>
                <c:pt idx="2285" formatCode="General">
                  <c:v>8.6590229000000005E-2</c:v>
                </c:pt>
                <c:pt idx="2286" formatCode="General">
                  <c:v>6.7914444000000004E-2</c:v>
                </c:pt>
                <c:pt idx="2287" formatCode="General">
                  <c:v>4.6890665999999998E-2</c:v>
                </c:pt>
                <c:pt idx="2288" formatCode="General">
                  <c:v>2.5848593E-2</c:v>
                </c:pt>
                <c:pt idx="2289" formatCode="General">
                  <c:v>7.346605E-3</c:v>
                </c:pt>
                <c:pt idx="2290" formatCode="General">
                  <c:v>1.1808976000000001E-2</c:v>
                </c:pt>
                <c:pt idx="2291" formatCode="General">
                  <c:v>1.2879834999999999E-2</c:v>
                </c:pt>
                <c:pt idx="2292" formatCode="General">
                  <c:v>8.8843729999999992E-3</c:v>
                </c:pt>
                <c:pt idx="2293" formatCode="General">
                  <c:v>1.1624219999999999E-2</c:v>
                </c:pt>
                <c:pt idx="2294" formatCode="General">
                  <c:v>1.7097906E-2</c:v>
                </c:pt>
                <c:pt idx="2295" formatCode="General">
                  <c:v>2.9778964000000002E-2</c:v>
                </c:pt>
                <c:pt idx="2296" formatCode="General">
                  <c:v>2.3597290999999999E-2</c:v>
                </c:pt>
                <c:pt idx="2297" formatCode="General">
                  <c:v>1.4520185999999999E-2</c:v>
                </c:pt>
                <c:pt idx="2298" formatCode="General">
                  <c:v>2.4006151E-2</c:v>
                </c:pt>
                <c:pt idx="2299" formatCode="General">
                  <c:v>2.5264973E-2</c:v>
                </c:pt>
                <c:pt idx="2300" formatCode="General">
                  <c:v>1.0200450999999999E-2</c:v>
                </c:pt>
                <c:pt idx="2301" formatCode="General">
                  <c:v>2.9121543999999999E-2</c:v>
                </c:pt>
                <c:pt idx="2302" formatCode="General">
                  <c:v>3.3059251999999997E-2</c:v>
                </c:pt>
                <c:pt idx="2303" formatCode="General">
                  <c:v>3.9896085999999997E-2</c:v>
                </c:pt>
                <c:pt idx="2304" formatCode="General">
                  <c:v>4.9935790000000001E-2</c:v>
                </c:pt>
                <c:pt idx="2305" formatCode="General">
                  <c:v>9.3801796000000007E-2</c:v>
                </c:pt>
                <c:pt idx="2306" formatCode="General">
                  <c:v>6.7017208999999994E-2</c:v>
                </c:pt>
                <c:pt idx="2307" formatCode="General">
                  <c:v>5.0527998999999997E-2</c:v>
                </c:pt>
                <c:pt idx="2308" formatCode="General">
                  <c:v>0.109677265</c:v>
                </c:pt>
                <c:pt idx="2309" formatCode="General">
                  <c:v>0.180362254</c:v>
                </c:pt>
                <c:pt idx="2310" formatCode="General">
                  <c:v>0.21424563099999999</c:v>
                </c:pt>
                <c:pt idx="2311" formatCode="General">
                  <c:v>0.20510351600000001</c:v>
                </c:pt>
                <c:pt idx="2312" formatCode="General">
                  <c:v>0.15295098200000001</c:v>
                </c:pt>
                <c:pt idx="2313" formatCode="General">
                  <c:v>0.192174342</c:v>
                </c:pt>
                <c:pt idx="2314" formatCode="General">
                  <c:v>0.290815196</c:v>
                </c:pt>
                <c:pt idx="2315" formatCode="General">
                  <c:v>0.186314066</c:v>
                </c:pt>
                <c:pt idx="2316" formatCode="General">
                  <c:v>0.16195973899999999</c:v>
                </c:pt>
                <c:pt idx="2317" formatCode="General">
                  <c:v>0.17297453199999999</c:v>
                </c:pt>
                <c:pt idx="2318" formatCode="General">
                  <c:v>0.16936134799999999</c:v>
                </c:pt>
                <c:pt idx="2319" formatCode="General">
                  <c:v>0.11335266099999999</c:v>
                </c:pt>
                <c:pt idx="2320" formatCode="General">
                  <c:v>9.5728531000000006E-2</c:v>
                </c:pt>
                <c:pt idx="2321" formatCode="General">
                  <c:v>5.6402799000000003E-2</c:v>
                </c:pt>
                <c:pt idx="2322" formatCode="General">
                  <c:v>7.4477296999999998E-2</c:v>
                </c:pt>
                <c:pt idx="2323" formatCode="General">
                  <c:v>5.3692601E-2</c:v>
                </c:pt>
                <c:pt idx="2324" formatCode="General">
                  <c:v>2.8445512999999999E-2</c:v>
                </c:pt>
                <c:pt idx="2325" formatCode="General">
                  <c:v>2.2555578999999999E-2</c:v>
                </c:pt>
                <c:pt idx="2326" formatCode="General">
                  <c:v>5.6938620000000002E-2</c:v>
                </c:pt>
                <c:pt idx="2327" formatCode="General">
                  <c:v>0.117976706</c:v>
                </c:pt>
                <c:pt idx="2328" formatCode="General">
                  <c:v>0.189747005</c:v>
                </c:pt>
                <c:pt idx="2329" formatCode="General">
                  <c:v>0.16399449399999999</c:v>
                </c:pt>
                <c:pt idx="2330" formatCode="General">
                  <c:v>0.114265111</c:v>
                </c:pt>
                <c:pt idx="2331" formatCode="General">
                  <c:v>7.2652206999999996E-2</c:v>
                </c:pt>
                <c:pt idx="2332" formatCode="General">
                  <c:v>0.11481369</c:v>
                </c:pt>
                <c:pt idx="2333" formatCode="General">
                  <c:v>0.11989931700000001</c:v>
                </c:pt>
                <c:pt idx="2334" formatCode="General">
                  <c:v>0.104116399</c:v>
                </c:pt>
                <c:pt idx="2335" formatCode="General">
                  <c:v>0.101187785</c:v>
                </c:pt>
                <c:pt idx="2336" formatCode="General">
                  <c:v>0.19168768999999999</c:v>
                </c:pt>
                <c:pt idx="2337" formatCode="General">
                  <c:v>0.51808031300000001</c:v>
                </c:pt>
                <c:pt idx="2338" formatCode="General">
                  <c:v>0.78010779200000002</c:v>
                </c:pt>
                <c:pt idx="2339" formatCode="General">
                  <c:v>0.24560457299999999</c:v>
                </c:pt>
                <c:pt idx="2340" formatCode="General">
                  <c:v>0.33071999800000002</c:v>
                </c:pt>
                <c:pt idx="2341" formatCode="General">
                  <c:v>0.26292182200000003</c:v>
                </c:pt>
                <c:pt idx="2342" formatCode="General">
                  <c:v>0.208359512</c:v>
                </c:pt>
                <c:pt idx="2343" formatCode="General">
                  <c:v>0.16520521199999999</c:v>
                </c:pt>
                <c:pt idx="2344" formatCode="General">
                  <c:v>0.19553066199999999</c:v>
                </c:pt>
                <c:pt idx="2345" formatCode="General">
                  <c:v>0.238036212</c:v>
                </c:pt>
                <c:pt idx="2346" formatCode="General">
                  <c:v>0.318240986</c:v>
                </c:pt>
                <c:pt idx="2347" formatCode="General">
                  <c:v>0.309179651</c:v>
                </c:pt>
                <c:pt idx="2348" formatCode="General">
                  <c:v>0.31726173099999999</c:v>
                </c:pt>
                <c:pt idx="2349" formatCode="General">
                  <c:v>0.26277101800000002</c:v>
                </c:pt>
                <c:pt idx="2350" formatCode="General">
                  <c:v>0.23937465499999999</c:v>
                </c:pt>
                <c:pt idx="2351" formatCode="General">
                  <c:v>0.210874224</c:v>
                </c:pt>
                <c:pt idx="2352" formatCode="General">
                  <c:v>0.190948748</c:v>
                </c:pt>
                <c:pt idx="2353" formatCode="General">
                  <c:v>0.130126938</c:v>
                </c:pt>
                <c:pt idx="2354" formatCode="General">
                  <c:v>0.13470985999999999</c:v>
                </c:pt>
                <c:pt idx="2355" formatCode="General">
                  <c:v>0.27488464800000001</c:v>
                </c:pt>
                <c:pt idx="2356" formatCode="General">
                  <c:v>0.46405705200000003</c:v>
                </c:pt>
                <c:pt idx="2357" formatCode="General">
                  <c:v>0.52994806999999999</c:v>
                </c:pt>
                <c:pt idx="2358" formatCode="General">
                  <c:v>0.505415697</c:v>
                </c:pt>
                <c:pt idx="2359" formatCode="General">
                  <c:v>0.54373149200000004</c:v>
                </c:pt>
                <c:pt idx="2360" formatCode="General">
                  <c:v>0.36318265500000002</c:v>
                </c:pt>
                <c:pt idx="2361" formatCode="General">
                  <c:v>0.84175361800000004</c:v>
                </c:pt>
                <c:pt idx="2362" formatCode="General">
                  <c:v>0.63146526300000005</c:v>
                </c:pt>
                <c:pt idx="2363" formatCode="General">
                  <c:v>0.38294631600000001</c:v>
                </c:pt>
                <c:pt idx="2364" formatCode="General">
                  <c:v>0.202459108</c:v>
                </c:pt>
                <c:pt idx="2365" formatCode="General">
                  <c:v>0.22369117999999999</c:v>
                </c:pt>
                <c:pt idx="2366" formatCode="General">
                  <c:v>0.20070797300000001</c:v>
                </c:pt>
                <c:pt idx="2367" formatCode="General">
                  <c:v>0.23310999099999999</c:v>
                </c:pt>
                <c:pt idx="2368" formatCode="General">
                  <c:v>0.25258466000000002</c:v>
                </c:pt>
                <c:pt idx="2369" formatCode="General">
                  <c:v>0.41654767300000001</c:v>
                </c:pt>
                <c:pt idx="2370" formatCode="General">
                  <c:v>0.43740957200000002</c:v>
                </c:pt>
                <c:pt idx="2371" formatCode="General">
                  <c:v>0.86028426000000002</c:v>
                </c:pt>
                <c:pt idx="2372" formatCode="General">
                  <c:v>0.48146485900000002</c:v>
                </c:pt>
                <c:pt idx="2373" formatCode="General">
                  <c:v>0.514607704</c:v>
                </c:pt>
                <c:pt idx="2374" formatCode="General">
                  <c:v>0.82328356999999996</c:v>
                </c:pt>
                <c:pt idx="2375" formatCode="General">
                  <c:v>0.95428372400000006</c:v>
                </c:pt>
                <c:pt idx="2376" formatCode="General">
                  <c:v>0.949575909</c:v>
                </c:pt>
                <c:pt idx="2377" formatCode="General">
                  <c:v>0.80797795100000003</c:v>
                </c:pt>
                <c:pt idx="2378" formatCode="General">
                  <c:v>0.57219268000000001</c:v>
                </c:pt>
                <c:pt idx="2379" formatCode="General">
                  <c:v>0.25916936299999999</c:v>
                </c:pt>
                <c:pt idx="2380" formatCode="General">
                  <c:v>0.34081868199999998</c:v>
                </c:pt>
                <c:pt idx="2381" formatCode="General">
                  <c:v>0.43035271899999999</c:v>
                </c:pt>
                <c:pt idx="2382" formatCode="General">
                  <c:v>0.52022239999999997</c:v>
                </c:pt>
                <c:pt idx="2383" formatCode="General">
                  <c:v>0.46804951700000003</c:v>
                </c:pt>
                <c:pt idx="2384" formatCode="General">
                  <c:v>0.33789420399999998</c:v>
                </c:pt>
                <c:pt idx="2385" formatCode="General">
                  <c:v>0.903641692</c:v>
                </c:pt>
                <c:pt idx="2386" formatCode="General">
                  <c:v>1.43864748</c:v>
                </c:pt>
                <c:pt idx="2387" formatCode="General">
                  <c:v>1.619436297</c:v>
                </c:pt>
                <c:pt idx="2388" formatCode="General">
                  <c:v>1.7139769920000001</c:v>
                </c:pt>
                <c:pt idx="2389" formatCode="General">
                  <c:v>1.8608000870000001</c:v>
                </c:pt>
                <c:pt idx="2390" formatCode="General">
                  <c:v>1.675356031</c:v>
                </c:pt>
                <c:pt idx="2391" formatCode="General">
                  <c:v>0.93965126700000001</c:v>
                </c:pt>
                <c:pt idx="2392" formatCode="General">
                  <c:v>1.302723799</c:v>
                </c:pt>
                <c:pt idx="2393" formatCode="General">
                  <c:v>1.7754894139999999</c:v>
                </c:pt>
                <c:pt idx="2394" formatCode="General">
                  <c:v>1.428672736</c:v>
                </c:pt>
                <c:pt idx="2395" formatCode="General">
                  <c:v>0.58327658100000002</c:v>
                </c:pt>
                <c:pt idx="2396" formatCode="General">
                  <c:v>0.48619362199999999</c:v>
                </c:pt>
                <c:pt idx="2397" formatCode="General">
                  <c:v>0.709239905</c:v>
                </c:pt>
                <c:pt idx="2398" formatCode="General">
                  <c:v>0.80516156900000002</c:v>
                </c:pt>
                <c:pt idx="2399" formatCode="General">
                  <c:v>0.95000880899999995</c:v>
                </c:pt>
                <c:pt idx="2400" formatCode="General">
                  <c:v>0.49179151799999998</c:v>
                </c:pt>
                <c:pt idx="2401" formatCode="General">
                  <c:v>0.47281598499999999</c:v>
                </c:pt>
                <c:pt idx="2402" formatCode="General">
                  <c:v>0.88404575100000005</c:v>
                </c:pt>
                <c:pt idx="2403" formatCode="General">
                  <c:v>1.0225910680000001</c:v>
                </c:pt>
                <c:pt idx="2404" formatCode="General">
                  <c:v>0.81514379299999995</c:v>
                </c:pt>
                <c:pt idx="2405" formatCode="General">
                  <c:v>1.2253370530000001</c:v>
                </c:pt>
                <c:pt idx="2406" formatCode="General">
                  <c:v>2.8454599730000001</c:v>
                </c:pt>
                <c:pt idx="2407" formatCode="General">
                  <c:v>4.8488328379999999</c:v>
                </c:pt>
                <c:pt idx="2408" formatCode="General">
                  <c:v>2.7435200970000002</c:v>
                </c:pt>
                <c:pt idx="2409" formatCode="General">
                  <c:v>1.0250748000000001</c:v>
                </c:pt>
                <c:pt idx="2410" formatCode="General">
                  <c:v>0.56120184500000003</c:v>
                </c:pt>
                <c:pt idx="2411" formatCode="General">
                  <c:v>0.94128430399999996</c:v>
                </c:pt>
                <c:pt idx="2412" formatCode="General">
                  <c:v>0.74231409800000003</c:v>
                </c:pt>
                <c:pt idx="2413" formatCode="General">
                  <c:v>1.0201401939999999</c:v>
                </c:pt>
                <c:pt idx="2414" formatCode="General">
                  <c:v>1.1283562389999999</c:v>
                </c:pt>
                <c:pt idx="2415" formatCode="General">
                  <c:v>1.550841863</c:v>
                </c:pt>
                <c:pt idx="2416" formatCode="General">
                  <c:v>1.720250617</c:v>
                </c:pt>
                <c:pt idx="2417" formatCode="General">
                  <c:v>1.511636829</c:v>
                </c:pt>
                <c:pt idx="2418" formatCode="General">
                  <c:v>0.200310452</c:v>
                </c:pt>
                <c:pt idx="2419" formatCode="General">
                  <c:v>0.276044915</c:v>
                </c:pt>
                <c:pt idx="2420" formatCode="General">
                  <c:v>0.25294556099999999</c:v>
                </c:pt>
                <c:pt idx="2421" formatCode="General">
                  <c:v>0.25046917899999999</c:v>
                </c:pt>
                <c:pt idx="2422" formatCode="General">
                  <c:v>0.21183891799999999</c:v>
                </c:pt>
                <c:pt idx="2423" formatCode="General">
                  <c:v>0.245371961</c:v>
                </c:pt>
                <c:pt idx="2424" formatCode="General">
                  <c:v>0.203746393</c:v>
                </c:pt>
                <c:pt idx="2425" formatCode="General">
                  <c:v>0.22917088799999999</c:v>
                </c:pt>
                <c:pt idx="2426" formatCode="General">
                  <c:v>0.21163574299999999</c:v>
                </c:pt>
                <c:pt idx="2427" formatCode="General">
                  <c:v>0.23397991800000001</c:v>
                </c:pt>
                <c:pt idx="2428" formatCode="General">
                  <c:v>0.15995420199999999</c:v>
                </c:pt>
                <c:pt idx="2429" formatCode="General">
                  <c:v>0.159094236</c:v>
                </c:pt>
                <c:pt idx="2430" formatCode="General">
                  <c:v>0.13890793000000001</c:v>
                </c:pt>
                <c:pt idx="2431" formatCode="General">
                  <c:v>0.28620345699999999</c:v>
                </c:pt>
                <c:pt idx="2432" formatCode="General">
                  <c:v>0.395738441</c:v>
                </c:pt>
                <c:pt idx="2433" formatCode="General">
                  <c:v>0.67358483700000005</c:v>
                </c:pt>
                <c:pt idx="2434" formatCode="General">
                  <c:v>0.71124585600000001</c:v>
                </c:pt>
                <c:pt idx="2435" formatCode="General">
                  <c:v>1.848464774</c:v>
                </c:pt>
                <c:pt idx="2436" formatCode="General">
                  <c:v>0.73876580999999997</c:v>
                </c:pt>
                <c:pt idx="2437" formatCode="General">
                  <c:v>0.39590909299999999</c:v>
                </c:pt>
                <c:pt idx="2438" formatCode="General">
                  <c:v>0.30207810099999999</c:v>
                </c:pt>
                <c:pt idx="2439" formatCode="General">
                  <c:v>0.32216517900000002</c:v>
                </c:pt>
                <c:pt idx="2440" formatCode="General">
                  <c:v>0.40456362099999998</c:v>
                </c:pt>
                <c:pt idx="2441" formatCode="General">
                  <c:v>0.67608736800000002</c:v>
                </c:pt>
                <c:pt idx="2442" formatCode="General">
                  <c:v>0.592637364</c:v>
                </c:pt>
                <c:pt idx="2443" formatCode="General">
                  <c:v>0.63733932999999998</c:v>
                </c:pt>
                <c:pt idx="2444" formatCode="General">
                  <c:v>0.66449261299999995</c:v>
                </c:pt>
                <c:pt idx="2445" formatCode="General">
                  <c:v>0.61039097099999995</c:v>
                </c:pt>
                <c:pt idx="2446" formatCode="General">
                  <c:v>0.44412267799999999</c:v>
                </c:pt>
                <c:pt idx="2447" formatCode="General">
                  <c:v>0.26478555500000001</c:v>
                </c:pt>
                <c:pt idx="2448" formatCode="General">
                  <c:v>0.14400634500000001</c:v>
                </c:pt>
                <c:pt idx="2449" formatCode="General">
                  <c:v>0.13422378900000001</c:v>
                </c:pt>
                <c:pt idx="2450" formatCode="General">
                  <c:v>0.22373224899999999</c:v>
                </c:pt>
                <c:pt idx="2451" formatCode="General">
                  <c:v>0.31028555400000002</c:v>
                </c:pt>
                <c:pt idx="2452" formatCode="General">
                  <c:v>0.68628807999999997</c:v>
                </c:pt>
                <c:pt idx="2453" formatCode="General">
                  <c:v>0.35612500600000002</c:v>
                </c:pt>
                <c:pt idx="2454" formatCode="General">
                  <c:v>1.306399605</c:v>
                </c:pt>
                <c:pt idx="2455" formatCode="General">
                  <c:v>7.8686848000000004E-2</c:v>
                </c:pt>
                <c:pt idx="2456" formatCode="General">
                  <c:v>0.112376661</c:v>
                </c:pt>
                <c:pt idx="2457" formatCode="General">
                  <c:v>8.5093405999999996E-2</c:v>
                </c:pt>
                <c:pt idx="2458" formatCode="General">
                  <c:v>7.4240666999999996E-2</c:v>
                </c:pt>
                <c:pt idx="2459" formatCode="General">
                  <c:v>3.8550941999999998E-2</c:v>
                </c:pt>
                <c:pt idx="2460" formatCode="General">
                  <c:v>5.2687321000000002E-2</c:v>
                </c:pt>
                <c:pt idx="2461" formatCode="General">
                  <c:v>6.1174732000000002E-2</c:v>
                </c:pt>
                <c:pt idx="2462" formatCode="General">
                  <c:v>5.2427184000000002E-2</c:v>
                </c:pt>
                <c:pt idx="2463" formatCode="General">
                  <c:v>0.109245483</c:v>
                </c:pt>
                <c:pt idx="2464" formatCode="General">
                  <c:v>9.2683534999999997E-2</c:v>
                </c:pt>
                <c:pt idx="2465" formatCode="General">
                  <c:v>0.12895218</c:v>
                </c:pt>
                <c:pt idx="2466" formatCode="General">
                  <c:v>0.10012825</c:v>
                </c:pt>
                <c:pt idx="2467" formatCode="General">
                  <c:v>0.11497033800000001</c:v>
                </c:pt>
                <c:pt idx="2468" formatCode="General">
                  <c:v>8.0782372000000005E-2</c:v>
                </c:pt>
                <c:pt idx="2469" formatCode="General">
                  <c:v>3.2504435999999998E-2</c:v>
                </c:pt>
                <c:pt idx="2470" formatCode="General">
                  <c:v>1.9819298999999999E-2</c:v>
                </c:pt>
                <c:pt idx="2471" formatCode="General">
                  <c:v>8.8528170000000007E-3</c:v>
                </c:pt>
                <c:pt idx="2472" formatCode="General">
                  <c:v>5.4086519999999999E-3</c:v>
                </c:pt>
                <c:pt idx="2473" formatCode="General">
                  <c:v>3.6261010000000001E-3</c:v>
                </c:pt>
                <c:pt idx="2474" formatCode="General">
                  <c:v>4.1102880000000001E-3</c:v>
                </c:pt>
                <c:pt idx="2475" formatCode="General">
                  <c:v>2.3008995000000001E-2</c:v>
                </c:pt>
                <c:pt idx="2476" formatCode="General">
                  <c:v>1.102894947</c:v>
                </c:pt>
                <c:pt idx="2477" formatCode="General">
                  <c:v>1.0136017740000001</c:v>
                </c:pt>
                <c:pt idx="2478" formatCode="General">
                  <c:v>2.02629E-2</c:v>
                </c:pt>
                <c:pt idx="2479" formatCode="General">
                  <c:v>7.2281819999999997E-3</c:v>
                </c:pt>
                <c:pt idx="2480" formatCode="General">
                  <c:v>3.7389099999999998E-3</c:v>
                </c:pt>
                <c:pt idx="2481" formatCode="General">
                  <c:v>4.5186619999999997E-3</c:v>
                </c:pt>
                <c:pt idx="2482" formatCode="General">
                  <c:v>9.6090930000000008E-3</c:v>
                </c:pt>
                <c:pt idx="2483" formatCode="General">
                  <c:v>5.9005230000000004E-3</c:v>
                </c:pt>
                <c:pt idx="2484" formatCode="General">
                  <c:v>6.4347609999999998E-3</c:v>
                </c:pt>
                <c:pt idx="2485" formatCode="General">
                  <c:v>1.5935350000000001E-2</c:v>
                </c:pt>
                <c:pt idx="2486" formatCode="General">
                  <c:v>1.9320889000000001E-2</c:v>
                </c:pt>
                <c:pt idx="2487" formatCode="General">
                  <c:v>1.1338063000000001E-2</c:v>
                </c:pt>
                <c:pt idx="2488" formatCode="General">
                  <c:v>5.3469650000000004E-3</c:v>
                </c:pt>
                <c:pt idx="2489" formatCode="General">
                  <c:v>3.2830670000000002E-3</c:v>
                </c:pt>
                <c:pt idx="2490" formatCode="General">
                  <c:v>2.3829720000000001E-3</c:v>
                </c:pt>
                <c:pt idx="2491" formatCode="General">
                  <c:v>2.496102E-3</c:v>
                </c:pt>
                <c:pt idx="2492" formatCode="General">
                  <c:v>1.9960360000000001E-3</c:v>
                </c:pt>
                <c:pt idx="2493" formatCode="General">
                  <c:v>1.925527E-3</c:v>
                </c:pt>
                <c:pt idx="2494" formatCode="General">
                  <c:v>2.4851180000000001E-3</c:v>
                </c:pt>
                <c:pt idx="2495" formatCode="General">
                  <c:v>3.2592760000000002E-3</c:v>
                </c:pt>
                <c:pt idx="2496" formatCode="General">
                  <c:v>3.2267039999999999E-3</c:v>
                </c:pt>
                <c:pt idx="2497" formatCode="General">
                  <c:v>2.190956E-3</c:v>
                </c:pt>
                <c:pt idx="2498" formatCode="General">
                  <c:v>1.0684939999999999E-3</c:v>
                </c:pt>
                <c:pt idx="2499" formatCode="General">
                  <c:v>6.9501399999999998E-4</c:v>
                </c:pt>
                <c:pt idx="2500" formatCode="General">
                  <c:v>5.0063709999999999E-3</c:v>
                </c:pt>
                <c:pt idx="2501" formatCode="General">
                  <c:v>1.0450436E-2</c:v>
                </c:pt>
                <c:pt idx="2502" formatCode="General">
                  <c:v>7.072442E-3</c:v>
                </c:pt>
                <c:pt idx="2503" formatCode="General">
                  <c:v>3.1385689999999999E-3</c:v>
                </c:pt>
                <c:pt idx="2504" formatCode="General">
                  <c:v>2.531476E-3</c:v>
                </c:pt>
                <c:pt idx="2505" formatCode="General">
                  <c:v>1.172895E-3</c:v>
                </c:pt>
                <c:pt idx="2506" formatCode="General">
                  <c:v>2.950818E-3</c:v>
                </c:pt>
                <c:pt idx="2507" formatCode="General">
                  <c:v>7.4515479999999997E-3</c:v>
                </c:pt>
                <c:pt idx="2508" formatCode="General">
                  <c:v>9.3712989999999996E-3</c:v>
                </c:pt>
                <c:pt idx="2509" formatCode="General">
                  <c:v>5.1211169999999997E-3</c:v>
                </c:pt>
                <c:pt idx="2510" formatCode="General">
                  <c:v>2.4697830000000001E-3</c:v>
                </c:pt>
                <c:pt idx="2511" formatCode="General">
                  <c:v>1.4309730000000001E-3</c:v>
                </c:pt>
                <c:pt idx="2512" formatCode="General">
                  <c:v>2.524288E-3</c:v>
                </c:pt>
                <c:pt idx="2513" formatCode="General">
                  <c:v>2.3522170000000002E-3</c:v>
                </c:pt>
                <c:pt idx="2514" formatCode="General">
                  <c:v>1.189563E-3</c:v>
                </c:pt>
                <c:pt idx="2515" formatCode="General">
                  <c:v>9.4199400000000003E-4</c:v>
                </c:pt>
                <c:pt idx="2516" formatCode="General">
                  <c:v>4.39682E-4</c:v>
                </c:pt>
                <c:pt idx="2517" formatCode="General">
                  <c:v>2.4636900000000003E-4</c:v>
                </c:pt>
                <c:pt idx="2518" formatCode="General">
                  <c:v>2.6702319999999998E-3</c:v>
                </c:pt>
                <c:pt idx="2519" formatCode="General">
                  <c:v>1.1987689999999999E-3</c:v>
                </c:pt>
                <c:pt idx="2520" formatCode="General">
                  <c:v>2.1393710000000002E-3</c:v>
                </c:pt>
                <c:pt idx="2521" formatCode="General">
                  <c:v>4.8759699999999999E-4</c:v>
                </c:pt>
                <c:pt idx="2522" formatCode="General">
                  <c:v>6.2418E-4</c:v>
                </c:pt>
                <c:pt idx="2523" formatCode="General">
                  <c:v>9.0795399999999999E-4</c:v>
                </c:pt>
                <c:pt idx="2524" formatCode="General">
                  <c:v>2.3459150000000001E-3</c:v>
                </c:pt>
                <c:pt idx="2525" formatCode="General">
                  <c:v>5.8569520000000003E-3</c:v>
                </c:pt>
                <c:pt idx="2526" formatCode="General">
                  <c:v>1.0551626999999999E-2</c:v>
                </c:pt>
                <c:pt idx="2527" formatCode="General">
                  <c:v>7.3301599999999996E-3</c:v>
                </c:pt>
                <c:pt idx="2528" formatCode="General">
                  <c:v>2.0789409999999999E-3</c:v>
                </c:pt>
                <c:pt idx="2529" formatCode="General">
                  <c:v>8.8963200000000001E-4</c:v>
                </c:pt>
                <c:pt idx="2530" formatCode="General">
                  <c:v>1.3497439999999999E-3</c:v>
                </c:pt>
                <c:pt idx="2531" formatCode="General">
                  <c:v>1.732108E-3</c:v>
                </c:pt>
                <c:pt idx="2532">
                  <c:v>5.0599999999999997E-5</c:v>
                </c:pt>
                <c:pt idx="2533">
                  <c:v>1.1399999999999999E-5</c:v>
                </c:pt>
                <c:pt idx="2534">
                  <c:v>6.9999999999999997E-7</c:v>
                </c:pt>
                <c:pt idx="2535">
                  <c:v>1.1399999999999999E-5</c:v>
                </c:pt>
                <c:pt idx="2536" formatCode="General">
                  <c:v>1.4236581999999999E-2</c:v>
                </c:pt>
                <c:pt idx="2537" formatCode="General">
                  <c:v>9.6392101999999993E-2</c:v>
                </c:pt>
                <c:pt idx="2538" formatCode="General">
                  <c:v>2.2756885000000001E-2</c:v>
                </c:pt>
                <c:pt idx="2539" formatCode="General">
                  <c:v>4.8641070000000003E-3</c:v>
                </c:pt>
                <c:pt idx="2540">
                  <c:v>2.3900000000000002E-5</c:v>
                </c:pt>
                <c:pt idx="2541" formatCode="General">
                  <c:v>3.0271999999999997E-4</c:v>
                </c:pt>
                <c:pt idx="2542" formatCode="General">
                  <c:v>1.1471299999999999E-3</c:v>
                </c:pt>
                <c:pt idx="2543" formatCode="General">
                  <c:v>2.054476E-3</c:v>
                </c:pt>
                <c:pt idx="2544" formatCode="General">
                  <c:v>2.5371040000000001E-3</c:v>
                </c:pt>
                <c:pt idx="2545" formatCode="General">
                  <c:v>6.2298799999999999E-4</c:v>
                </c:pt>
                <c:pt idx="2546" formatCode="General">
                  <c:v>2.1787900000000001E-4</c:v>
                </c:pt>
                <c:pt idx="2547" formatCode="General">
                  <c:v>1.18615E-4</c:v>
                </c:pt>
                <c:pt idx="2548" formatCode="General">
                  <c:v>8.0611500000000004E-4</c:v>
                </c:pt>
                <c:pt idx="2549" formatCode="General">
                  <c:v>3.2854910000000002E-3</c:v>
                </c:pt>
                <c:pt idx="2550" formatCode="General">
                  <c:v>3.8930399999999998E-4</c:v>
                </c:pt>
                <c:pt idx="2551" formatCode="General">
                  <c:v>6.3677299999999998E-4</c:v>
                </c:pt>
                <c:pt idx="2552" formatCode="General">
                  <c:v>6.5320000000000005E-4</c:v>
                </c:pt>
                <c:pt idx="2553" formatCode="General">
                  <c:v>3.2477899999999997E-4</c:v>
                </c:pt>
                <c:pt idx="2554" formatCode="General">
                  <c:v>3.1376499999999997E-4</c:v>
                </c:pt>
                <c:pt idx="2555" formatCode="General">
                  <c:v>2.1078576000000002E-2</c:v>
                </c:pt>
                <c:pt idx="2556" formatCode="General">
                  <c:v>8.9486063000000005E-2</c:v>
                </c:pt>
                <c:pt idx="2557" formatCode="General">
                  <c:v>3.8307032999999997E-2</c:v>
                </c:pt>
                <c:pt idx="2558" formatCode="General">
                  <c:v>2.8362649E-2</c:v>
                </c:pt>
                <c:pt idx="2559" formatCode="General">
                  <c:v>7.9622199999999997E-4</c:v>
                </c:pt>
                <c:pt idx="2560" formatCode="General">
                  <c:v>1.0182489999999999E-3</c:v>
                </c:pt>
                <c:pt idx="2561" formatCode="General">
                  <c:v>6.51758E-4</c:v>
                </c:pt>
                <c:pt idx="2562" formatCode="General">
                  <c:v>3.8840000000000001E-4</c:v>
                </c:pt>
                <c:pt idx="2563" formatCode="General">
                  <c:v>5.2985100000000002E-4</c:v>
                </c:pt>
                <c:pt idx="2564" formatCode="General">
                  <c:v>7.7777399999999996E-4</c:v>
                </c:pt>
                <c:pt idx="2565" formatCode="General">
                  <c:v>4.4717159999999997E-3</c:v>
                </c:pt>
                <c:pt idx="2566" formatCode="General">
                  <c:v>1.487171E-2</c:v>
                </c:pt>
                <c:pt idx="2567" formatCode="General">
                  <c:v>1.1440960999999999E-2</c:v>
                </c:pt>
                <c:pt idx="2568" formatCode="General">
                  <c:v>2.8417590000000001E-3</c:v>
                </c:pt>
                <c:pt idx="2569" formatCode="General">
                  <c:v>2.6211519999999999E-3</c:v>
                </c:pt>
                <c:pt idx="2570">
                  <c:v>7.3100000000000001E-5</c:v>
                </c:pt>
                <c:pt idx="2571" formatCode="General">
                  <c:v>1.38188E-4</c:v>
                </c:pt>
                <c:pt idx="2572" formatCode="General">
                  <c:v>3.6803699999999999E-4</c:v>
                </c:pt>
                <c:pt idx="2573" formatCode="General">
                  <c:v>7.7992800000000004E-4</c:v>
                </c:pt>
                <c:pt idx="2574" formatCode="General">
                  <c:v>1.4390010000000001E-3</c:v>
                </c:pt>
                <c:pt idx="2575" formatCode="General">
                  <c:v>2.9682570000000002E-3</c:v>
                </c:pt>
                <c:pt idx="2576" formatCode="General">
                  <c:v>1.2452153000000001E-2</c:v>
                </c:pt>
                <c:pt idx="2577" formatCode="General">
                  <c:v>4.0997330999999998E-2</c:v>
                </c:pt>
                <c:pt idx="2578" formatCode="General">
                  <c:v>8.38035E-4</c:v>
                </c:pt>
                <c:pt idx="2579" formatCode="General">
                  <c:v>8.1293800000000003E-4</c:v>
                </c:pt>
                <c:pt idx="2580" formatCode="General">
                  <c:v>3.047192E-2</c:v>
                </c:pt>
                <c:pt idx="2581" formatCode="General">
                  <c:v>6.9105659999999999E-3</c:v>
                </c:pt>
                <c:pt idx="2582" formatCode="General">
                  <c:v>3.2982509999999999E-3</c:v>
                </c:pt>
                <c:pt idx="2583" formatCode="General">
                  <c:v>1.6195859999999999E-3</c:v>
                </c:pt>
                <c:pt idx="2584" formatCode="General">
                  <c:v>2.3087210000000001E-3</c:v>
                </c:pt>
                <c:pt idx="2585" formatCode="General">
                  <c:v>2.4216299999999999E-4</c:v>
                </c:pt>
                <c:pt idx="2586" formatCode="General">
                  <c:v>6.1628300000000002E-4</c:v>
                </c:pt>
                <c:pt idx="2587" formatCode="General">
                  <c:v>1.7904489999999999E-3</c:v>
                </c:pt>
                <c:pt idx="2588" formatCode="General">
                  <c:v>3.6915759999999998E-3</c:v>
                </c:pt>
                <c:pt idx="2589" formatCode="General">
                  <c:v>1.8394606000000001E-2</c:v>
                </c:pt>
                <c:pt idx="2590" formatCode="General">
                  <c:v>1.154122E-3</c:v>
                </c:pt>
                <c:pt idx="2591" formatCode="General">
                  <c:v>3.0044770000000002E-3</c:v>
                </c:pt>
                <c:pt idx="2592" formatCode="General">
                  <c:v>3.6860399999999998E-3</c:v>
                </c:pt>
                <c:pt idx="2593" formatCode="General">
                  <c:v>2.8259370000000002E-3</c:v>
                </c:pt>
                <c:pt idx="2594" formatCode="General">
                  <c:v>5.9871960000000002E-3</c:v>
                </c:pt>
                <c:pt idx="2595" formatCode="General">
                  <c:v>1.1080630000000001E-3</c:v>
                </c:pt>
                <c:pt idx="2596" formatCode="General">
                  <c:v>4.3915009999999999E-3</c:v>
                </c:pt>
                <c:pt idx="2597" formatCode="General">
                  <c:v>7.3645439999999998E-3</c:v>
                </c:pt>
                <c:pt idx="2598" formatCode="General">
                  <c:v>2.4322359999999999E-3</c:v>
                </c:pt>
                <c:pt idx="2599" formatCode="General">
                  <c:v>5.9169950000000004E-3</c:v>
                </c:pt>
                <c:pt idx="2600" formatCode="General">
                  <c:v>5.5148230000000003E-3</c:v>
                </c:pt>
                <c:pt idx="2601" formatCode="General">
                  <c:v>4.9967470000000002E-3</c:v>
                </c:pt>
                <c:pt idx="2602" formatCode="General">
                  <c:v>7.61081E-3</c:v>
                </c:pt>
                <c:pt idx="2603" formatCode="General">
                  <c:v>7.1925699999999997E-3</c:v>
                </c:pt>
                <c:pt idx="2604" formatCode="General">
                  <c:v>1.4707671E-2</c:v>
                </c:pt>
                <c:pt idx="2605" formatCode="General">
                  <c:v>9.2675889999999997E-3</c:v>
                </c:pt>
                <c:pt idx="2606" formatCode="General">
                  <c:v>1.2724691999999999E-2</c:v>
                </c:pt>
                <c:pt idx="2607" formatCode="General">
                  <c:v>9.6848799999999999E-3</c:v>
                </c:pt>
                <c:pt idx="2608" formatCode="General">
                  <c:v>2.4247451999999999E-2</c:v>
                </c:pt>
                <c:pt idx="2609" formatCode="General">
                  <c:v>3.5648260000000001E-2</c:v>
                </c:pt>
                <c:pt idx="2610" formatCode="General">
                  <c:v>4.1338672E-2</c:v>
                </c:pt>
                <c:pt idx="2611" formatCode="General">
                  <c:v>3.0606169999999999E-2</c:v>
                </c:pt>
                <c:pt idx="2612" formatCode="General">
                  <c:v>2.1456785999999999E-2</c:v>
                </c:pt>
                <c:pt idx="2613" formatCode="General">
                  <c:v>8.5128129999999993E-3</c:v>
                </c:pt>
                <c:pt idx="2614" formatCode="General">
                  <c:v>5.5022480999999998E-2</c:v>
                </c:pt>
                <c:pt idx="2615" formatCode="General">
                  <c:v>0.43252826900000002</c:v>
                </c:pt>
                <c:pt idx="2616" formatCode="General">
                  <c:v>0.32767517800000001</c:v>
                </c:pt>
                <c:pt idx="2617" formatCode="General">
                  <c:v>1.7931596000000001E-2</c:v>
                </c:pt>
                <c:pt idx="2618" formatCode="General">
                  <c:v>4.0000399999999998E-3</c:v>
                </c:pt>
                <c:pt idx="2619" formatCode="General">
                  <c:v>8.3473590000000004E-3</c:v>
                </c:pt>
                <c:pt idx="2620" formatCode="General">
                  <c:v>7.1887560000000001E-3</c:v>
                </c:pt>
                <c:pt idx="2621" formatCode="General">
                  <c:v>1.3638307000000001E-2</c:v>
                </c:pt>
                <c:pt idx="2622" formatCode="General">
                  <c:v>3.0280581000000001E-2</c:v>
                </c:pt>
                <c:pt idx="2623" formatCode="General">
                  <c:v>9.6752550000000007E-3</c:v>
                </c:pt>
                <c:pt idx="2624" formatCode="General">
                  <c:v>1.7491702000000001E-2</c:v>
                </c:pt>
                <c:pt idx="2625" formatCode="General">
                  <c:v>3.4991841000000003E-2</c:v>
                </c:pt>
                <c:pt idx="2626" formatCode="General">
                  <c:v>4.8075654000000002E-2</c:v>
                </c:pt>
                <c:pt idx="2627" formatCode="General">
                  <c:v>3.0222301E-2</c:v>
                </c:pt>
                <c:pt idx="2628" formatCode="General">
                  <c:v>0.218614589</c:v>
                </c:pt>
                <c:pt idx="2629" formatCode="General">
                  <c:v>0.19109409699999999</c:v>
                </c:pt>
                <c:pt idx="2630" formatCode="General">
                  <c:v>2.8210493999999999E-2</c:v>
                </c:pt>
                <c:pt idx="2631" formatCode="General">
                  <c:v>1.2291702999999999E-2</c:v>
                </c:pt>
                <c:pt idx="2632" formatCode="General">
                  <c:v>1.2233978E-2</c:v>
                </c:pt>
                <c:pt idx="2633" formatCode="General">
                  <c:v>1.5350505E-2</c:v>
                </c:pt>
                <c:pt idx="2634" formatCode="General">
                  <c:v>2.9078206999999998E-2</c:v>
                </c:pt>
                <c:pt idx="2635" formatCode="General">
                  <c:v>4.3714889E-2</c:v>
                </c:pt>
                <c:pt idx="2636" formatCode="General">
                  <c:v>7.4576321000000001E-2</c:v>
                </c:pt>
                <c:pt idx="2637" formatCode="General">
                  <c:v>9.6799157999999996E-2</c:v>
                </c:pt>
                <c:pt idx="2638" formatCode="General">
                  <c:v>0.112882333</c:v>
                </c:pt>
                <c:pt idx="2639" formatCode="General">
                  <c:v>9.7655589000000001E-2</c:v>
                </c:pt>
                <c:pt idx="2640" formatCode="General">
                  <c:v>0.11276079899999999</c:v>
                </c:pt>
                <c:pt idx="2641" formatCode="General">
                  <c:v>0.11161549900000001</c:v>
                </c:pt>
                <c:pt idx="2642" formatCode="General">
                  <c:v>0.13119714199999999</c:v>
                </c:pt>
                <c:pt idx="2643" formatCode="General">
                  <c:v>8.4857849999999999E-2</c:v>
                </c:pt>
                <c:pt idx="2644" formatCode="General">
                  <c:v>0.13025885200000001</c:v>
                </c:pt>
                <c:pt idx="2645" formatCode="General">
                  <c:v>4.1586888000000002E-2</c:v>
                </c:pt>
                <c:pt idx="2646" formatCode="General">
                  <c:v>5.5435084000000003E-2</c:v>
                </c:pt>
                <c:pt idx="2647" formatCode="General">
                  <c:v>4.5182802000000001E-2</c:v>
                </c:pt>
                <c:pt idx="2648" formatCode="General">
                  <c:v>6.6560145000000001E-2</c:v>
                </c:pt>
                <c:pt idx="2649" formatCode="General">
                  <c:v>5.7351891000000002E-2</c:v>
                </c:pt>
                <c:pt idx="2650" formatCode="General">
                  <c:v>3.6131752000000003E-2</c:v>
                </c:pt>
                <c:pt idx="2651" formatCode="General">
                  <c:v>2.5579134999999999E-2</c:v>
                </c:pt>
                <c:pt idx="2652" formatCode="General">
                  <c:v>3.2651846999999998E-2</c:v>
                </c:pt>
                <c:pt idx="2653" formatCode="General">
                  <c:v>1.9440059999999999E-2</c:v>
                </c:pt>
                <c:pt idx="2654" formatCode="General">
                  <c:v>3.2322623000000002E-2</c:v>
                </c:pt>
                <c:pt idx="2655" formatCode="General">
                  <c:v>4.7382281999999998E-2</c:v>
                </c:pt>
                <c:pt idx="2656" formatCode="General">
                  <c:v>7.7366688000000003E-2</c:v>
                </c:pt>
                <c:pt idx="2657" formatCode="General">
                  <c:v>0.15185098</c:v>
                </c:pt>
                <c:pt idx="2658" formatCode="General">
                  <c:v>0.122771821</c:v>
                </c:pt>
                <c:pt idx="2659" formatCode="General">
                  <c:v>0.16892199299999999</c:v>
                </c:pt>
                <c:pt idx="2660" formatCode="General">
                  <c:v>0.133090444</c:v>
                </c:pt>
                <c:pt idx="2661" formatCode="General">
                  <c:v>9.9599457000000002E-2</c:v>
                </c:pt>
                <c:pt idx="2662" formatCode="General">
                  <c:v>0.109525373</c:v>
                </c:pt>
                <c:pt idx="2663" formatCode="General">
                  <c:v>9.3062333999999997E-2</c:v>
                </c:pt>
                <c:pt idx="2664" formatCode="General">
                  <c:v>0.18714545199999999</c:v>
                </c:pt>
                <c:pt idx="2665" formatCode="General">
                  <c:v>0.215123762</c:v>
                </c:pt>
                <c:pt idx="2666" formatCode="General">
                  <c:v>0.13037369600000001</c:v>
                </c:pt>
                <c:pt idx="2667" formatCode="General">
                  <c:v>0.11908977699999999</c:v>
                </c:pt>
                <c:pt idx="2668" formatCode="General">
                  <c:v>0.119286447</c:v>
                </c:pt>
                <c:pt idx="2669" formatCode="General">
                  <c:v>0.196296833</c:v>
                </c:pt>
                <c:pt idx="2670" formatCode="General">
                  <c:v>0.166525597</c:v>
                </c:pt>
                <c:pt idx="2671" formatCode="General">
                  <c:v>0.12493166</c:v>
                </c:pt>
                <c:pt idx="2672" formatCode="General">
                  <c:v>0.215765612</c:v>
                </c:pt>
                <c:pt idx="2673" formatCode="General">
                  <c:v>0.151166471</c:v>
                </c:pt>
                <c:pt idx="2674" formatCode="General">
                  <c:v>9.1845993000000001E-2</c:v>
                </c:pt>
                <c:pt idx="2675" formatCode="General">
                  <c:v>0.15361728499999999</c:v>
                </c:pt>
                <c:pt idx="2676" formatCode="General">
                  <c:v>9.4778962999999994E-2</c:v>
                </c:pt>
                <c:pt idx="2677" formatCode="General">
                  <c:v>6.0681032000000003E-2</c:v>
                </c:pt>
                <c:pt idx="2678" formatCode="General">
                  <c:v>3.2911853999999997E-2</c:v>
                </c:pt>
                <c:pt idx="2679" formatCode="General">
                  <c:v>6.6346765000000002E-2</c:v>
                </c:pt>
                <c:pt idx="2680" formatCode="General">
                  <c:v>0.13735186299999999</c:v>
                </c:pt>
                <c:pt idx="2681" formatCode="General">
                  <c:v>0.18854143900000001</c:v>
                </c:pt>
                <c:pt idx="2682" formatCode="General">
                  <c:v>0.26373396199999999</c:v>
                </c:pt>
                <c:pt idx="2683" formatCode="General">
                  <c:v>0.28472435400000001</c:v>
                </c:pt>
                <c:pt idx="2684" formatCode="General">
                  <c:v>0.30918143100000001</c:v>
                </c:pt>
                <c:pt idx="2685" formatCode="General">
                  <c:v>0.39272124899999999</c:v>
                </c:pt>
                <c:pt idx="2686" formatCode="General">
                  <c:v>0.293387546</c:v>
                </c:pt>
                <c:pt idx="2687" formatCode="General">
                  <c:v>0.227333812</c:v>
                </c:pt>
                <c:pt idx="2688" formatCode="General">
                  <c:v>0.222560428</c:v>
                </c:pt>
                <c:pt idx="2689" formatCode="General">
                  <c:v>0.188939301</c:v>
                </c:pt>
                <c:pt idx="2690" formatCode="General">
                  <c:v>0.19880308599999999</c:v>
                </c:pt>
                <c:pt idx="2691" formatCode="General">
                  <c:v>0.19258240800000001</c:v>
                </c:pt>
                <c:pt idx="2692" formatCode="General">
                  <c:v>0.36942513300000002</c:v>
                </c:pt>
                <c:pt idx="2693" formatCode="General">
                  <c:v>0.472237307</c:v>
                </c:pt>
                <c:pt idx="2694" formatCode="General">
                  <c:v>0.39055366899999999</c:v>
                </c:pt>
                <c:pt idx="2695" formatCode="General">
                  <c:v>0.246799781</c:v>
                </c:pt>
                <c:pt idx="2696" formatCode="General">
                  <c:v>0.18130558099999999</c:v>
                </c:pt>
                <c:pt idx="2697" formatCode="General">
                  <c:v>0.17077219699999999</c:v>
                </c:pt>
                <c:pt idx="2698" formatCode="General">
                  <c:v>0.145619678</c:v>
                </c:pt>
                <c:pt idx="2699" formatCode="General">
                  <c:v>0.18807512000000001</c:v>
                </c:pt>
                <c:pt idx="2700" formatCode="General">
                  <c:v>0.251247581</c:v>
                </c:pt>
                <c:pt idx="2701" formatCode="General">
                  <c:v>0.28761024699999999</c:v>
                </c:pt>
                <c:pt idx="2702" formatCode="General">
                  <c:v>0.21894776699999999</c:v>
                </c:pt>
                <c:pt idx="2703" formatCode="General">
                  <c:v>0.23813050699999999</c:v>
                </c:pt>
                <c:pt idx="2704" formatCode="General">
                  <c:v>0.35639029900000002</c:v>
                </c:pt>
                <c:pt idx="2705" formatCode="General">
                  <c:v>0.25308867600000001</c:v>
                </c:pt>
                <c:pt idx="2706" formatCode="General">
                  <c:v>0.17818610500000001</c:v>
                </c:pt>
                <c:pt idx="2707" formatCode="General">
                  <c:v>0.136653996</c:v>
                </c:pt>
                <c:pt idx="2708" formatCode="General">
                  <c:v>0.13383989399999999</c:v>
                </c:pt>
                <c:pt idx="2709" formatCode="General">
                  <c:v>0.14721297</c:v>
                </c:pt>
                <c:pt idx="2710" formatCode="General">
                  <c:v>0.219689828</c:v>
                </c:pt>
                <c:pt idx="2711" formatCode="General">
                  <c:v>0.29426923500000002</c:v>
                </c:pt>
                <c:pt idx="2712" formatCode="General">
                  <c:v>0.20667957000000001</c:v>
                </c:pt>
                <c:pt idx="2713" formatCode="General">
                  <c:v>0.259862922</c:v>
                </c:pt>
                <c:pt idx="2714" formatCode="General">
                  <c:v>0.29367053300000001</c:v>
                </c:pt>
                <c:pt idx="2715" formatCode="General">
                  <c:v>0.31153804200000002</c:v>
                </c:pt>
                <c:pt idx="2716" formatCode="General">
                  <c:v>0.35633210500000001</c:v>
                </c:pt>
                <c:pt idx="2717" formatCode="General">
                  <c:v>0.54038364400000005</c:v>
                </c:pt>
                <c:pt idx="2718" formatCode="General">
                  <c:v>0.63774750199999997</c:v>
                </c:pt>
                <c:pt idx="2719" formatCode="General">
                  <c:v>0.36276711099999998</c:v>
                </c:pt>
                <c:pt idx="2720" formatCode="General">
                  <c:v>0.30541360200000001</c:v>
                </c:pt>
                <c:pt idx="2721" formatCode="General">
                  <c:v>0.34884831100000002</c:v>
                </c:pt>
                <c:pt idx="2722" formatCode="General">
                  <c:v>0.38318011400000002</c:v>
                </c:pt>
                <c:pt idx="2723" formatCode="General">
                  <c:v>0.32579831399999998</c:v>
                </c:pt>
                <c:pt idx="2724" formatCode="General">
                  <c:v>0.32677981099999998</c:v>
                </c:pt>
                <c:pt idx="2725" formatCode="General">
                  <c:v>0.53807005799999996</c:v>
                </c:pt>
                <c:pt idx="2726" formatCode="General">
                  <c:v>0.48191258799999998</c:v>
                </c:pt>
                <c:pt idx="2727" formatCode="General">
                  <c:v>0.68048041800000003</c:v>
                </c:pt>
                <c:pt idx="2728" formatCode="General">
                  <c:v>1.003456221</c:v>
                </c:pt>
                <c:pt idx="2729" formatCode="General">
                  <c:v>0.93284387899999999</c:v>
                </c:pt>
                <c:pt idx="2730" formatCode="General">
                  <c:v>1.206084089</c:v>
                </c:pt>
                <c:pt idx="2731" formatCode="General">
                  <c:v>1.9045061539999999</c:v>
                </c:pt>
                <c:pt idx="2732" formatCode="General">
                  <c:v>1.0339555090000001</c:v>
                </c:pt>
                <c:pt idx="2733" formatCode="General">
                  <c:v>1.259381568</c:v>
                </c:pt>
                <c:pt idx="2734" formatCode="General">
                  <c:v>1.236958759</c:v>
                </c:pt>
                <c:pt idx="2735" formatCode="General">
                  <c:v>0.74624247200000005</c:v>
                </c:pt>
                <c:pt idx="2736" formatCode="General">
                  <c:v>0.72026969399999996</c:v>
                </c:pt>
                <c:pt idx="2737" formatCode="General">
                  <c:v>0.62154525999999999</c:v>
                </c:pt>
                <c:pt idx="2738" formatCode="General">
                  <c:v>0.56696205899999996</c:v>
                </c:pt>
                <c:pt idx="2739" formatCode="General">
                  <c:v>0.66724482200000002</c:v>
                </c:pt>
                <c:pt idx="2740" formatCode="General">
                  <c:v>0.84526479799999998</c:v>
                </c:pt>
                <c:pt idx="2741" formatCode="General">
                  <c:v>1.3974083850000001</c:v>
                </c:pt>
                <c:pt idx="2742" formatCode="General">
                  <c:v>1.621454186</c:v>
                </c:pt>
                <c:pt idx="2743" formatCode="General">
                  <c:v>1.0519118949999999</c:v>
                </c:pt>
                <c:pt idx="2744" formatCode="General">
                  <c:v>1.546893442</c:v>
                </c:pt>
                <c:pt idx="2745" formatCode="General">
                  <c:v>2.1283023129999998</c:v>
                </c:pt>
                <c:pt idx="2746" formatCode="General">
                  <c:v>3.09725414</c:v>
                </c:pt>
                <c:pt idx="2747" formatCode="General">
                  <c:v>1.895692945</c:v>
                </c:pt>
                <c:pt idx="2748" formatCode="General">
                  <c:v>1.071434945</c:v>
                </c:pt>
                <c:pt idx="2749" formatCode="General">
                  <c:v>0.48196600299999998</c:v>
                </c:pt>
                <c:pt idx="2750" formatCode="General">
                  <c:v>1.2152949930000001</c:v>
                </c:pt>
                <c:pt idx="2751" formatCode="General">
                  <c:v>1.5858531659999999</c:v>
                </c:pt>
                <c:pt idx="2752" formatCode="General">
                  <c:v>1.9345296839999999</c:v>
                </c:pt>
                <c:pt idx="2753" formatCode="General">
                  <c:v>2.0554829969999999</c:v>
                </c:pt>
                <c:pt idx="2754" formatCode="General">
                  <c:v>1.8445514110000001</c:v>
                </c:pt>
                <c:pt idx="2755" formatCode="General">
                  <c:v>1.699227939</c:v>
                </c:pt>
                <c:pt idx="2756" formatCode="General">
                  <c:v>1.3408690009999999</c:v>
                </c:pt>
                <c:pt idx="2757" formatCode="General">
                  <c:v>0.913303851</c:v>
                </c:pt>
                <c:pt idx="2758" formatCode="General">
                  <c:v>1.42987716</c:v>
                </c:pt>
                <c:pt idx="2759" formatCode="General">
                  <c:v>1.3552494500000001</c:v>
                </c:pt>
                <c:pt idx="2760" formatCode="General">
                  <c:v>2.268790251</c:v>
                </c:pt>
                <c:pt idx="2761" formatCode="General">
                  <c:v>2.017258225</c:v>
                </c:pt>
                <c:pt idx="2762" formatCode="General">
                  <c:v>1.331184677</c:v>
                </c:pt>
                <c:pt idx="2763" formatCode="General">
                  <c:v>1.063108583</c:v>
                </c:pt>
                <c:pt idx="2764" formatCode="General">
                  <c:v>1.0571586239999999</c:v>
                </c:pt>
                <c:pt idx="2765" formatCode="General">
                  <c:v>0.82008523499999997</c:v>
                </c:pt>
                <c:pt idx="2766" formatCode="General">
                  <c:v>0.94635607099999997</c:v>
                </c:pt>
                <c:pt idx="2767" formatCode="General">
                  <c:v>1.2194402129999999</c:v>
                </c:pt>
                <c:pt idx="2768" formatCode="General">
                  <c:v>1.364105334</c:v>
                </c:pt>
                <c:pt idx="2769" formatCode="General">
                  <c:v>1.0887552250000001</c:v>
                </c:pt>
                <c:pt idx="2770" formatCode="General">
                  <c:v>1.0028276970000001</c:v>
                </c:pt>
                <c:pt idx="2771" formatCode="General">
                  <c:v>1.1751443349999999</c:v>
                </c:pt>
                <c:pt idx="2772" formatCode="General">
                  <c:v>0.97379760999999998</c:v>
                </c:pt>
                <c:pt idx="2773" formatCode="General">
                  <c:v>0.90543477299999997</c:v>
                </c:pt>
                <c:pt idx="2774" formatCode="General">
                  <c:v>1.262377115</c:v>
                </c:pt>
                <c:pt idx="2775" formatCode="General">
                  <c:v>1.034228028</c:v>
                </c:pt>
                <c:pt idx="2776" formatCode="General">
                  <c:v>1.1324113520000001</c:v>
                </c:pt>
                <c:pt idx="2777" formatCode="General">
                  <c:v>1.5857412820000001</c:v>
                </c:pt>
                <c:pt idx="2778" formatCode="General">
                  <c:v>1.044002294</c:v>
                </c:pt>
                <c:pt idx="2779" formatCode="General">
                  <c:v>0.98061018600000005</c:v>
                </c:pt>
                <c:pt idx="2780" formatCode="General">
                  <c:v>1.0063938480000001</c:v>
                </c:pt>
                <c:pt idx="2781" formatCode="General">
                  <c:v>1.491274099</c:v>
                </c:pt>
                <c:pt idx="2782" formatCode="General">
                  <c:v>1.737166108</c:v>
                </c:pt>
                <c:pt idx="2783" formatCode="General">
                  <c:v>0.92372297699999995</c:v>
                </c:pt>
                <c:pt idx="2784" formatCode="General">
                  <c:v>1.3737275849999999</c:v>
                </c:pt>
                <c:pt idx="2785" formatCode="General">
                  <c:v>1.0435665249999999</c:v>
                </c:pt>
                <c:pt idx="2786" formatCode="General">
                  <c:v>1.2511098510000001</c:v>
                </c:pt>
                <c:pt idx="2787" formatCode="General">
                  <c:v>1.248941979</c:v>
                </c:pt>
                <c:pt idx="2788" formatCode="General">
                  <c:v>0.71976649500000001</c:v>
                </c:pt>
                <c:pt idx="2789" formatCode="General">
                  <c:v>0.45883107400000001</c:v>
                </c:pt>
                <c:pt idx="2790" formatCode="General">
                  <c:v>0.39245448500000002</c:v>
                </c:pt>
                <c:pt idx="2791" formatCode="General">
                  <c:v>0.22820754600000001</c:v>
                </c:pt>
                <c:pt idx="2792" formatCode="General">
                  <c:v>0.282776323</c:v>
                </c:pt>
                <c:pt idx="2793" formatCode="General">
                  <c:v>0.61106732200000002</c:v>
                </c:pt>
                <c:pt idx="2794" formatCode="General">
                  <c:v>0.61660395199999996</c:v>
                </c:pt>
                <c:pt idx="2795" formatCode="General">
                  <c:v>0.48277610399999998</c:v>
                </c:pt>
                <c:pt idx="2796" formatCode="General">
                  <c:v>0.35512419000000001</c:v>
                </c:pt>
                <c:pt idx="2797" formatCode="General">
                  <c:v>0.31718477499999997</c:v>
                </c:pt>
                <c:pt idx="2798" formatCode="General">
                  <c:v>0.23850269399999999</c:v>
                </c:pt>
                <c:pt idx="2799" formatCode="General">
                  <c:v>0.232703249</c:v>
                </c:pt>
                <c:pt idx="2800" formatCode="General">
                  <c:v>0.15770561799999999</c:v>
                </c:pt>
                <c:pt idx="2801" formatCode="General">
                  <c:v>0.26013740899999999</c:v>
                </c:pt>
                <c:pt idx="2802" formatCode="General">
                  <c:v>0.118184927</c:v>
                </c:pt>
                <c:pt idx="2803" formatCode="General">
                  <c:v>0.16164405800000001</c:v>
                </c:pt>
                <c:pt idx="2804" formatCode="General">
                  <c:v>9.7306650999999994E-2</c:v>
                </c:pt>
                <c:pt idx="2805" formatCode="General">
                  <c:v>5.8929139999999998E-2</c:v>
                </c:pt>
                <c:pt idx="2806" formatCode="General">
                  <c:v>5.8584184999999997E-2</c:v>
                </c:pt>
                <c:pt idx="2807" formatCode="General">
                  <c:v>0.109786616</c:v>
                </c:pt>
                <c:pt idx="2808" formatCode="General">
                  <c:v>0.160091646</c:v>
                </c:pt>
                <c:pt idx="2809" formatCode="General">
                  <c:v>0.23423906</c:v>
                </c:pt>
                <c:pt idx="2810" formatCode="General">
                  <c:v>0.331520802</c:v>
                </c:pt>
                <c:pt idx="2811" formatCode="General">
                  <c:v>0.211122173</c:v>
                </c:pt>
                <c:pt idx="2812" formatCode="General">
                  <c:v>0.150240077</c:v>
                </c:pt>
                <c:pt idx="2813" formatCode="General">
                  <c:v>9.0045348999999997E-2</c:v>
                </c:pt>
                <c:pt idx="2814" formatCode="General">
                  <c:v>0.273508372</c:v>
                </c:pt>
                <c:pt idx="2815" formatCode="General">
                  <c:v>0.23947869399999999</c:v>
                </c:pt>
                <c:pt idx="2816" formatCode="General">
                  <c:v>0.27457025000000002</c:v>
                </c:pt>
                <c:pt idx="2817" formatCode="General">
                  <c:v>0.32395579400000002</c:v>
                </c:pt>
                <c:pt idx="2818" formatCode="General">
                  <c:v>0.963874326</c:v>
                </c:pt>
                <c:pt idx="2819" formatCode="General">
                  <c:v>0.70855218900000005</c:v>
                </c:pt>
                <c:pt idx="2820" formatCode="General">
                  <c:v>0.715074243</c:v>
                </c:pt>
                <c:pt idx="2821" formatCode="General">
                  <c:v>0.33354730900000001</c:v>
                </c:pt>
                <c:pt idx="2822" formatCode="General">
                  <c:v>7.6927806000000001E-2</c:v>
                </c:pt>
                <c:pt idx="2823" formatCode="General">
                  <c:v>5.7350685999999998E-2</c:v>
                </c:pt>
                <c:pt idx="2824" formatCode="General">
                  <c:v>4.0305479999999998E-2</c:v>
                </c:pt>
                <c:pt idx="2825" formatCode="General">
                  <c:v>2.5025744999999999E-2</c:v>
                </c:pt>
                <c:pt idx="2826" formatCode="General">
                  <c:v>1.6919364999999999E-2</c:v>
                </c:pt>
                <c:pt idx="2827" formatCode="General">
                  <c:v>2.3190535000000002E-2</c:v>
                </c:pt>
                <c:pt idx="2828" formatCode="General">
                  <c:v>4.1705743000000003E-2</c:v>
                </c:pt>
                <c:pt idx="2829" formatCode="General">
                  <c:v>3.363406E-2</c:v>
                </c:pt>
                <c:pt idx="2830" formatCode="General">
                  <c:v>3.2885297000000001E-2</c:v>
                </c:pt>
                <c:pt idx="2831" formatCode="General">
                  <c:v>2.0635542E-2</c:v>
                </c:pt>
                <c:pt idx="2832" formatCode="General">
                  <c:v>9.886387E-3</c:v>
                </c:pt>
                <c:pt idx="2833" formatCode="General">
                  <c:v>8.1475739999999994E-3</c:v>
                </c:pt>
                <c:pt idx="2834" formatCode="General">
                  <c:v>8.0897639999999993E-3</c:v>
                </c:pt>
                <c:pt idx="2835" formatCode="General">
                  <c:v>1.0260527E-2</c:v>
                </c:pt>
                <c:pt idx="2836" formatCode="General">
                  <c:v>1.3983687999999999E-2</c:v>
                </c:pt>
                <c:pt idx="2837" formatCode="General">
                  <c:v>2.1700580000000001E-2</c:v>
                </c:pt>
                <c:pt idx="2838" formatCode="General">
                  <c:v>4.5202595999999998E-2</c:v>
                </c:pt>
                <c:pt idx="2839" formatCode="General">
                  <c:v>7.1376850000000006E-2</c:v>
                </c:pt>
                <c:pt idx="2840" formatCode="General">
                  <c:v>5.6494801999999997E-2</c:v>
                </c:pt>
                <c:pt idx="2841" formatCode="General">
                  <c:v>0.10232448099999999</c:v>
                </c:pt>
                <c:pt idx="2842" formatCode="General">
                  <c:v>8.1570791000000004E-2</c:v>
                </c:pt>
                <c:pt idx="2843" formatCode="General">
                  <c:v>3.5419808999999997E-2</c:v>
                </c:pt>
                <c:pt idx="2844" formatCode="General">
                  <c:v>2.5778854E-2</c:v>
                </c:pt>
                <c:pt idx="2845" formatCode="General">
                  <c:v>3.0113768999999999E-2</c:v>
                </c:pt>
                <c:pt idx="2846" formatCode="General">
                  <c:v>2.2078356E-2</c:v>
                </c:pt>
                <c:pt idx="2847" formatCode="General">
                  <c:v>1.9589796999999999E-2</c:v>
                </c:pt>
                <c:pt idx="2848" formatCode="General">
                  <c:v>1.5998252000000001E-2</c:v>
                </c:pt>
                <c:pt idx="2849" formatCode="General">
                  <c:v>6.4518809999999996E-3</c:v>
                </c:pt>
                <c:pt idx="2850" formatCode="General">
                  <c:v>6.7642539999999999E-3</c:v>
                </c:pt>
                <c:pt idx="2851" formatCode="General">
                  <c:v>6.1112450000000004E-3</c:v>
                </c:pt>
                <c:pt idx="2852" formatCode="General">
                  <c:v>2.610771E-3</c:v>
                </c:pt>
                <c:pt idx="2853" formatCode="General">
                  <c:v>3.9172460000000001E-3</c:v>
                </c:pt>
                <c:pt idx="2854" formatCode="General">
                  <c:v>3.2995390000000002E-3</c:v>
                </c:pt>
                <c:pt idx="2855" formatCode="General">
                  <c:v>2.550886E-3</c:v>
                </c:pt>
                <c:pt idx="2856" formatCode="General">
                  <c:v>8.3477228000000001E-2</c:v>
                </c:pt>
                <c:pt idx="2857" formatCode="General">
                  <c:v>7.1443399000000005E-2</c:v>
                </c:pt>
                <c:pt idx="2858" formatCode="General">
                  <c:v>5.7452909999999996E-3</c:v>
                </c:pt>
                <c:pt idx="2859" formatCode="General">
                  <c:v>1.2274989E-2</c:v>
                </c:pt>
                <c:pt idx="2860" formatCode="General">
                  <c:v>9.6722059999999992E-3</c:v>
                </c:pt>
                <c:pt idx="2861" formatCode="General">
                  <c:v>9.2479889999999999E-3</c:v>
                </c:pt>
                <c:pt idx="2862" formatCode="General">
                  <c:v>5.1705989999999997E-3</c:v>
                </c:pt>
                <c:pt idx="2863" formatCode="General">
                  <c:v>3.0953270000000001E-3</c:v>
                </c:pt>
                <c:pt idx="2864" formatCode="General">
                  <c:v>1.503173E-3</c:v>
                </c:pt>
                <c:pt idx="2865" formatCode="General">
                  <c:v>1.594713E-3</c:v>
                </c:pt>
                <c:pt idx="2866" formatCode="General">
                  <c:v>2.8204749999999998E-3</c:v>
                </c:pt>
                <c:pt idx="2867" formatCode="General">
                  <c:v>2.2284570000000001E-3</c:v>
                </c:pt>
                <c:pt idx="2868" formatCode="General">
                  <c:v>2.4492960000000001E-3</c:v>
                </c:pt>
                <c:pt idx="2869" formatCode="General">
                  <c:v>1.0351469999999999E-3</c:v>
                </c:pt>
                <c:pt idx="2870" formatCode="General">
                  <c:v>3.336168E-3</c:v>
                </c:pt>
                <c:pt idx="2871" formatCode="General">
                  <c:v>1.3087367000000001E-2</c:v>
                </c:pt>
                <c:pt idx="2872" formatCode="General">
                  <c:v>2.2588400000000002E-2</c:v>
                </c:pt>
                <c:pt idx="2873" formatCode="General">
                  <c:v>9.0869409999999994E-3</c:v>
                </c:pt>
                <c:pt idx="2874" formatCode="General">
                  <c:v>6.8327639999999999E-3</c:v>
                </c:pt>
                <c:pt idx="2875" formatCode="General">
                  <c:v>9.9637800000000002E-4</c:v>
                </c:pt>
                <c:pt idx="2876" formatCode="General">
                  <c:v>1.1118129999999999E-3</c:v>
                </c:pt>
                <c:pt idx="2877" formatCode="General">
                  <c:v>2.744659E-3</c:v>
                </c:pt>
                <c:pt idx="2878" formatCode="General">
                  <c:v>7.8917729999999995E-3</c:v>
                </c:pt>
                <c:pt idx="2879" formatCode="General">
                  <c:v>9.1292969999999998E-3</c:v>
                </c:pt>
                <c:pt idx="2880" formatCode="General">
                  <c:v>1.3036669000000001E-2</c:v>
                </c:pt>
                <c:pt idx="2881" formatCode="General">
                  <c:v>8.7958259999999996E-3</c:v>
                </c:pt>
                <c:pt idx="2882" formatCode="General">
                  <c:v>5.7147639999999998E-3</c:v>
                </c:pt>
                <c:pt idx="2883" formatCode="General">
                  <c:v>6.215656E-3</c:v>
                </c:pt>
                <c:pt idx="2884" formatCode="General">
                  <c:v>9.8083000000000007E-3</c:v>
                </c:pt>
                <c:pt idx="2885" formatCode="General">
                  <c:v>2.3733729999999998E-3</c:v>
                </c:pt>
                <c:pt idx="2886" formatCode="General">
                  <c:v>6.7218699999999998E-4</c:v>
                </c:pt>
                <c:pt idx="2887" formatCode="General">
                  <c:v>1.0025500000000001E-3</c:v>
                </c:pt>
                <c:pt idx="2888" formatCode="General">
                  <c:v>2.3727570000000001E-3</c:v>
                </c:pt>
                <c:pt idx="2889" formatCode="General">
                  <c:v>3.0116100000000001E-3</c:v>
                </c:pt>
                <c:pt idx="2890" formatCode="General">
                  <c:v>2.3013069999999998E-3</c:v>
                </c:pt>
                <c:pt idx="2891" formatCode="General">
                  <c:v>4.5415150000000003E-3</c:v>
                </c:pt>
                <c:pt idx="2892" formatCode="General">
                  <c:v>1.671739E-3</c:v>
                </c:pt>
                <c:pt idx="2893" formatCode="General">
                  <c:v>2.0280889999999998E-3</c:v>
                </c:pt>
                <c:pt idx="2894" formatCode="General">
                  <c:v>2.7182650000000001E-3</c:v>
                </c:pt>
                <c:pt idx="2895" formatCode="General">
                  <c:v>1.412047E-3</c:v>
                </c:pt>
                <c:pt idx="2896" formatCode="General">
                  <c:v>3.61799E-4</c:v>
                </c:pt>
                <c:pt idx="2897" formatCode="General">
                  <c:v>6.9764499999999999E-4</c:v>
                </c:pt>
                <c:pt idx="2898" formatCode="General">
                  <c:v>7.0473400000000005E-4</c:v>
                </c:pt>
                <c:pt idx="2899" formatCode="General">
                  <c:v>1.6524759999999999E-3</c:v>
                </c:pt>
                <c:pt idx="2900" formatCode="General">
                  <c:v>4.4023930000000001E-3</c:v>
                </c:pt>
                <c:pt idx="2901" formatCode="General">
                  <c:v>1.8470100000000001E-4</c:v>
                </c:pt>
                <c:pt idx="2902" formatCode="General">
                  <c:v>2.3947700000000001E-4</c:v>
                </c:pt>
                <c:pt idx="2903" formatCode="General">
                  <c:v>1.0106E-4</c:v>
                </c:pt>
                <c:pt idx="2904" formatCode="General">
                  <c:v>2.3942500000000001E-4</c:v>
                </c:pt>
                <c:pt idx="2905" formatCode="General">
                  <c:v>4.2457999999999998E-4</c:v>
                </c:pt>
                <c:pt idx="2906" formatCode="General">
                  <c:v>2.7939319999999998E-3</c:v>
                </c:pt>
                <c:pt idx="2907">
                  <c:v>2.0299999999999999E-5</c:v>
                </c:pt>
                <c:pt idx="2908">
                  <c:v>8.5400000000000002E-5</c:v>
                </c:pt>
                <c:pt idx="2909">
                  <c:v>7.1400000000000002E-6</c:v>
                </c:pt>
                <c:pt idx="2910">
                  <c:v>1.2300000000000001E-5</c:v>
                </c:pt>
                <c:pt idx="2911">
                  <c:v>2.8E-5</c:v>
                </c:pt>
                <c:pt idx="2912">
                  <c:v>4.32E-5</c:v>
                </c:pt>
                <c:pt idx="2913">
                  <c:v>3.8500000000000001E-5</c:v>
                </c:pt>
                <c:pt idx="2914" formatCode="General">
                  <c:v>2.2702099999999999E-4</c:v>
                </c:pt>
                <c:pt idx="2915" formatCode="General">
                  <c:v>3.4371879999999999E-3</c:v>
                </c:pt>
                <c:pt idx="2916" formatCode="General">
                  <c:v>6.167161E-3</c:v>
                </c:pt>
                <c:pt idx="2917" formatCode="General">
                  <c:v>2.5353099999999998E-3</c:v>
                </c:pt>
                <c:pt idx="2918" formatCode="General">
                  <c:v>2.1307589999999999E-3</c:v>
                </c:pt>
                <c:pt idx="2919" formatCode="General">
                  <c:v>1.101545E-3</c:v>
                </c:pt>
                <c:pt idx="2920">
                  <c:v>7.3200000000000004E-5</c:v>
                </c:pt>
                <c:pt idx="2921" formatCode="General">
                  <c:v>4.3157599999999998E-4</c:v>
                </c:pt>
                <c:pt idx="2922">
                  <c:v>8.5799999999999998E-5</c:v>
                </c:pt>
                <c:pt idx="2923" formatCode="General">
                  <c:v>5.6237599999999996E-4</c:v>
                </c:pt>
                <c:pt idx="2924" formatCode="General">
                  <c:v>5.8964100000000001E-4</c:v>
                </c:pt>
                <c:pt idx="2925">
                  <c:v>7.7399999999999998E-5</c:v>
                </c:pt>
                <c:pt idx="2926" formatCode="General">
                  <c:v>1.4302600000000001E-4</c:v>
                </c:pt>
                <c:pt idx="2927" formatCode="General">
                  <c:v>3.4278500000000002E-4</c:v>
                </c:pt>
                <c:pt idx="2928" formatCode="General">
                  <c:v>5.5721099999999995E-4</c:v>
                </c:pt>
                <c:pt idx="2929" formatCode="General">
                  <c:v>6.6503199999999997E-4</c:v>
                </c:pt>
                <c:pt idx="2930" formatCode="General">
                  <c:v>1.4118080000000001E-3</c:v>
                </c:pt>
                <c:pt idx="2931" formatCode="General">
                  <c:v>1.799351E-3</c:v>
                </c:pt>
                <c:pt idx="2932" formatCode="General">
                  <c:v>3.0591899999999998E-4</c:v>
                </c:pt>
                <c:pt idx="2933" formatCode="General">
                  <c:v>1.45628E-4</c:v>
                </c:pt>
                <c:pt idx="2934" formatCode="General">
                  <c:v>1.5873800000000001E-4</c:v>
                </c:pt>
                <c:pt idx="2935" formatCode="General">
                  <c:v>1.8064700000000001E-4</c:v>
                </c:pt>
                <c:pt idx="2936" formatCode="General">
                  <c:v>1.3914400000000001E-3</c:v>
                </c:pt>
                <c:pt idx="2937" formatCode="General">
                  <c:v>3.7032900000000002E-4</c:v>
                </c:pt>
                <c:pt idx="2938" formatCode="General">
                  <c:v>1.8238155999999998E-2</c:v>
                </c:pt>
                <c:pt idx="2939" formatCode="General">
                  <c:v>6.9272657000000001E-2</c:v>
                </c:pt>
                <c:pt idx="2940" formatCode="General">
                  <c:v>9.5049079999999994E-3</c:v>
                </c:pt>
                <c:pt idx="2941" formatCode="General">
                  <c:v>8.3562399999999998E-4</c:v>
                </c:pt>
                <c:pt idx="2942" formatCode="General">
                  <c:v>8.4016699999999995E-4</c:v>
                </c:pt>
                <c:pt idx="2943" formatCode="General">
                  <c:v>7.4882400000000004E-4</c:v>
                </c:pt>
                <c:pt idx="2944" formatCode="General">
                  <c:v>5.7388600000000001E-4</c:v>
                </c:pt>
                <c:pt idx="2945" formatCode="General">
                  <c:v>4.9735999999999997E-4</c:v>
                </c:pt>
                <c:pt idx="2946" formatCode="General">
                  <c:v>1.065674E-3</c:v>
                </c:pt>
                <c:pt idx="2947" formatCode="General">
                  <c:v>7.9669699999999997E-4</c:v>
                </c:pt>
                <c:pt idx="2948" formatCode="General">
                  <c:v>3.8830140000000002E-3</c:v>
                </c:pt>
                <c:pt idx="2949" formatCode="General">
                  <c:v>7.123079E-3</c:v>
                </c:pt>
                <c:pt idx="2950" formatCode="General">
                  <c:v>4.3209909999999997E-3</c:v>
                </c:pt>
                <c:pt idx="2951" formatCode="General">
                  <c:v>2.43889E-3</c:v>
                </c:pt>
                <c:pt idx="2952" formatCode="General">
                  <c:v>2.0063379999999999E-3</c:v>
                </c:pt>
                <c:pt idx="2953" formatCode="General">
                  <c:v>2.1745829999999999E-3</c:v>
                </c:pt>
                <c:pt idx="2954" formatCode="General">
                  <c:v>5.4675210000000004E-3</c:v>
                </c:pt>
                <c:pt idx="2955" formatCode="General">
                  <c:v>1.7422821000000002E-2</c:v>
                </c:pt>
                <c:pt idx="2956" formatCode="General">
                  <c:v>2.5035953999999999E-2</c:v>
                </c:pt>
                <c:pt idx="2957" formatCode="General">
                  <c:v>1.1698886E-2</c:v>
                </c:pt>
                <c:pt idx="2958" formatCode="General">
                  <c:v>2.3471957000000002E-2</c:v>
                </c:pt>
                <c:pt idx="2959" formatCode="General">
                  <c:v>5.1893970000000001E-3</c:v>
                </c:pt>
                <c:pt idx="2960" formatCode="General">
                  <c:v>4.6962660000000002E-3</c:v>
                </c:pt>
                <c:pt idx="2961" formatCode="General">
                  <c:v>3.0928570000000001E-3</c:v>
                </c:pt>
                <c:pt idx="2962" formatCode="General">
                  <c:v>1.2177710000000001E-3</c:v>
                </c:pt>
                <c:pt idx="2963" formatCode="General">
                  <c:v>1.9928429999999998E-3</c:v>
                </c:pt>
                <c:pt idx="2964" formatCode="General">
                  <c:v>8.8064199999999995E-4</c:v>
                </c:pt>
                <c:pt idx="2965" formatCode="General">
                  <c:v>1.5224469999999999E-3</c:v>
                </c:pt>
                <c:pt idx="2966" formatCode="General">
                  <c:v>4.1750340000000002E-3</c:v>
                </c:pt>
                <c:pt idx="2967" formatCode="General">
                  <c:v>5.7086460000000004E-3</c:v>
                </c:pt>
                <c:pt idx="2968" formatCode="General">
                  <c:v>5.4353839999999997E-3</c:v>
                </c:pt>
                <c:pt idx="2969" formatCode="General">
                  <c:v>1.6104903E-2</c:v>
                </c:pt>
                <c:pt idx="2970" formatCode="General">
                  <c:v>3.0928302000000001E-2</c:v>
                </c:pt>
                <c:pt idx="2971" formatCode="General">
                  <c:v>2.0217288E-2</c:v>
                </c:pt>
                <c:pt idx="2972" formatCode="General">
                  <c:v>1.2224100999999999E-2</c:v>
                </c:pt>
                <c:pt idx="2973" formatCode="General">
                  <c:v>1.0295578999999999E-2</c:v>
                </c:pt>
                <c:pt idx="2974" formatCode="General">
                  <c:v>7.3124840000000002E-3</c:v>
                </c:pt>
                <c:pt idx="2975" formatCode="General">
                  <c:v>3.5661830000000001E-3</c:v>
                </c:pt>
                <c:pt idx="2976" formatCode="General">
                  <c:v>5.30716E-3</c:v>
                </c:pt>
                <c:pt idx="2977" formatCode="General">
                  <c:v>4.6610610000000002E-3</c:v>
                </c:pt>
                <c:pt idx="2978" formatCode="General">
                  <c:v>7.177236E-3</c:v>
                </c:pt>
                <c:pt idx="2979" formatCode="General">
                  <c:v>6.5533129999999998E-3</c:v>
                </c:pt>
                <c:pt idx="2980" formatCode="General">
                  <c:v>5.2482520000000001E-3</c:v>
                </c:pt>
                <c:pt idx="2981" formatCode="General">
                  <c:v>5.6790740000000001E-3</c:v>
                </c:pt>
                <c:pt idx="2982" formatCode="General">
                  <c:v>8.6719540000000008E-3</c:v>
                </c:pt>
                <c:pt idx="2983" formatCode="General">
                  <c:v>9.1471599999999997E-3</c:v>
                </c:pt>
                <c:pt idx="2984" formatCode="General">
                  <c:v>1.0131298E-2</c:v>
                </c:pt>
                <c:pt idx="2985" formatCode="General">
                  <c:v>9.9893280000000004E-3</c:v>
                </c:pt>
                <c:pt idx="2986" formatCode="General">
                  <c:v>2.2880330000000001E-2</c:v>
                </c:pt>
                <c:pt idx="2987" formatCode="General">
                  <c:v>2.7138242E-2</c:v>
                </c:pt>
                <c:pt idx="2988" formatCode="General">
                  <c:v>5.080106E-3</c:v>
                </c:pt>
                <c:pt idx="2989" formatCode="General">
                  <c:v>8.5714150000000006E-3</c:v>
                </c:pt>
                <c:pt idx="2990" formatCode="General">
                  <c:v>8.2188810000000008E-3</c:v>
                </c:pt>
                <c:pt idx="2991" formatCode="General">
                  <c:v>1.1743020999999999E-2</c:v>
                </c:pt>
                <c:pt idx="2992" formatCode="General">
                  <c:v>6.6701120000000003E-2</c:v>
                </c:pt>
                <c:pt idx="2993" formatCode="General">
                  <c:v>5.7749846000000001E-2</c:v>
                </c:pt>
                <c:pt idx="2994" formatCode="General">
                  <c:v>1.9563487000000001E-2</c:v>
                </c:pt>
                <c:pt idx="2995" formatCode="General">
                  <c:v>7.2310830000000001E-3</c:v>
                </c:pt>
                <c:pt idx="2996" formatCode="General">
                  <c:v>1.7980976999999999E-2</c:v>
                </c:pt>
                <c:pt idx="2997" formatCode="General">
                  <c:v>1.6337213E-2</c:v>
                </c:pt>
                <c:pt idx="2998" formatCode="General">
                  <c:v>2.1925883E-2</c:v>
                </c:pt>
                <c:pt idx="2999" formatCode="General">
                  <c:v>1.4024082E-2</c:v>
                </c:pt>
                <c:pt idx="3000" formatCode="General">
                  <c:v>1.0668979E-2</c:v>
                </c:pt>
                <c:pt idx="3001" formatCode="General">
                  <c:v>6.2884760000000003E-3</c:v>
                </c:pt>
                <c:pt idx="3002" formatCode="General">
                  <c:v>1.0242281000000001E-2</c:v>
                </c:pt>
                <c:pt idx="3003" formatCode="General">
                  <c:v>2.7437788000000001E-2</c:v>
                </c:pt>
                <c:pt idx="3004" formatCode="General">
                  <c:v>6.7525663999999999E-2</c:v>
                </c:pt>
                <c:pt idx="3005" formatCode="General">
                  <c:v>8.8107967999999995E-2</c:v>
                </c:pt>
                <c:pt idx="3006" formatCode="General">
                  <c:v>5.7651154000000003E-2</c:v>
                </c:pt>
                <c:pt idx="3007" formatCode="General">
                  <c:v>3.2168637999999999E-2</c:v>
                </c:pt>
                <c:pt idx="3008" formatCode="General">
                  <c:v>2.7331540000000001E-2</c:v>
                </c:pt>
                <c:pt idx="3009" formatCode="General">
                  <c:v>5.4621935000000003E-2</c:v>
                </c:pt>
                <c:pt idx="3010" formatCode="General">
                  <c:v>3.3205804999999998E-2</c:v>
                </c:pt>
                <c:pt idx="3011" formatCode="General">
                  <c:v>6.5979359000000001E-2</c:v>
                </c:pt>
                <c:pt idx="3012" formatCode="General">
                  <c:v>8.5754555999999996E-2</c:v>
                </c:pt>
                <c:pt idx="3013" formatCode="General">
                  <c:v>0.13315779699999999</c:v>
                </c:pt>
                <c:pt idx="3014" formatCode="General">
                  <c:v>0.16311136300000001</c:v>
                </c:pt>
                <c:pt idx="3015" formatCode="General">
                  <c:v>0.11648839599999999</c:v>
                </c:pt>
                <c:pt idx="3016" formatCode="General">
                  <c:v>4.8889415999999998E-2</c:v>
                </c:pt>
                <c:pt idx="3017" formatCode="General">
                  <c:v>1.7468218000000001E-2</c:v>
                </c:pt>
                <c:pt idx="3018" formatCode="General">
                  <c:v>2.9431087000000002E-2</c:v>
                </c:pt>
                <c:pt idx="3019" formatCode="General">
                  <c:v>1.757249E-2</c:v>
                </c:pt>
                <c:pt idx="3020" formatCode="General">
                  <c:v>1.8078190000000001E-2</c:v>
                </c:pt>
                <c:pt idx="3021" formatCode="General">
                  <c:v>2.657588E-2</c:v>
                </c:pt>
                <c:pt idx="3022" formatCode="General">
                  <c:v>2.8869918000000001E-2</c:v>
                </c:pt>
                <c:pt idx="3023" formatCode="General">
                  <c:v>2.4084536E-2</c:v>
                </c:pt>
                <c:pt idx="3024" formatCode="General">
                  <c:v>2.9002191E-2</c:v>
                </c:pt>
                <c:pt idx="3025" formatCode="General">
                  <c:v>2.2896018000000001E-2</c:v>
                </c:pt>
                <c:pt idx="3026" formatCode="General">
                  <c:v>6.9794064000000003E-2</c:v>
                </c:pt>
                <c:pt idx="3027" formatCode="General">
                  <c:v>0.112903472</c:v>
                </c:pt>
                <c:pt idx="3028" formatCode="General">
                  <c:v>0.15008085800000001</c:v>
                </c:pt>
                <c:pt idx="3029" formatCode="General">
                  <c:v>8.7715195999999995E-2</c:v>
                </c:pt>
                <c:pt idx="3030" formatCode="General">
                  <c:v>0.108461607</c:v>
                </c:pt>
                <c:pt idx="3031" formatCode="General">
                  <c:v>8.8143943000000002E-2</c:v>
                </c:pt>
                <c:pt idx="3032" formatCode="General">
                  <c:v>8.5084420999999993E-2</c:v>
                </c:pt>
                <c:pt idx="3033" formatCode="General">
                  <c:v>6.7126968999999995E-2</c:v>
                </c:pt>
                <c:pt idx="3034" formatCode="General">
                  <c:v>3.0030008E-2</c:v>
                </c:pt>
                <c:pt idx="3035" formatCode="General">
                  <c:v>1.8642252000000002E-2</c:v>
                </c:pt>
                <c:pt idx="3036" formatCode="General">
                  <c:v>1.8407006E-2</c:v>
                </c:pt>
                <c:pt idx="3037" formatCode="General">
                  <c:v>1.6674089999999999E-2</c:v>
                </c:pt>
                <c:pt idx="3038" formatCode="General">
                  <c:v>1.7679949E-2</c:v>
                </c:pt>
                <c:pt idx="3039" formatCode="General">
                  <c:v>1.1522111E-2</c:v>
                </c:pt>
                <c:pt idx="3040" formatCode="General">
                  <c:v>9.4049909999999997E-3</c:v>
                </c:pt>
                <c:pt idx="3041" formatCode="General">
                  <c:v>1.9464123E-2</c:v>
                </c:pt>
                <c:pt idx="3042" formatCode="General">
                  <c:v>8.351741E-2</c:v>
                </c:pt>
                <c:pt idx="3043" formatCode="General">
                  <c:v>9.8682167000000001E-2</c:v>
                </c:pt>
                <c:pt idx="3044" formatCode="General">
                  <c:v>0.103332743</c:v>
                </c:pt>
                <c:pt idx="3045" formatCode="General">
                  <c:v>0.191145336</c:v>
                </c:pt>
                <c:pt idx="3046" formatCode="General">
                  <c:v>7.5774760999999996E-2</c:v>
                </c:pt>
                <c:pt idx="3047" formatCode="General">
                  <c:v>7.7718606999999995E-2</c:v>
                </c:pt>
                <c:pt idx="3048" formatCode="General">
                  <c:v>0.20553911399999999</c:v>
                </c:pt>
                <c:pt idx="3049" formatCode="General">
                  <c:v>0.25247721699999998</c:v>
                </c:pt>
                <c:pt idx="3050" formatCode="General">
                  <c:v>0.46905152900000002</c:v>
                </c:pt>
                <c:pt idx="3051" formatCode="General">
                  <c:v>0.279555357</c:v>
                </c:pt>
                <c:pt idx="3052" formatCode="General">
                  <c:v>0.196113275</c:v>
                </c:pt>
                <c:pt idx="3053" formatCode="General">
                  <c:v>0.23529129900000001</c:v>
                </c:pt>
                <c:pt idx="3054" formatCode="General">
                  <c:v>0.205753503</c:v>
                </c:pt>
                <c:pt idx="3055" formatCode="General">
                  <c:v>0.229476498</c:v>
                </c:pt>
                <c:pt idx="3056" formatCode="General">
                  <c:v>0.161780284</c:v>
                </c:pt>
                <c:pt idx="3057" formatCode="General">
                  <c:v>0.210589111</c:v>
                </c:pt>
                <c:pt idx="3058" formatCode="General">
                  <c:v>0.11721822599999999</c:v>
                </c:pt>
                <c:pt idx="3059" formatCode="General">
                  <c:v>0.17869343500000001</c:v>
                </c:pt>
                <c:pt idx="3060" formatCode="General">
                  <c:v>0.20700845600000001</c:v>
                </c:pt>
                <c:pt idx="3061" formatCode="General">
                  <c:v>0.32725583899999999</c:v>
                </c:pt>
                <c:pt idx="3062" formatCode="General">
                  <c:v>0.28801618000000001</c:v>
                </c:pt>
                <c:pt idx="3063" formatCode="General">
                  <c:v>0.27617364799999999</c:v>
                </c:pt>
                <c:pt idx="3064" formatCode="General">
                  <c:v>0.49357874699999998</c:v>
                </c:pt>
                <c:pt idx="3065" formatCode="General">
                  <c:v>0.13841276399999999</c:v>
                </c:pt>
                <c:pt idx="3066" formatCode="General">
                  <c:v>6.8220248999999997E-2</c:v>
                </c:pt>
                <c:pt idx="3067" formatCode="General">
                  <c:v>9.3948779999999996E-2</c:v>
                </c:pt>
                <c:pt idx="3068" formatCode="General">
                  <c:v>0.26730429999999999</c:v>
                </c:pt>
                <c:pt idx="3069" formatCode="General">
                  <c:v>0.27162747399999998</c:v>
                </c:pt>
                <c:pt idx="3070" formatCode="General">
                  <c:v>0.127977111</c:v>
                </c:pt>
                <c:pt idx="3071" formatCode="General">
                  <c:v>0.1017454</c:v>
                </c:pt>
                <c:pt idx="3072" formatCode="General">
                  <c:v>0.14544142299999999</c:v>
                </c:pt>
                <c:pt idx="3073" formatCode="General">
                  <c:v>0.25776502800000001</c:v>
                </c:pt>
                <c:pt idx="3074" formatCode="General">
                  <c:v>0.355353584</c:v>
                </c:pt>
                <c:pt idx="3075" formatCode="General">
                  <c:v>0.25103356199999999</c:v>
                </c:pt>
                <c:pt idx="3076" formatCode="General">
                  <c:v>0.307655593</c:v>
                </c:pt>
                <c:pt idx="3077" formatCode="General">
                  <c:v>0.32398109800000002</c:v>
                </c:pt>
                <c:pt idx="3078" formatCode="General">
                  <c:v>0.34255730699999998</c:v>
                </c:pt>
                <c:pt idx="3079" formatCode="General">
                  <c:v>0.224653993</c:v>
                </c:pt>
                <c:pt idx="3080" formatCode="General">
                  <c:v>0.19888701</c:v>
                </c:pt>
                <c:pt idx="3081" formatCode="General">
                  <c:v>0.237583497</c:v>
                </c:pt>
                <c:pt idx="3082" formatCode="General">
                  <c:v>0.20159951700000001</c:v>
                </c:pt>
                <c:pt idx="3083" formatCode="General">
                  <c:v>0.32498746499999998</c:v>
                </c:pt>
                <c:pt idx="3084" formatCode="General">
                  <c:v>0.43707024100000003</c:v>
                </c:pt>
                <c:pt idx="3085" formatCode="General">
                  <c:v>0.41687369200000002</c:v>
                </c:pt>
                <c:pt idx="3086" formatCode="General">
                  <c:v>0.64199371400000005</c:v>
                </c:pt>
                <c:pt idx="3087" formatCode="General">
                  <c:v>1.2740612360000001</c:v>
                </c:pt>
                <c:pt idx="3088" formatCode="General">
                  <c:v>0.61079340699999995</c:v>
                </c:pt>
                <c:pt idx="3089" formatCode="General">
                  <c:v>0.48857982900000002</c:v>
                </c:pt>
                <c:pt idx="3090" formatCode="General">
                  <c:v>0.60286982700000002</c:v>
                </c:pt>
                <c:pt idx="3091" formatCode="General">
                  <c:v>0.78132363100000002</c:v>
                </c:pt>
                <c:pt idx="3092" formatCode="General">
                  <c:v>1.085441353</c:v>
                </c:pt>
                <c:pt idx="3093" formatCode="General">
                  <c:v>1.3825203509999999</c:v>
                </c:pt>
                <c:pt idx="3094" formatCode="General">
                  <c:v>0.67154700700000003</c:v>
                </c:pt>
                <c:pt idx="3095" formatCode="General">
                  <c:v>0.83473945299999996</c:v>
                </c:pt>
                <c:pt idx="3096" formatCode="General">
                  <c:v>0.60580264699999997</c:v>
                </c:pt>
                <c:pt idx="3097" formatCode="General">
                  <c:v>0.641313935</c:v>
                </c:pt>
                <c:pt idx="3098" formatCode="General">
                  <c:v>0.73273635000000004</c:v>
                </c:pt>
                <c:pt idx="3099" formatCode="General">
                  <c:v>0.92194415399999996</c:v>
                </c:pt>
                <c:pt idx="3100" formatCode="General">
                  <c:v>0.84151676200000003</c:v>
                </c:pt>
                <c:pt idx="3101" formatCode="General">
                  <c:v>0.97799773099999998</c:v>
                </c:pt>
                <c:pt idx="3102" formatCode="General">
                  <c:v>1.2125190020000001</c:v>
                </c:pt>
                <c:pt idx="3103" formatCode="General">
                  <c:v>1.871682123</c:v>
                </c:pt>
                <c:pt idx="3104" formatCode="General">
                  <c:v>1.5267853650000001</c:v>
                </c:pt>
                <c:pt idx="3105" formatCode="General">
                  <c:v>1.680276608</c:v>
                </c:pt>
                <c:pt idx="3106" formatCode="General">
                  <c:v>2.6320241229999999</c:v>
                </c:pt>
                <c:pt idx="3107" formatCode="General">
                  <c:v>2.3509416820000002</c:v>
                </c:pt>
                <c:pt idx="3108" formatCode="General">
                  <c:v>2.6739788920000001</c:v>
                </c:pt>
                <c:pt idx="3109" formatCode="General">
                  <c:v>1.5229654379999999</c:v>
                </c:pt>
                <c:pt idx="3110" formatCode="General">
                  <c:v>1.5386476840000001</c:v>
                </c:pt>
                <c:pt idx="3111" formatCode="General">
                  <c:v>1.8666024379999999</c:v>
                </c:pt>
                <c:pt idx="3112" formatCode="General">
                  <c:v>1.739151807</c:v>
                </c:pt>
                <c:pt idx="3113" formatCode="General">
                  <c:v>1.8825820129999999</c:v>
                </c:pt>
                <c:pt idx="3114" formatCode="General">
                  <c:v>1.780444476</c:v>
                </c:pt>
                <c:pt idx="3115" formatCode="General">
                  <c:v>1.6132840369999999</c:v>
                </c:pt>
                <c:pt idx="3116" formatCode="General">
                  <c:v>1.692259347</c:v>
                </c:pt>
                <c:pt idx="3117" formatCode="General">
                  <c:v>3.2769792899999999</c:v>
                </c:pt>
                <c:pt idx="3118" formatCode="General">
                  <c:v>4.4717085880000003</c:v>
                </c:pt>
                <c:pt idx="3119" formatCode="General">
                  <c:v>2.7939541029999999</c:v>
                </c:pt>
                <c:pt idx="3120" formatCode="General">
                  <c:v>1.2113367960000001</c:v>
                </c:pt>
                <c:pt idx="3121" formatCode="General">
                  <c:v>0.84266606799999999</c:v>
                </c:pt>
                <c:pt idx="3122" formatCode="General">
                  <c:v>0.80397724299999995</c:v>
                </c:pt>
                <c:pt idx="3123" formatCode="General">
                  <c:v>1.399782879</c:v>
                </c:pt>
                <c:pt idx="3124" formatCode="General">
                  <c:v>1.8868362320000001</c:v>
                </c:pt>
                <c:pt idx="3125" formatCode="General">
                  <c:v>0.925510846</c:v>
                </c:pt>
                <c:pt idx="3126" formatCode="General">
                  <c:v>1.368554901</c:v>
                </c:pt>
                <c:pt idx="3127" formatCode="General">
                  <c:v>2.4808258849999998</c:v>
                </c:pt>
                <c:pt idx="3128" formatCode="General">
                  <c:v>2.6834544889999998</c:v>
                </c:pt>
                <c:pt idx="3129" formatCode="General">
                  <c:v>2.6318103549999998</c:v>
                </c:pt>
                <c:pt idx="3130" formatCode="General">
                  <c:v>1.8628555490000001</c:v>
                </c:pt>
                <c:pt idx="3131" formatCode="General">
                  <c:v>1.703085628</c:v>
                </c:pt>
                <c:pt idx="3132" formatCode="General">
                  <c:v>1.5572115390000001</c:v>
                </c:pt>
                <c:pt idx="3133" formatCode="General">
                  <c:v>1.539895094</c:v>
                </c:pt>
                <c:pt idx="3134" formatCode="General">
                  <c:v>3.193145452</c:v>
                </c:pt>
                <c:pt idx="3135" formatCode="General">
                  <c:v>1.6483190430000001</c:v>
                </c:pt>
                <c:pt idx="3136" formatCode="General">
                  <c:v>1.3782420710000001</c:v>
                </c:pt>
                <c:pt idx="3137" formatCode="General">
                  <c:v>1.760031232</c:v>
                </c:pt>
                <c:pt idx="3138" formatCode="General">
                  <c:v>2.044930849</c:v>
                </c:pt>
                <c:pt idx="3139" formatCode="General">
                  <c:v>2.529232972</c:v>
                </c:pt>
                <c:pt idx="3140" formatCode="General">
                  <c:v>4.1774925530000004</c:v>
                </c:pt>
                <c:pt idx="3141" formatCode="General">
                  <c:v>1.709459726</c:v>
                </c:pt>
                <c:pt idx="3142" formatCode="General">
                  <c:v>1.4086872690000001</c:v>
                </c:pt>
                <c:pt idx="3143" formatCode="General">
                  <c:v>1.7528260490000001</c:v>
                </c:pt>
                <c:pt idx="3144" formatCode="General">
                  <c:v>1.6127575009999999</c:v>
                </c:pt>
                <c:pt idx="3145" formatCode="General">
                  <c:v>2.6012126449999999</c:v>
                </c:pt>
                <c:pt idx="3146" formatCode="General">
                  <c:v>1.66816477</c:v>
                </c:pt>
                <c:pt idx="3147" formatCode="General">
                  <c:v>1.9302864179999999</c:v>
                </c:pt>
                <c:pt idx="3148" formatCode="General">
                  <c:v>1.506027615</c:v>
                </c:pt>
                <c:pt idx="3149" formatCode="General">
                  <c:v>2.3145688039999999</c:v>
                </c:pt>
                <c:pt idx="3150" formatCode="General">
                  <c:v>1.321484562</c:v>
                </c:pt>
                <c:pt idx="3151" formatCode="General">
                  <c:v>2.659594383</c:v>
                </c:pt>
                <c:pt idx="3152" formatCode="General">
                  <c:v>5.7697220250000001</c:v>
                </c:pt>
                <c:pt idx="3153" formatCode="General">
                  <c:v>3.9838012049999998</c:v>
                </c:pt>
                <c:pt idx="3154" formatCode="General">
                  <c:v>0.62703571300000005</c:v>
                </c:pt>
                <c:pt idx="3155" formatCode="General">
                  <c:v>1.380822802</c:v>
                </c:pt>
                <c:pt idx="3156" formatCode="General">
                  <c:v>0.94775465800000003</c:v>
                </c:pt>
                <c:pt idx="3157" formatCode="General">
                  <c:v>0.54628271399999995</c:v>
                </c:pt>
                <c:pt idx="3158" formatCode="General">
                  <c:v>0.69511943600000003</c:v>
                </c:pt>
                <c:pt idx="3159" formatCode="General">
                  <c:v>0.90793811700000004</c:v>
                </c:pt>
                <c:pt idx="3160" formatCode="General">
                  <c:v>0.77187023099999996</c:v>
                </c:pt>
                <c:pt idx="3161" formatCode="General">
                  <c:v>0.50885082599999998</c:v>
                </c:pt>
                <c:pt idx="3162" formatCode="General">
                  <c:v>0.71372522999999999</c:v>
                </c:pt>
                <c:pt idx="3163" formatCode="General">
                  <c:v>1.1568460840000001</c:v>
                </c:pt>
                <c:pt idx="3164" formatCode="General">
                  <c:v>1.2069576479999999</c:v>
                </c:pt>
                <c:pt idx="3165" formatCode="General">
                  <c:v>0.92665341499999998</c:v>
                </c:pt>
                <c:pt idx="3166" formatCode="General">
                  <c:v>0.75234674700000004</c:v>
                </c:pt>
                <c:pt idx="3167" formatCode="General">
                  <c:v>0.68364384</c:v>
                </c:pt>
                <c:pt idx="3168" formatCode="General">
                  <c:v>0.29666705599999998</c:v>
                </c:pt>
                <c:pt idx="3169" formatCode="General">
                  <c:v>0.32762058599999999</c:v>
                </c:pt>
                <c:pt idx="3170" formatCode="General">
                  <c:v>0.46798390000000001</c:v>
                </c:pt>
                <c:pt idx="3171" formatCode="General">
                  <c:v>0.35735663600000001</c:v>
                </c:pt>
                <c:pt idx="3172" formatCode="General">
                  <c:v>0.31784361300000002</c:v>
                </c:pt>
                <c:pt idx="3173" formatCode="General">
                  <c:v>0.54933272899999996</c:v>
                </c:pt>
                <c:pt idx="3174" formatCode="General">
                  <c:v>0.60391210200000001</c:v>
                </c:pt>
                <c:pt idx="3175" formatCode="General">
                  <c:v>0.63423600300000005</c:v>
                </c:pt>
                <c:pt idx="3176" formatCode="General">
                  <c:v>0.57993371500000002</c:v>
                </c:pt>
                <c:pt idx="3177" formatCode="General">
                  <c:v>0.510132064</c:v>
                </c:pt>
                <c:pt idx="3178" formatCode="General">
                  <c:v>0.47769350300000002</c:v>
                </c:pt>
                <c:pt idx="3179" formatCode="General">
                  <c:v>0.52657934100000003</c:v>
                </c:pt>
                <c:pt idx="3180" formatCode="General">
                  <c:v>0.59547220899999997</c:v>
                </c:pt>
                <c:pt idx="3181" formatCode="General">
                  <c:v>0.369819964</c:v>
                </c:pt>
                <c:pt idx="3182" formatCode="General">
                  <c:v>0.44244905699999998</c:v>
                </c:pt>
                <c:pt idx="3183" formatCode="General">
                  <c:v>0.471315021</c:v>
                </c:pt>
                <c:pt idx="3184" formatCode="General">
                  <c:v>0.63582185000000002</c:v>
                </c:pt>
                <c:pt idx="3185" formatCode="General">
                  <c:v>0.45349264099999997</c:v>
                </c:pt>
                <c:pt idx="3186" formatCode="General">
                  <c:v>0.216117332</c:v>
                </c:pt>
                <c:pt idx="3187" formatCode="General">
                  <c:v>0.29883045600000002</c:v>
                </c:pt>
                <c:pt idx="3188" formatCode="General">
                  <c:v>0.40823294300000001</c:v>
                </c:pt>
                <c:pt idx="3189" formatCode="General">
                  <c:v>0.573835761</c:v>
                </c:pt>
                <c:pt idx="3190" formatCode="General">
                  <c:v>0.31750080000000003</c:v>
                </c:pt>
                <c:pt idx="3191" formatCode="General">
                  <c:v>0.28302139799999998</c:v>
                </c:pt>
                <c:pt idx="3192" formatCode="General">
                  <c:v>0.30005217499999998</c:v>
                </c:pt>
                <c:pt idx="3193" formatCode="General">
                  <c:v>0.28085092699999997</c:v>
                </c:pt>
                <c:pt idx="3194" formatCode="General">
                  <c:v>0.32194127299999997</c:v>
                </c:pt>
                <c:pt idx="3195" formatCode="General">
                  <c:v>0.53108434100000002</c:v>
                </c:pt>
                <c:pt idx="3196" formatCode="General">
                  <c:v>0.58130541999999996</c:v>
                </c:pt>
                <c:pt idx="3197" formatCode="General">
                  <c:v>0.17930642099999999</c:v>
                </c:pt>
                <c:pt idx="3198" formatCode="General">
                  <c:v>0.30998099699999998</c:v>
                </c:pt>
                <c:pt idx="3199" formatCode="General">
                  <c:v>0.43852132100000002</c:v>
                </c:pt>
                <c:pt idx="3200" formatCode="General">
                  <c:v>0.346625234</c:v>
                </c:pt>
                <c:pt idx="3201" formatCode="General">
                  <c:v>0.21453345900000001</c:v>
                </c:pt>
                <c:pt idx="3202" formatCode="General">
                  <c:v>0.208505997</c:v>
                </c:pt>
                <c:pt idx="3203" formatCode="General">
                  <c:v>0.144725944</c:v>
                </c:pt>
                <c:pt idx="3204" formatCode="General">
                  <c:v>9.5632877000000005E-2</c:v>
                </c:pt>
                <c:pt idx="3205" formatCode="General">
                  <c:v>2.5034569E-2</c:v>
                </c:pt>
                <c:pt idx="3206" formatCode="General">
                  <c:v>2.1319774E-2</c:v>
                </c:pt>
                <c:pt idx="3207" formatCode="General">
                  <c:v>3.4759853E-2</c:v>
                </c:pt>
                <c:pt idx="3208" formatCode="General">
                  <c:v>1.1088785E-2</c:v>
                </c:pt>
                <c:pt idx="3209" formatCode="General">
                  <c:v>1.0887142000000001E-2</c:v>
                </c:pt>
                <c:pt idx="3210" formatCode="General">
                  <c:v>1.2626403E-2</c:v>
                </c:pt>
                <c:pt idx="3211" formatCode="General">
                  <c:v>2.668068E-3</c:v>
                </c:pt>
                <c:pt idx="3212" formatCode="General">
                  <c:v>4.7595349999999996E-3</c:v>
                </c:pt>
                <c:pt idx="3213" formatCode="General">
                  <c:v>3.0294100000000002E-3</c:v>
                </c:pt>
                <c:pt idx="3214" formatCode="General">
                  <c:v>5.4059279999999999E-3</c:v>
                </c:pt>
                <c:pt idx="3215" formatCode="General">
                  <c:v>5.319921E-3</c:v>
                </c:pt>
                <c:pt idx="3216" formatCode="General">
                  <c:v>5.9664699999999998E-3</c:v>
                </c:pt>
                <c:pt idx="3217" formatCode="General">
                  <c:v>8.5512149999999992E-3</c:v>
                </c:pt>
                <c:pt idx="3218" formatCode="General">
                  <c:v>7.8318169999999996E-3</c:v>
                </c:pt>
                <c:pt idx="3219" formatCode="General">
                  <c:v>2.9065639999999999E-3</c:v>
                </c:pt>
                <c:pt idx="3220" formatCode="General">
                  <c:v>1.2881559999999999E-3</c:v>
                </c:pt>
                <c:pt idx="3221" formatCode="General">
                  <c:v>2.3537279999999998E-3</c:v>
                </c:pt>
                <c:pt idx="3222" formatCode="General">
                  <c:v>1.7609209999999999E-3</c:v>
                </c:pt>
                <c:pt idx="3223" formatCode="General">
                  <c:v>6.2299000000000002E-4</c:v>
                </c:pt>
                <c:pt idx="3224" formatCode="General">
                  <c:v>1.662775E-3</c:v>
                </c:pt>
                <c:pt idx="3225" formatCode="General">
                  <c:v>2.80928E-4</c:v>
                </c:pt>
                <c:pt idx="3226" formatCode="General">
                  <c:v>4.43659E-4</c:v>
                </c:pt>
                <c:pt idx="3227" formatCode="General">
                  <c:v>3.8251000000000002E-4</c:v>
                </c:pt>
                <c:pt idx="3228" formatCode="General">
                  <c:v>9.4537899999999999E-4</c:v>
                </c:pt>
                <c:pt idx="3229" formatCode="General">
                  <c:v>5.33568E-4</c:v>
                </c:pt>
                <c:pt idx="3230" formatCode="General">
                  <c:v>8.8819500000000004E-4</c:v>
                </c:pt>
                <c:pt idx="3231" formatCode="General">
                  <c:v>3.6362800000000001E-4</c:v>
                </c:pt>
                <c:pt idx="3232" formatCode="General">
                  <c:v>2.76459E-4</c:v>
                </c:pt>
                <c:pt idx="3233" formatCode="General">
                  <c:v>2.7217629999999999E-3</c:v>
                </c:pt>
                <c:pt idx="3234" formatCode="General">
                  <c:v>1.1808601E-2</c:v>
                </c:pt>
                <c:pt idx="3235" formatCode="General">
                  <c:v>1.1065828E-2</c:v>
                </c:pt>
                <c:pt idx="3236" formatCode="General">
                  <c:v>2.463406E-3</c:v>
                </c:pt>
                <c:pt idx="3237" formatCode="General">
                  <c:v>6.7727900000000003E-4</c:v>
                </c:pt>
                <c:pt idx="3238" formatCode="General">
                  <c:v>3.6687999999999998E-4</c:v>
                </c:pt>
                <c:pt idx="3239" formatCode="General">
                  <c:v>1.4011399999999999E-4</c:v>
                </c:pt>
                <c:pt idx="3240" formatCode="General">
                  <c:v>1.08436E-4</c:v>
                </c:pt>
                <c:pt idx="3241" formatCode="General">
                  <c:v>1.2062599999999999E-4</c:v>
                </c:pt>
                <c:pt idx="3242" formatCode="General">
                  <c:v>2.0204659999999998E-3</c:v>
                </c:pt>
                <c:pt idx="3243" formatCode="General">
                  <c:v>1.1894270000000001E-3</c:v>
                </c:pt>
                <c:pt idx="3244" formatCode="General">
                  <c:v>1.1083930000000001E-3</c:v>
                </c:pt>
                <c:pt idx="3245" formatCode="General">
                  <c:v>1.0045970000000001E-3</c:v>
                </c:pt>
                <c:pt idx="3246" formatCode="General">
                  <c:v>2.891631E-3</c:v>
                </c:pt>
                <c:pt idx="3247" formatCode="General">
                  <c:v>3.5952660000000002E-3</c:v>
                </c:pt>
                <c:pt idx="3248" formatCode="General">
                  <c:v>7.1525099999999997E-4</c:v>
                </c:pt>
                <c:pt idx="3249" formatCode="General">
                  <c:v>1.1816629999999999E-3</c:v>
                </c:pt>
                <c:pt idx="3250" formatCode="General">
                  <c:v>3.9680339999999996E-3</c:v>
                </c:pt>
                <c:pt idx="3251" formatCode="General">
                  <c:v>3.4710330000000001E-3</c:v>
                </c:pt>
                <c:pt idx="3252" formatCode="General">
                  <c:v>1.330485E-3</c:v>
                </c:pt>
                <c:pt idx="3253" formatCode="General">
                  <c:v>1.9644549999999999E-3</c:v>
                </c:pt>
                <c:pt idx="3254" formatCode="General">
                  <c:v>1.7721169999999999E-3</c:v>
                </c:pt>
                <c:pt idx="3255" formatCode="General">
                  <c:v>7.9808699999999995E-4</c:v>
                </c:pt>
                <c:pt idx="3256" formatCode="General">
                  <c:v>5.1965500000000005E-4</c:v>
                </c:pt>
                <c:pt idx="3257" formatCode="General">
                  <c:v>6.5061299999999997E-4</c:v>
                </c:pt>
                <c:pt idx="3258" formatCode="General">
                  <c:v>1.6761110000000001E-3</c:v>
                </c:pt>
                <c:pt idx="3259" formatCode="General">
                  <c:v>3.6255240000000002E-3</c:v>
                </c:pt>
                <c:pt idx="3260" formatCode="General">
                  <c:v>2.890194E-3</c:v>
                </c:pt>
                <c:pt idx="3261" formatCode="General">
                  <c:v>3.8054209999999998E-3</c:v>
                </c:pt>
                <c:pt idx="3262" formatCode="General">
                  <c:v>5.9103280000000003E-3</c:v>
                </c:pt>
                <c:pt idx="3263" formatCode="General">
                  <c:v>3.1721240000000001E-3</c:v>
                </c:pt>
                <c:pt idx="3264" formatCode="General">
                  <c:v>3.0094119999999999E-3</c:v>
                </c:pt>
                <c:pt idx="3265" formatCode="General">
                  <c:v>2.079689E-3</c:v>
                </c:pt>
                <c:pt idx="3266" formatCode="General">
                  <c:v>7.0024200000000001E-4</c:v>
                </c:pt>
                <c:pt idx="3267" formatCode="General">
                  <c:v>2.2522689999999999E-3</c:v>
                </c:pt>
                <c:pt idx="3268" formatCode="General">
                  <c:v>7.7085900000000004E-4</c:v>
                </c:pt>
                <c:pt idx="3269" formatCode="General">
                  <c:v>2.4417500000000001E-4</c:v>
                </c:pt>
                <c:pt idx="3270" formatCode="General">
                  <c:v>2.8221489999999999E-3</c:v>
                </c:pt>
                <c:pt idx="3271" formatCode="General">
                  <c:v>2.773438E-3</c:v>
                </c:pt>
                <c:pt idx="3272" formatCode="General">
                  <c:v>2.271847E-3</c:v>
                </c:pt>
                <c:pt idx="3273" formatCode="General">
                  <c:v>9.5555900000000003E-4</c:v>
                </c:pt>
                <c:pt idx="3274" formatCode="General">
                  <c:v>2.917102E-3</c:v>
                </c:pt>
                <c:pt idx="3275" formatCode="General">
                  <c:v>8.9028560000000007E-3</c:v>
                </c:pt>
                <c:pt idx="3276" formatCode="General">
                  <c:v>1.5168631E-2</c:v>
                </c:pt>
                <c:pt idx="3277" formatCode="General">
                  <c:v>8.9906080000000006E-3</c:v>
                </c:pt>
                <c:pt idx="3278" formatCode="General">
                  <c:v>1.3175800000000001E-3</c:v>
                </c:pt>
                <c:pt idx="3279" formatCode="General">
                  <c:v>5.0802900000000001E-4</c:v>
                </c:pt>
                <c:pt idx="3280" formatCode="General">
                  <c:v>4.2058740000000001E-3</c:v>
                </c:pt>
                <c:pt idx="3281" formatCode="General">
                  <c:v>9.0162599999999999E-4</c:v>
                </c:pt>
                <c:pt idx="3282" formatCode="General">
                  <c:v>3.5073330000000001E-3</c:v>
                </c:pt>
                <c:pt idx="3283" formatCode="General">
                  <c:v>2.7573340000000002E-3</c:v>
                </c:pt>
                <c:pt idx="3284" formatCode="General">
                  <c:v>2.2790499999999999E-3</c:v>
                </c:pt>
                <c:pt idx="3285">
                  <c:v>8.2600000000000002E-5</c:v>
                </c:pt>
                <c:pt idx="3286">
                  <c:v>3.2199999999999997E-5</c:v>
                </c:pt>
                <c:pt idx="3287" formatCode="General">
                  <c:v>6.4364299999999995E-4</c:v>
                </c:pt>
                <c:pt idx="3288" formatCode="General">
                  <c:v>2.1540930000000002E-3</c:v>
                </c:pt>
                <c:pt idx="3289" formatCode="General">
                  <c:v>4.1269499999999998E-4</c:v>
                </c:pt>
                <c:pt idx="3290" formatCode="General">
                  <c:v>1.2247700000000001E-4</c:v>
                </c:pt>
                <c:pt idx="3291">
                  <c:v>5.0599999999999997E-5</c:v>
                </c:pt>
                <c:pt idx="3292" formatCode="General">
                  <c:v>6.7519909999999997E-3</c:v>
                </c:pt>
                <c:pt idx="3293" formatCode="General">
                  <c:v>1.868935E-2</c:v>
                </c:pt>
                <c:pt idx="3294" formatCode="General">
                  <c:v>5.7413400000000002E-4</c:v>
                </c:pt>
                <c:pt idx="3295" formatCode="General">
                  <c:v>3.4304629999999999E-3</c:v>
                </c:pt>
                <c:pt idx="3296" formatCode="General">
                  <c:v>2.1221579999999999E-3</c:v>
                </c:pt>
                <c:pt idx="3297">
                  <c:v>7.7899999999999996E-5</c:v>
                </c:pt>
                <c:pt idx="3298">
                  <c:v>5.41E-5</c:v>
                </c:pt>
                <c:pt idx="3299">
                  <c:v>6.7899999999999997E-5</c:v>
                </c:pt>
                <c:pt idx="3300" formatCode="General">
                  <c:v>2.4146700000000001E-4</c:v>
                </c:pt>
                <c:pt idx="3301" formatCode="General">
                  <c:v>8.9036200000000001E-4</c:v>
                </c:pt>
                <c:pt idx="3302" formatCode="General">
                  <c:v>1.4596520000000001E-3</c:v>
                </c:pt>
                <c:pt idx="3303">
                  <c:v>9.1600000000000004E-5</c:v>
                </c:pt>
                <c:pt idx="3304">
                  <c:v>9.6299999999999996E-5</c:v>
                </c:pt>
                <c:pt idx="3305" formatCode="General">
                  <c:v>1.09973E-4</c:v>
                </c:pt>
                <c:pt idx="3306" formatCode="General">
                  <c:v>5.6393999999999997E-4</c:v>
                </c:pt>
                <c:pt idx="3307" formatCode="General">
                  <c:v>8.9117000000000005E-4</c:v>
                </c:pt>
                <c:pt idx="3308" formatCode="General">
                  <c:v>9.3792300000000001E-4</c:v>
                </c:pt>
                <c:pt idx="3309" formatCode="General">
                  <c:v>1.357846E-3</c:v>
                </c:pt>
                <c:pt idx="3310" formatCode="General">
                  <c:v>2.7408530000000001E-3</c:v>
                </c:pt>
                <c:pt idx="3311" formatCode="General">
                  <c:v>4.6231579999999996E-3</c:v>
                </c:pt>
                <c:pt idx="3312" formatCode="General">
                  <c:v>8.3232897E-2</c:v>
                </c:pt>
                <c:pt idx="3313" formatCode="General">
                  <c:v>3.3653167999999997E-2</c:v>
                </c:pt>
                <c:pt idx="3314" formatCode="General">
                  <c:v>2.3026380000000001E-3</c:v>
                </c:pt>
                <c:pt idx="3315" formatCode="General">
                  <c:v>3.9747489999999996E-3</c:v>
                </c:pt>
                <c:pt idx="3316" formatCode="General">
                  <c:v>3.7150310000000001E-3</c:v>
                </c:pt>
                <c:pt idx="3317" formatCode="General">
                  <c:v>7.8920399999999995E-4</c:v>
                </c:pt>
                <c:pt idx="3318" formatCode="General">
                  <c:v>1.105871E-3</c:v>
                </c:pt>
                <c:pt idx="3319" formatCode="General">
                  <c:v>3.7388059999999999E-3</c:v>
                </c:pt>
                <c:pt idx="3320" formatCode="General">
                  <c:v>1.9871423999999999E-2</c:v>
                </c:pt>
                <c:pt idx="3321" formatCode="General">
                  <c:v>1.3897293999999999E-2</c:v>
                </c:pt>
                <c:pt idx="3322" formatCode="General">
                  <c:v>5.747332E-3</c:v>
                </c:pt>
                <c:pt idx="3323" formatCode="General">
                  <c:v>6.0523599999999999E-4</c:v>
                </c:pt>
                <c:pt idx="3324" formatCode="General">
                  <c:v>2.999383E-3</c:v>
                </c:pt>
                <c:pt idx="3325" formatCode="General">
                  <c:v>2.412619E-3</c:v>
                </c:pt>
                <c:pt idx="3326" formatCode="General">
                  <c:v>1.4167800000000001E-4</c:v>
                </c:pt>
                <c:pt idx="3327" formatCode="General">
                  <c:v>8.8538699999999996E-4</c:v>
                </c:pt>
                <c:pt idx="3328" formatCode="General">
                  <c:v>9.3027460000000006E-3</c:v>
                </c:pt>
                <c:pt idx="3329" formatCode="General">
                  <c:v>9.6273300000000001E-4</c:v>
                </c:pt>
                <c:pt idx="3330" formatCode="General">
                  <c:v>1.473446E-3</c:v>
                </c:pt>
                <c:pt idx="3331" formatCode="General">
                  <c:v>6.785325E-3</c:v>
                </c:pt>
                <c:pt idx="3332" formatCode="General">
                  <c:v>6.9489349999999998E-3</c:v>
                </c:pt>
                <c:pt idx="3333" formatCode="General">
                  <c:v>1.7834971000000002E-2</c:v>
                </c:pt>
                <c:pt idx="3334" formatCode="General">
                  <c:v>2.3086823999999999E-2</c:v>
                </c:pt>
                <c:pt idx="3335" formatCode="General">
                  <c:v>3.7268850999999999E-2</c:v>
                </c:pt>
                <c:pt idx="3336" formatCode="General">
                  <c:v>1.0306340000000001E-2</c:v>
                </c:pt>
                <c:pt idx="3337" formatCode="General">
                  <c:v>1.0205132E-2</c:v>
                </c:pt>
                <c:pt idx="3338" formatCode="General">
                  <c:v>4.4391719999999999E-3</c:v>
                </c:pt>
                <c:pt idx="3339" formatCode="General">
                  <c:v>1.084376E-3</c:v>
                </c:pt>
                <c:pt idx="3340" formatCode="General">
                  <c:v>1.8115799999999999E-3</c:v>
                </c:pt>
                <c:pt idx="3341" formatCode="General">
                  <c:v>4.6251620000000004E-3</c:v>
                </c:pt>
                <c:pt idx="3342" formatCode="General">
                  <c:v>3.486903E-3</c:v>
                </c:pt>
                <c:pt idx="3343" formatCode="General">
                  <c:v>1.726382E-3</c:v>
                </c:pt>
                <c:pt idx="3344" formatCode="General">
                  <c:v>2.5471280000000001E-3</c:v>
                </c:pt>
                <c:pt idx="3345" formatCode="General">
                  <c:v>4.0586729999999996E-3</c:v>
                </c:pt>
                <c:pt idx="3346" formatCode="General">
                  <c:v>3.5764780000000001E-3</c:v>
                </c:pt>
                <c:pt idx="3347" formatCode="General">
                  <c:v>8.0979100000000003E-4</c:v>
                </c:pt>
                <c:pt idx="3348" formatCode="General">
                  <c:v>1.4338739999999999E-3</c:v>
                </c:pt>
                <c:pt idx="3349" formatCode="General">
                  <c:v>1.4099659999999999E-3</c:v>
                </c:pt>
                <c:pt idx="3350" formatCode="General">
                  <c:v>8.2175E-4</c:v>
                </c:pt>
                <c:pt idx="3351" formatCode="General">
                  <c:v>5.7972799999999995E-4</c:v>
                </c:pt>
                <c:pt idx="3352" formatCode="General">
                  <c:v>2.169926E-3</c:v>
                </c:pt>
                <c:pt idx="3353" formatCode="General">
                  <c:v>7.0432309999999996E-3</c:v>
                </c:pt>
                <c:pt idx="3354" formatCode="General">
                  <c:v>6.1573469999999996E-3</c:v>
                </c:pt>
                <c:pt idx="3355" formatCode="General">
                  <c:v>7.4737356000000005E-2</c:v>
                </c:pt>
                <c:pt idx="3356" formatCode="General">
                  <c:v>2.1133882E-2</c:v>
                </c:pt>
                <c:pt idx="3357" formatCode="General">
                  <c:v>4.2047800000000001E-4</c:v>
                </c:pt>
                <c:pt idx="3358" formatCode="General">
                  <c:v>5.208458E-3</c:v>
                </c:pt>
                <c:pt idx="3359" formatCode="General">
                  <c:v>1.5688410000000001E-3</c:v>
                </c:pt>
                <c:pt idx="3360" formatCode="General">
                  <c:v>9.8593139999999992E-3</c:v>
                </c:pt>
                <c:pt idx="3361" formatCode="General">
                  <c:v>6.618662E-3</c:v>
                </c:pt>
                <c:pt idx="3362" formatCode="General">
                  <c:v>4.4363470000000002E-3</c:v>
                </c:pt>
                <c:pt idx="3363" formatCode="General">
                  <c:v>9.5833099999999994E-3</c:v>
                </c:pt>
                <c:pt idx="3364" formatCode="General">
                  <c:v>4.8623800000000003E-3</c:v>
                </c:pt>
                <c:pt idx="3365" formatCode="General">
                  <c:v>8.7278389999999994E-3</c:v>
                </c:pt>
                <c:pt idx="3366" formatCode="General">
                  <c:v>2.9703274000000002E-2</c:v>
                </c:pt>
                <c:pt idx="3367" formatCode="General">
                  <c:v>0.117242785</c:v>
                </c:pt>
                <c:pt idx="3368" formatCode="General">
                  <c:v>8.3693390000000006E-2</c:v>
                </c:pt>
                <c:pt idx="3369" formatCode="General">
                  <c:v>4.7051458999999997E-2</c:v>
                </c:pt>
                <c:pt idx="3370" formatCode="General">
                  <c:v>7.1608409999999997E-2</c:v>
                </c:pt>
                <c:pt idx="3371" formatCode="General">
                  <c:v>9.5759778000000004E-2</c:v>
                </c:pt>
                <c:pt idx="3372" formatCode="General">
                  <c:v>0.16373574900000001</c:v>
                </c:pt>
                <c:pt idx="3373" formatCode="General">
                  <c:v>0.15940795599999999</c:v>
                </c:pt>
                <c:pt idx="3374" formatCode="General">
                  <c:v>0.160940272</c:v>
                </c:pt>
                <c:pt idx="3375" formatCode="General">
                  <c:v>0.15167839899999999</c:v>
                </c:pt>
                <c:pt idx="3376" formatCode="General">
                  <c:v>0.18352737199999999</c:v>
                </c:pt>
                <c:pt idx="3377" formatCode="General">
                  <c:v>0.11481146</c:v>
                </c:pt>
                <c:pt idx="3378" formatCode="General">
                  <c:v>4.8812645000000002E-2</c:v>
                </c:pt>
                <c:pt idx="3379" formatCode="General">
                  <c:v>5.7310792999999999E-2</c:v>
                </c:pt>
                <c:pt idx="3380" formatCode="General">
                  <c:v>4.1404536999999998E-2</c:v>
                </c:pt>
                <c:pt idx="3381" formatCode="General">
                  <c:v>6.5686414999999998E-2</c:v>
                </c:pt>
                <c:pt idx="3382" formatCode="General">
                  <c:v>6.6486174999999995E-2</c:v>
                </c:pt>
                <c:pt idx="3383" formatCode="General">
                  <c:v>3.2440543000000002E-2</c:v>
                </c:pt>
                <c:pt idx="3384" formatCode="General">
                  <c:v>9.0931799999999993E-3</c:v>
                </c:pt>
                <c:pt idx="3385" formatCode="General">
                  <c:v>6.6359089999999997E-3</c:v>
                </c:pt>
                <c:pt idx="3386" formatCode="General">
                  <c:v>6.508224E-3</c:v>
                </c:pt>
                <c:pt idx="3387" formatCode="General">
                  <c:v>3.3272628999999998E-2</c:v>
                </c:pt>
                <c:pt idx="3388" formatCode="General">
                  <c:v>4.0791956999999997E-2</c:v>
                </c:pt>
                <c:pt idx="3389" formatCode="General">
                  <c:v>6.1351826999999998E-2</c:v>
                </c:pt>
                <c:pt idx="3390" formatCode="General">
                  <c:v>5.5697473999999997E-2</c:v>
                </c:pt>
                <c:pt idx="3391" formatCode="General">
                  <c:v>7.0152920999999993E-2</c:v>
                </c:pt>
                <c:pt idx="3392" formatCode="General">
                  <c:v>6.6183609000000004E-2</c:v>
                </c:pt>
                <c:pt idx="3393" formatCode="General">
                  <c:v>0.172456582</c:v>
                </c:pt>
                <c:pt idx="3394" formatCode="General">
                  <c:v>0.28483434499999999</c:v>
                </c:pt>
                <c:pt idx="3395" formatCode="General">
                  <c:v>0.35244221799999997</c:v>
                </c:pt>
                <c:pt idx="3396" formatCode="General">
                  <c:v>0.18529162199999999</c:v>
                </c:pt>
                <c:pt idx="3397" formatCode="General">
                  <c:v>0.33858935800000001</c:v>
                </c:pt>
                <c:pt idx="3398" formatCode="General">
                  <c:v>0.22556034699999999</c:v>
                </c:pt>
                <c:pt idx="3399" formatCode="General">
                  <c:v>0.145226203</c:v>
                </c:pt>
                <c:pt idx="3400" formatCode="General">
                  <c:v>8.8229729000000007E-2</c:v>
                </c:pt>
                <c:pt idx="3401" formatCode="General">
                  <c:v>3.7066399999999999E-2</c:v>
                </c:pt>
                <c:pt idx="3402" formatCode="General">
                  <c:v>2.172458E-2</c:v>
                </c:pt>
                <c:pt idx="3403" formatCode="General">
                  <c:v>1.9214030999999999E-2</c:v>
                </c:pt>
                <c:pt idx="3404" formatCode="General">
                  <c:v>4.1527625999999998E-2</c:v>
                </c:pt>
                <c:pt idx="3405" formatCode="General">
                  <c:v>6.4219715999999996E-2</c:v>
                </c:pt>
                <c:pt idx="3406" formatCode="General">
                  <c:v>0.16686598699999999</c:v>
                </c:pt>
                <c:pt idx="3407" formatCode="General">
                  <c:v>8.1556086999999999E-2</c:v>
                </c:pt>
                <c:pt idx="3408" formatCode="General">
                  <c:v>3.3464749000000002E-2</c:v>
                </c:pt>
                <c:pt idx="3409" formatCode="General">
                  <c:v>8.9342431999999999E-2</c:v>
                </c:pt>
                <c:pt idx="3410" formatCode="General">
                  <c:v>8.3152297E-2</c:v>
                </c:pt>
                <c:pt idx="3411" formatCode="General">
                  <c:v>0.117553374</c:v>
                </c:pt>
                <c:pt idx="3412" formatCode="General">
                  <c:v>0.123178687</c:v>
                </c:pt>
                <c:pt idx="3413" formatCode="General">
                  <c:v>0.21363789699999999</c:v>
                </c:pt>
                <c:pt idx="3414" formatCode="General">
                  <c:v>0.233741226</c:v>
                </c:pt>
                <c:pt idx="3415" formatCode="General">
                  <c:v>0.19629632999999999</c:v>
                </c:pt>
                <c:pt idx="3416" formatCode="General">
                  <c:v>0.15714904299999999</c:v>
                </c:pt>
                <c:pt idx="3417" formatCode="General">
                  <c:v>0.30737949199999998</c:v>
                </c:pt>
                <c:pt idx="3418" formatCode="General">
                  <c:v>0.25027186200000001</c:v>
                </c:pt>
                <c:pt idx="3419" formatCode="General">
                  <c:v>0.21982316199999999</c:v>
                </c:pt>
                <c:pt idx="3420" formatCode="General">
                  <c:v>0.30362992999999999</c:v>
                </c:pt>
                <c:pt idx="3421" formatCode="General">
                  <c:v>0.35869645300000003</c:v>
                </c:pt>
                <c:pt idx="3422" formatCode="General">
                  <c:v>0.32648928199999999</c:v>
                </c:pt>
                <c:pt idx="3423" formatCode="General">
                  <c:v>0.182440355</c:v>
                </c:pt>
                <c:pt idx="3424" formatCode="General">
                  <c:v>0.15710507500000001</c:v>
                </c:pt>
                <c:pt idx="3425" formatCode="General">
                  <c:v>0.24126847300000001</c:v>
                </c:pt>
                <c:pt idx="3426" formatCode="General">
                  <c:v>0.198688741</c:v>
                </c:pt>
                <c:pt idx="3427" formatCode="General">
                  <c:v>0.20516700900000001</c:v>
                </c:pt>
                <c:pt idx="3428" formatCode="General">
                  <c:v>0.12586197700000001</c:v>
                </c:pt>
                <c:pt idx="3429" formatCode="General">
                  <c:v>0.117125995</c:v>
                </c:pt>
                <c:pt idx="3430" formatCode="General">
                  <c:v>0.20653411099999999</c:v>
                </c:pt>
                <c:pt idx="3431" formatCode="General">
                  <c:v>0.42665038</c:v>
                </c:pt>
                <c:pt idx="3432" formatCode="General">
                  <c:v>0.55810984600000002</c:v>
                </c:pt>
                <c:pt idx="3433" formatCode="General">
                  <c:v>0.30586899299999998</c:v>
                </c:pt>
                <c:pt idx="3434" formatCode="General">
                  <c:v>0.36742557300000001</c:v>
                </c:pt>
                <c:pt idx="3435" formatCode="General">
                  <c:v>0.238405847</c:v>
                </c:pt>
                <c:pt idx="3436" formatCode="General">
                  <c:v>0.28953359899999997</c:v>
                </c:pt>
                <c:pt idx="3437" formatCode="General">
                  <c:v>0.179854549</c:v>
                </c:pt>
                <c:pt idx="3438" formatCode="General">
                  <c:v>0.16742822299999999</c:v>
                </c:pt>
                <c:pt idx="3439" formatCode="General">
                  <c:v>0.17163117999999999</c:v>
                </c:pt>
                <c:pt idx="3440" formatCode="General">
                  <c:v>0.21220660799999999</c:v>
                </c:pt>
                <c:pt idx="3441" formatCode="General">
                  <c:v>0.40215295099999998</c:v>
                </c:pt>
                <c:pt idx="3442" formatCode="General">
                  <c:v>0.59431856000000005</c:v>
                </c:pt>
                <c:pt idx="3443" formatCode="General">
                  <c:v>0.54159066600000005</c:v>
                </c:pt>
                <c:pt idx="3444" formatCode="General">
                  <c:v>0.43610535700000003</c:v>
                </c:pt>
                <c:pt idx="3445" formatCode="General">
                  <c:v>0.25469510000000001</c:v>
                </c:pt>
                <c:pt idx="3446" formatCode="General">
                  <c:v>0.25709443900000001</c:v>
                </c:pt>
                <c:pt idx="3447" formatCode="General">
                  <c:v>0.175589364</c:v>
                </c:pt>
                <c:pt idx="3448" formatCode="General">
                  <c:v>0.17148428600000001</c:v>
                </c:pt>
                <c:pt idx="3449" formatCode="General">
                  <c:v>0.15856774200000001</c:v>
                </c:pt>
                <c:pt idx="3450" formatCode="General">
                  <c:v>0.172879217</c:v>
                </c:pt>
                <c:pt idx="3451" formatCode="General">
                  <c:v>0.22059383199999999</c:v>
                </c:pt>
                <c:pt idx="3452" formatCode="General">
                  <c:v>0.32852819700000002</c:v>
                </c:pt>
                <c:pt idx="3453" formatCode="General">
                  <c:v>0.274376232</c:v>
                </c:pt>
                <c:pt idx="3454" formatCode="General">
                  <c:v>0.34850924700000002</c:v>
                </c:pt>
                <c:pt idx="3455" formatCode="General">
                  <c:v>0.51427192799999999</c:v>
                </c:pt>
                <c:pt idx="3456" formatCode="General">
                  <c:v>0.81321764100000005</c:v>
                </c:pt>
                <c:pt idx="3457" formatCode="General">
                  <c:v>0.69879940299999999</c:v>
                </c:pt>
                <c:pt idx="3458" formatCode="General">
                  <c:v>1.1616397940000001</c:v>
                </c:pt>
                <c:pt idx="3459" formatCode="General">
                  <c:v>0.41067071700000002</c:v>
                </c:pt>
                <c:pt idx="3460" formatCode="General">
                  <c:v>0.38197779199999998</c:v>
                </c:pt>
                <c:pt idx="3461" formatCode="General">
                  <c:v>0.56892297700000005</c:v>
                </c:pt>
                <c:pt idx="3462" formatCode="General">
                  <c:v>0.86938063700000001</c:v>
                </c:pt>
                <c:pt idx="3463" formatCode="General">
                  <c:v>1.125993904</c:v>
                </c:pt>
                <c:pt idx="3464" formatCode="General">
                  <c:v>1.6597705309999999</c:v>
                </c:pt>
                <c:pt idx="3465" formatCode="General">
                  <c:v>1.3061530969999999</c:v>
                </c:pt>
                <c:pt idx="3466" formatCode="General">
                  <c:v>0.98026369700000004</c:v>
                </c:pt>
                <c:pt idx="3467" formatCode="General">
                  <c:v>1.2801888539999999</c:v>
                </c:pt>
                <c:pt idx="3468" formatCode="General">
                  <c:v>1.7300816210000001</c:v>
                </c:pt>
                <c:pt idx="3469" formatCode="General">
                  <c:v>1.629626179</c:v>
                </c:pt>
                <c:pt idx="3470" formatCode="General">
                  <c:v>1.9424421709999999</c:v>
                </c:pt>
                <c:pt idx="3471" formatCode="General">
                  <c:v>2.8782571890000002</c:v>
                </c:pt>
                <c:pt idx="3472" formatCode="General">
                  <c:v>2.554516864</c:v>
                </c:pt>
                <c:pt idx="3473" formatCode="General">
                  <c:v>1.4480370970000001</c:v>
                </c:pt>
                <c:pt idx="3474" formatCode="General">
                  <c:v>0.91421208600000003</c:v>
                </c:pt>
                <c:pt idx="3475" formatCode="General">
                  <c:v>1.6308174369999999</c:v>
                </c:pt>
                <c:pt idx="3476" formatCode="General">
                  <c:v>4.0629459839999997</c:v>
                </c:pt>
                <c:pt idx="3477" formatCode="General">
                  <c:v>5.7065269189999999</c:v>
                </c:pt>
                <c:pt idx="3478" formatCode="General">
                  <c:v>2.4889189759999999</c:v>
                </c:pt>
                <c:pt idx="3479" formatCode="General">
                  <c:v>2.4227087200000001</c:v>
                </c:pt>
                <c:pt idx="3480" formatCode="General">
                  <c:v>1.8927706440000001</c:v>
                </c:pt>
                <c:pt idx="3481" formatCode="General">
                  <c:v>1.550736755</c:v>
                </c:pt>
                <c:pt idx="3482" formatCode="General">
                  <c:v>1.5223956809999999</c:v>
                </c:pt>
                <c:pt idx="3483" formatCode="General">
                  <c:v>1.0471820940000001</c:v>
                </c:pt>
                <c:pt idx="3484" formatCode="General">
                  <c:v>0.98315253899999999</c:v>
                </c:pt>
                <c:pt idx="3485" formatCode="General">
                  <c:v>1.195422631</c:v>
                </c:pt>
                <c:pt idx="3486" formatCode="General">
                  <c:v>1.6465564429999999</c:v>
                </c:pt>
                <c:pt idx="3487" formatCode="General">
                  <c:v>2.0828042</c:v>
                </c:pt>
                <c:pt idx="3488" formatCode="General">
                  <c:v>2.0145825930000001</c:v>
                </c:pt>
                <c:pt idx="3489" formatCode="General">
                  <c:v>1.8538732229999999</c:v>
                </c:pt>
                <c:pt idx="3490" formatCode="General">
                  <c:v>1.7697451070000001</c:v>
                </c:pt>
                <c:pt idx="3491" formatCode="General">
                  <c:v>1.520948054</c:v>
                </c:pt>
                <c:pt idx="3492" formatCode="General">
                  <c:v>1.4599306320000001</c:v>
                </c:pt>
                <c:pt idx="3493" formatCode="General">
                  <c:v>1.8260759959999999</c:v>
                </c:pt>
                <c:pt idx="3494" formatCode="General">
                  <c:v>2.4036304999999998</c:v>
                </c:pt>
                <c:pt idx="3495" formatCode="General">
                  <c:v>1.96050393</c:v>
                </c:pt>
                <c:pt idx="3496" formatCode="General">
                  <c:v>1.078766031</c:v>
                </c:pt>
                <c:pt idx="3497" formatCode="General">
                  <c:v>0.95696272000000004</c:v>
                </c:pt>
                <c:pt idx="3498" formatCode="General">
                  <c:v>1.3937334260000001</c:v>
                </c:pt>
                <c:pt idx="3499" formatCode="General">
                  <c:v>1.569618089</c:v>
                </c:pt>
                <c:pt idx="3500" formatCode="General">
                  <c:v>1.7943949379999999</c:v>
                </c:pt>
                <c:pt idx="3501" formatCode="General">
                  <c:v>1.3521745270000001</c:v>
                </c:pt>
                <c:pt idx="3502" formatCode="General">
                  <c:v>1.661926416</c:v>
                </c:pt>
                <c:pt idx="3503" formatCode="General">
                  <c:v>1.310918845</c:v>
                </c:pt>
                <c:pt idx="3504" formatCode="General">
                  <c:v>1.352573223</c:v>
                </c:pt>
                <c:pt idx="3505" formatCode="General">
                  <c:v>1.3617640559999999</c:v>
                </c:pt>
                <c:pt idx="3506" formatCode="General">
                  <c:v>1.7157562159999999</c:v>
                </c:pt>
                <c:pt idx="3507" formatCode="General">
                  <c:v>1.5932734040000001</c:v>
                </c:pt>
                <c:pt idx="3508" formatCode="General">
                  <c:v>1.5088410539999999</c:v>
                </c:pt>
                <c:pt idx="3509" formatCode="General">
                  <c:v>2.2703895780000001</c:v>
                </c:pt>
                <c:pt idx="3510" formatCode="General">
                  <c:v>3.997420473</c:v>
                </c:pt>
                <c:pt idx="3511" formatCode="General">
                  <c:v>2.7272998230000001</c:v>
                </c:pt>
                <c:pt idx="3512" formatCode="General">
                  <c:v>0.55033257499999999</c:v>
                </c:pt>
                <c:pt idx="3513" formatCode="General">
                  <c:v>0.388156165</c:v>
                </c:pt>
                <c:pt idx="3514" formatCode="General">
                  <c:v>0.50624223199999996</c:v>
                </c:pt>
                <c:pt idx="3515" formatCode="General">
                  <c:v>0.50576952600000002</c:v>
                </c:pt>
                <c:pt idx="3516" formatCode="General">
                  <c:v>0.95546237999999994</c:v>
                </c:pt>
                <c:pt idx="3517" formatCode="General">
                  <c:v>1.1620166709999999</c:v>
                </c:pt>
                <c:pt idx="3518" formatCode="General">
                  <c:v>0.77120818199999996</c:v>
                </c:pt>
                <c:pt idx="3519" formatCode="General">
                  <c:v>0.72238644900000004</c:v>
                </c:pt>
                <c:pt idx="3520" formatCode="General">
                  <c:v>0.89941632900000001</c:v>
                </c:pt>
                <c:pt idx="3521" formatCode="General">
                  <c:v>1.0932196489999999</c:v>
                </c:pt>
                <c:pt idx="3522" formatCode="General">
                  <c:v>0.91517731999999996</c:v>
                </c:pt>
                <c:pt idx="3523" formatCode="General">
                  <c:v>1.083903893</c:v>
                </c:pt>
                <c:pt idx="3524" formatCode="General">
                  <c:v>1.126007132</c:v>
                </c:pt>
                <c:pt idx="3525" formatCode="General">
                  <c:v>1.5211915890000001</c:v>
                </c:pt>
                <c:pt idx="3526" formatCode="General">
                  <c:v>1.407075385</c:v>
                </c:pt>
                <c:pt idx="3527" formatCode="General">
                  <c:v>1.191207436</c:v>
                </c:pt>
                <c:pt idx="3528" formatCode="General">
                  <c:v>1.2231195340000001</c:v>
                </c:pt>
                <c:pt idx="3529" formatCode="General">
                  <c:v>1.367286381</c:v>
                </c:pt>
                <c:pt idx="3530" formatCode="General">
                  <c:v>1.0553747870000001</c:v>
                </c:pt>
                <c:pt idx="3531" formatCode="General">
                  <c:v>0.75522671399999997</c:v>
                </c:pt>
                <c:pt idx="3532" formatCode="General">
                  <c:v>0.44441296499999999</c:v>
                </c:pt>
                <c:pt idx="3533" formatCode="General">
                  <c:v>0.12969699900000001</c:v>
                </c:pt>
                <c:pt idx="3534" formatCode="General">
                  <c:v>0.22551962</c:v>
                </c:pt>
                <c:pt idx="3535" formatCode="General">
                  <c:v>0.239112662</c:v>
                </c:pt>
                <c:pt idx="3536" formatCode="General">
                  <c:v>0.18660110299999999</c:v>
                </c:pt>
                <c:pt idx="3537" formatCode="General">
                  <c:v>0.13681653899999999</c:v>
                </c:pt>
                <c:pt idx="3538" formatCode="General">
                  <c:v>0.31411154499999999</c:v>
                </c:pt>
                <c:pt idx="3539" formatCode="General">
                  <c:v>0.63967344000000004</c:v>
                </c:pt>
                <c:pt idx="3540" formatCode="General">
                  <c:v>0.604829477</c:v>
                </c:pt>
                <c:pt idx="3541" formatCode="General">
                  <c:v>0.58097152200000002</c:v>
                </c:pt>
                <c:pt idx="3542" formatCode="General">
                  <c:v>0.353134803</c:v>
                </c:pt>
                <c:pt idx="3543" formatCode="General">
                  <c:v>0.30996478999999999</c:v>
                </c:pt>
                <c:pt idx="3544" formatCode="General">
                  <c:v>0.46886894499999998</c:v>
                </c:pt>
                <c:pt idx="3545" formatCode="General">
                  <c:v>0.58923958499999995</c:v>
                </c:pt>
                <c:pt idx="3546" formatCode="General">
                  <c:v>0.91198685800000001</c:v>
                </c:pt>
                <c:pt idx="3547" formatCode="General">
                  <c:v>0.56985252600000003</c:v>
                </c:pt>
                <c:pt idx="3548" formatCode="General">
                  <c:v>0.55857020199999996</c:v>
                </c:pt>
                <c:pt idx="3549" formatCode="General">
                  <c:v>1.661048598</c:v>
                </c:pt>
                <c:pt idx="3550" formatCode="General">
                  <c:v>2.5359468399999998</c:v>
                </c:pt>
                <c:pt idx="3551" formatCode="General">
                  <c:v>1.558754674</c:v>
                </c:pt>
                <c:pt idx="3552" formatCode="General">
                  <c:v>0.72348410100000005</c:v>
                </c:pt>
                <c:pt idx="3553" formatCode="General">
                  <c:v>0.182553521</c:v>
                </c:pt>
                <c:pt idx="3554" formatCode="General">
                  <c:v>9.4430024000000001E-2</c:v>
                </c:pt>
                <c:pt idx="3555" formatCode="General">
                  <c:v>8.5152446000000007E-2</c:v>
                </c:pt>
                <c:pt idx="3556" formatCode="General">
                  <c:v>0.172356391</c:v>
                </c:pt>
                <c:pt idx="3557" formatCode="General">
                  <c:v>0.226690049</c:v>
                </c:pt>
                <c:pt idx="3558" formatCode="General">
                  <c:v>0.16217952199999999</c:v>
                </c:pt>
                <c:pt idx="3559" formatCode="General">
                  <c:v>0.19209335999999999</c:v>
                </c:pt>
                <c:pt idx="3560" formatCode="General">
                  <c:v>0.19404138700000001</c:v>
                </c:pt>
                <c:pt idx="3561" formatCode="General">
                  <c:v>0.14998117999999999</c:v>
                </c:pt>
                <c:pt idx="3562" formatCode="General">
                  <c:v>5.2710870999999999E-2</c:v>
                </c:pt>
                <c:pt idx="3563" formatCode="General">
                  <c:v>8.7245660000000003E-2</c:v>
                </c:pt>
                <c:pt idx="3564" formatCode="General">
                  <c:v>0.109397629</c:v>
                </c:pt>
                <c:pt idx="3565" formatCode="General">
                  <c:v>8.0985667999999997E-2</c:v>
                </c:pt>
                <c:pt idx="3566" formatCode="General">
                  <c:v>0.116506227</c:v>
                </c:pt>
                <c:pt idx="3567" formatCode="General">
                  <c:v>9.8371949E-2</c:v>
                </c:pt>
                <c:pt idx="3568" formatCode="General">
                  <c:v>9.3300385999999999E-2</c:v>
                </c:pt>
                <c:pt idx="3569" formatCode="General">
                  <c:v>0.14701576199999999</c:v>
                </c:pt>
                <c:pt idx="3570" formatCode="General">
                  <c:v>5.6451949000000001E-2</c:v>
                </c:pt>
                <c:pt idx="3571" formatCode="General">
                  <c:v>3.6538516E-2</c:v>
                </c:pt>
                <c:pt idx="3572" formatCode="General">
                  <c:v>5.7239581999999997E-2</c:v>
                </c:pt>
                <c:pt idx="3573" formatCode="General">
                  <c:v>1.1498997E-2</c:v>
                </c:pt>
                <c:pt idx="3574" formatCode="General">
                  <c:v>5.1143270000000001E-3</c:v>
                </c:pt>
                <c:pt idx="3575" formatCode="General">
                  <c:v>4.1401220000000004E-3</c:v>
                </c:pt>
                <c:pt idx="3576" formatCode="General">
                  <c:v>1.4462740999999999E-2</c:v>
                </c:pt>
                <c:pt idx="3577" formatCode="General">
                  <c:v>2.7162242E-2</c:v>
                </c:pt>
                <c:pt idx="3578" formatCode="General">
                  <c:v>6.6272089000000006E-2</c:v>
                </c:pt>
                <c:pt idx="3579" formatCode="General">
                  <c:v>0.241385554</c:v>
                </c:pt>
                <c:pt idx="3580" formatCode="General">
                  <c:v>9.0125058999999993E-2</c:v>
                </c:pt>
                <c:pt idx="3581" formatCode="General">
                  <c:v>1.5914655E-2</c:v>
                </c:pt>
                <c:pt idx="3582" formatCode="General">
                  <c:v>9.2177820000000008E-3</c:v>
                </c:pt>
                <c:pt idx="3583" formatCode="General">
                  <c:v>3.7128679999999998E-3</c:v>
                </c:pt>
                <c:pt idx="3584" formatCode="General">
                  <c:v>4.2511140000000003E-3</c:v>
                </c:pt>
                <c:pt idx="3585" formatCode="General">
                  <c:v>3.8311059999999999E-3</c:v>
                </c:pt>
                <c:pt idx="3586" formatCode="General">
                  <c:v>3.8080119999999999E-3</c:v>
                </c:pt>
                <c:pt idx="3587" formatCode="General">
                  <c:v>1.1735155000000001E-2</c:v>
                </c:pt>
                <c:pt idx="3588" formatCode="General">
                  <c:v>6.7860569999999999E-3</c:v>
                </c:pt>
                <c:pt idx="3589" formatCode="General">
                  <c:v>1.5689083E-2</c:v>
                </c:pt>
                <c:pt idx="3590" formatCode="General">
                  <c:v>9.6116959999999994E-3</c:v>
                </c:pt>
                <c:pt idx="3591" formatCode="General">
                  <c:v>9.0407690000000006E-3</c:v>
                </c:pt>
                <c:pt idx="3592" formatCode="General">
                  <c:v>1.0178313E-2</c:v>
                </c:pt>
                <c:pt idx="3593" formatCode="General">
                  <c:v>4.2028539999999998E-3</c:v>
                </c:pt>
                <c:pt idx="3594" formatCode="General">
                  <c:v>3.3197270000000002E-3</c:v>
                </c:pt>
                <c:pt idx="3595" formatCode="General">
                  <c:v>5.7409030000000003E-3</c:v>
                </c:pt>
                <c:pt idx="3596" formatCode="General">
                  <c:v>5.923808E-3</c:v>
                </c:pt>
                <c:pt idx="3597" formatCode="General">
                  <c:v>2.7379449999999999E-3</c:v>
                </c:pt>
                <c:pt idx="3598" formatCode="General">
                  <c:v>4.0480409999999996E-3</c:v>
                </c:pt>
                <c:pt idx="3599" formatCode="General">
                  <c:v>2.1947669999999998E-3</c:v>
                </c:pt>
                <c:pt idx="3600" formatCode="General">
                  <c:v>3.9020999999999999E-3</c:v>
                </c:pt>
                <c:pt idx="3601" formatCode="General">
                  <c:v>2.37564E-3</c:v>
                </c:pt>
                <c:pt idx="3602" formatCode="General">
                  <c:v>2.019224E-3</c:v>
                </c:pt>
                <c:pt idx="3603" formatCode="General">
                  <c:v>1.904874E-3</c:v>
                </c:pt>
                <c:pt idx="3604" formatCode="General">
                  <c:v>1.080615E-3</c:v>
                </c:pt>
                <c:pt idx="3605" formatCode="General">
                  <c:v>7.68598E-4</c:v>
                </c:pt>
                <c:pt idx="3606" formatCode="General">
                  <c:v>2.345649E-3</c:v>
                </c:pt>
                <c:pt idx="3607" formatCode="General">
                  <c:v>2.194938E-3</c:v>
                </c:pt>
                <c:pt idx="3608" formatCode="General">
                  <c:v>4.0784109999999997E-3</c:v>
                </c:pt>
                <c:pt idx="3609" formatCode="General">
                  <c:v>5.3392900000000004E-4</c:v>
                </c:pt>
                <c:pt idx="3610" formatCode="General">
                  <c:v>4.1939700000000001E-4</c:v>
                </c:pt>
                <c:pt idx="3611" formatCode="General">
                  <c:v>5.9349499999999998E-4</c:v>
                </c:pt>
                <c:pt idx="3612" formatCode="General">
                  <c:v>2.6165299999999998E-4</c:v>
                </c:pt>
                <c:pt idx="3613" formatCode="General">
                  <c:v>7.8486199999999999E-4</c:v>
                </c:pt>
                <c:pt idx="3614" formatCode="General">
                  <c:v>1.0939159999999999E-3</c:v>
                </c:pt>
                <c:pt idx="3615" formatCode="General">
                  <c:v>1.394316E-3</c:v>
                </c:pt>
                <c:pt idx="3616" formatCode="General">
                  <c:v>4.4443299999999999E-4</c:v>
                </c:pt>
                <c:pt idx="3617" formatCode="General">
                  <c:v>5.4779600000000003E-4</c:v>
                </c:pt>
                <c:pt idx="3618" formatCode="General">
                  <c:v>3.6622500000000002E-4</c:v>
                </c:pt>
                <c:pt idx="3619" formatCode="General">
                  <c:v>2.4021000000000001E-4</c:v>
                </c:pt>
                <c:pt idx="3620" formatCode="General">
                  <c:v>5.1736700000000002E-4</c:v>
                </c:pt>
                <c:pt idx="3621" formatCode="General">
                  <c:v>7.21739E-4</c:v>
                </c:pt>
                <c:pt idx="3622" formatCode="General">
                  <c:v>7.7330699999999999E-4</c:v>
                </c:pt>
                <c:pt idx="3623" formatCode="General">
                  <c:v>1.4437569999999999E-3</c:v>
                </c:pt>
                <c:pt idx="3624" formatCode="General">
                  <c:v>2.9399000000000001E-3</c:v>
                </c:pt>
                <c:pt idx="3625" formatCode="General">
                  <c:v>5.361439E-3</c:v>
                </c:pt>
                <c:pt idx="3626" formatCode="General">
                  <c:v>6.9476659999999999E-3</c:v>
                </c:pt>
                <c:pt idx="3627" formatCode="General">
                  <c:v>5.9336600000000003E-3</c:v>
                </c:pt>
                <c:pt idx="3628" formatCode="General">
                  <c:v>4.490033E-3</c:v>
                </c:pt>
                <c:pt idx="3629" formatCode="General">
                  <c:v>7.485088E-3</c:v>
                </c:pt>
                <c:pt idx="3630" formatCode="General">
                  <c:v>4.8637039999999999E-3</c:v>
                </c:pt>
                <c:pt idx="3631" formatCode="General">
                  <c:v>3.8788533E-2</c:v>
                </c:pt>
                <c:pt idx="3632" formatCode="General">
                  <c:v>2.3284698E-2</c:v>
                </c:pt>
                <c:pt idx="3633" formatCode="General">
                  <c:v>1.5990500000000001E-4</c:v>
                </c:pt>
                <c:pt idx="3634">
                  <c:v>4.8600000000000002E-5</c:v>
                </c:pt>
                <c:pt idx="3635" formatCode="General">
                  <c:v>2.3943E-4</c:v>
                </c:pt>
                <c:pt idx="3636" formatCode="General">
                  <c:v>2.4531100000000001E-4</c:v>
                </c:pt>
                <c:pt idx="3637" formatCode="General">
                  <c:v>9.4340600000000004E-4</c:v>
                </c:pt>
                <c:pt idx="3638" formatCode="General">
                  <c:v>2.8606949999999999E-3</c:v>
                </c:pt>
                <c:pt idx="3639" formatCode="General">
                  <c:v>5.0362840000000002E-3</c:v>
                </c:pt>
                <c:pt idx="3640" formatCode="General">
                  <c:v>2.5172720000000001E-3</c:v>
                </c:pt>
                <c:pt idx="3641" formatCode="General">
                  <c:v>4.6335700000000002E-4</c:v>
                </c:pt>
                <c:pt idx="3642" formatCode="General">
                  <c:v>2.8660099999999999E-4</c:v>
                </c:pt>
                <c:pt idx="3643" formatCode="General">
                  <c:v>1.040799E-3</c:v>
                </c:pt>
                <c:pt idx="3644" formatCode="General">
                  <c:v>1.42454E-4</c:v>
                </c:pt>
                <c:pt idx="3645">
                  <c:v>6.9099999999999999E-5</c:v>
                </c:pt>
                <c:pt idx="3646" formatCode="General">
                  <c:v>1.075222E-3</c:v>
                </c:pt>
                <c:pt idx="3647" formatCode="General">
                  <c:v>1.62784E-3</c:v>
                </c:pt>
                <c:pt idx="3648" formatCode="General">
                  <c:v>2.32401E-4</c:v>
                </c:pt>
                <c:pt idx="3649">
                  <c:v>6.9999999999999994E-5</c:v>
                </c:pt>
                <c:pt idx="3650">
                  <c:v>2.12E-5</c:v>
                </c:pt>
              </c:numCache>
            </c:numRef>
          </c:val>
          <c:smooth val="0"/>
          <c:extLst>
            <c:ext xmlns:c16="http://schemas.microsoft.com/office/drawing/2014/chart" uri="{C3380CC4-5D6E-409C-BE32-E72D297353CC}">
              <c16:uniqueId val="{00000000-6B0E-4CCE-8B9B-3371C2F2AF6C}"/>
            </c:ext>
          </c:extLst>
        </c:ser>
        <c:dLbls>
          <c:showLegendKey val="0"/>
          <c:showVal val="0"/>
          <c:showCatName val="0"/>
          <c:showSerName val="0"/>
          <c:showPercent val="0"/>
          <c:showBubbleSize val="0"/>
        </c:dLbls>
        <c:smooth val="0"/>
        <c:axId val="391499136"/>
        <c:axId val="391493560"/>
      </c:lineChart>
      <c:dateAx>
        <c:axId val="3914991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1493560"/>
        <c:crosses val="autoZero"/>
        <c:auto val="1"/>
        <c:lblOffset val="100"/>
        <c:baseTimeUnit val="days"/>
      </c:dateAx>
      <c:valAx>
        <c:axId val="391493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Averaged Runoff (mm/day)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1499136"/>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Discharge</a:t>
            </a:r>
            <a:r>
              <a:rPr lang="en-US" baseline="0" dirty="0"/>
              <a:t> (mm/day) at Validation site KBB01</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all_baltara!$B$1</c:f>
              <c:strCache>
                <c:ptCount val="1"/>
                <c:pt idx="0">
                  <c:v>In-situ</c:v>
                </c:pt>
              </c:strCache>
            </c:strRef>
          </c:tx>
          <c:spPr>
            <a:ln w="19050" cap="rnd">
              <a:solidFill>
                <a:schemeClr val="accent1"/>
              </a:solidFill>
              <a:round/>
            </a:ln>
            <a:effectLst/>
          </c:spPr>
          <c:marker>
            <c:symbol val="none"/>
          </c:marker>
          <c:xVal>
            <c:numRef>
              <c:f>all_baltara!$A$2:$A$117</c:f>
              <c:numCache>
                <c:formatCode>m/d/yyyy</c:formatCode>
                <c:ptCount val="116"/>
                <c:pt idx="0">
                  <c:v>39457</c:v>
                </c:pt>
                <c:pt idx="1">
                  <c:v>39467</c:v>
                </c:pt>
                <c:pt idx="2">
                  <c:v>39477</c:v>
                </c:pt>
                <c:pt idx="3">
                  <c:v>39487</c:v>
                </c:pt>
                <c:pt idx="4">
                  <c:v>39497</c:v>
                </c:pt>
                <c:pt idx="5">
                  <c:v>39507</c:v>
                </c:pt>
                <c:pt idx="6">
                  <c:v>39517</c:v>
                </c:pt>
                <c:pt idx="7">
                  <c:v>39527</c:v>
                </c:pt>
                <c:pt idx="8">
                  <c:v>39537</c:v>
                </c:pt>
                <c:pt idx="9">
                  <c:v>39547</c:v>
                </c:pt>
                <c:pt idx="10">
                  <c:v>39557</c:v>
                </c:pt>
                <c:pt idx="11">
                  <c:v>39567</c:v>
                </c:pt>
                <c:pt idx="12">
                  <c:v>39577</c:v>
                </c:pt>
                <c:pt idx="13">
                  <c:v>39587</c:v>
                </c:pt>
                <c:pt idx="14">
                  <c:v>39597</c:v>
                </c:pt>
                <c:pt idx="15">
                  <c:v>39607</c:v>
                </c:pt>
                <c:pt idx="16">
                  <c:v>39617</c:v>
                </c:pt>
                <c:pt idx="17">
                  <c:v>39627</c:v>
                </c:pt>
                <c:pt idx="18">
                  <c:v>39637</c:v>
                </c:pt>
                <c:pt idx="19">
                  <c:v>39647</c:v>
                </c:pt>
                <c:pt idx="20">
                  <c:v>39657</c:v>
                </c:pt>
                <c:pt idx="21">
                  <c:v>39667</c:v>
                </c:pt>
                <c:pt idx="22">
                  <c:v>39677</c:v>
                </c:pt>
                <c:pt idx="23">
                  <c:v>39687</c:v>
                </c:pt>
                <c:pt idx="24">
                  <c:v>39697</c:v>
                </c:pt>
                <c:pt idx="25">
                  <c:v>39707</c:v>
                </c:pt>
                <c:pt idx="26">
                  <c:v>39717</c:v>
                </c:pt>
                <c:pt idx="27">
                  <c:v>39727</c:v>
                </c:pt>
                <c:pt idx="28">
                  <c:v>39737</c:v>
                </c:pt>
                <c:pt idx="29">
                  <c:v>39747</c:v>
                </c:pt>
                <c:pt idx="30">
                  <c:v>39757</c:v>
                </c:pt>
                <c:pt idx="31">
                  <c:v>39767</c:v>
                </c:pt>
                <c:pt idx="32">
                  <c:v>39777</c:v>
                </c:pt>
                <c:pt idx="33">
                  <c:v>39787</c:v>
                </c:pt>
                <c:pt idx="34">
                  <c:v>39797</c:v>
                </c:pt>
                <c:pt idx="35">
                  <c:v>39807</c:v>
                </c:pt>
                <c:pt idx="36">
                  <c:v>39817</c:v>
                </c:pt>
                <c:pt idx="37">
                  <c:v>39827</c:v>
                </c:pt>
                <c:pt idx="38">
                  <c:v>39837</c:v>
                </c:pt>
                <c:pt idx="39">
                  <c:v>39847</c:v>
                </c:pt>
                <c:pt idx="40">
                  <c:v>39857</c:v>
                </c:pt>
                <c:pt idx="41">
                  <c:v>39867</c:v>
                </c:pt>
                <c:pt idx="42">
                  <c:v>39877</c:v>
                </c:pt>
                <c:pt idx="43">
                  <c:v>39887</c:v>
                </c:pt>
                <c:pt idx="44">
                  <c:v>39897</c:v>
                </c:pt>
                <c:pt idx="45">
                  <c:v>39907</c:v>
                </c:pt>
                <c:pt idx="46">
                  <c:v>39917</c:v>
                </c:pt>
                <c:pt idx="47">
                  <c:v>39927</c:v>
                </c:pt>
                <c:pt idx="48">
                  <c:v>39937</c:v>
                </c:pt>
                <c:pt idx="49">
                  <c:v>39947</c:v>
                </c:pt>
                <c:pt idx="50">
                  <c:v>39957</c:v>
                </c:pt>
                <c:pt idx="51">
                  <c:v>39967</c:v>
                </c:pt>
                <c:pt idx="52">
                  <c:v>39977</c:v>
                </c:pt>
                <c:pt idx="53">
                  <c:v>39987</c:v>
                </c:pt>
                <c:pt idx="54">
                  <c:v>39997</c:v>
                </c:pt>
                <c:pt idx="55">
                  <c:v>40007</c:v>
                </c:pt>
                <c:pt idx="56">
                  <c:v>40017</c:v>
                </c:pt>
                <c:pt idx="57">
                  <c:v>40027</c:v>
                </c:pt>
                <c:pt idx="58">
                  <c:v>40037</c:v>
                </c:pt>
                <c:pt idx="59">
                  <c:v>40047</c:v>
                </c:pt>
                <c:pt idx="60">
                  <c:v>40057</c:v>
                </c:pt>
                <c:pt idx="61">
                  <c:v>40067</c:v>
                </c:pt>
                <c:pt idx="62">
                  <c:v>40077</c:v>
                </c:pt>
                <c:pt idx="63">
                  <c:v>40087</c:v>
                </c:pt>
                <c:pt idx="64">
                  <c:v>40097</c:v>
                </c:pt>
                <c:pt idx="65">
                  <c:v>40107</c:v>
                </c:pt>
                <c:pt idx="66">
                  <c:v>40117</c:v>
                </c:pt>
                <c:pt idx="67">
                  <c:v>40127</c:v>
                </c:pt>
                <c:pt idx="68">
                  <c:v>40137</c:v>
                </c:pt>
                <c:pt idx="69">
                  <c:v>40147</c:v>
                </c:pt>
                <c:pt idx="70">
                  <c:v>40157</c:v>
                </c:pt>
                <c:pt idx="71">
                  <c:v>40167</c:v>
                </c:pt>
                <c:pt idx="72">
                  <c:v>40177</c:v>
                </c:pt>
                <c:pt idx="73">
                  <c:v>40187</c:v>
                </c:pt>
                <c:pt idx="74">
                  <c:v>40197</c:v>
                </c:pt>
                <c:pt idx="75">
                  <c:v>40207</c:v>
                </c:pt>
                <c:pt idx="76">
                  <c:v>40217</c:v>
                </c:pt>
                <c:pt idx="77">
                  <c:v>40227</c:v>
                </c:pt>
                <c:pt idx="78">
                  <c:v>40237</c:v>
                </c:pt>
                <c:pt idx="79">
                  <c:v>40247</c:v>
                </c:pt>
                <c:pt idx="80">
                  <c:v>40257</c:v>
                </c:pt>
                <c:pt idx="81">
                  <c:v>40267</c:v>
                </c:pt>
                <c:pt idx="82">
                  <c:v>40277</c:v>
                </c:pt>
                <c:pt idx="83">
                  <c:v>40287</c:v>
                </c:pt>
                <c:pt idx="84">
                  <c:v>40297</c:v>
                </c:pt>
                <c:pt idx="85">
                  <c:v>40307</c:v>
                </c:pt>
                <c:pt idx="86">
                  <c:v>40317</c:v>
                </c:pt>
                <c:pt idx="87">
                  <c:v>40327</c:v>
                </c:pt>
                <c:pt idx="88">
                  <c:v>40337</c:v>
                </c:pt>
                <c:pt idx="89">
                  <c:v>40347</c:v>
                </c:pt>
                <c:pt idx="90">
                  <c:v>40357</c:v>
                </c:pt>
                <c:pt idx="91">
                  <c:v>40367</c:v>
                </c:pt>
                <c:pt idx="92">
                  <c:v>40377</c:v>
                </c:pt>
                <c:pt idx="93">
                  <c:v>40387</c:v>
                </c:pt>
                <c:pt idx="94">
                  <c:v>40397</c:v>
                </c:pt>
                <c:pt idx="95">
                  <c:v>40407</c:v>
                </c:pt>
                <c:pt idx="96">
                  <c:v>40417</c:v>
                </c:pt>
                <c:pt idx="97">
                  <c:v>40427</c:v>
                </c:pt>
                <c:pt idx="98">
                  <c:v>40437</c:v>
                </c:pt>
                <c:pt idx="99">
                  <c:v>40447</c:v>
                </c:pt>
                <c:pt idx="100">
                  <c:v>40457</c:v>
                </c:pt>
                <c:pt idx="101">
                  <c:v>40467</c:v>
                </c:pt>
                <c:pt idx="102">
                  <c:v>40477</c:v>
                </c:pt>
                <c:pt idx="103">
                  <c:v>40487</c:v>
                </c:pt>
                <c:pt idx="104">
                  <c:v>40497</c:v>
                </c:pt>
                <c:pt idx="105">
                  <c:v>40507</c:v>
                </c:pt>
                <c:pt idx="106">
                  <c:v>40517</c:v>
                </c:pt>
                <c:pt idx="107">
                  <c:v>40527</c:v>
                </c:pt>
                <c:pt idx="108">
                  <c:v>40537</c:v>
                </c:pt>
                <c:pt idx="109">
                  <c:v>40547</c:v>
                </c:pt>
                <c:pt idx="110">
                  <c:v>40557</c:v>
                </c:pt>
                <c:pt idx="111">
                  <c:v>40567</c:v>
                </c:pt>
                <c:pt idx="112">
                  <c:v>40577</c:v>
                </c:pt>
                <c:pt idx="113">
                  <c:v>40587</c:v>
                </c:pt>
                <c:pt idx="114">
                  <c:v>40597</c:v>
                </c:pt>
                <c:pt idx="115">
                  <c:v>40607</c:v>
                </c:pt>
              </c:numCache>
            </c:numRef>
          </c:xVal>
          <c:yVal>
            <c:numRef>
              <c:f>all_baltara!$B$2:$B$117</c:f>
              <c:numCache>
                <c:formatCode>General</c:formatCode>
                <c:ptCount val="116"/>
                <c:pt idx="0">
                  <c:v>1.4456423860000001</c:v>
                </c:pt>
                <c:pt idx="1">
                  <c:v>1.0787120640000001</c:v>
                </c:pt>
                <c:pt idx="2">
                  <c:v>0.451040424</c:v>
                </c:pt>
                <c:pt idx="3">
                  <c:v>0.35221105400000002</c:v>
                </c:pt>
                <c:pt idx="4">
                  <c:v>0.29017985299999999</c:v>
                </c:pt>
                <c:pt idx="5">
                  <c:v>0.26284406999999999</c:v>
                </c:pt>
                <c:pt idx="6">
                  <c:v>0.25233030699999998</c:v>
                </c:pt>
                <c:pt idx="7">
                  <c:v>0.35115967799999998</c:v>
                </c:pt>
                <c:pt idx="8">
                  <c:v>0.36125288999999999</c:v>
                </c:pt>
                <c:pt idx="9">
                  <c:v>0.35221105400000002</c:v>
                </c:pt>
                <c:pt idx="10">
                  <c:v>0.31331013200000002</c:v>
                </c:pt>
                <c:pt idx="11">
                  <c:v>0.431064275</c:v>
                </c:pt>
                <c:pt idx="12">
                  <c:v>0.45209180100000002</c:v>
                </c:pt>
                <c:pt idx="13">
                  <c:v>0.469965197</c:v>
                </c:pt>
                <c:pt idx="14">
                  <c:v>0.782854779</c:v>
                </c:pt>
                <c:pt idx="15">
                  <c:v>1.270062547</c:v>
                </c:pt>
                <c:pt idx="16">
                  <c:v>2.7314755769999999</c:v>
                </c:pt>
                <c:pt idx="17">
                  <c:v>4.1550390620000002</c:v>
                </c:pt>
                <c:pt idx="18">
                  <c:v>5.6648154010000003</c:v>
                </c:pt>
                <c:pt idx="19">
                  <c:v>6.7498357220000003</c:v>
                </c:pt>
                <c:pt idx="20">
                  <c:v>9.0334250039999997</c:v>
                </c:pt>
                <c:pt idx="21">
                  <c:v>8.7600671709999993</c:v>
                </c:pt>
                <c:pt idx="22">
                  <c:v>8.7916084600000008</c:v>
                </c:pt>
                <c:pt idx="23">
                  <c:v>7.0610431020000002</c:v>
                </c:pt>
                <c:pt idx="24">
                  <c:v>7.8390615490000002</c:v>
                </c:pt>
                <c:pt idx="25">
                  <c:v>5.6437878750000001</c:v>
                </c:pt>
                <c:pt idx="26">
                  <c:v>5.0445033949999996</c:v>
                </c:pt>
                <c:pt idx="27">
                  <c:v>5.1643602910000004</c:v>
                </c:pt>
                <c:pt idx="28">
                  <c:v>5.2316483729999996</c:v>
                </c:pt>
                <c:pt idx="29">
                  <c:v>4.6618024289999997</c:v>
                </c:pt>
                <c:pt idx="30">
                  <c:v>4.6449804080000003</c:v>
                </c:pt>
                <c:pt idx="31">
                  <c:v>4.2475601740000002</c:v>
                </c:pt>
                <c:pt idx="32">
                  <c:v>4.3127455039999996</c:v>
                </c:pt>
                <c:pt idx="33">
                  <c:v>4.300128988</c:v>
                </c:pt>
                <c:pt idx="34">
                  <c:v>4.4914794709999999</c:v>
                </c:pt>
                <c:pt idx="35">
                  <c:v>4.4683491929999999</c:v>
                </c:pt>
                <c:pt idx="36">
                  <c:v>4.3379785340000003</c:v>
                </c:pt>
                <c:pt idx="37">
                  <c:v>4.5209180069999997</c:v>
                </c:pt>
                <c:pt idx="38">
                  <c:v>4.6260556350000002</c:v>
                </c:pt>
                <c:pt idx="39">
                  <c:v>4.8405363970000002</c:v>
                </c:pt>
                <c:pt idx="40">
                  <c:v>4.9751125610000004</c:v>
                </c:pt>
                <c:pt idx="41">
                  <c:v>4.8552556649999996</c:v>
                </c:pt>
                <c:pt idx="42">
                  <c:v>4.842639149</c:v>
                </c:pt>
                <c:pt idx="43">
                  <c:v>4.7311932629999998</c:v>
                </c:pt>
                <c:pt idx="44">
                  <c:v>4.7227822530000001</c:v>
                </c:pt>
                <c:pt idx="45">
                  <c:v>4.8174061180000001</c:v>
                </c:pt>
                <c:pt idx="46">
                  <c:v>4.8363308910000002</c:v>
                </c:pt>
                <c:pt idx="47">
                  <c:v>4.8825914480000003</c:v>
                </c:pt>
                <c:pt idx="48">
                  <c:v>5.0108593539999999</c:v>
                </c:pt>
                <c:pt idx="49">
                  <c:v>5.2190318580000001</c:v>
                </c:pt>
                <c:pt idx="50">
                  <c:v>5.6500961329999999</c:v>
                </c:pt>
                <c:pt idx="51">
                  <c:v>5.5092117109999998</c:v>
                </c:pt>
                <c:pt idx="52">
                  <c:v>5.1832850639999997</c:v>
                </c:pt>
                <c:pt idx="53">
                  <c:v>5.8288301010000003</c:v>
                </c:pt>
                <c:pt idx="54">
                  <c:v>9.4518727640000009</c:v>
                </c:pt>
                <c:pt idx="55">
                  <c:v>8.8378690160000009</c:v>
                </c:pt>
                <c:pt idx="56">
                  <c:v>7.8285477869999998</c:v>
                </c:pt>
                <c:pt idx="57">
                  <c:v>9.1764121779999996</c:v>
                </c:pt>
                <c:pt idx="58">
                  <c:v>11.146691329999999</c:v>
                </c:pt>
                <c:pt idx="59">
                  <c:v>13.482849420000001</c:v>
                </c:pt>
                <c:pt idx="60">
                  <c:v>11.047861960000001</c:v>
                </c:pt>
                <c:pt idx="61">
                  <c:v>8.3941882260000007</c:v>
                </c:pt>
                <c:pt idx="62">
                  <c:v>6.9096449169999996</c:v>
                </c:pt>
                <c:pt idx="63">
                  <c:v>5.9865365429999997</c:v>
                </c:pt>
                <c:pt idx="64">
                  <c:v>5.622760349</c:v>
                </c:pt>
                <c:pt idx="65">
                  <c:v>4.985626323</c:v>
                </c:pt>
                <c:pt idx="66">
                  <c:v>4.8783859429999996</c:v>
                </c:pt>
                <c:pt idx="67">
                  <c:v>4.891002458</c:v>
                </c:pt>
                <c:pt idx="68">
                  <c:v>4.7353987689999997</c:v>
                </c:pt>
                <c:pt idx="69">
                  <c:v>4.7227822530000001</c:v>
                </c:pt>
                <c:pt idx="70">
                  <c:v>4.1844775969999999</c:v>
                </c:pt>
                <c:pt idx="71">
                  <c:v>3.5073912730000001</c:v>
                </c:pt>
                <c:pt idx="72">
                  <c:v>2.941750834</c:v>
                </c:pt>
                <c:pt idx="73">
                  <c:v>2.5127893110000001</c:v>
                </c:pt>
                <c:pt idx="74">
                  <c:v>2.1994791789999999</c:v>
                </c:pt>
                <c:pt idx="75">
                  <c:v>1.949251625</c:v>
                </c:pt>
                <c:pt idx="76">
                  <c:v>1.701126822</c:v>
                </c:pt>
                <c:pt idx="77">
                  <c:v>1.6178578210000001</c:v>
                </c:pt>
                <c:pt idx="78">
                  <c:v>1.6401469980000001</c:v>
                </c:pt>
                <c:pt idx="79">
                  <c:v>1.767363528</c:v>
                </c:pt>
                <c:pt idx="80">
                  <c:v>1.67063691</c:v>
                </c:pt>
                <c:pt idx="81">
                  <c:v>1.62542773</c:v>
                </c:pt>
                <c:pt idx="82">
                  <c:v>1.631735988</c:v>
                </c:pt>
                <c:pt idx="83">
                  <c:v>1.700075446</c:v>
                </c:pt>
                <c:pt idx="84">
                  <c:v>1.8830149190000001</c:v>
                </c:pt>
                <c:pt idx="85">
                  <c:v>1.9397892379999999</c:v>
                </c:pt>
                <c:pt idx="86">
                  <c:v>2.0903463210000002</c:v>
                </c:pt>
                <c:pt idx="87">
                  <c:v>2.1700406430000001</c:v>
                </c:pt>
                <c:pt idx="88">
                  <c:v>2.63474896</c:v>
                </c:pt>
                <c:pt idx="89">
                  <c:v>4.5209180069999997</c:v>
                </c:pt>
                <c:pt idx="90">
                  <c:v>5.8309328530000002</c:v>
                </c:pt>
                <c:pt idx="91">
                  <c:v>7.4311275520000004</c:v>
                </c:pt>
                <c:pt idx="92">
                  <c:v>9.1574874049999995</c:v>
                </c:pt>
                <c:pt idx="93">
                  <c:v>9.0460415199999993</c:v>
                </c:pt>
                <c:pt idx="94">
                  <c:v>8.2448927940000001</c:v>
                </c:pt>
                <c:pt idx="95">
                  <c:v>11.661865710000001</c:v>
                </c:pt>
                <c:pt idx="96">
                  <c:v>12.37680158</c:v>
                </c:pt>
                <c:pt idx="97">
                  <c:v>11.546214320000001</c:v>
                </c:pt>
                <c:pt idx="98">
                  <c:v>10.58105089</c:v>
                </c:pt>
                <c:pt idx="99">
                  <c:v>7.9673294559999999</c:v>
                </c:pt>
                <c:pt idx="100">
                  <c:v>6.7666577429999997</c:v>
                </c:pt>
                <c:pt idx="101">
                  <c:v>6.3292852100000001</c:v>
                </c:pt>
                <c:pt idx="102">
                  <c:v>6.1484484899999998</c:v>
                </c:pt>
                <c:pt idx="103">
                  <c:v>6.1484484899999998</c:v>
                </c:pt>
                <c:pt idx="104">
                  <c:v>6.0769549029999999</c:v>
                </c:pt>
                <c:pt idx="105">
                  <c:v>5.883501667</c:v>
                </c:pt>
                <c:pt idx="106">
                  <c:v>5.6416851230000002</c:v>
                </c:pt>
                <c:pt idx="107">
                  <c:v>5.3809438050000002</c:v>
                </c:pt>
                <c:pt idx="108">
                  <c:v>5.1769768059999999</c:v>
                </c:pt>
                <c:pt idx="109">
                  <c:v>4.9561877870000002</c:v>
                </c:pt>
                <c:pt idx="110">
                  <c:v>4.7206795010000002</c:v>
                </c:pt>
                <c:pt idx="111">
                  <c:v>4.3190537610000002</c:v>
                </c:pt>
                <c:pt idx="112">
                  <c:v>3.8858867340000001</c:v>
                </c:pt>
                <c:pt idx="113">
                  <c:v>3.7029472609999998</c:v>
                </c:pt>
                <c:pt idx="114">
                  <c:v>3.7660298380000001</c:v>
                </c:pt>
                <c:pt idx="115">
                  <c:v>3.4779527369999998</c:v>
                </c:pt>
              </c:numCache>
            </c:numRef>
          </c:yVal>
          <c:smooth val="1"/>
          <c:extLst>
            <c:ext xmlns:c16="http://schemas.microsoft.com/office/drawing/2014/chart" uri="{C3380CC4-5D6E-409C-BE32-E72D297353CC}">
              <c16:uniqueId val="{00000000-0279-47F1-A41E-08668EF2BBEE}"/>
            </c:ext>
          </c:extLst>
        </c:ser>
        <c:ser>
          <c:idx val="1"/>
          <c:order val="1"/>
          <c:tx>
            <c:strRef>
              <c:f>all_baltara!$C$1</c:f>
              <c:strCache>
                <c:ptCount val="1"/>
                <c:pt idx="0">
                  <c:v>Median</c:v>
                </c:pt>
              </c:strCache>
            </c:strRef>
          </c:tx>
          <c:spPr>
            <a:ln w="19050" cap="rnd">
              <a:solidFill>
                <a:schemeClr val="accent2"/>
              </a:solidFill>
              <a:round/>
            </a:ln>
            <a:effectLst/>
          </c:spPr>
          <c:marker>
            <c:symbol val="none"/>
          </c:marker>
          <c:xVal>
            <c:numRef>
              <c:f>all_baltara!$A$2:$A$117</c:f>
              <c:numCache>
                <c:formatCode>m/d/yyyy</c:formatCode>
                <c:ptCount val="116"/>
                <c:pt idx="0">
                  <c:v>39457</c:v>
                </c:pt>
                <c:pt idx="1">
                  <c:v>39467</c:v>
                </c:pt>
                <c:pt idx="2">
                  <c:v>39477</c:v>
                </c:pt>
                <c:pt idx="3">
                  <c:v>39487</c:v>
                </c:pt>
                <c:pt idx="4">
                  <c:v>39497</c:v>
                </c:pt>
                <c:pt idx="5">
                  <c:v>39507</c:v>
                </c:pt>
                <c:pt idx="6">
                  <c:v>39517</c:v>
                </c:pt>
                <c:pt idx="7">
                  <c:v>39527</c:v>
                </c:pt>
                <c:pt idx="8">
                  <c:v>39537</c:v>
                </c:pt>
                <c:pt idx="9">
                  <c:v>39547</c:v>
                </c:pt>
                <c:pt idx="10">
                  <c:v>39557</c:v>
                </c:pt>
                <c:pt idx="11">
                  <c:v>39567</c:v>
                </c:pt>
                <c:pt idx="12">
                  <c:v>39577</c:v>
                </c:pt>
                <c:pt idx="13">
                  <c:v>39587</c:v>
                </c:pt>
                <c:pt idx="14">
                  <c:v>39597</c:v>
                </c:pt>
                <c:pt idx="15">
                  <c:v>39607</c:v>
                </c:pt>
                <c:pt idx="16">
                  <c:v>39617</c:v>
                </c:pt>
                <c:pt idx="17">
                  <c:v>39627</c:v>
                </c:pt>
                <c:pt idx="18">
                  <c:v>39637</c:v>
                </c:pt>
                <c:pt idx="19">
                  <c:v>39647</c:v>
                </c:pt>
                <c:pt idx="20">
                  <c:v>39657</c:v>
                </c:pt>
                <c:pt idx="21">
                  <c:v>39667</c:v>
                </c:pt>
                <c:pt idx="22">
                  <c:v>39677</c:v>
                </c:pt>
                <c:pt idx="23">
                  <c:v>39687</c:v>
                </c:pt>
                <c:pt idx="24">
                  <c:v>39697</c:v>
                </c:pt>
                <c:pt idx="25">
                  <c:v>39707</c:v>
                </c:pt>
                <c:pt idx="26">
                  <c:v>39717</c:v>
                </c:pt>
                <c:pt idx="27">
                  <c:v>39727</c:v>
                </c:pt>
                <c:pt idx="28">
                  <c:v>39737</c:v>
                </c:pt>
                <c:pt idx="29">
                  <c:v>39747</c:v>
                </c:pt>
                <c:pt idx="30">
                  <c:v>39757</c:v>
                </c:pt>
                <c:pt idx="31">
                  <c:v>39767</c:v>
                </c:pt>
                <c:pt idx="32">
                  <c:v>39777</c:v>
                </c:pt>
                <c:pt idx="33">
                  <c:v>39787</c:v>
                </c:pt>
                <c:pt idx="34">
                  <c:v>39797</c:v>
                </c:pt>
                <c:pt idx="35">
                  <c:v>39807</c:v>
                </c:pt>
                <c:pt idx="36">
                  <c:v>39817</c:v>
                </c:pt>
                <c:pt idx="37">
                  <c:v>39827</c:v>
                </c:pt>
                <c:pt idx="38">
                  <c:v>39837</c:v>
                </c:pt>
                <c:pt idx="39">
                  <c:v>39847</c:v>
                </c:pt>
                <c:pt idx="40">
                  <c:v>39857</c:v>
                </c:pt>
                <c:pt idx="41">
                  <c:v>39867</c:v>
                </c:pt>
                <c:pt idx="42">
                  <c:v>39877</c:v>
                </c:pt>
                <c:pt idx="43">
                  <c:v>39887</c:v>
                </c:pt>
                <c:pt idx="44">
                  <c:v>39897</c:v>
                </c:pt>
                <c:pt idx="45">
                  <c:v>39907</c:v>
                </c:pt>
                <c:pt idx="46">
                  <c:v>39917</c:v>
                </c:pt>
                <c:pt idx="47">
                  <c:v>39927</c:v>
                </c:pt>
                <c:pt idx="48">
                  <c:v>39937</c:v>
                </c:pt>
                <c:pt idx="49">
                  <c:v>39947</c:v>
                </c:pt>
                <c:pt idx="50">
                  <c:v>39957</c:v>
                </c:pt>
                <c:pt idx="51">
                  <c:v>39967</c:v>
                </c:pt>
                <c:pt idx="52">
                  <c:v>39977</c:v>
                </c:pt>
                <c:pt idx="53">
                  <c:v>39987</c:v>
                </c:pt>
                <c:pt idx="54">
                  <c:v>39997</c:v>
                </c:pt>
                <c:pt idx="55">
                  <c:v>40007</c:v>
                </c:pt>
                <c:pt idx="56">
                  <c:v>40017</c:v>
                </c:pt>
                <c:pt idx="57">
                  <c:v>40027</c:v>
                </c:pt>
                <c:pt idx="58">
                  <c:v>40037</c:v>
                </c:pt>
                <c:pt idx="59">
                  <c:v>40047</c:v>
                </c:pt>
                <c:pt idx="60">
                  <c:v>40057</c:v>
                </c:pt>
                <c:pt idx="61">
                  <c:v>40067</c:v>
                </c:pt>
                <c:pt idx="62">
                  <c:v>40077</c:v>
                </c:pt>
                <c:pt idx="63">
                  <c:v>40087</c:v>
                </c:pt>
                <c:pt idx="64">
                  <c:v>40097</c:v>
                </c:pt>
                <c:pt idx="65">
                  <c:v>40107</c:v>
                </c:pt>
                <c:pt idx="66">
                  <c:v>40117</c:v>
                </c:pt>
                <c:pt idx="67">
                  <c:v>40127</c:v>
                </c:pt>
                <c:pt idx="68">
                  <c:v>40137</c:v>
                </c:pt>
                <c:pt idx="69">
                  <c:v>40147</c:v>
                </c:pt>
                <c:pt idx="70">
                  <c:v>40157</c:v>
                </c:pt>
                <c:pt idx="71">
                  <c:v>40167</c:v>
                </c:pt>
                <c:pt idx="72">
                  <c:v>40177</c:v>
                </c:pt>
                <c:pt idx="73">
                  <c:v>40187</c:v>
                </c:pt>
                <c:pt idx="74">
                  <c:v>40197</c:v>
                </c:pt>
                <c:pt idx="75">
                  <c:v>40207</c:v>
                </c:pt>
                <c:pt idx="76">
                  <c:v>40217</c:v>
                </c:pt>
                <c:pt idx="77">
                  <c:v>40227</c:v>
                </c:pt>
                <c:pt idx="78">
                  <c:v>40237</c:v>
                </c:pt>
                <c:pt idx="79">
                  <c:v>40247</c:v>
                </c:pt>
                <c:pt idx="80">
                  <c:v>40257</c:v>
                </c:pt>
                <c:pt idx="81">
                  <c:v>40267</c:v>
                </c:pt>
                <c:pt idx="82">
                  <c:v>40277</c:v>
                </c:pt>
                <c:pt idx="83">
                  <c:v>40287</c:v>
                </c:pt>
                <c:pt idx="84">
                  <c:v>40297</c:v>
                </c:pt>
                <c:pt idx="85">
                  <c:v>40307</c:v>
                </c:pt>
                <c:pt idx="86">
                  <c:v>40317</c:v>
                </c:pt>
                <c:pt idx="87">
                  <c:v>40327</c:v>
                </c:pt>
                <c:pt idx="88">
                  <c:v>40337</c:v>
                </c:pt>
                <c:pt idx="89">
                  <c:v>40347</c:v>
                </c:pt>
                <c:pt idx="90">
                  <c:v>40357</c:v>
                </c:pt>
                <c:pt idx="91">
                  <c:v>40367</c:v>
                </c:pt>
                <c:pt idx="92">
                  <c:v>40377</c:v>
                </c:pt>
                <c:pt idx="93">
                  <c:v>40387</c:v>
                </c:pt>
                <c:pt idx="94">
                  <c:v>40397</c:v>
                </c:pt>
                <c:pt idx="95">
                  <c:v>40407</c:v>
                </c:pt>
                <c:pt idx="96">
                  <c:v>40417</c:v>
                </c:pt>
                <c:pt idx="97">
                  <c:v>40427</c:v>
                </c:pt>
                <c:pt idx="98">
                  <c:v>40437</c:v>
                </c:pt>
                <c:pt idx="99">
                  <c:v>40447</c:v>
                </c:pt>
                <c:pt idx="100">
                  <c:v>40457</c:v>
                </c:pt>
                <c:pt idx="101">
                  <c:v>40467</c:v>
                </c:pt>
                <c:pt idx="102">
                  <c:v>40477</c:v>
                </c:pt>
                <c:pt idx="103">
                  <c:v>40487</c:v>
                </c:pt>
                <c:pt idx="104">
                  <c:v>40497</c:v>
                </c:pt>
                <c:pt idx="105">
                  <c:v>40507</c:v>
                </c:pt>
                <c:pt idx="106">
                  <c:v>40517</c:v>
                </c:pt>
                <c:pt idx="107">
                  <c:v>40527</c:v>
                </c:pt>
                <c:pt idx="108">
                  <c:v>40537</c:v>
                </c:pt>
                <c:pt idx="109">
                  <c:v>40547</c:v>
                </c:pt>
                <c:pt idx="110">
                  <c:v>40557</c:v>
                </c:pt>
                <c:pt idx="111">
                  <c:v>40567</c:v>
                </c:pt>
                <c:pt idx="112">
                  <c:v>40577</c:v>
                </c:pt>
                <c:pt idx="113">
                  <c:v>40587</c:v>
                </c:pt>
                <c:pt idx="114">
                  <c:v>40597</c:v>
                </c:pt>
                <c:pt idx="115">
                  <c:v>40607</c:v>
                </c:pt>
              </c:numCache>
            </c:numRef>
          </c:xVal>
          <c:yVal>
            <c:numRef>
              <c:f>all_baltara!$C$2:$C$117</c:f>
              <c:numCache>
                <c:formatCode>General</c:formatCode>
                <c:ptCount val="116"/>
                <c:pt idx="0">
                  <c:v>9.0505574647014898E-3</c:v>
                </c:pt>
                <c:pt idx="1">
                  <c:v>1.0992109250297101E-2</c:v>
                </c:pt>
                <c:pt idx="2">
                  <c:v>1.12465608765013E-2</c:v>
                </c:pt>
                <c:pt idx="3">
                  <c:v>1.11579024251354E-2</c:v>
                </c:pt>
                <c:pt idx="4">
                  <c:v>1.0416886045862999E-2</c:v>
                </c:pt>
                <c:pt idx="5">
                  <c:v>9.7403703772422998E-3</c:v>
                </c:pt>
                <c:pt idx="6">
                  <c:v>9.1289073379164799E-3</c:v>
                </c:pt>
                <c:pt idx="7">
                  <c:v>8.6219953210529294E-3</c:v>
                </c:pt>
                <c:pt idx="8">
                  <c:v>1.2386432672187499E-2</c:v>
                </c:pt>
                <c:pt idx="9">
                  <c:v>1.2839456804024801E-2</c:v>
                </c:pt>
                <c:pt idx="10">
                  <c:v>1.17217712809695E-2</c:v>
                </c:pt>
                <c:pt idx="11">
                  <c:v>1.31696622934919E-2</c:v>
                </c:pt>
                <c:pt idx="12">
                  <c:v>2.0878287413157101E-2</c:v>
                </c:pt>
                <c:pt idx="13">
                  <c:v>4.3489173863117001E-2</c:v>
                </c:pt>
                <c:pt idx="14">
                  <c:v>7.8889291985003204E-2</c:v>
                </c:pt>
                <c:pt idx="15">
                  <c:v>0.44922938215788799</c:v>
                </c:pt>
                <c:pt idx="16">
                  <c:v>0.76221889319578995</c:v>
                </c:pt>
                <c:pt idx="17">
                  <c:v>1.20432379355358</c:v>
                </c:pt>
                <c:pt idx="18">
                  <c:v>2.0935693414054799</c:v>
                </c:pt>
                <c:pt idx="19">
                  <c:v>2.7678506423590998</c:v>
                </c:pt>
                <c:pt idx="20">
                  <c:v>3.29526482261819</c:v>
                </c:pt>
                <c:pt idx="21">
                  <c:v>3.9759652139150599</c:v>
                </c:pt>
                <c:pt idx="22">
                  <c:v>5.08090703528568</c:v>
                </c:pt>
                <c:pt idx="23">
                  <c:v>5.0307754272484901</c:v>
                </c:pt>
                <c:pt idx="24">
                  <c:v>4.4905065169736398</c:v>
                </c:pt>
                <c:pt idx="25">
                  <c:v>3.9221908249739599</c:v>
                </c:pt>
                <c:pt idx="26">
                  <c:v>4.0521030734098904</c:v>
                </c:pt>
                <c:pt idx="27">
                  <c:v>3.27084971771336</c:v>
                </c:pt>
                <c:pt idx="28">
                  <c:v>2.4216866703473801</c:v>
                </c:pt>
                <c:pt idx="29">
                  <c:v>1.70194577649879</c:v>
                </c:pt>
                <c:pt idx="30">
                  <c:v>1.17657532660513</c:v>
                </c:pt>
                <c:pt idx="31">
                  <c:v>0.84282702326029701</c:v>
                </c:pt>
                <c:pt idx="32">
                  <c:v>0.61629317582624799</c:v>
                </c:pt>
                <c:pt idx="33">
                  <c:v>0.47896933093337402</c:v>
                </c:pt>
                <c:pt idx="34">
                  <c:v>0.38353219538045202</c:v>
                </c:pt>
                <c:pt idx="35">
                  <c:v>0.32181814006933501</c:v>
                </c:pt>
                <c:pt idx="36">
                  <c:v>0.282257325733694</c:v>
                </c:pt>
                <c:pt idx="37">
                  <c:v>0.25175373619819302</c:v>
                </c:pt>
                <c:pt idx="38">
                  <c:v>0.22575095870432901</c:v>
                </c:pt>
                <c:pt idx="39">
                  <c:v>0.214141746059647</c:v>
                </c:pt>
                <c:pt idx="40">
                  <c:v>0.203960685861175</c:v>
                </c:pt>
                <c:pt idx="41">
                  <c:v>0.19771856385643799</c:v>
                </c:pt>
                <c:pt idx="42">
                  <c:v>0.19287672363049899</c:v>
                </c:pt>
                <c:pt idx="43">
                  <c:v>0.18958991957062099</c:v>
                </c:pt>
                <c:pt idx="44">
                  <c:v>0.18586238608703001</c:v>
                </c:pt>
                <c:pt idx="45">
                  <c:v>0.18205757872505099</c:v>
                </c:pt>
                <c:pt idx="46">
                  <c:v>0.17863423728813099</c:v>
                </c:pt>
                <c:pt idx="47">
                  <c:v>0.18000987915346101</c:v>
                </c:pt>
                <c:pt idx="48">
                  <c:v>0.33785626237850402</c:v>
                </c:pt>
                <c:pt idx="49">
                  <c:v>1.43697424021627</c:v>
                </c:pt>
                <c:pt idx="50">
                  <c:v>1.7676361609876099</c:v>
                </c:pt>
                <c:pt idx="51">
                  <c:v>1.54221701211152</c:v>
                </c:pt>
                <c:pt idx="52">
                  <c:v>1.2129432757388201</c:v>
                </c:pt>
                <c:pt idx="53">
                  <c:v>2.55723340530038</c:v>
                </c:pt>
                <c:pt idx="54">
                  <c:v>2.6229843455054298</c:v>
                </c:pt>
                <c:pt idx="55">
                  <c:v>2.7241678971172001</c:v>
                </c:pt>
                <c:pt idx="56">
                  <c:v>6.15202998910648</c:v>
                </c:pt>
                <c:pt idx="57">
                  <c:v>7.8486492457145598</c:v>
                </c:pt>
                <c:pt idx="58">
                  <c:v>9.2894170112537999</c:v>
                </c:pt>
                <c:pt idx="59">
                  <c:v>8.4453799220550891</c:v>
                </c:pt>
                <c:pt idx="60">
                  <c:v>7.6482552157657304</c:v>
                </c:pt>
                <c:pt idx="61">
                  <c:v>6.1241600663131104</c:v>
                </c:pt>
                <c:pt idx="62">
                  <c:v>4.5231969547316897</c:v>
                </c:pt>
                <c:pt idx="63">
                  <c:v>4.4265864761654896</c:v>
                </c:pt>
                <c:pt idx="64">
                  <c:v>3.6464942273389598</c:v>
                </c:pt>
                <c:pt idx="65">
                  <c:v>2.77532247911609</c:v>
                </c:pt>
                <c:pt idx="66">
                  <c:v>2.03840338534601</c:v>
                </c:pt>
                <c:pt idx="67">
                  <c:v>1.50828680333374</c:v>
                </c:pt>
                <c:pt idx="68">
                  <c:v>1.15680503257214</c:v>
                </c:pt>
                <c:pt idx="69">
                  <c:v>0.91096034075098697</c:v>
                </c:pt>
                <c:pt idx="70">
                  <c:v>0.74149175936024003</c:v>
                </c:pt>
                <c:pt idx="71">
                  <c:v>0.641712289892998</c:v>
                </c:pt>
                <c:pt idx="72">
                  <c:v>0.57041868929240502</c:v>
                </c:pt>
                <c:pt idx="73">
                  <c:v>0.51361519266268096</c:v>
                </c:pt>
                <c:pt idx="74">
                  <c:v>0.48032595573654402</c:v>
                </c:pt>
                <c:pt idx="75">
                  <c:v>0.45653405365102601</c:v>
                </c:pt>
                <c:pt idx="76">
                  <c:v>0.44053829273557299</c:v>
                </c:pt>
                <c:pt idx="77">
                  <c:v>0.42935571688386398</c:v>
                </c:pt>
                <c:pt idx="78">
                  <c:v>0.41996584796849901</c:v>
                </c:pt>
                <c:pt idx="79">
                  <c:v>0.41107667156912697</c:v>
                </c:pt>
                <c:pt idx="80">
                  <c:v>0.40242580920912202</c:v>
                </c:pt>
                <c:pt idx="81">
                  <c:v>0.39502995652288397</c:v>
                </c:pt>
                <c:pt idx="82">
                  <c:v>0.39239122683793598</c:v>
                </c:pt>
                <c:pt idx="83">
                  <c:v>0.43622348528031302</c:v>
                </c:pt>
                <c:pt idx="84">
                  <c:v>0.53738318947314201</c:v>
                </c:pt>
                <c:pt idx="85">
                  <c:v>0.52507899877624298</c:v>
                </c:pt>
                <c:pt idx="86">
                  <c:v>1.1720738164453399</c:v>
                </c:pt>
                <c:pt idx="87">
                  <c:v>1.24788770660865</c:v>
                </c:pt>
                <c:pt idx="88">
                  <c:v>1.6537411013004699</c:v>
                </c:pt>
                <c:pt idx="89">
                  <c:v>1.6265923437909799</c:v>
                </c:pt>
                <c:pt idx="90">
                  <c:v>1.61297843991781</c:v>
                </c:pt>
                <c:pt idx="91">
                  <c:v>2.8930995099765102</c:v>
                </c:pt>
                <c:pt idx="92">
                  <c:v>3.7403773006137699</c:v>
                </c:pt>
                <c:pt idx="93">
                  <c:v>3.6370639912324498</c:v>
                </c:pt>
                <c:pt idx="94">
                  <c:v>3.58268817267213</c:v>
                </c:pt>
                <c:pt idx="95">
                  <c:v>4.4755897402134703</c:v>
                </c:pt>
                <c:pt idx="96">
                  <c:v>4.2109513043121796</c:v>
                </c:pt>
                <c:pt idx="97">
                  <c:v>4.67458254085515</c:v>
                </c:pt>
                <c:pt idx="98">
                  <c:v>4.2498860181942897</c:v>
                </c:pt>
                <c:pt idx="99">
                  <c:v>3.38068229681212</c:v>
                </c:pt>
                <c:pt idx="100">
                  <c:v>2.8873011986128501</c:v>
                </c:pt>
                <c:pt idx="101">
                  <c:v>2.2677333696545001</c:v>
                </c:pt>
                <c:pt idx="102">
                  <c:v>1.7293421877731101</c:v>
                </c:pt>
                <c:pt idx="103">
                  <c:v>1.3133141772246599</c:v>
                </c:pt>
                <c:pt idx="104">
                  <c:v>1.0247397107996401</c:v>
                </c:pt>
                <c:pt idx="105">
                  <c:v>0.82336187539132599</c:v>
                </c:pt>
                <c:pt idx="106">
                  <c:v>0.690862654968601</c:v>
                </c:pt>
                <c:pt idx="107">
                  <c:v>0.60520420315917001</c:v>
                </c:pt>
                <c:pt idx="108">
                  <c:v>0.54287295801076696</c:v>
                </c:pt>
                <c:pt idx="109">
                  <c:v>0.49251095897006802</c:v>
                </c:pt>
                <c:pt idx="110">
                  <c:v>0.46824802577830099</c:v>
                </c:pt>
                <c:pt idx="111">
                  <c:v>0.45171802974296399</c:v>
                </c:pt>
                <c:pt idx="112">
                  <c:v>0.43787185238318299</c:v>
                </c:pt>
                <c:pt idx="113">
                  <c:v>0.426727700071109</c:v>
                </c:pt>
                <c:pt idx="114">
                  <c:v>0.416501750228703</c:v>
                </c:pt>
                <c:pt idx="115">
                  <c:v>0.40923338505765999</c:v>
                </c:pt>
              </c:numCache>
            </c:numRef>
          </c:yVal>
          <c:smooth val="1"/>
          <c:extLst>
            <c:ext xmlns:c16="http://schemas.microsoft.com/office/drawing/2014/chart" uri="{C3380CC4-5D6E-409C-BE32-E72D297353CC}">
              <c16:uniqueId val="{00000001-0279-47F1-A41E-08668EF2BBEE}"/>
            </c:ext>
          </c:extLst>
        </c:ser>
        <c:ser>
          <c:idx val="2"/>
          <c:order val="2"/>
          <c:tx>
            <c:strRef>
              <c:f>all_baltara!$D$1</c:f>
              <c:strCache>
                <c:ptCount val="1"/>
                <c:pt idx="0">
                  <c:v>LB</c:v>
                </c:pt>
              </c:strCache>
            </c:strRef>
          </c:tx>
          <c:spPr>
            <a:ln w="19050" cap="rnd">
              <a:solidFill>
                <a:schemeClr val="accent3"/>
              </a:solidFill>
              <a:round/>
            </a:ln>
            <a:effectLst/>
          </c:spPr>
          <c:marker>
            <c:symbol val="none"/>
          </c:marker>
          <c:xVal>
            <c:numRef>
              <c:f>all_baltara!$A$2:$A$117</c:f>
              <c:numCache>
                <c:formatCode>m/d/yyyy</c:formatCode>
                <c:ptCount val="116"/>
                <c:pt idx="0">
                  <c:v>39457</c:v>
                </c:pt>
                <c:pt idx="1">
                  <c:v>39467</c:v>
                </c:pt>
                <c:pt idx="2">
                  <c:v>39477</c:v>
                </c:pt>
                <c:pt idx="3">
                  <c:v>39487</c:v>
                </c:pt>
                <c:pt idx="4">
                  <c:v>39497</c:v>
                </c:pt>
                <c:pt idx="5">
                  <c:v>39507</c:v>
                </c:pt>
                <c:pt idx="6">
                  <c:v>39517</c:v>
                </c:pt>
                <c:pt idx="7">
                  <c:v>39527</c:v>
                </c:pt>
                <c:pt idx="8">
                  <c:v>39537</c:v>
                </c:pt>
                <c:pt idx="9">
                  <c:v>39547</c:v>
                </c:pt>
                <c:pt idx="10">
                  <c:v>39557</c:v>
                </c:pt>
                <c:pt idx="11">
                  <c:v>39567</c:v>
                </c:pt>
                <c:pt idx="12">
                  <c:v>39577</c:v>
                </c:pt>
                <c:pt idx="13">
                  <c:v>39587</c:v>
                </c:pt>
                <c:pt idx="14">
                  <c:v>39597</c:v>
                </c:pt>
                <c:pt idx="15">
                  <c:v>39607</c:v>
                </c:pt>
                <c:pt idx="16">
                  <c:v>39617</c:v>
                </c:pt>
                <c:pt idx="17">
                  <c:v>39627</c:v>
                </c:pt>
                <c:pt idx="18">
                  <c:v>39637</c:v>
                </c:pt>
                <c:pt idx="19">
                  <c:v>39647</c:v>
                </c:pt>
                <c:pt idx="20">
                  <c:v>39657</c:v>
                </c:pt>
                <c:pt idx="21">
                  <c:v>39667</c:v>
                </c:pt>
                <c:pt idx="22">
                  <c:v>39677</c:v>
                </c:pt>
                <c:pt idx="23">
                  <c:v>39687</c:v>
                </c:pt>
                <c:pt idx="24">
                  <c:v>39697</c:v>
                </c:pt>
                <c:pt idx="25">
                  <c:v>39707</c:v>
                </c:pt>
                <c:pt idx="26">
                  <c:v>39717</c:v>
                </c:pt>
                <c:pt idx="27">
                  <c:v>39727</c:v>
                </c:pt>
                <c:pt idx="28">
                  <c:v>39737</c:v>
                </c:pt>
                <c:pt idx="29">
                  <c:v>39747</c:v>
                </c:pt>
                <c:pt idx="30">
                  <c:v>39757</c:v>
                </c:pt>
                <c:pt idx="31">
                  <c:v>39767</c:v>
                </c:pt>
                <c:pt idx="32">
                  <c:v>39777</c:v>
                </c:pt>
                <c:pt idx="33">
                  <c:v>39787</c:v>
                </c:pt>
                <c:pt idx="34">
                  <c:v>39797</c:v>
                </c:pt>
                <c:pt idx="35">
                  <c:v>39807</c:v>
                </c:pt>
                <c:pt idx="36">
                  <c:v>39817</c:v>
                </c:pt>
                <c:pt idx="37">
                  <c:v>39827</c:v>
                </c:pt>
                <c:pt idx="38">
                  <c:v>39837</c:v>
                </c:pt>
                <c:pt idx="39">
                  <c:v>39847</c:v>
                </c:pt>
                <c:pt idx="40">
                  <c:v>39857</c:v>
                </c:pt>
                <c:pt idx="41">
                  <c:v>39867</c:v>
                </c:pt>
                <c:pt idx="42">
                  <c:v>39877</c:v>
                </c:pt>
                <c:pt idx="43">
                  <c:v>39887</c:v>
                </c:pt>
                <c:pt idx="44">
                  <c:v>39897</c:v>
                </c:pt>
                <c:pt idx="45">
                  <c:v>39907</c:v>
                </c:pt>
                <c:pt idx="46">
                  <c:v>39917</c:v>
                </c:pt>
                <c:pt idx="47">
                  <c:v>39927</c:v>
                </c:pt>
                <c:pt idx="48">
                  <c:v>39937</c:v>
                </c:pt>
                <c:pt idx="49">
                  <c:v>39947</c:v>
                </c:pt>
                <c:pt idx="50">
                  <c:v>39957</c:v>
                </c:pt>
                <c:pt idx="51">
                  <c:v>39967</c:v>
                </c:pt>
                <c:pt idx="52">
                  <c:v>39977</c:v>
                </c:pt>
                <c:pt idx="53">
                  <c:v>39987</c:v>
                </c:pt>
                <c:pt idx="54">
                  <c:v>39997</c:v>
                </c:pt>
                <c:pt idx="55">
                  <c:v>40007</c:v>
                </c:pt>
                <c:pt idx="56">
                  <c:v>40017</c:v>
                </c:pt>
                <c:pt idx="57">
                  <c:v>40027</c:v>
                </c:pt>
                <c:pt idx="58">
                  <c:v>40037</c:v>
                </c:pt>
                <c:pt idx="59">
                  <c:v>40047</c:v>
                </c:pt>
                <c:pt idx="60">
                  <c:v>40057</c:v>
                </c:pt>
                <c:pt idx="61">
                  <c:v>40067</c:v>
                </c:pt>
                <c:pt idx="62">
                  <c:v>40077</c:v>
                </c:pt>
                <c:pt idx="63">
                  <c:v>40087</c:v>
                </c:pt>
                <c:pt idx="64">
                  <c:v>40097</c:v>
                </c:pt>
                <c:pt idx="65">
                  <c:v>40107</c:v>
                </c:pt>
                <c:pt idx="66">
                  <c:v>40117</c:v>
                </c:pt>
                <c:pt idx="67">
                  <c:v>40127</c:v>
                </c:pt>
                <c:pt idx="68">
                  <c:v>40137</c:v>
                </c:pt>
                <c:pt idx="69">
                  <c:v>40147</c:v>
                </c:pt>
                <c:pt idx="70">
                  <c:v>40157</c:v>
                </c:pt>
                <c:pt idx="71">
                  <c:v>40167</c:v>
                </c:pt>
                <c:pt idx="72">
                  <c:v>40177</c:v>
                </c:pt>
                <c:pt idx="73">
                  <c:v>40187</c:v>
                </c:pt>
                <c:pt idx="74">
                  <c:v>40197</c:v>
                </c:pt>
                <c:pt idx="75">
                  <c:v>40207</c:v>
                </c:pt>
                <c:pt idx="76">
                  <c:v>40217</c:v>
                </c:pt>
                <c:pt idx="77">
                  <c:v>40227</c:v>
                </c:pt>
                <c:pt idx="78">
                  <c:v>40237</c:v>
                </c:pt>
                <c:pt idx="79">
                  <c:v>40247</c:v>
                </c:pt>
                <c:pt idx="80">
                  <c:v>40257</c:v>
                </c:pt>
                <c:pt idx="81">
                  <c:v>40267</c:v>
                </c:pt>
                <c:pt idx="82">
                  <c:v>40277</c:v>
                </c:pt>
                <c:pt idx="83">
                  <c:v>40287</c:v>
                </c:pt>
                <c:pt idx="84">
                  <c:v>40297</c:v>
                </c:pt>
                <c:pt idx="85">
                  <c:v>40307</c:v>
                </c:pt>
                <c:pt idx="86">
                  <c:v>40317</c:v>
                </c:pt>
                <c:pt idx="87">
                  <c:v>40327</c:v>
                </c:pt>
                <c:pt idx="88">
                  <c:v>40337</c:v>
                </c:pt>
                <c:pt idx="89">
                  <c:v>40347</c:v>
                </c:pt>
                <c:pt idx="90">
                  <c:v>40357</c:v>
                </c:pt>
                <c:pt idx="91">
                  <c:v>40367</c:v>
                </c:pt>
                <c:pt idx="92">
                  <c:v>40377</c:v>
                </c:pt>
                <c:pt idx="93">
                  <c:v>40387</c:v>
                </c:pt>
                <c:pt idx="94">
                  <c:v>40397</c:v>
                </c:pt>
                <c:pt idx="95">
                  <c:v>40407</c:v>
                </c:pt>
                <c:pt idx="96">
                  <c:v>40417</c:v>
                </c:pt>
                <c:pt idx="97">
                  <c:v>40427</c:v>
                </c:pt>
                <c:pt idx="98">
                  <c:v>40437</c:v>
                </c:pt>
                <c:pt idx="99">
                  <c:v>40447</c:v>
                </c:pt>
                <c:pt idx="100">
                  <c:v>40457</c:v>
                </c:pt>
                <c:pt idx="101">
                  <c:v>40467</c:v>
                </c:pt>
                <c:pt idx="102">
                  <c:v>40477</c:v>
                </c:pt>
                <c:pt idx="103">
                  <c:v>40487</c:v>
                </c:pt>
                <c:pt idx="104">
                  <c:v>40497</c:v>
                </c:pt>
                <c:pt idx="105">
                  <c:v>40507</c:v>
                </c:pt>
                <c:pt idx="106">
                  <c:v>40517</c:v>
                </c:pt>
                <c:pt idx="107">
                  <c:v>40527</c:v>
                </c:pt>
                <c:pt idx="108">
                  <c:v>40537</c:v>
                </c:pt>
                <c:pt idx="109">
                  <c:v>40547</c:v>
                </c:pt>
                <c:pt idx="110">
                  <c:v>40557</c:v>
                </c:pt>
                <c:pt idx="111">
                  <c:v>40567</c:v>
                </c:pt>
                <c:pt idx="112">
                  <c:v>40577</c:v>
                </c:pt>
                <c:pt idx="113">
                  <c:v>40587</c:v>
                </c:pt>
                <c:pt idx="114">
                  <c:v>40597</c:v>
                </c:pt>
                <c:pt idx="115">
                  <c:v>40607</c:v>
                </c:pt>
              </c:numCache>
            </c:numRef>
          </c:xVal>
          <c:yVal>
            <c:numRef>
              <c:f>all_baltara!$D$2:$D$117</c:f>
              <c:numCache>
                <c:formatCode>General</c:formatCode>
                <c:ptCount val="116"/>
                <c:pt idx="0">
                  <c:v>1.28740613284246E-3</c:v>
                </c:pt>
                <c:pt idx="1">
                  <c:v>2.7942910853073701E-3</c:v>
                </c:pt>
                <c:pt idx="2">
                  <c:v>3.3154788713040798E-3</c:v>
                </c:pt>
                <c:pt idx="3">
                  <c:v>3.4919630089907199E-3</c:v>
                </c:pt>
                <c:pt idx="4">
                  <c:v>3.0499041659178502E-3</c:v>
                </c:pt>
                <c:pt idx="5">
                  <c:v>2.6449007813605001E-3</c:v>
                </c:pt>
                <c:pt idx="6">
                  <c:v>2.2378416045988202E-3</c:v>
                </c:pt>
                <c:pt idx="7">
                  <c:v>1.9320148438517299E-3</c:v>
                </c:pt>
                <c:pt idx="8">
                  <c:v>4.6119763587675498E-3</c:v>
                </c:pt>
                <c:pt idx="9">
                  <c:v>5.3689091286606696E-3</c:v>
                </c:pt>
                <c:pt idx="10">
                  <c:v>4.7978528777471597E-3</c:v>
                </c:pt>
                <c:pt idx="11">
                  <c:v>5.8617539840965602E-3</c:v>
                </c:pt>
                <c:pt idx="12">
                  <c:v>1.0703319306167299E-2</c:v>
                </c:pt>
                <c:pt idx="13">
                  <c:v>2.22971743094082E-2</c:v>
                </c:pt>
                <c:pt idx="14">
                  <c:v>3.8669166596091098E-2</c:v>
                </c:pt>
                <c:pt idx="15">
                  <c:v>0.18202908606156701</c:v>
                </c:pt>
                <c:pt idx="16">
                  <c:v>0.34923762251336798</c:v>
                </c:pt>
                <c:pt idx="17">
                  <c:v>0.59447708390897802</c:v>
                </c:pt>
                <c:pt idx="18">
                  <c:v>1.0570387812969</c:v>
                </c:pt>
                <c:pt idx="19">
                  <c:v>1.49785180999081</c:v>
                </c:pt>
                <c:pt idx="20">
                  <c:v>1.9034337418646501</c:v>
                </c:pt>
                <c:pt idx="21">
                  <c:v>2.35536758958047</c:v>
                </c:pt>
                <c:pt idx="22">
                  <c:v>3.06248857762488</c:v>
                </c:pt>
                <c:pt idx="23">
                  <c:v>3.2515600547227801</c:v>
                </c:pt>
                <c:pt idx="24">
                  <c:v>2.9348361751084902</c:v>
                </c:pt>
                <c:pt idx="25">
                  <c:v>2.5163945047793601</c:v>
                </c:pt>
                <c:pt idx="26">
                  <c:v>2.7018120702643902</c:v>
                </c:pt>
                <c:pt idx="27">
                  <c:v>2.0461728965450998</c:v>
                </c:pt>
                <c:pt idx="28">
                  <c:v>1.22123776173704</c:v>
                </c:pt>
                <c:pt idx="29">
                  <c:v>0.64156957437251005</c:v>
                </c:pt>
                <c:pt idx="30">
                  <c:v>0.34364553196616798</c:v>
                </c:pt>
                <c:pt idx="31">
                  <c:v>0.195472668355477</c:v>
                </c:pt>
                <c:pt idx="32">
                  <c:v>0.11331063159190401</c:v>
                </c:pt>
                <c:pt idx="33">
                  <c:v>7.3948037697185998E-2</c:v>
                </c:pt>
                <c:pt idx="34">
                  <c:v>5.5539521503578701E-2</c:v>
                </c:pt>
                <c:pt idx="35">
                  <c:v>4.046399014121E-2</c:v>
                </c:pt>
                <c:pt idx="36">
                  <c:v>3.1181571104388701E-2</c:v>
                </c:pt>
                <c:pt idx="37">
                  <c:v>2.7257975126562601E-2</c:v>
                </c:pt>
                <c:pt idx="38">
                  <c:v>2.3818043320834498E-2</c:v>
                </c:pt>
                <c:pt idx="39">
                  <c:v>2.21782829900628E-2</c:v>
                </c:pt>
                <c:pt idx="40">
                  <c:v>2.0865368090368899E-2</c:v>
                </c:pt>
                <c:pt idx="41">
                  <c:v>1.9974498510552201E-2</c:v>
                </c:pt>
                <c:pt idx="42">
                  <c:v>1.8450100866848E-2</c:v>
                </c:pt>
                <c:pt idx="43">
                  <c:v>1.7430285674975999E-2</c:v>
                </c:pt>
                <c:pt idx="44">
                  <c:v>1.6417780509949902E-2</c:v>
                </c:pt>
                <c:pt idx="45">
                  <c:v>1.5994180410827501E-2</c:v>
                </c:pt>
                <c:pt idx="46">
                  <c:v>1.53276418274304E-2</c:v>
                </c:pt>
                <c:pt idx="47">
                  <c:v>1.8925346562980699E-2</c:v>
                </c:pt>
                <c:pt idx="48">
                  <c:v>0.118943244915225</c:v>
                </c:pt>
                <c:pt idx="49">
                  <c:v>0.70898848993397301</c:v>
                </c:pt>
                <c:pt idx="50">
                  <c:v>1.1322514438361799</c:v>
                </c:pt>
                <c:pt idx="51">
                  <c:v>1.19422635705981</c:v>
                </c:pt>
                <c:pt idx="52">
                  <c:v>0.74164409900182005</c:v>
                </c:pt>
                <c:pt idx="53">
                  <c:v>1.78343961641964</c:v>
                </c:pt>
                <c:pt idx="54">
                  <c:v>2.0016370373230399</c:v>
                </c:pt>
                <c:pt idx="55">
                  <c:v>2.1500862789437098</c:v>
                </c:pt>
                <c:pt idx="56">
                  <c:v>4.0477128985673199</c:v>
                </c:pt>
                <c:pt idx="57">
                  <c:v>5.4409891992487802</c:v>
                </c:pt>
                <c:pt idx="58">
                  <c:v>6.8228168511197902</c:v>
                </c:pt>
                <c:pt idx="59">
                  <c:v>6.6515084002011902</c:v>
                </c:pt>
                <c:pt idx="60">
                  <c:v>5.7517898439883703</c:v>
                </c:pt>
                <c:pt idx="61">
                  <c:v>4.0363678736223596</c:v>
                </c:pt>
                <c:pt idx="62">
                  <c:v>2.4462962152974299</c:v>
                </c:pt>
                <c:pt idx="63">
                  <c:v>3.21256660289131</c:v>
                </c:pt>
                <c:pt idx="64">
                  <c:v>2.4973267739999798</c:v>
                </c:pt>
                <c:pt idx="65">
                  <c:v>1.54179573045475</c:v>
                </c:pt>
                <c:pt idx="66">
                  <c:v>0.88240664710872696</c:v>
                </c:pt>
                <c:pt idx="67">
                  <c:v>0.50884062421631904</c:v>
                </c:pt>
                <c:pt idx="68">
                  <c:v>0.296493154861873</c:v>
                </c:pt>
                <c:pt idx="69">
                  <c:v>0.18873600001426599</c:v>
                </c:pt>
                <c:pt idx="70">
                  <c:v>0.132842706717654</c:v>
                </c:pt>
                <c:pt idx="71">
                  <c:v>9.6200188850954896E-2</c:v>
                </c:pt>
                <c:pt idx="72">
                  <c:v>7.9794057733436494E-2</c:v>
                </c:pt>
                <c:pt idx="73">
                  <c:v>6.7003812791989498E-2</c:v>
                </c:pt>
                <c:pt idx="74">
                  <c:v>6.00033376824178E-2</c:v>
                </c:pt>
                <c:pt idx="75">
                  <c:v>5.5581993795200901E-2</c:v>
                </c:pt>
                <c:pt idx="76">
                  <c:v>5.0876132172089097E-2</c:v>
                </c:pt>
                <c:pt idx="77">
                  <c:v>4.5973664042576703E-2</c:v>
                </c:pt>
                <c:pt idx="78">
                  <c:v>4.0951847347451803E-2</c:v>
                </c:pt>
                <c:pt idx="79">
                  <c:v>4.0570401005336799E-2</c:v>
                </c:pt>
                <c:pt idx="80">
                  <c:v>3.82820370618168E-2</c:v>
                </c:pt>
                <c:pt idx="81">
                  <c:v>3.7187805548885101E-2</c:v>
                </c:pt>
                <c:pt idx="82">
                  <c:v>3.8431151202446702E-2</c:v>
                </c:pt>
                <c:pt idx="83">
                  <c:v>8.8634284322097898E-2</c:v>
                </c:pt>
                <c:pt idx="84">
                  <c:v>0.17499749760607999</c:v>
                </c:pt>
                <c:pt idx="85">
                  <c:v>0.20542248198254701</c:v>
                </c:pt>
                <c:pt idx="86">
                  <c:v>0.59074899808822101</c:v>
                </c:pt>
                <c:pt idx="87">
                  <c:v>0.77807157692644902</c:v>
                </c:pt>
                <c:pt idx="88">
                  <c:v>1.10220102083822</c:v>
                </c:pt>
                <c:pt idx="89">
                  <c:v>1.24164115854308</c:v>
                </c:pt>
                <c:pt idx="90">
                  <c:v>1.2692670728789499</c:v>
                </c:pt>
                <c:pt idx="91">
                  <c:v>2.0643999201429799</c:v>
                </c:pt>
                <c:pt idx="92">
                  <c:v>2.7664930428732801</c:v>
                </c:pt>
                <c:pt idx="93">
                  <c:v>2.99788348920986</c:v>
                </c:pt>
                <c:pt idx="94">
                  <c:v>3.0296230744559298</c:v>
                </c:pt>
                <c:pt idx="95">
                  <c:v>3.61913141410855</c:v>
                </c:pt>
                <c:pt idx="96">
                  <c:v>3.52998548406695</c:v>
                </c:pt>
                <c:pt idx="97">
                  <c:v>3.8554501225641702</c:v>
                </c:pt>
                <c:pt idx="98">
                  <c:v>3.5190037106535699</c:v>
                </c:pt>
                <c:pt idx="99">
                  <c:v>2.3307607431653201</c:v>
                </c:pt>
                <c:pt idx="100">
                  <c:v>2.0301784376160699</c:v>
                </c:pt>
                <c:pt idx="101">
                  <c:v>1.3939269666951299</c:v>
                </c:pt>
                <c:pt idx="102">
                  <c:v>0.85219747844381899</c:v>
                </c:pt>
                <c:pt idx="103">
                  <c:v>0.51170162678550002</c:v>
                </c:pt>
                <c:pt idx="104">
                  <c:v>0.30247315963698401</c:v>
                </c:pt>
                <c:pt idx="105">
                  <c:v>0.19637509410853601</c:v>
                </c:pt>
                <c:pt idx="106">
                  <c:v>0.14247200482149</c:v>
                </c:pt>
                <c:pt idx="107">
                  <c:v>0.10757587687996099</c:v>
                </c:pt>
                <c:pt idx="108">
                  <c:v>8.9206542510752093E-2</c:v>
                </c:pt>
                <c:pt idx="109">
                  <c:v>7.5392370809533302E-2</c:v>
                </c:pt>
                <c:pt idx="110">
                  <c:v>6.7583575549154201E-2</c:v>
                </c:pt>
                <c:pt idx="111">
                  <c:v>5.7728427753916997E-2</c:v>
                </c:pt>
                <c:pt idx="112">
                  <c:v>5.2961701958000602E-2</c:v>
                </c:pt>
                <c:pt idx="113">
                  <c:v>4.9457525667141303E-2</c:v>
                </c:pt>
                <c:pt idx="114">
                  <c:v>4.6857318038158201E-2</c:v>
                </c:pt>
                <c:pt idx="115">
                  <c:v>4.3209639243724098E-2</c:v>
                </c:pt>
              </c:numCache>
            </c:numRef>
          </c:yVal>
          <c:smooth val="1"/>
          <c:extLst>
            <c:ext xmlns:c16="http://schemas.microsoft.com/office/drawing/2014/chart" uri="{C3380CC4-5D6E-409C-BE32-E72D297353CC}">
              <c16:uniqueId val="{00000002-0279-47F1-A41E-08668EF2BBEE}"/>
            </c:ext>
          </c:extLst>
        </c:ser>
        <c:ser>
          <c:idx val="3"/>
          <c:order val="3"/>
          <c:tx>
            <c:strRef>
              <c:f>all_baltara!$E$1</c:f>
              <c:strCache>
                <c:ptCount val="1"/>
                <c:pt idx="0">
                  <c:v>UB</c:v>
                </c:pt>
              </c:strCache>
            </c:strRef>
          </c:tx>
          <c:spPr>
            <a:ln w="19050" cap="rnd">
              <a:solidFill>
                <a:schemeClr val="accent4"/>
              </a:solidFill>
              <a:round/>
            </a:ln>
            <a:effectLst/>
          </c:spPr>
          <c:marker>
            <c:symbol val="none"/>
          </c:marker>
          <c:xVal>
            <c:numRef>
              <c:f>all_baltara!$A$2:$A$117</c:f>
              <c:numCache>
                <c:formatCode>m/d/yyyy</c:formatCode>
                <c:ptCount val="116"/>
                <c:pt idx="0">
                  <c:v>39457</c:v>
                </c:pt>
                <c:pt idx="1">
                  <c:v>39467</c:v>
                </c:pt>
                <c:pt idx="2">
                  <c:v>39477</c:v>
                </c:pt>
                <c:pt idx="3">
                  <c:v>39487</c:v>
                </c:pt>
                <c:pt idx="4">
                  <c:v>39497</c:v>
                </c:pt>
                <c:pt idx="5">
                  <c:v>39507</c:v>
                </c:pt>
                <c:pt idx="6">
                  <c:v>39517</c:v>
                </c:pt>
                <c:pt idx="7">
                  <c:v>39527</c:v>
                </c:pt>
                <c:pt idx="8">
                  <c:v>39537</c:v>
                </c:pt>
                <c:pt idx="9">
                  <c:v>39547</c:v>
                </c:pt>
                <c:pt idx="10">
                  <c:v>39557</c:v>
                </c:pt>
                <c:pt idx="11">
                  <c:v>39567</c:v>
                </c:pt>
                <c:pt idx="12">
                  <c:v>39577</c:v>
                </c:pt>
                <c:pt idx="13">
                  <c:v>39587</c:v>
                </c:pt>
                <c:pt idx="14">
                  <c:v>39597</c:v>
                </c:pt>
                <c:pt idx="15">
                  <c:v>39607</c:v>
                </c:pt>
                <c:pt idx="16">
                  <c:v>39617</c:v>
                </c:pt>
                <c:pt idx="17">
                  <c:v>39627</c:v>
                </c:pt>
                <c:pt idx="18">
                  <c:v>39637</c:v>
                </c:pt>
                <c:pt idx="19">
                  <c:v>39647</c:v>
                </c:pt>
                <c:pt idx="20">
                  <c:v>39657</c:v>
                </c:pt>
                <c:pt idx="21">
                  <c:v>39667</c:v>
                </c:pt>
                <c:pt idx="22">
                  <c:v>39677</c:v>
                </c:pt>
                <c:pt idx="23">
                  <c:v>39687</c:v>
                </c:pt>
                <c:pt idx="24">
                  <c:v>39697</c:v>
                </c:pt>
                <c:pt idx="25">
                  <c:v>39707</c:v>
                </c:pt>
                <c:pt idx="26">
                  <c:v>39717</c:v>
                </c:pt>
                <c:pt idx="27">
                  <c:v>39727</c:v>
                </c:pt>
                <c:pt idx="28">
                  <c:v>39737</c:v>
                </c:pt>
                <c:pt idx="29">
                  <c:v>39747</c:v>
                </c:pt>
                <c:pt idx="30">
                  <c:v>39757</c:v>
                </c:pt>
                <c:pt idx="31">
                  <c:v>39767</c:v>
                </c:pt>
                <c:pt idx="32">
                  <c:v>39777</c:v>
                </c:pt>
                <c:pt idx="33">
                  <c:v>39787</c:v>
                </c:pt>
                <c:pt idx="34">
                  <c:v>39797</c:v>
                </c:pt>
                <c:pt idx="35">
                  <c:v>39807</c:v>
                </c:pt>
                <c:pt idx="36">
                  <c:v>39817</c:v>
                </c:pt>
                <c:pt idx="37">
                  <c:v>39827</c:v>
                </c:pt>
                <c:pt idx="38">
                  <c:v>39837</c:v>
                </c:pt>
                <c:pt idx="39">
                  <c:v>39847</c:v>
                </c:pt>
                <c:pt idx="40">
                  <c:v>39857</c:v>
                </c:pt>
                <c:pt idx="41">
                  <c:v>39867</c:v>
                </c:pt>
                <c:pt idx="42">
                  <c:v>39877</c:v>
                </c:pt>
                <c:pt idx="43">
                  <c:v>39887</c:v>
                </c:pt>
                <c:pt idx="44">
                  <c:v>39897</c:v>
                </c:pt>
                <c:pt idx="45">
                  <c:v>39907</c:v>
                </c:pt>
                <c:pt idx="46">
                  <c:v>39917</c:v>
                </c:pt>
                <c:pt idx="47">
                  <c:v>39927</c:v>
                </c:pt>
                <c:pt idx="48">
                  <c:v>39937</c:v>
                </c:pt>
                <c:pt idx="49">
                  <c:v>39947</c:v>
                </c:pt>
                <c:pt idx="50">
                  <c:v>39957</c:v>
                </c:pt>
                <c:pt idx="51">
                  <c:v>39967</c:v>
                </c:pt>
                <c:pt idx="52">
                  <c:v>39977</c:v>
                </c:pt>
                <c:pt idx="53">
                  <c:v>39987</c:v>
                </c:pt>
                <c:pt idx="54">
                  <c:v>39997</c:v>
                </c:pt>
                <c:pt idx="55">
                  <c:v>40007</c:v>
                </c:pt>
                <c:pt idx="56">
                  <c:v>40017</c:v>
                </c:pt>
                <c:pt idx="57">
                  <c:v>40027</c:v>
                </c:pt>
                <c:pt idx="58">
                  <c:v>40037</c:v>
                </c:pt>
                <c:pt idx="59">
                  <c:v>40047</c:v>
                </c:pt>
                <c:pt idx="60">
                  <c:v>40057</c:v>
                </c:pt>
                <c:pt idx="61">
                  <c:v>40067</c:v>
                </c:pt>
                <c:pt idx="62">
                  <c:v>40077</c:v>
                </c:pt>
                <c:pt idx="63">
                  <c:v>40087</c:v>
                </c:pt>
                <c:pt idx="64">
                  <c:v>40097</c:v>
                </c:pt>
                <c:pt idx="65">
                  <c:v>40107</c:v>
                </c:pt>
                <c:pt idx="66">
                  <c:v>40117</c:v>
                </c:pt>
                <c:pt idx="67">
                  <c:v>40127</c:v>
                </c:pt>
                <c:pt idx="68">
                  <c:v>40137</c:v>
                </c:pt>
                <c:pt idx="69">
                  <c:v>40147</c:v>
                </c:pt>
                <c:pt idx="70">
                  <c:v>40157</c:v>
                </c:pt>
                <c:pt idx="71">
                  <c:v>40167</c:v>
                </c:pt>
                <c:pt idx="72">
                  <c:v>40177</c:v>
                </c:pt>
                <c:pt idx="73">
                  <c:v>40187</c:v>
                </c:pt>
                <c:pt idx="74">
                  <c:v>40197</c:v>
                </c:pt>
                <c:pt idx="75">
                  <c:v>40207</c:v>
                </c:pt>
                <c:pt idx="76">
                  <c:v>40217</c:v>
                </c:pt>
                <c:pt idx="77">
                  <c:v>40227</c:v>
                </c:pt>
                <c:pt idx="78">
                  <c:v>40237</c:v>
                </c:pt>
                <c:pt idx="79">
                  <c:v>40247</c:v>
                </c:pt>
                <c:pt idx="80">
                  <c:v>40257</c:v>
                </c:pt>
                <c:pt idx="81">
                  <c:v>40267</c:v>
                </c:pt>
                <c:pt idx="82">
                  <c:v>40277</c:v>
                </c:pt>
                <c:pt idx="83">
                  <c:v>40287</c:v>
                </c:pt>
                <c:pt idx="84">
                  <c:v>40297</c:v>
                </c:pt>
                <c:pt idx="85">
                  <c:v>40307</c:v>
                </c:pt>
                <c:pt idx="86">
                  <c:v>40317</c:v>
                </c:pt>
                <c:pt idx="87">
                  <c:v>40327</c:v>
                </c:pt>
                <c:pt idx="88">
                  <c:v>40337</c:v>
                </c:pt>
                <c:pt idx="89">
                  <c:v>40347</c:v>
                </c:pt>
                <c:pt idx="90">
                  <c:v>40357</c:v>
                </c:pt>
                <c:pt idx="91">
                  <c:v>40367</c:v>
                </c:pt>
                <c:pt idx="92">
                  <c:v>40377</c:v>
                </c:pt>
                <c:pt idx="93">
                  <c:v>40387</c:v>
                </c:pt>
                <c:pt idx="94">
                  <c:v>40397</c:v>
                </c:pt>
                <c:pt idx="95">
                  <c:v>40407</c:v>
                </c:pt>
                <c:pt idx="96">
                  <c:v>40417</c:v>
                </c:pt>
                <c:pt idx="97">
                  <c:v>40427</c:v>
                </c:pt>
                <c:pt idx="98">
                  <c:v>40437</c:v>
                </c:pt>
                <c:pt idx="99">
                  <c:v>40447</c:v>
                </c:pt>
                <c:pt idx="100">
                  <c:v>40457</c:v>
                </c:pt>
                <c:pt idx="101">
                  <c:v>40467</c:v>
                </c:pt>
                <c:pt idx="102">
                  <c:v>40477</c:v>
                </c:pt>
                <c:pt idx="103">
                  <c:v>40487</c:v>
                </c:pt>
                <c:pt idx="104">
                  <c:v>40497</c:v>
                </c:pt>
                <c:pt idx="105">
                  <c:v>40507</c:v>
                </c:pt>
                <c:pt idx="106">
                  <c:v>40517</c:v>
                </c:pt>
                <c:pt idx="107">
                  <c:v>40527</c:v>
                </c:pt>
                <c:pt idx="108">
                  <c:v>40537</c:v>
                </c:pt>
                <c:pt idx="109">
                  <c:v>40547</c:v>
                </c:pt>
                <c:pt idx="110">
                  <c:v>40557</c:v>
                </c:pt>
                <c:pt idx="111">
                  <c:v>40567</c:v>
                </c:pt>
                <c:pt idx="112">
                  <c:v>40577</c:v>
                </c:pt>
                <c:pt idx="113">
                  <c:v>40587</c:v>
                </c:pt>
                <c:pt idx="114">
                  <c:v>40597</c:v>
                </c:pt>
                <c:pt idx="115">
                  <c:v>40607</c:v>
                </c:pt>
              </c:numCache>
            </c:numRef>
          </c:xVal>
          <c:yVal>
            <c:numRef>
              <c:f>all_baltara!$E$2:$E$117</c:f>
              <c:numCache>
                <c:formatCode>General</c:formatCode>
                <c:ptCount val="116"/>
                <c:pt idx="0">
                  <c:v>1.7622324766575E-2</c:v>
                </c:pt>
                <c:pt idx="1">
                  <c:v>1.8376464005111299E-2</c:v>
                </c:pt>
                <c:pt idx="2">
                  <c:v>1.85731687860534E-2</c:v>
                </c:pt>
                <c:pt idx="3">
                  <c:v>1.8597987651693602E-2</c:v>
                </c:pt>
                <c:pt idx="4">
                  <c:v>1.7945816176358001E-2</c:v>
                </c:pt>
                <c:pt idx="5">
                  <c:v>1.7273486094700301E-2</c:v>
                </c:pt>
                <c:pt idx="6">
                  <c:v>1.65110074838722E-2</c:v>
                </c:pt>
                <c:pt idx="7">
                  <c:v>1.5707179908246001E-2</c:v>
                </c:pt>
                <c:pt idx="8">
                  <c:v>1.9099784630381499E-2</c:v>
                </c:pt>
                <c:pt idx="9">
                  <c:v>1.93534701169473E-2</c:v>
                </c:pt>
                <c:pt idx="10">
                  <c:v>1.8583381434099201E-2</c:v>
                </c:pt>
                <c:pt idx="11">
                  <c:v>2.00400883891809E-2</c:v>
                </c:pt>
                <c:pt idx="12">
                  <c:v>3.8042779152373599E-2</c:v>
                </c:pt>
                <c:pt idx="13">
                  <c:v>9.0926433301584203E-2</c:v>
                </c:pt>
                <c:pt idx="14">
                  <c:v>0.164847560717898</c:v>
                </c:pt>
                <c:pt idx="15">
                  <c:v>1.09903539455918</c:v>
                </c:pt>
                <c:pt idx="16">
                  <c:v>1.5652086853162199</c:v>
                </c:pt>
                <c:pt idx="17">
                  <c:v>2.2865862577962299</c:v>
                </c:pt>
                <c:pt idx="18">
                  <c:v>3.8632330291992401</c:v>
                </c:pt>
                <c:pt idx="19">
                  <c:v>4.7869444437074904</c:v>
                </c:pt>
                <c:pt idx="20">
                  <c:v>5.35694255580131</c:v>
                </c:pt>
                <c:pt idx="21">
                  <c:v>6.1963333476221996</c:v>
                </c:pt>
                <c:pt idx="22">
                  <c:v>7.7647579732718999</c:v>
                </c:pt>
                <c:pt idx="23">
                  <c:v>7.5233762674778699</c:v>
                </c:pt>
                <c:pt idx="24">
                  <c:v>6.8320955886314101</c:v>
                </c:pt>
                <c:pt idx="25">
                  <c:v>6.0739757033559201</c:v>
                </c:pt>
                <c:pt idx="26">
                  <c:v>5.8872280869763403</c:v>
                </c:pt>
                <c:pt idx="27">
                  <c:v>5.1040701539141002</c:v>
                </c:pt>
                <c:pt idx="28">
                  <c:v>4.1873831054169797</c:v>
                </c:pt>
                <c:pt idx="29">
                  <c:v>3.2960911353980502</c:v>
                </c:pt>
                <c:pt idx="30">
                  <c:v>2.5860218889134301</c:v>
                </c:pt>
                <c:pt idx="31">
                  <c:v>1.98994938495338</c:v>
                </c:pt>
                <c:pt idx="32">
                  <c:v>1.51878850838821</c:v>
                </c:pt>
                <c:pt idx="33">
                  <c:v>1.2173044211963799</c:v>
                </c:pt>
                <c:pt idx="34">
                  <c:v>1.02099925323315</c:v>
                </c:pt>
                <c:pt idx="35">
                  <c:v>0.91955515551981604</c:v>
                </c:pt>
                <c:pt idx="36">
                  <c:v>0.88113948746752402</c:v>
                </c:pt>
                <c:pt idx="37">
                  <c:v>0.85233983696130999</c:v>
                </c:pt>
                <c:pt idx="38">
                  <c:v>0.82199299580258101</c:v>
                </c:pt>
                <c:pt idx="39">
                  <c:v>0.79426300513066606</c:v>
                </c:pt>
                <c:pt idx="40">
                  <c:v>0.77288539854278104</c:v>
                </c:pt>
                <c:pt idx="41">
                  <c:v>0.75657516830722904</c:v>
                </c:pt>
                <c:pt idx="42">
                  <c:v>0.73879286598330995</c:v>
                </c:pt>
                <c:pt idx="43">
                  <c:v>0.71914262249804195</c:v>
                </c:pt>
                <c:pt idx="44">
                  <c:v>0.69758466376146699</c:v>
                </c:pt>
                <c:pt idx="45">
                  <c:v>0.67667325855545801</c:v>
                </c:pt>
                <c:pt idx="46">
                  <c:v>0.66236830378929801</c:v>
                </c:pt>
                <c:pt idx="47">
                  <c:v>0.65278811936188297</c:v>
                </c:pt>
                <c:pt idx="48">
                  <c:v>0.77530993911227497</c:v>
                </c:pt>
                <c:pt idx="49">
                  <c:v>2.5749200688244298</c:v>
                </c:pt>
                <c:pt idx="50">
                  <c:v>2.5637578700896202</c:v>
                </c:pt>
                <c:pt idx="51">
                  <c:v>1.99696708210095</c:v>
                </c:pt>
                <c:pt idx="52">
                  <c:v>1.5457214314586001</c:v>
                </c:pt>
                <c:pt idx="53">
                  <c:v>3.9098895944316898</c:v>
                </c:pt>
                <c:pt idx="54">
                  <c:v>3.4682246875732399</c:v>
                </c:pt>
                <c:pt idx="55">
                  <c:v>3.5362151972826199</c:v>
                </c:pt>
                <c:pt idx="56">
                  <c:v>9.8434565078245395</c:v>
                </c:pt>
                <c:pt idx="57">
                  <c:v>11.3372575732272</c:v>
                </c:pt>
                <c:pt idx="58">
                  <c:v>12.849724813846899</c:v>
                </c:pt>
                <c:pt idx="59">
                  <c:v>11.424043400974901</c:v>
                </c:pt>
                <c:pt idx="60">
                  <c:v>10.335059759918501</c:v>
                </c:pt>
                <c:pt idx="61">
                  <c:v>8.8522267224303093</c:v>
                </c:pt>
                <c:pt idx="62">
                  <c:v>7.2861545350536803</c:v>
                </c:pt>
                <c:pt idx="63">
                  <c:v>6.5348369360741101</c:v>
                </c:pt>
                <c:pt idx="64">
                  <c:v>5.5671323020213297</c:v>
                </c:pt>
                <c:pt idx="65">
                  <c:v>4.55882268319671</c:v>
                </c:pt>
                <c:pt idx="66">
                  <c:v>3.6706410429507801</c:v>
                </c:pt>
                <c:pt idx="67">
                  <c:v>2.91127152955554</c:v>
                </c:pt>
                <c:pt idx="68">
                  <c:v>2.3046906140086598</c:v>
                </c:pt>
                <c:pt idx="69">
                  <c:v>1.90914321756144</c:v>
                </c:pt>
                <c:pt idx="70">
                  <c:v>1.65965596567948</c:v>
                </c:pt>
                <c:pt idx="71">
                  <c:v>1.5502072720995901</c:v>
                </c:pt>
                <c:pt idx="72">
                  <c:v>1.4810697898099401</c:v>
                </c:pt>
                <c:pt idx="73">
                  <c:v>1.43234749273076</c:v>
                </c:pt>
                <c:pt idx="74">
                  <c:v>1.3875988487409701</c:v>
                </c:pt>
                <c:pt idx="75">
                  <c:v>1.3477924312057401</c:v>
                </c:pt>
                <c:pt idx="76">
                  <c:v>1.3112121580093401</c:v>
                </c:pt>
                <c:pt idx="77">
                  <c:v>1.2767555679434699</c:v>
                </c:pt>
                <c:pt idx="78">
                  <c:v>1.2438088889297501</c:v>
                </c:pt>
                <c:pt idx="79">
                  <c:v>1.2160326288573</c:v>
                </c:pt>
                <c:pt idx="80">
                  <c:v>1.1863861391258499</c:v>
                </c:pt>
                <c:pt idx="81">
                  <c:v>1.1590575422740099</c:v>
                </c:pt>
                <c:pt idx="82">
                  <c:v>1.1376873788523201</c:v>
                </c:pt>
                <c:pt idx="83">
                  <c:v>1.15417505957277</c:v>
                </c:pt>
                <c:pt idx="84">
                  <c:v>1.1963344010475201</c:v>
                </c:pt>
                <c:pt idx="85">
                  <c:v>1.1601177965567</c:v>
                </c:pt>
                <c:pt idx="86">
                  <c:v>1.8372248163979401</c:v>
                </c:pt>
                <c:pt idx="87">
                  <c:v>1.5934099066927001</c:v>
                </c:pt>
                <c:pt idx="88">
                  <c:v>2.14984640662035</c:v>
                </c:pt>
                <c:pt idx="89">
                  <c:v>1.8615846979468</c:v>
                </c:pt>
                <c:pt idx="90">
                  <c:v>1.7878292494628001</c:v>
                </c:pt>
                <c:pt idx="91">
                  <c:v>4.3047727244995402</c:v>
                </c:pt>
                <c:pt idx="92">
                  <c:v>5.2733804957757302</c:v>
                </c:pt>
                <c:pt idx="93">
                  <c:v>4.5867710982769898</c:v>
                </c:pt>
                <c:pt idx="94">
                  <c:v>4.3749908149724197</c:v>
                </c:pt>
                <c:pt idx="95">
                  <c:v>5.61837407266255</c:v>
                </c:pt>
                <c:pt idx="96">
                  <c:v>5.14743093241366</c:v>
                </c:pt>
                <c:pt idx="97">
                  <c:v>5.64824187389444</c:v>
                </c:pt>
                <c:pt idx="98">
                  <c:v>5.1882785016477397</c:v>
                </c:pt>
                <c:pt idx="99">
                  <c:v>4.4707673043682297</c:v>
                </c:pt>
                <c:pt idx="100">
                  <c:v>3.9132955637718401</c:v>
                </c:pt>
                <c:pt idx="101">
                  <c:v>3.3207673016924901</c:v>
                </c:pt>
                <c:pt idx="102">
                  <c:v>2.7480282703411998</c:v>
                </c:pt>
                <c:pt idx="103">
                  <c:v>2.2151885906537601</c:v>
                </c:pt>
                <c:pt idx="104">
                  <c:v>1.80549538373399</c:v>
                </c:pt>
                <c:pt idx="105">
                  <c:v>1.5235000536543599</c:v>
                </c:pt>
                <c:pt idx="106">
                  <c:v>1.3666750499368301</c:v>
                </c:pt>
                <c:pt idx="107">
                  <c:v>1.2893633957689901</c:v>
                </c:pt>
                <c:pt idx="108">
                  <c:v>1.23756233928244</c:v>
                </c:pt>
                <c:pt idx="109">
                  <c:v>1.19344409589103</c:v>
                </c:pt>
                <c:pt idx="110">
                  <c:v>1.1577874162107</c:v>
                </c:pt>
                <c:pt idx="111">
                  <c:v>1.1325847225382299</c:v>
                </c:pt>
                <c:pt idx="112">
                  <c:v>1.1026833937654701</c:v>
                </c:pt>
                <c:pt idx="113">
                  <c:v>1.07621487704637</c:v>
                </c:pt>
                <c:pt idx="114">
                  <c:v>1.0559837197047399</c:v>
                </c:pt>
                <c:pt idx="115">
                  <c:v>1.02953075094477</c:v>
                </c:pt>
              </c:numCache>
            </c:numRef>
          </c:yVal>
          <c:smooth val="1"/>
          <c:extLst>
            <c:ext xmlns:c16="http://schemas.microsoft.com/office/drawing/2014/chart" uri="{C3380CC4-5D6E-409C-BE32-E72D297353CC}">
              <c16:uniqueId val="{00000003-0279-47F1-A41E-08668EF2BBEE}"/>
            </c:ext>
          </c:extLst>
        </c:ser>
        <c:dLbls>
          <c:showLegendKey val="0"/>
          <c:showVal val="0"/>
          <c:showCatName val="0"/>
          <c:showSerName val="0"/>
          <c:showPercent val="0"/>
          <c:showBubbleSize val="0"/>
        </c:dLbls>
        <c:axId val="297421327"/>
        <c:axId val="298482447"/>
      </c:scatterChart>
      <c:valAx>
        <c:axId val="29742132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8482447"/>
        <c:crosses val="autoZero"/>
        <c:crossBetween val="midCat"/>
      </c:valAx>
      <c:valAx>
        <c:axId val="2984824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Discharge</a:t>
                </a:r>
                <a:r>
                  <a:rPr lang="en-IN" baseline="0"/>
                  <a:t> (mm/day)</a:t>
                </a:r>
                <a:endParaRPr lang="en-IN"/>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742132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dirty="0"/>
              <a:t>Discharge (mm/day)</a:t>
            </a:r>
            <a:r>
              <a:rPr lang="en-IN" baseline="0" dirty="0"/>
              <a:t> at Validation site KBDB01</a:t>
            </a:r>
            <a:endParaRPr lang="en-IN"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all!$B$1</c:f>
              <c:strCache>
                <c:ptCount val="1"/>
                <c:pt idx="0">
                  <c:v>In-situ</c:v>
                </c:pt>
              </c:strCache>
            </c:strRef>
          </c:tx>
          <c:spPr>
            <a:ln w="19050" cap="rnd">
              <a:solidFill>
                <a:schemeClr val="accent1"/>
              </a:solidFill>
              <a:round/>
            </a:ln>
            <a:effectLst/>
          </c:spPr>
          <c:marker>
            <c:symbol val="none"/>
          </c:marker>
          <c:xVal>
            <c:numRef>
              <c:f>all!$A$2:$A$191</c:f>
              <c:numCache>
                <c:formatCode>m/d/yyyy</c:formatCode>
                <c:ptCount val="190"/>
                <c:pt idx="0">
                  <c:v>39457</c:v>
                </c:pt>
                <c:pt idx="1">
                  <c:v>39467</c:v>
                </c:pt>
                <c:pt idx="2">
                  <c:v>39477</c:v>
                </c:pt>
                <c:pt idx="3">
                  <c:v>39487</c:v>
                </c:pt>
                <c:pt idx="4">
                  <c:v>39497</c:v>
                </c:pt>
                <c:pt idx="5">
                  <c:v>39507</c:v>
                </c:pt>
                <c:pt idx="6">
                  <c:v>39517</c:v>
                </c:pt>
                <c:pt idx="7">
                  <c:v>39527</c:v>
                </c:pt>
                <c:pt idx="8">
                  <c:v>39537</c:v>
                </c:pt>
                <c:pt idx="9">
                  <c:v>39547</c:v>
                </c:pt>
                <c:pt idx="10">
                  <c:v>39557</c:v>
                </c:pt>
                <c:pt idx="11">
                  <c:v>39567</c:v>
                </c:pt>
                <c:pt idx="12">
                  <c:v>39577</c:v>
                </c:pt>
                <c:pt idx="13">
                  <c:v>39587</c:v>
                </c:pt>
                <c:pt idx="14">
                  <c:v>39597</c:v>
                </c:pt>
                <c:pt idx="15">
                  <c:v>39607</c:v>
                </c:pt>
                <c:pt idx="16">
                  <c:v>39617</c:v>
                </c:pt>
                <c:pt idx="17">
                  <c:v>39627</c:v>
                </c:pt>
                <c:pt idx="18">
                  <c:v>39637</c:v>
                </c:pt>
                <c:pt idx="19">
                  <c:v>39647</c:v>
                </c:pt>
                <c:pt idx="20">
                  <c:v>39657</c:v>
                </c:pt>
                <c:pt idx="21">
                  <c:v>39667</c:v>
                </c:pt>
                <c:pt idx="22">
                  <c:v>39677</c:v>
                </c:pt>
                <c:pt idx="23">
                  <c:v>39687</c:v>
                </c:pt>
                <c:pt idx="24">
                  <c:v>39697</c:v>
                </c:pt>
                <c:pt idx="25">
                  <c:v>39707</c:v>
                </c:pt>
                <c:pt idx="26">
                  <c:v>39717</c:v>
                </c:pt>
                <c:pt idx="27">
                  <c:v>39727</c:v>
                </c:pt>
                <c:pt idx="28">
                  <c:v>39737</c:v>
                </c:pt>
                <c:pt idx="29">
                  <c:v>39747</c:v>
                </c:pt>
                <c:pt idx="30">
                  <c:v>39757</c:v>
                </c:pt>
                <c:pt idx="31">
                  <c:v>39767</c:v>
                </c:pt>
                <c:pt idx="32">
                  <c:v>39777</c:v>
                </c:pt>
                <c:pt idx="33">
                  <c:v>39787</c:v>
                </c:pt>
                <c:pt idx="34">
                  <c:v>39797</c:v>
                </c:pt>
                <c:pt idx="35">
                  <c:v>39807</c:v>
                </c:pt>
                <c:pt idx="36">
                  <c:v>39817</c:v>
                </c:pt>
                <c:pt idx="37">
                  <c:v>39827</c:v>
                </c:pt>
                <c:pt idx="38">
                  <c:v>39837</c:v>
                </c:pt>
                <c:pt idx="39">
                  <c:v>39847</c:v>
                </c:pt>
                <c:pt idx="40">
                  <c:v>39857</c:v>
                </c:pt>
                <c:pt idx="41">
                  <c:v>39867</c:v>
                </c:pt>
                <c:pt idx="42">
                  <c:v>39877</c:v>
                </c:pt>
                <c:pt idx="43">
                  <c:v>39887</c:v>
                </c:pt>
                <c:pt idx="44">
                  <c:v>39897</c:v>
                </c:pt>
                <c:pt idx="45">
                  <c:v>39907</c:v>
                </c:pt>
                <c:pt idx="46">
                  <c:v>39917</c:v>
                </c:pt>
                <c:pt idx="47">
                  <c:v>39927</c:v>
                </c:pt>
                <c:pt idx="48">
                  <c:v>39937</c:v>
                </c:pt>
                <c:pt idx="49">
                  <c:v>39947</c:v>
                </c:pt>
                <c:pt idx="50">
                  <c:v>39957</c:v>
                </c:pt>
                <c:pt idx="51">
                  <c:v>39967</c:v>
                </c:pt>
                <c:pt idx="52">
                  <c:v>39977</c:v>
                </c:pt>
                <c:pt idx="53">
                  <c:v>39987</c:v>
                </c:pt>
                <c:pt idx="54">
                  <c:v>39997</c:v>
                </c:pt>
                <c:pt idx="55">
                  <c:v>40007</c:v>
                </c:pt>
                <c:pt idx="56">
                  <c:v>40017</c:v>
                </c:pt>
                <c:pt idx="57">
                  <c:v>40027</c:v>
                </c:pt>
                <c:pt idx="58">
                  <c:v>40037</c:v>
                </c:pt>
                <c:pt idx="59">
                  <c:v>40047</c:v>
                </c:pt>
                <c:pt idx="60">
                  <c:v>40057</c:v>
                </c:pt>
                <c:pt idx="61">
                  <c:v>40067</c:v>
                </c:pt>
                <c:pt idx="62">
                  <c:v>40077</c:v>
                </c:pt>
                <c:pt idx="63">
                  <c:v>40087</c:v>
                </c:pt>
                <c:pt idx="64">
                  <c:v>40097</c:v>
                </c:pt>
                <c:pt idx="65">
                  <c:v>40107</c:v>
                </c:pt>
                <c:pt idx="66">
                  <c:v>40117</c:v>
                </c:pt>
                <c:pt idx="67">
                  <c:v>40127</c:v>
                </c:pt>
                <c:pt idx="68">
                  <c:v>40137</c:v>
                </c:pt>
                <c:pt idx="69">
                  <c:v>40147</c:v>
                </c:pt>
                <c:pt idx="70">
                  <c:v>40157</c:v>
                </c:pt>
                <c:pt idx="71">
                  <c:v>40167</c:v>
                </c:pt>
                <c:pt idx="72">
                  <c:v>40177</c:v>
                </c:pt>
                <c:pt idx="73">
                  <c:v>40187</c:v>
                </c:pt>
                <c:pt idx="74">
                  <c:v>40197</c:v>
                </c:pt>
                <c:pt idx="75">
                  <c:v>40207</c:v>
                </c:pt>
                <c:pt idx="76">
                  <c:v>40217</c:v>
                </c:pt>
                <c:pt idx="77">
                  <c:v>40227</c:v>
                </c:pt>
                <c:pt idx="78">
                  <c:v>40237</c:v>
                </c:pt>
                <c:pt idx="79">
                  <c:v>40247</c:v>
                </c:pt>
                <c:pt idx="80">
                  <c:v>40257</c:v>
                </c:pt>
                <c:pt idx="81">
                  <c:v>40267</c:v>
                </c:pt>
                <c:pt idx="82">
                  <c:v>40277</c:v>
                </c:pt>
                <c:pt idx="83">
                  <c:v>40287</c:v>
                </c:pt>
                <c:pt idx="84">
                  <c:v>40297</c:v>
                </c:pt>
                <c:pt idx="85">
                  <c:v>40307</c:v>
                </c:pt>
                <c:pt idx="86">
                  <c:v>40317</c:v>
                </c:pt>
                <c:pt idx="87">
                  <c:v>40327</c:v>
                </c:pt>
                <c:pt idx="88">
                  <c:v>40337</c:v>
                </c:pt>
                <c:pt idx="89">
                  <c:v>40347</c:v>
                </c:pt>
                <c:pt idx="90">
                  <c:v>40357</c:v>
                </c:pt>
                <c:pt idx="91">
                  <c:v>40367</c:v>
                </c:pt>
                <c:pt idx="92">
                  <c:v>40377</c:v>
                </c:pt>
                <c:pt idx="93">
                  <c:v>40387</c:v>
                </c:pt>
                <c:pt idx="94">
                  <c:v>40397</c:v>
                </c:pt>
                <c:pt idx="95">
                  <c:v>40407</c:v>
                </c:pt>
                <c:pt idx="96">
                  <c:v>40417</c:v>
                </c:pt>
                <c:pt idx="97">
                  <c:v>40427</c:v>
                </c:pt>
                <c:pt idx="98">
                  <c:v>40437</c:v>
                </c:pt>
                <c:pt idx="99">
                  <c:v>40447</c:v>
                </c:pt>
                <c:pt idx="100">
                  <c:v>40457</c:v>
                </c:pt>
                <c:pt idx="101">
                  <c:v>40467</c:v>
                </c:pt>
                <c:pt idx="102">
                  <c:v>40477</c:v>
                </c:pt>
                <c:pt idx="103">
                  <c:v>40487</c:v>
                </c:pt>
                <c:pt idx="104">
                  <c:v>40497</c:v>
                </c:pt>
                <c:pt idx="105">
                  <c:v>40507</c:v>
                </c:pt>
                <c:pt idx="106">
                  <c:v>40517</c:v>
                </c:pt>
                <c:pt idx="107">
                  <c:v>40527</c:v>
                </c:pt>
                <c:pt idx="108">
                  <c:v>40537</c:v>
                </c:pt>
                <c:pt idx="109">
                  <c:v>40547</c:v>
                </c:pt>
                <c:pt idx="110">
                  <c:v>40557</c:v>
                </c:pt>
                <c:pt idx="111">
                  <c:v>40567</c:v>
                </c:pt>
                <c:pt idx="112">
                  <c:v>40577</c:v>
                </c:pt>
                <c:pt idx="113">
                  <c:v>40587</c:v>
                </c:pt>
                <c:pt idx="114">
                  <c:v>40597</c:v>
                </c:pt>
                <c:pt idx="115">
                  <c:v>40607</c:v>
                </c:pt>
                <c:pt idx="116">
                  <c:v>40617</c:v>
                </c:pt>
                <c:pt idx="117">
                  <c:v>40627</c:v>
                </c:pt>
                <c:pt idx="118">
                  <c:v>40637</c:v>
                </c:pt>
                <c:pt idx="119">
                  <c:v>40647</c:v>
                </c:pt>
                <c:pt idx="120">
                  <c:v>40657</c:v>
                </c:pt>
                <c:pt idx="121">
                  <c:v>40667</c:v>
                </c:pt>
                <c:pt idx="122">
                  <c:v>40677</c:v>
                </c:pt>
                <c:pt idx="123">
                  <c:v>40687</c:v>
                </c:pt>
                <c:pt idx="124">
                  <c:v>40697</c:v>
                </c:pt>
                <c:pt idx="125">
                  <c:v>40707</c:v>
                </c:pt>
                <c:pt idx="126">
                  <c:v>40717</c:v>
                </c:pt>
                <c:pt idx="127">
                  <c:v>40727</c:v>
                </c:pt>
                <c:pt idx="128">
                  <c:v>40737</c:v>
                </c:pt>
                <c:pt idx="129">
                  <c:v>40747</c:v>
                </c:pt>
                <c:pt idx="130">
                  <c:v>40757</c:v>
                </c:pt>
                <c:pt idx="131">
                  <c:v>40767</c:v>
                </c:pt>
                <c:pt idx="132">
                  <c:v>40777</c:v>
                </c:pt>
                <c:pt idx="133">
                  <c:v>40787</c:v>
                </c:pt>
                <c:pt idx="134">
                  <c:v>40797</c:v>
                </c:pt>
                <c:pt idx="135">
                  <c:v>40807</c:v>
                </c:pt>
                <c:pt idx="136">
                  <c:v>40817</c:v>
                </c:pt>
                <c:pt idx="137">
                  <c:v>40827</c:v>
                </c:pt>
                <c:pt idx="138">
                  <c:v>40837</c:v>
                </c:pt>
                <c:pt idx="139">
                  <c:v>40847</c:v>
                </c:pt>
                <c:pt idx="140">
                  <c:v>40857</c:v>
                </c:pt>
                <c:pt idx="141">
                  <c:v>40867</c:v>
                </c:pt>
                <c:pt idx="142">
                  <c:v>40877</c:v>
                </c:pt>
                <c:pt idx="143">
                  <c:v>40887</c:v>
                </c:pt>
                <c:pt idx="144">
                  <c:v>40897</c:v>
                </c:pt>
                <c:pt idx="145">
                  <c:v>40907</c:v>
                </c:pt>
                <c:pt idx="146">
                  <c:v>40917</c:v>
                </c:pt>
                <c:pt idx="147">
                  <c:v>40927</c:v>
                </c:pt>
                <c:pt idx="148">
                  <c:v>40937</c:v>
                </c:pt>
                <c:pt idx="149">
                  <c:v>40947</c:v>
                </c:pt>
                <c:pt idx="150">
                  <c:v>40957</c:v>
                </c:pt>
                <c:pt idx="151">
                  <c:v>40967</c:v>
                </c:pt>
                <c:pt idx="152">
                  <c:v>40977</c:v>
                </c:pt>
                <c:pt idx="153">
                  <c:v>40987</c:v>
                </c:pt>
                <c:pt idx="154">
                  <c:v>40997</c:v>
                </c:pt>
                <c:pt idx="155">
                  <c:v>41007</c:v>
                </c:pt>
                <c:pt idx="156">
                  <c:v>41017</c:v>
                </c:pt>
                <c:pt idx="157">
                  <c:v>41027</c:v>
                </c:pt>
                <c:pt idx="158">
                  <c:v>41037</c:v>
                </c:pt>
                <c:pt idx="159">
                  <c:v>41047</c:v>
                </c:pt>
                <c:pt idx="160">
                  <c:v>41057</c:v>
                </c:pt>
                <c:pt idx="161">
                  <c:v>41067</c:v>
                </c:pt>
                <c:pt idx="162">
                  <c:v>41077</c:v>
                </c:pt>
                <c:pt idx="163">
                  <c:v>41087</c:v>
                </c:pt>
                <c:pt idx="164">
                  <c:v>41097</c:v>
                </c:pt>
                <c:pt idx="165">
                  <c:v>41107</c:v>
                </c:pt>
                <c:pt idx="166">
                  <c:v>41117</c:v>
                </c:pt>
                <c:pt idx="167">
                  <c:v>41127</c:v>
                </c:pt>
                <c:pt idx="168">
                  <c:v>41137</c:v>
                </c:pt>
                <c:pt idx="169">
                  <c:v>41147</c:v>
                </c:pt>
                <c:pt idx="170">
                  <c:v>41157</c:v>
                </c:pt>
                <c:pt idx="171">
                  <c:v>41167</c:v>
                </c:pt>
                <c:pt idx="172">
                  <c:v>41177</c:v>
                </c:pt>
                <c:pt idx="173">
                  <c:v>41187</c:v>
                </c:pt>
                <c:pt idx="174">
                  <c:v>41197</c:v>
                </c:pt>
                <c:pt idx="175">
                  <c:v>41207</c:v>
                </c:pt>
                <c:pt idx="176">
                  <c:v>41217</c:v>
                </c:pt>
                <c:pt idx="177">
                  <c:v>41227</c:v>
                </c:pt>
                <c:pt idx="178">
                  <c:v>41237</c:v>
                </c:pt>
                <c:pt idx="179">
                  <c:v>41247</c:v>
                </c:pt>
                <c:pt idx="180">
                  <c:v>41257</c:v>
                </c:pt>
                <c:pt idx="181">
                  <c:v>41267</c:v>
                </c:pt>
                <c:pt idx="182">
                  <c:v>41277</c:v>
                </c:pt>
                <c:pt idx="183">
                  <c:v>41287</c:v>
                </c:pt>
                <c:pt idx="184">
                  <c:v>41297</c:v>
                </c:pt>
                <c:pt idx="185">
                  <c:v>41307</c:v>
                </c:pt>
                <c:pt idx="186">
                  <c:v>41317</c:v>
                </c:pt>
                <c:pt idx="187">
                  <c:v>41327</c:v>
                </c:pt>
                <c:pt idx="188">
                  <c:v>41337</c:v>
                </c:pt>
                <c:pt idx="189">
                  <c:v>41347</c:v>
                </c:pt>
              </c:numCache>
            </c:numRef>
          </c:xVal>
          <c:yVal>
            <c:numRef>
              <c:f>all!$B$2:$B$191</c:f>
              <c:numCache>
                <c:formatCode>General</c:formatCode>
                <c:ptCount val="190"/>
                <c:pt idx="0">
                  <c:v>0.63732878999999998</c:v>
                </c:pt>
                <c:pt idx="1">
                  <c:v>0.49939157899999997</c:v>
                </c:pt>
                <c:pt idx="2">
                  <c:v>0.54186614700000002</c:v>
                </c:pt>
                <c:pt idx="3">
                  <c:v>0.56878072499999999</c:v>
                </c:pt>
                <c:pt idx="4">
                  <c:v>0.54018398599999995</c:v>
                </c:pt>
                <c:pt idx="5">
                  <c:v>0.47310781200000002</c:v>
                </c:pt>
                <c:pt idx="6">
                  <c:v>0.45775809200000001</c:v>
                </c:pt>
                <c:pt idx="7">
                  <c:v>0.34736626900000001</c:v>
                </c:pt>
                <c:pt idx="8">
                  <c:v>0.28596738900000002</c:v>
                </c:pt>
                <c:pt idx="9">
                  <c:v>0.37343976600000001</c:v>
                </c:pt>
                <c:pt idx="10">
                  <c:v>0.553851545</c:v>
                </c:pt>
                <c:pt idx="11">
                  <c:v>0.34610464800000001</c:v>
                </c:pt>
                <c:pt idx="12">
                  <c:v>0.37175760499999999</c:v>
                </c:pt>
                <c:pt idx="13">
                  <c:v>0.54453657799999999</c:v>
                </c:pt>
                <c:pt idx="14">
                  <c:v>0.64468824499999999</c:v>
                </c:pt>
                <c:pt idx="15">
                  <c:v>0.94264103200000005</c:v>
                </c:pt>
                <c:pt idx="16">
                  <c:v>2.3592309560000002</c:v>
                </c:pt>
                <c:pt idx="17">
                  <c:v>4.4430080309999997</c:v>
                </c:pt>
                <c:pt idx="18">
                  <c:v>8.1164273550000008</c:v>
                </c:pt>
                <c:pt idx="19">
                  <c:v>12.504765150000001</c:v>
                </c:pt>
                <c:pt idx="20">
                  <c:v>10.301134100000001</c:v>
                </c:pt>
                <c:pt idx="21">
                  <c:v>11.484954979999999</c:v>
                </c:pt>
                <c:pt idx="22">
                  <c:v>12.04847895</c:v>
                </c:pt>
                <c:pt idx="23">
                  <c:v>11.64686298</c:v>
                </c:pt>
                <c:pt idx="24">
                  <c:v>15.65881723</c:v>
                </c:pt>
                <c:pt idx="25">
                  <c:v>7.2206765639999997</c:v>
                </c:pt>
                <c:pt idx="26">
                  <c:v>6.8884497439999999</c:v>
                </c:pt>
                <c:pt idx="27">
                  <c:v>6.3207203700000001</c:v>
                </c:pt>
                <c:pt idx="28">
                  <c:v>2.9059333170000001</c:v>
                </c:pt>
                <c:pt idx="29">
                  <c:v>2.2730201999999999</c:v>
                </c:pt>
                <c:pt idx="30">
                  <c:v>2.136344609</c:v>
                </c:pt>
                <c:pt idx="31">
                  <c:v>1.4081791189999999</c:v>
                </c:pt>
                <c:pt idx="32">
                  <c:v>1.9534095890000001</c:v>
                </c:pt>
                <c:pt idx="33">
                  <c:v>0.90605402800000001</c:v>
                </c:pt>
                <c:pt idx="34">
                  <c:v>1.1072825500000001</c:v>
                </c:pt>
                <c:pt idx="35">
                  <c:v>0.74708980300000005</c:v>
                </c:pt>
                <c:pt idx="36">
                  <c:v>0.64637040599999995</c:v>
                </c:pt>
                <c:pt idx="37">
                  <c:v>0.52651642700000001</c:v>
                </c:pt>
                <c:pt idx="38">
                  <c:v>0.63270284700000001</c:v>
                </c:pt>
                <c:pt idx="39">
                  <c:v>0.50275590199999998</c:v>
                </c:pt>
                <c:pt idx="40">
                  <c:v>0.41990946699999998</c:v>
                </c:pt>
                <c:pt idx="41">
                  <c:v>0.41191920199999998</c:v>
                </c:pt>
                <c:pt idx="42">
                  <c:v>0.49392455600000001</c:v>
                </c:pt>
                <c:pt idx="43">
                  <c:v>0.34337113699999999</c:v>
                </c:pt>
                <c:pt idx="44">
                  <c:v>0.359561937</c:v>
                </c:pt>
                <c:pt idx="45">
                  <c:v>0.32633925499999999</c:v>
                </c:pt>
                <c:pt idx="46">
                  <c:v>0.252113896</c:v>
                </c:pt>
                <c:pt idx="47">
                  <c:v>0.22183499600000001</c:v>
                </c:pt>
                <c:pt idx="48">
                  <c:v>0.26073497200000001</c:v>
                </c:pt>
                <c:pt idx="49">
                  <c:v>0.53618885400000005</c:v>
                </c:pt>
                <c:pt idx="50">
                  <c:v>1.1236836210000001</c:v>
                </c:pt>
                <c:pt idx="51">
                  <c:v>0.76328060399999997</c:v>
                </c:pt>
                <c:pt idx="52">
                  <c:v>0.42411486999999998</c:v>
                </c:pt>
                <c:pt idx="53">
                  <c:v>0.97754587500000001</c:v>
                </c:pt>
                <c:pt idx="54">
                  <c:v>3.2654952540000002</c:v>
                </c:pt>
                <c:pt idx="55">
                  <c:v>1.9513068870000001</c:v>
                </c:pt>
                <c:pt idx="56">
                  <c:v>8.9869457290000003</c:v>
                </c:pt>
                <c:pt idx="57">
                  <c:v>13.886239959999999</c:v>
                </c:pt>
                <c:pt idx="58">
                  <c:v>16.684935509999999</c:v>
                </c:pt>
                <c:pt idx="59">
                  <c:v>11.484954979999999</c:v>
                </c:pt>
                <c:pt idx="60">
                  <c:v>8.2068435139999991</c:v>
                </c:pt>
                <c:pt idx="61">
                  <c:v>3.379041129</c:v>
                </c:pt>
                <c:pt idx="62">
                  <c:v>2.6872523730000002</c:v>
                </c:pt>
                <c:pt idx="63">
                  <c:v>2.6220686299999998</c:v>
                </c:pt>
                <c:pt idx="64">
                  <c:v>2.7461280119999998</c:v>
                </c:pt>
                <c:pt idx="65">
                  <c:v>1.5011185199999999</c:v>
                </c:pt>
                <c:pt idx="66">
                  <c:v>1.405025067</c:v>
                </c:pt>
                <c:pt idx="67">
                  <c:v>1.255522998</c:v>
                </c:pt>
                <c:pt idx="68">
                  <c:v>1.164055488</c:v>
                </c:pt>
                <c:pt idx="69">
                  <c:v>0.64784229699999996</c:v>
                </c:pt>
                <c:pt idx="70">
                  <c:v>0.64637040599999995</c:v>
                </c:pt>
                <c:pt idx="71">
                  <c:v>0.53009101999999997</c:v>
                </c:pt>
                <c:pt idx="72">
                  <c:v>0.432525675</c:v>
                </c:pt>
                <c:pt idx="73">
                  <c:v>0.30846629399999997</c:v>
                </c:pt>
                <c:pt idx="74">
                  <c:v>0.418858116</c:v>
                </c:pt>
                <c:pt idx="75">
                  <c:v>0.49665806800000001</c:v>
                </c:pt>
                <c:pt idx="76">
                  <c:v>0.48509321</c:v>
                </c:pt>
                <c:pt idx="77">
                  <c:v>0.29458846399999999</c:v>
                </c:pt>
                <c:pt idx="78">
                  <c:v>0.232558773</c:v>
                </c:pt>
                <c:pt idx="79">
                  <c:v>0.17822497000000001</c:v>
                </c:pt>
                <c:pt idx="80">
                  <c:v>0.20766278899999999</c:v>
                </c:pt>
                <c:pt idx="81">
                  <c:v>0.18346069600000001</c:v>
                </c:pt>
                <c:pt idx="82">
                  <c:v>0.154800876</c:v>
                </c:pt>
                <c:pt idx="83">
                  <c:v>0.162370601</c:v>
                </c:pt>
                <c:pt idx="84">
                  <c:v>1.1411360429999999</c:v>
                </c:pt>
                <c:pt idx="85">
                  <c:v>1.1901289850000001</c:v>
                </c:pt>
                <c:pt idx="86">
                  <c:v>1.164055488</c:v>
                </c:pt>
                <c:pt idx="87">
                  <c:v>0.84318325599999999</c:v>
                </c:pt>
                <c:pt idx="88">
                  <c:v>0.92518860999999997</c:v>
                </c:pt>
                <c:pt idx="89">
                  <c:v>4.1633487469999997</c:v>
                </c:pt>
                <c:pt idx="90">
                  <c:v>3.0594305180000001</c:v>
                </c:pt>
                <c:pt idx="91">
                  <c:v>13.40051594</c:v>
                </c:pt>
                <c:pt idx="92">
                  <c:v>8.7535458750000004</c:v>
                </c:pt>
                <c:pt idx="93">
                  <c:v>4.8046726700000004</c:v>
                </c:pt>
                <c:pt idx="94">
                  <c:v>9.7523290340000006</c:v>
                </c:pt>
                <c:pt idx="95">
                  <c:v>21.321392070000002</c:v>
                </c:pt>
                <c:pt idx="96">
                  <c:v>12.77180823</c:v>
                </c:pt>
                <c:pt idx="97">
                  <c:v>12.651954249999999</c:v>
                </c:pt>
                <c:pt idx="98">
                  <c:v>11.72466294</c:v>
                </c:pt>
                <c:pt idx="99">
                  <c:v>4.2369432949999997</c:v>
                </c:pt>
                <c:pt idx="100">
                  <c:v>2.7461280119999998</c:v>
                </c:pt>
                <c:pt idx="101">
                  <c:v>2.5568848869999998</c:v>
                </c:pt>
                <c:pt idx="102">
                  <c:v>2.2835337060000001</c:v>
                </c:pt>
                <c:pt idx="103">
                  <c:v>2.1762959359999998</c:v>
                </c:pt>
                <c:pt idx="104">
                  <c:v>2.1741932340000001</c:v>
                </c:pt>
                <c:pt idx="105">
                  <c:v>1.7052908250000001</c:v>
                </c:pt>
                <c:pt idx="106">
                  <c:v>1.049247992</c:v>
                </c:pt>
                <c:pt idx="107">
                  <c:v>0.79461085399999998</c:v>
                </c:pt>
                <c:pt idx="108">
                  <c:v>0.41633487499999999</c:v>
                </c:pt>
                <c:pt idx="109">
                  <c:v>0.39741056200000002</c:v>
                </c:pt>
                <c:pt idx="110">
                  <c:v>0.30005548799999998</c:v>
                </c:pt>
                <c:pt idx="111">
                  <c:v>0.29017279099999999</c:v>
                </c:pt>
                <c:pt idx="112">
                  <c:v>0.28933171099999999</c:v>
                </c:pt>
                <c:pt idx="113">
                  <c:v>0.28933171099999999</c:v>
                </c:pt>
                <c:pt idx="114">
                  <c:v>0.28512630799999999</c:v>
                </c:pt>
                <c:pt idx="115">
                  <c:v>0.24601606200000001</c:v>
                </c:pt>
                <c:pt idx="116">
                  <c:v>0.18165237300000001</c:v>
                </c:pt>
                <c:pt idx="117">
                  <c:v>0.176206376</c:v>
                </c:pt>
                <c:pt idx="118">
                  <c:v>0.185584424</c:v>
                </c:pt>
                <c:pt idx="119">
                  <c:v>0.182157021</c:v>
                </c:pt>
                <c:pt idx="120">
                  <c:v>0.45523485000000002</c:v>
                </c:pt>
                <c:pt idx="121">
                  <c:v>1.3436261860000001</c:v>
                </c:pt>
                <c:pt idx="122">
                  <c:v>1.8121080549999999</c:v>
                </c:pt>
                <c:pt idx="123">
                  <c:v>2.4160038940000002</c:v>
                </c:pt>
                <c:pt idx="124">
                  <c:v>3.3369871010000001</c:v>
                </c:pt>
                <c:pt idx="125">
                  <c:v>0.71407739100000001</c:v>
                </c:pt>
                <c:pt idx="126">
                  <c:v>15.957400829999999</c:v>
                </c:pt>
                <c:pt idx="127">
                  <c:v>12.098943780000001</c:v>
                </c:pt>
                <c:pt idx="128">
                  <c:v>16.466254559999999</c:v>
                </c:pt>
                <c:pt idx="129">
                  <c:v>14.729423219999999</c:v>
                </c:pt>
                <c:pt idx="130">
                  <c:v>11.52911171</c:v>
                </c:pt>
                <c:pt idx="131">
                  <c:v>17.010854219999999</c:v>
                </c:pt>
                <c:pt idx="132">
                  <c:v>9.7144804090000001</c:v>
                </c:pt>
                <c:pt idx="133">
                  <c:v>13.99347773</c:v>
                </c:pt>
                <c:pt idx="134">
                  <c:v>22.12041859</c:v>
                </c:pt>
                <c:pt idx="135">
                  <c:v>8.5453784380000002</c:v>
                </c:pt>
                <c:pt idx="136">
                  <c:v>2.5211389629999998</c:v>
                </c:pt>
                <c:pt idx="137">
                  <c:v>2.1153175960000001</c:v>
                </c:pt>
                <c:pt idx="138">
                  <c:v>2.0164906299999998</c:v>
                </c:pt>
                <c:pt idx="139">
                  <c:v>2.048031151</c:v>
                </c:pt>
                <c:pt idx="140">
                  <c:v>1.5202531029999999</c:v>
                </c:pt>
                <c:pt idx="141">
                  <c:v>1.3394207840000001</c:v>
                </c:pt>
                <c:pt idx="142">
                  <c:v>1.265826235</c:v>
                </c:pt>
                <c:pt idx="143">
                  <c:v>1.2136792409999999</c:v>
                </c:pt>
                <c:pt idx="144">
                  <c:v>1.093404721</c:v>
                </c:pt>
                <c:pt idx="145">
                  <c:v>1.112329034</c:v>
                </c:pt>
                <c:pt idx="146">
                  <c:v>1.0589204189999999</c:v>
                </c:pt>
                <c:pt idx="147">
                  <c:v>0.87262107600000005</c:v>
                </c:pt>
                <c:pt idx="148">
                  <c:v>0.70861036700000002</c:v>
                </c:pt>
                <c:pt idx="149">
                  <c:v>0.42516621999999998</c:v>
                </c:pt>
                <c:pt idx="150">
                  <c:v>0.224042833</c:v>
                </c:pt>
                <c:pt idx="151">
                  <c:v>0.17082346100000001</c:v>
                </c:pt>
                <c:pt idx="152">
                  <c:v>0.14718909699999999</c:v>
                </c:pt>
                <c:pt idx="153">
                  <c:v>0.14718909699999999</c:v>
                </c:pt>
                <c:pt idx="154">
                  <c:v>0.182850913</c:v>
                </c:pt>
                <c:pt idx="155">
                  <c:v>0.14569617900000001</c:v>
                </c:pt>
                <c:pt idx="156">
                  <c:v>0.21636797299999999</c:v>
                </c:pt>
                <c:pt idx="157">
                  <c:v>0.32171331199999997</c:v>
                </c:pt>
                <c:pt idx="158">
                  <c:v>0.21027013899999999</c:v>
                </c:pt>
                <c:pt idx="159">
                  <c:v>0.50675103399999999</c:v>
                </c:pt>
                <c:pt idx="160">
                  <c:v>1.9281771720000001</c:v>
                </c:pt>
                <c:pt idx="161">
                  <c:v>8.2930542710000008</c:v>
                </c:pt>
                <c:pt idx="162">
                  <c:v>4.8803699199999997</c:v>
                </c:pt>
                <c:pt idx="163">
                  <c:v>11.64686298</c:v>
                </c:pt>
                <c:pt idx="164">
                  <c:v>8.8103188120000002</c:v>
                </c:pt>
                <c:pt idx="165">
                  <c:v>9.8175127769999992</c:v>
                </c:pt>
                <c:pt idx="166">
                  <c:v>7.4961304450000004</c:v>
                </c:pt>
                <c:pt idx="167">
                  <c:v>9.3675346800000003</c:v>
                </c:pt>
                <c:pt idx="168">
                  <c:v>10.41257727</c:v>
                </c:pt>
                <c:pt idx="169">
                  <c:v>17.39985398</c:v>
                </c:pt>
                <c:pt idx="170">
                  <c:v>8.6336918960000002</c:v>
                </c:pt>
                <c:pt idx="171">
                  <c:v>2.662019956</c:v>
                </c:pt>
                <c:pt idx="172">
                  <c:v>1.806220492</c:v>
                </c:pt>
                <c:pt idx="173">
                  <c:v>1.405025067</c:v>
                </c:pt>
                <c:pt idx="174">
                  <c:v>1.9723339010000001</c:v>
                </c:pt>
                <c:pt idx="175">
                  <c:v>2.0984959839999999</c:v>
                </c:pt>
                <c:pt idx="176">
                  <c:v>1.360447798</c:v>
                </c:pt>
                <c:pt idx="177">
                  <c:v>1.2679289359999999</c:v>
                </c:pt>
                <c:pt idx="178">
                  <c:v>1.3940910200000001</c:v>
                </c:pt>
                <c:pt idx="179">
                  <c:v>1.2521586760000001</c:v>
                </c:pt>
                <c:pt idx="180">
                  <c:v>1.0807885129999999</c:v>
                </c:pt>
                <c:pt idx="181">
                  <c:v>1.1270479440000001</c:v>
                </c:pt>
                <c:pt idx="182">
                  <c:v>1.974646873</c:v>
                </c:pt>
                <c:pt idx="183">
                  <c:v>0.92518860999999997</c:v>
                </c:pt>
                <c:pt idx="184">
                  <c:v>0.98826965200000005</c:v>
                </c:pt>
                <c:pt idx="185">
                  <c:v>1.261620832</c:v>
                </c:pt>
                <c:pt idx="186">
                  <c:v>1.1018155270000001</c:v>
                </c:pt>
                <c:pt idx="187">
                  <c:v>1.034529083</c:v>
                </c:pt>
                <c:pt idx="188">
                  <c:v>0.96156534400000004</c:v>
                </c:pt>
                <c:pt idx="189">
                  <c:v>0.82215624200000004</c:v>
                </c:pt>
              </c:numCache>
            </c:numRef>
          </c:yVal>
          <c:smooth val="1"/>
          <c:extLst>
            <c:ext xmlns:c16="http://schemas.microsoft.com/office/drawing/2014/chart" uri="{C3380CC4-5D6E-409C-BE32-E72D297353CC}">
              <c16:uniqueId val="{00000000-D60B-495A-99E5-61A6A3F4E3BB}"/>
            </c:ext>
          </c:extLst>
        </c:ser>
        <c:ser>
          <c:idx val="1"/>
          <c:order val="1"/>
          <c:tx>
            <c:strRef>
              <c:f>all!$C$1</c:f>
              <c:strCache>
                <c:ptCount val="1"/>
                <c:pt idx="0">
                  <c:v>Median</c:v>
                </c:pt>
              </c:strCache>
            </c:strRef>
          </c:tx>
          <c:spPr>
            <a:ln w="19050" cap="rnd">
              <a:solidFill>
                <a:schemeClr val="accent2"/>
              </a:solidFill>
              <a:round/>
            </a:ln>
            <a:effectLst/>
          </c:spPr>
          <c:marker>
            <c:symbol val="none"/>
          </c:marker>
          <c:xVal>
            <c:numRef>
              <c:f>all!$A$2:$A$191</c:f>
              <c:numCache>
                <c:formatCode>m/d/yyyy</c:formatCode>
                <c:ptCount val="190"/>
                <c:pt idx="0">
                  <c:v>39457</c:v>
                </c:pt>
                <c:pt idx="1">
                  <c:v>39467</c:v>
                </c:pt>
                <c:pt idx="2">
                  <c:v>39477</c:v>
                </c:pt>
                <c:pt idx="3">
                  <c:v>39487</c:v>
                </c:pt>
                <c:pt idx="4">
                  <c:v>39497</c:v>
                </c:pt>
                <c:pt idx="5">
                  <c:v>39507</c:v>
                </c:pt>
                <c:pt idx="6">
                  <c:v>39517</c:v>
                </c:pt>
                <c:pt idx="7">
                  <c:v>39527</c:v>
                </c:pt>
                <c:pt idx="8">
                  <c:v>39537</c:v>
                </c:pt>
                <c:pt idx="9">
                  <c:v>39547</c:v>
                </c:pt>
                <c:pt idx="10">
                  <c:v>39557</c:v>
                </c:pt>
                <c:pt idx="11">
                  <c:v>39567</c:v>
                </c:pt>
                <c:pt idx="12">
                  <c:v>39577</c:v>
                </c:pt>
                <c:pt idx="13">
                  <c:v>39587</c:v>
                </c:pt>
                <c:pt idx="14">
                  <c:v>39597</c:v>
                </c:pt>
                <c:pt idx="15">
                  <c:v>39607</c:v>
                </c:pt>
                <c:pt idx="16">
                  <c:v>39617</c:v>
                </c:pt>
                <c:pt idx="17">
                  <c:v>39627</c:v>
                </c:pt>
                <c:pt idx="18">
                  <c:v>39637</c:v>
                </c:pt>
                <c:pt idx="19">
                  <c:v>39647</c:v>
                </c:pt>
                <c:pt idx="20">
                  <c:v>39657</c:v>
                </c:pt>
                <c:pt idx="21">
                  <c:v>39667</c:v>
                </c:pt>
                <c:pt idx="22">
                  <c:v>39677</c:v>
                </c:pt>
                <c:pt idx="23">
                  <c:v>39687</c:v>
                </c:pt>
                <c:pt idx="24">
                  <c:v>39697</c:v>
                </c:pt>
                <c:pt idx="25">
                  <c:v>39707</c:v>
                </c:pt>
                <c:pt idx="26">
                  <c:v>39717</c:v>
                </c:pt>
                <c:pt idx="27">
                  <c:v>39727</c:v>
                </c:pt>
                <c:pt idx="28">
                  <c:v>39737</c:v>
                </c:pt>
                <c:pt idx="29">
                  <c:v>39747</c:v>
                </c:pt>
                <c:pt idx="30">
                  <c:v>39757</c:v>
                </c:pt>
                <c:pt idx="31">
                  <c:v>39767</c:v>
                </c:pt>
                <c:pt idx="32">
                  <c:v>39777</c:v>
                </c:pt>
                <c:pt idx="33">
                  <c:v>39787</c:v>
                </c:pt>
                <c:pt idx="34">
                  <c:v>39797</c:v>
                </c:pt>
                <c:pt idx="35">
                  <c:v>39807</c:v>
                </c:pt>
                <c:pt idx="36">
                  <c:v>39817</c:v>
                </c:pt>
                <c:pt idx="37">
                  <c:v>39827</c:v>
                </c:pt>
                <c:pt idx="38">
                  <c:v>39837</c:v>
                </c:pt>
                <c:pt idx="39">
                  <c:v>39847</c:v>
                </c:pt>
                <c:pt idx="40">
                  <c:v>39857</c:v>
                </c:pt>
                <c:pt idx="41">
                  <c:v>39867</c:v>
                </c:pt>
                <c:pt idx="42">
                  <c:v>39877</c:v>
                </c:pt>
                <c:pt idx="43">
                  <c:v>39887</c:v>
                </c:pt>
                <c:pt idx="44">
                  <c:v>39897</c:v>
                </c:pt>
                <c:pt idx="45">
                  <c:v>39907</c:v>
                </c:pt>
                <c:pt idx="46">
                  <c:v>39917</c:v>
                </c:pt>
                <c:pt idx="47">
                  <c:v>39927</c:v>
                </c:pt>
                <c:pt idx="48">
                  <c:v>39937</c:v>
                </c:pt>
                <c:pt idx="49">
                  <c:v>39947</c:v>
                </c:pt>
                <c:pt idx="50">
                  <c:v>39957</c:v>
                </c:pt>
                <c:pt idx="51">
                  <c:v>39967</c:v>
                </c:pt>
                <c:pt idx="52">
                  <c:v>39977</c:v>
                </c:pt>
                <c:pt idx="53">
                  <c:v>39987</c:v>
                </c:pt>
                <c:pt idx="54">
                  <c:v>39997</c:v>
                </c:pt>
                <c:pt idx="55">
                  <c:v>40007</c:v>
                </c:pt>
                <c:pt idx="56">
                  <c:v>40017</c:v>
                </c:pt>
                <c:pt idx="57">
                  <c:v>40027</c:v>
                </c:pt>
                <c:pt idx="58">
                  <c:v>40037</c:v>
                </c:pt>
                <c:pt idx="59">
                  <c:v>40047</c:v>
                </c:pt>
                <c:pt idx="60">
                  <c:v>40057</c:v>
                </c:pt>
                <c:pt idx="61">
                  <c:v>40067</c:v>
                </c:pt>
                <c:pt idx="62">
                  <c:v>40077</c:v>
                </c:pt>
                <c:pt idx="63">
                  <c:v>40087</c:v>
                </c:pt>
                <c:pt idx="64">
                  <c:v>40097</c:v>
                </c:pt>
                <c:pt idx="65">
                  <c:v>40107</c:v>
                </c:pt>
                <c:pt idx="66">
                  <c:v>40117</c:v>
                </c:pt>
                <c:pt idx="67">
                  <c:v>40127</c:v>
                </c:pt>
                <c:pt idx="68">
                  <c:v>40137</c:v>
                </c:pt>
                <c:pt idx="69">
                  <c:v>40147</c:v>
                </c:pt>
                <c:pt idx="70">
                  <c:v>40157</c:v>
                </c:pt>
                <c:pt idx="71">
                  <c:v>40167</c:v>
                </c:pt>
                <c:pt idx="72">
                  <c:v>40177</c:v>
                </c:pt>
                <c:pt idx="73">
                  <c:v>40187</c:v>
                </c:pt>
                <c:pt idx="74">
                  <c:v>40197</c:v>
                </c:pt>
                <c:pt idx="75">
                  <c:v>40207</c:v>
                </c:pt>
                <c:pt idx="76">
                  <c:v>40217</c:v>
                </c:pt>
                <c:pt idx="77">
                  <c:v>40227</c:v>
                </c:pt>
                <c:pt idx="78">
                  <c:v>40237</c:v>
                </c:pt>
                <c:pt idx="79">
                  <c:v>40247</c:v>
                </c:pt>
                <c:pt idx="80">
                  <c:v>40257</c:v>
                </c:pt>
                <c:pt idx="81">
                  <c:v>40267</c:v>
                </c:pt>
                <c:pt idx="82">
                  <c:v>40277</c:v>
                </c:pt>
                <c:pt idx="83">
                  <c:v>40287</c:v>
                </c:pt>
                <c:pt idx="84">
                  <c:v>40297</c:v>
                </c:pt>
                <c:pt idx="85">
                  <c:v>40307</c:v>
                </c:pt>
                <c:pt idx="86">
                  <c:v>40317</c:v>
                </c:pt>
                <c:pt idx="87">
                  <c:v>40327</c:v>
                </c:pt>
                <c:pt idx="88">
                  <c:v>40337</c:v>
                </c:pt>
                <c:pt idx="89">
                  <c:v>40347</c:v>
                </c:pt>
                <c:pt idx="90">
                  <c:v>40357</c:v>
                </c:pt>
                <c:pt idx="91">
                  <c:v>40367</c:v>
                </c:pt>
                <c:pt idx="92">
                  <c:v>40377</c:v>
                </c:pt>
                <c:pt idx="93">
                  <c:v>40387</c:v>
                </c:pt>
                <c:pt idx="94">
                  <c:v>40397</c:v>
                </c:pt>
                <c:pt idx="95">
                  <c:v>40407</c:v>
                </c:pt>
                <c:pt idx="96">
                  <c:v>40417</c:v>
                </c:pt>
                <c:pt idx="97">
                  <c:v>40427</c:v>
                </c:pt>
                <c:pt idx="98">
                  <c:v>40437</c:v>
                </c:pt>
                <c:pt idx="99">
                  <c:v>40447</c:v>
                </c:pt>
                <c:pt idx="100">
                  <c:v>40457</c:v>
                </c:pt>
                <c:pt idx="101">
                  <c:v>40467</c:v>
                </c:pt>
                <c:pt idx="102">
                  <c:v>40477</c:v>
                </c:pt>
                <c:pt idx="103">
                  <c:v>40487</c:v>
                </c:pt>
                <c:pt idx="104">
                  <c:v>40497</c:v>
                </c:pt>
                <c:pt idx="105">
                  <c:v>40507</c:v>
                </c:pt>
                <c:pt idx="106">
                  <c:v>40517</c:v>
                </c:pt>
                <c:pt idx="107">
                  <c:v>40527</c:v>
                </c:pt>
                <c:pt idx="108">
                  <c:v>40537</c:v>
                </c:pt>
                <c:pt idx="109">
                  <c:v>40547</c:v>
                </c:pt>
                <c:pt idx="110">
                  <c:v>40557</c:v>
                </c:pt>
                <c:pt idx="111">
                  <c:v>40567</c:v>
                </c:pt>
                <c:pt idx="112">
                  <c:v>40577</c:v>
                </c:pt>
                <c:pt idx="113">
                  <c:v>40587</c:v>
                </c:pt>
                <c:pt idx="114">
                  <c:v>40597</c:v>
                </c:pt>
                <c:pt idx="115">
                  <c:v>40607</c:v>
                </c:pt>
                <c:pt idx="116">
                  <c:v>40617</c:v>
                </c:pt>
                <c:pt idx="117">
                  <c:v>40627</c:v>
                </c:pt>
                <c:pt idx="118">
                  <c:v>40637</c:v>
                </c:pt>
                <c:pt idx="119">
                  <c:v>40647</c:v>
                </c:pt>
                <c:pt idx="120">
                  <c:v>40657</c:v>
                </c:pt>
                <c:pt idx="121">
                  <c:v>40667</c:v>
                </c:pt>
                <c:pt idx="122">
                  <c:v>40677</c:v>
                </c:pt>
                <c:pt idx="123">
                  <c:v>40687</c:v>
                </c:pt>
                <c:pt idx="124">
                  <c:v>40697</c:v>
                </c:pt>
                <c:pt idx="125">
                  <c:v>40707</c:v>
                </c:pt>
                <c:pt idx="126">
                  <c:v>40717</c:v>
                </c:pt>
                <c:pt idx="127">
                  <c:v>40727</c:v>
                </c:pt>
                <c:pt idx="128">
                  <c:v>40737</c:v>
                </c:pt>
                <c:pt idx="129">
                  <c:v>40747</c:v>
                </c:pt>
                <c:pt idx="130">
                  <c:v>40757</c:v>
                </c:pt>
                <c:pt idx="131">
                  <c:v>40767</c:v>
                </c:pt>
                <c:pt idx="132">
                  <c:v>40777</c:v>
                </c:pt>
                <c:pt idx="133">
                  <c:v>40787</c:v>
                </c:pt>
                <c:pt idx="134">
                  <c:v>40797</c:v>
                </c:pt>
                <c:pt idx="135">
                  <c:v>40807</c:v>
                </c:pt>
                <c:pt idx="136">
                  <c:v>40817</c:v>
                </c:pt>
                <c:pt idx="137">
                  <c:v>40827</c:v>
                </c:pt>
                <c:pt idx="138">
                  <c:v>40837</c:v>
                </c:pt>
                <c:pt idx="139">
                  <c:v>40847</c:v>
                </c:pt>
                <c:pt idx="140">
                  <c:v>40857</c:v>
                </c:pt>
                <c:pt idx="141">
                  <c:v>40867</c:v>
                </c:pt>
                <c:pt idx="142">
                  <c:v>40877</c:v>
                </c:pt>
                <c:pt idx="143">
                  <c:v>40887</c:v>
                </c:pt>
                <c:pt idx="144">
                  <c:v>40897</c:v>
                </c:pt>
                <c:pt idx="145">
                  <c:v>40907</c:v>
                </c:pt>
                <c:pt idx="146">
                  <c:v>40917</c:v>
                </c:pt>
                <c:pt idx="147">
                  <c:v>40927</c:v>
                </c:pt>
                <c:pt idx="148">
                  <c:v>40937</c:v>
                </c:pt>
                <c:pt idx="149">
                  <c:v>40947</c:v>
                </c:pt>
                <c:pt idx="150">
                  <c:v>40957</c:v>
                </c:pt>
                <c:pt idx="151">
                  <c:v>40967</c:v>
                </c:pt>
                <c:pt idx="152">
                  <c:v>40977</c:v>
                </c:pt>
                <c:pt idx="153">
                  <c:v>40987</c:v>
                </c:pt>
                <c:pt idx="154">
                  <c:v>40997</c:v>
                </c:pt>
                <c:pt idx="155">
                  <c:v>41007</c:v>
                </c:pt>
                <c:pt idx="156">
                  <c:v>41017</c:v>
                </c:pt>
                <c:pt idx="157">
                  <c:v>41027</c:v>
                </c:pt>
                <c:pt idx="158">
                  <c:v>41037</c:v>
                </c:pt>
                <c:pt idx="159">
                  <c:v>41047</c:v>
                </c:pt>
                <c:pt idx="160">
                  <c:v>41057</c:v>
                </c:pt>
                <c:pt idx="161">
                  <c:v>41067</c:v>
                </c:pt>
                <c:pt idx="162">
                  <c:v>41077</c:v>
                </c:pt>
                <c:pt idx="163">
                  <c:v>41087</c:v>
                </c:pt>
                <c:pt idx="164">
                  <c:v>41097</c:v>
                </c:pt>
                <c:pt idx="165">
                  <c:v>41107</c:v>
                </c:pt>
                <c:pt idx="166">
                  <c:v>41117</c:v>
                </c:pt>
                <c:pt idx="167">
                  <c:v>41127</c:v>
                </c:pt>
                <c:pt idx="168">
                  <c:v>41137</c:v>
                </c:pt>
                <c:pt idx="169">
                  <c:v>41147</c:v>
                </c:pt>
                <c:pt idx="170">
                  <c:v>41157</c:v>
                </c:pt>
                <c:pt idx="171">
                  <c:v>41167</c:v>
                </c:pt>
                <c:pt idx="172">
                  <c:v>41177</c:v>
                </c:pt>
                <c:pt idx="173">
                  <c:v>41187</c:v>
                </c:pt>
                <c:pt idx="174">
                  <c:v>41197</c:v>
                </c:pt>
                <c:pt idx="175">
                  <c:v>41207</c:v>
                </c:pt>
                <c:pt idx="176">
                  <c:v>41217</c:v>
                </c:pt>
                <c:pt idx="177">
                  <c:v>41227</c:v>
                </c:pt>
                <c:pt idx="178">
                  <c:v>41237</c:v>
                </c:pt>
                <c:pt idx="179">
                  <c:v>41247</c:v>
                </c:pt>
                <c:pt idx="180">
                  <c:v>41257</c:v>
                </c:pt>
                <c:pt idx="181">
                  <c:v>41267</c:v>
                </c:pt>
                <c:pt idx="182">
                  <c:v>41277</c:v>
                </c:pt>
                <c:pt idx="183">
                  <c:v>41287</c:v>
                </c:pt>
                <c:pt idx="184">
                  <c:v>41297</c:v>
                </c:pt>
                <c:pt idx="185">
                  <c:v>41307</c:v>
                </c:pt>
                <c:pt idx="186">
                  <c:v>41317</c:v>
                </c:pt>
                <c:pt idx="187">
                  <c:v>41327</c:v>
                </c:pt>
                <c:pt idx="188">
                  <c:v>41337</c:v>
                </c:pt>
                <c:pt idx="189">
                  <c:v>41347</c:v>
                </c:pt>
              </c:numCache>
            </c:numRef>
          </c:xVal>
          <c:yVal>
            <c:numRef>
              <c:f>all!$C$2:$C$191</c:f>
              <c:numCache>
                <c:formatCode>General</c:formatCode>
                <c:ptCount val="190"/>
                <c:pt idx="0">
                  <c:v>1.9457662317493101E-3</c:v>
                </c:pt>
                <c:pt idx="1">
                  <c:v>2.9051781196547601E-3</c:v>
                </c:pt>
                <c:pt idx="2">
                  <c:v>5.5087978756849301E-3</c:v>
                </c:pt>
                <c:pt idx="3">
                  <c:v>4.45527319499595E-3</c:v>
                </c:pt>
                <c:pt idx="4">
                  <c:v>5.4490299224245198E-3</c:v>
                </c:pt>
                <c:pt idx="5">
                  <c:v>3.9193987730280801E-3</c:v>
                </c:pt>
                <c:pt idx="6">
                  <c:v>4.1342019719359099E-3</c:v>
                </c:pt>
                <c:pt idx="7">
                  <c:v>3.1733032666964199E-3</c:v>
                </c:pt>
                <c:pt idx="8">
                  <c:v>2.5820224695225599E-3</c:v>
                </c:pt>
                <c:pt idx="9">
                  <c:v>7.4352999899063698E-3</c:v>
                </c:pt>
                <c:pt idx="10">
                  <c:v>7.8846697277036894E-3</c:v>
                </c:pt>
                <c:pt idx="11">
                  <c:v>5.2885622839239704E-3</c:v>
                </c:pt>
                <c:pt idx="12">
                  <c:v>1.4312394394326499E-2</c:v>
                </c:pt>
                <c:pt idx="13">
                  <c:v>3.0479393922045E-2</c:v>
                </c:pt>
                <c:pt idx="14">
                  <c:v>0.104618964837525</c:v>
                </c:pt>
                <c:pt idx="15">
                  <c:v>0.28601279374199101</c:v>
                </c:pt>
                <c:pt idx="16">
                  <c:v>1.70046428813254</c:v>
                </c:pt>
                <c:pt idx="17">
                  <c:v>3.0790524845996399</c:v>
                </c:pt>
                <c:pt idx="18">
                  <c:v>4.1260535586686897</c:v>
                </c:pt>
                <c:pt idx="19">
                  <c:v>4.9166640850403898</c:v>
                </c:pt>
                <c:pt idx="20">
                  <c:v>5.0780179682370399</c:v>
                </c:pt>
                <c:pt idx="21">
                  <c:v>5.7371866690056903</c:v>
                </c:pt>
                <c:pt idx="22">
                  <c:v>6.0989934077746302</c:v>
                </c:pt>
                <c:pt idx="23">
                  <c:v>7.33341779684568</c:v>
                </c:pt>
                <c:pt idx="24">
                  <c:v>5.2657400768497702</c:v>
                </c:pt>
                <c:pt idx="25">
                  <c:v>4.0928547479742896</c:v>
                </c:pt>
                <c:pt idx="26">
                  <c:v>3.2431544909522998</c:v>
                </c:pt>
                <c:pt idx="27">
                  <c:v>5.0211414620713004</c:v>
                </c:pt>
                <c:pt idx="28">
                  <c:v>3.0771645635202498</c:v>
                </c:pt>
                <c:pt idx="29">
                  <c:v>1.6509630407365199</c:v>
                </c:pt>
                <c:pt idx="30">
                  <c:v>0.85743955320694798</c:v>
                </c:pt>
                <c:pt idx="31">
                  <c:v>0.51138255311012704</c:v>
                </c:pt>
                <c:pt idx="32">
                  <c:v>0.37135336458892798</c:v>
                </c:pt>
                <c:pt idx="33">
                  <c:v>0.29599750871229102</c:v>
                </c:pt>
                <c:pt idx="34">
                  <c:v>0.25360297130402898</c:v>
                </c:pt>
                <c:pt idx="35">
                  <c:v>0.225318790431002</c:v>
                </c:pt>
                <c:pt idx="36">
                  <c:v>0.209048242933635</c:v>
                </c:pt>
                <c:pt idx="37">
                  <c:v>0.19896447798320299</c:v>
                </c:pt>
                <c:pt idx="38">
                  <c:v>0.195435086152387</c:v>
                </c:pt>
                <c:pt idx="39">
                  <c:v>0.19196984369503201</c:v>
                </c:pt>
                <c:pt idx="40">
                  <c:v>0.189784010268197</c:v>
                </c:pt>
                <c:pt idx="41">
                  <c:v>0.18798095033934101</c:v>
                </c:pt>
                <c:pt idx="42">
                  <c:v>0.18681953662411999</c:v>
                </c:pt>
                <c:pt idx="43">
                  <c:v>0.18569487561969</c:v>
                </c:pt>
                <c:pt idx="44">
                  <c:v>0.18871534982590699</c:v>
                </c:pt>
                <c:pt idx="45">
                  <c:v>0.18892219868153801</c:v>
                </c:pt>
                <c:pt idx="46">
                  <c:v>0.18638420882021001</c:v>
                </c:pt>
                <c:pt idx="47">
                  <c:v>0.18390910353067799</c:v>
                </c:pt>
                <c:pt idx="48">
                  <c:v>0.19982649598853999</c:v>
                </c:pt>
                <c:pt idx="49">
                  <c:v>0.32291887287696602</c:v>
                </c:pt>
                <c:pt idx="50">
                  <c:v>1.9568870385541399</c:v>
                </c:pt>
                <c:pt idx="51">
                  <c:v>1.7190148030354699</c:v>
                </c:pt>
                <c:pt idx="52">
                  <c:v>1.0333505028335499</c:v>
                </c:pt>
                <c:pt idx="53">
                  <c:v>0.61111441777926201</c:v>
                </c:pt>
                <c:pt idx="54">
                  <c:v>3.0407503125718001</c:v>
                </c:pt>
                <c:pt idx="55">
                  <c:v>2.6514726258005301</c:v>
                </c:pt>
                <c:pt idx="56">
                  <c:v>3.5002113734475802</c:v>
                </c:pt>
                <c:pt idx="57">
                  <c:v>12.039463416934</c:v>
                </c:pt>
                <c:pt idx="58">
                  <c:v>12.3519248070904</c:v>
                </c:pt>
                <c:pt idx="59">
                  <c:v>12.779161677600699</c:v>
                </c:pt>
                <c:pt idx="60">
                  <c:v>9.1625070856898994</c:v>
                </c:pt>
                <c:pt idx="61">
                  <c:v>7.6560401253114803</c:v>
                </c:pt>
                <c:pt idx="62">
                  <c:v>5.0762097096635896</c:v>
                </c:pt>
                <c:pt idx="63">
                  <c:v>2.9561953414676001</c:v>
                </c:pt>
                <c:pt idx="64">
                  <c:v>4.9057606535747604</c:v>
                </c:pt>
                <c:pt idx="65">
                  <c:v>3.0648834278692498</c:v>
                </c:pt>
                <c:pt idx="66">
                  <c:v>1.77706467356388</c:v>
                </c:pt>
                <c:pt idx="67">
                  <c:v>1.1037603033724499</c:v>
                </c:pt>
                <c:pt idx="68">
                  <c:v>0.792950260441732</c:v>
                </c:pt>
                <c:pt idx="69">
                  <c:v>0.63148610549874695</c:v>
                </c:pt>
                <c:pt idx="70">
                  <c:v>0.53915810159913402</c:v>
                </c:pt>
                <c:pt idx="71">
                  <c:v>0.48307914808285601</c:v>
                </c:pt>
                <c:pt idx="72">
                  <c:v>0.450943195449302</c:v>
                </c:pt>
                <c:pt idx="73">
                  <c:v>0.43528526826269798</c:v>
                </c:pt>
                <c:pt idx="74">
                  <c:v>0.42644229003544798</c:v>
                </c:pt>
                <c:pt idx="75">
                  <c:v>0.41919250067421199</c:v>
                </c:pt>
                <c:pt idx="76">
                  <c:v>0.46445605603586898</c:v>
                </c:pt>
                <c:pt idx="77">
                  <c:v>0.4449014954412</c:v>
                </c:pt>
                <c:pt idx="78">
                  <c:v>0.42988170623770799</c:v>
                </c:pt>
                <c:pt idx="79">
                  <c:v>0.41896520939277698</c:v>
                </c:pt>
                <c:pt idx="80">
                  <c:v>0.41081560114770499</c:v>
                </c:pt>
                <c:pt idx="81">
                  <c:v>0.40513632959041601</c:v>
                </c:pt>
                <c:pt idx="82">
                  <c:v>0.40052727955883999</c:v>
                </c:pt>
                <c:pt idx="83">
                  <c:v>0.42440040834023901</c:v>
                </c:pt>
                <c:pt idx="84">
                  <c:v>0.514105101411933</c:v>
                </c:pt>
                <c:pt idx="85">
                  <c:v>0.70181951596988801</c:v>
                </c:pt>
                <c:pt idx="86">
                  <c:v>0.59629951148471105</c:v>
                </c:pt>
                <c:pt idx="87">
                  <c:v>2.1378245959425599</c:v>
                </c:pt>
                <c:pt idx="88">
                  <c:v>1.59187729235773</c:v>
                </c:pt>
                <c:pt idx="89">
                  <c:v>1.16062907732784</c:v>
                </c:pt>
                <c:pt idx="90">
                  <c:v>1.2888369589792501</c:v>
                </c:pt>
                <c:pt idx="91">
                  <c:v>1.85047701747139</c:v>
                </c:pt>
                <c:pt idx="92">
                  <c:v>5.4281434056341196</c:v>
                </c:pt>
                <c:pt idx="93">
                  <c:v>6.4309031730747899</c:v>
                </c:pt>
                <c:pt idx="94">
                  <c:v>6.3231696487222004</c:v>
                </c:pt>
                <c:pt idx="95">
                  <c:v>7.6168383485964704</c:v>
                </c:pt>
                <c:pt idx="96">
                  <c:v>11.7939666591961</c:v>
                </c:pt>
                <c:pt idx="97">
                  <c:v>10.194833338018601</c:v>
                </c:pt>
                <c:pt idx="98">
                  <c:v>9.8992562317675006</c:v>
                </c:pt>
                <c:pt idx="99">
                  <c:v>7.3089987243944901</c:v>
                </c:pt>
                <c:pt idx="100">
                  <c:v>4.7313174053300404</c:v>
                </c:pt>
                <c:pt idx="101">
                  <c:v>3.9504413633638502</c:v>
                </c:pt>
                <c:pt idx="102">
                  <c:v>2.60789627444478</c:v>
                </c:pt>
                <c:pt idx="103">
                  <c:v>1.6684823982024199</c:v>
                </c:pt>
                <c:pt idx="104">
                  <c:v>1.9431902945422701</c:v>
                </c:pt>
                <c:pt idx="105">
                  <c:v>1.4034990899108699</c:v>
                </c:pt>
                <c:pt idx="106">
                  <c:v>1.04584146254539</c:v>
                </c:pt>
                <c:pt idx="107">
                  <c:v>0.85187928143996094</c:v>
                </c:pt>
                <c:pt idx="108">
                  <c:v>0.73578226705384198</c:v>
                </c:pt>
                <c:pt idx="109">
                  <c:v>0.74702657654409699</c:v>
                </c:pt>
                <c:pt idx="110">
                  <c:v>0.68631093098125395</c:v>
                </c:pt>
                <c:pt idx="111">
                  <c:v>0.64598015342566095</c:v>
                </c:pt>
                <c:pt idx="112">
                  <c:v>0.61744652543102296</c:v>
                </c:pt>
                <c:pt idx="113">
                  <c:v>0.60267916399630495</c:v>
                </c:pt>
                <c:pt idx="114">
                  <c:v>0.61895413697138602</c:v>
                </c:pt>
                <c:pt idx="115">
                  <c:v>0.60313831368955395</c:v>
                </c:pt>
                <c:pt idx="116">
                  <c:v>0.59743215486066403</c:v>
                </c:pt>
                <c:pt idx="117">
                  <c:v>0.58753485560274599</c:v>
                </c:pt>
                <c:pt idx="118">
                  <c:v>0.77440074852625895</c:v>
                </c:pt>
                <c:pt idx="119">
                  <c:v>1.00284377609665</c:v>
                </c:pt>
                <c:pt idx="120">
                  <c:v>0.94711836956937601</c:v>
                </c:pt>
                <c:pt idx="121">
                  <c:v>1.82116665682107</c:v>
                </c:pt>
                <c:pt idx="122">
                  <c:v>2.0053200373576798</c:v>
                </c:pt>
                <c:pt idx="123">
                  <c:v>4.4510829537873802</c:v>
                </c:pt>
                <c:pt idx="124">
                  <c:v>4.2560740404164203</c:v>
                </c:pt>
                <c:pt idx="125">
                  <c:v>4.3685573924816001</c:v>
                </c:pt>
                <c:pt idx="126">
                  <c:v>7.0007927384120503</c:v>
                </c:pt>
                <c:pt idx="127">
                  <c:v>13.469343266704501</c:v>
                </c:pt>
                <c:pt idx="128">
                  <c:v>11.9792461640382</c:v>
                </c:pt>
                <c:pt idx="129">
                  <c:v>12.513913788460901</c:v>
                </c:pt>
                <c:pt idx="130">
                  <c:v>13.2363178172095</c:v>
                </c:pt>
                <c:pt idx="131">
                  <c:v>11.3439089310966</c:v>
                </c:pt>
                <c:pt idx="132">
                  <c:v>20.0746002735014</c:v>
                </c:pt>
                <c:pt idx="133">
                  <c:v>16.507371241368698</c:v>
                </c:pt>
                <c:pt idx="134">
                  <c:v>13.119221486752499</c:v>
                </c:pt>
                <c:pt idx="135">
                  <c:v>12.243945185265799</c:v>
                </c:pt>
                <c:pt idx="136">
                  <c:v>9.2656079099253805</c:v>
                </c:pt>
                <c:pt idx="137">
                  <c:v>5.8525825707364998</c:v>
                </c:pt>
                <c:pt idx="138">
                  <c:v>3.4620885191491899</c:v>
                </c:pt>
                <c:pt idx="139">
                  <c:v>2.25777431096793</c:v>
                </c:pt>
                <c:pt idx="140">
                  <c:v>1.74459207388483</c:v>
                </c:pt>
                <c:pt idx="141">
                  <c:v>1.59445981293564</c:v>
                </c:pt>
                <c:pt idx="142">
                  <c:v>1.34143910261573</c:v>
                </c:pt>
                <c:pt idx="143">
                  <c:v>1.17838048149671</c:v>
                </c:pt>
                <c:pt idx="144">
                  <c:v>1.0887239373816799</c:v>
                </c:pt>
                <c:pt idx="145">
                  <c:v>1.0356418125675999</c:v>
                </c:pt>
                <c:pt idx="146">
                  <c:v>1.0091868270739399</c:v>
                </c:pt>
                <c:pt idx="147">
                  <c:v>0.99552225535224803</c:v>
                </c:pt>
                <c:pt idx="148">
                  <c:v>0.98393231221828803</c:v>
                </c:pt>
                <c:pt idx="149">
                  <c:v>1.01413194874977</c:v>
                </c:pt>
                <c:pt idx="150">
                  <c:v>0.99258982420481501</c:v>
                </c:pt>
                <c:pt idx="151">
                  <c:v>0.97450796082935498</c:v>
                </c:pt>
                <c:pt idx="152">
                  <c:v>0.96264197177395205</c:v>
                </c:pt>
                <c:pt idx="153">
                  <c:v>0.97625320801970905</c:v>
                </c:pt>
                <c:pt idx="154">
                  <c:v>0.96122714729819703</c:v>
                </c:pt>
                <c:pt idx="155">
                  <c:v>1.6794170616400499</c:v>
                </c:pt>
                <c:pt idx="156">
                  <c:v>1.6754295786383799</c:v>
                </c:pt>
                <c:pt idx="157">
                  <c:v>1.38037168048849</c:v>
                </c:pt>
                <c:pt idx="158">
                  <c:v>1.4861203773110301</c:v>
                </c:pt>
                <c:pt idx="159">
                  <c:v>1.2933081491827001</c:v>
                </c:pt>
                <c:pt idx="160">
                  <c:v>1.12563004927247</c:v>
                </c:pt>
                <c:pt idx="161">
                  <c:v>1.47263463988015</c:v>
                </c:pt>
                <c:pt idx="162">
                  <c:v>1.88225765875245</c:v>
                </c:pt>
                <c:pt idx="163">
                  <c:v>5.65569986402783</c:v>
                </c:pt>
                <c:pt idx="164">
                  <c:v>7.9563265014712803</c:v>
                </c:pt>
                <c:pt idx="165">
                  <c:v>9.2815018133920599</c:v>
                </c:pt>
                <c:pt idx="166">
                  <c:v>6.2000556245756702</c:v>
                </c:pt>
                <c:pt idx="167">
                  <c:v>3.6849217208959502</c:v>
                </c:pt>
                <c:pt idx="168">
                  <c:v>2.4969614805417</c:v>
                </c:pt>
                <c:pt idx="169">
                  <c:v>1.83608918245516</c:v>
                </c:pt>
                <c:pt idx="170">
                  <c:v>1.44511710720028</c:v>
                </c:pt>
                <c:pt idx="171">
                  <c:v>1.72348523337571</c:v>
                </c:pt>
                <c:pt idx="172">
                  <c:v>1.4326958419361999</c:v>
                </c:pt>
                <c:pt idx="173">
                  <c:v>1.21998891121799</c:v>
                </c:pt>
                <c:pt idx="174">
                  <c:v>1.09528698124047</c:v>
                </c:pt>
                <c:pt idx="175">
                  <c:v>1.0234157768502099</c:v>
                </c:pt>
                <c:pt idx="176">
                  <c:v>0.98418615118346597</c:v>
                </c:pt>
                <c:pt idx="177">
                  <c:v>0.958981200065252</c:v>
                </c:pt>
                <c:pt idx="178">
                  <c:v>0.94432934031044002</c:v>
                </c:pt>
                <c:pt idx="179">
                  <c:v>0.93371578123168597</c:v>
                </c:pt>
                <c:pt idx="180">
                  <c:v>0.92862455979064096</c:v>
                </c:pt>
                <c:pt idx="181">
                  <c:v>0.92267046441313805</c:v>
                </c:pt>
                <c:pt idx="182">
                  <c:v>0.91763379413632595</c:v>
                </c:pt>
                <c:pt idx="183">
                  <c:v>0.911867934197782</c:v>
                </c:pt>
                <c:pt idx="184">
                  <c:v>0.90873779386928999</c:v>
                </c:pt>
                <c:pt idx="185">
                  <c:v>0.90258659641960004</c:v>
                </c:pt>
                <c:pt idx="186">
                  <c:v>0.90497125297252001</c:v>
                </c:pt>
                <c:pt idx="187">
                  <c:v>1.0631154569255199</c:v>
                </c:pt>
                <c:pt idx="188">
                  <c:v>1.00016944297982</c:v>
                </c:pt>
                <c:pt idx="189">
                  <c:v>0.94844688450210701</c:v>
                </c:pt>
              </c:numCache>
            </c:numRef>
          </c:yVal>
          <c:smooth val="1"/>
          <c:extLst>
            <c:ext xmlns:c16="http://schemas.microsoft.com/office/drawing/2014/chart" uri="{C3380CC4-5D6E-409C-BE32-E72D297353CC}">
              <c16:uniqueId val="{00000001-D60B-495A-99E5-61A6A3F4E3BB}"/>
            </c:ext>
          </c:extLst>
        </c:ser>
        <c:ser>
          <c:idx val="2"/>
          <c:order val="2"/>
          <c:tx>
            <c:strRef>
              <c:f>all!$D$1</c:f>
              <c:strCache>
                <c:ptCount val="1"/>
                <c:pt idx="0">
                  <c:v>LB</c:v>
                </c:pt>
              </c:strCache>
            </c:strRef>
          </c:tx>
          <c:spPr>
            <a:ln w="19050" cap="rnd">
              <a:solidFill>
                <a:schemeClr val="accent3"/>
              </a:solidFill>
              <a:round/>
            </a:ln>
            <a:effectLst/>
          </c:spPr>
          <c:marker>
            <c:symbol val="none"/>
          </c:marker>
          <c:xVal>
            <c:numRef>
              <c:f>all!$A$2:$A$191</c:f>
              <c:numCache>
                <c:formatCode>m/d/yyyy</c:formatCode>
                <c:ptCount val="190"/>
                <c:pt idx="0">
                  <c:v>39457</c:v>
                </c:pt>
                <c:pt idx="1">
                  <c:v>39467</c:v>
                </c:pt>
                <c:pt idx="2">
                  <c:v>39477</c:v>
                </c:pt>
                <c:pt idx="3">
                  <c:v>39487</c:v>
                </c:pt>
                <c:pt idx="4">
                  <c:v>39497</c:v>
                </c:pt>
                <c:pt idx="5">
                  <c:v>39507</c:v>
                </c:pt>
                <c:pt idx="6">
                  <c:v>39517</c:v>
                </c:pt>
                <c:pt idx="7">
                  <c:v>39527</c:v>
                </c:pt>
                <c:pt idx="8">
                  <c:v>39537</c:v>
                </c:pt>
                <c:pt idx="9">
                  <c:v>39547</c:v>
                </c:pt>
                <c:pt idx="10">
                  <c:v>39557</c:v>
                </c:pt>
                <c:pt idx="11">
                  <c:v>39567</c:v>
                </c:pt>
                <c:pt idx="12">
                  <c:v>39577</c:v>
                </c:pt>
                <c:pt idx="13">
                  <c:v>39587</c:v>
                </c:pt>
                <c:pt idx="14">
                  <c:v>39597</c:v>
                </c:pt>
                <c:pt idx="15">
                  <c:v>39607</c:v>
                </c:pt>
                <c:pt idx="16">
                  <c:v>39617</c:v>
                </c:pt>
                <c:pt idx="17">
                  <c:v>39627</c:v>
                </c:pt>
                <c:pt idx="18">
                  <c:v>39637</c:v>
                </c:pt>
                <c:pt idx="19">
                  <c:v>39647</c:v>
                </c:pt>
                <c:pt idx="20">
                  <c:v>39657</c:v>
                </c:pt>
                <c:pt idx="21">
                  <c:v>39667</c:v>
                </c:pt>
                <c:pt idx="22">
                  <c:v>39677</c:v>
                </c:pt>
                <c:pt idx="23">
                  <c:v>39687</c:v>
                </c:pt>
                <c:pt idx="24">
                  <c:v>39697</c:v>
                </c:pt>
                <c:pt idx="25">
                  <c:v>39707</c:v>
                </c:pt>
                <c:pt idx="26">
                  <c:v>39717</c:v>
                </c:pt>
                <c:pt idx="27">
                  <c:v>39727</c:v>
                </c:pt>
                <c:pt idx="28">
                  <c:v>39737</c:v>
                </c:pt>
                <c:pt idx="29">
                  <c:v>39747</c:v>
                </c:pt>
                <c:pt idx="30">
                  <c:v>39757</c:v>
                </c:pt>
                <c:pt idx="31">
                  <c:v>39767</c:v>
                </c:pt>
                <c:pt idx="32">
                  <c:v>39777</c:v>
                </c:pt>
                <c:pt idx="33">
                  <c:v>39787</c:v>
                </c:pt>
                <c:pt idx="34">
                  <c:v>39797</c:v>
                </c:pt>
                <c:pt idx="35">
                  <c:v>39807</c:v>
                </c:pt>
                <c:pt idx="36">
                  <c:v>39817</c:v>
                </c:pt>
                <c:pt idx="37">
                  <c:v>39827</c:v>
                </c:pt>
                <c:pt idx="38">
                  <c:v>39837</c:v>
                </c:pt>
                <c:pt idx="39">
                  <c:v>39847</c:v>
                </c:pt>
                <c:pt idx="40">
                  <c:v>39857</c:v>
                </c:pt>
                <c:pt idx="41">
                  <c:v>39867</c:v>
                </c:pt>
                <c:pt idx="42">
                  <c:v>39877</c:v>
                </c:pt>
                <c:pt idx="43">
                  <c:v>39887</c:v>
                </c:pt>
                <c:pt idx="44">
                  <c:v>39897</c:v>
                </c:pt>
                <c:pt idx="45">
                  <c:v>39907</c:v>
                </c:pt>
                <c:pt idx="46">
                  <c:v>39917</c:v>
                </c:pt>
                <c:pt idx="47">
                  <c:v>39927</c:v>
                </c:pt>
                <c:pt idx="48">
                  <c:v>39937</c:v>
                </c:pt>
                <c:pt idx="49">
                  <c:v>39947</c:v>
                </c:pt>
                <c:pt idx="50">
                  <c:v>39957</c:v>
                </c:pt>
                <c:pt idx="51">
                  <c:v>39967</c:v>
                </c:pt>
                <c:pt idx="52">
                  <c:v>39977</c:v>
                </c:pt>
                <c:pt idx="53">
                  <c:v>39987</c:v>
                </c:pt>
                <c:pt idx="54">
                  <c:v>39997</c:v>
                </c:pt>
                <c:pt idx="55">
                  <c:v>40007</c:v>
                </c:pt>
                <c:pt idx="56">
                  <c:v>40017</c:v>
                </c:pt>
                <c:pt idx="57">
                  <c:v>40027</c:v>
                </c:pt>
                <c:pt idx="58">
                  <c:v>40037</c:v>
                </c:pt>
                <c:pt idx="59">
                  <c:v>40047</c:v>
                </c:pt>
                <c:pt idx="60">
                  <c:v>40057</c:v>
                </c:pt>
                <c:pt idx="61">
                  <c:v>40067</c:v>
                </c:pt>
                <c:pt idx="62">
                  <c:v>40077</c:v>
                </c:pt>
                <c:pt idx="63">
                  <c:v>40087</c:v>
                </c:pt>
                <c:pt idx="64">
                  <c:v>40097</c:v>
                </c:pt>
                <c:pt idx="65">
                  <c:v>40107</c:v>
                </c:pt>
                <c:pt idx="66">
                  <c:v>40117</c:v>
                </c:pt>
                <c:pt idx="67">
                  <c:v>40127</c:v>
                </c:pt>
                <c:pt idx="68">
                  <c:v>40137</c:v>
                </c:pt>
                <c:pt idx="69">
                  <c:v>40147</c:v>
                </c:pt>
                <c:pt idx="70">
                  <c:v>40157</c:v>
                </c:pt>
                <c:pt idx="71">
                  <c:v>40167</c:v>
                </c:pt>
                <c:pt idx="72">
                  <c:v>40177</c:v>
                </c:pt>
                <c:pt idx="73">
                  <c:v>40187</c:v>
                </c:pt>
                <c:pt idx="74">
                  <c:v>40197</c:v>
                </c:pt>
                <c:pt idx="75">
                  <c:v>40207</c:v>
                </c:pt>
                <c:pt idx="76">
                  <c:v>40217</c:v>
                </c:pt>
                <c:pt idx="77">
                  <c:v>40227</c:v>
                </c:pt>
                <c:pt idx="78">
                  <c:v>40237</c:v>
                </c:pt>
                <c:pt idx="79">
                  <c:v>40247</c:v>
                </c:pt>
                <c:pt idx="80">
                  <c:v>40257</c:v>
                </c:pt>
                <c:pt idx="81">
                  <c:v>40267</c:v>
                </c:pt>
                <c:pt idx="82">
                  <c:v>40277</c:v>
                </c:pt>
                <c:pt idx="83">
                  <c:v>40287</c:v>
                </c:pt>
                <c:pt idx="84">
                  <c:v>40297</c:v>
                </c:pt>
                <c:pt idx="85">
                  <c:v>40307</c:v>
                </c:pt>
                <c:pt idx="86">
                  <c:v>40317</c:v>
                </c:pt>
                <c:pt idx="87">
                  <c:v>40327</c:v>
                </c:pt>
                <c:pt idx="88">
                  <c:v>40337</c:v>
                </c:pt>
                <c:pt idx="89">
                  <c:v>40347</c:v>
                </c:pt>
                <c:pt idx="90">
                  <c:v>40357</c:v>
                </c:pt>
                <c:pt idx="91">
                  <c:v>40367</c:v>
                </c:pt>
                <c:pt idx="92">
                  <c:v>40377</c:v>
                </c:pt>
                <c:pt idx="93">
                  <c:v>40387</c:v>
                </c:pt>
                <c:pt idx="94">
                  <c:v>40397</c:v>
                </c:pt>
                <c:pt idx="95">
                  <c:v>40407</c:v>
                </c:pt>
                <c:pt idx="96">
                  <c:v>40417</c:v>
                </c:pt>
                <c:pt idx="97">
                  <c:v>40427</c:v>
                </c:pt>
                <c:pt idx="98">
                  <c:v>40437</c:v>
                </c:pt>
                <c:pt idx="99">
                  <c:v>40447</c:v>
                </c:pt>
                <c:pt idx="100">
                  <c:v>40457</c:v>
                </c:pt>
                <c:pt idx="101">
                  <c:v>40467</c:v>
                </c:pt>
                <c:pt idx="102">
                  <c:v>40477</c:v>
                </c:pt>
                <c:pt idx="103">
                  <c:v>40487</c:v>
                </c:pt>
                <c:pt idx="104">
                  <c:v>40497</c:v>
                </c:pt>
                <c:pt idx="105">
                  <c:v>40507</c:v>
                </c:pt>
                <c:pt idx="106">
                  <c:v>40517</c:v>
                </c:pt>
                <c:pt idx="107">
                  <c:v>40527</c:v>
                </c:pt>
                <c:pt idx="108">
                  <c:v>40537</c:v>
                </c:pt>
                <c:pt idx="109">
                  <c:v>40547</c:v>
                </c:pt>
                <c:pt idx="110">
                  <c:v>40557</c:v>
                </c:pt>
                <c:pt idx="111">
                  <c:v>40567</c:v>
                </c:pt>
                <c:pt idx="112">
                  <c:v>40577</c:v>
                </c:pt>
                <c:pt idx="113">
                  <c:v>40587</c:v>
                </c:pt>
                <c:pt idx="114">
                  <c:v>40597</c:v>
                </c:pt>
                <c:pt idx="115">
                  <c:v>40607</c:v>
                </c:pt>
                <c:pt idx="116">
                  <c:v>40617</c:v>
                </c:pt>
                <c:pt idx="117">
                  <c:v>40627</c:v>
                </c:pt>
                <c:pt idx="118">
                  <c:v>40637</c:v>
                </c:pt>
                <c:pt idx="119">
                  <c:v>40647</c:v>
                </c:pt>
                <c:pt idx="120">
                  <c:v>40657</c:v>
                </c:pt>
                <c:pt idx="121">
                  <c:v>40667</c:v>
                </c:pt>
                <c:pt idx="122">
                  <c:v>40677</c:v>
                </c:pt>
                <c:pt idx="123">
                  <c:v>40687</c:v>
                </c:pt>
                <c:pt idx="124">
                  <c:v>40697</c:v>
                </c:pt>
                <c:pt idx="125">
                  <c:v>40707</c:v>
                </c:pt>
                <c:pt idx="126">
                  <c:v>40717</c:v>
                </c:pt>
                <c:pt idx="127">
                  <c:v>40727</c:v>
                </c:pt>
                <c:pt idx="128">
                  <c:v>40737</c:v>
                </c:pt>
                <c:pt idx="129">
                  <c:v>40747</c:v>
                </c:pt>
                <c:pt idx="130">
                  <c:v>40757</c:v>
                </c:pt>
                <c:pt idx="131">
                  <c:v>40767</c:v>
                </c:pt>
                <c:pt idx="132">
                  <c:v>40777</c:v>
                </c:pt>
                <c:pt idx="133">
                  <c:v>40787</c:v>
                </c:pt>
                <c:pt idx="134">
                  <c:v>40797</c:v>
                </c:pt>
                <c:pt idx="135">
                  <c:v>40807</c:v>
                </c:pt>
                <c:pt idx="136">
                  <c:v>40817</c:v>
                </c:pt>
                <c:pt idx="137">
                  <c:v>40827</c:v>
                </c:pt>
                <c:pt idx="138">
                  <c:v>40837</c:v>
                </c:pt>
                <c:pt idx="139">
                  <c:v>40847</c:v>
                </c:pt>
                <c:pt idx="140">
                  <c:v>40857</c:v>
                </c:pt>
                <c:pt idx="141">
                  <c:v>40867</c:v>
                </c:pt>
                <c:pt idx="142">
                  <c:v>40877</c:v>
                </c:pt>
                <c:pt idx="143">
                  <c:v>40887</c:v>
                </c:pt>
                <c:pt idx="144">
                  <c:v>40897</c:v>
                </c:pt>
                <c:pt idx="145">
                  <c:v>40907</c:v>
                </c:pt>
                <c:pt idx="146">
                  <c:v>40917</c:v>
                </c:pt>
                <c:pt idx="147">
                  <c:v>40927</c:v>
                </c:pt>
                <c:pt idx="148">
                  <c:v>40937</c:v>
                </c:pt>
                <c:pt idx="149">
                  <c:v>40947</c:v>
                </c:pt>
                <c:pt idx="150">
                  <c:v>40957</c:v>
                </c:pt>
                <c:pt idx="151">
                  <c:v>40967</c:v>
                </c:pt>
                <c:pt idx="152">
                  <c:v>40977</c:v>
                </c:pt>
                <c:pt idx="153">
                  <c:v>40987</c:v>
                </c:pt>
                <c:pt idx="154">
                  <c:v>40997</c:v>
                </c:pt>
                <c:pt idx="155">
                  <c:v>41007</c:v>
                </c:pt>
                <c:pt idx="156">
                  <c:v>41017</c:v>
                </c:pt>
                <c:pt idx="157">
                  <c:v>41027</c:v>
                </c:pt>
                <c:pt idx="158">
                  <c:v>41037</c:v>
                </c:pt>
                <c:pt idx="159">
                  <c:v>41047</c:v>
                </c:pt>
                <c:pt idx="160">
                  <c:v>41057</c:v>
                </c:pt>
                <c:pt idx="161">
                  <c:v>41067</c:v>
                </c:pt>
                <c:pt idx="162">
                  <c:v>41077</c:v>
                </c:pt>
                <c:pt idx="163">
                  <c:v>41087</c:v>
                </c:pt>
                <c:pt idx="164">
                  <c:v>41097</c:v>
                </c:pt>
                <c:pt idx="165">
                  <c:v>41107</c:v>
                </c:pt>
                <c:pt idx="166">
                  <c:v>41117</c:v>
                </c:pt>
                <c:pt idx="167">
                  <c:v>41127</c:v>
                </c:pt>
                <c:pt idx="168">
                  <c:v>41137</c:v>
                </c:pt>
                <c:pt idx="169">
                  <c:v>41147</c:v>
                </c:pt>
                <c:pt idx="170">
                  <c:v>41157</c:v>
                </c:pt>
                <c:pt idx="171">
                  <c:v>41167</c:v>
                </c:pt>
                <c:pt idx="172">
                  <c:v>41177</c:v>
                </c:pt>
                <c:pt idx="173">
                  <c:v>41187</c:v>
                </c:pt>
                <c:pt idx="174">
                  <c:v>41197</c:v>
                </c:pt>
                <c:pt idx="175">
                  <c:v>41207</c:v>
                </c:pt>
                <c:pt idx="176">
                  <c:v>41217</c:v>
                </c:pt>
                <c:pt idx="177">
                  <c:v>41227</c:v>
                </c:pt>
                <c:pt idx="178">
                  <c:v>41237</c:v>
                </c:pt>
                <c:pt idx="179">
                  <c:v>41247</c:v>
                </c:pt>
                <c:pt idx="180">
                  <c:v>41257</c:v>
                </c:pt>
                <c:pt idx="181">
                  <c:v>41267</c:v>
                </c:pt>
                <c:pt idx="182">
                  <c:v>41277</c:v>
                </c:pt>
                <c:pt idx="183">
                  <c:v>41287</c:v>
                </c:pt>
                <c:pt idx="184">
                  <c:v>41297</c:v>
                </c:pt>
                <c:pt idx="185">
                  <c:v>41307</c:v>
                </c:pt>
                <c:pt idx="186">
                  <c:v>41317</c:v>
                </c:pt>
                <c:pt idx="187">
                  <c:v>41327</c:v>
                </c:pt>
                <c:pt idx="188">
                  <c:v>41337</c:v>
                </c:pt>
                <c:pt idx="189">
                  <c:v>41347</c:v>
                </c:pt>
              </c:numCache>
            </c:numRef>
          </c:xVal>
          <c:yVal>
            <c:numRef>
              <c:f>all!$D$2:$D$191</c:f>
              <c:numCache>
                <c:formatCode>General</c:formatCode>
                <c:ptCount val="190"/>
                <c:pt idx="0">
                  <c:v>1.52391342723768E-4</c:v>
                </c:pt>
                <c:pt idx="1">
                  <c:v>5.2977717601153395E-4</c:v>
                </c:pt>
                <c:pt idx="2">
                  <c:v>1.4745698850622401E-3</c:v>
                </c:pt>
                <c:pt idx="3">
                  <c:v>1.3007007638578701E-3</c:v>
                </c:pt>
                <c:pt idx="4">
                  <c:v>1.8375741387446499E-3</c:v>
                </c:pt>
                <c:pt idx="5">
                  <c:v>1.10319811773296E-3</c:v>
                </c:pt>
                <c:pt idx="6">
                  <c:v>1.39748854177635E-3</c:v>
                </c:pt>
                <c:pt idx="7">
                  <c:v>7.7415853359609596E-4</c:v>
                </c:pt>
                <c:pt idx="8">
                  <c:v>4.5070895755293302E-4</c:v>
                </c:pt>
                <c:pt idx="9">
                  <c:v>2.4026212545211001E-3</c:v>
                </c:pt>
                <c:pt idx="10">
                  <c:v>2.6190942484830598E-3</c:v>
                </c:pt>
                <c:pt idx="11">
                  <c:v>1.46110034331501E-3</c:v>
                </c:pt>
                <c:pt idx="12">
                  <c:v>4.0852899150833604E-3</c:v>
                </c:pt>
                <c:pt idx="13">
                  <c:v>7.4368424175737299E-3</c:v>
                </c:pt>
                <c:pt idx="14">
                  <c:v>2.0733939301048401E-2</c:v>
                </c:pt>
                <c:pt idx="15">
                  <c:v>5.4263073227974502E-2</c:v>
                </c:pt>
                <c:pt idx="16">
                  <c:v>0.32278008462633101</c:v>
                </c:pt>
                <c:pt idx="17">
                  <c:v>0.77755285550095998</c:v>
                </c:pt>
                <c:pt idx="18">
                  <c:v>1.7106186293096901</c:v>
                </c:pt>
                <c:pt idx="19">
                  <c:v>2.8273222256789099</c:v>
                </c:pt>
                <c:pt idx="20">
                  <c:v>3.2049226987975201</c:v>
                </c:pt>
                <c:pt idx="21">
                  <c:v>3.6314184643062601</c:v>
                </c:pt>
                <c:pt idx="22">
                  <c:v>3.86859055166176</c:v>
                </c:pt>
                <c:pt idx="23">
                  <c:v>4.6327261736724203</c:v>
                </c:pt>
                <c:pt idx="24">
                  <c:v>2.49493881278033</c:v>
                </c:pt>
                <c:pt idx="25">
                  <c:v>2.1354220092979599</c:v>
                </c:pt>
                <c:pt idx="26">
                  <c:v>1.73117791691322</c:v>
                </c:pt>
                <c:pt idx="27">
                  <c:v>3.0720289722685501</c:v>
                </c:pt>
                <c:pt idx="28">
                  <c:v>0.96360105223629899</c:v>
                </c:pt>
                <c:pt idx="29">
                  <c:v>0.27157950870925701</c:v>
                </c:pt>
                <c:pt idx="30">
                  <c:v>0.12673477224648999</c:v>
                </c:pt>
                <c:pt idx="31">
                  <c:v>7.2421614504675297E-2</c:v>
                </c:pt>
                <c:pt idx="32">
                  <c:v>4.9201990187730499E-2</c:v>
                </c:pt>
                <c:pt idx="33">
                  <c:v>3.5463008713191503E-2</c:v>
                </c:pt>
                <c:pt idx="34">
                  <c:v>2.8908667782522601E-2</c:v>
                </c:pt>
                <c:pt idx="35">
                  <c:v>2.41551035073099E-2</c:v>
                </c:pt>
                <c:pt idx="36">
                  <c:v>2.1082051649694199E-2</c:v>
                </c:pt>
                <c:pt idx="37">
                  <c:v>1.9414015320781498E-2</c:v>
                </c:pt>
                <c:pt idx="38">
                  <c:v>1.76791351850334E-2</c:v>
                </c:pt>
                <c:pt idx="39">
                  <c:v>1.69373747033634E-2</c:v>
                </c:pt>
                <c:pt idx="40">
                  <c:v>1.5453902402223701E-2</c:v>
                </c:pt>
                <c:pt idx="41">
                  <c:v>1.53863129075853E-2</c:v>
                </c:pt>
                <c:pt idx="42">
                  <c:v>1.4972516916055501E-2</c:v>
                </c:pt>
                <c:pt idx="43">
                  <c:v>1.4925476998079E-2</c:v>
                </c:pt>
                <c:pt idx="44">
                  <c:v>1.7942357294514599E-2</c:v>
                </c:pt>
                <c:pt idx="45">
                  <c:v>2.0276363014862998E-2</c:v>
                </c:pt>
                <c:pt idx="46">
                  <c:v>1.8774431050578799E-2</c:v>
                </c:pt>
                <c:pt idx="47">
                  <c:v>1.6832809783925901E-2</c:v>
                </c:pt>
                <c:pt idx="48">
                  <c:v>3.0785038674589101E-2</c:v>
                </c:pt>
                <c:pt idx="49">
                  <c:v>9.4524217820935993E-2</c:v>
                </c:pt>
                <c:pt idx="50">
                  <c:v>0.587730289094193</c:v>
                </c:pt>
                <c:pt idx="51">
                  <c:v>0.57667289497852203</c:v>
                </c:pt>
                <c:pt idx="52">
                  <c:v>0.27222500869202998</c:v>
                </c:pt>
                <c:pt idx="53">
                  <c:v>0.122708713646801</c:v>
                </c:pt>
                <c:pt idx="54">
                  <c:v>1.3208539038864899</c:v>
                </c:pt>
                <c:pt idx="55">
                  <c:v>1.42480356930949</c:v>
                </c:pt>
                <c:pt idx="56">
                  <c:v>2.0959814248721398</c:v>
                </c:pt>
                <c:pt idx="57">
                  <c:v>5.9937593375931204</c:v>
                </c:pt>
                <c:pt idx="58">
                  <c:v>7.8438737253298596</c:v>
                </c:pt>
                <c:pt idx="59">
                  <c:v>8.2534875317133807</c:v>
                </c:pt>
                <c:pt idx="60">
                  <c:v>4.2185510873186303</c:v>
                </c:pt>
                <c:pt idx="61">
                  <c:v>4.3385839216483104</c:v>
                </c:pt>
                <c:pt idx="62">
                  <c:v>2.0954488358298602</c:v>
                </c:pt>
                <c:pt idx="63">
                  <c:v>0.91029048954640701</c:v>
                </c:pt>
                <c:pt idx="64">
                  <c:v>2.9347474896102801</c:v>
                </c:pt>
                <c:pt idx="65">
                  <c:v>1.1670538332435301</c:v>
                </c:pt>
                <c:pt idx="66">
                  <c:v>0.411146805403377</c:v>
                </c:pt>
                <c:pt idx="67">
                  <c:v>0.20627258460921599</c:v>
                </c:pt>
                <c:pt idx="68">
                  <c:v>0.12769840356192799</c:v>
                </c:pt>
                <c:pt idx="69">
                  <c:v>8.9982886840117099E-2</c:v>
                </c:pt>
                <c:pt idx="70">
                  <c:v>6.9239441395946497E-2</c:v>
                </c:pt>
                <c:pt idx="71">
                  <c:v>5.7239330417055603E-2</c:v>
                </c:pt>
                <c:pt idx="72">
                  <c:v>4.9505356690128503E-2</c:v>
                </c:pt>
                <c:pt idx="73">
                  <c:v>4.5683614324728998E-2</c:v>
                </c:pt>
                <c:pt idx="74">
                  <c:v>4.1288225231395401E-2</c:v>
                </c:pt>
                <c:pt idx="75">
                  <c:v>3.8953976377831802E-2</c:v>
                </c:pt>
                <c:pt idx="76">
                  <c:v>7.54569946025518E-2</c:v>
                </c:pt>
                <c:pt idx="77">
                  <c:v>6.6810617977703601E-2</c:v>
                </c:pt>
                <c:pt idx="78">
                  <c:v>5.2548738018195297E-2</c:v>
                </c:pt>
                <c:pt idx="79">
                  <c:v>4.4510447885863301E-2</c:v>
                </c:pt>
                <c:pt idx="80">
                  <c:v>3.9600518120246099E-2</c:v>
                </c:pt>
                <c:pt idx="81">
                  <c:v>3.7269793412678102E-2</c:v>
                </c:pt>
                <c:pt idx="82">
                  <c:v>3.6280206474681297E-2</c:v>
                </c:pt>
                <c:pt idx="83">
                  <c:v>5.7571337869702997E-2</c:v>
                </c:pt>
                <c:pt idx="84">
                  <c:v>0.120245607102792</c:v>
                </c:pt>
                <c:pt idx="85">
                  <c:v>0.217867772587829</c:v>
                </c:pt>
                <c:pt idx="86">
                  <c:v>0.17350285598439899</c:v>
                </c:pt>
                <c:pt idx="87">
                  <c:v>0.76018973505853604</c:v>
                </c:pt>
                <c:pt idx="88">
                  <c:v>0.57553048595022804</c:v>
                </c:pt>
                <c:pt idx="89">
                  <c:v>0.40304136303685201</c:v>
                </c:pt>
                <c:pt idx="90">
                  <c:v>0.553682199367313</c:v>
                </c:pt>
                <c:pt idx="91">
                  <c:v>0.86064673085904497</c:v>
                </c:pt>
                <c:pt idx="92">
                  <c:v>2.7077088098137501</c:v>
                </c:pt>
                <c:pt idx="93">
                  <c:v>3.9231420910367998</c:v>
                </c:pt>
                <c:pt idx="94">
                  <c:v>4.1413155420936398</c:v>
                </c:pt>
                <c:pt idx="95">
                  <c:v>4.9321166255677902</c:v>
                </c:pt>
                <c:pt idx="96">
                  <c:v>7.16758602585156</c:v>
                </c:pt>
                <c:pt idx="97">
                  <c:v>6.3632819674565599</c:v>
                </c:pt>
                <c:pt idx="98">
                  <c:v>6.2433238067433603</c:v>
                </c:pt>
                <c:pt idx="99">
                  <c:v>3.6551024910191199</c:v>
                </c:pt>
                <c:pt idx="100">
                  <c:v>1.8305143342918599</c:v>
                </c:pt>
                <c:pt idx="101">
                  <c:v>2.2394675080334898</c:v>
                </c:pt>
                <c:pt idx="102">
                  <c:v>1.0232238103304701</c:v>
                </c:pt>
                <c:pt idx="103">
                  <c:v>0.42764373673956302</c:v>
                </c:pt>
                <c:pt idx="104">
                  <c:v>1.0323793206751</c:v>
                </c:pt>
                <c:pt idx="105">
                  <c:v>0.52890250130812599</c:v>
                </c:pt>
                <c:pt idx="106">
                  <c:v>0.265232661197224</c:v>
                </c:pt>
                <c:pt idx="107">
                  <c:v>0.177186780172921</c:v>
                </c:pt>
                <c:pt idx="108">
                  <c:v>0.12599687986076</c:v>
                </c:pt>
                <c:pt idx="109">
                  <c:v>0.17845870832635</c:v>
                </c:pt>
                <c:pt idx="110">
                  <c:v>0.12867803155093999</c:v>
                </c:pt>
                <c:pt idx="111">
                  <c:v>9.4356351723613702E-2</c:v>
                </c:pt>
                <c:pt idx="112">
                  <c:v>7.5300076766510404E-2</c:v>
                </c:pt>
                <c:pt idx="113">
                  <c:v>6.5743601804834101E-2</c:v>
                </c:pt>
                <c:pt idx="114">
                  <c:v>7.6725373920076806E-2</c:v>
                </c:pt>
                <c:pt idx="115">
                  <c:v>6.9897170845411596E-2</c:v>
                </c:pt>
                <c:pt idx="116">
                  <c:v>6.6028117048489404E-2</c:v>
                </c:pt>
                <c:pt idx="117">
                  <c:v>6.2112086972961299E-2</c:v>
                </c:pt>
                <c:pt idx="118">
                  <c:v>0.19891471426457899</c:v>
                </c:pt>
                <c:pt idx="119">
                  <c:v>0.35229868772928402</c:v>
                </c:pt>
                <c:pt idx="120">
                  <c:v>0.34743686428446602</c:v>
                </c:pt>
                <c:pt idx="121">
                  <c:v>0.81362010114916405</c:v>
                </c:pt>
                <c:pt idx="122">
                  <c:v>1.04583329662299</c:v>
                </c:pt>
                <c:pt idx="123">
                  <c:v>2.3925111878747698</c:v>
                </c:pt>
                <c:pt idx="124">
                  <c:v>2.71082880783469</c:v>
                </c:pt>
                <c:pt idx="125">
                  <c:v>2.8227148172549099</c:v>
                </c:pt>
                <c:pt idx="126">
                  <c:v>4.2803882782258604</c:v>
                </c:pt>
                <c:pt idx="127">
                  <c:v>7.5317115800723</c:v>
                </c:pt>
                <c:pt idx="128">
                  <c:v>7.6834671787791198</c:v>
                </c:pt>
                <c:pt idx="129">
                  <c:v>8.1194814540333198</c:v>
                </c:pt>
                <c:pt idx="130">
                  <c:v>8.5747664564065396</c:v>
                </c:pt>
                <c:pt idx="131">
                  <c:v>6.8990773171399002</c:v>
                </c:pt>
                <c:pt idx="132">
                  <c:v>12.1656793742658</c:v>
                </c:pt>
                <c:pt idx="133">
                  <c:v>9.9283214291285606</c:v>
                </c:pt>
                <c:pt idx="134">
                  <c:v>7.2147340441488499</c:v>
                </c:pt>
                <c:pt idx="135">
                  <c:v>7.4750743982968704</c:v>
                </c:pt>
                <c:pt idx="136">
                  <c:v>4.8861969493917297</c:v>
                </c:pt>
                <c:pt idx="137">
                  <c:v>2.1422769741469101</c:v>
                </c:pt>
                <c:pt idx="138">
                  <c:v>0.850825009823165</c:v>
                </c:pt>
                <c:pt idx="139">
                  <c:v>0.44956622659972101</c:v>
                </c:pt>
                <c:pt idx="140">
                  <c:v>0.33621579755800401</c:v>
                </c:pt>
                <c:pt idx="141">
                  <c:v>0.43823710173559699</c:v>
                </c:pt>
                <c:pt idx="142">
                  <c:v>0.282581742405903</c:v>
                </c:pt>
                <c:pt idx="143">
                  <c:v>0.199046028995851</c:v>
                </c:pt>
                <c:pt idx="144">
                  <c:v>0.15314612597288901</c:v>
                </c:pt>
                <c:pt idx="145">
                  <c:v>0.124829301346599</c:v>
                </c:pt>
                <c:pt idx="146">
                  <c:v>0.11172984612872</c:v>
                </c:pt>
                <c:pt idx="147">
                  <c:v>0.107167293854371</c:v>
                </c:pt>
                <c:pt idx="148">
                  <c:v>9.7621143979034194E-2</c:v>
                </c:pt>
                <c:pt idx="149">
                  <c:v>0.13268845766630599</c:v>
                </c:pt>
                <c:pt idx="150">
                  <c:v>0.12262671593598699</c:v>
                </c:pt>
                <c:pt idx="151">
                  <c:v>0.110291684035564</c:v>
                </c:pt>
                <c:pt idx="152">
                  <c:v>0.101664371368736</c:v>
                </c:pt>
                <c:pt idx="153">
                  <c:v>0.11938052821933801</c:v>
                </c:pt>
                <c:pt idx="154">
                  <c:v>0.11028904593117</c:v>
                </c:pt>
                <c:pt idx="155">
                  <c:v>0.53539140308574096</c:v>
                </c:pt>
                <c:pt idx="156">
                  <c:v>0.58789623151390702</c:v>
                </c:pt>
                <c:pt idx="157">
                  <c:v>0.39646242736542298</c:v>
                </c:pt>
                <c:pt idx="158">
                  <c:v>0.52262627026660402</c:v>
                </c:pt>
                <c:pt idx="159">
                  <c:v>0.37498003821436598</c:v>
                </c:pt>
                <c:pt idx="160">
                  <c:v>0.24388570493439701</c:v>
                </c:pt>
                <c:pt idx="161">
                  <c:v>0.52005370400761397</c:v>
                </c:pt>
                <c:pt idx="162">
                  <c:v>0.78760737483756404</c:v>
                </c:pt>
                <c:pt idx="163">
                  <c:v>2.77390039752646</c:v>
                </c:pt>
                <c:pt idx="164">
                  <c:v>4.6238862240570402</c:v>
                </c:pt>
                <c:pt idx="165">
                  <c:v>5.9168830307114497</c:v>
                </c:pt>
                <c:pt idx="166">
                  <c:v>2.2956495932029699</c:v>
                </c:pt>
                <c:pt idx="167">
                  <c:v>0.92461903320851802</c:v>
                </c:pt>
                <c:pt idx="168">
                  <c:v>0.80599543145361596</c:v>
                </c:pt>
                <c:pt idx="169">
                  <c:v>0.43576078514517302</c:v>
                </c:pt>
                <c:pt idx="170">
                  <c:v>0.27841726114077697</c:v>
                </c:pt>
                <c:pt idx="171">
                  <c:v>0.736747697391675</c:v>
                </c:pt>
                <c:pt idx="172">
                  <c:v>0.47402141054992197</c:v>
                </c:pt>
                <c:pt idx="173">
                  <c:v>0.29255619695887702</c:v>
                </c:pt>
                <c:pt idx="174">
                  <c:v>0.202956523676637</c:v>
                </c:pt>
                <c:pt idx="175">
                  <c:v>0.15706381443413001</c:v>
                </c:pt>
                <c:pt idx="176">
                  <c:v>0.13107802532534099</c:v>
                </c:pt>
                <c:pt idx="177">
                  <c:v>0.117852796333655</c:v>
                </c:pt>
                <c:pt idx="178">
                  <c:v>0.108408291748935</c:v>
                </c:pt>
                <c:pt idx="179">
                  <c:v>0.10464401952751801</c:v>
                </c:pt>
                <c:pt idx="180">
                  <c:v>0.10301363198260401</c:v>
                </c:pt>
                <c:pt idx="181">
                  <c:v>0.101300213949511</c:v>
                </c:pt>
                <c:pt idx="182">
                  <c:v>0.101155799835947</c:v>
                </c:pt>
                <c:pt idx="183">
                  <c:v>0.100457782811085</c:v>
                </c:pt>
                <c:pt idx="184">
                  <c:v>0.102992684728659</c:v>
                </c:pt>
                <c:pt idx="185">
                  <c:v>0.10312018732232101</c:v>
                </c:pt>
                <c:pt idx="186">
                  <c:v>0.106939137414018</c:v>
                </c:pt>
                <c:pt idx="187">
                  <c:v>0.240716729560597</c:v>
                </c:pt>
                <c:pt idx="188">
                  <c:v>0.210829890842999</c:v>
                </c:pt>
                <c:pt idx="189">
                  <c:v>0.16059399938455299</c:v>
                </c:pt>
              </c:numCache>
            </c:numRef>
          </c:yVal>
          <c:smooth val="1"/>
          <c:extLst>
            <c:ext xmlns:c16="http://schemas.microsoft.com/office/drawing/2014/chart" uri="{C3380CC4-5D6E-409C-BE32-E72D297353CC}">
              <c16:uniqueId val="{00000002-D60B-495A-99E5-61A6A3F4E3BB}"/>
            </c:ext>
          </c:extLst>
        </c:ser>
        <c:ser>
          <c:idx val="3"/>
          <c:order val="3"/>
          <c:tx>
            <c:strRef>
              <c:f>all!$E$1</c:f>
              <c:strCache>
                <c:ptCount val="1"/>
                <c:pt idx="0">
                  <c:v>UB</c:v>
                </c:pt>
              </c:strCache>
            </c:strRef>
          </c:tx>
          <c:spPr>
            <a:ln w="19050" cap="rnd">
              <a:solidFill>
                <a:schemeClr val="accent4"/>
              </a:solidFill>
              <a:round/>
            </a:ln>
            <a:effectLst/>
          </c:spPr>
          <c:marker>
            <c:symbol val="none"/>
          </c:marker>
          <c:xVal>
            <c:numRef>
              <c:f>all!$A$2:$A$191</c:f>
              <c:numCache>
                <c:formatCode>m/d/yyyy</c:formatCode>
                <c:ptCount val="190"/>
                <c:pt idx="0">
                  <c:v>39457</c:v>
                </c:pt>
                <c:pt idx="1">
                  <c:v>39467</c:v>
                </c:pt>
                <c:pt idx="2">
                  <c:v>39477</c:v>
                </c:pt>
                <c:pt idx="3">
                  <c:v>39487</c:v>
                </c:pt>
                <c:pt idx="4">
                  <c:v>39497</c:v>
                </c:pt>
                <c:pt idx="5">
                  <c:v>39507</c:v>
                </c:pt>
                <c:pt idx="6">
                  <c:v>39517</c:v>
                </c:pt>
                <c:pt idx="7">
                  <c:v>39527</c:v>
                </c:pt>
                <c:pt idx="8">
                  <c:v>39537</c:v>
                </c:pt>
                <c:pt idx="9">
                  <c:v>39547</c:v>
                </c:pt>
                <c:pt idx="10">
                  <c:v>39557</c:v>
                </c:pt>
                <c:pt idx="11">
                  <c:v>39567</c:v>
                </c:pt>
                <c:pt idx="12">
                  <c:v>39577</c:v>
                </c:pt>
                <c:pt idx="13">
                  <c:v>39587</c:v>
                </c:pt>
                <c:pt idx="14">
                  <c:v>39597</c:v>
                </c:pt>
                <c:pt idx="15">
                  <c:v>39607</c:v>
                </c:pt>
                <c:pt idx="16">
                  <c:v>39617</c:v>
                </c:pt>
                <c:pt idx="17">
                  <c:v>39627</c:v>
                </c:pt>
                <c:pt idx="18">
                  <c:v>39637</c:v>
                </c:pt>
                <c:pt idx="19">
                  <c:v>39647</c:v>
                </c:pt>
                <c:pt idx="20">
                  <c:v>39657</c:v>
                </c:pt>
                <c:pt idx="21">
                  <c:v>39667</c:v>
                </c:pt>
                <c:pt idx="22">
                  <c:v>39677</c:v>
                </c:pt>
                <c:pt idx="23">
                  <c:v>39687</c:v>
                </c:pt>
                <c:pt idx="24">
                  <c:v>39697</c:v>
                </c:pt>
                <c:pt idx="25">
                  <c:v>39707</c:v>
                </c:pt>
                <c:pt idx="26">
                  <c:v>39717</c:v>
                </c:pt>
                <c:pt idx="27">
                  <c:v>39727</c:v>
                </c:pt>
                <c:pt idx="28">
                  <c:v>39737</c:v>
                </c:pt>
                <c:pt idx="29">
                  <c:v>39747</c:v>
                </c:pt>
                <c:pt idx="30">
                  <c:v>39757</c:v>
                </c:pt>
                <c:pt idx="31">
                  <c:v>39767</c:v>
                </c:pt>
                <c:pt idx="32">
                  <c:v>39777</c:v>
                </c:pt>
                <c:pt idx="33">
                  <c:v>39787</c:v>
                </c:pt>
                <c:pt idx="34">
                  <c:v>39797</c:v>
                </c:pt>
                <c:pt idx="35">
                  <c:v>39807</c:v>
                </c:pt>
                <c:pt idx="36">
                  <c:v>39817</c:v>
                </c:pt>
                <c:pt idx="37">
                  <c:v>39827</c:v>
                </c:pt>
                <c:pt idx="38">
                  <c:v>39837</c:v>
                </c:pt>
                <c:pt idx="39">
                  <c:v>39847</c:v>
                </c:pt>
                <c:pt idx="40">
                  <c:v>39857</c:v>
                </c:pt>
                <c:pt idx="41">
                  <c:v>39867</c:v>
                </c:pt>
                <c:pt idx="42">
                  <c:v>39877</c:v>
                </c:pt>
                <c:pt idx="43">
                  <c:v>39887</c:v>
                </c:pt>
                <c:pt idx="44">
                  <c:v>39897</c:v>
                </c:pt>
                <c:pt idx="45">
                  <c:v>39907</c:v>
                </c:pt>
                <c:pt idx="46">
                  <c:v>39917</c:v>
                </c:pt>
                <c:pt idx="47">
                  <c:v>39927</c:v>
                </c:pt>
                <c:pt idx="48">
                  <c:v>39937</c:v>
                </c:pt>
                <c:pt idx="49">
                  <c:v>39947</c:v>
                </c:pt>
                <c:pt idx="50">
                  <c:v>39957</c:v>
                </c:pt>
                <c:pt idx="51">
                  <c:v>39967</c:v>
                </c:pt>
                <c:pt idx="52">
                  <c:v>39977</c:v>
                </c:pt>
                <c:pt idx="53">
                  <c:v>39987</c:v>
                </c:pt>
                <c:pt idx="54">
                  <c:v>39997</c:v>
                </c:pt>
                <c:pt idx="55">
                  <c:v>40007</c:v>
                </c:pt>
                <c:pt idx="56">
                  <c:v>40017</c:v>
                </c:pt>
                <c:pt idx="57">
                  <c:v>40027</c:v>
                </c:pt>
                <c:pt idx="58">
                  <c:v>40037</c:v>
                </c:pt>
                <c:pt idx="59">
                  <c:v>40047</c:v>
                </c:pt>
                <c:pt idx="60">
                  <c:v>40057</c:v>
                </c:pt>
                <c:pt idx="61">
                  <c:v>40067</c:v>
                </c:pt>
                <c:pt idx="62">
                  <c:v>40077</c:v>
                </c:pt>
                <c:pt idx="63">
                  <c:v>40087</c:v>
                </c:pt>
                <c:pt idx="64">
                  <c:v>40097</c:v>
                </c:pt>
                <c:pt idx="65">
                  <c:v>40107</c:v>
                </c:pt>
                <c:pt idx="66">
                  <c:v>40117</c:v>
                </c:pt>
                <c:pt idx="67">
                  <c:v>40127</c:v>
                </c:pt>
                <c:pt idx="68">
                  <c:v>40137</c:v>
                </c:pt>
                <c:pt idx="69">
                  <c:v>40147</c:v>
                </c:pt>
                <c:pt idx="70">
                  <c:v>40157</c:v>
                </c:pt>
                <c:pt idx="71">
                  <c:v>40167</c:v>
                </c:pt>
                <c:pt idx="72">
                  <c:v>40177</c:v>
                </c:pt>
                <c:pt idx="73">
                  <c:v>40187</c:v>
                </c:pt>
                <c:pt idx="74">
                  <c:v>40197</c:v>
                </c:pt>
                <c:pt idx="75">
                  <c:v>40207</c:v>
                </c:pt>
                <c:pt idx="76">
                  <c:v>40217</c:v>
                </c:pt>
                <c:pt idx="77">
                  <c:v>40227</c:v>
                </c:pt>
                <c:pt idx="78">
                  <c:v>40237</c:v>
                </c:pt>
                <c:pt idx="79">
                  <c:v>40247</c:v>
                </c:pt>
                <c:pt idx="80">
                  <c:v>40257</c:v>
                </c:pt>
                <c:pt idx="81">
                  <c:v>40267</c:v>
                </c:pt>
                <c:pt idx="82">
                  <c:v>40277</c:v>
                </c:pt>
                <c:pt idx="83">
                  <c:v>40287</c:v>
                </c:pt>
                <c:pt idx="84">
                  <c:v>40297</c:v>
                </c:pt>
                <c:pt idx="85">
                  <c:v>40307</c:v>
                </c:pt>
                <c:pt idx="86">
                  <c:v>40317</c:v>
                </c:pt>
                <c:pt idx="87">
                  <c:v>40327</c:v>
                </c:pt>
                <c:pt idx="88">
                  <c:v>40337</c:v>
                </c:pt>
                <c:pt idx="89">
                  <c:v>40347</c:v>
                </c:pt>
                <c:pt idx="90">
                  <c:v>40357</c:v>
                </c:pt>
                <c:pt idx="91">
                  <c:v>40367</c:v>
                </c:pt>
                <c:pt idx="92">
                  <c:v>40377</c:v>
                </c:pt>
                <c:pt idx="93">
                  <c:v>40387</c:v>
                </c:pt>
                <c:pt idx="94">
                  <c:v>40397</c:v>
                </c:pt>
                <c:pt idx="95">
                  <c:v>40407</c:v>
                </c:pt>
                <c:pt idx="96">
                  <c:v>40417</c:v>
                </c:pt>
                <c:pt idx="97">
                  <c:v>40427</c:v>
                </c:pt>
                <c:pt idx="98">
                  <c:v>40437</c:v>
                </c:pt>
                <c:pt idx="99">
                  <c:v>40447</c:v>
                </c:pt>
                <c:pt idx="100">
                  <c:v>40457</c:v>
                </c:pt>
                <c:pt idx="101">
                  <c:v>40467</c:v>
                </c:pt>
                <c:pt idx="102">
                  <c:v>40477</c:v>
                </c:pt>
                <c:pt idx="103">
                  <c:v>40487</c:v>
                </c:pt>
                <c:pt idx="104">
                  <c:v>40497</c:v>
                </c:pt>
                <c:pt idx="105">
                  <c:v>40507</c:v>
                </c:pt>
                <c:pt idx="106">
                  <c:v>40517</c:v>
                </c:pt>
                <c:pt idx="107">
                  <c:v>40527</c:v>
                </c:pt>
                <c:pt idx="108">
                  <c:v>40537</c:v>
                </c:pt>
                <c:pt idx="109">
                  <c:v>40547</c:v>
                </c:pt>
                <c:pt idx="110">
                  <c:v>40557</c:v>
                </c:pt>
                <c:pt idx="111">
                  <c:v>40567</c:v>
                </c:pt>
                <c:pt idx="112">
                  <c:v>40577</c:v>
                </c:pt>
                <c:pt idx="113">
                  <c:v>40587</c:v>
                </c:pt>
                <c:pt idx="114">
                  <c:v>40597</c:v>
                </c:pt>
                <c:pt idx="115">
                  <c:v>40607</c:v>
                </c:pt>
                <c:pt idx="116">
                  <c:v>40617</c:v>
                </c:pt>
                <c:pt idx="117">
                  <c:v>40627</c:v>
                </c:pt>
                <c:pt idx="118">
                  <c:v>40637</c:v>
                </c:pt>
                <c:pt idx="119">
                  <c:v>40647</c:v>
                </c:pt>
                <c:pt idx="120">
                  <c:v>40657</c:v>
                </c:pt>
                <c:pt idx="121">
                  <c:v>40667</c:v>
                </c:pt>
                <c:pt idx="122">
                  <c:v>40677</c:v>
                </c:pt>
                <c:pt idx="123">
                  <c:v>40687</c:v>
                </c:pt>
                <c:pt idx="124">
                  <c:v>40697</c:v>
                </c:pt>
                <c:pt idx="125">
                  <c:v>40707</c:v>
                </c:pt>
                <c:pt idx="126">
                  <c:v>40717</c:v>
                </c:pt>
                <c:pt idx="127">
                  <c:v>40727</c:v>
                </c:pt>
                <c:pt idx="128">
                  <c:v>40737</c:v>
                </c:pt>
                <c:pt idx="129">
                  <c:v>40747</c:v>
                </c:pt>
                <c:pt idx="130">
                  <c:v>40757</c:v>
                </c:pt>
                <c:pt idx="131">
                  <c:v>40767</c:v>
                </c:pt>
                <c:pt idx="132">
                  <c:v>40777</c:v>
                </c:pt>
                <c:pt idx="133">
                  <c:v>40787</c:v>
                </c:pt>
                <c:pt idx="134">
                  <c:v>40797</c:v>
                </c:pt>
                <c:pt idx="135">
                  <c:v>40807</c:v>
                </c:pt>
                <c:pt idx="136">
                  <c:v>40817</c:v>
                </c:pt>
                <c:pt idx="137">
                  <c:v>40827</c:v>
                </c:pt>
                <c:pt idx="138">
                  <c:v>40837</c:v>
                </c:pt>
                <c:pt idx="139">
                  <c:v>40847</c:v>
                </c:pt>
                <c:pt idx="140">
                  <c:v>40857</c:v>
                </c:pt>
                <c:pt idx="141">
                  <c:v>40867</c:v>
                </c:pt>
                <c:pt idx="142">
                  <c:v>40877</c:v>
                </c:pt>
                <c:pt idx="143">
                  <c:v>40887</c:v>
                </c:pt>
                <c:pt idx="144">
                  <c:v>40897</c:v>
                </c:pt>
                <c:pt idx="145">
                  <c:v>40907</c:v>
                </c:pt>
                <c:pt idx="146">
                  <c:v>40917</c:v>
                </c:pt>
                <c:pt idx="147">
                  <c:v>40927</c:v>
                </c:pt>
                <c:pt idx="148">
                  <c:v>40937</c:v>
                </c:pt>
                <c:pt idx="149">
                  <c:v>40947</c:v>
                </c:pt>
                <c:pt idx="150">
                  <c:v>40957</c:v>
                </c:pt>
                <c:pt idx="151">
                  <c:v>40967</c:v>
                </c:pt>
                <c:pt idx="152">
                  <c:v>40977</c:v>
                </c:pt>
                <c:pt idx="153">
                  <c:v>40987</c:v>
                </c:pt>
                <c:pt idx="154">
                  <c:v>40997</c:v>
                </c:pt>
                <c:pt idx="155">
                  <c:v>41007</c:v>
                </c:pt>
                <c:pt idx="156">
                  <c:v>41017</c:v>
                </c:pt>
                <c:pt idx="157">
                  <c:v>41027</c:v>
                </c:pt>
                <c:pt idx="158">
                  <c:v>41037</c:v>
                </c:pt>
                <c:pt idx="159">
                  <c:v>41047</c:v>
                </c:pt>
                <c:pt idx="160">
                  <c:v>41057</c:v>
                </c:pt>
                <c:pt idx="161">
                  <c:v>41067</c:v>
                </c:pt>
                <c:pt idx="162">
                  <c:v>41077</c:v>
                </c:pt>
                <c:pt idx="163">
                  <c:v>41087</c:v>
                </c:pt>
                <c:pt idx="164">
                  <c:v>41097</c:v>
                </c:pt>
                <c:pt idx="165">
                  <c:v>41107</c:v>
                </c:pt>
                <c:pt idx="166">
                  <c:v>41117</c:v>
                </c:pt>
                <c:pt idx="167">
                  <c:v>41127</c:v>
                </c:pt>
                <c:pt idx="168">
                  <c:v>41137</c:v>
                </c:pt>
                <c:pt idx="169">
                  <c:v>41147</c:v>
                </c:pt>
                <c:pt idx="170">
                  <c:v>41157</c:v>
                </c:pt>
                <c:pt idx="171">
                  <c:v>41167</c:v>
                </c:pt>
                <c:pt idx="172">
                  <c:v>41177</c:v>
                </c:pt>
                <c:pt idx="173">
                  <c:v>41187</c:v>
                </c:pt>
                <c:pt idx="174">
                  <c:v>41197</c:v>
                </c:pt>
                <c:pt idx="175">
                  <c:v>41207</c:v>
                </c:pt>
                <c:pt idx="176">
                  <c:v>41217</c:v>
                </c:pt>
                <c:pt idx="177">
                  <c:v>41227</c:v>
                </c:pt>
                <c:pt idx="178">
                  <c:v>41237</c:v>
                </c:pt>
                <c:pt idx="179">
                  <c:v>41247</c:v>
                </c:pt>
                <c:pt idx="180">
                  <c:v>41257</c:v>
                </c:pt>
                <c:pt idx="181">
                  <c:v>41267</c:v>
                </c:pt>
                <c:pt idx="182">
                  <c:v>41277</c:v>
                </c:pt>
                <c:pt idx="183">
                  <c:v>41287</c:v>
                </c:pt>
                <c:pt idx="184">
                  <c:v>41297</c:v>
                </c:pt>
                <c:pt idx="185">
                  <c:v>41307</c:v>
                </c:pt>
                <c:pt idx="186">
                  <c:v>41317</c:v>
                </c:pt>
                <c:pt idx="187">
                  <c:v>41327</c:v>
                </c:pt>
                <c:pt idx="188">
                  <c:v>41337</c:v>
                </c:pt>
                <c:pt idx="189">
                  <c:v>41347</c:v>
                </c:pt>
              </c:numCache>
            </c:numRef>
          </c:xVal>
          <c:yVal>
            <c:numRef>
              <c:f>all!$E$2:$E$191</c:f>
              <c:numCache>
                <c:formatCode>General</c:formatCode>
                <c:ptCount val="190"/>
                <c:pt idx="0">
                  <c:v>4.5493886961535902E-3</c:v>
                </c:pt>
                <c:pt idx="1">
                  <c:v>7.4189593678857697E-3</c:v>
                </c:pt>
                <c:pt idx="2">
                  <c:v>1.3955655171535601E-2</c:v>
                </c:pt>
                <c:pt idx="3">
                  <c:v>1.0316626593478999E-2</c:v>
                </c:pt>
                <c:pt idx="4">
                  <c:v>1.20129955200348E-2</c:v>
                </c:pt>
                <c:pt idx="5">
                  <c:v>9.4547188973417191E-3</c:v>
                </c:pt>
                <c:pt idx="6">
                  <c:v>9.1497913038209693E-3</c:v>
                </c:pt>
                <c:pt idx="7">
                  <c:v>7.5322031529258104E-3</c:v>
                </c:pt>
                <c:pt idx="8">
                  <c:v>6.2074440719360599E-3</c:v>
                </c:pt>
                <c:pt idx="9">
                  <c:v>1.95783298542406E-2</c:v>
                </c:pt>
                <c:pt idx="10">
                  <c:v>1.52982145698622E-2</c:v>
                </c:pt>
                <c:pt idx="11">
                  <c:v>1.14642354731051E-2</c:v>
                </c:pt>
                <c:pt idx="12">
                  <c:v>3.8452847560474103E-2</c:v>
                </c:pt>
                <c:pt idx="13">
                  <c:v>6.9231979801121099E-2</c:v>
                </c:pt>
                <c:pt idx="14">
                  <c:v>0.29324485853764798</c:v>
                </c:pt>
                <c:pt idx="15">
                  <c:v>0.81762723009120897</c:v>
                </c:pt>
                <c:pt idx="16">
                  <c:v>4.5977615260062903</c:v>
                </c:pt>
                <c:pt idx="17">
                  <c:v>5.9494280001166997</c:v>
                </c:pt>
                <c:pt idx="18">
                  <c:v>6.8867236956417601</c:v>
                </c:pt>
                <c:pt idx="19">
                  <c:v>7.6185134016017102</c:v>
                </c:pt>
                <c:pt idx="20">
                  <c:v>7.6470395107083897</c:v>
                </c:pt>
                <c:pt idx="21">
                  <c:v>8.2858574462200405</c:v>
                </c:pt>
                <c:pt idx="22">
                  <c:v>8.7636287248390303</c:v>
                </c:pt>
                <c:pt idx="23">
                  <c:v>10.3571861187091</c:v>
                </c:pt>
                <c:pt idx="24">
                  <c:v>8.4298332442699699</c:v>
                </c:pt>
                <c:pt idx="25">
                  <c:v>6.9031955496063597</c:v>
                </c:pt>
                <c:pt idx="26">
                  <c:v>5.5999860011029599</c:v>
                </c:pt>
                <c:pt idx="27">
                  <c:v>6.7650493071606297</c:v>
                </c:pt>
                <c:pt idx="28">
                  <c:v>5.0733375090656496</c:v>
                </c:pt>
                <c:pt idx="29">
                  <c:v>3.7180080474748398</c:v>
                </c:pt>
                <c:pt idx="30">
                  <c:v>2.5720973692568698</c:v>
                </c:pt>
                <c:pt idx="31">
                  <c:v>1.70612111647571</c:v>
                </c:pt>
                <c:pt idx="32">
                  <c:v>1.14227891329242</c:v>
                </c:pt>
                <c:pt idx="33">
                  <c:v>0.77285109934492002</c:v>
                </c:pt>
                <c:pt idx="34">
                  <c:v>0.59613509249475405</c:v>
                </c:pt>
                <c:pt idx="35">
                  <c:v>0.54076256914975196</c:v>
                </c:pt>
                <c:pt idx="36">
                  <c:v>0.52172160232118403</c:v>
                </c:pt>
                <c:pt idx="37">
                  <c:v>0.50935211310293405</c:v>
                </c:pt>
                <c:pt idx="38">
                  <c:v>0.50173289710348101</c:v>
                </c:pt>
                <c:pt idx="39">
                  <c:v>0.49655190295900897</c:v>
                </c:pt>
                <c:pt idx="40">
                  <c:v>0.49163080923504798</c:v>
                </c:pt>
                <c:pt idx="41">
                  <c:v>0.48676163034442299</c:v>
                </c:pt>
                <c:pt idx="42">
                  <c:v>0.482464367018685</c:v>
                </c:pt>
                <c:pt idx="43">
                  <c:v>0.47805918318361101</c:v>
                </c:pt>
                <c:pt idx="44">
                  <c:v>0.47609283744834102</c:v>
                </c:pt>
                <c:pt idx="45">
                  <c:v>0.472698051245874</c:v>
                </c:pt>
                <c:pt idx="46">
                  <c:v>0.46775409475305002</c:v>
                </c:pt>
                <c:pt idx="47">
                  <c:v>0.46295189321227498</c:v>
                </c:pt>
                <c:pt idx="48">
                  <c:v>0.47339635573953798</c:v>
                </c:pt>
                <c:pt idx="49">
                  <c:v>0.692736737609427</c:v>
                </c:pt>
                <c:pt idx="50">
                  <c:v>5.3088827920814596</c:v>
                </c:pt>
                <c:pt idx="51">
                  <c:v>3.6435031663103601</c:v>
                </c:pt>
                <c:pt idx="52">
                  <c:v>2.4778232692194599</c:v>
                </c:pt>
                <c:pt idx="53">
                  <c:v>1.73697797995284</c:v>
                </c:pt>
                <c:pt idx="54">
                  <c:v>6.1507198592474301</c:v>
                </c:pt>
                <c:pt idx="55">
                  <c:v>4.6133349196482403</c:v>
                </c:pt>
                <c:pt idx="56">
                  <c:v>5.19189005089369</c:v>
                </c:pt>
                <c:pt idx="57">
                  <c:v>21.120192531097601</c:v>
                </c:pt>
                <c:pt idx="58">
                  <c:v>18.639798188752799</c:v>
                </c:pt>
                <c:pt idx="59">
                  <c:v>18.719336515142899</c:v>
                </c:pt>
                <c:pt idx="60">
                  <c:v>14.874396854975499</c:v>
                </c:pt>
                <c:pt idx="61">
                  <c:v>12.423176343919</c:v>
                </c:pt>
                <c:pt idx="62">
                  <c:v>9.5930122907912807</c:v>
                </c:pt>
                <c:pt idx="63">
                  <c:v>7.0149719062158002</c:v>
                </c:pt>
                <c:pt idx="64">
                  <c:v>6.47238029311539</c:v>
                </c:pt>
                <c:pt idx="65">
                  <c:v>5.1561488572169001</c:v>
                </c:pt>
                <c:pt idx="66">
                  <c:v>3.80265828366313</c:v>
                </c:pt>
                <c:pt idx="67">
                  <c:v>2.68553619796785</c:v>
                </c:pt>
                <c:pt idx="68">
                  <c:v>1.8892115065837001</c:v>
                </c:pt>
                <c:pt idx="69">
                  <c:v>1.39938311472417</c:v>
                </c:pt>
                <c:pt idx="70">
                  <c:v>1.1916263130529301</c:v>
                </c:pt>
                <c:pt idx="71">
                  <c:v>1.10820885383016</c:v>
                </c:pt>
                <c:pt idx="72">
                  <c:v>1.08401186275107</c:v>
                </c:pt>
                <c:pt idx="73">
                  <c:v>1.06087399338355</c:v>
                </c:pt>
                <c:pt idx="74">
                  <c:v>1.0431948983929999</c:v>
                </c:pt>
                <c:pt idx="75">
                  <c:v>1.03274240610373</c:v>
                </c:pt>
                <c:pt idx="76">
                  <c:v>1.07235442627827</c:v>
                </c:pt>
                <c:pt idx="77">
                  <c:v>1.04144653071532</c:v>
                </c:pt>
                <c:pt idx="78">
                  <c:v>1.0175892875283401</c:v>
                </c:pt>
                <c:pt idx="79">
                  <c:v>1.0000898013028801</c:v>
                </c:pt>
                <c:pt idx="80">
                  <c:v>0.990469893890908</c:v>
                </c:pt>
                <c:pt idx="81">
                  <c:v>0.98083666719683504</c:v>
                </c:pt>
                <c:pt idx="82">
                  <c:v>0.97223476332381098</c:v>
                </c:pt>
                <c:pt idx="83">
                  <c:v>0.98450668834850696</c:v>
                </c:pt>
                <c:pt idx="84">
                  <c:v>1.08354069650066</c:v>
                </c:pt>
                <c:pt idx="85">
                  <c:v>1.3519387280671999</c:v>
                </c:pt>
                <c:pt idx="86">
                  <c:v>1.12883547904524</c:v>
                </c:pt>
                <c:pt idx="87">
                  <c:v>4.8421131733653304</c:v>
                </c:pt>
                <c:pt idx="88">
                  <c:v>3.0143220275037899</c:v>
                </c:pt>
                <c:pt idx="89">
                  <c:v>2.4159182147471201</c:v>
                </c:pt>
                <c:pt idx="90">
                  <c:v>2.2765988448180301</c:v>
                </c:pt>
                <c:pt idx="91">
                  <c:v>2.8473661295212298</c:v>
                </c:pt>
                <c:pt idx="92">
                  <c:v>9.3850077542678694</c:v>
                </c:pt>
                <c:pt idx="93">
                  <c:v>9.5232251497698801</c:v>
                </c:pt>
                <c:pt idx="94">
                  <c:v>9.1303274127760492</c:v>
                </c:pt>
                <c:pt idx="95">
                  <c:v>10.4933218464414</c:v>
                </c:pt>
                <c:pt idx="96">
                  <c:v>17.220921667774</c:v>
                </c:pt>
                <c:pt idx="97">
                  <c:v>14.919075067980399</c:v>
                </c:pt>
                <c:pt idx="98">
                  <c:v>14.2128098172942</c:v>
                </c:pt>
                <c:pt idx="99">
                  <c:v>11.6088139530523</c:v>
                </c:pt>
                <c:pt idx="100">
                  <c:v>8.8394007858250205</c:v>
                </c:pt>
                <c:pt idx="101">
                  <c:v>7.0431375930480202</c:v>
                </c:pt>
                <c:pt idx="102">
                  <c:v>5.2987247937313802</c:v>
                </c:pt>
                <c:pt idx="103">
                  <c:v>3.7970310393522402</c:v>
                </c:pt>
                <c:pt idx="104">
                  <c:v>3.0349590488917402</c:v>
                </c:pt>
                <c:pt idx="105">
                  <c:v>2.3976790266574799</c:v>
                </c:pt>
                <c:pt idx="106">
                  <c:v>1.9306906771779699</c:v>
                </c:pt>
                <c:pt idx="107">
                  <c:v>1.6843453714415599</c:v>
                </c:pt>
                <c:pt idx="108">
                  <c:v>1.54130017556444</c:v>
                </c:pt>
                <c:pt idx="109">
                  <c:v>1.54558164785026</c:v>
                </c:pt>
                <c:pt idx="110">
                  <c:v>1.47912049733868</c:v>
                </c:pt>
                <c:pt idx="111">
                  <c:v>1.4407239423104301</c:v>
                </c:pt>
                <c:pt idx="112">
                  <c:v>1.41403540142893</c:v>
                </c:pt>
                <c:pt idx="113">
                  <c:v>1.39525021647312</c:v>
                </c:pt>
                <c:pt idx="114">
                  <c:v>1.4153091967835401</c:v>
                </c:pt>
                <c:pt idx="115">
                  <c:v>1.3910195928772999</c:v>
                </c:pt>
                <c:pt idx="116">
                  <c:v>1.3768261615191999</c:v>
                </c:pt>
                <c:pt idx="117">
                  <c:v>1.3583187999789801</c:v>
                </c:pt>
                <c:pt idx="118">
                  <c:v>1.5683873714046099</c:v>
                </c:pt>
                <c:pt idx="119">
                  <c:v>1.84511170402805</c:v>
                </c:pt>
                <c:pt idx="120">
                  <c:v>1.65386732201858</c:v>
                </c:pt>
                <c:pt idx="121">
                  <c:v>3.2688732824322901</c:v>
                </c:pt>
                <c:pt idx="122">
                  <c:v>3.04317710479835</c:v>
                </c:pt>
                <c:pt idx="123">
                  <c:v>7.1014867218567002</c:v>
                </c:pt>
                <c:pt idx="124">
                  <c:v>5.9914667145847798</c:v>
                </c:pt>
                <c:pt idx="125">
                  <c:v>5.8679561101277304</c:v>
                </c:pt>
                <c:pt idx="126">
                  <c:v>10.0080719420677</c:v>
                </c:pt>
                <c:pt idx="127">
                  <c:v>21.0737435071836</c:v>
                </c:pt>
                <c:pt idx="128">
                  <c:v>17.555497535656102</c:v>
                </c:pt>
                <c:pt idx="129">
                  <c:v>17.681821900457098</c:v>
                </c:pt>
                <c:pt idx="130">
                  <c:v>18.361365256837399</c:v>
                </c:pt>
                <c:pt idx="131">
                  <c:v>16.600396125040302</c:v>
                </c:pt>
                <c:pt idx="132">
                  <c:v>29.4733843966089</c:v>
                </c:pt>
                <c:pt idx="133">
                  <c:v>24.096091109184201</c:v>
                </c:pt>
                <c:pt idx="134">
                  <c:v>20.293863161219999</c:v>
                </c:pt>
                <c:pt idx="135">
                  <c:v>18.108584858103701</c:v>
                </c:pt>
                <c:pt idx="136">
                  <c:v>14.950376540389801</c:v>
                </c:pt>
                <c:pt idx="137">
                  <c:v>11.417843720829101</c:v>
                </c:pt>
                <c:pt idx="138">
                  <c:v>8.1952438667660505</c:v>
                </c:pt>
                <c:pt idx="139">
                  <c:v>5.7265396473941301</c:v>
                </c:pt>
                <c:pt idx="140">
                  <c:v>4.00252247504985</c:v>
                </c:pt>
                <c:pt idx="141">
                  <c:v>3.0711064299493902</c:v>
                </c:pt>
                <c:pt idx="142">
                  <c:v>2.6719347022319599</c:v>
                </c:pt>
                <c:pt idx="143">
                  <c:v>2.4811454608040702</c:v>
                </c:pt>
                <c:pt idx="144">
                  <c:v>2.3978869289798901</c:v>
                </c:pt>
                <c:pt idx="145">
                  <c:v>2.3464674879647198</c:v>
                </c:pt>
                <c:pt idx="146">
                  <c:v>2.32451897517717</c:v>
                </c:pt>
                <c:pt idx="147">
                  <c:v>2.3006729139776301</c:v>
                </c:pt>
                <c:pt idx="148">
                  <c:v>2.28099000328353</c:v>
                </c:pt>
                <c:pt idx="149">
                  <c:v>2.2946983806362198</c:v>
                </c:pt>
                <c:pt idx="150">
                  <c:v>2.2547634558174301</c:v>
                </c:pt>
                <c:pt idx="151">
                  <c:v>2.22537465813891</c:v>
                </c:pt>
                <c:pt idx="152">
                  <c:v>2.2019995257560598</c:v>
                </c:pt>
                <c:pt idx="153">
                  <c:v>2.2050389012537601</c:v>
                </c:pt>
                <c:pt idx="154">
                  <c:v>2.1728250251002201</c:v>
                </c:pt>
                <c:pt idx="155">
                  <c:v>3.36481903363928</c:v>
                </c:pt>
                <c:pt idx="156">
                  <c:v>2.9120629225605699</c:v>
                </c:pt>
                <c:pt idx="157">
                  <c:v>2.5111378430826301</c:v>
                </c:pt>
                <c:pt idx="158">
                  <c:v>2.5643935047783901</c:v>
                </c:pt>
                <c:pt idx="159">
                  <c:v>2.3698416519090402</c:v>
                </c:pt>
                <c:pt idx="160">
                  <c:v>2.20627869255856</c:v>
                </c:pt>
                <c:pt idx="161">
                  <c:v>2.58180635863383</c:v>
                </c:pt>
                <c:pt idx="162">
                  <c:v>3.00171135629494</c:v>
                </c:pt>
                <c:pt idx="163">
                  <c:v>9.7049001817759493</c:v>
                </c:pt>
                <c:pt idx="164">
                  <c:v>11.594449140922301</c:v>
                </c:pt>
                <c:pt idx="165">
                  <c:v>12.8758144832314</c:v>
                </c:pt>
                <c:pt idx="166">
                  <c:v>9.1833150258889091</c:v>
                </c:pt>
                <c:pt idx="167">
                  <c:v>6.6465164417563596</c:v>
                </c:pt>
                <c:pt idx="168">
                  <c:v>4.9186271279422797</c:v>
                </c:pt>
                <c:pt idx="169">
                  <c:v>3.6563766605483701</c:v>
                </c:pt>
                <c:pt idx="170">
                  <c:v>2.8004157421345401</c:v>
                </c:pt>
                <c:pt idx="171">
                  <c:v>2.71317152750651</c:v>
                </c:pt>
                <c:pt idx="172">
                  <c:v>2.4470730696843099</c:v>
                </c:pt>
                <c:pt idx="173">
                  <c:v>2.2824353213078501</c:v>
                </c:pt>
                <c:pt idx="174">
                  <c:v>2.1854489608343401</c:v>
                </c:pt>
                <c:pt idx="175">
                  <c:v>2.1194074303881298</c:v>
                </c:pt>
                <c:pt idx="176">
                  <c:v>2.0910564438820201</c:v>
                </c:pt>
                <c:pt idx="177">
                  <c:v>2.0715829562600501</c:v>
                </c:pt>
                <c:pt idx="178">
                  <c:v>2.0522959633868001</c:v>
                </c:pt>
                <c:pt idx="179">
                  <c:v>2.03419608639883</c:v>
                </c:pt>
                <c:pt idx="180">
                  <c:v>2.0156647132420198</c:v>
                </c:pt>
                <c:pt idx="181">
                  <c:v>1.99767146378297</c:v>
                </c:pt>
                <c:pt idx="182">
                  <c:v>1.98255397032189</c:v>
                </c:pt>
                <c:pt idx="183">
                  <c:v>1.96370646752583</c:v>
                </c:pt>
                <c:pt idx="184">
                  <c:v>1.9504282124785901</c:v>
                </c:pt>
                <c:pt idx="185">
                  <c:v>1.9341514197629099</c:v>
                </c:pt>
                <c:pt idx="186">
                  <c:v>1.9206968780595799</c:v>
                </c:pt>
                <c:pt idx="187">
                  <c:v>2.06558330098497</c:v>
                </c:pt>
                <c:pt idx="188">
                  <c:v>1.96971207892418</c:v>
                </c:pt>
                <c:pt idx="189">
                  <c:v>1.9089271596402699</c:v>
                </c:pt>
              </c:numCache>
            </c:numRef>
          </c:yVal>
          <c:smooth val="1"/>
          <c:extLst>
            <c:ext xmlns:c16="http://schemas.microsoft.com/office/drawing/2014/chart" uri="{C3380CC4-5D6E-409C-BE32-E72D297353CC}">
              <c16:uniqueId val="{00000003-D60B-495A-99E5-61A6A3F4E3BB}"/>
            </c:ext>
          </c:extLst>
        </c:ser>
        <c:dLbls>
          <c:showLegendKey val="0"/>
          <c:showVal val="0"/>
          <c:showCatName val="0"/>
          <c:showSerName val="0"/>
          <c:showPercent val="0"/>
          <c:showBubbleSize val="0"/>
        </c:dLbls>
        <c:axId val="483904136"/>
        <c:axId val="483907744"/>
      </c:scatterChart>
      <c:valAx>
        <c:axId val="483904136"/>
        <c:scaling>
          <c:orientation val="minMax"/>
          <c:min val="393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3907744"/>
        <c:crosses val="autoZero"/>
        <c:crossBetween val="midCat"/>
      </c:valAx>
      <c:valAx>
        <c:axId val="483907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a:t>Discharge (mm/day)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39041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3" y="3"/>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8"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8" y="3602038"/>
            <a:ext cx="8791575" cy="1655762"/>
          </a:xfrm>
        </p:spPr>
        <p:txBody>
          <a:bodyPr>
            <a:normAutofit/>
          </a:bodyPr>
          <a:lstStyle>
            <a:lvl1pPr marL="0" indent="0" algn="l">
              <a:buNone/>
              <a:defRPr sz="2000" cap="all" baseline="0">
                <a:solidFill>
                  <a:schemeClr val="tx2"/>
                </a:solidFill>
              </a:defRPr>
            </a:lvl1pPr>
            <a:lvl2pPr marL="457231" indent="0" algn="ctr">
              <a:buNone/>
              <a:defRPr sz="2000"/>
            </a:lvl2pPr>
            <a:lvl3pPr marL="914463" indent="0" algn="ctr">
              <a:buNone/>
              <a:defRPr sz="1800"/>
            </a:lvl3pPr>
            <a:lvl4pPr marL="1371696" indent="0" algn="ctr">
              <a:buNone/>
              <a:defRPr sz="1600"/>
            </a:lvl4pPr>
            <a:lvl5pPr marL="1828927" indent="0" algn="ctr">
              <a:buNone/>
              <a:defRPr sz="1600"/>
            </a:lvl5pPr>
            <a:lvl6pPr marL="2286159" indent="0" algn="ctr">
              <a:buNone/>
              <a:defRPr sz="1600"/>
            </a:lvl6pPr>
            <a:lvl7pPr marL="2743390" indent="0" algn="ctr">
              <a:buNone/>
              <a:defRPr sz="1600"/>
            </a:lvl7pPr>
            <a:lvl8pPr marL="3200622" indent="0" algn="ctr">
              <a:buNone/>
              <a:defRPr sz="1600"/>
            </a:lvl8pPr>
            <a:lvl9pPr marL="365785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5"/>
            <a:ext cx="2743200" cy="365125"/>
          </a:xfrm>
        </p:spPr>
        <p:txBody>
          <a:bodyPr/>
          <a:lstStyle/>
          <a:p>
            <a:fld id="{7136CFD2-665A-4ADC-B9D0-87E94E8F338E}" type="datetimeFigureOut">
              <a:rPr lang="en-IN" smtClean="0"/>
              <a:t>25-05-2022</a:t>
            </a:fld>
            <a:endParaRPr lang="en-IN"/>
          </a:p>
        </p:txBody>
      </p:sp>
      <p:sp>
        <p:nvSpPr>
          <p:cNvPr id="5" name="Footer Placeholder 4"/>
          <p:cNvSpPr>
            <a:spLocks noGrp="1"/>
          </p:cNvSpPr>
          <p:nvPr>
            <p:ph type="ftr" sz="quarter" idx="11"/>
          </p:nvPr>
        </p:nvSpPr>
        <p:spPr>
          <a:xfrm>
            <a:off x="1876426" y="5410205"/>
            <a:ext cx="5124887" cy="365125"/>
          </a:xfrm>
        </p:spPr>
        <p:txBody>
          <a:bodyPr/>
          <a:lstStyle/>
          <a:p>
            <a:endParaRPr lang="en-IN"/>
          </a:p>
        </p:txBody>
      </p:sp>
      <p:sp>
        <p:nvSpPr>
          <p:cNvPr id="6" name="Slide Number Placeholder 5"/>
          <p:cNvSpPr>
            <a:spLocks noGrp="1"/>
          </p:cNvSpPr>
          <p:nvPr>
            <p:ph type="sldNum" sz="quarter" idx="12"/>
          </p:nvPr>
        </p:nvSpPr>
        <p:spPr>
          <a:xfrm>
            <a:off x="9896915" y="5410204"/>
            <a:ext cx="771089" cy="365125"/>
          </a:xfrm>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97416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4304669"/>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7"/>
            <a:ext cx="9912355"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7" y="5124020"/>
            <a:ext cx="9910859" cy="682472"/>
          </a:xfrm>
        </p:spPr>
        <p:txBody>
          <a:bodyPr>
            <a:normAutofit/>
          </a:bodyPr>
          <a:lstStyle>
            <a:lvl1pPr marL="0" indent="0">
              <a:buNone/>
              <a:defRPr sz="1600"/>
            </a:lvl1pPr>
            <a:lvl2pPr marL="457231" indent="0">
              <a:buNone/>
              <a:defRPr sz="1400"/>
            </a:lvl2pPr>
            <a:lvl3pPr marL="914463" indent="0">
              <a:buNone/>
              <a:defRPr sz="1200"/>
            </a:lvl3pPr>
            <a:lvl4pPr marL="1371696" indent="0">
              <a:buNone/>
              <a:defRPr sz="1000"/>
            </a:lvl4pPr>
            <a:lvl5pPr marL="1828927" indent="0">
              <a:buNone/>
              <a:defRPr sz="1000"/>
            </a:lvl5pPr>
            <a:lvl6pPr marL="2286159" indent="0">
              <a:buNone/>
              <a:defRPr sz="1000"/>
            </a:lvl6pPr>
            <a:lvl7pPr marL="2743390" indent="0">
              <a:buNone/>
              <a:defRPr sz="1000"/>
            </a:lvl7pPr>
            <a:lvl8pPr marL="3200622" indent="0">
              <a:buNone/>
              <a:defRPr sz="1000"/>
            </a:lvl8pPr>
            <a:lvl9pPr marL="365785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36CFD2-665A-4ADC-B9D0-87E94E8F338E}" type="datetimeFigureOut">
              <a:rPr lang="en-IN" smtClean="0"/>
              <a:t>25-05-2022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3253726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9"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1" y="4419603"/>
            <a:ext cx="9904459" cy="1371599"/>
          </a:xfrm>
        </p:spPr>
        <p:txBody>
          <a:bodyPr anchor="ctr">
            <a:normAutofit/>
          </a:bodyPr>
          <a:lstStyle>
            <a:lvl1pPr marL="0" indent="0">
              <a:buNone/>
              <a:defRPr sz="1800"/>
            </a:lvl1pPr>
            <a:lvl2pPr marL="457231" indent="0">
              <a:buNone/>
              <a:defRPr sz="1400"/>
            </a:lvl2pPr>
            <a:lvl3pPr marL="914463" indent="0">
              <a:buNone/>
              <a:defRPr sz="1200"/>
            </a:lvl3pPr>
            <a:lvl4pPr marL="1371696" indent="0">
              <a:buNone/>
              <a:defRPr sz="1000"/>
            </a:lvl4pPr>
            <a:lvl5pPr marL="1828927" indent="0">
              <a:buNone/>
              <a:defRPr sz="1000"/>
            </a:lvl5pPr>
            <a:lvl6pPr marL="2286159" indent="0">
              <a:buNone/>
              <a:defRPr sz="1000"/>
            </a:lvl6pPr>
            <a:lvl7pPr marL="2743390" indent="0">
              <a:buNone/>
              <a:defRPr sz="1000"/>
            </a:lvl7pPr>
            <a:lvl8pPr marL="3200622" indent="0">
              <a:buNone/>
              <a:defRPr sz="1000"/>
            </a:lvl8pPr>
            <a:lvl9pPr marL="365785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36CFD2-665A-4ADC-B9D0-87E94E8F338E}" type="datetimeFigureOut">
              <a:rPr lang="en-IN" smtClean="0"/>
              <a:t>25-05-2022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2509658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609602"/>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7" y="3365557"/>
            <a:ext cx="8752299" cy="548968"/>
          </a:xfrm>
        </p:spPr>
        <p:txBody>
          <a:bodyPr anchor="t">
            <a:normAutofit/>
          </a:bodyPr>
          <a:lstStyle>
            <a:lvl1pPr marL="0" indent="0">
              <a:buNone/>
              <a:defRPr sz="1400"/>
            </a:lvl1pPr>
            <a:lvl2pPr marL="457231" indent="0">
              <a:buNone/>
              <a:defRPr sz="1400"/>
            </a:lvl2pPr>
            <a:lvl3pPr marL="914463" indent="0">
              <a:buNone/>
              <a:defRPr sz="1200"/>
            </a:lvl3pPr>
            <a:lvl4pPr marL="1371696" indent="0">
              <a:buNone/>
              <a:defRPr sz="1000"/>
            </a:lvl4pPr>
            <a:lvl5pPr marL="1828927" indent="0">
              <a:buNone/>
              <a:defRPr sz="1000"/>
            </a:lvl5pPr>
            <a:lvl6pPr marL="2286159" indent="0">
              <a:buNone/>
              <a:defRPr sz="1000"/>
            </a:lvl6pPr>
            <a:lvl7pPr marL="2743390" indent="0">
              <a:buNone/>
              <a:defRPr sz="1000"/>
            </a:lvl7pPr>
            <a:lvl8pPr marL="3200622" indent="0">
              <a:buNone/>
              <a:defRPr sz="1000"/>
            </a:lvl8pPr>
            <a:lvl9pPr marL="3657855"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3" y="4309919"/>
            <a:ext cx="9906003" cy="1489496"/>
          </a:xfrm>
        </p:spPr>
        <p:txBody>
          <a:bodyPr anchor="ctr">
            <a:normAutofit/>
          </a:bodyPr>
          <a:lstStyle>
            <a:lvl1pPr marL="0" indent="0">
              <a:buNone/>
              <a:defRPr sz="1800"/>
            </a:lvl1pPr>
            <a:lvl2pPr marL="457231" indent="0">
              <a:buNone/>
              <a:defRPr sz="1400"/>
            </a:lvl2pPr>
            <a:lvl3pPr marL="914463" indent="0">
              <a:buNone/>
              <a:defRPr sz="1200"/>
            </a:lvl3pPr>
            <a:lvl4pPr marL="1371696" indent="0">
              <a:buNone/>
              <a:defRPr sz="1000"/>
            </a:lvl4pPr>
            <a:lvl5pPr marL="1828927" indent="0">
              <a:buNone/>
              <a:defRPr sz="1000"/>
            </a:lvl5pPr>
            <a:lvl6pPr marL="2286159" indent="0">
              <a:buNone/>
              <a:defRPr sz="1000"/>
            </a:lvl6pPr>
            <a:lvl7pPr marL="2743390" indent="0">
              <a:buNone/>
              <a:defRPr sz="1000"/>
            </a:lvl7pPr>
            <a:lvl8pPr marL="3200622" indent="0">
              <a:buNone/>
              <a:defRPr sz="1000"/>
            </a:lvl8pPr>
            <a:lvl9pPr marL="365785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36CFD2-665A-4ADC-B9D0-87E94E8F338E}" type="datetimeFigureOut">
              <a:rPr lang="en-IN" smtClean="0"/>
              <a:t>25-05-2022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0150A14-9362-4AC2-A675-B19D89D4A9AD}" type="slidenum">
              <a:rPr lang="en-IN" smtClean="0"/>
              <a:t>‹#›</a:t>
            </a:fld>
            <a:endParaRPr lang="en-IN"/>
          </a:p>
        </p:txBody>
      </p:sp>
      <p:sp>
        <p:nvSpPr>
          <p:cNvPr id="60" name="TextBox 59"/>
          <p:cNvSpPr txBox="1"/>
          <p:nvPr/>
        </p:nvSpPr>
        <p:spPr>
          <a:xfrm>
            <a:off x="903513" y="73239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1"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56061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4" y="2134045"/>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7" y="4657656"/>
            <a:ext cx="9904505" cy="1140644"/>
          </a:xfrm>
        </p:spPr>
        <p:txBody>
          <a:bodyPr anchor="t">
            <a:normAutofit/>
          </a:bodyPr>
          <a:lstStyle>
            <a:lvl1pPr marL="0" indent="0">
              <a:buNone/>
              <a:defRPr sz="1800"/>
            </a:lvl1pPr>
            <a:lvl2pPr marL="457231" indent="0">
              <a:buNone/>
              <a:defRPr sz="1400"/>
            </a:lvl2pPr>
            <a:lvl3pPr marL="914463" indent="0">
              <a:buNone/>
              <a:defRPr sz="1200"/>
            </a:lvl3pPr>
            <a:lvl4pPr marL="1371696" indent="0">
              <a:buNone/>
              <a:defRPr sz="1000"/>
            </a:lvl4pPr>
            <a:lvl5pPr marL="1828927" indent="0">
              <a:buNone/>
              <a:defRPr sz="1000"/>
            </a:lvl5pPr>
            <a:lvl6pPr marL="2286159" indent="0">
              <a:buNone/>
              <a:defRPr sz="1000"/>
            </a:lvl6pPr>
            <a:lvl7pPr marL="2743390" indent="0">
              <a:buNone/>
              <a:defRPr sz="1000"/>
            </a:lvl7pPr>
            <a:lvl8pPr marL="3200622" indent="0">
              <a:buNone/>
              <a:defRPr sz="1000"/>
            </a:lvl8pPr>
            <a:lvl9pPr marL="365785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36CFD2-665A-4ADC-B9D0-87E94E8F338E}" type="datetimeFigureOut">
              <a:rPr lang="en-IN" smtClean="0"/>
              <a:t>25-05-2022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1990820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6" y="609600"/>
            <a:ext cx="99059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3" y="2674463"/>
            <a:ext cx="3196899" cy="685800"/>
          </a:xfrm>
        </p:spPr>
        <p:txBody>
          <a:bodyPr anchor="b">
            <a:noAutofit/>
          </a:bodyPr>
          <a:lstStyle>
            <a:lvl1pPr marL="0" indent="0">
              <a:lnSpc>
                <a:spcPct val="90000"/>
              </a:lnSpc>
              <a:buNone/>
              <a:defRPr sz="2400" b="0" cap="all" baseline="0">
                <a:solidFill>
                  <a:schemeClr val="tx1"/>
                </a:solidFill>
              </a:defRPr>
            </a:lvl1pPr>
            <a:lvl2pPr marL="457231" indent="0">
              <a:buNone/>
              <a:defRPr sz="2000" b="1"/>
            </a:lvl2pPr>
            <a:lvl3pPr marL="914463" indent="0">
              <a:buNone/>
              <a:defRPr sz="1800" b="1"/>
            </a:lvl3pPr>
            <a:lvl4pPr marL="1371696" indent="0">
              <a:buNone/>
              <a:defRPr sz="1600" b="1"/>
            </a:lvl4pPr>
            <a:lvl5pPr marL="1828927" indent="0">
              <a:buNone/>
              <a:defRPr sz="1600" b="1"/>
            </a:lvl5pPr>
            <a:lvl6pPr marL="2286159" indent="0">
              <a:buNone/>
              <a:defRPr sz="1600" b="1"/>
            </a:lvl6pPr>
            <a:lvl7pPr marL="2743390" indent="0">
              <a:buNone/>
              <a:defRPr sz="1600" b="1"/>
            </a:lvl7pPr>
            <a:lvl8pPr marL="3200622" indent="0">
              <a:buNone/>
              <a:defRPr sz="1600" b="1"/>
            </a:lvl8pPr>
            <a:lvl9pPr marL="3657855"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21" y="3360264"/>
            <a:ext cx="3208735" cy="2430936"/>
          </a:xfrm>
        </p:spPr>
        <p:txBody>
          <a:bodyPr anchor="t">
            <a:normAutofit/>
          </a:bodyPr>
          <a:lstStyle>
            <a:lvl1pPr marL="0" indent="0">
              <a:buNone/>
              <a:defRPr sz="1400"/>
            </a:lvl1pPr>
            <a:lvl2pPr marL="457231" indent="0">
              <a:buNone/>
              <a:defRPr sz="1200"/>
            </a:lvl2pPr>
            <a:lvl3pPr marL="914463" indent="0">
              <a:buNone/>
              <a:defRPr sz="1000"/>
            </a:lvl3pPr>
            <a:lvl4pPr marL="1371696" indent="0">
              <a:buNone/>
              <a:defRPr sz="900"/>
            </a:lvl4pPr>
            <a:lvl5pPr marL="1828927" indent="0">
              <a:buNone/>
              <a:defRPr sz="900"/>
            </a:lvl5pPr>
            <a:lvl6pPr marL="2286159" indent="0">
              <a:buNone/>
              <a:defRPr sz="900"/>
            </a:lvl6pPr>
            <a:lvl7pPr marL="2743390" indent="0">
              <a:buNone/>
              <a:defRPr sz="900"/>
            </a:lvl7pPr>
            <a:lvl8pPr marL="3200622" indent="0">
              <a:buNone/>
              <a:defRPr sz="900"/>
            </a:lvl8pPr>
            <a:lvl9pPr marL="3657855"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70" y="2677635"/>
            <a:ext cx="3184385" cy="685800"/>
          </a:xfrm>
        </p:spPr>
        <p:txBody>
          <a:bodyPr anchor="b">
            <a:noAutofit/>
          </a:bodyPr>
          <a:lstStyle>
            <a:lvl1pPr marL="0" indent="0">
              <a:lnSpc>
                <a:spcPct val="90000"/>
              </a:lnSpc>
              <a:buNone/>
              <a:defRPr sz="2400" b="0" cap="all" baseline="0">
                <a:solidFill>
                  <a:schemeClr val="tx1"/>
                </a:solidFill>
              </a:defRPr>
            </a:lvl1pPr>
            <a:lvl2pPr marL="457231" indent="0">
              <a:buNone/>
              <a:defRPr sz="2000" b="1"/>
            </a:lvl2pPr>
            <a:lvl3pPr marL="914463" indent="0">
              <a:buNone/>
              <a:defRPr sz="1800" b="1"/>
            </a:lvl3pPr>
            <a:lvl4pPr marL="1371696" indent="0">
              <a:buNone/>
              <a:defRPr sz="1600" b="1"/>
            </a:lvl4pPr>
            <a:lvl5pPr marL="1828927" indent="0">
              <a:buNone/>
              <a:defRPr sz="1600" b="1"/>
            </a:lvl5pPr>
            <a:lvl6pPr marL="2286159" indent="0">
              <a:buNone/>
              <a:defRPr sz="1600" b="1"/>
            </a:lvl6pPr>
            <a:lvl7pPr marL="2743390" indent="0">
              <a:buNone/>
              <a:defRPr sz="1600" b="1"/>
            </a:lvl7pPr>
            <a:lvl8pPr marL="3200622" indent="0">
              <a:buNone/>
              <a:defRPr sz="1600" b="1"/>
            </a:lvl8pPr>
            <a:lvl9pPr marL="3657855"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6" y="3363435"/>
            <a:ext cx="3195831" cy="2430936"/>
          </a:xfrm>
        </p:spPr>
        <p:txBody>
          <a:bodyPr anchor="t">
            <a:normAutofit/>
          </a:bodyPr>
          <a:lstStyle>
            <a:lvl1pPr marL="0" indent="0">
              <a:buNone/>
              <a:defRPr sz="1400"/>
            </a:lvl1pPr>
            <a:lvl2pPr marL="457231" indent="0">
              <a:buNone/>
              <a:defRPr sz="1200"/>
            </a:lvl2pPr>
            <a:lvl3pPr marL="914463" indent="0">
              <a:buNone/>
              <a:defRPr sz="1000"/>
            </a:lvl3pPr>
            <a:lvl4pPr marL="1371696" indent="0">
              <a:buNone/>
              <a:defRPr sz="900"/>
            </a:lvl4pPr>
            <a:lvl5pPr marL="1828927" indent="0">
              <a:buNone/>
              <a:defRPr sz="900"/>
            </a:lvl5pPr>
            <a:lvl6pPr marL="2286159" indent="0">
              <a:buNone/>
              <a:defRPr sz="900"/>
            </a:lvl6pPr>
            <a:lvl7pPr marL="2743390" indent="0">
              <a:buNone/>
              <a:defRPr sz="900"/>
            </a:lvl7pPr>
            <a:lvl8pPr marL="3200622" indent="0">
              <a:buNone/>
              <a:defRPr sz="900"/>
            </a:lvl8pPr>
            <a:lvl9pPr marL="3657855"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5" y="2674463"/>
            <a:ext cx="3194968" cy="685800"/>
          </a:xfrm>
        </p:spPr>
        <p:txBody>
          <a:bodyPr anchor="b">
            <a:noAutofit/>
          </a:bodyPr>
          <a:lstStyle>
            <a:lvl1pPr marL="0" indent="0">
              <a:lnSpc>
                <a:spcPct val="90000"/>
              </a:lnSpc>
              <a:buNone/>
              <a:defRPr sz="2400" b="0" cap="all" baseline="0">
                <a:solidFill>
                  <a:schemeClr val="tx1"/>
                </a:solidFill>
              </a:defRPr>
            </a:lvl1pPr>
            <a:lvl2pPr marL="457231" indent="0">
              <a:buNone/>
              <a:defRPr sz="2000" b="1"/>
            </a:lvl2pPr>
            <a:lvl3pPr marL="914463" indent="0">
              <a:buNone/>
              <a:defRPr sz="1800" b="1"/>
            </a:lvl3pPr>
            <a:lvl4pPr marL="1371696" indent="0">
              <a:buNone/>
              <a:defRPr sz="1600" b="1"/>
            </a:lvl4pPr>
            <a:lvl5pPr marL="1828927" indent="0">
              <a:buNone/>
              <a:defRPr sz="1600" b="1"/>
            </a:lvl5pPr>
            <a:lvl6pPr marL="2286159" indent="0">
              <a:buNone/>
              <a:defRPr sz="1600" b="1"/>
            </a:lvl6pPr>
            <a:lvl7pPr marL="2743390" indent="0">
              <a:buNone/>
              <a:defRPr sz="1600" b="1"/>
            </a:lvl7pPr>
            <a:lvl8pPr marL="3200622" indent="0">
              <a:buNone/>
              <a:defRPr sz="1600" b="1"/>
            </a:lvl8pPr>
            <a:lvl9pPr marL="3657855"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5" y="3360264"/>
            <a:ext cx="3194968" cy="2430936"/>
          </a:xfrm>
        </p:spPr>
        <p:txBody>
          <a:bodyPr anchor="t">
            <a:normAutofit/>
          </a:bodyPr>
          <a:lstStyle>
            <a:lvl1pPr marL="0" indent="0">
              <a:buNone/>
              <a:defRPr sz="1400"/>
            </a:lvl1pPr>
            <a:lvl2pPr marL="457231" indent="0">
              <a:buNone/>
              <a:defRPr sz="1200"/>
            </a:lvl2pPr>
            <a:lvl3pPr marL="914463" indent="0">
              <a:buNone/>
              <a:defRPr sz="1000"/>
            </a:lvl3pPr>
            <a:lvl4pPr marL="1371696" indent="0">
              <a:buNone/>
              <a:defRPr sz="900"/>
            </a:lvl4pPr>
            <a:lvl5pPr marL="1828927" indent="0">
              <a:buNone/>
              <a:defRPr sz="900"/>
            </a:lvl5pPr>
            <a:lvl6pPr marL="2286159" indent="0">
              <a:buNone/>
              <a:defRPr sz="900"/>
            </a:lvl6pPr>
            <a:lvl7pPr marL="2743390" indent="0">
              <a:buNone/>
              <a:defRPr sz="900"/>
            </a:lvl7pPr>
            <a:lvl8pPr marL="3200622" indent="0">
              <a:buNone/>
              <a:defRPr sz="900"/>
            </a:lvl8pPr>
            <a:lvl9pPr marL="3657855"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136CFD2-665A-4ADC-B9D0-87E94E8F338E}" type="datetimeFigureOut">
              <a:rPr lang="en-IN" smtClean="0"/>
              <a:t>25-05-2022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373423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5"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7"/>
            <a:ext cx="3195240" cy="576262"/>
          </a:xfrm>
        </p:spPr>
        <p:txBody>
          <a:bodyPr anchor="b">
            <a:noAutofit/>
          </a:bodyPr>
          <a:lstStyle>
            <a:lvl1pPr marL="0" indent="0">
              <a:lnSpc>
                <a:spcPct val="90000"/>
              </a:lnSpc>
              <a:buNone/>
              <a:defRPr sz="2000" b="0" cap="all" baseline="0">
                <a:solidFill>
                  <a:schemeClr val="tx1"/>
                </a:solidFill>
              </a:defRPr>
            </a:lvl1pPr>
            <a:lvl2pPr marL="457231" indent="0">
              <a:buNone/>
              <a:defRPr sz="2000" b="1"/>
            </a:lvl2pPr>
            <a:lvl3pPr marL="914463" indent="0">
              <a:buNone/>
              <a:defRPr sz="1800" b="1"/>
            </a:lvl3pPr>
            <a:lvl4pPr marL="1371696" indent="0">
              <a:buNone/>
              <a:defRPr sz="1600" b="1"/>
            </a:lvl4pPr>
            <a:lvl5pPr marL="1828927" indent="0">
              <a:buNone/>
              <a:defRPr sz="1600" b="1"/>
            </a:lvl5pPr>
            <a:lvl6pPr marL="2286159" indent="0">
              <a:buNone/>
              <a:defRPr sz="1600" b="1"/>
            </a:lvl6pPr>
            <a:lvl7pPr marL="2743390" indent="0">
              <a:buNone/>
              <a:defRPr sz="1600" b="1"/>
            </a:lvl7pPr>
            <a:lvl8pPr marL="3200622" indent="0">
              <a:buNone/>
              <a:defRPr sz="1600" b="1"/>
            </a:lvl8pPr>
            <a:lvl9pPr marL="3657855"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63"/>
            <a:ext cx="3195240" cy="817843"/>
          </a:xfrm>
        </p:spPr>
        <p:txBody>
          <a:bodyPr anchor="t">
            <a:normAutofit/>
          </a:bodyPr>
          <a:lstStyle>
            <a:lvl1pPr marL="0" indent="0">
              <a:buNone/>
              <a:defRPr sz="1400"/>
            </a:lvl1pPr>
            <a:lvl2pPr marL="457231" indent="0">
              <a:buNone/>
              <a:defRPr sz="1200"/>
            </a:lvl2pPr>
            <a:lvl3pPr marL="914463" indent="0">
              <a:buNone/>
              <a:defRPr sz="1000"/>
            </a:lvl3pPr>
            <a:lvl4pPr marL="1371696" indent="0">
              <a:buNone/>
              <a:defRPr sz="900"/>
            </a:lvl4pPr>
            <a:lvl5pPr marL="1828927" indent="0">
              <a:buNone/>
              <a:defRPr sz="900"/>
            </a:lvl5pPr>
            <a:lvl6pPr marL="2286159" indent="0">
              <a:buNone/>
              <a:defRPr sz="900"/>
            </a:lvl6pPr>
            <a:lvl7pPr marL="2743390" indent="0">
              <a:buNone/>
              <a:defRPr sz="900"/>
            </a:lvl7pPr>
            <a:lvl8pPr marL="3200622" indent="0">
              <a:buNone/>
              <a:defRPr sz="900"/>
            </a:lvl8pPr>
            <a:lvl9pPr marL="3657855"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5" y="4404597"/>
            <a:ext cx="3200400" cy="576262"/>
          </a:xfrm>
        </p:spPr>
        <p:txBody>
          <a:bodyPr anchor="b">
            <a:noAutofit/>
          </a:bodyPr>
          <a:lstStyle>
            <a:lvl1pPr marL="0" indent="0">
              <a:lnSpc>
                <a:spcPct val="90000"/>
              </a:lnSpc>
              <a:buNone/>
              <a:defRPr sz="2000" b="0" cap="all" baseline="0">
                <a:solidFill>
                  <a:schemeClr val="tx1"/>
                </a:solidFill>
              </a:defRPr>
            </a:lvl1pPr>
            <a:lvl2pPr marL="457231" indent="0">
              <a:buNone/>
              <a:defRPr sz="2000" b="1"/>
            </a:lvl2pPr>
            <a:lvl3pPr marL="914463" indent="0">
              <a:buNone/>
              <a:defRPr sz="1800" b="1"/>
            </a:lvl3pPr>
            <a:lvl4pPr marL="1371696" indent="0">
              <a:buNone/>
              <a:defRPr sz="1600" b="1"/>
            </a:lvl4pPr>
            <a:lvl5pPr marL="1828927" indent="0">
              <a:buNone/>
              <a:defRPr sz="1600" b="1"/>
            </a:lvl5pPr>
            <a:lvl6pPr marL="2286159" indent="0">
              <a:buNone/>
              <a:defRPr sz="1600" b="1"/>
            </a:lvl6pPr>
            <a:lvl7pPr marL="2743390" indent="0">
              <a:buNone/>
              <a:defRPr sz="1600" b="1"/>
            </a:lvl7pPr>
            <a:lvl8pPr marL="3200622" indent="0">
              <a:buNone/>
              <a:defRPr sz="1600" b="1"/>
            </a:lvl8pPr>
            <a:lvl9pPr marL="3657855"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5"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5" y="4980857"/>
            <a:ext cx="3200400" cy="810342"/>
          </a:xfrm>
        </p:spPr>
        <p:txBody>
          <a:bodyPr anchor="t">
            <a:normAutofit/>
          </a:bodyPr>
          <a:lstStyle>
            <a:lvl1pPr marL="0" indent="0">
              <a:buNone/>
              <a:defRPr sz="1400"/>
            </a:lvl1pPr>
            <a:lvl2pPr marL="457231" indent="0">
              <a:buNone/>
              <a:defRPr sz="1200"/>
            </a:lvl2pPr>
            <a:lvl3pPr marL="914463" indent="0">
              <a:buNone/>
              <a:defRPr sz="1000"/>
            </a:lvl3pPr>
            <a:lvl4pPr marL="1371696" indent="0">
              <a:buNone/>
              <a:defRPr sz="900"/>
            </a:lvl4pPr>
            <a:lvl5pPr marL="1828927" indent="0">
              <a:buNone/>
              <a:defRPr sz="900"/>
            </a:lvl5pPr>
            <a:lvl6pPr marL="2286159" indent="0">
              <a:buNone/>
              <a:defRPr sz="900"/>
            </a:lvl6pPr>
            <a:lvl7pPr marL="2743390" indent="0">
              <a:buNone/>
              <a:defRPr sz="900"/>
            </a:lvl7pPr>
            <a:lvl8pPr marL="3200622" indent="0">
              <a:buNone/>
              <a:defRPr sz="900"/>
            </a:lvl8pPr>
            <a:lvl9pPr marL="3657855"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70" y="4404595"/>
            <a:ext cx="3190741" cy="576262"/>
          </a:xfrm>
        </p:spPr>
        <p:txBody>
          <a:bodyPr anchor="b">
            <a:noAutofit/>
          </a:bodyPr>
          <a:lstStyle>
            <a:lvl1pPr marL="0" indent="0">
              <a:lnSpc>
                <a:spcPct val="90000"/>
              </a:lnSpc>
              <a:buNone/>
              <a:defRPr sz="2000" b="0" cap="all" baseline="0">
                <a:solidFill>
                  <a:schemeClr val="tx1"/>
                </a:solidFill>
              </a:defRPr>
            </a:lvl1pPr>
            <a:lvl2pPr marL="457231" indent="0">
              <a:buNone/>
              <a:defRPr sz="2000" b="1"/>
            </a:lvl2pPr>
            <a:lvl3pPr marL="914463" indent="0">
              <a:buNone/>
              <a:defRPr sz="1800" b="1"/>
            </a:lvl3pPr>
            <a:lvl4pPr marL="1371696" indent="0">
              <a:buNone/>
              <a:defRPr sz="1600" b="1"/>
            </a:lvl4pPr>
            <a:lvl5pPr marL="1828927" indent="0">
              <a:buNone/>
              <a:defRPr sz="1600" b="1"/>
            </a:lvl5pPr>
            <a:lvl6pPr marL="2286159" indent="0">
              <a:buNone/>
              <a:defRPr sz="1600" b="1"/>
            </a:lvl6pPr>
            <a:lvl7pPr marL="2743390" indent="0">
              <a:buNone/>
              <a:defRPr sz="1600" b="1"/>
            </a:lvl7pPr>
            <a:lvl8pPr marL="3200622" indent="0">
              <a:buNone/>
              <a:defRPr sz="1600" b="1"/>
            </a:lvl8pPr>
            <a:lvl9pPr marL="3657855"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5"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5" y="4980859"/>
            <a:ext cx="3194968" cy="810345"/>
          </a:xfrm>
        </p:spPr>
        <p:txBody>
          <a:bodyPr anchor="t">
            <a:normAutofit/>
          </a:bodyPr>
          <a:lstStyle>
            <a:lvl1pPr marL="0" indent="0">
              <a:buNone/>
              <a:defRPr sz="1400"/>
            </a:lvl1pPr>
            <a:lvl2pPr marL="457231" indent="0">
              <a:buNone/>
              <a:defRPr sz="1200"/>
            </a:lvl2pPr>
            <a:lvl3pPr marL="914463" indent="0">
              <a:buNone/>
              <a:defRPr sz="1000"/>
            </a:lvl3pPr>
            <a:lvl4pPr marL="1371696" indent="0">
              <a:buNone/>
              <a:defRPr sz="900"/>
            </a:lvl4pPr>
            <a:lvl5pPr marL="1828927" indent="0">
              <a:buNone/>
              <a:defRPr sz="900"/>
            </a:lvl5pPr>
            <a:lvl6pPr marL="2286159" indent="0">
              <a:buNone/>
              <a:defRPr sz="900"/>
            </a:lvl6pPr>
            <a:lvl7pPr marL="2743390" indent="0">
              <a:buNone/>
              <a:defRPr sz="900"/>
            </a:lvl7pPr>
            <a:lvl8pPr marL="3200622" indent="0">
              <a:buNone/>
              <a:defRPr sz="900"/>
            </a:lvl8pPr>
            <a:lvl9pPr marL="3657855"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136CFD2-665A-4ADC-B9D0-87E94E8F338E}" type="datetimeFigureOut">
              <a:rPr lang="en-IN" smtClean="0"/>
              <a:t>25-05-2022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119051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36CFD2-665A-4ADC-B9D0-87E94E8F338E}" type="datetimeFigureOut">
              <a:rPr lang="en-IN" smtClean="0"/>
              <a:t>25-05-2022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2316443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3" y="609603"/>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1" y="609603"/>
            <a:ext cx="7748591"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36CFD2-665A-4ADC-B9D0-87E94E8F338E}" type="datetimeFigureOut">
              <a:rPr lang="en-IN" smtClean="0"/>
              <a:t>25-05-2022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1244779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36CFD2-665A-4ADC-B9D0-87E94E8F338E}" type="datetimeFigureOut">
              <a:rPr lang="en-IN" smtClean="0"/>
              <a:t>25-05-2022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1123140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31"/>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31" indent="0">
              <a:buNone/>
              <a:defRPr sz="1800">
                <a:solidFill>
                  <a:schemeClr val="tx1">
                    <a:tint val="75000"/>
                  </a:schemeClr>
                </a:solidFill>
              </a:defRPr>
            </a:lvl2pPr>
            <a:lvl3pPr marL="914463" indent="0">
              <a:buNone/>
              <a:defRPr sz="1800">
                <a:solidFill>
                  <a:schemeClr val="tx1">
                    <a:tint val="75000"/>
                  </a:schemeClr>
                </a:solidFill>
              </a:defRPr>
            </a:lvl3pPr>
            <a:lvl4pPr marL="1371696" indent="0">
              <a:buNone/>
              <a:defRPr sz="1600">
                <a:solidFill>
                  <a:schemeClr val="tx1">
                    <a:tint val="75000"/>
                  </a:schemeClr>
                </a:solidFill>
              </a:defRPr>
            </a:lvl4pPr>
            <a:lvl5pPr marL="1828927" indent="0">
              <a:buNone/>
              <a:defRPr sz="1600">
                <a:solidFill>
                  <a:schemeClr val="tx1">
                    <a:tint val="75000"/>
                  </a:schemeClr>
                </a:solidFill>
              </a:defRPr>
            </a:lvl5pPr>
            <a:lvl6pPr marL="2286159" indent="0">
              <a:buNone/>
              <a:defRPr sz="1600">
                <a:solidFill>
                  <a:schemeClr val="tx1">
                    <a:tint val="75000"/>
                  </a:schemeClr>
                </a:solidFill>
              </a:defRPr>
            </a:lvl6pPr>
            <a:lvl7pPr marL="2743390" indent="0">
              <a:buNone/>
              <a:defRPr sz="1600">
                <a:solidFill>
                  <a:schemeClr val="tx1">
                    <a:tint val="75000"/>
                  </a:schemeClr>
                </a:solidFill>
              </a:defRPr>
            </a:lvl7pPr>
            <a:lvl8pPr marL="3200622" indent="0">
              <a:buNone/>
              <a:defRPr sz="1600">
                <a:solidFill>
                  <a:schemeClr val="tx1">
                    <a:tint val="75000"/>
                  </a:schemeClr>
                </a:solidFill>
              </a:defRPr>
            </a:lvl8pPr>
            <a:lvl9pPr marL="365785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36CFD2-665A-4ADC-B9D0-87E94E8F338E}" type="datetimeFigureOut">
              <a:rPr lang="en-IN" smtClean="0"/>
              <a:t>25-05-2022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3809040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3"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3"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36CFD2-665A-4ADC-B9D0-87E94E8F338E}" type="datetimeFigureOut">
              <a:rPr lang="en-IN" smtClean="0"/>
              <a:t>25-05-2022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3875177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31"/>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22" y="2249486"/>
            <a:ext cx="4649783" cy="823912"/>
          </a:xfrm>
        </p:spPr>
        <p:txBody>
          <a:bodyPr anchor="b"/>
          <a:lstStyle>
            <a:lvl1pPr marL="0" indent="0">
              <a:lnSpc>
                <a:spcPct val="90000"/>
              </a:lnSpc>
              <a:buNone/>
              <a:defRPr sz="2400" b="0" cap="all" baseline="0">
                <a:solidFill>
                  <a:schemeClr val="tx1"/>
                </a:solidFill>
              </a:defRPr>
            </a:lvl1pPr>
            <a:lvl2pPr marL="457231" indent="0">
              <a:buNone/>
              <a:defRPr sz="2000" b="1"/>
            </a:lvl2pPr>
            <a:lvl3pPr marL="914463" indent="0">
              <a:buNone/>
              <a:defRPr sz="1800" b="1"/>
            </a:lvl3pPr>
            <a:lvl4pPr marL="1371696" indent="0">
              <a:buNone/>
              <a:defRPr sz="1600" b="1"/>
            </a:lvl4pPr>
            <a:lvl5pPr marL="1828927" indent="0">
              <a:buNone/>
              <a:defRPr sz="1600" b="1"/>
            </a:lvl5pPr>
            <a:lvl6pPr marL="2286159" indent="0">
              <a:buNone/>
              <a:defRPr sz="1600" b="1"/>
            </a:lvl6pPr>
            <a:lvl7pPr marL="2743390" indent="0">
              <a:buNone/>
              <a:defRPr sz="1600" b="1"/>
            </a:lvl7pPr>
            <a:lvl8pPr marL="3200622" indent="0">
              <a:buNone/>
              <a:defRPr sz="1600" b="1"/>
            </a:lvl8pPr>
            <a:lvl9pPr marL="3657855"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3" y="3073402"/>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10" y="2249485"/>
            <a:ext cx="4646603" cy="823912"/>
          </a:xfrm>
        </p:spPr>
        <p:txBody>
          <a:bodyPr anchor="b"/>
          <a:lstStyle>
            <a:lvl1pPr marL="0" indent="0">
              <a:lnSpc>
                <a:spcPct val="90000"/>
              </a:lnSpc>
              <a:buNone/>
              <a:defRPr sz="2400" b="0" cap="all" baseline="0">
                <a:solidFill>
                  <a:schemeClr val="tx1"/>
                </a:solidFill>
              </a:defRPr>
            </a:lvl1pPr>
            <a:lvl2pPr marL="457231" indent="0">
              <a:buNone/>
              <a:defRPr sz="2000" b="1"/>
            </a:lvl2pPr>
            <a:lvl3pPr marL="914463" indent="0">
              <a:buNone/>
              <a:defRPr sz="1800" b="1"/>
            </a:lvl3pPr>
            <a:lvl4pPr marL="1371696" indent="0">
              <a:buNone/>
              <a:defRPr sz="1600" b="1"/>
            </a:lvl4pPr>
            <a:lvl5pPr marL="1828927" indent="0">
              <a:buNone/>
              <a:defRPr sz="1600" b="1"/>
            </a:lvl5pPr>
            <a:lvl6pPr marL="2286159" indent="0">
              <a:buNone/>
              <a:defRPr sz="1600" b="1"/>
            </a:lvl6pPr>
            <a:lvl7pPr marL="2743390" indent="0">
              <a:buNone/>
              <a:defRPr sz="1600" b="1"/>
            </a:lvl7pPr>
            <a:lvl8pPr marL="3200622" indent="0">
              <a:buNone/>
              <a:defRPr sz="1600" b="1"/>
            </a:lvl8pPr>
            <a:lvl9pPr marL="36578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3073402"/>
            <a:ext cx="487521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36CFD2-665A-4ADC-B9D0-87E94E8F338E}" type="datetimeFigureOut">
              <a:rPr lang="en-IN" smtClean="0"/>
              <a:t>25-05-2022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2098125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36CFD2-665A-4ADC-B9D0-87E94E8F338E}" type="datetimeFigureOut">
              <a:rPr lang="en-IN" smtClean="0"/>
              <a:t>25-05-2022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785340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6CFD2-665A-4ADC-B9D0-87E94E8F338E}" type="datetimeFigureOut">
              <a:rPr lang="en-IN" smtClean="0"/>
              <a:t>25-05-2022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2607621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6"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1"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6" y="2249486"/>
            <a:ext cx="3856037" cy="3541714"/>
          </a:xfrm>
        </p:spPr>
        <p:txBody>
          <a:bodyPr/>
          <a:lstStyle>
            <a:lvl1pPr marL="0" indent="0">
              <a:buNone/>
              <a:defRPr sz="1600"/>
            </a:lvl1pPr>
            <a:lvl2pPr marL="457231" indent="0">
              <a:buNone/>
              <a:defRPr sz="1400"/>
            </a:lvl2pPr>
            <a:lvl3pPr marL="914463" indent="0">
              <a:buNone/>
              <a:defRPr sz="1200"/>
            </a:lvl3pPr>
            <a:lvl4pPr marL="1371696" indent="0">
              <a:buNone/>
              <a:defRPr sz="1000"/>
            </a:lvl4pPr>
            <a:lvl5pPr marL="1828927" indent="0">
              <a:buNone/>
              <a:defRPr sz="1000"/>
            </a:lvl5pPr>
            <a:lvl6pPr marL="2286159" indent="0">
              <a:buNone/>
              <a:defRPr sz="1000"/>
            </a:lvl6pPr>
            <a:lvl7pPr marL="2743390" indent="0">
              <a:buNone/>
              <a:defRPr sz="1000"/>
            </a:lvl7pPr>
            <a:lvl8pPr marL="3200622" indent="0">
              <a:buNone/>
              <a:defRPr sz="1000"/>
            </a:lvl8pPr>
            <a:lvl9pPr marL="365785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36CFD2-665A-4ADC-B9D0-87E94E8F338E}" type="datetimeFigureOut">
              <a:rPr lang="en-IN" smtClean="0"/>
              <a:t>25-05-2022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1152700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4"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3" y="609605"/>
            <a:ext cx="3666691"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31" indent="0">
              <a:buNone/>
              <a:defRPr sz="2800"/>
            </a:lvl2pPr>
            <a:lvl3pPr marL="914463" indent="0">
              <a:buNone/>
              <a:defRPr sz="2400"/>
            </a:lvl3pPr>
            <a:lvl4pPr marL="1371696" indent="0">
              <a:buNone/>
              <a:defRPr sz="2000"/>
            </a:lvl4pPr>
            <a:lvl5pPr marL="1828927" indent="0">
              <a:buNone/>
              <a:defRPr sz="2000"/>
            </a:lvl5pPr>
            <a:lvl6pPr marL="2286159" indent="0">
              <a:buNone/>
              <a:defRPr sz="2000"/>
            </a:lvl6pPr>
            <a:lvl7pPr marL="2743390" indent="0">
              <a:buNone/>
              <a:defRPr sz="2000"/>
            </a:lvl7pPr>
            <a:lvl8pPr marL="3200622" indent="0">
              <a:buNone/>
              <a:defRPr sz="2000"/>
            </a:lvl8pPr>
            <a:lvl9pPr marL="365785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3" y="2249486"/>
            <a:ext cx="5934511" cy="3541714"/>
          </a:xfrm>
        </p:spPr>
        <p:txBody>
          <a:bodyPr/>
          <a:lstStyle>
            <a:lvl1pPr marL="0" indent="0">
              <a:buNone/>
              <a:defRPr sz="1600"/>
            </a:lvl1pPr>
            <a:lvl2pPr marL="457231" indent="0">
              <a:buNone/>
              <a:defRPr sz="1400"/>
            </a:lvl2pPr>
            <a:lvl3pPr marL="914463" indent="0">
              <a:buNone/>
              <a:defRPr sz="1200"/>
            </a:lvl3pPr>
            <a:lvl4pPr marL="1371696" indent="0">
              <a:buNone/>
              <a:defRPr sz="1000"/>
            </a:lvl4pPr>
            <a:lvl5pPr marL="1828927" indent="0">
              <a:buNone/>
              <a:defRPr sz="1000"/>
            </a:lvl5pPr>
            <a:lvl6pPr marL="2286159" indent="0">
              <a:buNone/>
              <a:defRPr sz="1000"/>
            </a:lvl6pPr>
            <a:lvl7pPr marL="2743390" indent="0">
              <a:buNone/>
              <a:defRPr sz="1000"/>
            </a:lvl7pPr>
            <a:lvl8pPr marL="3200622" indent="0">
              <a:buNone/>
              <a:defRPr sz="1000"/>
            </a:lvl8pPr>
            <a:lvl9pPr marL="365785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36CFD2-665A-4ADC-B9D0-87E94E8F338E}" type="datetimeFigureOut">
              <a:rPr lang="en-IN" smtClean="0"/>
              <a:t>25-05-2022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0150A14-9362-4AC2-A675-B19D89D4A9AD}" type="slidenum">
              <a:rPr lang="en-IN" smtClean="0"/>
              <a:t>‹#›</a:t>
            </a:fld>
            <a:endParaRPr lang="en-IN"/>
          </a:p>
        </p:txBody>
      </p:sp>
    </p:spTree>
    <p:extLst>
      <p:ext uri="{BB962C8B-B14F-4D97-AF65-F5344CB8AC3E}">
        <p14:creationId xmlns:p14="http://schemas.microsoft.com/office/powerpoint/2010/main" val="3859172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2"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3"/>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6" y="618519"/>
            <a:ext cx="99059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6"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8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136CFD2-665A-4ADC-B9D0-87E94E8F338E}" type="datetimeFigureOut">
              <a:rPr lang="en-IN" smtClean="0"/>
              <a:t>25-05-2022</a:t>
            </a:fld>
            <a:endParaRPr lang="en-IN"/>
          </a:p>
        </p:txBody>
      </p:sp>
      <p:sp>
        <p:nvSpPr>
          <p:cNvPr id="5" name="Footer Placeholder 4"/>
          <p:cNvSpPr>
            <a:spLocks noGrp="1"/>
          </p:cNvSpPr>
          <p:nvPr>
            <p:ph type="ftr" sz="quarter" idx="3"/>
          </p:nvPr>
        </p:nvSpPr>
        <p:spPr>
          <a:xfrm>
            <a:off x="1141414" y="5883279"/>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10276323" y="5883278"/>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0150A14-9362-4AC2-A675-B19D89D4A9AD}" type="slidenum">
              <a:rPr lang="en-IN" smtClean="0"/>
              <a:t>‹#›</a:t>
            </a:fld>
            <a:endParaRPr lang="en-IN"/>
          </a:p>
        </p:txBody>
      </p:sp>
    </p:spTree>
    <p:extLst>
      <p:ext uri="{BB962C8B-B14F-4D97-AF65-F5344CB8AC3E}">
        <p14:creationId xmlns:p14="http://schemas.microsoft.com/office/powerpoint/2010/main" val="295166831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63"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16" indent="-228616" algn="l" defTabSz="914463"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47" indent="-228616" algn="l" defTabSz="914463"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80" indent="-228616" algn="l" defTabSz="914463"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312" indent="-228616" algn="l" defTabSz="914463"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543" indent="-228616" algn="l" defTabSz="914463"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775" indent="-228616" algn="l" defTabSz="914463"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2006" indent="-228616" algn="l" defTabSz="914463"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239" indent="-228616" algn="l" defTabSz="914463"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470" indent="-228616" algn="l" defTabSz="914463"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63" rtl="0" eaLnBrk="1" latinLnBrk="0" hangingPunct="1">
        <a:defRPr sz="1800" kern="1200">
          <a:solidFill>
            <a:schemeClr val="tx1"/>
          </a:solidFill>
          <a:latin typeface="+mn-lt"/>
          <a:ea typeface="+mn-ea"/>
          <a:cs typeface="+mn-cs"/>
        </a:defRPr>
      </a:lvl1pPr>
      <a:lvl2pPr marL="457231" algn="l" defTabSz="914463" rtl="0" eaLnBrk="1" latinLnBrk="0" hangingPunct="1">
        <a:defRPr sz="1800" kern="1200">
          <a:solidFill>
            <a:schemeClr val="tx1"/>
          </a:solidFill>
          <a:latin typeface="+mn-lt"/>
          <a:ea typeface="+mn-ea"/>
          <a:cs typeface="+mn-cs"/>
        </a:defRPr>
      </a:lvl2pPr>
      <a:lvl3pPr marL="914463" algn="l" defTabSz="914463" rtl="0" eaLnBrk="1" latinLnBrk="0" hangingPunct="1">
        <a:defRPr sz="1800" kern="1200">
          <a:solidFill>
            <a:schemeClr val="tx1"/>
          </a:solidFill>
          <a:latin typeface="+mn-lt"/>
          <a:ea typeface="+mn-ea"/>
          <a:cs typeface="+mn-cs"/>
        </a:defRPr>
      </a:lvl3pPr>
      <a:lvl4pPr marL="1371696" algn="l" defTabSz="914463" rtl="0" eaLnBrk="1" latinLnBrk="0" hangingPunct="1">
        <a:defRPr sz="1800" kern="1200">
          <a:solidFill>
            <a:schemeClr val="tx1"/>
          </a:solidFill>
          <a:latin typeface="+mn-lt"/>
          <a:ea typeface="+mn-ea"/>
          <a:cs typeface="+mn-cs"/>
        </a:defRPr>
      </a:lvl4pPr>
      <a:lvl5pPr marL="1828927" algn="l" defTabSz="914463" rtl="0" eaLnBrk="1" latinLnBrk="0" hangingPunct="1">
        <a:defRPr sz="1800" kern="1200">
          <a:solidFill>
            <a:schemeClr val="tx1"/>
          </a:solidFill>
          <a:latin typeface="+mn-lt"/>
          <a:ea typeface="+mn-ea"/>
          <a:cs typeface="+mn-cs"/>
        </a:defRPr>
      </a:lvl5pPr>
      <a:lvl6pPr marL="2286159" algn="l" defTabSz="914463" rtl="0" eaLnBrk="1" latinLnBrk="0" hangingPunct="1">
        <a:defRPr sz="1800" kern="1200">
          <a:solidFill>
            <a:schemeClr val="tx1"/>
          </a:solidFill>
          <a:latin typeface="+mn-lt"/>
          <a:ea typeface="+mn-ea"/>
          <a:cs typeface="+mn-cs"/>
        </a:defRPr>
      </a:lvl6pPr>
      <a:lvl7pPr marL="2743390" algn="l" defTabSz="914463" rtl="0" eaLnBrk="1" latinLnBrk="0" hangingPunct="1">
        <a:defRPr sz="1800" kern="1200">
          <a:solidFill>
            <a:schemeClr val="tx1"/>
          </a:solidFill>
          <a:latin typeface="+mn-lt"/>
          <a:ea typeface="+mn-ea"/>
          <a:cs typeface="+mn-cs"/>
        </a:defRPr>
      </a:lvl7pPr>
      <a:lvl8pPr marL="3200622" algn="l" defTabSz="914463" rtl="0" eaLnBrk="1" latinLnBrk="0" hangingPunct="1">
        <a:defRPr sz="1800" kern="1200">
          <a:solidFill>
            <a:schemeClr val="tx1"/>
          </a:solidFill>
          <a:latin typeface="+mn-lt"/>
          <a:ea typeface="+mn-ea"/>
          <a:cs typeface="+mn-cs"/>
        </a:defRPr>
      </a:lvl8pPr>
      <a:lvl9pPr marL="3657855" algn="l" defTabSz="9144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hyperlink" Target="mailto:vikrant.maurya18@gmail.com"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chart" Target="../charts/chart3.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web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AB538C-F0FD-B072-B51D-937139F72ADC}"/>
              </a:ext>
            </a:extLst>
          </p:cNvPr>
          <p:cNvSpPr txBox="1"/>
          <p:nvPr/>
        </p:nvSpPr>
        <p:spPr>
          <a:xfrm flipH="1">
            <a:off x="1182894" y="2765550"/>
            <a:ext cx="9997439" cy="1569660"/>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Assimilation of EO based data into LSM to compute the contribution of snowmelt to discharge in the High Mountainous Region </a:t>
            </a:r>
            <a:endParaRPr lang="en-IN" sz="3200"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63DC78D-BC60-8E42-0197-881E44293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24" y="208886"/>
            <a:ext cx="3943553" cy="1136708"/>
          </a:xfrm>
          <a:prstGeom prst="rect">
            <a:avLst/>
          </a:prstGeom>
        </p:spPr>
      </p:pic>
      <p:pic>
        <p:nvPicPr>
          <p:cNvPr id="6" name="Picture 5">
            <a:extLst>
              <a:ext uri="{FF2B5EF4-FFF2-40B4-BE49-F238E27FC236}">
                <a16:creationId xmlns:a16="http://schemas.microsoft.com/office/drawing/2014/main" id="{67D778DD-1B37-AD88-2279-2EFDAC6E0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7779" y="431147"/>
            <a:ext cx="6197919" cy="692186"/>
          </a:xfrm>
          <a:prstGeom prst="rect">
            <a:avLst/>
          </a:prstGeom>
        </p:spPr>
      </p:pic>
      <p:pic>
        <p:nvPicPr>
          <p:cNvPr id="8" name="Picture 7">
            <a:extLst>
              <a:ext uri="{FF2B5EF4-FFF2-40B4-BE49-F238E27FC236}">
                <a16:creationId xmlns:a16="http://schemas.microsoft.com/office/drawing/2014/main" id="{EDE3EE40-D5D3-4807-1710-6317A9DEAB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62" y="1651619"/>
            <a:ext cx="1325148" cy="1295885"/>
          </a:xfrm>
          <a:prstGeom prst="rect">
            <a:avLst/>
          </a:prstGeom>
        </p:spPr>
      </p:pic>
      <p:pic>
        <p:nvPicPr>
          <p:cNvPr id="9" name="Picture 8" descr="Logo-Rev">
            <a:extLst>
              <a:ext uri="{FF2B5EF4-FFF2-40B4-BE49-F238E27FC236}">
                <a16:creationId xmlns:a16="http://schemas.microsoft.com/office/drawing/2014/main" id="{DDD23C74-144B-BAFA-A92E-1B3A54194D00}"/>
              </a:ext>
            </a:extLst>
          </p:cNvPr>
          <p:cNvPicPr>
            <a:picLocks noChangeAspect="1"/>
          </p:cNvPicPr>
          <p:nvPr/>
        </p:nvPicPr>
        <p:blipFill>
          <a:blip r:embed="rId6" cstate="print"/>
          <a:srcRect/>
          <a:stretch>
            <a:fillRect/>
          </a:stretch>
        </p:blipFill>
        <p:spPr bwMode="auto">
          <a:xfrm>
            <a:off x="10844813" y="1651619"/>
            <a:ext cx="1153927" cy="1150237"/>
          </a:xfrm>
          <a:prstGeom prst="rect">
            <a:avLst/>
          </a:prstGeom>
          <a:noFill/>
          <a:ln w="9525">
            <a:noFill/>
            <a:miter lim="800000"/>
            <a:headEnd/>
            <a:tailEnd/>
          </a:ln>
        </p:spPr>
      </p:pic>
      <p:sp>
        <p:nvSpPr>
          <p:cNvPr id="13" name="TextBox 12">
            <a:extLst>
              <a:ext uri="{FF2B5EF4-FFF2-40B4-BE49-F238E27FC236}">
                <a16:creationId xmlns:a16="http://schemas.microsoft.com/office/drawing/2014/main" id="{84FB0DCF-90E5-2019-A08C-A4F167A9446E}"/>
              </a:ext>
            </a:extLst>
          </p:cNvPr>
          <p:cNvSpPr txBox="1"/>
          <p:nvPr/>
        </p:nvSpPr>
        <p:spPr>
          <a:xfrm flipH="1">
            <a:off x="917068" y="5054095"/>
            <a:ext cx="9241416" cy="923330"/>
          </a:xfrm>
          <a:prstGeom prst="rect">
            <a:avLst/>
          </a:prstGeom>
          <a:noFill/>
        </p:spPr>
        <p:txBody>
          <a:bodyPr wrap="square" rtlCol="0">
            <a:spAutoFit/>
          </a:bodyPr>
          <a:lstStyle/>
          <a:p>
            <a:r>
              <a:rPr lang="en-IN" sz="2200" b="1" dirty="0"/>
              <a:t>Vikrant Maurya</a:t>
            </a:r>
            <a:r>
              <a:rPr lang="en-IN" sz="2200" b="1" baseline="30000" dirty="0"/>
              <a:t>1</a:t>
            </a:r>
            <a:r>
              <a:rPr lang="en-IN" sz="2200" dirty="0"/>
              <a:t>, </a:t>
            </a:r>
            <a:r>
              <a:rPr lang="en-IN" sz="2200" dirty="0" err="1"/>
              <a:t>Manika</a:t>
            </a:r>
            <a:r>
              <a:rPr lang="en-IN" sz="2200" dirty="0"/>
              <a:t> Gupta</a:t>
            </a:r>
            <a:r>
              <a:rPr lang="en-IN" sz="2200" baseline="30000" dirty="0"/>
              <a:t>1</a:t>
            </a:r>
            <a:r>
              <a:rPr lang="en-IN" sz="2200" dirty="0"/>
              <a:t>, Naresh Chandra Pant</a:t>
            </a:r>
            <a:r>
              <a:rPr lang="en-IN" sz="2200" baseline="30000" dirty="0"/>
              <a:t>1</a:t>
            </a:r>
            <a:r>
              <a:rPr lang="en-IN" sz="2200" dirty="0"/>
              <a:t>, Atul Kumar Sahai</a:t>
            </a:r>
            <a:r>
              <a:rPr lang="en-IN" sz="2200" baseline="30000" dirty="0"/>
              <a:t>2</a:t>
            </a:r>
          </a:p>
          <a:p>
            <a:r>
              <a:rPr lang="en-IN" sz="1600" baseline="30000" dirty="0"/>
              <a:t>1</a:t>
            </a:r>
            <a:r>
              <a:rPr lang="en-IN" sz="1600" dirty="0"/>
              <a:t>University of Delhi, Department of Geology, Delhi, India (</a:t>
            </a:r>
            <a:r>
              <a:rPr lang="en-IN" sz="1600" dirty="0">
                <a:hlinkClick r:id="rId7"/>
              </a:rPr>
              <a:t>vikrant.maurya18@gmail.com</a:t>
            </a:r>
            <a:r>
              <a:rPr lang="en-IN" sz="1600" dirty="0"/>
              <a:t>)</a:t>
            </a:r>
          </a:p>
          <a:p>
            <a:r>
              <a:rPr lang="en-IN" sz="1600" baseline="30000" dirty="0"/>
              <a:t>2</a:t>
            </a:r>
            <a:r>
              <a:rPr lang="en-IN" sz="1600" dirty="0"/>
              <a:t>Indian Institute of Tropical Meteorology, Pune, India.</a:t>
            </a:r>
            <a:endParaRPr lang="en-IN" sz="1600" baseline="30000" dirty="0"/>
          </a:p>
        </p:txBody>
      </p:sp>
      <p:pic>
        <p:nvPicPr>
          <p:cNvPr id="5" name="Picture 4">
            <a:extLst>
              <a:ext uri="{FF2B5EF4-FFF2-40B4-BE49-F238E27FC236}">
                <a16:creationId xmlns:a16="http://schemas.microsoft.com/office/drawing/2014/main" id="{E352485E-8341-AD67-BDCE-64596E37C0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1841" y="4846320"/>
            <a:ext cx="1510159" cy="2011680"/>
          </a:xfrm>
          <a:prstGeom prst="rect">
            <a:avLst/>
          </a:prstGeom>
        </p:spPr>
      </p:pic>
      <p:pic>
        <p:nvPicPr>
          <p:cNvPr id="10" name="Picture 9">
            <a:extLst>
              <a:ext uri="{FF2B5EF4-FFF2-40B4-BE49-F238E27FC236}">
                <a16:creationId xmlns:a16="http://schemas.microsoft.com/office/drawing/2014/main" id="{28A4613F-2490-FA48-C804-646CA99B6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81840" y="3330142"/>
            <a:ext cx="1516179" cy="1516179"/>
          </a:xfrm>
          <a:prstGeom prst="rect">
            <a:avLst/>
          </a:prstGeom>
        </p:spPr>
      </p:pic>
      <p:pic>
        <p:nvPicPr>
          <p:cNvPr id="15" name="Picture 14">
            <a:extLst>
              <a:ext uri="{FF2B5EF4-FFF2-40B4-BE49-F238E27FC236}">
                <a16:creationId xmlns:a16="http://schemas.microsoft.com/office/drawing/2014/main" id="{FF8C8D2A-B04C-9A1F-16AB-501FC6738E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919646"/>
            <a:ext cx="670560" cy="938354"/>
          </a:xfrm>
          <a:prstGeom prst="rect">
            <a:avLst/>
          </a:prstGeom>
        </p:spPr>
      </p:pic>
      <p:sp>
        <p:nvSpPr>
          <p:cNvPr id="16" name="TextBox 15">
            <a:extLst>
              <a:ext uri="{FF2B5EF4-FFF2-40B4-BE49-F238E27FC236}">
                <a16:creationId xmlns:a16="http://schemas.microsoft.com/office/drawing/2014/main" id="{A125DA9B-490C-80B4-19D2-54C328F46846}"/>
              </a:ext>
            </a:extLst>
          </p:cNvPr>
          <p:cNvSpPr txBox="1"/>
          <p:nvPr/>
        </p:nvSpPr>
        <p:spPr>
          <a:xfrm flipH="1">
            <a:off x="1518410" y="2125049"/>
            <a:ext cx="9326403" cy="369332"/>
          </a:xfrm>
          <a:prstGeom prst="rect">
            <a:avLst/>
          </a:prstGeom>
          <a:noFill/>
        </p:spPr>
        <p:txBody>
          <a:bodyPr wrap="square" rtlCol="0">
            <a:spAutoFit/>
          </a:bodyPr>
          <a:lstStyle/>
          <a:p>
            <a:r>
              <a:rPr lang="en-IN" dirty="0">
                <a:solidFill>
                  <a:schemeClr val="bg1"/>
                </a:solidFill>
                <a:latin typeface="Times New Roman" panose="02020603050405020304" pitchFamily="18" charset="0"/>
                <a:cs typeface="Times New Roman" panose="02020603050405020304" pitchFamily="18" charset="0"/>
              </a:rPr>
              <a:t>Session: HS2.1.4 (Mountain hydrology under global change: monitoring, modelling and adaptation</a:t>
            </a:r>
          </a:p>
        </p:txBody>
      </p:sp>
    </p:spTree>
    <p:extLst>
      <p:ext uri="{BB962C8B-B14F-4D97-AF65-F5344CB8AC3E}">
        <p14:creationId xmlns:p14="http://schemas.microsoft.com/office/powerpoint/2010/main" val="86225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699569-576F-F9ED-BF6F-030056E66FF1}"/>
              </a:ext>
            </a:extLst>
          </p:cNvPr>
          <p:cNvSpPr txBox="1"/>
          <p:nvPr/>
        </p:nvSpPr>
        <p:spPr>
          <a:xfrm flipH="1">
            <a:off x="396239" y="792482"/>
            <a:ext cx="11399521" cy="4924425"/>
          </a:xfrm>
          <a:prstGeom prst="rect">
            <a:avLst/>
          </a:prstGeom>
          <a:noFill/>
        </p:spPr>
        <p:txBody>
          <a:bodyPr wrap="square" rtlCol="0">
            <a:spAutoFit/>
          </a:bodyPr>
          <a:lstStyle/>
          <a:p>
            <a:r>
              <a:rPr lang="en-IN" sz="2800" dirty="0"/>
              <a:t>Introduction</a:t>
            </a:r>
          </a:p>
          <a:p>
            <a:endParaRPr lang="en-IN" sz="2200" dirty="0"/>
          </a:p>
          <a:p>
            <a:pPr marL="342924" indent="-342924">
              <a:buFont typeface="Arial" panose="020B0604020202020204" pitchFamily="34" charset="0"/>
              <a:buChar char="•"/>
            </a:pPr>
            <a:r>
              <a:rPr lang="en-IN" sz="2200" dirty="0"/>
              <a:t>A part of precipitation is stored in the form of snow and ice at higher elevation in the Himalayas and act as a water reservoir, which is released seasonally, contribution to the river discharge.</a:t>
            </a:r>
          </a:p>
          <a:p>
            <a:pPr marL="342924" indent="-342924">
              <a:buFont typeface="Arial" panose="020B0604020202020204" pitchFamily="34" charset="0"/>
              <a:buChar char="•"/>
            </a:pPr>
            <a:r>
              <a:rPr lang="en-IN" sz="2200" dirty="0"/>
              <a:t>Water stored is affected by climate change resulting in changes in the river discharge in downstream areas.</a:t>
            </a:r>
          </a:p>
          <a:p>
            <a:pPr marL="342924" indent="-342924">
              <a:buFont typeface="Arial" panose="020B0604020202020204" pitchFamily="34" charset="0"/>
              <a:buChar char="•"/>
            </a:pPr>
            <a:r>
              <a:rPr lang="en-IN" sz="2200" dirty="0"/>
              <a:t>The Himalayas and adjacent areas are important water towers that supports the water demands of the more than 1.4 billion people through large rivers such as the Ganges.</a:t>
            </a:r>
          </a:p>
          <a:p>
            <a:pPr marL="342924" indent="-342924">
              <a:buFont typeface="Arial" panose="020B0604020202020204" pitchFamily="34" charset="0"/>
              <a:buChar char="•"/>
            </a:pPr>
            <a:r>
              <a:rPr lang="en-IN" sz="2200" dirty="0"/>
              <a:t>The studies about snowmelt and snow cover in the Himalayas have solely relied upon the land surface modelling using remotely sensed observations because of the inaccessible terrain and unavailability of in-situ data.</a:t>
            </a:r>
          </a:p>
          <a:p>
            <a:pPr marL="342924" indent="-342924">
              <a:buFont typeface="Arial" panose="020B0604020202020204" pitchFamily="34" charset="0"/>
              <a:buChar char="•"/>
            </a:pPr>
            <a:r>
              <a:rPr lang="en-IN" sz="2200" dirty="0"/>
              <a:t>The aim of the study is to estimate the snowmelt contribution of the HMR region to the discharge of the Ganga basin by assimilating (Direct Insertion) remotely sensed snow cover into NOAH LSM.</a:t>
            </a:r>
          </a:p>
          <a:p>
            <a:endParaRPr lang="en-IN" sz="2200" dirty="0"/>
          </a:p>
        </p:txBody>
      </p:sp>
    </p:spTree>
    <p:extLst>
      <p:ext uri="{BB962C8B-B14F-4D97-AF65-F5344CB8AC3E}">
        <p14:creationId xmlns:p14="http://schemas.microsoft.com/office/powerpoint/2010/main" val="73058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DD249C-5FA6-4C57-B478-C5136805927A}"/>
              </a:ext>
            </a:extLst>
          </p:cNvPr>
          <p:cNvSpPr txBox="1"/>
          <p:nvPr/>
        </p:nvSpPr>
        <p:spPr>
          <a:xfrm flipH="1">
            <a:off x="625864" y="162561"/>
            <a:ext cx="3535682" cy="523220"/>
          </a:xfrm>
          <a:prstGeom prst="rect">
            <a:avLst/>
          </a:prstGeom>
          <a:noFill/>
        </p:spPr>
        <p:txBody>
          <a:bodyPr wrap="square" rtlCol="0">
            <a:spAutoFit/>
          </a:bodyPr>
          <a:lstStyle/>
          <a:p>
            <a:r>
              <a:rPr lang="en-IN" sz="2800" dirty="0">
                <a:cs typeface="Times New Roman" panose="02020603050405020304" pitchFamily="18" charset="0"/>
              </a:rPr>
              <a:t>Study Area</a:t>
            </a:r>
          </a:p>
        </p:txBody>
      </p:sp>
      <p:pic>
        <p:nvPicPr>
          <p:cNvPr id="3" name="Picture 2">
            <a:extLst>
              <a:ext uri="{FF2B5EF4-FFF2-40B4-BE49-F238E27FC236}">
                <a16:creationId xmlns:a16="http://schemas.microsoft.com/office/drawing/2014/main" id="{D91DC4AC-B2FC-49A1-895E-E74DFFCCD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32" y="931086"/>
            <a:ext cx="3252168" cy="2299793"/>
          </a:xfrm>
          <a:prstGeom prst="rect">
            <a:avLst/>
          </a:prstGeom>
        </p:spPr>
      </p:pic>
      <p:grpSp>
        <p:nvGrpSpPr>
          <p:cNvPr id="17" name="Group 16">
            <a:extLst>
              <a:ext uri="{FF2B5EF4-FFF2-40B4-BE49-F238E27FC236}">
                <a16:creationId xmlns:a16="http://schemas.microsoft.com/office/drawing/2014/main" id="{7749059E-8AAD-CC4D-6132-8EE1ABDD54B9}"/>
              </a:ext>
            </a:extLst>
          </p:cNvPr>
          <p:cNvGrpSpPr/>
          <p:nvPr/>
        </p:nvGrpSpPr>
        <p:grpSpPr>
          <a:xfrm>
            <a:off x="1676400" y="685781"/>
            <a:ext cx="10262568" cy="5775980"/>
            <a:chOff x="1676400" y="685781"/>
            <a:chExt cx="10262568" cy="5775980"/>
          </a:xfrm>
        </p:grpSpPr>
        <p:pic>
          <p:nvPicPr>
            <p:cNvPr id="5" name="Picture 4">
              <a:extLst>
                <a:ext uri="{FF2B5EF4-FFF2-40B4-BE49-F238E27FC236}">
                  <a16:creationId xmlns:a16="http://schemas.microsoft.com/office/drawing/2014/main" id="{18D2A597-6DE9-424D-895E-4A0AFCF29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079" y="685781"/>
              <a:ext cx="8167889" cy="5775980"/>
            </a:xfrm>
            <a:prstGeom prst="rect">
              <a:avLst/>
            </a:prstGeom>
          </p:spPr>
        </p:pic>
        <p:cxnSp>
          <p:nvCxnSpPr>
            <p:cNvPr id="11" name="Straight Arrow Connector 10">
              <a:extLst>
                <a:ext uri="{FF2B5EF4-FFF2-40B4-BE49-F238E27FC236}">
                  <a16:creationId xmlns:a16="http://schemas.microsoft.com/office/drawing/2014/main" id="{FD8C84CB-A220-4B53-925E-9E466A981E33}"/>
                </a:ext>
              </a:extLst>
            </p:cNvPr>
            <p:cNvCxnSpPr>
              <a:cxnSpLocks/>
            </p:cNvCxnSpPr>
            <p:nvPr/>
          </p:nvCxnSpPr>
          <p:spPr>
            <a:xfrm flipV="1">
              <a:off x="1794959" y="1269259"/>
              <a:ext cx="3952240" cy="1828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06AD94E6-77FC-4615-84D0-D65F87C6D07E}"/>
                </a:ext>
              </a:extLst>
            </p:cNvPr>
            <p:cNvCxnSpPr>
              <a:cxnSpLocks/>
            </p:cNvCxnSpPr>
            <p:nvPr/>
          </p:nvCxnSpPr>
          <p:spPr>
            <a:xfrm>
              <a:off x="1676400" y="2026900"/>
              <a:ext cx="2485147" cy="19659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aphicFrame>
        <p:nvGraphicFramePr>
          <p:cNvPr id="2" name="Table 3">
            <a:extLst>
              <a:ext uri="{FF2B5EF4-FFF2-40B4-BE49-F238E27FC236}">
                <a16:creationId xmlns:a16="http://schemas.microsoft.com/office/drawing/2014/main" id="{E7B6A2E9-404F-1712-31B3-5680D20F8AB8}"/>
              </a:ext>
            </a:extLst>
          </p:cNvPr>
          <p:cNvGraphicFramePr>
            <a:graphicFrameLocks noGrp="1"/>
          </p:cNvGraphicFramePr>
          <p:nvPr>
            <p:extLst>
              <p:ext uri="{D42A27DB-BD31-4B8C-83A1-F6EECF244321}">
                <p14:modId xmlns:p14="http://schemas.microsoft.com/office/powerpoint/2010/main" val="1957565949"/>
              </p:ext>
            </p:extLst>
          </p:nvPr>
        </p:nvGraphicFramePr>
        <p:xfrm>
          <a:off x="253032" y="3627121"/>
          <a:ext cx="3252168" cy="2834640"/>
        </p:xfrm>
        <a:graphic>
          <a:graphicData uri="http://schemas.openxmlformats.org/drawingml/2006/table">
            <a:tbl>
              <a:tblPr firstRow="1" bandRow="1">
                <a:tableStyleId>{5C22544A-7EE6-4342-B048-85BDC9FD1C3A}</a:tableStyleId>
              </a:tblPr>
              <a:tblGrid>
                <a:gridCol w="1626084">
                  <a:extLst>
                    <a:ext uri="{9D8B030D-6E8A-4147-A177-3AD203B41FA5}">
                      <a16:colId xmlns:a16="http://schemas.microsoft.com/office/drawing/2014/main" val="246275100"/>
                    </a:ext>
                  </a:extLst>
                </a:gridCol>
                <a:gridCol w="1626084">
                  <a:extLst>
                    <a:ext uri="{9D8B030D-6E8A-4147-A177-3AD203B41FA5}">
                      <a16:colId xmlns:a16="http://schemas.microsoft.com/office/drawing/2014/main" val="333633968"/>
                    </a:ext>
                  </a:extLst>
                </a:gridCol>
              </a:tblGrid>
              <a:tr h="885442">
                <a:tc>
                  <a:txBody>
                    <a:bodyPr/>
                    <a:lstStyle/>
                    <a:p>
                      <a:r>
                        <a:rPr lang="en-IN" sz="1800" b="1" kern="1200" dirty="0">
                          <a:solidFill>
                            <a:schemeClr val="tx1"/>
                          </a:solidFill>
                          <a:effectLst/>
                          <a:latin typeface="+mn-lt"/>
                          <a:ea typeface="+mn-ea"/>
                          <a:cs typeface="+mn-cs"/>
                        </a:rPr>
                        <a:t>Average population density</a:t>
                      </a:r>
                      <a:endParaRPr lang="en-IN" sz="1800" dirty="0">
                        <a:solidFill>
                          <a:schemeClr val="tx1"/>
                        </a:solidFill>
                      </a:endParaRPr>
                    </a:p>
                  </a:txBody>
                  <a:tcPr>
                    <a:noFill/>
                  </a:tcPr>
                </a:tc>
                <a:tc>
                  <a:txBody>
                    <a:bodyPr/>
                    <a:lstStyle/>
                    <a:p>
                      <a:r>
                        <a:rPr lang="en-IN" sz="1800" b="1" kern="1200" dirty="0">
                          <a:solidFill>
                            <a:schemeClr val="tx1"/>
                          </a:solidFill>
                          <a:effectLst/>
                          <a:latin typeface="+mn-lt"/>
                          <a:ea typeface="+mn-ea"/>
                          <a:cs typeface="+mn-cs"/>
                        </a:rPr>
                        <a:t>520 (Census 2001)</a:t>
                      </a:r>
                      <a:endParaRPr lang="en-IN" sz="1800" dirty="0">
                        <a:solidFill>
                          <a:schemeClr val="tx1"/>
                        </a:solidFill>
                      </a:endParaRPr>
                    </a:p>
                  </a:txBody>
                  <a:tcPr>
                    <a:noFill/>
                  </a:tcPr>
                </a:tc>
                <a:extLst>
                  <a:ext uri="{0D108BD9-81ED-4DB2-BD59-A6C34878D82A}">
                    <a16:rowId xmlns:a16="http://schemas.microsoft.com/office/drawing/2014/main" val="3962634126"/>
                  </a:ext>
                </a:extLst>
              </a:tr>
              <a:tr h="619252">
                <a:tc>
                  <a:txBody>
                    <a:bodyPr/>
                    <a:lstStyle/>
                    <a:p>
                      <a:r>
                        <a:rPr lang="en-IN" sz="1800" kern="1200" dirty="0">
                          <a:solidFill>
                            <a:schemeClr val="tx1"/>
                          </a:solidFill>
                          <a:effectLst/>
                          <a:latin typeface="+mn-lt"/>
                          <a:ea typeface="+mn-ea"/>
                          <a:cs typeface="+mn-cs"/>
                        </a:rPr>
                        <a:t>Total Area of the Basin</a:t>
                      </a:r>
                      <a:endParaRPr lang="en-IN" sz="1800" dirty="0">
                        <a:solidFill>
                          <a:schemeClr val="tx1"/>
                        </a:solidFill>
                      </a:endParaRPr>
                    </a:p>
                  </a:txBody>
                  <a:tcPr>
                    <a:noFill/>
                  </a:tcPr>
                </a:tc>
                <a:tc>
                  <a:txBody>
                    <a:bodyPr/>
                    <a:lstStyle/>
                    <a:p>
                      <a:r>
                        <a:rPr lang="en-IN" sz="1800" kern="1200" dirty="0">
                          <a:solidFill>
                            <a:schemeClr val="tx1"/>
                          </a:solidFill>
                          <a:effectLst/>
                          <a:latin typeface="+mn-lt"/>
                          <a:ea typeface="+mn-ea"/>
                          <a:cs typeface="+mn-cs"/>
                        </a:rPr>
                        <a:t>0.85 MKm</a:t>
                      </a:r>
                      <a:r>
                        <a:rPr lang="en-IN" sz="1800" kern="1200" baseline="30000" dirty="0">
                          <a:solidFill>
                            <a:schemeClr val="tx1"/>
                          </a:solidFill>
                          <a:effectLst/>
                          <a:latin typeface="+mn-lt"/>
                          <a:ea typeface="+mn-ea"/>
                          <a:cs typeface="+mn-cs"/>
                        </a:rPr>
                        <a:t>2</a:t>
                      </a:r>
                      <a:endParaRPr lang="en-IN" sz="1800" dirty="0">
                        <a:solidFill>
                          <a:schemeClr val="tx1"/>
                        </a:solidFill>
                      </a:endParaRPr>
                    </a:p>
                  </a:txBody>
                  <a:tcPr>
                    <a:noFill/>
                  </a:tcPr>
                </a:tc>
                <a:extLst>
                  <a:ext uri="{0D108BD9-81ED-4DB2-BD59-A6C34878D82A}">
                    <a16:rowId xmlns:a16="http://schemas.microsoft.com/office/drawing/2014/main" val="566237886"/>
                  </a:ext>
                </a:extLst>
              </a:tr>
              <a:tr h="619252">
                <a:tc>
                  <a:txBody>
                    <a:bodyPr/>
                    <a:lstStyle/>
                    <a:p>
                      <a:r>
                        <a:rPr lang="en-IN" sz="1800" kern="1200" dirty="0">
                          <a:solidFill>
                            <a:schemeClr val="tx1"/>
                          </a:solidFill>
                          <a:effectLst/>
                          <a:latin typeface="+mn-lt"/>
                          <a:ea typeface="+mn-ea"/>
                          <a:cs typeface="+mn-cs"/>
                        </a:rPr>
                        <a:t>Agricultural landcover</a:t>
                      </a:r>
                      <a:endParaRPr lang="en-IN" sz="1800" dirty="0">
                        <a:solidFill>
                          <a:schemeClr val="tx1"/>
                        </a:solidFill>
                      </a:endParaRPr>
                    </a:p>
                  </a:txBody>
                  <a:tcPr>
                    <a:noFill/>
                  </a:tcPr>
                </a:tc>
                <a:tc>
                  <a:txBody>
                    <a:bodyPr/>
                    <a:lstStyle/>
                    <a:p>
                      <a:r>
                        <a:rPr lang="en-IN" sz="1800" kern="1200" dirty="0">
                          <a:solidFill>
                            <a:schemeClr val="tx1"/>
                          </a:solidFill>
                          <a:effectLst/>
                          <a:latin typeface="+mn-lt"/>
                          <a:ea typeface="+mn-ea"/>
                          <a:cs typeface="+mn-cs"/>
                        </a:rPr>
                        <a:t>0.24 MKm</a:t>
                      </a:r>
                      <a:r>
                        <a:rPr lang="en-IN" sz="1800" kern="1200" baseline="30000" dirty="0">
                          <a:solidFill>
                            <a:schemeClr val="tx1"/>
                          </a:solidFill>
                          <a:effectLst/>
                          <a:latin typeface="+mn-lt"/>
                          <a:ea typeface="+mn-ea"/>
                          <a:cs typeface="+mn-cs"/>
                        </a:rPr>
                        <a:t>2</a:t>
                      </a:r>
                      <a:endParaRPr lang="en-IN" sz="1800" dirty="0">
                        <a:solidFill>
                          <a:schemeClr val="tx1"/>
                        </a:solidFill>
                      </a:endParaRPr>
                    </a:p>
                  </a:txBody>
                  <a:tcPr>
                    <a:noFill/>
                  </a:tcPr>
                </a:tc>
                <a:extLst>
                  <a:ext uri="{0D108BD9-81ED-4DB2-BD59-A6C34878D82A}">
                    <a16:rowId xmlns:a16="http://schemas.microsoft.com/office/drawing/2014/main" val="3115563440"/>
                  </a:ext>
                </a:extLst>
              </a:tr>
              <a:tr h="619252">
                <a:tc>
                  <a:txBody>
                    <a:bodyPr/>
                    <a:lstStyle/>
                    <a:p>
                      <a:r>
                        <a:rPr lang="en-IN" sz="1800" kern="1200" dirty="0">
                          <a:solidFill>
                            <a:schemeClr val="tx1"/>
                          </a:solidFill>
                          <a:effectLst/>
                          <a:latin typeface="+mn-lt"/>
                          <a:ea typeface="+mn-ea"/>
                          <a:cs typeface="+mn-cs"/>
                        </a:rPr>
                        <a:t>Average annual rainfall</a:t>
                      </a:r>
                      <a:endParaRPr lang="en-IN" sz="1800" dirty="0">
                        <a:solidFill>
                          <a:schemeClr val="tx1"/>
                        </a:solidFill>
                      </a:endParaRPr>
                    </a:p>
                  </a:txBody>
                  <a:tcPr>
                    <a:noFill/>
                  </a:tcPr>
                </a:tc>
                <a:tc>
                  <a:txBody>
                    <a:bodyPr/>
                    <a:lstStyle/>
                    <a:p>
                      <a:r>
                        <a:rPr lang="en-IN" sz="1800" kern="1200" dirty="0">
                          <a:solidFill>
                            <a:schemeClr val="tx1"/>
                          </a:solidFill>
                          <a:effectLst/>
                          <a:latin typeface="+mn-lt"/>
                          <a:ea typeface="+mn-ea"/>
                          <a:cs typeface="+mn-cs"/>
                        </a:rPr>
                        <a:t>1000 mm</a:t>
                      </a:r>
                      <a:endParaRPr lang="en-IN" sz="1800" dirty="0">
                        <a:solidFill>
                          <a:schemeClr val="tx1"/>
                        </a:solidFill>
                      </a:endParaRPr>
                    </a:p>
                  </a:txBody>
                  <a:tcPr>
                    <a:noFill/>
                  </a:tcPr>
                </a:tc>
                <a:extLst>
                  <a:ext uri="{0D108BD9-81ED-4DB2-BD59-A6C34878D82A}">
                    <a16:rowId xmlns:a16="http://schemas.microsoft.com/office/drawing/2014/main" val="2663037426"/>
                  </a:ext>
                </a:extLst>
              </a:tr>
            </a:tbl>
          </a:graphicData>
        </a:graphic>
      </p:graphicFrame>
    </p:spTree>
    <p:extLst>
      <p:ext uri="{BB962C8B-B14F-4D97-AF65-F5344CB8AC3E}">
        <p14:creationId xmlns:p14="http://schemas.microsoft.com/office/powerpoint/2010/main" val="29949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9762F6-FE51-AB2A-95E7-5E829416C929}"/>
              </a:ext>
            </a:extLst>
          </p:cNvPr>
          <p:cNvSpPr txBox="1"/>
          <p:nvPr/>
        </p:nvSpPr>
        <p:spPr>
          <a:xfrm flipH="1">
            <a:off x="553719" y="362494"/>
            <a:ext cx="2240281" cy="523220"/>
          </a:xfrm>
          <a:prstGeom prst="rect">
            <a:avLst/>
          </a:prstGeom>
          <a:noFill/>
        </p:spPr>
        <p:txBody>
          <a:bodyPr wrap="square" rtlCol="0">
            <a:spAutoFit/>
          </a:bodyPr>
          <a:lstStyle/>
          <a:p>
            <a:r>
              <a:rPr lang="en-IN" sz="2800" dirty="0"/>
              <a:t>Methodology</a:t>
            </a:r>
          </a:p>
        </p:txBody>
      </p:sp>
      <p:pic>
        <p:nvPicPr>
          <p:cNvPr id="9" name="Picture 8">
            <a:extLst>
              <a:ext uri="{FF2B5EF4-FFF2-40B4-BE49-F238E27FC236}">
                <a16:creationId xmlns:a16="http://schemas.microsoft.com/office/drawing/2014/main" id="{1EDB6BFF-6AFE-7B47-B90E-0C9F007F4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87" y="1210834"/>
            <a:ext cx="3534377" cy="2499360"/>
          </a:xfrm>
          <a:prstGeom prst="rect">
            <a:avLst/>
          </a:prstGeom>
        </p:spPr>
      </p:pic>
      <p:pic>
        <p:nvPicPr>
          <p:cNvPr id="13" name="Picture 12">
            <a:extLst>
              <a:ext uri="{FF2B5EF4-FFF2-40B4-BE49-F238E27FC236}">
                <a16:creationId xmlns:a16="http://schemas.microsoft.com/office/drawing/2014/main" id="{62157C4F-FDCD-0867-2589-5F80E7A62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19" y="1275493"/>
            <a:ext cx="3534377" cy="2499360"/>
          </a:xfrm>
          <a:prstGeom prst="rect">
            <a:avLst/>
          </a:prstGeom>
        </p:spPr>
      </p:pic>
      <p:pic>
        <p:nvPicPr>
          <p:cNvPr id="17" name="Picture 16">
            <a:extLst>
              <a:ext uri="{FF2B5EF4-FFF2-40B4-BE49-F238E27FC236}">
                <a16:creationId xmlns:a16="http://schemas.microsoft.com/office/drawing/2014/main" id="{C56A55C7-FC9B-1249-26B2-CB065A7BC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51" y="1340152"/>
            <a:ext cx="3534377" cy="2499360"/>
          </a:xfrm>
          <a:prstGeom prst="rect">
            <a:avLst/>
          </a:prstGeom>
        </p:spPr>
      </p:pic>
      <p:graphicFrame>
        <p:nvGraphicFramePr>
          <p:cNvPr id="18" name="Chart 17">
            <a:extLst>
              <a:ext uri="{FF2B5EF4-FFF2-40B4-BE49-F238E27FC236}">
                <a16:creationId xmlns:a16="http://schemas.microsoft.com/office/drawing/2014/main" id="{9B49C27A-018D-706F-8DFD-9FD11CE4C99B}"/>
              </a:ext>
            </a:extLst>
          </p:cNvPr>
          <p:cNvGraphicFramePr>
            <a:graphicFrameLocks/>
          </p:cNvGraphicFramePr>
          <p:nvPr>
            <p:extLst>
              <p:ext uri="{D42A27DB-BD31-4B8C-83A1-F6EECF244321}">
                <p14:modId xmlns:p14="http://schemas.microsoft.com/office/powerpoint/2010/main" val="4213249574"/>
              </p:ext>
            </p:extLst>
          </p:nvPr>
        </p:nvGraphicFramePr>
        <p:xfrm>
          <a:off x="810945" y="1425230"/>
          <a:ext cx="3534377" cy="2499360"/>
        </p:xfrm>
        <a:graphic>
          <a:graphicData uri="http://schemas.openxmlformats.org/drawingml/2006/chart">
            <c:chart xmlns:c="http://schemas.openxmlformats.org/drawingml/2006/chart" xmlns:r="http://schemas.openxmlformats.org/officeDocument/2006/relationships" r:id="rId5"/>
          </a:graphicData>
        </a:graphic>
      </p:graphicFrame>
      <p:grpSp>
        <p:nvGrpSpPr>
          <p:cNvPr id="24" name="Group 23">
            <a:extLst>
              <a:ext uri="{FF2B5EF4-FFF2-40B4-BE49-F238E27FC236}">
                <a16:creationId xmlns:a16="http://schemas.microsoft.com/office/drawing/2014/main" id="{1BE3D7DC-7B74-6289-C3DF-14E270A1709D}"/>
              </a:ext>
            </a:extLst>
          </p:cNvPr>
          <p:cNvGrpSpPr/>
          <p:nvPr/>
        </p:nvGrpSpPr>
        <p:grpSpPr>
          <a:xfrm>
            <a:off x="297851" y="885714"/>
            <a:ext cx="4187313" cy="5775281"/>
            <a:chOff x="413887" y="913587"/>
            <a:chExt cx="4187313" cy="5775281"/>
          </a:xfrm>
        </p:grpSpPr>
        <p:graphicFrame>
          <p:nvGraphicFramePr>
            <p:cNvPr id="25" name="Chart 24">
              <a:extLst>
                <a:ext uri="{FF2B5EF4-FFF2-40B4-BE49-F238E27FC236}">
                  <a16:creationId xmlns:a16="http://schemas.microsoft.com/office/drawing/2014/main" id="{7267183E-BAE8-DA01-DD6F-D0739FC5623E}"/>
                </a:ext>
              </a:extLst>
            </p:cNvPr>
            <p:cNvGraphicFramePr>
              <a:graphicFrameLocks/>
            </p:cNvGraphicFramePr>
            <p:nvPr>
              <p:extLst>
                <p:ext uri="{D42A27DB-BD31-4B8C-83A1-F6EECF244321}">
                  <p14:modId xmlns:p14="http://schemas.microsoft.com/office/powerpoint/2010/main" val="1876870064"/>
                </p:ext>
              </p:extLst>
            </p:nvPr>
          </p:nvGraphicFramePr>
          <p:xfrm>
            <a:off x="413887" y="913587"/>
            <a:ext cx="4187313" cy="279660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Chart 25">
              <a:extLst>
                <a:ext uri="{FF2B5EF4-FFF2-40B4-BE49-F238E27FC236}">
                  <a16:creationId xmlns:a16="http://schemas.microsoft.com/office/drawing/2014/main" id="{E63D2B91-5DE7-0905-4308-9DBC46452E5E}"/>
                </a:ext>
              </a:extLst>
            </p:cNvPr>
            <p:cNvGraphicFramePr>
              <a:graphicFrameLocks/>
            </p:cNvGraphicFramePr>
            <p:nvPr>
              <p:extLst>
                <p:ext uri="{D42A27DB-BD31-4B8C-83A1-F6EECF244321}">
                  <p14:modId xmlns:p14="http://schemas.microsoft.com/office/powerpoint/2010/main" val="3655315321"/>
                </p:ext>
              </p:extLst>
            </p:nvPr>
          </p:nvGraphicFramePr>
          <p:xfrm>
            <a:off x="413887" y="3710194"/>
            <a:ext cx="4187313" cy="2978674"/>
          </p:xfrm>
          <a:graphic>
            <a:graphicData uri="http://schemas.openxmlformats.org/drawingml/2006/chart">
              <c:chart xmlns:c="http://schemas.openxmlformats.org/drawingml/2006/chart" xmlns:r="http://schemas.openxmlformats.org/officeDocument/2006/relationships" r:id="rId7"/>
            </a:graphicData>
          </a:graphic>
        </p:graphicFrame>
      </p:grpSp>
      <p:grpSp>
        <p:nvGrpSpPr>
          <p:cNvPr id="28" name="Group 27">
            <a:extLst>
              <a:ext uri="{FF2B5EF4-FFF2-40B4-BE49-F238E27FC236}">
                <a16:creationId xmlns:a16="http://schemas.microsoft.com/office/drawing/2014/main" id="{643B558F-7E12-E298-2080-79F4EA2238B9}"/>
              </a:ext>
            </a:extLst>
          </p:cNvPr>
          <p:cNvGrpSpPr/>
          <p:nvPr/>
        </p:nvGrpSpPr>
        <p:grpSpPr>
          <a:xfrm>
            <a:off x="5102621" y="857841"/>
            <a:ext cx="6395828" cy="5897046"/>
            <a:chOff x="5102621" y="857841"/>
            <a:chExt cx="6395828" cy="5897046"/>
          </a:xfrm>
        </p:grpSpPr>
        <p:pic>
          <p:nvPicPr>
            <p:cNvPr id="3" name="Picture 2">
              <a:extLst>
                <a:ext uri="{FF2B5EF4-FFF2-40B4-BE49-F238E27FC236}">
                  <a16:creationId xmlns:a16="http://schemas.microsoft.com/office/drawing/2014/main" id="{C713712D-7BED-1842-C362-F65D10BC7F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3401" y="857841"/>
              <a:ext cx="6375048" cy="5527714"/>
            </a:xfrm>
            <a:prstGeom prst="rect">
              <a:avLst/>
            </a:prstGeom>
          </p:spPr>
        </p:pic>
        <p:sp>
          <p:nvSpPr>
            <p:cNvPr id="27" name="TextBox 26">
              <a:extLst>
                <a:ext uri="{FF2B5EF4-FFF2-40B4-BE49-F238E27FC236}">
                  <a16:creationId xmlns:a16="http://schemas.microsoft.com/office/drawing/2014/main" id="{5051187E-E1B5-8206-51AD-67A2AFB6B2AF}"/>
                </a:ext>
              </a:extLst>
            </p:cNvPr>
            <p:cNvSpPr txBox="1"/>
            <p:nvPr/>
          </p:nvSpPr>
          <p:spPr>
            <a:xfrm flipH="1">
              <a:off x="5102621" y="6385555"/>
              <a:ext cx="4889103" cy="369332"/>
            </a:xfrm>
            <a:prstGeom prst="rect">
              <a:avLst/>
            </a:prstGeom>
            <a:noFill/>
          </p:spPr>
          <p:txBody>
            <a:bodyPr wrap="square" rtlCol="0">
              <a:spAutoFit/>
            </a:bodyPr>
            <a:lstStyle/>
            <a:p>
              <a:r>
                <a:rPr lang="en-IN" dirty="0"/>
                <a:t>Model simulation: 2008-2017, 0.125°</a:t>
              </a:r>
            </a:p>
          </p:txBody>
        </p:sp>
      </p:grpSp>
    </p:spTree>
    <p:extLst>
      <p:ext uri="{BB962C8B-B14F-4D97-AF65-F5344CB8AC3E}">
        <p14:creationId xmlns:p14="http://schemas.microsoft.com/office/powerpoint/2010/main" val="281945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119A49-A4EA-174A-077D-CD685FA706AA}"/>
              </a:ext>
            </a:extLst>
          </p:cNvPr>
          <p:cNvSpPr txBox="1"/>
          <p:nvPr/>
        </p:nvSpPr>
        <p:spPr>
          <a:xfrm flipH="1">
            <a:off x="736598" y="254001"/>
            <a:ext cx="4729481" cy="523220"/>
          </a:xfrm>
          <a:prstGeom prst="rect">
            <a:avLst/>
          </a:prstGeom>
          <a:noFill/>
        </p:spPr>
        <p:txBody>
          <a:bodyPr wrap="square" rtlCol="0">
            <a:spAutoFit/>
          </a:bodyPr>
          <a:lstStyle/>
          <a:p>
            <a:r>
              <a:rPr lang="en-IN" sz="2800" dirty="0"/>
              <a:t>Results</a:t>
            </a:r>
          </a:p>
        </p:txBody>
      </p:sp>
      <p:grpSp>
        <p:nvGrpSpPr>
          <p:cNvPr id="3" name="Group 2">
            <a:extLst>
              <a:ext uri="{FF2B5EF4-FFF2-40B4-BE49-F238E27FC236}">
                <a16:creationId xmlns:a16="http://schemas.microsoft.com/office/drawing/2014/main" id="{D3F30FF8-3964-AA5C-C3B4-97CD72DFCB42}"/>
              </a:ext>
            </a:extLst>
          </p:cNvPr>
          <p:cNvGrpSpPr/>
          <p:nvPr/>
        </p:nvGrpSpPr>
        <p:grpSpPr>
          <a:xfrm>
            <a:off x="2423160" y="1287780"/>
            <a:ext cx="7874002" cy="3530600"/>
            <a:chOff x="2423160" y="1287780"/>
            <a:chExt cx="7874002" cy="3530600"/>
          </a:xfrm>
        </p:grpSpPr>
        <p:graphicFrame>
          <p:nvGraphicFramePr>
            <p:cNvPr id="6" name="Chart 5">
              <a:extLst>
                <a:ext uri="{FF2B5EF4-FFF2-40B4-BE49-F238E27FC236}">
                  <a16:creationId xmlns:a16="http://schemas.microsoft.com/office/drawing/2014/main" id="{E6DAFA03-C1EB-6B4C-88C3-2ED7AD09CCEB}"/>
                </a:ext>
              </a:extLst>
            </p:cNvPr>
            <p:cNvGraphicFramePr>
              <a:graphicFrameLocks/>
            </p:cNvGraphicFramePr>
            <p:nvPr>
              <p:extLst>
                <p:ext uri="{D42A27DB-BD31-4B8C-83A1-F6EECF244321}">
                  <p14:modId xmlns:p14="http://schemas.microsoft.com/office/powerpoint/2010/main" val="1487994394"/>
                </p:ext>
              </p:extLst>
            </p:nvPr>
          </p:nvGraphicFramePr>
          <p:xfrm>
            <a:off x="2423160" y="1287780"/>
            <a:ext cx="7162800" cy="353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B94BDE0E-D5FA-B554-D6F9-B82AB7023AE2}"/>
                </a:ext>
              </a:extLst>
            </p:cNvPr>
            <p:cNvSpPr txBox="1"/>
            <p:nvPr/>
          </p:nvSpPr>
          <p:spPr>
            <a:xfrm>
              <a:off x="8310880" y="1470660"/>
              <a:ext cx="1986282" cy="261610"/>
            </a:xfrm>
            <a:prstGeom prst="rect">
              <a:avLst/>
            </a:prstGeom>
            <a:noFill/>
          </p:spPr>
          <p:txBody>
            <a:bodyPr wrap="square" rtlCol="0">
              <a:spAutoFit/>
            </a:bodyPr>
            <a:lstStyle/>
            <a:p>
              <a:r>
                <a:rPr lang="en-IN" sz="1100" dirty="0"/>
                <a:t>RMSE: 0.13</a:t>
              </a:r>
            </a:p>
          </p:txBody>
        </p:sp>
      </p:grpSp>
      <p:grpSp>
        <p:nvGrpSpPr>
          <p:cNvPr id="8" name="Group 7">
            <a:extLst>
              <a:ext uri="{FF2B5EF4-FFF2-40B4-BE49-F238E27FC236}">
                <a16:creationId xmlns:a16="http://schemas.microsoft.com/office/drawing/2014/main" id="{481FA74B-33FE-CCEC-2CA7-005D5ECB629A}"/>
              </a:ext>
            </a:extLst>
          </p:cNvPr>
          <p:cNvGrpSpPr/>
          <p:nvPr/>
        </p:nvGrpSpPr>
        <p:grpSpPr>
          <a:xfrm>
            <a:off x="2860040" y="1663700"/>
            <a:ext cx="7162800" cy="3530600"/>
            <a:chOff x="3225800" y="2659380"/>
            <a:chExt cx="7162800" cy="3530600"/>
          </a:xfrm>
        </p:grpSpPr>
        <p:graphicFrame>
          <p:nvGraphicFramePr>
            <p:cNvPr id="5" name="Chart 4">
              <a:extLst>
                <a:ext uri="{FF2B5EF4-FFF2-40B4-BE49-F238E27FC236}">
                  <a16:creationId xmlns:a16="http://schemas.microsoft.com/office/drawing/2014/main" id="{035530AD-39CB-2857-E5FB-A79780FBDD5B}"/>
                </a:ext>
              </a:extLst>
            </p:cNvPr>
            <p:cNvGraphicFramePr>
              <a:graphicFrameLocks/>
            </p:cNvGraphicFramePr>
            <p:nvPr>
              <p:extLst>
                <p:ext uri="{D42A27DB-BD31-4B8C-83A1-F6EECF244321}">
                  <p14:modId xmlns:p14="http://schemas.microsoft.com/office/powerpoint/2010/main" val="2927377372"/>
                </p:ext>
              </p:extLst>
            </p:nvPr>
          </p:nvGraphicFramePr>
          <p:xfrm>
            <a:off x="3225800" y="2659380"/>
            <a:ext cx="7162800" cy="3530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55DBF379-756F-0767-E416-D3A95786E021}"/>
                </a:ext>
              </a:extLst>
            </p:cNvPr>
            <p:cNvSpPr txBox="1"/>
            <p:nvPr/>
          </p:nvSpPr>
          <p:spPr>
            <a:xfrm flipH="1">
              <a:off x="8956040" y="2842260"/>
              <a:ext cx="1259839" cy="261610"/>
            </a:xfrm>
            <a:prstGeom prst="rect">
              <a:avLst/>
            </a:prstGeom>
            <a:noFill/>
          </p:spPr>
          <p:txBody>
            <a:bodyPr wrap="square" rtlCol="0">
              <a:spAutoFit/>
            </a:bodyPr>
            <a:lstStyle/>
            <a:p>
              <a:r>
                <a:rPr lang="en-IN" sz="1100" dirty="0"/>
                <a:t>RMSE: 0.04</a:t>
              </a:r>
            </a:p>
          </p:txBody>
        </p:sp>
      </p:grpSp>
      <p:sp>
        <p:nvSpPr>
          <p:cNvPr id="10" name="TextBox 9">
            <a:extLst>
              <a:ext uri="{FF2B5EF4-FFF2-40B4-BE49-F238E27FC236}">
                <a16:creationId xmlns:a16="http://schemas.microsoft.com/office/drawing/2014/main" id="{05F7D55A-7132-F669-807D-E285627A44F3}"/>
              </a:ext>
            </a:extLst>
          </p:cNvPr>
          <p:cNvSpPr txBox="1"/>
          <p:nvPr/>
        </p:nvSpPr>
        <p:spPr>
          <a:xfrm>
            <a:off x="736598" y="5328939"/>
            <a:ext cx="10490202" cy="646331"/>
          </a:xfrm>
          <a:prstGeom prst="rect">
            <a:avLst/>
          </a:prstGeom>
          <a:noFill/>
        </p:spPr>
        <p:txBody>
          <a:bodyPr wrap="square">
            <a:spAutoFit/>
          </a:bodyPr>
          <a:lstStyle/>
          <a:p>
            <a:pPr marL="342924" indent="-342924">
              <a:buFont typeface="Arial" panose="020B0604020202020204" pitchFamily="34" charset="0"/>
              <a:buChar char="•"/>
            </a:pPr>
            <a:r>
              <a:rPr lang="en-IN" sz="1800" dirty="0"/>
              <a:t>Assimilation of remotely sensed snow cover (MODIS) has been proven to be an effective method </a:t>
            </a:r>
            <a:r>
              <a:rPr lang="en-IN" dirty="0"/>
              <a:t>for better estimation of the snowmelt contribution at the basin scale.</a:t>
            </a:r>
            <a:endParaRPr lang="en-IN" sz="1800" dirty="0"/>
          </a:p>
        </p:txBody>
      </p:sp>
    </p:spTree>
    <p:extLst>
      <p:ext uri="{BB962C8B-B14F-4D97-AF65-F5344CB8AC3E}">
        <p14:creationId xmlns:p14="http://schemas.microsoft.com/office/powerpoint/2010/main" val="218295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088B6F-373F-4ADC-24C3-33D4EEBF4B6D}"/>
              </a:ext>
            </a:extLst>
          </p:cNvPr>
          <p:cNvSpPr txBox="1"/>
          <p:nvPr/>
        </p:nvSpPr>
        <p:spPr>
          <a:xfrm flipH="1">
            <a:off x="579120" y="193040"/>
            <a:ext cx="2819401" cy="523220"/>
          </a:xfrm>
          <a:prstGeom prst="rect">
            <a:avLst/>
          </a:prstGeom>
          <a:noFill/>
        </p:spPr>
        <p:txBody>
          <a:bodyPr wrap="square" rtlCol="0">
            <a:spAutoFit/>
          </a:bodyPr>
          <a:lstStyle/>
          <a:p>
            <a:r>
              <a:rPr lang="en-IN" sz="2800" dirty="0"/>
              <a:t>References</a:t>
            </a:r>
          </a:p>
        </p:txBody>
      </p:sp>
      <p:sp>
        <p:nvSpPr>
          <p:cNvPr id="3" name="TextBox 2">
            <a:extLst>
              <a:ext uri="{FF2B5EF4-FFF2-40B4-BE49-F238E27FC236}">
                <a16:creationId xmlns:a16="http://schemas.microsoft.com/office/drawing/2014/main" id="{095A0240-610A-38E5-4F0D-3E216989EDB1}"/>
              </a:ext>
            </a:extLst>
          </p:cNvPr>
          <p:cNvSpPr txBox="1"/>
          <p:nvPr/>
        </p:nvSpPr>
        <p:spPr>
          <a:xfrm>
            <a:off x="314960" y="900569"/>
            <a:ext cx="5516880" cy="5262979"/>
          </a:xfrm>
          <a:prstGeom prst="rect">
            <a:avLst/>
          </a:prstGeom>
          <a:noFill/>
        </p:spPr>
        <p:txBody>
          <a:bodyPr wrap="square" rtlCol="0">
            <a:spAutoFit/>
          </a:bodyPr>
          <a:lstStyle/>
          <a:p>
            <a:pPr marL="285750" indent="-285750">
              <a:buFont typeface="Arial" panose="020B0604020202020204" pitchFamily="34" charset="0"/>
              <a:buChar char="•"/>
            </a:pPr>
            <a:r>
              <a:rPr lang="en-US" sz="1600" b="0" i="0" dirty="0">
                <a:effectLst/>
              </a:rPr>
              <a:t>Anand, </a:t>
            </a:r>
            <a:r>
              <a:rPr lang="en-US" sz="1600" b="0" i="0" dirty="0" err="1">
                <a:effectLst/>
              </a:rPr>
              <a:t>Jatin</a:t>
            </a:r>
            <a:r>
              <a:rPr lang="en-US" sz="1600" b="0" i="0" dirty="0">
                <a:effectLst/>
              </a:rPr>
              <a:t>, et al. "Regional scale hydrologic modeling for prediction of water balance, analysis of trends in streamflow and variations in streamflow: The case study of the Ganga River basin." </a:t>
            </a:r>
            <a:r>
              <a:rPr lang="en-US" sz="1600" b="0" i="1" dirty="0">
                <a:effectLst/>
              </a:rPr>
              <a:t>Journal of Hydrology: Regional Studies</a:t>
            </a:r>
            <a:r>
              <a:rPr lang="en-US" sz="1600" b="0" i="0" dirty="0">
                <a:effectLst/>
              </a:rPr>
              <a:t> 16 (2018): 32-53.</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0" i="0" dirty="0">
                <a:effectLst/>
              </a:rPr>
              <a:t>Chen, Fei, et al. "Modeling of land surface evaporation by four schemes and comparison with FIFE observations." </a:t>
            </a:r>
            <a:r>
              <a:rPr lang="en-US" sz="1600" b="0" i="1" dirty="0">
                <a:effectLst/>
              </a:rPr>
              <a:t>Journal of Geophysical Research: Atmospheres</a:t>
            </a:r>
            <a:r>
              <a:rPr lang="en-US" sz="1600" b="0" i="0" dirty="0">
                <a:effectLst/>
              </a:rPr>
              <a:t> 101.D3 (1996): 7251-7268</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IN" sz="1600" b="0" i="0" dirty="0">
                <a:effectLst/>
              </a:rPr>
              <a:t>Kumar, Sujay V., et al. "Land information system: An interoperable framework for high resolution land surface </a:t>
            </a:r>
            <a:r>
              <a:rPr lang="en-IN" sz="1600" b="0" i="0" dirty="0" err="1">
                <a:effectLst/>
              </a:rPr>
              <a:t>modeling</a:t>
            </a:r>
            <a:r>
              <a:rPr lang="en-IN" sz="1600" b="0" i="0" dirty="0">
                <a:effectLst/>
              </a:rPr>
              <a:t>." </a:t>
            </a:r>
            <a:r>
              <a:rPr lang="en-IN" sz="1600" b="0" i="1" dirty="0">
                <a:effectLst/>
              </a:rPr>
              <a:t>Environmental modelling &amp; software</a:t>
            </a:r>
            <a:r>
              <a:rPr lang="en-IN" sz="1600" b="0" i="0" dirty="0">
                <a:effectLst/>
              </a:rPr>
              <a:t> 21.10 (2006): 1402-1415.</a:t>
            </a:r>
          </a:p>
          <a:p>
            <a:pPr marL="285750" indent="-285750">
              <a:buFont typeface="Arial" panose="020B0604020202020204" pitchFamily="34" charset="0"/>
              <a:buChar char="•"/>
            </a:pPr>
            <a:endParaRPr lang="en-IN" sz="1600" dirty="0"/>
          </a:p>
          <a:p>
            <a:pPr marL="285750" indent="-285750">
              <a:buFont typeface="Arial" panose="020B0604020202020204" pitchFamily="34" charset="0"/>
              <a:buChar char="•"/>
            </a:pPr>
            <a:r>
              <a:rPr lang="en-IN" sz="1600" b="0" i="0" dirty="0">
                <a:effectLst/>
              </a:rPr>
              <a:t>Naha, </a:t>
            </a:r>
            <a:r>
              <a:rPr lang="en-IN" sz="1600" b="0" i="0" dirty="0" err="1">
                <a:effectLst/>
              </a:rPr>
              <a:t>Shaini</a:t>
            </a:r>
            <a:r>
              <a:rPr lang="en-IN" sz="1600" b="0" i="0" dirty="0">
                <a:effectLst/>
              </a:rPr>
              <a:t>, Praveen K. Thakur, and S. P. Aggarwal. "Hydrological Modelling and data assimilation of Satellite Snow Cover Area using a Land Surface Model, VIC.” </a:t>
            </a:r>
            <a:r>
              <a:rPr lang="en-IN" sz="1600" b="0" i="1" dirty="0">
                <a:effectLst/>
              </a:rPr>
              <a:t>International Archives of the Photogrammetry, Remote Sensing &amp; Spatial Information Sciences</a:t>
            </a:r>
            <a:r>
              <a:rPr lang="en-IN" sz="1600" b="0" i="0" dirty="0">
                <a:effectLst/>
              </a:rPr>
              <a:t> 41 (2016).</a:t>
            </a:r>
            <a:endParaRPr lang="en-IN" sz="1600" dirty="0"/>
          </a:p>
        </p:txBody>
      </p:sp>
      <p:sp>
        <p:nvSpPr>
          <p:cNvPr id="4" name="TextBox 3">
            <a:extLst>
              <a:ext uri="{FF2B5EF4-FFF2-40B4-BE49-F238E27FC236}">
                <a16:creationId xmlns:a16="http://schemas.microsoft.com/office/drawing/2014/main" id="{8875C8C1-CDA9-85D6-E769-30834944CF7B}"/>
              </a:ext>
            </a:extLst>
          </p:cNvPr>
          <p:cNvSpPr txBox="1"/>
          <p:nvPr/>
        </p:nvSpPr>
        <p:spPr>
          <a:xfrm>
            <a:off x="6096000" y="900569"/>
            <a:ext cx="6004560" cy="4278094"/>
          </a:xfrm>
          <a:prstGeom prst="rect">
            <a:avLst/>
          </a:prstGeom>
          <a:noFill/>
        </p:spPr>
        <p:txBody>
          <a:bodyPr wrap="square" rtlCol="0">
            <a:spAutoFit/>
          </a:bodyPr>
          <a:lstStyle/>
          <a:p>
            <a:pPr marL="285750" indent="-285750">
              <a:buFont typeface="Arial" panose="020B0604020202020204" pitchFamily="34" charset="0"/>
              <a:buChar char="•"/>
            </a:pPr>
            <a:r>
              <a:rPr lang="en-US" sz="1600" b="0" i="0" dirty="0">
                <a:effectLst/>
              </a:rPr>
              <a:t>Peters-</a:t>
            </a:r>
            <a:r>
              <a:rPr lang="en-US" sz="1600" b="0" i="0" dirty="0" err="1">
                <a:effectLst/>
              </a:rPr>
              <a:t>Lidard</a:t>
            </a:r>
            <a:r>
              <a:rPr lang="en-US" sz="1600" b="0" i="0" dirty="0">
                <a:effectLst/>
              </a:rPr>
              <a:t>, Christa D., et al. "High-performance Earth system modeling with NASA/GSFC’s Land Information System." </a:t>
            </a:r>
            <a:r>
              <a:rPr lang="en-US" sz="1600" b="0" i="1" dirty="0">
                <a:effectLst/>
              </a:rPr>
              <a:t>Innovations in Systems and Software Engineering</a:t>
            </a:r>
            <a:r>
              <a:rPr lang="en-US" sz="1600" b="0" i="0" dirty="0">
                <a:effectLst/>
              </a:rPr>
              <a:t> 3.3 (2007): 157-165.</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0" i="0" dirty="0" err="1">
                <a:effectLst/>
              </a:rPr>
              <a:t>Siderius</a:t>
            </a:r>
            <a:r>
              <a:rPr lang="en-US" sz="1600" b="0" i="0" dirty="0">
                <a:effectLst/>
              </a:rPr>
              <a:t>, C., et al. "Snowmelt contributions to discharge of the Ganges." </a:t>
            </a:r>
            <a:r>
              <a:rPr lang="en-US" sz="1600" b="0" i="1" dirty="0">
                <a:effectLst/>
              </a:rPr>
              <a:t>Science of the Total Environment</a:t>
            </a:r>
            <a:r>
              <a:rPr lang="en-US" sz="1600" b="0" i="0" dirty="0">
                <a:effectLst/>
              </a:rPr>
              <a:t> 468 (2013): S93-S101.</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0" i="0" dirty="0" err="1">
                <a:effectLst/>
              </a:rPr>
              <a:t>Stigter</a:t>
            </a:r>
            <a:r>
              <a:rPr lang="en-US" sz="1600" b="0" i="0" dirty="0">
                <a:effectLst/>
              </a:rPr>
              <a:t>, Emmy E., et al. "Assimilation of snow cover and snow depth into a snow model to estimate snow water equivalent and snowmelt runoff in a Himalayan catchment." </a:t>
            </a:r>
            <a:r>
              <a:rPr lang="en-US" sz="1600" b="0" i="1" dirty="0">
                <a:effectLst/>
              </a:rPr>
              <a:t>The Cryosphere</a:t>
            </a:r>
            <a:r>
              <a:rPr lang="en-US" sz="1600" b="0" i="0" dirty="0">
                <a:effectLst/>
              </a:rPr>
              <a:t> 11.4 (2017): 1647-1664.</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Z</a:t>
            </a:r>
            <a:r>
              <a:rPr lang="en-US" sz="1600" b="0" i="0" dirty="0">
                <a:effectLst/>
              </a:rPr>
              <a:t>aitchik, Benjamin F., and Matthew </a:t>
            </a:r>
            <a:r>
              <a:rPr lang="en-US" sz="1600" b="0" i="0" dirty="0" err="1">
                <a:effectLst/>
              </a:rPr>
              <a:t>Rodell</a:t>
            </a:r>
            <a:r>
              <a:rPr lang="en-US" sz="1600" b="0" i="0" dirty="0">
                <a:effectLst/>
              </a:rPr>
              <a:t>. "Forward-looking assimilation of MODIS-derived snow-covered area into a land surface model." </a:t>
            </a:r>
            <a:r>
              <a:rPr lang="en-US" sz="1600" b="0" i="1" dirty="0">
                <a:effectLst/>
              </a:rPr>
              <a:t>Journal of hydrometeorology</a:t>
            </a:r>
            <a:r>
              <a:rPr lang="en-US" sz="1600" b="0" i="0" dirty="0">
                <a:effectLst/>
              </a:rPr>
              <a:t> 10.1 (2009): 130-148..</a:t>
            </a:r>
          </a:p>
          <a:p>
            <a:endParaRPr lang="en-IN" sz="1600" dirty="0"/>
          </a:p>
        </p:txBody>
      </p:sp>
    </p:spTree>
    <p:extLst>
      <p:ext uri="{BB962C8B-B14F-4D97-AF65-F5344CB8AC3E}">
        <p14:creationId xmlns:p14="http://schemas.microsoft.com/office/powerpoint/2010/main" val="224689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09AE25-39AC-E426-BD2E-51FE47544070}"/>
              </a:ext>
            </a:extLst>
          </p:cNvPr>
          <p:cNvSpPr txBox="1"/>
          <p:nvPr/>
        </p:nvSpPr>
        <p:spPr>
          <a:xfrm flipH="1">
            <a:off x="4137659" y="2875002"/>
            <a:ext cx="3916681" cy="1107996"/>
          </a:xfrm>
          <a:prstGeom prst="rect">
            <a:avLst/>
          </a:prstGeom>
          <a:noFill/>
        </p:spPr>
        <p:txBody>
          <a:bodyPr wrap="square" rtlCol="0">
            <a:spAutoFit/>
          </a:bodyPr>
          <a:lstStyle/>
          <a:p>
            <a:r>
              <a:rPr lang="en-IN" sz="6600" dirty="0"/>
              <a:t>Thank you</a:t>
            </a:r>
          </a:p>
        </p:txBody>
      </p:sp>
      <p:pic>
        <p:nvPicPr>
          <p:cNvPr id="5" name="Picture 4">
            <a:extLst>
              <a:ext uri="{FF2B5EF4-FFF2-40B4-BE49-F238E27FC236}">
                <a16:creationId xmlns:a16="http://schemas.microsoft.com/office/drawing/2014/main" id="{7355FF88-4E51-C79E-6ABC-59A60C285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1841" y="4846320"/>
            <a:ext cx="1510159" cy="2011680"/>
          </a:xfrm>
          <a:prstGeom prst="rect">
            <a:avLst/>
          </a:prstGeom>
        </p:spPr>
      </p:pic>
      <p:pic>
        <p:nvPicPr>
          <p:cNvPr id="7" name="Picture 6">
            <a:extLst>
              <a:ext uri="{FF2B5EF4-FFF2-40B4-BE49-F238E27FC236}">
                <a16:creationId xmlns:a16="http://schemas.microsoft.com/office/drawing/2014/main" id="{900DCF9C-DACF-3E7B-E378-20638DDCD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1841" y="3336161"/>
            <a:ext cx="1510159" cy="1510159"/>
          </a:xfrm>
          <a:prstGeom prst="rect">
            <a:avLst/>
          </a:prstGeom>
        </p:spPr>
      </p:pic>
    </p:spTree>
    <p:extLst>
      <p:ext uri="{BB962C8B-B14F-4D97-AF65-F5344CB8AC3E}">
        <p14:creationId xmlns:p14="http://schemas.microsoft.com/office/powerpoint/2010/main" val="102897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94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1634</TotalTime>
  <Words>688</Words>
  <Application>Microsoft Office PowerPoint</Application>
  <PresentationFormat>Widescreen</PresentationFormat>
  <Paragraphs>58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Times New Roman</vt:lpstr>
      <vt:lpstr>Tw Cen MT</vt:lpstr>
      <vt:lpstr>Circuit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Vikrant Maurya</dc:creator>
  <cp:lastModifiedBy>Vikrant Maurya</cp:lastModifiedBy>
  <cp:revision>117</cp:revision>
  <dcterms:created xsi:type="dcterms:W3CDTF">2022-05-12T07:06:55Z</dcterms:created>
  <dcterms:modified xsi:type="dcterms:W3CDTF">2022-05-25T07:10:35Z</dcterms:modified>
</cp:coreProperties>
</file>