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2"/>
  </p:notesMasterIdLst>
  <p:sldIdLst>
    <p:sldId id="256" r:id="rId2"/>
    <p:sldId id="282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05" r:id="rId11"/>
  </p:sldIdLst>
  <p:sldSz cx="6858000" cy="5143500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1198B4-1FD3-43A8-B6B1-7F9253480021}" v="31" dt="2022-04-22T09:02:42.655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80414" autoAdjust="0"/>
  </p:normalViewPr>
  <p:slideViewPr>
    <p:cSldViewPr>
      <p:cViewPr varScale="1">
        <p:scale>
          <a:sx n="133" d="100"/>
          <a:sy n="133" d="100"/>
        </p:scale>
        <p:origin x="1722" y="120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351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on, Laura" userId="c264a115-64ac-4287-b43f-36de9ff90390" providerId="ADAL" clId="{DA1198B4-1FD3-43A8-B6B1-7F9253480021}"/>
    <pc:docChg chg="undo redo custSel addSld delSld modSld">
      <pc:chgData name="Jackson, Laura" userId="c264a115-64ac-4287-b43f-36de9ff90390" providerId="ADAL" clId="{DA1198B4-1FD3-43A8-B6B1-7F9253480021}" dt="2022-04-22T09:16:28.797" v="4482" actId="20577"/>
      <pc:docMkLst>
        <pc:docMk/>
      </pc:docMkLst>
      <pc:sldChg chg="addSp modSp mod">
        <pc:chgData name="Jackson, Laura" userId="c264a115-64ac-4287-b43f-36de9ff90390" providerId="ADAL" clId="{DA1198B4-1FD3-43A8-B6B1-7F9253480021}" dt="2022-04-22T09:00:52.718" v="4207"/>
        <pc:sldMkLst>
          <pc:docMk/>
          <pc:sldMk cId="0" sldId="256"/>
        </pc:sldMkLst>
        <pc:spChg chg="mod">
          <ac:chgData name="Jackson, Laura" userId="c264a115-64ac-4287-b43f-36de9ff90390" providerId="ADAL" clId="{DA1198B4-1FD3-43A8-B6B1-7F9253480021}" dt="2022-04-20T14:56:00.856" v="243" actId="20577"/>
          <ac:spMkLst>
            <pc:docMk/>
            <pc:sldMk cId="0" sldId="256"/>
            <ac:spMk id="148" creationId="{00000000-0000-0000-0000-000000000000}"/>
          </ac:spMkLst>
        </pc:spChg>
        <pc:picChg chg="add mod">
          <ac:chgData name="Jackson, Laura" userId="c264a115-64ac-4287-b43f-36de9ff90390" providerId="ADAL" clId="{DA1198B4-1FD3-43A8-B6B1-7F9253480021}" dt="2022-04-22T09:00:52.718" v="4207"/>
          <ac:picMkLst>
            <pc:docMk/>
            <pc:sldMk cId="0" sldId="256"/>
            <ac:picMk id="4" creationId="{9394367C-370E-445C-A898-43887C2EA71C}"/>
          </ac:picMkLst>
        </pc:picChg>
        <pc:picChg chg="add mod">
          <ac:chgData name="Jackson, Laura" userId="c264a115-64ac-4287-b43f-36de9ff90390" providerId="ADAL" clId="{DA1198B4-1FD3-43A8-B6B1-7F9253480021}" dt="2022-04-22T09:00:52.718" v="4207"/>
          <ac:picMkLst>
            <pc:docMk/>
            <pc:sldMk cId="0" sldId="256"/>
            <ac:picMk id="5" creationId="{7DCF4047-F800-4445-BF34-CF63A7968DAC}"/>
          </ac:picMkLst>
        </pc:picChg>
      </pc:sldChg>
      <pc:sldChg chg="del">
        <pc:chgData name="Jackson, Laura" userId="c264a115-64ac-4287-b43f-36de9ff90390" providerId="ADAL" clId="{DA1198B4-1FD3-43A8-B6B1-7F9253480021}" dt="2022-04-20T14:50:23.983" v="0" actId="47"/>
        <pc:sldMkLst>
          <pc:docMk/>
          <pc:sldMk cId="3782536405" sldId="275"/>
        </pc:sldMkLst>
      </pc:sldChg>
      <pc:sldChg chg="addSp delSp modSp mod">
        <pc:chgData name="Jackson, Laura" userId="c264a115-64ac-4287-b43f-36de9ff90390" providerId="ADAL" clId="{DA1198B4-1FD3-43A8-B6B1-7F9253480021}" dt="2022-04-22T09:04:05.325" v="4234" actId="20577"/>
        <pc:sldMkLst>
          <pc:docMk/>
          <pc:sldMk cId="952400787" sldId="282"/>
        </pc:sldMkLst>
        <pc:spChg chg="mod">
          <ac:chgData name="Jackson, Laura" userId="c264a115-64ac-4287-b43f-36de9ff90390" providerId="ADAL" clId="{DA1198B4-1FD3-43A8-B6B1-7F9253480021}" dt="2022-04-20T15:46:33.566" v="865" actId="14100"/>
          <ac:spMkLst>
            <pc:docMk/>
            <pc:sldMk cId="952400787" sldId="282"/>
            <ac:spMk id="2" creationId="{46524538-230E-4265-81C8-83A59582A9E7}"/>
          </ac:spMkLst>
        </pc:spChg>
        <pc:spChg chg="del">
          <ac:chgData name="Jackson, Laura" userId="c264a115-64ac-4287-b43f-36de9ff90390" providerId="ADAL" clId="{DA1198B4-1FD3-43A8-B6B1-7F9253480021}" dt="2022-04-20T14:56:20.352" v="246" actId="478"/>
          <ac:spMkLst>
            <pc:docMk/>
            <pc:sldMk cId="952400787" sldId="282"/>
            <ac:spMk id="3" creationId="{58CEC612-F065-48D9-8372-4EC8273A3744}"/>
          </ac:spMkLst>
        </pc:spChg>
        <pc:spChg chg="del">
          <ac:chgData name="Jackson, Laura" userId="c264a115-64ac-4287-b43f-36de9ff90390" providerId="ADAL" clId="{DA1198B4-1FD3-43A8-B6B1-7F9253480021}" dt="2022-04-20T14:56:17.942" v="244" actId="478"/>
          <ac:spMkLst>
            <pc:docMk/>
            <pc:sldMk cId="952400787" sldId="282"/>
            <ac:spMk id="7" creationId="{777451B4-2BAD-4DC8-A699-709635F628FD}"/>
          </ac:spMkLst>
        </pc:spChg>
        <pc:spChg chg="add del mod">
          <ac:chgData name="Jackson, Laura" userId="c264a115-64ac-4287-b43f-36de9ff90390" providerId="ADAL" clId="{DA1198B4-1FD3-43A8-B6B1-7F9253480021}" dt="2022-04-20T15:41:11.893" v="506"/>
          <ac:spMkLst>
            <pc:docMk/>
            <pc:sldMk cId="952400787" sldId="282"/>
            <ac:spMk id="9" creationId="{C27D3085-6374-48FF-90CC-1197C6AAC42A}"/>
          </ac:spMkLst>
        </pc:spChg>
        <pc:spChg chg="add mod">
          <ac:chgData name="Jackson, Laura" userId="c264a115-64ac-4287-b43f-36de9ff90390" providerId="ADAL" clId="{DA1198B4-1FD3-43A8-B6B1-7F9253480021}" dt="2022-04-22T09:04:05.325" v="4234" actId="20577"/>
          <ac:spMkLst>
            <pc:docMk/>
            <pc:sldMk cId="952400787" sldId="282"/>
            <ac:spMk id="10" creationId="{9D9F2E8C-25E7-4429-AA07-0DDE0AA1EEEB}"/>
          </ac:spMkLst>
        </pc:spChg>
        <pc:spChg chg="del">
          <ac:chgData name="Jackson, Laura" userId="c264a115-64ac-4287-b43f-36de9ff90390" providerId="ADAL" clId="{DA1198B4-1FD3-43A8-B6B1-7F9253480021}" dt="2022-04-20T14:56:17.942" v="244" actId="478"/>
          <ac:spMkLst>
            <pc:docMk/>
            <pc:sldMk cId="952400787" sldId="282"/>
            <ac:spMk id="12" creationId="{7A498F31-3E7D-4620-AF29-2F318D458BAB}"/>
          </ac:spMkLst>
        </pc:spChg>
        <pc:spChg chg="add mod">
          <ac:chgData name="Jackson, Laura" userId="c264a115-64ac-4287-b43f-36de9ff90390" providerId="ADAL" clId="{DA1198B4-1FD3-43A8-B6B1-7F9253480021}" dt="2022-04-22T09:02:28.708" v="4219" actId="1076"/>
          <ac:spMkLst>
            <pc:docMk/>
            <pc:sldMk cId="952400787" sldId="282"/>
            <ac:spMk id="13" creationId="{55E13A62-3903-40AF-B6BC-D636A767C554}"/>
          </ac:spMkLst>
        </pc:spChg>
        <pc:spChg chg="add mod">
          <ac:chgData name="Jackson, Laura" userId="c264a115-64ac-4287-b43f-36de9ff90390" providerId="ADAL" clId="{DA1198B4-1FD3-43A8-B6B1-7F9253480021}" dt="2022-04-22T09:03:02.124" v="4232" actId="1076"/>
          <ac:spMkLst>
            <pc:docMk/>
            <pc:sldMk cId="952400787" sldId="282"/>
            <ac:spMk id="14" creationId="{6E87550C-2829-4DBE-824E-AC43CE1C1476}"/>
          </ac:spMkLst>
        </pc:spChg>
        <pc:graphicFrameChg chg="add del">
          <ac:chgData name="Jackson, Laura" userId="c264a115-64ac-4287-b43f-36de9ff90390" providerId="ADAL" clId="{DA1198B4-1FD3-43A8-B6B1-7F9253480021}" dt="2022-04-20T15:26:43.610" v="248" actId="478"/>
          <ac:graphicFrameMkLst>
            <pc:docMk/>
            <pc:sldMk cId="952400787" sldId="282"/>
            <ac:graphicFrameMk id="4" creationId="{7393E327-39AF-4737-B1B0-F3D74DC7F6B1}"/>
          </ac:graphicFrameMkLst>
        </pc:graphicFrameChg>
        <pc:graphicFrameChg chg="add mod modGraphic">
          <ac:chgData name="Jackson, Laura" userId="c264a115-64ac-4287-b43f-36de9ff90390" providerId="ADAL" clId="{DA1198B4-1FD3-43A8-B6B1-7F9253480021}" dt="2022-04-22T09:02:24.787" v="4218" actId="1076"/>
          <ac:graphicFrameMkLst>
            <pc:docMk/>
            <pc:sldMk cId="952400787" sldId="282"/>
            <ac:graphicFrameMk id="5" creationId="{55CAD556-70B3-42BB-8928-D7FFDF278A87}"/>
          </ac:graphicFrameMkLst>
        </pc:graphicFrameChg>
        <pc:picChg chg="del">
          <ac:chgData name="Jackson, Laura" userId="c264a115-64ac-4287-b43f-36de9ff90390" providerId="ADAL" clId="{DA1198B4-1FD3-43A8-B6B1-7F9253480021}" dt="2022-04-20T14:56:17.942" v="244" actId="478"/>
          <ac:picMkLst>
            <pc:docMk/>
            <pc:sldMk cId="952400787" sldId="282"/>
            <ac:picMk id="6" creationId="{02A41CFD-37B7-4D36-9051-CD61BB183B66}"/>
          </ac:picMkLst>
        </pc:picChg>
        <pc:picChg chg="del">
          <ac:chgData name="Jackson, Laura" userId="c264a115-64ac-4287-b43f-36de9ff90390" providerId="ADAL" clId="{DA1198B4-1FD3-43A8-B6B1-7F9253480021}" dt="2022-04-20T14:56:17.942" v="244" actId="478"/>
          <ac:picMkLst>
            <pc:docMk/>
            <pc:sldMk cId="952400787" sldId="282"/>
            <ac:picMk id="8" creationId="{9AB8055A-0EB9-476A-9A04-A470E1D6A9A2}"/>
          </ac:picMkLst>
        </pc:picChg>
        <pc:picChg chg="del">
          <ac:chgData name="Jackson, Laura" userId="c264a115-64ac-4287-b43f-36de9ff90390" providerId="ADAL" clId="{DA1198B4-1FD3-43A8-B6B1-7F9253480021}" dt="2022-04-20T14:56:18.966" v="245" actId="478"/>
          <ac:picMkLst>
            <pc:docMk/>
            <pc:sldMk cId="952400787" sldId="282"/>
            <ac:picMk id="11" creationId="{AFEF6037-2686-4E10-A727-2AC30AD11833}"/>
          </ac:picMkLst>
        </pc:picChg>
      </pc:sldChg>
      <pc:sldChg chg="del">
        <pc:chgData name="Jackson, Laura" userId="c264a115-64ac-4287-b43f-36de9ff90390" providerId="ADAL" clId="{DA1198B4-1FD3-43A8-B6B1-7F9253480021}" dt="2022-04-20T14:50:23.983" v="0" actId="47"/>
        <pc:sldMkLst>
          <pc:docMk/>
          <pc:sldMk cId="4004988846" sldId="292"/>
        </pc:sldMkLst>
      </pc:sldChg>
      <pc:sldChg chg="del">
        <pc:chgData name="Jackson, Laura" userId="c264a115-64ac-4287-b43f-36de9ff90390" providerId="ADAL" clId="{DA1198B4-1FD3-43A8-B6B1-7F9253480021}" dt="2022-04-20T14:50:23.983" v="0" actId="47"/>
        <pc:sldMkLst>
          <pc:docMk/>
          <pc:sldMk cId="4051751700" sldId="293"/>
        </pc:sldMkLst>
      </pc:sldChg>
      <pc:sldChg chg="del">
        <pc:chgData name="Jackson, Laura" userId="c264a115-64ac-4287-b43f-36de9ff90390" providerId="ADAL" clId="{DA1198B4-1FD3-43A8-B6B1-7F9253480021}" dt="2022-04-20T14:50:23.983" v="0" actId="47"/>
        <pc:sldMkLst>
          <pc:docMk/>
          <pc:sldMk cId="2244496158" sldId="302"/>
        </pc:sldMkLst>
      </pc:sldChg>
      <pc:sldChg chg="del">
        <pc:chgData name="Jackson, Laura" userId="c264a115-64ac-4287-b43f-36de9ff90390" providerId="ADAL" clId="{DA1198B4-1FD3-43A8-B6B1-7F9253480021}" dt="2022-04-20T14:50:23.983" v="0" actId="47"/>
        <pc:sldMkLst>
          <pc:docMk/>
          <pc:sldMk cId="5819929" sldId="304"/>
        </pc:sldMkLst>
      </pc:sldChg>
      <pc:sldChg chg="modSp mod">
        <pc:chgData name="Jackson, Laura" userId="c264a115-64ac-4287-b43f-36de9ff90390" providerId="ADAL" clId="{DA1198B4-1FD3-43A8-B6B1-7F9253480021}" dt="2022-04-22T09:16:28.797" v="4482" actId="20577"/>
        <pc:sldMkLst>
          <pc:docMk/>
          <pc:sldMk cId="610400516" sldId="305"/>
        </pc:sldMkLst>
        <pc:spChg chg="mod">
          <ac:chgData name="Jackson, Laura" userId="c264a115-64ac-4287-b43f-36de9ff90390" providerId="ADAL" clId="{DA1198B4-1FD3-43A8-B6B1-7F9253480021}" dt="2022-04-22T08:52:12.735" v="3609" actId="20577"/>
          <ac:spMkLst>
            <pc:docMk/>
            <pc:sldMk cId="610400516" sldId="305"/>
            <ac:spMk id="2" creationId="{FCAA58CF-2AD5-44AE-8427-96294EA7E62A}"/>
          </ac:spMkLst>
        </pc:spChg>
        <pc:spChg chg="mod">
          <ac:chgData name="Jackson, Laura" userId="c264a115-64ac-4287-b43f-36de9ff90390" providerId="ADAL" clId="{DA1198B4-1FD3-43A8-B6B1-7F9253480021}" dt="2022-04-22T09:16:28.797" v="4482" actId="20577"/>
          <ac:spMkLst>
            <pc:docMk/>
            <pc:sldMk cId="610400516" sldId="305"/>
            <ac:spMk id="4" creationId="{DD2132F2-5E8D-43EC-AB29-B60C37A8C648}"/>
          </ac:spMkLst>
        </pc:spChg>
      </pc:sldChg>
      <pc:sldChg chg="del">
        <pc:chgData name="Jackson, Laura" userId="c264a115-64ac-4287-b43f-36de9ff90390" providerId="ADAL" clId="{DA1198B4-1FD3-43A8-B6B1-7F9253480021}" dt="2022-04-20T14:50:23.983" v="0" actId="47"/>
        <pc:sldMkLst>
          <pc:docMk/>
          <pc:sldMk cId="2329382193" sldId="306"/>
        </pc:sldMkLst>
      </pc:sldChg>
      <pc:sldChg chg="addSp delSp modSp new mod">
        <pc:chgData name="Jackson, Laura" userId="c264a115-64ac-4287-b43f-36de9ff90390" providerId="ADAL" clId="{DA1198B4-1FD3-43A8-B6B1-7F9253480021}" dt="2022-04-22T09:04:33.159" v="4236" actId="478"/>
        <pc:sldMkLst>
          <pc:docMk/>
          <pc:sldMk cId="3655078277" sldId="306"/>
        </pc:sldMkLst>
        <pc:spChg chg="del">
          <ac:chgData name="Jackson, Laura" userId="c264a115-64ac-4287-b43f-36de9ff90390" providerId="ADAL" clId="{DA1198B4-1FD3-43A8-B6B1-7F9253480021}" dt="2022-04-22T09:04:28.706" v="4235" actId="478"/>
          <ac:spMkLst>
            <pc:docMk/>
            <pc:sldMk cId="3655078277" sldId="306"/>
            <ac:spMk id="2" creationId="{EEF599DF-B432-41A1-B4C7-9392929C2E17}"/>
          </ac:spMkLst>
        </pc:spChg>
        <pc:spChg chg="del">
          <ac:chgData name="Jackson, Laura" userId="c264a115-64ac-4287-b43f-36de9ff90390" providerId="ADAL" clId="{DA1198B4-1FD3-43A8-B6B1-7F9253480021}" dt="2022-04-22T09:04:33.159" v="4236" actId="478"/>
          <ac:spMkLst>
            <pc:docMk/>
            <pc:sldMk cId="3655078277" sldId="306"/>
            <ac:spMk id="3" creationId="{FF1BCAA3-9F75-4E98-9E6F-481782D1E173}"/>
          </ac:spMkLst>
        </pc:spChg>
        <pc:spChg chg="add mod">
          <ac:chgData name="Jackson, Laura" userId="c264a115-64ac-4287-b43f-36de9ff90390" providerId="ADAL" clId="{DA1198B4-1FD3-43A8-B6B1-7F9253480021}" dt="2022-04-20T15:50:25.299" v="1139" actId="113"/>
          <ac:spMkLst>
            <pc:docMk/>
            <pc:sldMk cId="3655078277" sldId="306"/>
            <ac:spMk id="5" creationId="{E99BAF00-F476-4980-9A31-ABC583B093AA}"/>
          </ac:spMkLst>
        </pc:spChg>
        <pc:spChg chg="add mod">
          <ac:chgData name="Jackson, Laura" userId="c264a115-64ac-4287-b43f-36de9ff90390" providerId="ADAL" clId="{DA1198B4-1FD3-43A8-B6B1-7F9253480021}" dt="2022-04-20T15:49:24.914" v="1053" actId="207"/>
          <ac:spMkLst>
            <pc:docMk/>
            <pc:sldMk cId="3655078277" sldId="306"/>
            <ac:spMk id="6" creationId="{BFFAD6EE-CEA6-4C18-868D-22AC0B5DAA99}"/>
          </ac:spMkLst>
        </pc:spChg>
        <pc:picChg chg="add mod">
          <ac:chgData name="Jackson, Laura" userId="c264a115-64ac-4287-b43f-36de9ff90390" providerId="ADAL" clId="{DA1198B4-1FD3-43A8-B6B1-7F9253480021}" dt="2022-04-20T15:47:06.078" v="874" actId="1076"/>
          <ac:picMkLst>
            <pc:docMk/>
            <pc:sldMk cId="3655078277" sldId="306"/>
            <ac:picMk id="4" creationId="{658809E6-85E2-4D1A-8771-4843E73A94EB}"/>
          </ac:picMkLst>
        </pc:picChg>
      </pc:sldChg>
      <pc:sldChg chg="addSp modSp new mod">
        <pc:chgData name="Jackson, Laura" userId="c264a115-64ac-4287-b43f-36de9ff90390" providerId="ADAL" clId="{DA1198B4-1FD3-43A8-B6B1-7F9253480021}" dt="2022-04-22T09:07:59.997" v="4331" actId="20577"/>
        <pc:sldMkLst>
          <pc:docMk/>
          <pc:sldMk cId="958163398" sldId="307"/>
        </pc:sldMkLst>
        <pc:spChg chg="add mod">
          <ac:chgData name="Jackson, Laura" userId="c264a115-64ac-4287-b43f-36de9ff90390" providerId="ADAL" clId="{DA1198B4-1FD3-43A8-B6B1-7F9253480021}" dt="2022-04-22T09:07:59.997" v="4331" actId="20577"/>
          <ac:spMkLst>
            <pc:docMk/>
            <pc:sldMk cId="958163398" sldId="307"/>
            <ac:spMk id="5" creationId="{01A38B87-30EC-496D-BC4F-6F9947814217}"/>
          </ac:spMkLst>
        </pc:spChg>
        <pc:picChg chg="add mod">
          <ac:chgData name="Jackson, Laura" userId="c264a115-64ac-4287-b43f-36de9ff90390" providerId="ADAL" clId="{DA1198B4-1FD3-43A8-B6B1-7F9253480021}" dt="2022-04-22T09:07:13.676" v="4317" actId="1076"/>
          <ac:picMkLst>
            <pc:docMk/>
            <pc:sldMk cId="958163398" sldId="307"/>
            <ac:picMk id="4" creationId="{57C25080-48EC-4306-B801-85A930B22132}"/>
          </ac:picMkLst>
        </pc:picChg>
      </pc:sldChg>
      <pc:sldChg chg="addSp delSp modSp new mod">
        <pc:chgData name="Jackson, Laura" userId="c264a115-64ac-4287-b43f-36de9ff90390" providerId="ADAL" clId="{DA1198B4-1FD3-43A8-B6B1-7F9253480021}" dt="2022-04-22T09:08:29.702" v="4347" actId="20577"/>
        <pc:sldMkLst>
          <pc:docMk/>
          <pc:sldMk cId="2549884762" sldId="308"/>
        </pc:sldMkLst>
        <pc:spChg chg="del">
          <ac:chgData name="Jackson, Laura" userId="c264a115-64ac-4287-b43f-36de9ff90390" providerId="ADAL" clId="{DA1198B4-1FD3-43A8-B6B1-7F9253480021}" dt="2022-04-20T16:14:49.400" v="1481" actId="478"/>
          <ac:spMkLst>
            <pc:docMk/>
            <pc:sldMk cId="2549884762" sldId="308"/>
            <ac:spMk id="2" creationId="{F89F8C42-F0D8-4429-8B61-60EAD443A49F}"/>
          </ac:spMkLst>
        </pc:spChg>
        <pc:spChg chg="mod">
          <ac:chgData name="Jackson, Laura" userId="c264a115-64ac-4287-b43f-36de9ff90390" providerId="ADAL" clId="{DA1198B4-1FD3-43A8-B6B1-7F9253480021}" dt="2022-04-21T09:54:47.990" v="2235" actId="255"/>
          <ac:spMkLst>
            <pc:docMk/>
            <pc:sldMk cId="2549884762" sldId="308"/>
            <ac:spMk id="3" creationId="{F2B4E63E-E2A9-42A7-A96B-F6E0B800329F}"/>
          </ac:spMkLst>
        </pc:spChg>
        <pc:spChg chg="add mod">
          <ac:chgData name="Jackson, Laura" userId="c264a115-64ac-4287-b43f-36de9ff90390" providerId="ADAL" clId="{DA1198B4-1FD3-43A8-B6B1-7F9253480021}" dt="2022-04-20T16:15:57.177" v="1531" actId="1076"/>
          <ac:spMkLst>
            <pc:docMk/>
            <pc:sldMk cId="2549884762" sldId="308"/>
            <ac:spMk id="5" creationId="{6C37E758-4206-4D6E-8783-2933FE30E6BF}"/>
          </ac:spMkLst>
        </pc:spChg>
        <pc:spChg chg="add mod">
          <ac:chgData name="Jackson, Laura" userId="c264a115-64ac-4287-b43f-36de9ff90390" providerId="ADAL" clId="{DA1198B4-1FD3-43A8-B6B1-7F9253480021}" dt="2022-04-20T16:16:11.129" v="1555" actId="14100"/>
          <ac:spMkLst>
            <pc:docMk/>
            <pc:sldMk cId="2549884762" sldId="308"/>
            <ac:spMk id="6" creationId="{3F70C073-583A-48BA-8C49-0A2A4DBB8DB2}"/>
          </ac:spMkLst>
        </pc:spChg>
        <pc:spChg chg="add mod">
          <ac:chgData name="Jackson, Laura" userId="c264a115-64ac-4287-b43f-36de9ff90390" providerId="ADAL" clId="{DA1198B4-1FD3-43A8-B6B1-7F9253480021}" dt="2022-04-22T09:08:29.702" v="4347" actId="20577"/>
          <ac:spMkLst>
            <pc:docMk/>
            <pc:sldMk cId="2549884762" sldId="308"/>
            <ac:spMk id="7" creationId="{DB975148-0A02-48B0-82B8-B88B434A8B7C}"/>
          </ac:spMkLst>
        </pc:spChg>
        <pc:picChg chg="add mod">
          <ac:chgData name="Jackson, Laura" userId="c264a115-64ac-4287-b43f-36de9ff90390" providerId="ADAL" clId="{DA1198B4-1FD3-43A8-B6B1-7F9253480021}" dt="2022-04-20T16:16:15.465" v="1556" actId="1076"/>
          <ac:picMkLst>
            <pc:docMk/>
            <pc:sldMk cId="2549884762" sldId="308"/>
            <ac:picMk id="4" creationId="{2438496A-91CA-4125-9A9F-98BBB42BA1E5}"/>
          </ac:picMkLst>
        </pc:picChg>
      </pc:sldChg>
      <pc:sldChg chg="addSp delSp modSp new mod">
        <pc:chgData name="Jackson, Laura" userId="c264a115-64ac-4287-b43f-36de9ff90390" providerId="ADAL" clId="{DA1198B4-1FD3-43A8-B6B1-7F9253480021}" dt="2022-04-22T09:10:09.712" v="4355" actId="20577"/>
        <pc:sldMkLst>
          <pc:docMk/>
          <pc:sldMk cId="2403643708" sldId="309"/>
        </pc:sldMkLst>
        <pc:spChg chg="mod">
          <ac:chgData name="Jackson, Laura" userId="c264a115-64ac-4287-b43f-36de9ff90390" providerId="ADAL" clId="{DA1198B4-1FD3-43A8-B6B1-7F9253480021}" dt="2022-04-22T09:08:58.187" v="4348" actId="1076"/>
          <ac:spMkLst>
            <pc:docMk/>
            <pc:sldMk cId="2403643708" sldId="309"/>
            <ac:spMk id="2" creationId="{95C4E84B-BC20-47D0-A44C-220C5DA1802C}"/>
          </ac:spMkLst>
        </pc:spChg>
        <pc:spChg chg="del">
          <ac:chgData name="Jackson, Laura" userId="c264a115-64ac-4287-b43f-36de9ff90390" providerId="ADAL" clId="{DA1198B4-1FD3-43A8-B6B1-7F9253480021}" dt="2022-04-21T09:33:51.711" v="1661" actId="478"/>
          <ac:spMkLst>
            <pc:docMk/>
            <pc:sldMk cId="2403643708" sldId="309"/>
            <ac:spMk id="3" creationId="{C2198F33-51D0-4A96-8650-D46E267912E8}"/>
          </ac:spMkLst>
        </pc:spChg>
        <pc:spChg chg="add mod">
          <ac:chgData name="Jackson, Laura" userId="c264a115-64ac-4287-b43f-36de9ff90390" providerId="ADAL" clId="{DA1198B4-1FD3-43A8-B6B1-7F9253480021}" dt="2022-04-22T09:10:09.712" v="4355" actId="20577"/>
          <ac:spMkLst>
            <pc:docMk/>
            <pc:sldMk cId="2403643708" sldId="309"/>
            <ac:spMk id="4" creationId="{CED9E0F1-5302-479F-BB4F-FB45C06BE958}"/>
          </ac:spMkLst>
        </pc:spChg>
      </pc:sldChg>
      <pc:sldChg chg="addSp delSp modSp new mod">
        <pc:chgData name="Jackson, Laura" userId="c264a115-64ac-4287-b43f-36de9ff90390" providerId="ADAL" clId="{DA1198B4-1FD3-43A8-B6B1-7F9253480021}" dt="2022-04-21T13:12:56.505" v="3063" actId="20577"/>
        <pc:sldMkLst>
          <pc:docMk/>
          <pc:sldMk cId="1093948113" sldId="310"/>
        </pc:sldMkLst>
        <pc:spChg chg="del">
          <ac:chgData name="Jackson, Laura" userId="c264a115-64ac-4287-b43f-36de9ff90390" providerId="ADAL" clId="{DA1198B4-1FD3-43A8-B6B1-7F9253480021}" dt="2022-04-21T09:55:12.290" v="2240" actId="478"/>
          <ac:spMkLst>
            <pc:docMk/>
            <pc:sldMk cId="1093948113" sldId="310"/>
            <ac:spMk id="2" creationId="{99BA625B-8167-49D5-9B2B-8A945A69C69A}"/>
          </ac:spMkLst>
        </pc:spChg>
        <pc:spChg chg="del">
          <ac:chgData name="Jackson, Laura" userId="c264a115-64ac-4287-b43f-36de9ff90390" providerId="ADAL" clId="{DA1198B4-1FD3-43A8-B6B1-7F9253480021}" dt="2022-04-21T09:55:13.556" v="2241" actId="478"/>
          <ac:spMkLst>
            <pc:docMk/>
            <pc:sldMk cId="1093948113" sldId="310"/>
            <ac:spMk id="3" creationId="{547FE0BB-60F6-4D0B-A668-7706E8E178C4}"/>
          </ac:spMkLst>
        </pc:spChg>
        <pc:spChg chg="add mod">
          <ac:chgData name="Jackson, Laura" userId="c264a115-64ac-4287-b43f-36de9ff90390" providerId="ADAL" clId="{DA1198B4-1FD3-43A8-B6B1-7F9253480021}" dt="2022-04-21T13:12:56.505" v="3063" actId="20577"/>
          <ac:spMkLst>
            <pc:docMk/>
            <pc:sldMk cId="1093948113" sldId="310"/>
            <ac:spMk id="4" creationId="{4091B0E9-2A8C-4D84-A707-60C79C76521D}"/>
          </ac:spMkLst>
        </pc:spChg>
        <pc:spChg chg="add mod">
          <ac:chgData name="Jackson, Laura" userId="c264a115-64ac-4287-b43f-36de9ff90390" providerId="ADAL" clId="{DA1198B4-1FD3-43A8-B6B1-7F9253480021}" dt="2022-04-21T12:38:12.379" v="2400" actId="1076"/>
          <ac:spMkLst>
            <pc:docMk/>
            <pc:sldMk cId="1093948113" sldId="310"/>
            <ac:spMk id="5" creationId="{C9D9A22C-E197-41CF-95CA-BC3AC41A8C85}"/>
          </ac:spMkLst>
        </pc:spChg>
        <pc:spChg chg="add mod">
          <ac:chgData name="Jackson, Laura" userId="c264a115-64ac-4287-b43f-36de9ff90390" providerId="ADAL" clId="{DA1198B4-1FD3-43A8-B6B1-7F9253480021}" dt="2022-04-21T13:09:44.939" v="2918" actId="1076"/>
          <ac:spMkLst>
            <pc:docMk/>
            <pc:sldMk cId="1093948113" sldId="310"/>
            <ac:spMk id="10" creationId="{411CD53A-44D8-4B55-BAF1-C6BE0A643A81}"/>
          </ac:spMkLst>
        </pc:spChg>
        <pc:picChg chg="add del mod">
          <ac:chgData name="Jackson, Laura" userId="c264a115-64ac-4287-b43f-36de9ff90390" providerId="ADAL" clId="{DA1198B4-1FD3-43A8-B6B1-7F9253480021}" dt="2022-04-21T12:50:42.141" v="2443" actId="478"/>
          <ac:picMkLst>
            <pc:docMk/>
            <pc:sldMk cId="1093948113" sldId="310"/>
            <ac:picMk id="7" creationId="{C7A64355-6367-46F2-BD2C-F1708FA56CA5}"/>
          </ac:picMkLst>
        </pc:picChg>
        <pc:picChg chg="add mod">
          <ac:chgData name="Jackson, Laura" userId="c264a115-64ac-4287-b43f-36de9ff90390" providerId="ADAL" clId="{DA1198B4-1FD3-43A8-B6B1-7F9253480021}" dt="2022-04-21T13:07:39.763" v="2650" actId="1076"/>
          <ac:picMkLst>
            <pc:docMk/>
            <pc:sldMk cId="1093948113" sldId="310"/>
            <ac:picMk id="9" creationId="{46876038-7E5F-4F5E-A60A-FBD292C83455}"/>
          </ac:picMkLst>
        </pc:picChg>
      </pc:sldChg>
      <pc:sldChg chg="addSp delSp modSp new mod">
        <pc:chgData name="Jackson, Laura" userId="c264a115-64ac-4287-b43f-36de9ff90390" providerId="ADAL" clId="{DA1198B4-1FD3-43A8-B6B1-7F9253480021}" dt="2022-04-22T09:12:54.850" v="4384" actId="20577"/>
        <pc:sldMkLst>
          <pc:docMk/>
          <pc:sldMk cId="4088663433" sldId="311"/>
        </pc:sldMkLst>
        <pc:spChg chg="del">
          <ac:chgData name="Jackson, Laura" userId="c264a115-64ac-4287-b43f-36de9ff90390" providerId="ADAL" clId="{DA1198B4-1FD3-43A8-B6B1-7F9253480021}" dt="2022-04-21T12:55:51.339" v="2621" actId="478"/>
          <ac:spMkLst>
            <pc:docMk/>
            <pc:sldMk cId="4088663433" sldId="311"/>
            <ac:spMk id="2" creationId="{915D2F5C-DCE5-40C8-8174-4E2C067A7CA4}"/>
          </ac:spMkLst>
        </pc:spChg>
        <pc:spChg chg="del">
          <ac:chgData name="Jackson, Laura" userId="c264a115-64ac-4287-b43f-36de9ff90390" providerId="ADAL" clId="{DA1198B4-1FD3-43A8-B6B1-7F9253480021}" dt="2022-04-21T13:10:45.702" v="3021" actId="478"/>
          <ac:spMkLst>
            <pc:docMk/>
            <pc:sldMk cId="4088663433" sldId="311"/>
            <ac:spMk id="3" creationId="{0AE7FE19-2C45-4CDF-AB29-533F4E7419F4}"/>
          </ac:spMkLst>
        </pc:spChg>
        <pc:spChg chg="add mod">
          <ac:chgData name="Jackson, Laura" userId="c264a115-64ac-4287-b43f-36de9ff90390" providerId="ADAL" clId="{DA1198B4-1FD3-43A8-B6B1-7F9253480021}" dt="2022-04-22T09:12:54.850" v="4384" actId="20577"/>
          <ac:spMkLst>
            <pc:docMk/>
            <pc:sldMk cId="4088663433" sldId="311"/>
            <ac:spMk id="4" creationId="{3F4F17EA-BC8C-4594-ACDD-DDA47FCF6FC5}"/>
          </ac:spMkLst>
        </pc:spChg>
        <pc:spChg chg="add del mod">
          <ac:chgData name="Jackson, Laura" userId="c264a115-64ac-4287-b43f-36de9ff90390" providerId="ADAL" clId="{DA1198B4-1FD3-43A8-B6B1-7F9253480021}" dt="2022-04-21T13:12:46.030" v="3062"/>
          <ac:spMkLst>
            <pc:docMk/>
            <pc:sldMk cId="4088663433" sldId="311"/>
            <ac:spMk id="5" creationId="{9B769DE9-BE75-41D5-AAF8-0DCA072BE852}"/>
          </ac:spMkLst>
        </pc:spChg>
        <pc:spChg chg="add mod">
          <ac:chgData name="Jackson, Laura" userId="c264a115-64ac-4287-b43f-36de9ff90390" providerId="ADAL" clId="{DA1198B4-1FD3-43A8-B6B1-7F9253480021}" dt="2022-04-21T13:37:35.892" v="3592" actId="1076"/>
          <ac:spMkLst>
            <pc:docMk/>
            <pc:sldMk cId="4088663433" sldId="311"/>
            <ac:spMk id="8" creationId="{9F85424B-77D7-499E-9C23-4615CB76044B}"/>
          </ac:spMkLst>
        </pc:spChg>
        <pc:picChg chg="add mod">
          <ac:chgData name="Jackson, Laura" userId="c264a115-64ac-4287-b43f-36de9ff90390" providerId="ADAL" clId="{DA1198B4-1FD3-43A8-B6B1-7F9253480021}" dt="2022-04-21T13:36:22.982" v="3513" actId="14100"/>
          <ac:picMkLst>
            <pc:docMk/>
            <pc:sldMk cId="4088663433" sldId="311"/>
            <ac:picMk id="7" creationId="{8197A259-F476-45B6-85B4-58E187981F8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948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292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2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77664" cy="51582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89000" y="844586"/>
            <a:ext cx="3762027" cy="101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3250236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sz="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3162868" y="4735774"/>
            <a:ext cx="3695132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© Crown Copyright 2017, Met Office</a:t>
            </a:r>
            <a:endParaRPr sz="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99" y="56982"/>
            <a:ext cx="1803781" cy="78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 + image">
  <p:cSld name="Content - 1 column + imag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3065991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89000" y="1548000"/>
            <a:ext cx="3065991" cy="3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/>
          <p:nvPr/>
        </p:nvSpPr>
        <p:spPr>
          <a:xfrm>
            <a:off x="3429000" y="1"/>
            <a:ext cx="3429000" cy="4722311"/>
          </a:xfrm>
          <a:prstGeom prst="rect">
            <a:avLst/>
          </a:prstGeom>
          <a:solidFill>
            <a:srgbClr val="E9E9E9"/>
          </a:solidFill>
          <a:ln w="12700" cap="flat" cmpd="sng">
            <a:solidFill>
              <a:srgbClr val="E9E9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89000" y="768633"/>
            <a:ext cx="6480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full image">
  <p:cSld name="Content - full imag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709469"/>
            <a:ext cx="6858000" cy="4022385"/>
          </a:xfrm>
          <a:prstGeom prst="rect">
            <a:avLst/>
          </a:prstGeom>
          <a:solidFill>
            <a:srgbClr val="E9E9E9"/>
          </a:solidFill>
          <a:ln w="12700" cap="flat" cmpd="sng">
            <a:solidFill>
              <a:srgbClr val="E9E9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>
            <a:spLocks noGrp="1"/>
          </p:cNvSpPr>
          <p:nvPr>
            <p:ph type="pic" idx="2"/>
          </p:nvPr>
        </p:nvSpPr>
        <p:spPr>
          <a:xfrm>
            <a:off x="0" y="709469"/>
            <a:ext cx="6858000" cy="402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really blank">
  <p:cSld name="Content - really 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green">
  <p:cSld name="Divider - gree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0" y="1727999"/>
            <a:ext cx="6858000" cy="341550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89000" y="1976400"/>
            <a:ext cx="64800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grey">
  <p:cSld name="Divider - gre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0" y="1727999"/>
            <a:ext cx="6858000" cy="3415502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89000" y="1976400"/>
            <a:ext cx="64800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blue">
  <p:cSld name="Divider - blu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0" y="1727999"/>
            <a:ext cx="6858000" cy="3415502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89000" y="1976400"/>
            <a:ext cx="64800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red">
  <p:cSld name="Divider - red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1727999"/>
            <a:ext cx="6858000" cy="3415502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89000" y="1976400"/>
            <a:ext cx="64800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teal">
  <p:cSld name="Divider - teal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0" y="1727999"/>
            <a:ext cx="6858000" cy="341550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89000" y="1976400"/>
            <a:ext cx="64800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>
  <p:cSld name="Main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592796" y="434063"/>
            <a:ext cx="5238582" cy="70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592796" y="1155887"/>
            <a:ext cx="5238582" cy="378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Contact">
  <p:cSld name="Question Contac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0" y="1727999"/>
            <a:ext cx="6858000" cy="341550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3162868" y="4735774"/>
            <a:ext cx="3695132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Crown Copyright 2017, Met Office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246704" y="2004607"/>
            <a:ext cx="64222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more information please contact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786704" y="2627165"/>
            <a:ext cx="58822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www.metoffice.gov.uk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86704" y="3994278"/>
            <a:ext cx="588229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786704" y="3308732"/>
            <a:ext cx="588229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9161" y="3293168"/>
            <a:ext cx="357677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419" y="3969028"/>
            <a:ext cx="415161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000" y="2617307"/>
            <a:ext cx="467999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1">
  <p:cSld name="Title slide - option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hape 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6877681" cy="51536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189000" y="844586"/>
            <a:ext cx="3762027" cy="101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3250236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sz="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3162868" y="4735774"/>
            <a:ext cx="3695132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© Crown Copyright 2017, Met Office</a:t>
            </a:r>
            <a:endParaRPr sz="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99" y="56982"/>
            <a:ext cx="1803781" cy="78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3">
  <p:cSld name="Title slide - option 3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77664" cy="515824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189000" y="844586"/>
            <a:ext cx="6480000" cy="101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6480000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sz="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3162868" y="4735774"/>
            <a:ext cx="3695132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© Crown Copyright 2017, Met Office</a:t>
            </a:r>
            <a:endParaRPr sz="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99" y="56982"/>
            <a:ext cx="1803781" cy="78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4">
  <p:cSld name="Title slide - option 4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189000" y="839244"/>
            <a:ext cx="6480000" cy="1016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6480000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- option 4">
  <p:cSld name="1_Title slide - option 4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195263" y="920663"/>
            <a:ext cx="6480000" cy="105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6480000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-1" y="-6010"/>
            <a:ext cx="6858002" cy="80767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0075" tIns="20075" rIns="20075" bIns="20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99" y="56982"/>
            <a:ext cx="1803781" cy="78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5">
  <p:cSld name="Title slide - option 5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6480000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5" name="Shape 55"/>
          <p:cNvCxnSpPr/>
          <p:nvPr/>
        </p:nvCxnSpPr>
        <p:spPr>
          <a:xfrm rot="10800000">
            <a:off x="1902668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Shape 56"/>
          <p:cNvSpPr/>
          <p:nvPr/>
        </p:nvSpPr>
        <p:spPr>
          <a:xfrm>
            <a:off x="5648317" y="204551"/>
            <a:ext cx="1020683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Working together </a:t>
            </a:r>
            <a:br>
              <a:rPr lang="en-GB" sz="800" b="0" i="0" u="none" strike="noStrike" cap="non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800" b="0" i="0" u="none" strike="noStrike" cap="non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(enter working relationship)</a:t>
            </a: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pic" idx="2"/>
          </p:nvPr>
        </p:nvSpPr>
        <p:spPr>
          <a:xfrm>
            <a:off x="1966595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3"/>
          </p:nvPr>
        </p:nvSpPr>
        <p:spPr>
          <a:xfrm>
            <a:off x="2902395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pic" idx="4"/>
          </p:nvPr>
        </p:nvSpPr>
        <p:spPr>
          <a:xfrm>
            <a:off x="3850626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0" name="Shape 60"/>
          <p:cNvCxnSpPr/>
          <p:nvPr/>
        </p:nvCxnSpPr>
        <p:spPr>
          <a:xfrm rot="10800000">
            <a:off x="2850007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" name="Shape 61"/>
          <p:cNvCxnSpPr/>
          <p:nvPr/>
        </p:nvCxnSpPr>
        <p:spPr>
          <a:xfrm rot="10800000">
            <a:off x="3786252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" name="Shape 62"/>
          <p:cNvCxnSpPr/>
          <p:nvPr/>
        </p:nvCxnSpPr>
        <p:spPr>
          <a:xfrm rot="10800000">
            <a:off x="4721605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Shape 63"/>
          <p:cNvSpPr>
            <a:spLocks noGrp="1"/>
          </p:cNvSpPr>
          <p:nvPr>
            <p:ph type="pic" idx="5"/>
          </p:nvPr>
        </p:nvSpPr>
        <p:spPr>
          <a:xfrm>
            <a:off x="4782551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195263" y="920663"/>
            <a:ext cx="6480000" cy="105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- option 5">
  <p:cSld name="1_Title slide - option 5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-1" y="-6010"/>
            <a:ext cx="6858002" cy="80767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0075" tIns="20075" rIns="20075" bIns="20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6480000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8" name="Shape 68"/>
          <p:cNvCxnSpPr/>
          <p:nvPr/>
        </p:nvCxnSpPr>
        <p:spPr>
          <a:xfrm rot="10800000">
            <a:off x="1902668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" name="Shape 69"/>
          <p:cNvSpPr/>
          <p:nvPr/>
        </p:nvSpPr>
        <p:spPr>
          <a:xfrm>
            <a:off x="5648317" y="204551"/>
            <a:ext cx="1020683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Working together </a:t>
            </a:r>
            <a:br>
              <a:rPr lang="en-GB"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(enter working relationship)</a:t>
            </a:r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966595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3"/>
          </p:nvPr>
        </p:nvSpPr>
        <p:spPr>
          <a:xfrm>
            <a:off x="2902395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4"/>
          </p:nvPr>
        </p:nvSpPr>
        <p:spPr>
          <a:xfrm>
            <a:off x="3850626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3" name="Shape 73"/>
          <p:cNvCxnSpPr/>
          <p:nvPr/>
        </p:nvCxnSpPr>
        <p:spPr>
          <a:xfrm rot="10800000">
            <a:off x="2850007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" name="Shape 74"/>
          <p:cNvCxnSpPr/>
          <p:nvPr/>
        </p:nvCxnSpPr>
        <p:spPr>
          <a:xfrm rot="10800000">
            <a:off x="3786252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" name="Shape 75"/>
          <p:cNvCxnSpPr/>
          <p:nvPr/>
        </p:nvCxnSpPr>
        <p:spPr>
          <a:xfrm rot="10800000">
            <a:off x="4721605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" name="Shape 76"/>
          <p:cNvSpPr>
            <a:spLocks noGrp="1"/>
          </p:cNvSpPr>
          <p:nvPr>
            <p:ph type="pic" idx="5"/>
          </p:nvPr>
        </p:nvSpPr>
        <p:spPr>
          <a:xfrm>
            <a:off x="4782551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99" y="56982"/>
            <a:ext cx="1803781" cy="78760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195263" y="920663"/>
            <a:ext cx="6480000" cy="105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s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89000" y="768633"/>
            <a:ext cx="6480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89000" y="1548000"/>
            <a:ext cx="3065991" cy="3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3601800" y="1548000"/>
            <a:ext cx="3067200" cy="3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3" name="Shape 83"/>
          <p:cNvCxnSpPr/>
          <p:nvPr/>
        </p:nvCxnSpPr>
        <p:spPr>
          <a:xfrm>
            <a:off x="3425605" y="1548000"/>
            <a:ext cx="0" cy="306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89000" y="768633"/>
            <a:ext cx="6480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89000" y="1548000"/>
            <a:ext cx="6480000" cy="3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89347" y="56368"/>
            <a:ext cx="1783501" cy="7787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116632" y="3794187"/>
            <a:ext cx="3028098" cy="101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sz="28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AMOC thresholds in CMIP6 models:</a:t>
            </a:r>
            <a:br>
              <a:rPr lang="en-GB" sz="28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</a:br>
            <a:r>
              <a:rPr lang="en-GB" sz="28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North Atlantic Hosing MIP</a:t>
            </a:r>
            <a:br>
              <a:rPr lang="en-GB" sz="28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</a:br>
            <a:br>
              <a:rPr lang="en-GB" sz="28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</a:br>
            <a:r>
              <a:rPr lang="en-GB" sz="14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Laura Jackson*, Eduardo </a:t>
            </a:r>
            <a:r>
              <a:rPr lang="en-GB" sz="1400" kern="1200" dirty="0" err="1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Alastrue</a:t>
            </a:r>
            <a:r>
              <a:rPr lang="en-GB" sz="14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-de-</a:t>
            </a:r>
            <a:r>
              <a:rPr lang="en-GB" sz="1400" kern="1200" dirty="0" err="1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asenjo</a:t>
            </a:r>
            <a:r>
              <a:rPr lang="en-GB" sz="14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, Katinka Bellomo, </a:t>
            </a:r>
            <a:r>
              <a:rPr lang="en-GB" sz="1400" kern="1200" dirty="0" err="1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Gokhan</a:t>
            </a:r>
            <a:r>
              <a:rPr lang="en-GB" sz="14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GB" sz="1400" kern="1200" dirty="0" err="1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Danabasoglu</a:t>
            </a:r>
            <a:r>
              <a:rPr lang="en-GB" sz="14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, Aixue Hu, Johann Jungclaus, Virna Meccia, Oleg Saenko, Andrew Shao, Didier Swingedouw</a:t>
            </a:r>
            <a:br>
              <a:rPr lang="en-GB" sz="14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</a:br>
            <a:br>
              <a:rPr lang="en-GB" sz="14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</a:br>
            <a:r>
              <a:rPr lang="en-GB" sz="1400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*Met Office, UK</a:t>
            </a:r>
          </a:p>
        </p:txBody>
      </p:sp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F20A13F2-97FA-4B51-A7A0-A59CADDB1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949" y="4299942"/>
            <a:ext cx="1227411" cy="429442"/>
          </a:xfrm>
          <a:prstGeom prst="rect">
            <a:avLst/>
          </a:prstGeom>
        </p:spPr>
      </p:pic>
      <p:pic>
        <p:nvPicPr>
          <p:cNvPr id="4" name="Picture 3" descr="A picture containing flower&#10;&#10;Description automatically generated">
            <a:extLst>
              <a:ext uri="{FF2B5EF4-FFF2-40B4-BE49-F238E27FC236}">
                <a16:creationId xmlns:a16="http://schemas.microsoft.com/office/drawing/2014/main" id="{9394367C-370E-445C-A898-43887C2EA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996" y="151181"/>
            <a:ext cx="1828775" cy="1438149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5" name="Picture 4" descr="A sign in the dark&#10;&#10;Description automatically generated">
            <a:extLst>
              <a:ext uri="{FF2B5EF4-FFF2-40B4-BE49-F238E27FC236}">
                <a16:creationId xmlns:a16="http://schemas.microsoft.com/office/drawing/2014/main" id="{7DCF4047-F800-4445-BF34-CF63A7968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1205" y="1757716"/>
            <a:ext cx="1620356" cy="1125878"/>
          </a:xfrm>
          <a:prstGeom prst="rect">
            <a:avLst/>
          </a:prstGeom>
          <a:solidFill>
            <a:schemeClr val="tx2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58CF-2AD5-44AE-8427-96294EA7E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2896" y="22631"/>
            <a:ext cx="2736304" cy="700992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132F2-5E8D-43EC-AB29-B60C37A8C648}"/>
              </a:ext>
            </a:extLst>
          </p:cNvPr>
          <p:cNvSpPr txBox="1"/>
          <p:nvPr/>
        </p:nvSpPr>
        <p:spPr>
          <a:xfrm>
            <a:off x="332656" y="915566"/>
            <a:ext cx="61206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Several CMIP6 models show a threshold where the AMOC does not recover if weakened sufficiently by adding freshwater.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threshold is related to the state reached after hosing (absolute AMOC value and the mixed layer depth).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Differences between models are not related to resolution, to the advective feedback in the control, to the strength/shape of the subpolar gyre or to preferred regions of water mass transformation.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Analysis is still ongoing.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Follow up studies looking at impacts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https://www.tipes.dk/na-hosing-mip/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40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524538-230E-4265-81C8-83A59582A9E7}"/>
              </a:ext>
            </a:extLst>
          </p:cNvPr>
          <p:cNvSpPr txBox="1"/>
          <p:nvPr/>
        </p:nvSpPr>
        <p:spPr>
          <a:xfrm>
            <a:off x="116632" y="4823277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Experiments and models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55CAD556-70B3-42BB-8928-D7FFDF278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24298"/>
              </p:ext>
            </p:extLst>
          </p:nvPr>
        </p:nvGraphicFramePr>
        <p:xfrm>
          <a:off x="2060848" y="1982277"/>
          <a:ext cx="4680520" cy="26690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1920">
                  <a:extLst>
                    <a:ext uri="{9D8B030D-6E8A-4147-A177-3AD203B41FA5}">
                      <a16:colId xmlns:a16="http://schemas.microsoft.com/office/drawing/2014/main" val="2396416078"/>
                    </a:ext>
                  </a:extLst>
                </a:gridCol>
                <a:gridCol w="2174424">
                  <a:extLst>
                    <a:ext uri="{9D8B030D-6E8A-4147-A177-3AD203B41FA5}">
                      <a16:colId xmlns:a16="http://schemas.microsoft.com/office/drawing/2014/main" val="31153613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703312056"/>
                    </a:ext>
                  </a:extLst>
                </a:gridCol>
              </a:tblGrid>
              <a:tr h="265877">
                <a:tc>
                  <a:txBody>
                    <a:bodyPr/>
                    <a:lstStyle/>
                    <a:p>
                      <a:r>
                        <a:rPr lang="en-GB" sz="1200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Ocean resolution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93429"/>
                  </a:ext>
                </a:extLst>
              </a:tr>
              <a:tr h="322093">
                <a:tc>
                  <a:txBody>
                    <a:bodyPr/>
                    <a:lstStyle/>
                    <a:p>
                      <a:r>
                        <a:rPr lang="en-GB" sz="1100" dirty="0"/>
                        <a:t>Met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HadGEM3-GC2 (pre CMIP6)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727380"/>
                  </a:ext>
                </a:extLst>
              </a:tr>
              <a:tr h="254835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HadGEM3-GC3-1LL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dirty="0"/>
                        <a:t>1 (1/3 at equator)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360930"/>
                  </a:ext>
                </a:extLst>
              </a:tr>
              <a:tr h="254835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HadGEM3-GC3-1MM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847454"/>
                  </a:ext>
                </a:extLst>
              </a:tr>
              <a:tr h="254835">
                <a:tc>
                  <a:txBody>
                    <a:bodyPr/>
                    <a:lstStyle/>
                    <a:p>
                      <a:r>
                        <a:rPr lang="en-GB" sz="1100" dirty="0" err="1"/>
                        <a:t>CCCma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CanESM5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dirty="0"/>
                        <a:t>1 (1/3 at equator)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779895"/>
                  </a:ext>
                </a:extLst>
              </a:tr>
              <a:tr h="254835">
                <a:tc>
                  <a:txBody>
                    <a:bodyPr/>
                    <a:lstStyle/>
                    <a:p>
                      <a:r>
                        <a:rPr lang="en-GB" sz="1100" dirty="0"/>
                        <a:t>ISAC-CNR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EC-Earth3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dirty="0"/>
                        <a:t>1 (1/3 at equator)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545339"/>
                  </a:ext>
                </a:extLst>
              </a:tr>
              <a:tr h="254835">
                <a:tc>
                  <a:txBody>
                    <a:bodyPr/>
                    <a:lstStyle/>
                    <a:p>
                      <a:r>
                        <a:rPr lang="en-GB" sz="1100" dirty="0"/>
                        <a:t>NCAR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CESM2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0.4 (1/4 at equator)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218852"/>
                  </a:ext>
                </a:extLst>
              </a:tr>
              <a:tr h="254835">
                <a:tc>
                  <a:txBody>
                    <a:bodyPr/>
                    <a:lstStyle/>
                    <a:p>
                      <a:r>
                        <a:rPr lang="en-GB" sz="1100" dirty="0"/>
                        <a:t>IPSL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IPSL-CM6A-LR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 (1/3 at equator)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481658"/>
                  </a:ext>
                </a:extLst>
              </a:tr>
              <a:tr h="254835">
                <a:tc>
                  <a:txBody>
                    <a:bodyPr/>
                    <a:lstStyle/>
                    <a:p>
                      <a:r>
                        <a:rPr lang="en-GB" sz="1100" dirty="0"/>
                        <a:t>MPI-M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MPI-ESM-LR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729512"/>
                  </a:ext>
                </a:extLst>
              </a:tr>
              <a:tr h="254835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MPI-ESM-HR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92716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D9F2E8C-25E7-4429-AA07-0DDE0AA1EEEB}"/>
              </a:ext>
            </a:extLst>
          </p:cNvPr>
          <p:cNvSpPr txBox="1"/>
          <p:nvPr/>
        </p:nvSpPr>
        <p:spPr>
          <a:xfrm>
            <a:off x="116632" y="2355726"/>
            <a:ext cx="18722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Experiments</a:t>
            </a:r>
          </a:p>
          <a:p>
            <a:endParaRPr lang="en-GB" sz="1200" dirty="0"/>
          </a:p>
          <a:p>
            <a:r>
              <a:rPr lang="en-GB" sz="1200" dirty="0"/>
              <a:t>Apply 0.3 </a:t>
            </a:r>
            <a:r>
              <a:rPr lang="en-GB" sz="1200" dirty="0" err="1"/>
              <a:t>Sv</a:t>
            </a:r>
            <a:r>
              <a:rPr lang="en-GB" sz="1200" dirty="0"/>
              <a:t> of freshwater (hosing) uniformly north of 50N for 20 and 50 years (optionally also longer)</a:t>
            </a:r>
          </a:p>
          <a:p>
            <a:endParaRPr lang="en-GB" sz="1200" dirty="0"/>
          </a:p>
          <a:p>
            <a:r>
              <a:rPr lang="en-GB" sz="1200" dirty="0"/>
              <a:t>Also experiments with 0.1 </a:t>
            </a:r>
            <a:r>
              <a:rPr lang="en-GB" sz="1200" dirty="0" err="1"/>
              <a:t>Sv</a:t>
            </a:r>
            <a:r>
              <a:rPr lang="en-GB" sz="1200" dirty="0"/>
              <a:t> around Greenland (not shown).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E13A62-3903-40AF-B6BC-D636A767C554}"/>
              </a:ext>
            </a:extLst>
          </p:cNvPr>
          <p:cNvSpPr txBox="1"/>
          <p:nvPr/>
        </p:nvSpPr>
        <p:spPr>
          <a:xfrm>
            <a:off x="148730" y="707130"/>
            <a:ext cx="6669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Aims: Examine AMOC thresholds in CMIP6 models in the presence of freshwater forcing</a:t>
            </a:r>
            <a:r>
              <a:rPr lang="en-GB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Understand whether CMIP6 models exhibit a threshold in the AMOC (similar to that in GC2).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Understand how different feedbacks contribute to different AMOC behaviour in different models, and what the implications of this are for the real world.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87550C-2829-4DBE-824E-AC43CE1C1476}"/>
              </a:ext>
            </a:extLst>
          </p:cNvPr>
          <p:cNvSpPr txBox="1"/>
          <p:nvPr/>
        </p:nvSpPr>
        <p:spPr>
          <a:xfrm>
            <a:off x="3068960" y="16592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/>
              <a:t>NAHosMIP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5240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658809E6-85E2-4D1A-8771-4843E73A9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24" y="339502"/>
            <a:ext cx="4861317" cy="40337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9BAF00-F476-4980-9A31-ABC583B093AA}"/>
              </a:ext>
            </a:extLst>
          </p:cNvPr>
          <p:cNvSpPr txBox="1"/>
          <p:nvPr/>
        </p:nvSpPr>
        <p:spPr>
          <a:xfrm>
            <a:off x="135411" y="843558"/>
            <a:ext cx="15841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AMOC timeseries at 26.5N</a:t>
            </a:r>
          </a:p>
          <a:p>
            <a:endParaRPr lang="en-GB" dirty="0"/>
          </a:p>
          <a:p>
            <a:r>
              <a:rPr lang="en-GB" dirty="0"/>
              <a:t>Several models show a threshold where there the AMOC does not recover after hosing stops (within &gt;100 </a:t>
            </a:r>
            <a:r>
              <a:rPr lang="en-GB" dirty="0" err="1"/>
              <a:t>yrs</a:t>
            </a:r>
            <a:r>
              <a:rPr lang="en-GB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FAD6EE-CEA6-4C18-868D-22AC0B5DAA99}"/>
              </a:ext>
            </a:extLst>
          </p:cNvPr>
          <p:cNvSpPr txBox="1"/>
          <p:nvPr/>
        </p:nvSpPr>
        <p:spPr>
          <a:xfrm>
            <a:off x="2006195" y="4362913"/>
            <a:ext cx="4699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Key: control, </a:t>
            </a:r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hosing</a:t>
            </a:r>
            <a:r>
              <a:rPr lang="en-GB" sz="1200" dirty="0"/>
              <a:t>, stop hosing after </a:t>
            </a:r>
            <a:r>
              <a:rPr lang="en-GB" sz="1200" dirty="0">
                <a:solidFill>
                  <a:srgbClr val="0070C0"/>
                </a:solidFill>
              </a:rPr>
              <a:t>20 </a:t>
            </a:r>
            <a:r>
              <a:rPr lang="en-GB" sz="1200" dirty="0" err="1">
                <a:solidFill>
                  <a:srgbClr val="0070C0"/>
                </a:solidFill>
              </a:rPr>
              <a:t>yrs</a:t>
            </a:r>
            <a:r>
              <a:rPr lang="en-GB" sz="1200" dirty="0"/>
              <a:t>, </a:t>
            </a:r>
            <a:r>
              <a:rPr lang="en-GB" sz="1200" dirty="0">
                <a:solidFill>
                  <a:srgbClr val="00B0F0"/>
                </a:solidFill>
              </a:rPr>
              <a:t>50 </a:t>
            </a:r>
            <a:r>
              <a:rPr lang="en-GB" sz="1200" dirty="0" err="1">
                <a:solidFill>
                  <a:srgbClr val="00B0F0"/>
                </a:solidFill>
              </a:rPr>
              <a:t>yrs</a:t>
            </a:r>
            <a:r>
              <a:rPr lang="en-GB" sz="1200" dirty="0"/>
              <a:t>, </a:t>
            </a:r>
            <a:r>
              <a:rPr lang="en-GB" sz="1200" dirty="0">
                <a:solidFill>
                  <a:srgbClr val="00B050"/>
                </a:solidFill>
              </a:rPr>
              <a:t>70-100 yrs</a:t>
            </a:r>
            <a:r>
              <a:rPr lang="en-GB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507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0DCC8-63F6-4DBB-9010-8059C4CD2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6EDC3-2F85-4E07-9CE6-235751544C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C25080-48EC-4306-B801-85A930B22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12" y="288848"/>
            <a:ext cx="5544888" cy="2805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A38B87-30EC-496D-BC4F-6F9947814217}"/>
              </a:ext>
            </a:extLst>
          </p:cNvPr>
          <p:cNvSpPr txBox="1"/>
          <p:nvPr/>
        </p:nvSpPr>
        <p:spPr>
          <a:xfrm>
            <a:off x="54006" y="3239785"/>
            <a:ext cx="6777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Compare AMOC response after hosing stops</a:t>
            </a:r>
          </a:p>
          <a:p>
            <a:endParaRPr lang="en-GB" sz="1200" dirty="0"/>
          </a:p>
          <a:p>
            <a:r>
              <a:rPr lang="en-GB" sz="1200" dirty="0"/>
              <a:t>In experiments where AMOC does not recover after hosing, the AMOC has the weakest absolute values initially (when hosing is stopped). There appears to be a threshold of ~7 </a:t>
            </a:r>
            <a:r>
              <a:rPr lang="en-GB" sz="1200" dirty="0" err="1"/>
              <a:t>Sv</a:t>
            </a:r>
            <a:r>
              <a:rPr lang="en-GB" sz="1200" dirty="0"/>
              <a:t> from below which the AMOC does not recover. However this is not true for AMOC weakening by GHG.</a:t>
            </a:r>
          </a:p>
          <a:p>
            <a:endParaRPr lang="en-GB" sz="1200" dirty="0"/>
          </a:p>
          <a:p>
            <a:r>
              <a:rPr lang="en-GB" sz="1200" dirty="0"/>
              <a:t>Don’t see a clear relationship with amount of  AMOC weakening </a:t>
            </a:r>
            <a:r>
              <a:rPr lang="en-GB" sz="1200"/>
              <a:t>or percentage </a:t>
            </a:r>
            <a:r>
              <a:rPr lang="en-GB" sz="1200" dirty="0"/>
              <a:t>changes</a:t>
            </a:r>
          </a:p>
        </p:txBody>
      </p:sp>
    </p:spTree>
    <p:extLst>
      <p:ext uri="{BB962C8B-B14F-4D97-AF65-F5344CB8AC3E}">
        <p14:creationId xmlns:p14="http://schemas.microsoft.com/office/powerpoint/2010/main" val="95816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B4E63E-E2A9-42A7-A96B-F6E0B8003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4864" y="195486"/>
            <a:ext cx="4302478" cy="378042"/>
          </a:xfrm>
        </p:spPr>
        <p:txBody>
          <a:bodyPr/>
          <a:lstStyle/>
          <a:p>
            <a:r>
              <a:rPr lang="en-GB" sz="1800" b="1" dirty="0"/>
              <a:t>March MLD after hosing</a:t>
            </a:r>
          </a:p>
        </p:txBody>
      </p:sp>
      <p:pic>
        <p:nvPicPr>
          <p:cNvPr id="4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2438496A-91CA-4125-9A9F-98BBB42BA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1" y="1029728"/>
            <a:ext cx="5795121" cy="24146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37E758-4206-4D6E-8783-2933FE30E6BF}"/>
              </a:ext>
            </a:extLst>
          </p:cNvPr>
          <p:cNvSpPr txBox="1"/>
          <p:nvPr/>
        </p:nvSpPr>
        <p:spPr>
          <a:xfrm>
            <a:off x="2276872" y="77155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States AMOC recovers from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0C073-583A-48BA-8C49-0A2A4DBB8DB2}"/>
              </a:ext>
            </a:extLst>
          </p:cNvPr>
          <p:cNvSpPr txBox="1"/>
          <p:nvPr/>
        </p:nvSpPr>
        <p:spPr>
          <a:xfrm>
            <a:off x="2042084" y="3310455"/>
            <a:ext cx="3259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States AMOC does not recover from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75148-0A02-48B0-82B8-B88B434A8B7C}"/>
              </a:ext>
            </a:extLst>
          </p:cNvPr>
          <p:cNvSpPr txBox="1"/>
          <p:nvPr/>
        </p:nvSpPr>
        <p:spPr>
          <a:xfrm>
            <a:off x="24658" y="3906461"/>
            <a:ext cx="6696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experiments where AMOC does not recover after hosing (bottom panels), there is no deep March mixed layer in the subpolar N Atlantic when hosing is stopped.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88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D9E0F1-5302-479F-BB4F-FB45C06BE958}"/>
              </a:ext>
            </a:extLst>
          </p:cNvPr>
          <p:cNvSpPr txBox="1"/>
          <p:nvPr/>
        </p:nvSpPr>
        <p:spPr>
          <a:xfrm>
            <a:off x="368660" y="1017478"/>
            <a:ext cx="612068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The experiments which do not recover are those which reach a state with no deep March MLD, a very weak AMOC and less warm and salty water in the GIN seas (and possible more sea ice area).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However what is different in the different models?</a:t>
            </a:r>
          </a:p>
          <a:p>
            <a:endParaRPr lang="en-GB" b="1" dirty="0"/>
          </a:p>
          <a:p>
            <a:r>
              <a:rPr lang="en-GB" b="1" dirty="0"/>
              <a:t>Hypothesis 1</a:t>
            </a:r>
            <a:r>
              <a:rPr lang="en-GB" dirty="0"/>
              <a:t>: Resolution dependence    </a:t>
            </a:r>
            <a:r>
              <a:rPr lang="en-GB" sz="2000" dirty="0">
                <a:solidFill>
                  <a:srgbClr val="FF000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X </a:t>
            </a:r>
          </a:p>
          <a:p>
            <a:endParaRPr lang="en-GB" dirty="0">
              <a:solidFill>
                <a:srgbClr val="FF0000"/>
              </a:solidFill>
              <a:latin typeface="+mn-lt"/>
              <a:cs typeface="Cavolini" panose="020B0502040204020203" pitchFamily="66" charset="0"/>
            </a:endParaRPr>
          </a:p>
          <a:p>
            <a:r>
              <a:rPr lang="en-GB" dirty="0">
                <a:solidFill>
                  <a:schemeClr val="tx1"/>
                </a:solidFill>
                <a:latin typeface="+mn-lt"/>
                <a:cs typeface="Cavolini" panose="020B0502040204020203" pitchFamily="66" charset="0"/>
              </a:rPr>
              <a:t>AMOC stays in weak state in HadGEM3-GC3-1MM (1/4 degree) but also in lower resolution models (CanESM5, IPSL-CM6A-LR both 1 degree)</a:t>
            </a:r>
          </a:p>
          <a:p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95236-2F39-4795-8D80-94AAE26FB6C6}"/>
              </a:ext>
            </a:extLst>
          </p:cNvPr>
          <p:cNvSpPr txBox="1"/>
          <p:nvPr/>
        </p:nvSpPr>
        <p:spPr>
          <a:xfrm>
            <a:off x="348724" y="249974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tx1"/>
              </a:solidFill>
              <a:latin typeface="+mn-lt"/>
              <a:cs typeface="Cavolini" panose="020B0502040204020203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64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91B0E9-2A8C-4D84-A707-60C79C76521D}"/>
              </a:ext>
            </a:extLst>
          </p:cNvPr>
          <p:cNvSpPr txBox="1"/>
          <p:nvPr/>
        </p:nvSpPr>
        <p:spPr>
          <a:xfrm>
            <a:off x="332656" y="915566"/>
            <a:ext cx="63367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+mn-lt"/>
                <a:cs typeface="Cavolini" panose="020B0502040204020203" pitchFamily="66" charset="0"/>
              </a:rPr>
              <a:t>Hypothesis 2</a:t>
            </a:r>
            <a:r>
              <a:rPr lang="en-GB" dirty="0">
                <a:solidFill>
                  <a:schemeClr val="tx1"/>
                </a:solidFill>
                <a:latin typeface="+mn-lt"/>
                <a:cs typeface="Cavolini" panose="020B0502040204020203" pitchFamily="66" charset="0"/>
              </a:rPr>
              <a:t>: </a:t>
            </a:r>
            <a:r>
              <a:rPr lang="en-GB" dirty="0"/>
              <a:t>Different values of salt advection feedback in control (</a:t>
            </a:r>
            <a:r>
              <a:rPr lang="en-GB" dirty="0" err="1"/>
              <a:t>Fov</a:t>
            </a:r>
            <a:r>
              <a:rPr lang="en-GB" dirty="0"/>
              <a:t>)</a:t>
            </a:r>
            <a:r>
              <a:rPr lang="en-GB" sz="1400" dirty="0">
                <a:solidFill>
                  <a:srgbClr val="FF000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  </a:t>
            </a:r>
            <a:r>
              <a:rPr lang="en-GB" sz="2000" dirty="0">
                <a:solidFill>
                  <a:srgbClr val="FF000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X</a:t>
            </a:r>
            <a:r>
              <a:rPr lang="en-GB" sz="1400" dirty="0">
                <a:solidFill>
                  <a:srgbClr val="FF000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</a:p>
          <a:p>
            <a:endParaRPr lang="en-GB" dirty="0"/>
          </a:p>
          <a:p>
            <a:r>
              <a:rPr lang="en-GB" dirty="0"/>
              <a:t>Theory: Models with a strong salt transport by the AMOC will experience a freshening if the AMOC weakens, hence a positive feedback</a:t>
            </a:r>
          </a:p>
        </p:txBody>
      </p:sp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46876038-7E5F-4F5E-A60A-FBD292C83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56" y="2427734"/>
            <a:ext cx="2952328" cy="2214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1CD53A-44D8-4B55-BAF1-C6BE0A643A81}"/>
              </a:ext>
            </a:extLst>
          </p:cNvPr>
          <p:cNvSpPr txBox="1"/>
          <p:nvPr/>
        </p:nvSpPr>
        <p:spPr>
          <a:xfrm>
            <a:off x="3540105" y="2791766"/>
            <a:ext cx="27657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clear difference in </a:t>
            </a:r>
            <a:r>
              <a:rPr lang="en-GB" dirty="0" err="1"/>
              <a:t>Fov</a:t>
            </a:r>
            <a:r>
              <a:rPr lang="en-GB" dirty="0"/>
              <a:t> at the south boundary of the Atlantic, or at 30N between the models which have a state where the AMOC stays weak (solid) and those that do not (dashed)</a:t>
            </a:r>
          </a:p>
        </p:txBody>
      </p:sp>
    </p:spTree>
    <p:extLst>
      <p:ext uri="{BB962C8B-B14F-4D97-AF65-F5344CB8AC3E}">
        <p14:creationId xmlns:p14="http://schemas.microsoft.com/office/powerpoint/2010/main" val="109394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4F17EA-BC8C-4594-ACDD-DDA47FCF6FC5}"/>
              </a:ext>
            </a:extLst>
          </p:cNvPr>
          <p:cNvSpPr txBox="1"/>
          <p:nvPr/>
        </p:nvSpPr>
        <p:spPr>
          <a:xfrm>
            <a:off x="332656" y="915566"/>
            <a:ext cx="64087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Hypothesis 3</a:t>
            </a:r>
            <a:r>
              <a:rPr lang="en-GB" dirty="0"/>
              <a:t>: Some models have a more ‘leaky’ subpolar gyre which exports freshwater from hosing more easily. </a:t>
            </a:r>
            <a:r>
              <a:rPr lang="en-GB" sz="2000" dirty="0">
                <a:solidFill>
                  <a:srgbClr val="FF000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X</a:t>
            </a:r>
            <a:endParaRPr lang="en-GB" sz="2000" dirty="0"/>
          </a:p>
          <a:p>
            <a:endParaRPr lang="en-GB" dirty="0"/>
          </a:p>
          <a:p>
            <a:r>
              <a:rPr lang="en-GB" dirty="0"/>
              <a:t>No obvious difference between the gyre advection, the strength of the subpolar gyre, or the slope of the inter-gyre boundary between sets of models.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32B2E1F3-B302-4E4A-AB48-0BBC948D3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24" y="2198708"/>
            <a:ext cx="4797152" cy="25012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708C89-135D-425E-B1B9-B829A0E868E0}"/>
              </a:ext>
            </a:extLst>
          </p:cNvPr>
          <p:cNvSpPr txBox="1"/>
          <p:nvPr/>
        </p:nvSpPr>
        <p:spPr>
          <a:xfrm>
            <a:off x="224736" y="2715766"/>
            <a:ext cx="1605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Barotropic stream function. Top panels: models where AMOC recovers. Bottom panels: models with weak state</a:t>
            </a:r>
          </a:p>
        </p:txBody>
      </p:sp>
    </p:spTree>
    <p:extLst>
      <p:ext uri="{BB962C8B-B14F-4D97-AF65-F5344CB8AC3E}">
        <p14:creationId xmlns:p14="http://schemas.microsoft.com/office/powerpoint/2010/main" val="4088663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92E7EA-A6AB-4E78-A5DC-0C9433E5C6CB}"/>
              </a:ext>
            </a:extLst>
          </p:cNvPr>
          <p:cNvSpPr txBox="1"/>
          <p:nvPr/>
        </p:nvSpPr>
        <p:spPr>
          <a:xfrm>
            <a:off x="3861048" y="3591057"/>
            <a:ext cx="2765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clear difference in control water mass transformation or March MLD between sets of models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A02550-D230-470F-A448-0499FCCDD891}"/>
              </a:ext>
            </a:extLst>
          </p:cNvPr>
          <p:cNvSpPr txBox="1"/>
          <p:nvPr/>
        </p:nvSpPr>
        <p:spPr>
          <a:xfrm>
            <a:off x="332656" y="91556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Hypothesis 4</a:t>
            </a:r>
            <a:r>
              <a:rPr lang="en-GB" dirty="0"/>
              <a:t>: Some models have more water mass formation in the Lab Sea/GIN seas and these regions may be affected differently by hosing. </a:t>
            </a:r>
            <a:r>
              <a:rPr lang="en-GB" sz="2000" dirty="0">
                <a:solidFill>
                  <a:srgbClr val="FF000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X</a:t>
            </a:r>
            <a:endParaRPr lang="en-GB" sz="2000" dirty="0"/>
          </a:p>
          <a:p>
            <a:endParaRPr lang="en-GB" dirty="0"/>
          </a:p>
        </p:txBody>
      </p:sp>
      <p:pic>
        <p:nvPicPr>
          <p:cNvPr id="8" name="Picture 7" descr="Calendar&#10;&#10;Description automatically generated">
            <a:extLst>
              <a:ext uri="{FF2B5EF4-FFF2-40B4-BE49-F238E27FC236}">
                <a16:creationId xmlns:a16="http://schemas.microsoft.com/office/drawing/2014/main" id="{3503808C-DE70-4578-80E5-638C74411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800" y="1525017"/>
            <a:ext cx="4787671" cy="1994863"/>
          </a:xfrm>
          <a:prstGeom prst="rect">
            <a:avLst/>
          </a:prstGeom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FB5C8F44-04F6-481D-9176-EB29D36E4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92" y="3188499"/>
            <a:ext cx="3033100" cy="15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82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 Office">
      <a:dk1>
        <a:srgbClr val="2A2A2A"/>
      </a:dk1>
      <a:lt1>
        <a:srgbClr val="B9DC0C"/>
      </a:lt1>
      <a:dk2>
        <a:srgbClr val="2A2A2A"/>
      </a:dk2>
      <a:lt2>
        <a:srgbClr val="FFFFFF"/>
      </a:lt2>
      <a:accent1>
        <a:srgbClr val="50B9A4"/>
      </a:accent1>
      <a:accent2>
        <a:srgbClr val="007AA9"/>
      </a:accent2>
      <a:accent3>
        <a:srgbClr val="E47452"/>
      </a:accent3>
      <a:accent4>
        <a:srgbClr val="A1A0AA"/>
      </a:accent4>
      <a:accent5>
        <a:srgbClr val="FFFFFF"/>
      </a:accent5>
      <a:accent6>
        <a:srgbClr val="FFFFFF"/>
      </a:accent6>
      <a:hlink>
        <a:srgbClr val="0673F9"/>
      </a:hlink>
      <a:folHlink>
        <a:srgbClr val="6F27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10958</TotalTime>
  <Words>731</Words>
  <Application>Microsoft Office PowerPoint</Application>
  <PresentationFormat>Custom</PresentationFormat>
  <Paragraphs>88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Cavolini</vt:lpstr>
      <vt:lpstr>Office Theme</vt:lpstr>
      <vt:lpstr>AMOC thresholds in CMIP6 models: North Atlantic Hosing MIP  Laura Jackson*, Eduardo Alastrue-de-asenjo, Katinka Bellomo, Gokhan Danabasoglu, Aixue Hu, Johann Jungclaus, Virna Meccia, Oleg Saenko, Andrew Shao, Didier Swingedouw  *Met Office, 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AMOC hysteresis in HadGEM3 GC2</dc:title>
  <dc:creator>Jackson, Laura</dc:creator>
  <cp:lastModifiedBy>Jackson, Laura</cp:lastModifiedBy>
  <cp:revision>801</cp:revision>
  <dcterms:modified xsi:type="dcterms:W3CDTF">2022-05-23T14:00:07Z</dcterms:modified>
</cp:coreProperties>
</file>