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10" r:id="rId2"/>
    <p:sldId id="611" r:id="rId3"/>
    <p:sldId id="614" r:id="rId4"/>
    <p:sldId id="612" r:id="rId5"/>
    <p:sldId id="615" r:id="rId6"/>
    <p:sldId id="616" r:id="rId7"/>
    <p:sldId id="617" r:id="rId8"/>
    <p:sldId id="618" r:id="rId9"/>
    <p:sldId id="606" r:id="rId10"/>
    <p:sldId id="609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C08073-833F-49BB-8E50-EBE8D09F0789}">
          <p14:sldIdLst>
            <p14:sldId id="610"/>
            <p14:sldId id="611"/>
            <p14:sldId id="614"/>
            <p14:sldId id="612"/>
            <p14:sldId id="615"/>
            <p14:sldId id="616"/>
            <p14:sldId id="617"/>
            <p14:sldId id="618"/>
          </p14:sldIdLst>
        </p14:section>
        <p14:section name="Backups" id="{46ACE67C-67D2-47F0-B9F9-5DF08666B6B7}">
          <p14:sldIdLst>
            <p14:sldId id="606"/>
            <p14:sldId id="609"/>
          </p14:sldIdLst>
        </p14:section>
        <p14:section name="Slides" id="{6E70A9B7-DBE0-4298-901F-D3CE1531C2F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F5F"/>
    <a:srgbClr val="4472C4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A5B0E-FAD6-4478-9626-63253093E473}" v="471" dt="2022-05-24T16:43:31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729" autoAdjust="0"/>
  </p:normalViewPr>
  <p:slideViewPr>
    <p:cSldViewPr snapToGrid="0">
      <p:cViewPr varScale="1">
        <p:scale>
          <a:sx n="69" d="100"/>
          <a:sy n="69" d="100"/>
        </p:scale>
        <p:origin x="12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Kreuwel" userId="9ff610b0-e32f-4f34-a77a-36f23089e0d9" providerId="ADAL" clId="{A4CA5B0E-FAD6-4478-9626-63253093E473}"/>
    <pc:docChg chg="undo custSel addSld delSld modSld sldOrd addSection modSection">
      <pc:chgData name="Frank Kreuwel" userId="9ff610b0-e32f-4f34-a77a-36f23089e0d9" providerId="ADAL" clId="{A4CA5B0E-FAD6-4478-9626-63253093E473}" dt="2022-05-24T16:43:50.696" v="2140" actId="27636"/>
      <pc:docMkLst>
        <pc:docMk/>
      </pc:docMkLst>
      <pc:sldChg chg="del">
        <pc:chgData name="Frank Kreuwel" userId="9ff610b0-e32f-4f34-a77a-36f23089e0d9" providerId="ADAL" clId="{A4CA5B0E-FAD6-4478-9626-63253093E473}" dt="2022-05-12T15:07:24.731" v="5" actId="47"/>
        <pc:sldMkLst>
          <pc:docMk/>
          <pc:sldMk cId="590492751" sldId="256"/>
        </pc:sldMkLst>
      </pc:sldChg>
      <pc:sldChg chg="del">
        <pc:chgData name="Frank Kreuwel" userId="9ff610b0-e32f-4f34-a77a-36f23089e0d9" providerId="ADAL" clId="{A4CA5B0E-FAD6-4478-9626-63253093E473}" dt="2022-05-12T15:07:24.731" v="5" actId="47"/>
        <pc:sldMkLst>
          <pc:docMk/>
          <pc:sldMk cId="2970410021" sldId="430"/>
        </pc:sldMkLst>
      </pc:sldChg>
      <pc:sldChg chg="del">
        <pc:chgData name="Frank Kreuwel" userId="9ff610b0-e32f-4f34-a77a-36f23089e0d9" providerId="ADAL" clId="{A4CA5B0E-FAD6-4478-9626-63253093E473}" dt="2022-05-12T15:07:24.731" v="5" actId="47"/>
        <pc:sldMkLst>
          <pc:docMk/>
          <pc:sldMk cId="3843103191" sldId="432"/>
        </pc:sldMkLst>
      </pc:sldChg>
      <pc:sldChg chg="del">
        <pc:chgData name="Frank Kreuwel" userId="9ff610b0-e32f-4f34-a77a-36f23089e0d9" providerId="ADAL" clId="{A4CA5B0E-FAD6-4478-9626-63253093E473}" dt="2022-05-12T15:07:24.731" v="5" actId="47"/>
        <pc:sldMkLst>
          <pc:docMk/>
          <pc:sldMk cId="2490605979" sldId="433"/>
        </pc:sldMkLst>
      </pc:sldChg>
      <pc:sldChg chg="del">
        <pc:chgData name="Frank Kreuwel" userId="9ff610b0-e32f-4f34-a77a-36f23089e0d9" providerId="ADAL" clId="{A4CA5B0E-FAD6-4478-9626-63253093E473}" dt="2022-05-12T15:07:24.731" v="5" actId="47"/>
        <pc:sldMkLst>
          <pc:docMk/>
          <pc:sldMk cId="1698241116" sldId="447"/>
        </pc:sldMkLst>
      </pc:sldChg>
      <pc:sldChg chg="del">
        <pc:chgData name="Frank Kreuwel" userId="9ff610b0-e32f-4f34-a77a-36f23089e0d9" providerId="ADAL" clId="{A4CA5B0E-FAD6-4478-9626-63253093E473}" dt="2022-05-12T15:07:24.731" v="5" actId="47"/>
        <pc:sldMkLst>
          <pc:docMk/>
          <pc:sldMk cId="3287565734" sldId="548"/>
        </pc:sldMkLst>
      </pc:sldChg>
      <pc:sldChg chg="del">
        <pc:chgData name="Frank Kreuwel" userId="9ff610b0-e32f-4f34-a77a-36f23089e0d9" providerId="ADAL" clId="{A4CA5B0E-FAD6-4478-9626-63253093E473}" dt="2022-05-12T15:07:24.731" v="5" actId="47"/>
        <pc:sldMkLst>
          <pc:docMk/>
          <pc:sldMk cId="869964901" sldId="552"/>
        </pc:sldMkLst>
      </pc:sldChg>
      <pc:sldChg chg="delSp del mod ord delAnim">
        <pc:chgData name="Frank Kreuwel" userId="9ff610b0-e32f-4f34-a77a-36f23089e0d9" providerId="ADAL" clId="{A4CA5B0E-FAD6-4478-9626-63253093E473}" dt="2022-05-19T14:37:43.596" v="1897" actId="47"/>
        <pc:sldMkLst>
          <pc:docMk/>
          <pc:sldMk cId="2810609038" sldId="564"/>
        </pc:sldMkLst>
        <pc:spChg chg="del">
          <ac:chgData name="Frank Kreuwel" userId="9ff610b0-e32f-4f34-a77a-36f23089e0d9" providerId="ADAL" clId="{A4CA5B0E-FAD6-4478-9626-63253093E473}" dt="2022-05-13T08:09:59.900" v="91" actId="478"/>
          <ac:spMkLst>
            <pc:docMk/>
            <pc:sldMk cId="2810609038" sldId="564"/>
            <ac:spMk id="2" creationId="{00000000-0000-0000-0000-000000000000}"/>
          </ac:spMkLst>
        </pc:spChg>
        <pc:spChg chg="del">
          <ac:chgData name="Frank Kreuwel" userId="9ff610b0-e32f-4f34-a77a-36f23089e0d9" providerId="ADAL" clId="{A4CA5B0E-FAD6-4478-9626-63253093E473}" dt="2022-05-13T08:09:48.189" v="89" actId="478"/>
          <ac:spMkLst>
            <pc:docMk/>
            <pc:sldMk cId="2810609038" sldId="564"/>
            <ac:spMk id="5" creationId="{00000000-0000-0000-0000-000000000000}"/>
          </ac:spMkLst>
        </pc:spChg>
        <pc:spChg chg="del">
          <ac:chgData name="Frank Kreuwel" userId="9ff610b0-e32f-4f34-a77a-36f23089e0d9" providerId="ADAL" clId="{A4CA5B0E-FAD6-4478-9626-63253093E473}" dt="2022-05-13T08:09:55.079" v="90" actId="478"/>
          <ac:spMkLst>
            <pc:docMk/>
            <pc:sldMk cId="2810609038" sldId="564"/>
            <ac:spMk id="8" creationId="{00000000-0000-0000-0000-000000000000}"/>
          </ac:spMkLst>
        </pc:spChg>
      </pc:sldChg>
      <pc:sldChg chg="del">
        <pc:chgData name="Frank Kreuwel" userId="9ff610b0-e32f-4f34-a77a-36f23089e0d9" providerId="ADAL" clId="{A4CA5B0E-FAD6-4478-9626-63253093E473}" dt="2022-05-12T15:07:24.731" v="5" actId="47"/>
        <pc:sldMkLst>
          <pc:docMk/>
          <pc:sldMk cId="2067842932" sldId="565"/>
        </pc:sldMkLst>
      </pc:sldChg>
      <pc:sldChg chg="del">
        <pc:chgData name="Frank Kreuwel" userId="9ff610b0-e32f-4f34-a77a-36f23089e0d9" providerId="ADAL" clId="{A4CA5B0E-FAD6-4478-9626-63253093E473}" dt="2022-05-19T14:37:25.963" v="1896" actId="47"/>
        <pc:sldMkLst>
          <pc:docMk/>
          <pc:sldMk cId="1335594321" sldId="575"/>
        </pc:sldMkLst>
      </pc:sldChg>
      <pc:sldChg chg="del">
        <pc:chgData name="Frank Kreuwel" userId="9ff610b0-e32f-4f34-a77a-36f23089e0d9" providerId="ADAL" clId="{A4CA5B0E-FAD6-4478-9626-63253093E473}" dt="2022-05-12T15:07:24.731" v="5" actId="47"/>
        <pc:sldMkLst>
          <pc:docMk/>
          <pc:sldMk cId="3869273976" sldId="582"/>
        </pc:sldMkLst>
      </pc:sldChg>
      <pc:sldChg chg="del">
        <pc:chgData name="Frank Kreuwel" userId="9ff610b0-e32f-4f34-a77a-36f23089e0d9" providerId="ADAL" clId="{A4CA5B0E-FAD6-4478-9626-63253093E473}" dt="2022-05-19T14:37:25.774" v="1895" actId="47"/>
        <pc:sldMkLst>
          <pc:docMk/>
          <pc:sldMk cId="3316361454" sldId="603"/>
        </pc:sldMkLst>
      </pc:sldChg>
      <pc:sldChg chg="del">
        <pc:chgData name="Frank Kreuwel" userId="9ff610b0-e32f-4f34-a77a-36f23089e0d9" providerId="ADAL" clId="{A4CA5B0E-FAD6-4478-9626-63253093E473}" dt="2022-05-12T15:07:24.731" v="5" actId="47"/>
        <pc:sldMkLst>
          <pc:docMk/>
          <pc:sldMk cId="2718325813" sldId="604"/>
        </pc:sldMkLst>
      </pc:sldChg>
      <pc:sldChg chg="del ord">
        <pc:chgData name="Frank Kreuwel" userId="9ff610b0-e32f-4f34-a77a-36f23089e0d9" providerId="ADAL" clId="{A4CA5B0E-FAD6-4478-9626-63253093E473}" dt="2022-05-12T15:06:50.205" v="2" actId="47"/>
        <pc:sldMkLst>
          <pc:docMk/>
          <pc:sldMk cId="2388794743" sldId="605"/>
        </pc:sldMkLst>
      </pc:sldChg>
      <pc:sldChg chg="ord">
        <pc:chgData name="Frank Kreuwel" userId="9ff610b0-e32f-4f34-a77a-36f23089e0d9" providerId="ADAL" clId="{A4CA5B0E-FAD6-4478-9626-63253093E473}" dt="2022-05-12T15:06:45.641" v="1"/>
        <pc:sldMkLst>
          <pc:docMk/>
          <pc:sldMk cId="4133565864" sldId="606"/>
        </pc:sldMkLst>
      </pc:sldChg>
      <pc:sldChg chg="del">
        <pc:chgData name="Frank Kreuwel" userId="9ff610b0-e32f-4f34-a77a-36f23089e0d9" providerId="ADAL" clId="{A4CA5B0E-FAD6-4478-9626-63253093E473}" dt="2022-05-12T15:07:24.731" v="5" actId="47"/>
        <pc:sldMkLst>
          <pc:docMk/>
          <pc:sldMk cId="1336148947" sldId="607"/>
        </pc:sldMkLst>
      </pc:sldChg>
      <pc:sldChg chg="del">
        <pc:chgData name="Frank Kreuwel" userId="9ff610b0-e32f-4f34-a77a-36f23089e0d9" providerId="ADAL" clId="{A4CA5B0E-FAD6-4478-9626-63253093E473}" dt="2022-05-12T15:07:24.731" v="5" actId="47"/>
        <pc:sldMkLst>
          <pc:docMk/>
          <pc:sldMk cId="3219572437" sldId="608"/>
        </pc:sldMkLst>
      </pc:sldChg>
      <pc:sldChg chg="ord">
        <pc:chgData name="Frank Kreuwel" userId="9ff610b0-e32f-4f34-a77a-36f23089e0d9" providerId="ADAL" clId="{A4CA5B0E-FAD6-4478-9626-63253093E473}" dt="2022-05-12T15:06:45.641" v="1"/>
        <pc:sldMkLst>
          <pc:docMk/>
          <pc:sldMk cId="3847194838" sldId="609"/>
        </pc:sldMkLst>
      </pc:sldChg>
      <pc:sldChg chg="addSp delSp modSp new mod modClrScheme chgLayout modNotesTx">
        <pc:chgData name="Frank Kreuwel" userId="9ff610b0-e32f-4f34-a77a-36f23089e0d9" providerId="ADAL" clId="{A4CA5B0E-FAD6-4478-9626-63253093E473}" dt="2022-05-24T16:43:50.696" v="2140" actId="27636"/>
        <pc:sldMkLst>
          <pc:docMk/>
          <pc:sldMk cId="871289736" sldId="610"/>
        </pc:sldMkLst>
        <pc:spChg chg="del mod ord">
          <ac:chgData name="Frank Kreuwel" userId="9ff610b0-e32f-4f34-a77a-36f23089e0d9" providerId="ADAL" clId="{A4CA5B0E-FAD6-4478-9626-63253093E473}" dt="2022-05-13T08:03:58" v="7" actId="700"/>
          <ac:spMkLst>
            <pc:docMk/>
            <pc:sldMk cId="871289736" sldId="610"/>
            <ac:spMk id="2" creationId="{9529E36C-EBF5-43DA-832C-D4633E364155}"/>
          </ac:spMkLst>
        </pc:spChg>
        <pc:spChg chg="del mod ord">
          <ac:chgData name="Frank Kreuwel" userId="9ff610b0-e32f-4f34-a77a-36f23089e0d9" providerId="ADAL" clId="{A4CA5B0E-FAD6-4478-9626-63253093E473}" dt="2022-05-13T08:03:58" v="7" actId="700"/>
          <ac:spMkLst>
            <pc:docMk/>
            <pc:sldMk cId="871289736" sldId="610"/>
            <ac:spMk id="3" creationId="{112F187C-8091-4E9C-93B3-0A01CC99C719}"/>
          </ac:spMkLst>
        </pc:spChg>
        <pc:spChg chg="del">
          <ac:chgData name="Frank Kreuwel" userId="9ff610b0-e32f-4f34-a77a-36f23089e0d9" providerId="ADAL" clId="{A4CA5B0E-FAD6-4478-9626-63253093E473}" dt="2022-05-13T08:03:58" v="7" actId="700"/>
          <ac:spMkLst>
            <pc:docMk/>
            <pc:sldMk cId="871289736" sldId="610"/>
            <ac:spMk id="4" creationId="{2B99ED9B-B326-4DA2-B2FA-3FBF4B47AA1B}"/>
          </ac:spMkLst>
        </pc:spChg>
        <pc:spChg chg="add mod ord">
          <ac:chgData name="Frank Kreuwel" userId="9ff610b0-e32f-4f34-a77a-36f23089e0d9" providerId="ADAL" clId="{A4CA5B0E-FAD6-4478-9626-63253093E473}" dt="2022-05-24T16:43:50.696" v="2140" actId="27636"/>
          <ac:spMkLst>
            <pc:docMk/>
            <pc:sldMk cId="871289736" sldId="610"/>
            <ac:spMk id="5" creationId="{BA168FA2-37D3-4094-913E-AD58FC786276}"/>
          </ac:spMkLst>
        </pc:spChg>
        <pc:spChg chg="add mod ord">
          <ac:chgData name="Frank Kreuwel" userId="9ff610b0-e32f-4f34-a77a-36f23089e0d9" providerId="ADAL" clId="{A4CA5B0E-FAD6-4478-9626-63253093E473}" dt="2022-05-13T08:04:54.780" v="87" actId="120"/>
          <ac:spMkLst>
            <pc:docMk/>
            <pc:sldMk cId="871289736" sldId="610"/>
            <ac:spMk id="6" creationId="{8A9AB090-A39E-46E3-B071-1B85169743EB}"/>
          </ac:spMkLst>
        </pc:spChg>
        <pc:picChg chg="add mod">
          <ac:chgData name="Frank Kreuwel" userId="9ff610b0-e32f-4f34-a77a-36f23089e0d9" providerId="ADAL" clId="{A4CA5B0E-FAD6-4478-9626-63253093E473}" dt="2022-05-24T16:43:31.917" v="2135" actId="1076"/>
          <ac:picMkLst>
            <pc:docMk/>
            <pc:sldMk cId="871289736" sldId="610"/>
            <ac:picMk id="6146" creationId="{352249B8-DAC2-4D43-B1F3-C5AC23791C86}"/>
          </ac:picMkLst>
        </pc:picChg>
        <pc:picChg chg="add mod">
          <ac:chgData name="Frank Kreuwel" userId="9ff610b0-e32f-4f34-a77a-36f23089e0d9" providerId="ADAL" clId="{A4CA5B0E-FAD6-4478-9626-63253093E473}" dt="2022-05-24T16:43:31.917" v="2135" actId="1076"/>
          <ac:picMkLst>
            <pc:docMk/>
            <pc:sldMk cId="871289736" sldId="610"/>
            <ac:picMk id="6148" creationId="{B3961C19-A7A3-478A-9239-B5A3E69C6041}"/>
          </ac:picMkLst>
        </pc:picChg>
      </pc:sldChg>
      <pc:sldChg chg="addSp delSp modSp new mod delAnim modAnim modNotesTx">
        <pc:chgData name="Frank Kreuwel" userId="9ff610b0-e32f-4f34-a77a-36f23089e0d9" providerId="ADAL" clId="{A4CA5B0E-FAD6-4478-9626-63253093E473}" dt="2022-05-19T14:50:26.009" v="1942"/>
        <pc:sldMkLst>
          <pc:docMk/>
          <pc:sldMk cId="3669090392" sldId="611"/>
        </pc:sldMkLst>
        <pc:spChg chg="del">
          <ac:chgData name="Frank Kreuwel" userId="9ff610b0-e32f-4f34-a77a-36f23089e0d9" providerId="ADAL" clId="{A4CA5B0E-FAD6-4478-9626-63253093E473}" dt="2022-05-19T08:21:46.854" v="309" actId="478"/>
          <ac:spMkLst>
            <pc:docMk/>
            <pc:sldMk cId="3669090392" sldId="611"/>
            <ac:spMk id="2" creationId="{3E9786BF-6D0F-46F1-8CA4-B454696E188F}"/>
          </ac:spMkLst>
        </pc:spChg>
        <pc:spChg chg="del">
          <ac:chgData name="Frank Kreuwel" userId="9ff610b0-e32f-4f34-a77a-36f23089e0d9" providerId="ADAL" clId="{A4CA5B0E-FAD6-4478-9626-63253093E473}" dt="2022-05-19T08:21:47.827" v="310" actId="478"/>
          <ac:spMkLst>
            <pc:docMk/>
            <pc:sldMk cId="3669090392" sldId="611"/>
            <ac:spMk id="3" creationId="{36F61CC9-5251-425F-82FA-9D6B1051440E}"/>
          </ac:spMkLst>
        </pc:spChg>
        <pc:spChg chg="add del mod">
          <ac:chgData name="Frank Kreuwel" userId="9ff610b0-e32f-4f34-a77a-36f23089e0d9" providerId="ADAL" clId="{A4CA5B0E-FAD6-4478-9626-63253093E473}" dt="2022-05-19T09:08:17.874" v="743"/>
          <ac:spMkLst>
            <pc:docMk/>
            <pc:sldMk cId="3669090392" sldId="611"/>
            <ac:spMk id="8" creationId="{370E91C8-C0B3-4E3F-BC2E-26C630A18831}"/>
          </ac:spMkLst>
        </pc:spChg>
        <pc:spChg chg="add mod">
          <ac:chgData name="Frank Kreuwel" userId="9ff610b0-e32f-4f34-a77a-36f23089e0d9" providerId="ADAL" clId="{A4CA5B0E-FAD6-4478-9626-63253093E473}" dt="2022-05-19T09:14:34.765" v="785" actId="1035"/>
          <ac:spMkLst>
            <pc:docMk/>
            <pc:sldMk cId="3669090392" sldId="611"/>
            <ac:spMk id="9" creationId="{087FCC39-58CD-47F0-831E-04005163FD5F}"/>
          </ac:spMkLst>
        </pc:spChg>
        <pc:spChg chg="add mod">
          <ac:chgData name="Frank Kreuwel" userId="9ff610b0-e32f-4f34-a77a-36f23089e0d9" providerId="ADAL" clId="{A4CA5B0E-FAD6-4478-9626-63253093E473}" dt="2022-05-19T09:07:45.787" v="737" actId="1076"/>
          <ac:spMkLst>
            <pc:docMk/>
            <pc:sldMk cId="3669090392" sldId="611"/>
            <ac:spMk id="14" creationId="{2B5220BD-2468-4794-A06D-204636CCC9C4}"/>
          </ac:spMkLst>
        </pc:spChg>
        <pc:spChg chg="add mod">
          <ac:chgData name="Frank Kreuwel" userId="9ff610b0-e32f-4f34-a77a-36f23089e0d9" providerId="ADAL" clId="{A4CA5B0E-FAD6-4478-9626-63253093E473}" dt="2022-05-19T09:06:22.250" v="721" actId="164"/>
          <ac:spMkLst>
            <pc:docMk/>
            <pc:sldMk cId="3669090392" sldId="611"/>
            <ac:spMk id="16" creationId="{7B7B417D-3A02-4DF6-8F71-32CAC1A46DA7}"/>
          </ac:spMkLst>
        </pc:spChg>
        <pc:grpChg chg="add mod ord">
          <ac:chgData name="Frank Kreuwel" userId="9ff610b0-e32f-4f34-a77a-36f23089e0d9" providerId="ADAL" clId="{A4CA5B0E-FAD6-4478-9626-63253093E473}" dt="2022-05-19T09:06:28.703" v="723" actId="164"/>
          <ac:grpSpMkLst>
            <pc:docMk/>
            <pc:sldMk cId="3669090392" sldId="611"/>
            <ac:grpSpMk id="17" creationId="{D173BA8F-BCDF-4666-9962-FD11CD645320}"/>
          </ac:grpSpMkLst>
        </pc:grpChg>
        <pc:grpChg chg="add mod">
          <ac:chgData name="Frank Kreuwel" userId="9ff610b0-e32f-4f34-a77a-36f23089e0d9" providerId="ADAL" clId="{A4CA5B0E-FAD6-4478-9626-63253093E473}" dt="2022-05-19T09:14:34.765" v="785" actId="1035"/>
          <ac:grpSpMkLst>
            <pc:docMk/>
            <pc:sldMk cId="3669090392" sldId="611"/>
            <ac:grpSpMk id="18" creationId="{F0307DD7-0845-470E-A1DD-8630EF7AD816}"/>
          </ac:grpSpMkLst>
        </pc:grpChg>
        <pc:picChg chg="add mod">
          <ac:chgData name="Frank Kreuwel" userId="9ff610b0-e32f-4f34-a77a-36f23089e0d9" providerId="ADAL" clId="{A4CA5B0E-FAD6-4478-9626-63253093E473}" dt="2022-05-19T09:06:22.250" v="721" actId="164"/>
          <ac:picMkLst>
            <pc:docMk/>
            <pc:sldMk cId="3669090392" sldId="611"/>
            <ac:picMk id="5" creationId="{6F38A560-D823-4182-87D7-0F1B0A70A03E}"/>
          </ac:picMkLst>
        </pc:picChg>
        <pc:picChg chg="add del">
          <ac:chgData name="Frank Kreuwel" userId="9ff610b0-e32f-4f34-a77a-36f23089e0d9" providerId="ADAL" clId="{A4CA5B0E-FAD6-4478-9626-63253093E473}" dt="2022-05-19T09:03:20.195" v="555" actId="478"/>
          <ac:picMkLst>
            <pc:docMk/>
            <pc:sldMk cId="3669090392" sldId="611"/>
            <ac:picMk id="7" creationId="{2C014B71-B41A-4544-B8D7-89388DA19A14}"/>
          </ac:picMkLst>
        </pc:picChg>
        <pc:picChg chg="add mod">
          <ac:chgData name="Frank Kreuwel" userId="9ff610b0-e32f-4f34-a77a-36f23089e0d9" providerId="ADAL" clId="{A4CA5B0E-FAD6-4478-9626-63253093E473}" dt="2022-05-19T09:20:56.075" v="823" actId="732"/>
          <ac:picMkLst>
            <pc:docMk/>
            <pc:sldMk cId="3669090392" sldId="611"/>
            <ac:picMk id="2050" creationId="{0F570347-E430-4482-80D4-71D47AD9FEBA}"/>
          </ac:picMkLst>
        </pc:picChg>
        <pc:cxnChg chg="add mod">
          <ac:chgData name="Frank Kreuwel" userId="9ff610b0-e32f-4f34-a77a-36f23089e0d9" providerId="ADAL" clId="{A4CA5B0E-FAD6-4478-9626-63253093E473}" dt="2022-05-19T09:21:39.056" v="830" actId="1582"/>
          <ac:cxnSpMkLst>
            <pc:docMk/>
            <pc:sldMk cId="3669090392" sldId="611"/>
            <ac:cxnSpMk id="13" creationId="{D233CB1F-E858-49C2-88F1-95E7867D8B13}"/>
          </ac:cxnSpMkLst>
        </pc:cxnChg>
      </pc:sldChg>
      <pc:sldChg chg="addSp delSp modSp add mod setBg delAnim setClrOvrMap">
        <pc:chgData name="Frank Kreuwel" userId="9ff610b0-e32f-4f34-a77a-36f23089e0d9" providerId="ADAL" clId="{A4CA5B0E-FAD6-4478-9626-63253093E473}" dt="2022-05-19T14:38:49.245" v="1913" actId="1076"/>
        <pc:sldMkLst>
          <pc:docMk/>
          <pc:sldMk cId="543616691" sldId="612"/>
        </pc:sldMkLst>
        <pc:spChg chg="add mod ord">
          <ac:chgData name="Frank Kreuwel" userId="9ff610b0-e32f-4f34-a77a-36f23089e0d9" providerId="ADAL" clId="{A4CA5B0E-FAD6-4478-9626-63253093E473}" dt="2022-05-19T14:38:30.871" v="1912" actId="20577"/>
          <ac:spMkLst>
            <pc:docMk/>
            <pc:sldMk cId="543616691" sldId="612"/>
            <ac:spMk id="4" creationId="{60CEEE05-CBB9-4646-B144-D3E279C57C01}"/>
          </ac:spMkLst>
        </pc:spChg>
        <pc:spChg chg="del">
          <ac:chgData name="Frank Kreuwel" userId="9ff610b0-e32f-4f34-a77a-36f23089e0d9" providerId="ADAL" clId="{A4CA5B0E-FAD6-4478-9626-63253093E473}" dt="2022-05-19T09:22:21.523" v="831" actId="478"/>
          <ac:spMkLst>
            <pc:docMk/>
            <pc:sldMk cId="543616691" sldId="612"/>
            <ac:spMk id="8" creationId="{370E91C8-C0B3-4E3F-BC2E-26C630A18831}"/>
          </ac:spMkLst>
        </pc:spChg>
        <pc:spChg chg="del">
          <ac:chgData name="Frank Kreuwel" userId="9ff610b0-e32f-4f34-a77a-36f23089e0d9" providerId="ADAL" clId="{A4CA5B0E-FAD6-4478-9626-63253093E473}" dt="2022-05-19T09:22:24.262" v="834" actId="478"/>
          <ac:spMkLst>
            <pc:docMk/>
            <pc:sldMk cId="543616691" sldId="612"/>
            <ac:spMk id="9" creationId="{087FCC39-58CD-47F0-831E-04005163FD5F}"/>
          </ac:spMkLst>
        </pc:spChg>
        <pc:spChg chg="mod ord">
          <ac:chgData name="Frank Kreuwel" userId="9ff610b0-e32f-4f34-a77a-36f23089e0d9" providerId="ADAL" clId="{A4CA5B0E-FAD6-4478-9626-63253093E473}" dt="2022-05-19T12:42:06.929" v="963" actId="26606"/>
          <ac:spMkLst>
            <pc:docMk/>
            <pc:sldMk cId="543616691" sldId="612"/>
            <ac:spMk id="10" creationId="{AAC735A2-C1EE-41A1-8454-9CE019B224EE}"/>
          </ac:spMkLst>
        </pc:spChg>
        <pc:spChg chg="mod">
          <ac:chgData name="Frank Kreuwel" userId="9ff610b0-e32f-4f34-a77a-36f23089e0d9" providerId="ADAL" clId="{A4CA5B0E-FAD6-4478-9626-63253093E473}" dt="2022-05-19T14:38:49.245" v="1913" actId="1076"/>
          <ac:spMkLst>
            <pc:docMk/>
            <pc:sldMk cId="543616691" sldId="612"/>
            <ac:spMk id="11" creationId="{1690C2EB-1597-4A52-B132-4BD72A1A11CE}"/>
          </ac:spMkLst>
        </pc:spChg>
        <pc:spChg chg="add del">
          <ac:chgData name="Frank Kreuwel" userId="9ff610b0-e32f-4f34-a77a-36f23089e0d9" providerId="ADAL" clId="{A4CA5B0E-FAD6-4478-9626-63253093E473}" dt="2022-05-19T12:41:41.450" v="958" actId="26606"/>
          <ac:spMkLst>
            <pc:docMk/>
            <pc:sldMk cId="543616691" sldId="612"/>
            <ac:spMk id="77" creationId="{247AB924-1B87-43FC-B7C7-B112D5C51A0E}"/>
          </ac:spMkLst>
        </pc:spChg>
        <pc:spChg chg="add del">
          <ac:chgData name="Frank Kreuwel" userId="9ff610b0-e32f-4f34-a77a-36f23089e0d9" providerId="ADAL" clId="{A4CA5B0E-FAD6-4478-9626-63253093E473}" dt="2022-05-19T12:41:51.737" v="960" actId="26606"/>
          <ac:spMkLst>
            <pc:docMk/>
            <pc:sldMk cId="543616691" sldId="612"/>
            <ac:spMk id="83" creationId="{279CAF82-0ECF-42BE-8F37-F71941E5D410}"/>
          </ac:spMkLst>
        </pc:spChg>
        <pc:spChg chg="add del">
          <ac:chgData name="Frank Kreuwel" userId="9ff610b0-e32f-4f34-a77a-36f23089e0d9" providerId="ADAL" clId="{A4CA5B0E-FAD6-4478-9626-63253093E473}" dt="2022-05-19T12:41:51.737" v="960" actId="26606"/>
          <ac:spMkLst>
            <pc:docMk/>
            <pc:sldMk cId="543616691" sldId="612"/>
            <ac:spMk id="106" creationId="{033BC44A-0661-43B4-9C14-FD5963C226AE}"/>
          </ac:spMkLst>
        </pc:spChg>
        <pc:spChg chg="add del">
          <ac:chgData name="Frank Kreuwel" userId="9ff610b0-e32f-4f34-a77a-36f23089e0d9" providerId="ADAL" clId="{A4CA5B0E-FAD6-4478-9626-63253093E473}" dt="2022-05-19T12:41:51.737" v="960" actId="26606"/>
          <ac:spMkLst>
            <pc:docMk/>
            <pc:sldMk cId="543616691" sldId="612"/>
            <ac:spMk id="108" creationId="{BF7B0E8E-1D1E-4BA4-A360-D8A1FF31E436}"/>
          </ac:spMkLst>
        </pc:spChg>
        <pc:spChg chg="add del">
          <ac:chgData name="Frank Kreuwel" userId="9ff610b0-e32f-4f34-a77a-36f23089e0d9" providerId="ADAL" clId="{A4CA5B0E-FAD6-4478-9626-63253093E473}" dt="2022-05-19T12:42:06.929" v="963" actId="26606"/>
          <ac:spMkLst>
            <pc:docMk/>
            <pc:sldMk cId="543616691" sldId="612"/>
            <ac:spMk id="146" creationId="{0C45045A-6083-4B3E-956A-67582337527D}"/>
          </ac:spMkLst>
        </pc:spChg>
        <pc:spChg chg="add del">
          <ac:chgData name="Frank Kreuwel" userId="9ff610b0-e32f-4f34-a77a-36f23089e0d9" providerId="ADAL" clId="{A4CA5B0E-FAD6-4478-9626-63253093E473}" dt="2022-05-19T12:42:06.929" v="963" actId="26606"/>
          <ac:spMkLst>
            <pc:docMk/>
            <pc:sldMk cId="543616691" sldId="612"/>
            <ac:spMk id="148" creationId="{42875DDC-0225-45F8-B745-78688F2D1ADC}"/>
          </ac:spMkLst>
        </pc:spChg>
        <pc:spChg chg="add del">
          <ac:chgData name="Frank Kreuwel" userId="9ff610b0-e32f-4f34-a77a-36f23089e0d9" providerId="ADAL" clId="{A4CA5B0E-FAD6-4478-9626-63253093E473}" dt="2022-05-19T12:42:06.929" v="963" actId="26606"/>
          <ac:spMkLst>
            <pc:docMk/>
            <pc:sldMk cId="543616691" sldId="612"/>
            <ac:spMk id="150" creationId="{12617755-D451-4BAF-9B55-518297BFF42D}"/>
          </ac:spMkLst>
        </pc:spChg>
        <pc:spChg chg="add">
          <ac:chgData name="Frank Kreuwel" userId="9ff610b0-e32f-4f34-a77a-36f23089e0d9" providerId="ADAL" clId="{A4CA5B0E-FAD6-4478-9626-63253093E473}" dt="2022-05-19T12:42:06.929" v="963" actId="26606"/>
          <ac:spMkLst>
            <pc:docMk/>
            <pc:sldMk cId="543616691" sldId="612"/>
            <ac:spMk id="192" creationId="{E26B9EF5-5D92-4AC7-BC55-FC5C4C98ED4C}"/>
          </ac:spMkLst>
        </pc:spChg>
        <pc:spChg chg="add">
          <ac:chgData name="Frank Kreuwel" userId="9ff610b0-e32f-4f34-a77a-36f23089e0d9" providerId="ADAL" clId="{A4CA5B0E-FAD6-4478-9626-63253093E473}" dt="2022-05-19T12:42:06.929" v="963" actId="26606"/>
          <ac:spMkLst>
            <pc:docMk/>
            <pc:sldMk cId="543616691" sldId="612"/>
            <ac:spMk id="193" creationId="{F05C5575-0F07-43D0-AE78-81EAA8E67152}"/>
          </ac:spMkLst>
        </pc:spChg>
        <pc:spChg chg="add del">
          <ac:chgData name="Frank Kreuwel" userId="9ff610b0-e32f-4f34-a77a-36f23089e0d9" providerId="ADAL" clId="{A4CA5B0E-FAD6-4478-9626-63253093E473}" dt="2022-05-19T12:41:51.737" v="960" actId="26606"/>
          <ac:spMkLst>
            <pc:docMk/>
            <pc:sldMk cId="543616691" sldId="612"/>
            <ac:spMk id="3082" creationId="{489B7BFD-8F45-4093-AD9C-91B15B0503D9}"/>
          </ac:spMkLst>
        </pc:spChg>
        <pc:spChg chg="add del">
          <ac:chgData name="Frank Kreuwel" userId="9ff610b0-e32f-4f34-a77a-36f23089e0d9" providerId="ADAL" clId="{A4CA5B0E-FAD6-4478-9626-63253093E473}" dt="2022-05-19T12:41:51.737" v="960" actId="26606"/>
          <ac:spMkLst>
            <pc:docMk/>
            <pc:sldMk cId="543616691" sldId="612"/>
            <ac:spMk id="3083" creationId="{498F8FF6-43B4-494A-AF8F-123A4983EDF7}"/>
          </ac:spMkLst>
        </pc:spChg>
        <pc:spChg chg="add del">
          <ac:chgData name="Frank Kreuwel" userId="9ff610b0-e32f-4f34-a77a-36f23089e0d9" providerId="ADAL" clId="{A4CA5B0E-FAD6-4478-9626-63253093E473}" dt="2022-05-19T12:41:51.737" v="960" actId="26606"/>
          <ac:spMkLst>
            <pc:docMk/>
            <pc:sldMk cId="543616691" sldId="612"/>
            <ac:spMk id="3084" creationId="{FE7142A8-393B-47A8-A092-8716623629BC}"/>
          </ac:spMkLst>
        </pc:spChg>
        <pc:spChg chg="add del">
          <ac:chgData name="Frank Kreuwel" userId="9ff610b0-e32f-4f34-a77a-36f23089e0d9" providerId="ADAL" clId="{A4CA5B0E-FAD6-4478-9626-63253093E473}" dt="2022-05-19T12:41:51.737" v="960" actId="26606"/>
          <ac:spMkLst>
            <pc:docMk/>
            <pc:sldMk cId="543616691" sldId="612"/>
            <ac:spMk id="3085" creationId="{EA14E168-70E6-4C9F-BB61-FCF0AF368976}"/>
          </ac:spMkLst>
        </pc:spChg>
        <pc:grpChg chg="add del">
          <ac:chgData name="Frank Kreuwel" userId="9ff610b0-e32f-4f34-a77a-36f23089e0d9" providerId="ADAL" clId="{A4CA5B0E-FAD6-4478-9626-63253093E473}" dt="2022-05-19T12:41:51.737" v="960" actId="26606"/>
          <ac:grpSpMkLst>
            <pc:docMk/>
            <pc:sldMk cId="543616691" sldId="612"/>
            <ac:grpSpMk id="85" creationId="{FB9739EB-7F66-433D-841F-AB3CD18700B7}"/>
          </ac:grpSpMkLst>
        </pc:grpChg>
        <pc:grpChg chg="add del">
          <ac:chgData name="Frank Kreuwel" userId="9ff610b0-e32f-4f34-a77a-36f23089e0d9" providerId="ADAL" clId="{A4CA5B0E-FAD6-4478-9626-63253093E473}" dt="2022-05-19T12:41:51.737" v="960" actId="26606"/>
          <ac:grpSpMkLst>
            <pc:docMk/>
            <pc:sldMk cId="543616691" sldId="612"/>
            <ac:grpSpMk id="92" creationId="{9D69F773-8C5C-486C-B033-51C7BB3B3668}"/>
          </ac:grpSpMkLst>
        </pc:grpChg>
        <pc:grpChg chg="add del">
          <ac:chgData name="Frank Kreuwel" userId="9ff610b0-e32f-4f34-a77a-36f23089e0d9" providerId="ADAL" clId="{A4CA5B0E-FAD6-4478-9626-63253093E473}" dt="2022-05-19T12:41:51.737" v="960" actId="26606"/>
          <ac:grpSpMkLst>
            <pc:docMk/>
            <pc:sldMk cId="543616691" sldId="612"/>
            <ac:grpSpMk id="99" creationId="{EEC0EF42-FB7F-40F4-9F83-19A3651C7458}"/>
          </ac:grpSpMkLst>
        </pc:grpChg>
        <pc:picChg chg="add mod ord">
          <ac:chgData name="Frank Kreuwel" userId="9ff610b0-e32f-4f34-a77a-36f23089e0d9" providerId="ADAL" clId="{A4CA5B0E-FAD6-4478-9626-63253093E473}" dt="2022-05-19T12:42:06.929" v="963" actId="26606"/>
          <ac:picMkLst>
            <pc:docMk/>
            <pc:sldMk cId="543616691" sldId="612"/>
            <ac:picMk id="3" creationId="{6600CD68-2EEB-4026-B30F-BF1B9A2BCA67}"/>
          </ac:picMkLst>
        </pc:picChg>
        <pc:picChg chg="del">
          <ac:chgData name="Frank Kreuwel" userId="9ff610b0-e32f-4f34-a77a-36f23089e0d9" providerId="ADAL" clId="{A4CA5B0E-FAD6-4478-9626-63253093E473}" dt="2022-05-19T09:22:22.841" v="833" actId="478"/>
          <ac:picMkLst>
            <pc:docMk/>
            <pc:sldMk cId="543616691" sldId="612"/>
            <ac:picMk id="5" creationId="{6F38A560-D823-4182-87D7-0F1B0A70A03E}"/>
          </ac:picMkLst>
        </pc:picChg>
        <pc:picChg chg="del">
          <ac:chgData name="Frank Kreuwel" userId="9ff610b0-e32f-4f34-a77a-36f23089e0d9" providerId="ADAL" clId="{A4CA5B0E-FAD6-4478-9626-63253093E473}" dt="2022-05-19T09:22:22.156" v="832" actId="478"/>
          <ac:picMkLst>
            <pc:docMk/>
            <pc:sldMk cId="543616691" sldId="612"/>
            <ac:picMk id="7" creationId="{2C014B71-B41A-4544-B8D7-89388DA19A14}"/>
          </ac:picMkLst>
        </pc:picChg>
        <pc:picChg chg="add mod ord">
          <ac:chgData name="Frank Kreuwel" userId="9ff610b0-e32f-4f34-a77a-36f23089e0d9" providerId="ADAL" clId="{A4CA5B0E-FAD6-4478-9626-63253093E473}" dt="2022-05-19T12:42:17.532" v="967" actId="1076"/>
          <ac:picMkLst>
            <pc:docMk/>
            <pc:sldMk cId="543616691" sldId="612"/>
            <ac:picMk id="3074" creationId="{84419ECB-969E-40F8-94F0-E2FD16ECFE75}"/>
          </ac:picMkLst>
        </pc:picChg>
        <pc:picChg chg="add del mod">
          <ac:chgData name="Frank Kreuwel" userId="9ff610b0-e32f-4f34-a77a-36f23089e0d9" providerId="ADAL" clId="{A4CA5B0E-FAD6-4478-9626-63253093E473}" dt="2022-05-19T12:35:02.732" v="846" actId="478"/>
          <ac:picMkLst>
            <pc:docMk/>
            <pc:sldMk cId="543616691" sldId="612"/>
            <ac:picMk id="3076" creationId="{47F95820-09CB-4C4A-AF70-CB061C32C094}"/>
          </ac:picMkLst>
        </pc:picChg>
        <pc:picChg chg="add mod ord">
          <ac:chgData name="Frank Kreuwel" userId="9ff610b0-e32f-4f34-a77a-36f23089e0d9" providerId="ADAL" clId="{A4CA5B0E-FAD6-4478-9626-63253093E473}" dt="2022-05-19T12:42:06.929" v="963" actId="26606"/>
          <ac:picMkLst>
            <pc:docMk/>
            <pc:sldMk cId="543616691" sldId="612"/>
            <ac:picMk id="3078" creationId="{5DE4834F-B1DC-4806-9CEF-EE7094418C7A}"/>
          </ac:picMkLst>
        </pc:picChg>
        <pc:cxnChg chg="add del">
          <ac:chgData name="Frank Kreuwel" userId="9ff610b0-e32f-4f34-a77a-36f23089e0d9" providerId="ADAL" clId="{A4CA5B0E-FAD6-4478-9626-63253093E473}" dt="2022-05-19T12:41:36.193" v="956" actId="26606"/>
          <ac:cxnSpMkLst>
            <pc:docMk/>
            <pc:sldMk cId="543616691" sldId="612"/>
            <ac:cxnSpMk id="75" creationId="{60188E89-AF78-40F6-B787-E9BD9C625686}"/>
          </ac:cxnSpMkLst>
        </pc:cxnChg>
        <pc:cxnChg chg="add del">
          <ac:chgData name="Frank Kreuwel" userId="9ff610b0-e32f-4f34-a77a-36f23089e0d9" providerId="ADAL" clId="{A4CA5B0E-FAD6-4478-9626-63253093E473}" dt="2022-05-19T12:41:41.450" v="958" actId="26606"/>
          <ac:cxnSpMkLst>
            <pc:docMk/>
            <pc:sldMk cId="543616691" sldId="612"/>
            <ac:cxnSpMk id="79" creationId="{818DC98F-4057-4645-B948-F604F39A9CFE}"/>
          </ac:cxnSpMkLst>
        </pc:cxnChg>
        <pc:cxnChg chg="add del">
          <ac:chgData name="Frank Kreuwel" userId="9ff610b0-e32f-4f34-a77a-36f23089e0d9" providerId="ADAL" clId="{A4CA5B0E-FAD6-4478-9626-63253093E473}" dt="2022-05-19T12:41:41.450" v="958" actId="26606"/>
          <ac:cxnSpMkLst>
            <pc:docMk/>
            <pc:sldMk cId="543616691" sldId="612"/>
            <ac:cxnSpMk id="81" creationId="{DAD2B705-4A9B-408D-AA80-4F41045E09DE}"/>
          </ac:cxnSpMkLst>
        </pc:cxnChg>
        <pc:cxnChg chg="add del">
          <ac:chgData name="Frank Kreuwel" userId="9ff610b0-e32f-4f34-a77a-36f23089e0d9" providerId="ADAL" clId="{A4CA5B0E-FAD6-4478-9626-63253093E473}" dt="2022-05-19T12:41:41.450" v="958" actId="26606"/>
          <ac:cxnSpMkLst>
            <pc:docMk/>
            <pc:sldMk cId="543616691" sldId="612"/>
            <ac:cxnSpMk id="3080" creationId="{99AE2756-0FC4-4155-83E7-58AAAB63E757}"/>
          </ac:cxnSpMkLst>
        </pc:cxnChg>
      </pc:sldChg>
      <pc:sldChg chg="addSp delSp new del">
        <pc:chgData name="Frank Kreuwel" userId="9ff610b0-e32f-4f34-a77a-36f23089e0d9" providerId="ADAL" clId="{A4CA5B0E-FAD6-4478-9626-63253093E473}" dt="2022-05-19T09:14:54.772" v="787" actId="47"/>
        <pc:sldMkLst>
          <pc:docMk/>
          <pc:sldMk cId="752990269" sldId="613"/>
        </pc:sldMkLst>
        <pc:picChg chg="add del">
          <ac:chgData name="Frank Kreuwel" userId="9ff610b0-e32f-4f34-a77a-36f23089e0d9" providerId="ADAL" clId="{A4CA5B0E-FAD6-4478-9626-63253093E473}" dt="2022-05-19T09:07:07.340" v="727"/>
          <ac:picMkLst>
            <pc:docMk/>
            <pc:sldMk cId="752990269" sldId="613"/>
            <ac:picMk id="1026" creationId="{6CEEBD2E-16EA-4064-980B-5E40F2BDAA30}"/>
          </ac:picMkLst>
        </pc:picChg>
      </pc:sldChg>
      <pc:sldChg chg="addSp delSp modSp add mod delAnim modAnim">
        <pc:chgData name="Frank Kreuwel" userId="9ff610b0-e32f-4f34-a77a-36f23089e0d9" providerId="ADAL" clId="{A4CA5B0E-FAD6-4478-9626-63253093E473}" dt="2022-05-19T14:52:54.662" v="1961" actId="1076"/>
        <pc:sldMkLst>
          <pc:docMk/>
          <pc:sldMk cId="1791032638" sldId="614"/>
        </pc:sldMkLst>
        <pc:spChg chg="del">
          <ac:chgData name="Frank Kreuwel" userId="9ff610b0-e32f-4f34-a77a-36f23089e0d9" providerId="ADAL" clId="{A4CA5B0E-FAD6-4478-9626-63253093E473}" dt="2022-05-19T14:51:56.869" v="1949" actId="478"/>
          <ac:spMkLst>
            <pc:docMk/>
            <pc:sldMk cId="1791032638" sldId="614"/>
            <ac:spMk id="9" creationId="{087FCC39-58CD-47F0-831E-04005163FD5F}"/>
          </ac:spMkLst>
        </pc:spChg>
        <pc:spChg chg="add mod">
          <ac:chgData name="Frank Kreuwel" userId="9ff610b0-e32f-4f34-a77a-36f23089e0d9" providerId="ADAL" clId="{A4CA5B0E-FAD6-4478-9626-63253093E473}" dt="2022-05-19T14:52:54.662" v="1961" actId="1076"/>
          <ac:spMkLst>
            <pc:docMk/>
            <pc:sldMk cId="1791032638" sldId="614"/>
            <ac:spMk id="15" creationId="{A1BBC0F9-AA0C-4588-960D-4E0F585ADA6D}"/>
          </ac:spMkLst>
        </pc:spChg>
        <pc:spChg chg="add mod">
          <ac:chgData name="Frank Kreuwel" userId="9ff610b0-e32f-4f34-a77a-36f23089e0d9" providerId="ADAL" clId="{A4CA5B0E-FAD6-4478-9626-63253093E473}" dt="2022-05-19T09:16:34.601" v="821" actId="207"/>
          <ac:spMkLst>
            <pc:docMk/>
            <pc:sldMk cId="1791032638" sldId="614"/>
            <ac:spMk id="19" creationId="{7A8FDFED-E5F0-4C6D-AB4E-65E2CEC6CC00}"/>
          </ac:spMkLst>
        </pc:spChg>
        <pc:spChg chg="add del mod">
          <ac:chgData name="Frank Kreuwel" userId="9ff610b0-e32f-4f34-a77a-36f23089e0d9" providerId="ADAL" clId="{A4CA5B0E-FAD6-4478-9626-63253093E473}" dt="2022-05-19T14:52:14.607" v="1956" actId="478"/>
          <ac:spMkLst>
            <pc:docMk/>
            <pc:sldMk cId="1791032638" sldId="614"/>
            <ac:spMk id="21" creationId="{499664CD-3E8B-4E76-98D2-5F32788C3A04}"/>
          </ac:spMkLst>
        </pc:spChg>
        <pc:grpChg chg="del">
          <ac:chgData name="Frank Kreuwel" userId="9ff610b0-e32f-4f34-a77a-36f23089e0d9" providerId="ADAL" clId="{A4CA5B0E-FAD6-4478-9626-63253093E473}" dt="2022-05-19T14:52:08.692" v="1953" actId="478"/>
          <ac:grpSpMkLst>
            <pc:docMk/>
            <pc:sldMk cId="1791032638" sldId="614"/>
            <ac:grpSpMk id="17" creationId="{D173BA8F-BCDF-4666-9962-FD11CD645320}"/>
          </ac:grpSpMkLst>
        </pc:grpChg>
        <pc:grpChg chg="add del">
          <ac:chgData name="Frank Kreuwel" userId="9ff610b0-e32f-4f34-a77a-36f23089e0d9" providerId="ADAL" clId="{A4CA5B0E-FAD6-4478-9626-63253093E473}" dt="2022-05-19T14:52:18.350" v="1958" actId="478"/>
          <ac:grpSpMkLst>
            <pc:docMk/>
            <pc:sldMk cId="1791032638" sldId="614"/>
            <ac:grpSpMk id="18" creationId="{F0307DD7-0845-470E-A1DD-8630EF7AD816}"/>
          </ac:grpSpMkLst>
        </pc:grpChg>
        <pc:picChg chg="del">
          <ac:chgData name="Frank Kreuwel" userId="9ff610b0-e32f-4f34-a77a-36f23089e0d9" providerId="ADAL" clId="{A4CA5B0E-FAD6-4478-9626-63253093E473}" dt="2022-05-19T14:52:08.692" v="1953" actId="478"/>
          <ac:picMkLst>
            <pc:docMk/>
            <pc:sldMk cId="1791032638" sldId="614"/>
            <ac:picMk id="5" creationId="{6F38A560-D823-4182-87D7-0F1B0A70A03E}"/>
          </ac:picMkLst>
        </pc:picChg>
        <pc:picChg chg="add mod ord">
          <ac:chgData name="Frank Kreuwel" userId="9ff610b0-e32f-4f34-a77a-36f23089e0d9" providerId="ADAL" clId="{A4CA5B0E-FAD6-4478-9626-63253093E473}" dt="2022-05-19T14:52:00.710" v="1950" actId="167"/>
          <ac:picMkLst>
            <pc:docMk/>
            <pc:sldMk cId="1791032638" sldId="614"/>
            <ac:picMk id="12" creationId="{0E6FC442-BB62-4C20-A5BC-5A71765C4657}"/>
          </ac:picMkLst>
        </pc:picChg>
        <pc:picChg chg="mod">
          <ac:chgData name="Frank Kreuwel" userId="9ff610b0-e32f-4f34-a77a-36f23089e0d9" providerId="ADAL" clId="{A4CA5B0E-FAD6-4478-9626-63253093E473}" dt="2022-05-19T14:52:21.634" v="1959" actId="167"/>
          <ac:picMkLst>
            <pc:docMk/>
            <pc:sldMk cId="1791032638" sldId="614"/>
            <ac:picMk id="2050" creationId="{0F570347-E430-4482-80D4-71D47AD9FEBA}"/>
          </ac:picMkLst>
        </pc:picChg>
        <pc:cxnChg chg="add del mod">
          <ac:chgData name="Frank Kreuwel" userId="9ff610b0-e32f-4f34-a77a-36f23089e0d9" providerId="ADAL" clId="{A4CA5B0E-FAD6-4478-9626-63253093E473}" dt="2022-05-19T14:52:15.134" v="1957" actId="478"/>
          <ac:cxnSpMkLst>
            <pc:docMk/>
            <pc:sldMk cId="1791032638" sldId="614"/>
            <ac:cxnSpMk id="20" creationId="{0C67E1E7-1E5E-41F2-8F61-6567E6C45C9C}"/>
          </ac:cxnSpMkLst>
        </pc:cxnChg>
      </pc:sldChg>
      <pc:sldChg chg="addSp delSp modSp new mod addAnim delAnim modAnim">
        <pc:chgData name="Frank Kreuwel" userId="9ff610b0-e32f-4f34-a77a-36f23089e0d9" providerId="ADAL" clId="{A4CA5B0E-FAD6-4478-9626-63253093E473}" dt="2022-05-19T14:54:29.187" v="1962" actId="14100"/>
        <pc:sldMkLst>
          <pc:docMk/>
          <pc:sldMk cId="1393499727" sldId="615"/>
        </pc:sldMkLst>
        <pc:spChg chg="mod">
          <ac:chgData name="Frank Kreuwel" userId="9ff610b0-e32f-4f34-a77a-36f23089e0d9" providerId="ADAL" clId="{A4CA5B0E-FAD6-4478-9626-63253093E473}" dt="2022-05-19T13:24:31.511" v="1159" actId="1076"/>
          <ac:spMkLst>
            <pc:docMk/>
            <pc:sldMk cId="1393499727" sldId="615"/>
            <ac:spMk id="2" creationId="{43112370-0D28-4429-8844-B62C7EA6799E}"/>
          </ac:spMkLst>
        </pc:spChg>
        <pc:spChg chg="del">
          <ac:chgData name="Frank Kreuwel" userId="9ff610b0-e32f-4f34-a77a-36f23089e0d9" providerId="ADAL" clId="{A4CA5B0E-FAD6-4478-9626-63253093E473}" dt="2022-05-19T13:19:23.581" v="1116" actId="478"/>
          <ac:spMkLst>
            <pc:docMk/>
            <pc:sldMk cId="1393499727" sldId="615"/>
            <ac:spMk id="3" creationId="{13B5B3C2-C483-4BBF-96F1-1558BCA9C0A4}"/>
          </ac:spMkLst>
        </pc:spChg>
        <pc:spChg chg="add mod">
          <ac:chgData name="Frank Kreuwel" userId="9ff610b0-e32f-4f34-a77a-36f23089e0d9" providerId="ADAL" clId="{A4CA5B0E-FAD6-4478-9626-63253093E473}" dt="2022-05-19T13:21:30.353" v="1138" actId="164"/>
          <ac:spMkLst>
            <pc:docMk/>
            <pc:sldMk cId="1393499727" sldId="615"/>
            <ac:spMk id="8" creationId="{75B7E6D7-15DA-4B91-8B87-E010695C766A}"/>
          </ac:spMkLst>
        </pc:spChg>
        <pc:spChg chg="add mod">
          <ac:chgData name="Frank Kreuwel" userId="9ff610b0-e32f-4f34-a77a-36f23089e0d9" providerId="ADAL" clId="{A4CA5B0E-FAD6-4478-9626-63253093E473}" dt="2022-05-19T13:26:34.056" v="1178" actId="164"/>
          <ac:spMkLst>
            <pc:docMk/>
            <pc:sldMk cId="1393499727" sldId="615"/>
            <ac:spMk id="29" creationId="{CA8D5DA7-640A-4339-838B-C8F44D1945E2}"/>
          </ac:spMkLst>
        </pc:spChg>
        <pc:spChg chg="add del mod">
          <ac:chgData name="Frank Kreuwel" userId="9ff610b0-e32f-4f34-a77a-36f23089e0d9" providerId="ADAL" clId="{A4CA5B0E-FAD6-4478-9626-63253093E473}" dt="2022-05-19T13:29:08.454" v="1303" actId="21"/>
          <ac:spMkLst>
            <pc:docMk/>
            <pc:sldMk cId="1393499727" sldId="615"/>
            <ac:spMk id="32" creationId="{C5152174-16D2-420F-BA29-7164C3E8E69B}"/>
          </ac:spMkLst>
        </pc:spChg>
        <pc:grpChg chg="add mod">
          <ac:chgData name="Frank Kreuwel" userId="9ff610b0-e32f-4f34-a77a-36f23089e0d9" providerId="ADAL" clId="{A4CA5B0E-FAD6-4478-9626-63253093E473}" dt="2022-05-19T13:24:32.838" v="1160" actId="1076"/>
          <ac:grpSpMkLst>
            <pc:docMk/>
            <pc:sldMk cId="1393499727" sldId="615"/>
            <ac:grpSpMk id="11" creationId="{DECE480C-82B8-4A22-86F7-D35C222C1208}"/>
          </ac:grpSpMkLst>
        </pc:grpChg>
        <pc:grpChg chg="add mod">
          <ac:chgData name="Frank Kreuwel" userId="9ff610b0-e32f-4f34-a77a-36f23089e0d9" providerId="ADAL" clId="{A4CA5B0E-FAD6-4478-9626-63253093E473}" dt="2022-05-19T13:24:29.064" v="1158" actId="1076"/>
          <ac:grpSpMkLst>
            <pc:docMk/>
            <pc:sldMk cId="1393499727" sldId="615"/>
            <ac:grpSpMk id="14" creationId="{66A84BDA-7D4A-4570-9A67-3FBAF0F4E271}"/>
          </ac:grpSpMkLst>
        </pc:grpChg>
        <pc:grpChg chg="add del mod">
          <ac:chgData name="Frank Kreuwel" userId="9ff610b0-e32f-4f34-a77a-36f23089e0d9" providerId="ADAL" clId="{A4CA5B0E-FAD6-4478-9626-63253093E473}" dt="2022-05-19T13:26:34.056" v="1178" actId="164"/>
          <ac:grpSpMkLst>
            <pc:docMk/>
            <pc:sldMk cId="1393499727" sldId="615"/>
            <ac:grpSpMk id="27" creationId="{77894913-419C-475C-8123-06C8E8D2683D}"/>
          </ac:grpSpMkLst>
        </pc:grpChg>
        <pc:grpChg chg="add mod">
          <ac:chgData name="Frank Kreuwel" userId="9ff610b0-e32f-4f34-a77a-36f23089e0d9" providerId="ADAL" clId="{A4CA5B0E-FAD6-4478-9626-63253093E473}" dt="2022-05-19T13:26:34.056" v="1178" actId="164"/>
          <ac:grpSpMkLst>
            <pc:docMk/>
            <pc:sldMk cId="1393499727" sldId="615"/>
            <ac:grpSpMk id="30" creationId="{E2F92ADF-74D2-48A2-90A3-0B536F240460}"/>
          </ac:grpSpMkLst>
        </pc:grpChg>
        <pc:graphicFrameChg chg="add del mod modGraphic">
          <ac:chgData name="Frank Kreuwel" userId="9ff610b0-e32f-4f34-a77a-36f23089e0d9" providerId="ADAL" clId="{A4CA5B0E-FAD6-4478-9626-63253093E473}" dt="2022-05-19T13:28:07.985" v="1191" actId="478"/>
          <ac:graphicFrameMkLst>
            <pc:docMk/>
            <pc:sldMk cId="1393499727" sldId="615"/>
            <ac:graphicFrameMk id="31" creationId="{F0DE23A8-F764-423A-9F2B-8DDC8B6CA3FA}"/>
          </ac:graphicFrameMkLst>
        </pc:graphicFrameChg>
        <pc:picChg chg="add mod">
          <ac:chgData name="Frank Kreuwel" userId="9ff610b0-e32f-4f34-a77a-36f23089e0d9" providerId="ADAL" clId="{A4CA5B0E-FAD6-4478-9626-63253093E473}" dt="2022-05-19T13:21:30.353" v="1138" actId="164"/>
          <ac:picMkLst>
            <pc:docMk/>
            <pc:sldMk cId="1393499727" sldId="615"/>
            <ac:picMk id="7" creationId="{BF611263-776F-4E71-A4C4-7DBC7A56FE59}"/>
          </ac:picMkLst>
        </pc:picChg>
        <pc:picChg chg="add mod">
          <ac:chgData name="Frank Kreuwel" userId="9ff610b0-e32f-4f34-a77a-36f23089e0d9" providerId="ADAL" clId="{A4CA5B0E-FAD6-4478-9626-63253093E473}" dt="2022-05-19T13:22:17.656" v="1148" actId="164"/>
          <ac:picMkLst>
            <pc:docMk/>
            <pc:sldMk cId="1393499727" sldId="615"/>
            <ac:picMk id="10" creationId="{2FB71E25-346B-4084-84EA-8DF137AC312F}"/>
          </ac:picMkLst>
        </pc:picChg>
        <pc:picChg chg="add mod">
          <ac:chgData name="Frank Kreuwel" userId="9ff610b0-e32f-4f34-a77a-36f23089e0d9" providerId="ADAL" clId="{A4CA5B0E-FAD6-4478-9626-63253093E473}" dt="2022-05-19T13:22:17.656" v="1148" actId="164"/>
          <ac:picMkLst>
            <pc:docMk/>
            <pc:sldMk cId="1393499727" sldId="615"/>
            <ac:picMk id="13" creationId="{6D826B49-C8C8-4BDB-8939-2204F9EA4A27}"/>
          </ac:picMkLst>
        </pc:picChg>
        <pc:picChg chg="add del mod">
          <ac:chgData name="Frank Kreuwel" userId="9ff610b0-e32f-4f34-a77a-36f23089e0d9" providerId="ADAL" clId="{A4CA5B0E-FAD6-4478-9626-63253093E473}" dt="2022-05-19T13:23:23.498" v="1152" actId="478"/>
          <ac:picMkLst>
            <pc:docMk/>
            <pc:sldMk cId="1393499727" sldId="615"/>
            <ac:picMk id="16" creationId="{44013C6C-102E-4ADA-B487-E651E81C2092}"/>
          </ac:picMkLst>
        </pc:picChg>
        <pc:picChg chg="add mod">
          <ac:chgData name="Frank Kreuwel" userId="9ff610b0-e32f-4f34-a77a-36f23089e0d9" providerId="ADAL" clId="{A4CA5B0E-FAD6-4478-9626-63253093E473}" dt="2022-05-19T13:24:35.786" v="1161" actId="1076"/>
          <ac:picMkLst>
            <pc:docMk/>
            <pc:sldMk cId="1393499727" sldId="615"/>
            <ac:picMk id="18" creationId="{DEA94324-9070-418F-ADAB-8CDD1C05B8CD}"/>
          </ac:picMkLst>
        </pc:picChg>
        <pc:picChg chg="add del mod">
          <ac:chgData name="Frank Kreuwel" userId="9ff610b0-e32f-4f34-a77a-36f23089e0d9" providerId="ADAL" clId="{A4CA5B0E-FAD6-4478-9626-63253093E473}" dt="2022-05-19T13:26:23.504" v="1176" actId="478"/>
          <ac:picMkLst>
            <pc:docMk/>
            <pc:sldMk cId="1393499727" sldId="615"/>
            <ac:picMk id="20" creationId="{31204835-22A8-48CC-9C09-C3375FF6861C}"/>
          </ac:picMkLst>
        </pc:picChg>
        <pc:picChg chg="add del mod">
          <ac:chgData name="Frank Kreuwel" userId="9ff610b0-e32f-4f34-a77a-36f23089e0d9" providerId="ADAL" clId="{A4CA5B0E-FAD6-4478-9626-63253093E473}" dt="2022-05-19T13:26:21.784" v="1175" actId="478"/>
          <ac:picMkLst>
            <pc:docMk/>
            <pc:sldMk cId="1393499727" sldId="615"/>
            <ac:picMk id="22" creationId="{F5159129-5B52-4DFA-949B-CD3AAA95581E}"/>
          </ac:picMkLst>
        </pc:picChg>
        <pc:cxnChg chg="add mod">
          <ac:chgData name="Frank Kreuwel" userId="9ff610b0-e32f-4f34-a77a-36f23089e0d9" providerId="ADAL" clId="{A4CA5B0E-FAD6-4478-9626-63253093E473}" dt="2022-05-19T14:54:29.187" v="1962" actId="14100"/>
          <ac:cxnSpMkLst>
            <pc:docMk/>
            <pc:sldMk cId="1393499727" sldId="615"/>
            <ac:cxnSpMk id="24" creationId="{C156377D-B06C-4AC9-B156-B71A21BD16B6}"/>
          </ac:cxnSpMkLst>
        </pc:cxnChg>
        <pc:cxnChg chg="add mod">
          <ac:chgData name="Frank Kreuwel" userId="9ff610b0-e32f-4f34-a77a-36f23089e0d9" providerId="ADAL" clId="{A4CA5B0E-FAD6-4478-9626-63253093E473}" dt="2022-05-19T13:26:23.504" v="1176" actId="478"/>
          <ac:cxnSpMkLst>
            <pc:docMk/>
            <pc:sldMk cId="1393499727" sldId="615"/>
            <ac:cxnSpMk id="26" creationId="{EEAEAB3F-0F50-46C1-A4E2-9B4E07FBEA54}"/>
          </ac:cxnSpMkLst>
        </pc:cxnChg>
      </pc:sldChg>
      <pc:sldChg chg="addSp delSp modSp new mod modAnim">
        <pc:chgData name="Frank Kreuwel" userId="9ff610b0-e32f-4f34-a77a-36f23089e0d9" providerId="ADAL" clId="{A4CA5B0E-FAD6-4478-9626-63253093E473}" dt="2022-05-19T14:54:57.600" v="1964"/>
        <pc:sldMkLst>
          <pc:docMk/>
          <pc:sldMk cId="1974460082" sldId="616"/>
        </pc:sldMkLst>
        <pc:spChg chg="mod">
          <ac:chgData name="Frank Kreuwel" userId="9ff610b0-e32f-4f34-a77a-36f23089e0d9" providerId="ADAL" clId="{A4CA5B0E-FAD6-4478-9626-63253093E473}" dt="2022-05-19T13:35:30.608" v="1510" actId="20577"/>
          <ac:spMkLst>
            <pc:docMk/>
            <pc:sldMk cId="1974460082" sldId="616"/>
            <ac:spMk id="2" creationId="{0B347D47-8E9A-4F93-8645-EB67CDF1096F}"/>
          </ac:spMkLst>
        </pc:spChg>
        <pc:spChg chg="del">
          <ac:chgData name="Frank Kreuwel" userId="9ff610b0-e32f-4f34-a77a-36f23089e0d9" providerId="ADAL" clId="{A4CA5B0E-FAD6-4478-9626-63253093E473}" dt="2022-05-19T13:29:20.191" v="1304" actId="478"/>
          <ac:spMkLst>
            <pc:docMk/>
            <pc:sldMk cId="1974460082" sldId="616"/>
            <ac:spMk id="3" creationId="{D9F1118F-084E-49AC-92F3-ED8AE18EA3A6}"/>
          </ac:spMkLst>
        </pc:spChg>
        <pc:spChg chg="add mod">
          <ac:chgData name="Frank Kreuwel" userId="9ff610b0-e32f-4f34-a77a-36f23089e0d9" providerId="ADAL" clId="{A4CA5B0E-FAD6-4478-9626-63253093E473}" dt="2022-05-19T13:36:41.003" v="1531" actId="20577"/>
          <ac:spMkLst>
            <pc:docMk/>
            <pc:sldMk cId="1974460082" sldId="616"/>
            <ac:spMk id="6" creationId="{AE5A88F7-71B6-4FB7-8DE6-7BE758CFAB77}"/>
          </ac:spMkLst>
        </pc:spChg>
        <pc:spChg chg="add mod">
          <ac:chgData name="Frank Kreuwel" userId="9ff610b0-e32f-4f34-a77a-36f23089e0d9" providerId="ADAL" clId="{A4CA5B0E-FAD6-4478-9626-63253093E473}" dt="2022-05-19T13:34:46.222" v="1498" actId="164"/>
          <ac:spMkLst>
            <pc:docMk/>
            <pc:sldMk cId="1974460082" sldId="616"/>
            <ac:spMk id="8" creationId="{6F6A8FC2-0E1B-48D1-A97D-5A85545915CA}"/>
          </ac:spMkLst>
        </pc:spChg>
        <pc:spChg chg="add mod">
          <ac:chgData name="Frank Kreuwel" userId="9ff610b0-e32f-4f34-a77a-36f23089e0d9" providerId="ADAL" clId="{A4CA5B0E-FAD6-4478-9626-63253093E473}" dt="2022-05-19T13:34:46.222" v="1498" actId="164"/>
          <ac:spMkLst>
            <pc:docMk/>
            <pc:sldMk cId="1974460082" sldId="616"/>
            <ac:spMk id="9" creationId="{47F15D06-1AB9-467A-B6BC-CC2D96481E30}"/>
          </ac:spMkLst>
        </pc:spChg>
        <pc:spChg chg="add mod">
          <ac:chgData name="Frank Kreuwel" userId="9ff610b0-e32f-4f34-a77a-36f23089e0d9" providerId="ADAL" clId="{A4CA5B0E-FAD6-4478-9626-63253093E473}" dt="2022-05-19T13:34:34.650" v="1495" actId="164"/>
          <ac:spMkLst>
            <pc:docMk/>
            <pc:sldMk cId="1974460082" sldId="616"/>
            <ac:spMk id="10" creationId="{6ED40880-8FDE-446D-9539-1A1D842F4EEC}"/>
          </ac:spMkLst>
        </pc:spChg>
        <pc:spChg chg="add mod">
          <ac:chgData name="Frank Kreuwel" userId="9ff610b0-e32f-4f34-a77a-36f23089e0d9" providerId="ADAL" clId="{A4CA5B0E-FAD6-4478-9626-63253093E473}" dt="2022-05-19T13:34:34.650" v="1495" actId="164"/>
          <ac:spMkLst>
            <pc:docMk/>
            <pc:sldMk cId="1974460082" sldId="616"/>
            <ac:spMk id="11" creationId="{8E47AD6C-251C-4C24-B9E2-FB609FCB899E}"/>
          </ac:spMkLst>
        </pc:spChg>
        <pc:spChg chg="add mod">
          <ac:chgData name="Frank Kreuwel" userId="9ff610b0-e32f-4f34-a77a-36f23089e0d9" providerId="ADAL" clId="{A4CA5B0E-FAD6-4478-9626-63253093E473}" dt="2022-05-19T14:49:47.276" v="1941" actId="20577"/>
          <ac:spMkLst>
            <pc:docMk/>
            <pc:sldMk cId="1974460082" sldId="616"/>
            <ac:spMk id="16" creationId="{7EA66BE9-418C-474F-BF57-E9BD5B0DD085}"/>
          </ac:spMkLst>
        </pc:spChg>
        <pc:grpChg chg="add mod">
          <ac:chgData name="Frank Kreuwel" userId="9ff610b0-e32f-4f34-a77a-36f23089e0d9" providerId="ADAL" clId="{A4CA5B0E-FAD6-4478-9626-63253093E473}" dt="2022-05-19T13:34:37.932" v="1496" actId="164"/>
          <ac:grpSpMkLst>
            <pc:docMk/>
            <pc:sldMk cId="1974460082" sldId="616"/>
            <ac:grpSpMk id="12" creationId="{83A89A51-8411-4297-BC29-27FBBA97118C}"/>
          </ac:grpSpMkLst>
        </pc:grpChg>
        <pc:grpChg chg="add mod ord">
          <ac:chgData name="Frank Kreuwel" userId="9ff610b0-e32f-4f34-a77a-36f23089e0d9" providerId="ADAL" clId="{A4CA5B0E-FAD6-4478-9626-63253093E473}" dt="2022-05-19T13:34:46.222" v="1498" actId="164"/>
          <ac:grpSpMkLst>
            <pc:docMk/>
            <pc:sldMk cId="1974460082" sldId="616"/>
            <ac:grpSpMk id="13" creationId="{01AA2D92-2144-4C66-964F-2E68780B9521}"/>
          </ac:grpSpMkLst>
        </pc:grpChg>
        <pc:grpChg chg="add mod">
          <ac:chgData name="Frank Kreuwel" userId="9ff610b0-e32f-4f34-a77a-36f23089e0d9" providerId="ADAL" clId="{A4CA5B0E-FAD6-4478-9626-63253093E473}" dt="2022-05-19T13:34:46.222" v="1498" actId="164"/>
          <ac:grpSpMkLst>
            <pc:docMk/>
            <pc:sldMk cId="1974460082" sldId="616"/>
            <ac:grpSpMk id="14" creationId="{37E624BB-61B7-4584-AD53-035B8F9A5F17}"/>
          </ac:grpSpMkLst>
        </pc:grpChg>
        <pc:picChg chg="add mod">
          <ac:chgData name="Frank Kreuwel" userId="9ff610b0-e32f-4f34-a77a-36f23089e0d9" providerId="ADAL" clId="{A4CA5B0E-FAD6-4478-9626-63253093E473}" dt="2022-05-19T13:34:37.932" v="1496" actId="164"/>
          <ac:picMkLst>
            <pc:docMk/>
            <pc:sldMk cId="1974460082" sldId="616"/>
            <ac:picMk id="7" creationId="{72197917-0AB6-4271-BE33-85B03D98F908}"/>
          </ac:picMkLst>
        </pc:picChg>
      </pc:sldChg>
      <pc:sldChg chg="addSp delSp modSp new mod delAnim modAnim">
        <pc:chgData name="Frank Kreuwel" userId="9ff610b0-e32f-4f34-a77a-36f23089e0d9" providerId="ADAL" clId="{A4CA5B0E-FAD6-4478-9626-63253093E473}" dt="2022-05-19T14:57:17.464" v="1971" actId="20577"/>
        <pc:sldMkLst>
          <pc:docMk/>
          <pc:sldMk cId="3226959870" sldId="617"/>
        </pc:sldMkLst>
        <pc:spChg chg="mod">
          <ac:chgData name="Frank Kreuwel" userId="9ff610b0-e32f-4f34-a77a-36f23089e0d9" providerId="ADAL" clId="{A4CA5B0E-FAD6-4478-9626-63253093E473}" dt="2022-05-19T14:35:52.500" v="1884" actId="1076"/>
          <ac:spMkLst>
            <pc:docMk/>
            <pc:sldMk cId="3226959870" sldId="617"/>
            <ac:spMk id="2" creationId="{EBDE7DC2-D48E-457C-8087-C6AB30F19DC1}"/>
          </ac:spMkLst>
        </pc:spChg>
        <pc:spChg chg="del mod">
          <ac:chgData name="Frank Kreuwel" userId="9ff610b0-e32f-4f34-a77a-36f23089e0d9" providerId="ADAL" clId="{A4CA5B0E-FAD6-4478-9626-63253093E473}" dt="2022-05-19T13:36:19.101" v="1512" actId="478"/>
          <ac:spMkLst>
            <pc:docMk/>
            <pc:sldMk cId="3226959870" sldId="617"/>
            <ac:spMk id="3" creationId="{FB63CAC2-5518-43AB-AAB6-FFDB601401F2}"/>
          </ac:spMkLst>
        </pc:spChg>
        <pc:spChg chg="add del mod">
          <ac:chgData name="Frank Kreuwel" userId="9ff610b0-e32f-4f34-a77a-36f23089e0d9" providerId="ADAL" clId="{A4CA5B0E-FAD6-4478-9626-63253093E473}" dt="2022-05-19T13:36:21.140" v="1513" actId="478"/>
          <ac:spMkLst>
            <pc:docMk/>
            <pc:sldMk cId="3226959870" sldId="617"/>
            <ac:spMk id="9" creationId="{CCB70B82-EEAD-4554-9C56-BE64A11F695D}"/>
          </ac:spMkLst>
        </pc:spChg>
        <pc:spChg chg="add mod">
          <ac:chgData name="Frank Kreuwel" userId="9ff610b0-e32f-4f34-a77a-36f23089e0d9" providerId="ADAL" clId="{A4CA5B0E-FAD6-4478-9626-63253093E473}" dt="2022-05-19T13:39:09.484" v="1623" actId="1076"/>
          <ac:spMkLst>
            <pc:docMk/>
            <pc:sldMk cId="3226959870" sldId="617"/>
            <ac:spMk id="12" creationId="{B53B0B82-6DB9-4085-B582-ED55695A1E2B}"/>
          </ac:spMkLst>
        </pc:spChg>
        <pc:spChg chg="add mod">
          <ac:chgData name="Frank Kreuwel" userId="9ff610b0-e32f-4f34-a77a-36f23089e0d9" providerId="ADAL" clId="{A4CA5B0E-FAD6-4478-9626-63253093E473}" dt="2022-05-19T13:41:21.148" v="1669" actId="2085"/>
          <ac:spMkLst>
            <pc:docMk/>
            <pc:sldMk cId="3226959870" sldId="617"/>
            <ac:spMk id="16" creationId="{08D02111-8AE0-440C-80B8-A46964B23F1E}"/>
          </ac:spMkLst>
        </pc:spChg>
        <pc:spChg chg="add mod">
          <ac:chgData name="Frank Kreuwel" userId="9ff610b0-e32f-4f34-a77a-36f23089e0d9" providerId="ADAL" clId="{A4CA5B0E-FAD6-4478-9626-63253093E473}" dt="2022-05-19T13:41:27.230" v="1672" actId="14100"/>
          <ac:spMkLst>
            <pc:docMk/>
            <pc:sldMk cId="3226959870" sldId="617"/>
            <ac:spMk id="17" creationId="{F2EAD946-E941-4DFF-858A-24BE460B66E6}"/>
          </ac:spMkLst>
        </pc:spChg>
        <pc:spChg chg="add mod">
          <ac:chgData name="Frank Kreuwel" userId="9ff610b0-e32f-4f34-a77a-36f23089e0d9" providerId="ADAL" clId="{A4CA5B0E-FAD6-4478-9626-63253093E473}" dt="2022-05-19T14:57:17.464" v="1971" actId="20577"/>
          <ac:spMkLst>
            <pc:docMk/>
            <pc:sldMk cId="3226959870" sldId="617"/>
            <ac:spMk id="18" creationId="{25023F70-087E-4C14-978A-798F86EA4F8B}"/>
          </ac:spMkLst>
        </pc:spChg>
        <pc:spChg chg="add mod">
          <ac:chgData name="Frank Kreuwel" userId="9ff610b0-e32f-4f34-a77a-36f23089e0d9" providerId="ADAL" clId="{A4CA5B0E-FAD6-4478-9626-63253093E473}" dt="2022-05-19T13:44:37.781" v="1810" actId="20577"/>
          <ac:spMkLst>
            <pc:docMk/>
            <pc:sldMk cId="3226959870" sldId="617"/>
            <ac:spMk id="22" creationId="{ED522023-356C-4845-BDBE-9E8A0CF239AD}"/>
          </ac:spMkLst>
        </pc:spChg>
        <pc:picChg chg="add del mod modCrop">
          <ac:chgData name="Frank Kreuwel" userId="9ff610b0-e32f-4f34-a77a-36f23089e0d9" providerId="ADAL" clId="{A4CA5B0E-FAD6-4478-9626-63253093E473}" dt="2022-05-19T13:37:18.889" v="1540" actId="478"/>
          <ac:picMkLst>
            <pc:docMk/>
            <pc:sldMk cId="3226959870" sldId="617"/>
            <ac:picMk id="7" creationId="{4E95A9B3-09F8-40EA-8072-F0691DD241A0}"/>
          </ac:picMkLst>
        </pc:picChg>
        <pc:picChg chg="add del mod">
          <ac:chgData name="Frank Kreuwel" userId="9ff610b0-e32f-4f34-a77a-36f23089e0d9" providerId="ADAL" clId="{A4CA5B0E-FAD6-4478-9626-63253093E473}" dt="2022-05-19T13:39:53.918" v="1629" actId="478"/>
          <ac:picMkLst>
            <pc:docMk/>
            <pc:sldMk cId="3226959870" sldId="617"/>
            <ac:picMk id="10" creationId="{04BC6A9D-556E-4BC1-9A5C-9E8F851CCA67}"/>
          </ac:picMkLst>
        </pc:picChg>
        <pc:picChg chg="add del mod ord modCrop">
          <ac:chgData name="Frank Kreuwel" userId="9ff610b0-e32f-4f34-a77a-36f23089e0d9" providerId="ADAL" clId="{A4CA5B0E-FAD6-4478-9626-63253093E473}" dt="2022-05-19T13:39:55.067" v="1630" actId="478"/>
          <ac:picMkLst>
            <pc:docMk/>
            <pc:sldMk cId="3226959870" sldId="617"/>
            <ac:picMk id="11" creationId="{C2E77FC8-8C7F-488B-8BFB-20C840555F36}"/>
          </ac:picMkLst>
        </pc:picChg>
        <pc:picChg chg="add mod ord">
          <ac:chgData name="Frank Kreuwel" userId="9ff610b0-e32f-4f34-a77a-36f23089e0d9" providerId="ADAL" clId="{A4CA5B0E-FAD6-4478-9626-63253093E473}" dt="2022-05-19T13:39:51.087" v="1628" actId="167"/>
          <ac:picMkLst>
            <pc:docMk/>
            <pc:sldMk cId="3226959870" sldId="617"/>
            <ac:picMk id="13" creationId="{D8FE6C99-FBF1-4AEF-9903-ED6539BE741E}"/>
          </ac:picMkLst>
        </pc:picChg>
        <pc:picChg chg="add del mod modCrop">
          <ac:chgData name="Frank Kreuwel" userId="9ff610b0-e32f-4f34-a77a-36f23089e0d9" providerId="ADAL" clId="{A4CA5B0E-FAD6-4478-9626-63253093E473}" dt="2022-05-19T13:41:07.226" v="1666" actId="478"/>
          <ac:picMkLst>
            <pc:docMk/>
            <pc:sldMk cId="3226959870" sldId="617"/>
            <ac:picMk id="14" creationId="{77536001-1345-43DC-969B-B6E714BED998}"/>
          </ac:picMkLst>
        </pc:picChg>
        <pc:picChg chg="add del mod modCrop">
          <ac:chgData name="Frank Kreuwel" userId="9ff610b0-e32f-4f34-a77a-36f23089e0d9" providerId="ADAL" clId="{A4CA5B0E-FAD6-4478-9626-63253093E473}" dt="2022-05-19T13:41:05.376" v="1665" actId="478"/>
          <ac:picMkLst>
            <pc:docMk/>
            <pc:sldMk cId="3226959870" sldId="617"/>
            <ac:picMk id="15" creationId="{A24646BD-E28C-4E0F-9368-772402B4B8C5}"/>
          </ac:picMkLst>
        </pc:picChg>
        <pc:picChg chg="add del mod">
          <ac:chgData name="Frank Kreuwel" userId="9ff610b0-e32f-4f34-a77a-36f23089e0d9" providerId="ADAL" clId="{A4CA5B0E-FAD6-4478-9626-63253093E473}" dt="2022-05-19T13:43:26.124" v="1737" actId="478"/>
          <ac:picMkLst>
            <pc:docMk/>
            <pc:sldMk cId="3226959870" sldId="617"/>
            <ac:picMk id="20" creationId="{247537C3-6FFD-4481-967D-C10991DA92AA}"/>
          </ac:picMkLst>
        </pc:picChg>
        <pc:picChg chg="add mod">
          <ac:chgData name="Frank Kreuwel" userId="9ff610b0-e32f-4f34-a77a-36f23089e0d9" providerId="ADAL" clId="{A4CA5B0E-FAD6-4478-9626-63253093E473}" dt="2022-05-19T13:44:15.563" v="1739" actId="1076"/>
          <ac:picMkLst>
            <pc:docMk/>
            <pc:sldMk cId="3226959870" sldId="617"/>
            <ac:picMk id="21" creationId="{E95AEA9E-5305-412E-ACDF-44066AB81F00}"/>
          </ac:picMkLst>
        </pc:picChg>
      </pc:sldChg>
      <pc:sldChg chg="addSp delSp modSp new mod modAnim">
        <pc:chgData name="Frank Kreuwel" userId="9ff610b0-e32f-4f34-a77a-36f23089e0d9" providerId="ADAL" clId="{A4CA5B0E-FAD6-4478-9626-63253093E473}" dt="2022-05-24T16:40:17.574" v="2132" actId="14100"/>
        <pc:sldMkLst>
          <pc:docMk/>
          <pc:sldMk cId="3110089059" sldId="618"/>
        </pc:sldMkLst>
        <pc:spChg chg="del mod">
          <ac:chgData name="Frank Kreuwel" userId="9ff610b0-e32f-4f34-a77a-36f23089e0d9" providerId="ADAL" clId="{A4CA5B0E-FAD6-4478-9626-63253093E473}" dt="2022-05-19T13:49:19.002" v="1814" actId="478"/>
          <ac:spMkLst>
            <pc:docMk/>
            <pc:sldMk cId="3110089059" sldId="618"/>
            <ac:spMk id="2" creationId="{3EB1A499-C738-4B0F-A41C-EA806510D872}"/>
          </ac:spMkLst>
        </pc:spChg>
        <pc:spChg chg="del">
          <ac:chgData name="Frank Kreuwel" userId="9ff610b0-e32f-4f34-a77a-36f23089e0d9" providerId="ADAL" clId="{A4CA5B0E-FAD6-4478-9626-63253093E473}" dt="2022-05-19T13:49:20.355" v="1815" actId="478"/>
          <ac:spMkLst>
            <pc:docMk/>
            <pc:sldMk cId="3110089059" sldId="618"/>
            <ac:spMk id="3" creationId="{D62AAFFE-74AA-4359-B11E-DC00DABB57ED}"/>
          </ac:spMkLst>
        </pc:spChg>
        <pc:spChg chg="mod">
          <ac:chgData name="Frank Kreuwel" userId="9ff610b0-e32f-4f34-a77a-36f23089e0d9" providerId="ADAL" clId="{A4CA5B0E-FAD6-4478-9626-63253093E473}" dt="2022-05-19T13:49:26.509" v="1817" actId="1076"/>
          <ac:spMkLst>
            <pc:docMk/>
            <pc:sldMk cId="3110089059" sldId="618"/>
            <ac:spMk id="7" creationId="{3C544CAD-2D23-41FC-A2B5-DF9BC8307BE9}"/>
          </ac:spMkLst>
        </pc:spChg>
        <pc:spChg chg="mod">
          <ac:chgData name="Frank Kreuwel" userId="9ff610b0-e32f-4f34-a77a-36f23089e0d9" providerId="ADAL" clId="{A4CA5B0E-FAD6-4478-9626-63253093E473}" dt="2022-05-19T13:50:01.606" v="1834" actId="1035"/>
          <ac:spMkLst>
            <pc:docMk/>
            <pc:sldMk cId="3110089059" sldId="618"/>
            <ac:spMk id="10" creationId="{F0166F97-1DC9-4BC2-A610-0F9F41176D53}"/>
          </ac:spMkLst>
        </pc:spChg>
        <pc:spChg chg="mod">
          <ac:chgData name="Frank Kreuwel" userId="9ff610b0-e32f-4f34-a77a-36f23089e0d9" providerId="ADAL" clId="{A4CA5B0E-FAD6-4478-9626-63253093E473}" dt="2022-05-19T13:49:48.733" v="1825" actId="688"/>
          <ac:spMkLst>
            <pc:docMk/>
            <pc:sldMk cId="3110089059" sldId="618"/>
            <ac:spMk id="11" creationId="{0024509D-F175-41DC-8D43-1B7872F8C294}"/>
          </ac:spMkLst>
        </pc:spChg>
        <pc:spChg chg="mod">
          <ac:chgData name="Frank Kreuwel" userId="9ff610b0-e32f-4f34-a77a-36f23089e0d9" providerId="ADAL" clId="{A4CA5B0E-FAD6-4478-9626-63253093E473}" dt="2022-05-19T13:49:26.509" v="1817" actId="1076"/>
          <ac:spMkLst>
            <pc:docMk/>
            <pc:sldMk cId="3110089059" sldId="618"/>
            <ac:spMk id="12" creationId="{9C42DAE2-183C-4893-A823-6A9BAB3AED54}"/>
          </ac:spMkLst>
        </pc:spChg>
        <pc:spChg chg="add mod">
          <ac:chgData name="Frank Kreuwel" userId="9ff610b0-e32f-4f34-a77a-36f23089e0d9" providerId="ADAL" clId="{A4CA5B0E-FAD6-4478-9626-63253093E473}" dt="2022-05-19T13:50:11.173" v="1835" actId="14100"/>
          <ac:spMkLst>
            <pc:docMk/>
            <pc:sldMk cId="3110089059" sldId="618"/>
            <ac:spMk id="13" creationId="{80CA1A73-79AB-43FE-B586-C0A98C91AC44}"/>
          </ac:spMkLst>
        </pc:spChg>
        <pc:spChg chg="add mod">
          <ac:chgData name="Frank Kreuwel" userId="9ff610b0-e32f-4f34-a77a-36f23089e0d9" providerId="ADAL" clId="{A4CA5B0E-FAD6-4478-9626-63253093E473}" dt="2022-05-19T13:52:17.308" v="1882" actId="403"/>
          <ac:spMkLst>
            <pc:docMk/>
            <pc:sldMk cId="3110089059" sldId="618"/>
            <ac:spMk id="18" creationId="{BCF5718A-C0C3-4EE7-A84C-C1430DED0D49}"/>
          </ac:spMkLst>
        </pc:spChg>
        <pc:spChg chg="add del mod">
          <ac:chgData name="Frank Kreuwel" userId="9ff610b0-e32f-4f34-a77a-36f23089e0d9" providerId="ADAL" clId="{A4CA5B0E-FAD6-4478-9626-63253093E473}" dt="2022-05-19T14:59:02.113" v="2075" actId="478"/>
          <ac:spMkLst>
            <pc:docMk/>
            <pc:sldMk cId="3110089059" sldId="618"/>
            <ac:spMk id="19" creationId="{565E5996-7E8D-4CCD-8DC0-AC9D06A0A3DE}"/>
          </ac:spMkLst>
        </pc:spChg>
        <pc:spChg chg="add mod">
          <ac:chgData name="Frank Kreuwel" userId="9ff610b0-e32f-4f34-a77a-36f23089e0d9" providerId="ADAL" clId="{A4CA5B0E-FAD6-4478-9626-63253093E473}" dt="2022-05-24T16:40:17.574" v="2132" actId="14100"/>
          <ac:spMkLst>
            <pc:docMk/>
            <pc:sldMk cId="3110089059" sldId="618"/>
            <ac:spMk id="19" creationId="{A6FAEFE7-8EED-4FD2-9AE2-5F84EFDB40E4}"/>
          </ac:spMkLst>
        </pc:spChg>
        <pc:spChg chg="add mod">
          <ac:chgData name="Frank Kreuwel" userId="9ff610b0-e32f-4f34-a77a-36f23089e0d9" providerId="ADAL" clId="{A4CA5B0E-FAD6-4478-9626-63253093E473}" dt="2022-05-20T07:30:16.438" v="2109" actId="20577"/>
          <ac:spMkLst>
            <pc:docMk/>
            <pc:sldMk cId="3110089059" sldId="618"/>
            <ac:spMk id="20" creationId="{090CE14A-450A-4419-9BB3-138D418F5CEE}"/>
          </ac:spMkLst>
        </pc:spChg>
        <pc:spChg chg="add del mod">
          <ac:chgData name="Frank Kreuwel" userId="9ff610b0-e32f-4f34-a77a-36f23089e0d9" providerId="ADAL" clId="{A4CA5B0E-FAD6-4478-9626-63253093E473}" dt="2022-05-19T14:59:03.582" v="2076" actId="478"/>
          <ac:spMkLst>
            <pc:docMk/>
            <pc:sldMk cId="3110089059" sldId="618"/>
            <ac:spMk id="22" creationId="{D2691EF4-46AF-4FC4-9E17-A383349FD29F}"/>
          </ac:spMkLst>
        </pc:spChg>
        <pc:grpChg chg="add mod">
          <ac:chgData name="Frank Kreuwel" userId="9ff610b0-e32f-4f34-a77a-36f23089e0d9" providerId="ADAL" clId="{A4CA5B0E-FAD6-4478-9626-63253093E473}" dt="2022-05-19T13:49:26.509" v="1817" actId="1076"/>
          <ac:grpSpMkLst>
            <pc:docMk/>
            <pc:sldMk cId="3110089059" sldId="618"/>
            <ac:grpSpMk id="6" creationId="{D564FD67-C760-4534-97C2-8779C606BB77}"/>
          </ac:grpSpMkLst>
        </pc:grpChg>
        <pc:grpChg chg="mod">
          <ac:chgData name="Frank Kreuwel" userId="9ff610b0-e32f-4f34-a77a-36f23089e0d9" providerId="ADAL" clId="{A4CA5B0E-FAD6-4478-9626-63253093E473}" dt="2022-05-19T13:49:26.509" v="1817" actId="1076"/>
          <ac:grpSpMkLst>
            <pc:docMk/>
            <pc:sldMk cId="3110089059" sldId="618"/>
            <ac:grpSpMk id="8" creationId="{DFCC8527-D488-4E0B-AFE2-F2F3069CCACF}"/>
          </ac:grpSpMkLst>
        </pc:grpChg>
        <pc:grpChg chg="add mod">
          <ac:chgData name="Frank Kreuwel" userId="9ff610b0-e32f-4f34-a77a-36f23089e0d9" providerId="ADAL" clId="{A4CA5B0E-FAD6-4478-9626-63253093E473}" dt="2022-05-19T13:49:26.509" v="1817" actId="1076"/>
          <ac:grpSpMkLst>
            <pc:docMk/>
            <pc:sldMk cId="3110089059" sldId="618"/>
            <ac:grpSpMk id="14" creationId="{5EC6FD50-B75C-42CD-B0C5-A9FDC5E03744}"/>
          </ac:grpSpMkLst>
        </pc:grpChg>
        <pc:picChg chg="mod">
          <ac:chgData name="Frank Kreuwel" userId="9ff610b0-e32f-4f34-a77a-36f23089e0d9" providerId="ADAL" clId="{A4CA5B0E-FAD6-4478-9626-63253093E473}" dt="2022-05-19T13:49:26.509" v="1817" actId="1076"/>
          <ac:picMkLst>
            <pc:docMk/>
            <pc:sldMk cId="3110089059" sldId="618"/>
            <ac:picMk id="9" creationId="{8463849D-4678-4761-8F63-C81C91C92617}"/>
          </ac:picMkLst>
        </pc:picChg>
        <pc:picChg chg="mod">
          <ac:chgData name="Frank Kreuwel" userId="9ff610b0-e32f-4f34-a77a-36f23089e0d9" providerId="ADAL" clId="{A4CA5B0E-FAD6-4478-9626-63253093E473}" dt="2022-05-19T13:49:26.509" v="1817" actId="1076"/>
          <ac:picMkLst>
            <pc:docMk/>
            <pc:sldMk cId="3110089059" sldId="618"/>
            <ac:picMk id="15" creationId="{62115CEE-4C39-420E-B365-D42CA14084FE}"/>
          </ac:picMkLst>
        </pc:picChg>
        <pc:picChg chg="mod">
          <ac:chgData name="Frank Kreuwel" userId="9ff610b0-e32f-4f34-a77a-36f23089e0d9" providerId="ADAL" clId="{A4CA5B0E-FAD6-4478-9626-63253093E473}" dt="2022-05-19T13:49:26.509" v="1817" actId="1076"/>
          <ac:picMkLst>
            <pc:docMk/>
            <pc:sldMk cId="3110089059" sldId="618"/>
            <ac:picMk id="16" creationId="{72F3A7C8-1E3C-406A-96F7-A5C9D9134F7C}"/>
          </ac:picMkLst>
        </pc:picChg>
      </pc:sldChg>
      <pc:sldMasterChg chg="delSldLayout">
        <pc:chgData name="Frank Kreuwel" userId="9ff610b0-e32f-4f34-a77a-36f23089e0d9" providerId="ADAL" clId="{A4CA5B0E-FAD6-4478-9626-63253093E473}" dt="2022-05-19T14:37:43.596" v="1897" actId="47"/>
        <pc:sldMasterMkLst>
          <pc:docMk/>
          <pc:sldMasterMk cId="3926813615" sldId="2147483648"/>
        </pc:sldMasterMkLst>
        <pc:sldLayoutChg chg="del">
          <pc:chgData name="Frank Kreuwel" userId="9ff610b0-e32f-4f34-a77a-36f23089e0d9" providerId="ADAL" clId="{A4CA5B0E-FAD6-4478-9626-63253093E473}" dt="2022-05-19T14:37:43.596" v="1897" actId="47"/>
          <pc:sldLayoutMkLst>
            <pc:docMk/>
            <pc:sldMasterMk cId="3926813615" sldId="2147483648"/>
            <pc:sldLayoutMk cId="1044598086" sldId="2147483661"/>
          </pc:sldLayoutMkLst>
        </pc:sldLayoutChg>
        <pc:sldLayoutChg chg="del">
          <pc:chgData name="Frank Kreuwel" userId="9ff610b0-e32f-4f34-a77a-36f23089e0d9" providerId="ADAL" clId="{A4CA5B0E-FAD6-4478-9626-63253093E473}" dt="2022-05-19T14:37:25.963" v="1896" actId="47"/>
          <pc:sldLayoutMkLst>
            <pc:docMk/>
            <pc:sldMasterMk cId="3926813615" sldId="2147483648"/>
            <pc:sldLayoutMk cId="4115095012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37D98-CE8C-434B-9F97-0D66304E9F3C}" type="datetimeFigureOut">
              <a:rPr lang="nl-NL" smtClean="0"/>
              <a:t>24-5-2022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1C6CF-B2E4-4F48-B8EF-B880F723313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71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connect/how-to-give-a-dynamic-scientific-presentatio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Tips: (</a:t>
            </a:r>
            <a:r>
              <a:rPr lang="en-US" dirty="0">
                <a:hlinkClick r:id="rId3"/>
              </a:rPr>
              <a:t>How to give a dynamic scientific presentation (elsevier.com)</a:t>
            </a:r>
            <a:r>
              <a:rPr lang="en-US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53565A"/>
                </a:solidFill>
                <a:effectLst/>
                <a:latin typeface="nexussans"/>
              </a:rPr>
              <a:t>- </a:t>
            </a:r>
            <a:r>
              <a:rPr lang="en-US" b="1" i="0" dirty="0">
                <a:solidFill>
                  <a:srgbClr val="53565A"/>
                </a:solidFill>
                <a:effectLst/>
                <a:latin typeface="nexussans"/>
              </a:rPr>
              <a:t>Tell audience members up front why they should care and what’s in it for them. </a:t>
            </a:r>
            <a:r>
              <a:rPr lang="en-US" b="0" i="0" dirty="0">
                <a:solidFill>
                  <a:srgbClr val="53565A"/>
                </a:solidFill>
                <a:effectLst/>
                <a:latin typeface="nexussans"/>
              </a:rPr>
              <a:t>What problem will your work help solve? Is it a diagnostic test strategy that reduces false positives? A new technology that will help them to do their own work </a:t>
            </a:r>
          </a:p>
          <a:p>
            <a:r>
              <a:rPr lang="en-US" b="0" i="0" dirty="0">
                <a:solidFill>
                  <a:srgbClr val="53565A"/>
                </a:solidFill>
                <a:effectLst/>
                <a:latin typeface="nexussans"/>
              </a:rPr>
              <a:t>faster, better and less expensively? Will it help them get a new job or bring new skills to their present job?</a:t>
            </a:r>
          </a:p>
          <a:p>
            <a:pPr marL="171450" indent="-171450">
              <a:buFontTx/>
              <a:buChar char="-"/>
            </a:pPr>
            <a:r>
              <a:rPr lang="en-US" b="1" i="0" dirty="0">
                <a:solidFill>
                  <a:srgbClr val="53565A"/>
                </a:solidFill>
                <a:effectLst/>
                <a:latin typeface="nexussans"/>
              </a:rPr>
              <a:t>Convey your excitement.</a:t>
            </a:r>
            <a:r>
              <a:rPr lang="en-US" b="0" i="0" dirty="0">
                <a:solidFill>
                  <a:srgbClr val="53565A"/>
                </a:solidFill>
                <a:effectLst/>
                <a:latin typeface="nexussans"/>
              </a:rPr>
              <a:t> Tell a brief anecdote or describe the “aha” moment that convinced you to get involved in your field of expertise. </a:t>
            </a:r>
          </a:p>
          <a:p>
            <a:pPr marL="171450" lvl="0" indent="-171450">
              <a:buFontTx/>
              <a:buChar char="-"/>
            </a:pPr>
            <a:r>
              <a:rPr lang="nl-NL" b="1" i="0" dirty="0">
                <a:solidFill>
                  <a:srgbClr val="53565A"/>
                </a:solidFill>
                <a:effectLst/>
                <a:latin typeface="nexussans"/>
              </a:rPr>
              <a:t>Storyline</a:t>
            </a:r>
          </a:p>
          <a:p>
            <a:pPr marL="628650" lvl="1" indent="-171450">
              <a:buFontTx/>
              <a:buChar char="-"/>
            </a:pPr>
            <a:r>
              <a:rPr lang="nl-NL" b="1" i="1" dirty="0">
                <a:solidFill>
                  <a:srgbClr val="53565A"/>
                </a:solidFill>
                <a:effectLst/>
                <a:latin typeface="nexussans"/>
              </a:rPr>
              <a:t>Start</a:t>
            </a:r>
            <a:r>
              <a:rPr lang="nl-NL" b="1" i="0" dirty="0">
                <a:solidFill>
                  <a:srgbClr val="53565A"/>
                </a:solidFill>
                <a:effectLst/>
                <a:latin typeface="nexussans"/>
              </a:rPr>
              <a:t> </a:t>
            </a:r>
            <a:r>
              <a:rPr lang="nl-NL" b="1" i="1" dirty="0" err="1">
                <a:solidFill>
                  <a:srgbClr val="53565A"/>
                </a:solidFill>
                <a:effectLst/>
                <a:latin typeface="nexussans"/>
              </a:rPr>
              <a:t>with</a:t>
            </a:r>
            <a:r>
              <a:rPr lang="nl-NL" b="1" i="1" dirty="0">
                <a:solidFill>
                  <a:srgbClr val="53565A"/>
                </a:solidFill>
                <a:effectLst/>
                <a:latin typeface="nexussans"/>
              </a:rPr>
              <a:t> context</a:t>
            </a:r>
            <a:r>
              <a:rPr lang="nl-NL" b="0" i="0" dirty="0">
                <a:solidFill>
                  <a:srgbClr val="53565A"/>
                </a:solidFill>
                <a:effectLst/>
                <a:latin typeface="nexussans"/>
              </a:rPr>
              <a:t>. </a:t>
            </a:r>
            <a:r>
              <a:rPr lang="nl-NL" b="0" i="0" dirty="0" err="1">
                <a:solidFill>
                  <a:srgbClr val="53565A"/>
                </a:solidFill>
                <a:effectLst/>
                <a:latin typeface="nexussans"/>
              </a:rPr>
              <a:t>What</a:t>
            </a:r>
            <a:r>
              <a:rPr lang="nl-NL" b="0" i="0" dirty="0">
                <a:solidFill>
                  <a:srgbClr val="53565A"/>
                </a:solidFill>
                <a:effectLst/>
                <a:latin typeface="nexussans"/>
              </a:rPr>
              <a:t> is </a:t>
            </a:r>
            <a:r>
              <a:rPr lang="nl-NL" b="0" i="0" dirty="0" err="1">
                <a:solidFill>
                  <a:srgbClr val="53565A"/>
                </a:solidFill>
                <a:effectLst/>
                <a:latin typeface="nexussans"/>
              </a:rPr>
              <a:t>the</a:t>
            </a:r>
            <a:r>
              <a:rPr lang="nl-NL" b="0" i="0" dirty="0">
                <a:solidFill>
                  <a:srgbClr val="53565A"/>
                </a:solidFill>
                <a:effectLst/>
                <a:latin typeface="nexussans"/>
              </a:rPr>
              <a:t> state of </a:t>
            </a:r>
            <a:r>
              <a:rPr lang="nl-NL" b="0" i="0" dirty="0" err="1">
                <a:solidFill>
                  <a:srgbClr val="53565A"/>
                </a:solidFill>
                <a:effectLst/>
                <a:latin typeface="nexussans"/>
              </a:rPr>
              <a:t>the</a:t>
            </a:r>
            <a:r>
              <a:rPr lang="nl-NL" b="0" i="0" dirty="0">
                <a:solidFill>
                  <a:srgbClr val="53565A"/>
                </a:solidFill>
                <a:effectLst/>
                <a:latin typeface="nexussans"/>
              </a:rPr>
              <a:t> art, </a:t>
            </a:r>
            <a:r>
              <a:rPr lang="nl-NL" b="0" i="0" dirty="0" err="1">
                <a:solidFill>
                  <a:srgbClr val="53565A"/>
                </a:solidFill>
                <a:effectLst/>
                <a:latin typeface="nexussans"/>
              </a:rPr>
              <a:t>what</a:t>
            </a:r>
            <a:r>
              <a:rPr lang="nl-NL" b="0" i="0" dirty="0">
                <a:solidFill>
                  <a:srgbClr val="53565A"/>
                </a:solidFill>
                <a:effectLst/>
                <a:latin typeface="nexussans"/>
              </a:rPr>
              <a:t> is </a:t>
            </a:r>
            <a:r>
              <a:rPr lang="nl-NL" b="0" i="0" dirty="0" err="1">
                <a:solidFill>
                  <a:srgbClr val="53565A"/>
                </a:solidFill>
                <a:effectLst/>
                <a:latin typeface="nexussans"/>
              </a:rPr>
              <a:t>unique</a:t>
            </a:r>
            <a:r>
              <a:rPr lang="nl-NL" b="0" i="0" dirty="0">
                <a:solidFill>
                  <a:srgbClr val="53565A"/>
                </a:solidFill>
                <a:effectLst/>
                <a:latin typeface="nexussans"/>
              </a:rPr>
              <a:t> </a:t>
            </a:r>
            <a:r>
              <a:rPr lang="nl-NL" b="0" i="0" dirty="0" err="1">
                <a:solidFill>
                  <a:srgbClr val="53565A"/>
                </a:solidFill>
                <a:effectLst/>
                <a:latin typeface="nexussans"/>
              </a:rPr>
              <a:t>about</a:t>
            </a:r>
            <a:r>
              <a:rPr lang="nl-NL" b="0" i="0" dirty="0">
                <a:solidFill>
                  <a:srgbClr val="53565A"/>
                </a:solidFill>
                <a:effectLst/>
                <a:latin typeface="nexussans"/>
              </a:rPr>
              <a:t> </a:t>
            </a:r>
            <a:r>
              <a:rPr lang="nl-NL" b="0" i="0" dirty="0" err="1">
                <a:solidFill>
                  <a:srgbClr val="53565A"/>
                </a:solidFill>
                <a:effectLst/>
                <a:latin typeface="nexussans"/>
              </a:rPr>
              <a:t>our</a:t>
            </a:r>
            <a:r>
              <a:rPr lang="nl-NL" b="0" i="0" dirty="0">
                <a:solidFill>
                  <a:srgbClr val="53565A"/>
                </a:solidFill>
                <a:effectLst/>
                <a:latin typeface="nexussans"/>
              </a:rPr>
              <a:t> </a:t>
            </a:r>
            <a:r>
              <a:rPr lang="nl-NL" b="0" i="0" dirty="0" err="1">
                <a:solidFill>
                  <a:srgbClr val="53565A"/>
                </a:solidFill>
                <a:effectLst/>
                <a:latin typeface="nexussans"/>
              </a:rPr>
              <a:t>work</a:t>
            </a:r>
            <a:r>
              <a:rPr lang="nl-NL" b="0" i="0" dirty="0">
                <a:solidFill>
                  <a:srgbClr val="53565A"/>
                </a:solidFill>
                <a:effectLst/>
                <a:latin typeface="nexussans"/>
              </a:rPr>
              <a:t>?</a:t>
            </a:r>
          </a:p>
          <a:p>
            <a:pPr marL="628650" lvl="1" indent="-171450">
              <a:buFontTx/>
              <a:buChar char="-"/>
            </a:pPr>
            <a:r>
              <a:rPr lang="nl-NL" b="1" i="1" dirty="0">
                <a:solidFill>
                  <a:srgbClr val="53565A"/>
                </a:solidFill>
                <a:effectLst/>
                <a:latin typeface="nexussans"/>
              </a:rPr>
              <a:t>Frame</a:t>
            </a:r>
            <a:r>
              <a:rPr lang="nl-NL" b="1" i="0" dirty="0">
                <a:solidFill>
                  <a:srgbClr val="53565A"/>
                </a:solidFill>
                <a:effectLst/>
                <a:latin typeface="nexussans"/>
              </a:rPr>
              <a:t> </a:t>
            </a:r>
            <a:r>
              <a:rPr lang="nl-NL" b="1" i="1" dirty="0" err="1">
                <a:solidFill>
                  <a:srgbClr val="53565A"/>
                </a:solidFill>
                <a:effectLst/>
                <a:latin typeface="nexussans"/>
              </a:rPr>
              <a:t>the</a:t>
            </a:r>
            <a:r>
              <a:rPr lang="nl-NL" b="1" i="1" dirty="0">
                <a:solidFill>
                  <a:srgbClr val="53565A"/>
                </a:solidFill>
                <a:effectLst/>
                <a:latin typeface="nexussans"/>
              </a:rPr>
              <a:t> </a:t>
            </a:r>
            <a:r>
              <a:rPr lang="nl-NL" b="1" i="1" dirty="0" err="1">
                <a:solidFill>
                  <a:srgbClr val="53565A"/>
                </a:solidFill>
                <a:effectLst/>
                <a:latin typeface="nexussans"/>
              </a:rPr>
              <a:t>problem</a:t>
            </a:r>
            <a:endParaRPr lang="nl-NL" b="1" i="1" dirty="0">
              <a:solidFill>
                <a:srgbClr val="53565A"/>
              </a:solidFill>
              <a:effectLst/>
              <a:latin typeface="nexussans"/>
            </a:endParaRPr>
          </a:p>
          <a:p>
            <a:pPr marL="628650" lvl="1" indent="-171450">
              <a:buFontTx/>
              <a:buChar char="-"/>
            </a:pPr>
            <a:r>
              <a:rPr lang="en-US" b="1" i="1" dirty="0">
                <a:solidFill>
                  <a:srgbClr val="53565A"/>
                </a:solidFill>
                <a:effectLst/>
                <a:latin typeface="nexussans"/>
              </a:rPr>
              <a:t>Provide</a:t>
            </a:r>
            <a:r>
              <a:rPr lang="en-US" b="1" i="0" dirty="0">
                <a:solidFill>
                  <a:srgbClr val="53565A"/>
                </a:solidFill>
                <a:effectLst/>
                <a:latin typeface="nexussans"/>
              </a:rPr>
              <a:t> </a:t>
            </a:r>
            <a:r>
              <a:rPr lang="en-US" b="1" i="1" dirty="0">
                <a:solidFill>
                  <a:srgbClr val="53565A"/>
                </a:solidFill>
                <a:effectLst/>
                <a:latin typeface="nexussans"/>
              </a:rPr>
              <a:t>highlights</a:t>
            </a:r>
            <a:r>
              <a:rPr lang="en-US" b="0" i="1" dirty="0">
                <a:solidFill>
                  <a:srgbClr val="53565A"/>
                </a:solidFill>
                <a:effectLst/>
                <a:latin typeface="nexussans"/>
              </a:rPr>
              <a:t> </a:t>
            </a:r>
            <a:r>
              <a:rPr lang="en-US" b="0" i="0" dirty="0">
                <a:solidFill>
                  <a:srgbClr val="53565A"/>
                </a:solidFill>
                <a:effectLst/>
                <a:latin typeface="nexussans"/>
              </a:rPr>
              <a:t>of what you did, tied to the audience’s expertise and/or reasons for attending your presentation. .. the </a:t>
            </a:r>
            <a:r>
              <a:rPr lang="en-US" b="0" i="1" dirty="0">
                <a:solidFill>
                  <a:srgbClr val="53565A"/>
                </a:solidFill>
                <a:effectLst/>
                <a:latin typeface="nexussans"/>
              </a:rPr>
              <a:t>what</a:t>
            </a:r>
            <a:r>
              <a:rPr lang="en-US" b="0" i="0" dirty="0">
                <a:solidFill>
                  <a:srgbClr val="53565A"/>
                </a:solidFill>
                <a:effectLst/>
                <a:latin typeface="nexussans"/>
              </a:rPr>
              <a:t> is often more important than the </a:t>
            </a:r>
            <a:r>
              <a:rPr lang="en-US" b="0" i="1" dirty="0">
                <a:solidFill>
                  <a:srgbClr val="53565A"/>
                </a:solidFill>
                <a:effectLst/>
                <a:latin typeface="nexussans"/>
              </a:rPr>
              <a:t>how</a:t>
            </a:r>
            <a:r>
              <a:rPr lang="en-US" b="0" i="0" dirty="0">
                <a:solidFill>
                  <a:srgbClr val="53565A"/>
                </a:solidFill>
                <a:effectLst/>
                <a:latin typeface="nexussans"/>
              </a:rPr>
              <a:t>.</a:t>
            </a:r>
          </a:p>
          <a:p>
            <a:pPr marL="628650" lvl="1" indent="-171450">
              <a:buFontTx/>
              <a:buChar char="-"/>
            </a:pPr>
            <a:r>
              <a:rPr lang="en-US" b="1" i="1" dirty="0">
                <a:solidFill>
                  <a:srgbClr val="53565A"/>
                </a:solidFill>
                <a:effectLst/>
                <a:latin typeface="nexussans"/>
              </a:rPr>
              <a:t>Conclude</a:t>
            </a:r>
            <a:r>
              <a:rPr lang="en-US" b="1" i="0" dirty="0">
                <a:solidFill>
                  <a:srgbClr val="53565A"/>
                </a:solidFill>
                <a:effectLst/>
                <a:latin typeface="nexussans"/>
              </a:rPr>
              <a:t> </a:t>
            </a:r>
            <a:r>
              <a:rPr lang="en-US" b="1" i="1" dirty="0">
                <a:solidFill>
                  <a:srgbClr val="53565A"/>
                </a:solidFill>
                <a:effectLst/>
                <a:latin typeface="nexussans"/>
              </a:rPr>
              <a:t>by summing up key points</a:t>
            </a:r>
            <a:r>
              <a:rPr lang="en-US" b="1" i="0" dirty="0">
                <a:solidFill>
                  <a:srgbClr val="53565A"/>
                </a:solidFill>
                <a:effectLst/>
                <a:latin typeface="nexussans"/>
              </a:rPr>
              <a:t> </a:t>
            </a:r>
            <a:r>
              <a:rPr lang="en-US" b="0" i="0" dirty="0">
                <a:solidFill>
                  <a:srgbClr val="53565A"/>
                </a:solidFill>
                <a:effectLst/>
                <a:latin typeface="nexussans"/>
              </a:rPr>
              <a:t>and acknowledging collaborators and mentors.</a:t>
            </a:r>
          </a:p>
          <a:p>
            <a:pPr marL="628650" lvl="1" indent="-171450">
              <a:buFontTx/>
              <a:buChar char="-"/>
            </a:pPr>
            <a:endParaRPr lang="nl-NL" b="0" i="1" dirty="0">
              <a:solidFill>
                <a:srgbClr val="53565A"/>
              </a:solidFill>
              <a:effectLst/>
              <a:latin typeface="nexussans"/>
            </a:endParaRPr>
          </a:p>
          <a:p>
            <a:pPr marL="628650" lvl="1" indent="-171450">
              <a:buFontTx/>
              <a:buChar char="-"/>
            </a:pPr>
            <a:endParaRPr lang="nl-NL" b="0" i="0" dirty="0">
              <a:solidFill>
                <a:srgbClr val="53565A"/>
              </a:solidFill>
              <a:effectLst/>
              <a:latin typeface="nexussans"/>
            </a:endParaRPr>
          </a:p>
          <a:p>
            <a:pPr marL="628650" lvl="1" indent="-171450">
              <a:buFontTx/>
              <a:buChar char="-"/>
            </a:pPr>
            <a:endParaRPr lang="en-US" b="0" i="0" dirty="0">
              <a:solidFill>
                <a:srgbClr val="53565A"/>
              </a:solidFill>
              <a:effectLst/>
              <a:latin typeface="nexussans"/>
            </a:endParaRPr>
          </a:p>
          <a:p>
            <a:pPr marL="171450" indent="-171450">
              <a:buFontTx/>
              <a:buChar char="-"/>
            </a:pPr>
            <a:endParaRPr lang="en-US" b="0" i="0" dirty="0">
              <a:solidFill>
                <a:srgbClr val="53565A"/>
              </a:solidFill>
              <a:effectLst/>
              <a:latin typeface="nexussans"/>
            </a:endParaRP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1C6CF-B2E4-4F48-B8EF-B880F723313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39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you work at an electricity grid operator</a:t>
            </a:r>
          </a:p>
          <a:p>
            <a:r>
              <a:rPr lang="en-US" dirty="0"/>
              <a:t>Is there congestion forecasted?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1C6CF-B2E4-4F48-B8EF-B880F723313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79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you work at an electricity grid operator</a:t>
            </a:r>
          </a:p>
          <a:p>
            <a:r>
              <a:rPr lang="en-US" dirty="0"/>
              <a:t>Is there congestion forecasted?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1C6CF-B2E4-4F48-B8EF-B880F723313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567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1C6CF-B2E4-4F48-B8EF-B880F723313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29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0A4E-4783-4023-9B69-DEE0399C0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E2F44-DA28-48C7-B5D0-E0C0865C2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3AD82-323B-40A7-AF10-55DEEB52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5EA5-FB8F-4B82-A463-F84FC1D3D7F4}" type="datetime1">
              <a:rPr lang="nl-NL" smtClean="0"/>
              <a:t>24-5-2022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3FFD0-18C1-46DD-94EC-AE9A50B2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D004-8149-4568-AE6C-3A0D6A98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81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832A-DED4-4E04-9A7E-9F22710B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5F072-1DCF-4F63-9C5C-1DDE3C427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62FD-5A1D-47BC-B28D-B70B5546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0ECE-9C3E-4290-A713-F5BFE4961487}" type="datetime1">
              <a:rPr lang="nl-NL" smtClean="0"/>
              <a:t>24-5-2022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38065-289C-4B67-BE25-1D6D1DD31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DEDA2-EDFF-4E00-855E-AB5F502A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78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69FB4-DDEA-4634-9459-BACDED9F3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F344C-11C4-4DCC-A281-882D6A26A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6312D-6F49-4886-BA0F-CC84FA8D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AB2F-28BF-41E2-8013-7D19F92A18C1}" type="datetime1">
              <a:rPr lang="nl-NL" smtClean="0"/>
              <a:t>24-5-2022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B3D3F-E5F7-4BB5-89FD-3252840C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1970D-D58F-4778-ADFB-203B2D34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823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12750">
              <a:lnSpc>
                <a:spcPct val="100000"/>
              </a:lnSpc>
              <a:defRPr sz="5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Titeltekst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17500" indent="-317500" defTabSz="412750">
              <a:lnSpc>
                <a:spcPct val="100000"/>
              </a:lnSpc>
              <a:spcBef>
                <a:spcPts val="2950"/>
              </a:spcBef>
              <a:buSzPct val="75000"/>
              <a:buChar char="•"/>
              <a:defRPr sz="2600">
                <a:latin typeface="+mn-lt"/>
                <a:ea typeface="+mn-ea"/>
                <a:cs typeface="+mn-cs"/>
                <a:sym typeface="Helvetica Light"/>
              </a:defRPr>
            </a:lvl1pPr>
            <a:lvl2pPr marL="635000" indent="-317500" defTabSz="412750">
              <a:lnSpc>
                <a:spcPct val="100000"/>
              </a:lnSpc>
              <a:spcBef>
                <a:spcPts val="2950"/>
              </a:spcBef>
              <a:buSzPct val="75000"/>
              <a:buChar char="•"/>
              <a:defRPr sz="2600">
                <a:latin typeface="+mn-lt"/>
                <a:ea typeface="+mn-ea"/>
                <a:cs typeface="+mn-cs"/>
                <a:sym typeface="Helvetica Light"/>
              </a:defRPr>
            </a:lvl2pPr>
            <a:lvl3pPr marL="952500" indent="-317500" defTabSz="412750">
              <a:lnSpc>
                <a:spcPct val="100000"/>
              </a:lnSpc>
              <a:spcBef>
                <a:spcPts val="2950"/>
              </a:spcBef>
              <a:buSzPct val="75000"/>
              <a:buChar char="•"/>
              <a:defRPr sz="2600">
                <a:latin typeface="+mn-lt"/>
                <a:ea typeface="+mn-ea"/>
                <a:cs typeface="+mn-cs"/>
                <a:sym typeface="Helvetica Light"/>
              </a:defRPr>
            </a:lvl3pPr>
            <a:lvl4pPr marL="1270000" indent="-317500" defTabSz="412750">
              <a:lnSpc>
                <a:spcPct val="100000"/>
              </a:lnSpc>
              <a:spcBef>
                <a:spcPts val="2950"/>
              </a:spcBef>
              <a:buSzPct val="75000"/>
              <a:buChar char="•"/>
              <a:defRPr sz="2600">
                <a:latin typeface="+mn-lt"/>
                <a:ea typeface="+mn-ea"/>
                <a:cs typeface="+mn-cs"/>
                <a:sym typeface="Helvetica Light"/>
              </a:defRPr>
            </a:lvl4pPr>
            <a:lvl5pPr marL="1587500" indent="-317500" defTabSz="412750">
              <a:lnSpc>
                <a:spcPct val="100000"/>
              </a:lnSpc>
              <a:spcBef>
                <a:spcPts val="2950"/>
              </a:spcBef>
              <a:buSzPct val="75000"/>
              <a:buChar char="•"/>
              <a:defRPr sz="2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600"/>
              <a:t>Hoofdtekst - niveau één</a:t>
            </a:r>
          </a:p>
          <a:p>
            <a:pPr lvl="1">
              <a:defRPr sz="1800"/>
            </a:pPr>
            <a:r>
              <a:rPr sz="2600"/>
              <a:t>Hoofdtekst - niveau twee</a:t>
            </a:r>
          </a:p>
          <a:p>
            <a:pPr lvl="2">
              <a:defRPr sz="1800"/>
            </a:pPr>
            <a:r>
              <a:rPr sz="2600"/>
              <a:t>Hoofdtekst - niveau drie</a:t>
            </a:r>
          </a:p>
          <a:p>
            <a:pPr lvl="3">
              <a:defRPr sz="1800"/>
            </a:pPr>
            <a:r>
              <a:rPr sz="2600"/>
              <a:t>Hoofdtekst - niveau vier</a:t>
            </a:r>
          </a:p>
          <a:p>
            <a:pPr lvl="4">
              <a:defRPr sz="1800"/>
            </a:pPr>
            <a:r>
              <a:rPr sz="260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833736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9D1E-9488-493E-B38E-CB3F801F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D37D-74A0-42BA-985C-BBBDA333E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14548-750B-4089-A675-0EF06A02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657B-33C6-4C2E-B658-E1318B6AE875}" type="datetime1">
              <a:rPr lang="nl-NL" smtClean="0"/>
              <a:t>24-5-2022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50F9C-43D7-402C-8FCC-BDAB474A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8D400-5B2B-4447-9201-3BC8A3B0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27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89C2-D6F1-424E-9E91-4C1617A6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EC493-8C5E-475C-8436-465B95BE0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1DF98-2671-4ACD-9A46-B1C63CAF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4B1D-5F1C-41E5-AAA4-8316C499E954}" type="datetime1">
              <a:rPr lang="nl-NL" smtClean="0"/>
              <a:t>24-5-2022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FE500-6FDD-43D5-A7DD-08B559E7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92E55-B858-4960-9A7D-78127D2F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43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ED5F-5528-49D4-B904-033D3A10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37839-9CAC-4BEB-B21B-2BCAE713A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2576B-19D2-4027-B810-2DAC5874C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23150-0DB3-422F-8030-B7684E09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740D-4F0C-4F2F-AF33-D3BD4A0D976F}" type="datetime1">
              <a:rPr lang="nl-NL" smtClean="0"/>
              <a:t>24-5-2022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6D9CE-7AA4-415A-B75C-369C9746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7FEE8-6D7E-40D2-88C4-02DBDEB3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97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55C3-6282-43B5-ABC7-7FDDBCC9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9EC90-17DA-4282-9632-64ADB9B5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100DC-014F-4E13-86F4-711FF2F14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97904-93C5-4999-93FA-2E0DAA675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28FC7E-FA17-44C4-886E-6F01197DD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3F6633-DBF1-49E5-A334-46915264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5F97-406A-45AF-804A-83DDEB894853}" type="datetime1">
              <a:rPr lang="nl-NL" smtClean="0"/>
              <a:t>24-5-2022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7081F-1284-47B7-A155-C2179B2D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8B1DF-7789-471F-AC3D-F431FC3C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03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33F3-6C8A-4A89-AE28-FF9D7F81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6788A-10EC-496F-AB35-CF318BD6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E5C9-9121-4ED0-9141-796A0C968BE1}" type="datetime1">
              <a:rPr lang="nl-NL" smtClean="0"/>
              <a:t>24-5-2022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04959-D74E-41E1-80AC-F138ED43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BAF1B-9F48-4849-B24B-DDE588B9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22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F0D66-4514-4C80-9814-9601DB2C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B424-4A6A-4D07-BAE2-3EB207649FB7}" type="datetime1">
              <a:rPr lang="nl-NL" smtClean="0"/>
              <a:t>24-5-2022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FCE4D-5C75-45E5-96FD-EBD9EF5E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9DCE9-1B99-4327-ACEA-2B6D2EDC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18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CD88-E5E2-479D-9444-AC9F43C3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ABFCD-E7F0-449C-AF0D-316A0F4C2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278DE-699D-4DEA-BDAD-FAA33AFB0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399C0-F791-4A1A-9D27-FDFDD071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9D5-1683-4E68-B03B-8ECF046BCA8F}" type="datetime1">
              <a:rPr lang="nl-NL" smtClean="0"/>
              <a:t>24-5-2022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76EDB-CD45-4514-85DD-1D157B4F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5010A-D0AE-4EDC-A6CD-E67A131E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1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743C-6ED3-46EF-83AA-146241A6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1D80F-661F-4552-83A2-69BC7C374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25D44-492B-43DB-A930-FE5F16251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33527-631F-4EDB-AD33-1F6F8EEF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2BFF-5AF7-4CA4-9341-A26BBC793CE8}" type="datetime1">
              <a:rPr lang="nl-NL" smtClean="0"/>
              <a:t>24-5-2022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B44D1-9FB2-4EDC-8ADA-564C7751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FC00A-32FA-47F8-9C98-1F5241BF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53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823C4-39C1-4E86-8FAE-5400F2FC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A0083-57B9-4B38-AE76-A07CB9C46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DA267-CBA4-4056-B5DF-325A7FEE8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3E75-F054-4326-B511-B2DC220FCF27}" type="datetime1">
              <a:rPr lang="nl-NL" smtClean="0"/>
              <a:t>24-5-2022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33347-F230-465B-8810-B96B2E300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EGU 2022 - FPM Kreuwel, CC van Heerwaarden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D2DF1-CB3B-4F40-95A8-2D7AAF91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9BA88-2D1A-4780-8891-EA05D978854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81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168FA2-37D3-4094-913E-AD58FC78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668" y="1460831"/>
            <a:ext cx="7984273" cy="2387600"/>
          </a:xfrm>
        </p:spPr>
        <p:txBody>
          <a:bodyPr>
            <a:normAutofit/>
          </a:bodyPr>
          <a:lstStyle/>
          <a:p>
            <a:r>
              <a:rPr lang="en-US" sz="4800" dirty="0"/>
              <a:t>Forecasting day-ahead 1-minute irradiance variability from NWP output</a:t>
            </a:r>
            <a:endParaRPr lang="nl-NL" sz="48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A9AB090-A39E-46E3-B071-1B8516974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F.P.M. Kreuwel, C.C. van Heerwaarden</a:t>
            </a:r>
          </a:p>
          <a:p>
            <a:pPr algn="l"/>
            <a:r>
              <a:rPr lang="en-US" dirty="0"/>
              <a:t>EGU 2022</a:t>
            </a:r>
            <a:endParaRPr lang="nl-NL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B38609-3B67-45F2-BA9E-7DEB62A12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A7B5EE-15BE-44FF-A8AF-4D067EB5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1</a:t>
            </a:fld>
            <a:endParaRPr lang="nl-NL"/>
          </a:p>
        </p:txBody>
      </p:sp>
      <p:pic>
        <p:nvPicPr>
          <p:cNvPr id="6146" name="Picture 2" descr="WUR">
            <a:extLst>
              <a:ext uri="{FF2B5EF4-FFF2-40B4-BE49-F238E27FC236}">
                <a16:creationId xmlns:a16="http://schemas.microsoft.com/office/drawing/2014/main" id="{352249B8-DAC2-4D43-B1F3-C5AC23791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4614467"/>
            <a:ext cx="2252663" cy="4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lliander | Fitter Nederland">
            <a:extLst>
              <a:ext uri="{FF2B5EF4-FFF2-40B4-BE49-F238E27FC236}">
                <a16:creationId xmlns:a16="http://schemas.microsoft.com/office/drawing/2014/main" id="{B3961C19-A7A3-478A-9239-B5A3E69C6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2" y="3906838"/>
            <a:ext cx="1695450" cy="6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8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B49B02-37C3-4C74-8290-C350305ED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" b="51845"/>
          <a:stretch/>
        </p:blipFill>
        <p:spPr>
          <a:xfrm>
            <a:off x="1776370" y="3513338"/>
            <a:ext cx="3139153" cy="3093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9EE16F-474F-4780-ABB7-0BBAED4D4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284"/>
          <a:stretch/>
        </p:blipFill>
        <p:spPr>
          <a:xfrm>
            <a:off x="7170198" y="3513338"/>
            <a:ext cx="2999620" cy="3194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8BECE6-FD75-42BD-86AF-91EB4FEAF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81" y="3513338"/>
            <a:ext cx="1275740" cy="1367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88E34-2EB6-4BA6-A3C9-62D409784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32"/>
            <a:ext cx="6273448" cy="3373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47ADFF-8C84-49F2-8EB3-5D2EDE96FC62}"/>
              </a:ext>
            </a:extLst>
          </p:cNvPr>
          <p:cNvSpPr/>
          <p:nvPr/>
        </p:nvSpPr>
        <p:spPr>
          <a:xfrm>
            <a:off x="1660123" y="3513338"/>
            <a:ext cx="3255399" cy="286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5F92B-E0C4-4C26-8977-DC670E3EECD1}"/>
              </a:ext>
            </a:extLst>
          </p:cNvPr>
          <p:cNvSpPr/>
          <p:nvPr/>
        </p:nvSpPr>
        <p:spPr>
          <a:xfrm>
            <a:off x="7170197" y="3513337"/>
            <a:ext cx="3255399" cy="286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02C42E-E00D-49F4-B18E-792233947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357" y="94956"/>
            <a:ext cx="27717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94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lustration of a monitor on a desk">
            <a:extLst>
              <a:ext uri="{FF2B5EF4-FFF2-40B4-BE49-F238E27FC236}">
                <a16:creationId xmlns:a16="http://schemas.microsoft.com/office/drawing/2014/main" id="{0F570347-E430-4482-80D4-71D47AD9F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3799"/>
          <a:stretch/>
        </p:blipFill>
        <p:spPr bwMode="auto">
          <a:xfrm>
            <a:off x="0" y="-1"/>
            <a:ext cx="12192000" cy="64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7FCC39-58CD-47F0-831E-04005163FD5F}"/>
              </a:ext>
            </a:extLst>
          </p:cNvPr>
          <p:cNvSpPr txBox="1"/>
          <p:nvPr/>
        </p:nvSpPr>
        <p:spPr>
          <a:xfrm>
            <a:off x="3137170" y="984274"/>
            <a:ext cx="3277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Day ahead irradiance forecast</a:t>
            </a:r>
            <a:endParaRPr lang="nl-NL" sz="20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AC735A2-C1EE-41A1-8454-9CE019B2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690C2EB-1597-4A52-B132-4BD72A1A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2</a:t>
            </a:fld>
            <a:endParaRPr lang="nl-NL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307DD7-0845-470E-A1DD-8630EF7AD816}"/>
              </a:ext>
            </a:extLst>
          </p:cNvPr>
          <p:cNvGrpSpPr/>
          <p:nvPr/>
        </p:nvGrpSpPr>
        <p:grpSpPr>
          <a:xfrm>
            <a:off x="3249638" y="1540043"/>
            <a:ext cx="5795888" cy="3072920"/>
            <a:chOff x="928469" y="1009870"/>
            <a:chExt cx="8829894" cy="413363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73BA8F-BCDF-4666-9962-FD11CD645320}"/>
                </a:ext>
              </a:extLst>
            </p:cNvPr>
            <p:cNvGrpSpPr/>
            <p:nvPr/>
          </p:nvGrpSpPr>
          <p:grpSpPr>
            <a:xfrm>
              <a:off x="928469" y="1009870"/>
              <a:ext cx="8829894" cy="4133630"/>
              <a:chOff x="928469" y="1009870"/>
              <a:chExt cx="8829894" cy="41336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F38A560-D823-4182-87D7-0F1B0A70A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469" y="1009870"/>
                <a:ext cx="8829894" cy="4133630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B7B417D-3A02-4DF6-8F71-32CAC1A46DA7}"/>
                  </a:ext>
                </a:extLst>
              </p:cNvPr>
              <p:cNvSpPr/>
              <p:nvPr/>
            </p:nvSpPr>
            <p:spPr>
              <a:xfrm>
                <a:off x="7793502" y="1009870"/>
                <a:ext cx="1964861" cy="3693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33CB1F-E858-49C2-88F1-95E7867D8B13}"/>
                </a:ext>
              </a:extLst>
            </p:cNvPr>
            <p:cNvCxnSpPr>
              <a:cxnSpLocks/>
            </p:cNvCxnSpPr>
            <p:nvPr/>
          </p:nvCxnSpPr>
          <p:spPr>
            <a:xfrm>
              <a:off x="1716259" y="2025747"/>
              <a:ext cx="621791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5220BD-2468-4794-A06D-204636CCC9C4}"/>
                </a:ext>
              </a:extLst>
            </p:cNvPr>
            <p:cNvSpPr txBox="1"/>
            <p:nvPr/>
          </p:nvSpPr>
          <p:spPr>
            <a:xfrm>
              <a:off x="7518216" y="1989514"/>
              <a:ext cx="1577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Grid constraint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09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lustration of a monitor on a desk">
            <a:extLst>
              <a:ext uri="{FF2B5EF4-FFF2-40B4-BE49-F238E27FC236}">
                <a16:creationId xmlns:a16="http://schemas.microsoft.com/office/drawing/2014/main" id="{0F570347-E430-4482-80D4-71D47AD9F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3799"/>
          <a:stretch/>
        </p:blipFill>
        <p:spPr bwMode="auto">
          <a:xfrm>
            <a:off x="0" y="-1"/>
            <a:ext cx="12192000" cy="64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6FC442-BB62-4C20-A5BC-5A71765C4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170" y="1609758"/>
            <a:ext cx="5908357" cy="3003205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AC735A2-C1EE-41A1-8454-9CE019B2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690C2EB-1597-4A52-B132-4BD72A1A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3</a:t>
            </a:fld>
            <a:endParaRPr lang="nl-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BBC0F9-AA0C-4588-960D-4E0F585ADA6D}"/>
              </a:ext>
            </a:extLst>
          </p:cNvPr>
          <p:cNvSpPr txBox="1"/>
          <p:nvPr/>
        </p:nvSpPr>
        <p:spPr>
          <a:xfrm>
            <a:off x="211372" y="250881"/>
            <a:ext cx="832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Hourly NWP output does not provide sufficient detail for grid balancing of Solar Energy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8FDFED-E5F0-4C6D-AB4E-65E2CEC6CC00}"/>
              </a:ext>
            </a:extLst>
          </p:cNvPr>
          <p:cNvSpPr txBox="1"/>
          <p:nvPr/>
        </p:nvSpPr>
        <p:spPr>
          <a:xfrm>
            <a:off x="211372" y="6401010"/>
            <a:ext cx="76367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talk: Forecasting 1-min variability from 1hour NWP output at 24h lead time</a:t>
            </a:r>
            <a:endParaRPr lang="nl-N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67E1E7-1E5E-41F2-8F61-6567E6C45C9C}"/>
              </a:ext>
            </a:extLst>
          </p:cNvPr>
          <p:cNvCxnSpPr>
            <a:cxnSpLocks/>
          </p:cNvCxnSpPr>
          <p:nvPr/>
        </p:nvCxnSpPr>
        <p:spPr>
          <a:xfrm>
            <a:off x="3646103" y="2304482"/>
            <a:ext cx="40814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99664CD-3E8B-4E76-98D2-5F32788C3A04}"/>
              </a:ext>
            </a:extLst>
          </p:cNvPr>
          <p:cNvSpPr txBox="1"/>
          <p:nvPr/>
        </p:nvSpPr>
        <p:spPr>
          <a:xfrm>
            <a:off x="7575106" y="2332771"/>
            <a:ext cx="1035493" cy="274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Grid constraint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10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4419ECB-969E-40F8-94F0-E2FD16ECF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/>
          <a:stretch/>
        </p:blipFill>
        <p:spPr bwMode="auto">
          <a:xfrm>
            <a:off x="-8" y="-7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CEEE05-CBB9-4646-B144-D3E279C57C01}"/>
              </a:ext>
            </a:extLst>
          </p:cNvPr>
          <p:cNvSpPr txBox="1"/>
          <p:nvPr/>
        </p:nvSpPr>
        <p:spPr>
          <a:xfrm>
            <a:off x="317673" y="4221254"/>
            <a:ext cx="6855260" cy="94302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Frank Kreuwel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PhD Candidate Wageningen University – Meteorology &amp; Air </a:t>
            </a:r>
            <a:r>
              <a:rPr lang="en-US" sz="3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uality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Scientist Grid Operator Liander – Short Term Forecasting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690C2EB-1597-4A52-B132-4BD72A1A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3352" y="-2056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0FA9BA88-2D1A-4780-8891-EA05D9788542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AC735A2-C1EE-41A1-8454-9CE019B2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199632"/>
            <a:ext cx="499771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EGU 2022 - FPM Kreuwel, CC van Heerwaarden</a:t>
            </a: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0CD68-2EEB-4026-B30F-BF1B9A2BC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91" r="-4" b="20411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3078" name="Picture 6" descr="Grootaandeelhouder Gelderland gaat akkoord met kapitaalinjectie Alliander">
            <a:extLst>
              <a:ext uri="{FF2B5EF4-FFF2-40B4-BE49-F238E27FC236}">
                <a16:creationId xmlns:a16="http://schemas.microsoft.com/office/drawing/2014/main" id="{5DE4834F-B1DC-4806-9CEF-EE709441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r="8367" b="2"/>
          <a:stretch/>
        </p:blipFill>
        <p:spPr bwMode="auto">
          <a:xfrm>
            <a:off x="7816904" y="1584501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16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12370-0D28-4429-8844-B62C7EA6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91" y="-94758"/>
            <a:ext cx="10515600" cy="1325563"/>
          </a:xfrm>
        </p:spPr>
        <p:txBody>
          <a:bodyPr/>
          <a:lstStyle/>
          <a:p>
            <a:r>
              <a:rPr lang="en-US" dirty="0"/>
              <a:t>The state of the art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4455D-92F2-42E2-A9DC-58B9E1CE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6C02F-F173-4619-8F14-DDFF98F6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5</a:t>
            </a:fld>
            <a:endParaRPr lang="nl-NL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CE480C-82B8-4A22-86F7-D35C222C1208}"/>
              </a:ext>
            </a:extLst>
          </p:cNvPr>
          <p:cNvGrpSpPr/>
          <p:nvPr/>
        </p:nvGrpSpPr>
        <p:grpSpPr>
          <a:xfrm>
            <a:off x="376238" y="1155742"/>
            <a:ext cx="4310062" cy="1812403"/>
            <a:chOff x="552883" y="1509712"/>
            <a:chExt cx="6410325" cy="26955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611263-776F-4E71-A4C4-7DBC7A56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883" y="1509712"/>
              <a:ext cx="6410325" cy="269557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B7E6D7-15DA-4B91-8B87-E010695C766A}"/>
                </a:ext>
              </a:extLst>
            </p:cNvPr>
            <p:cNvSpPr/>
            <p:nvPr/>
          </p:nvSpPr>
          <p:spPr>
            <a:xfrm>
              <a:off x="3699164" y="3158837"/>
              <a:ext cx="1174173" cy="322118"/>
            </a:xfrm>
            <a:prstGeom prst="rect">
              <a:avLst/>
            </a:prstGeom>
            <a:solidFill>
              <a:srgbClr val="FFFF0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A84BDA-7D4A-4570-9A67-3FBAF0F4E271}"/>
              </a:ext>
            </a:extLst>
          </p:cNvPr>
          <p:cNvGrpSpPr/>
          <p:nvPr/>
        </p:nvGrpSpPr>
        <p:grpSpPr>
          <a:xfrm>
            <a:off x="5648411" y="438006"/>
            <a:ext cx="5029980" cy="1216530"/>
            <a:chOff x="4952220" y="1027906"/>
            <a:chExt cx="5029980" cy="12165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B71E25-346B-4084-84EA-8DF137AC3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2220" y="1334826"/>
              <a:ext cx="4925205" cy="9096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826B49-C8C8-4BDB-8939-2204F9EA4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3675" y="1027906"/>
              <a:ext cx="3438525" cy="36195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EA94324-9070-418F-ADAB-8CDD1C05B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064" y="1639640"/>
            <a:ext cx="5304672" cy="374589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2F92ADF-74D2-48A2-90A3-0B536F240460}"/>
              </a:ext>
            </a:extLst>
          </p:cNvPr>
          <p:cNvGrpSpPr/>
          <p:nvPr/>
        </p:nvGrpSpPr>
        <p:grpSpPr>
          <a:xfrm>
            <a:off x="3901110" y="5091545"/>
            <a:ext cx="8224404" cy="1291357"/>
            <a:chOff x="3901110" y="5091545"/>
            <a:chExt cx="8224404" cy="129135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7894913-419C-475C-8123-06C8E8D2683D}"/>
                </a:ext>
              </a:extLst>
            </p:cNvPr>
            <p:cNvGrpSpPr/>
            <p:nvPr/>
          </p:nvGrpSpPr>
          <p:grpSpPr>
            <a:xfrm>
              <a:off x="7162800" y="5091545"/>
              <a:ext cx="3795713" cy="556780"/>
              <a:chOff x="7162800" y="5091545"/>
              <a:chExt cx="3795713" cy="556780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156377D-B06C-4AC9-B156-B71A21BD16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2800" y="5101936"/>
                <a:ext cx="1970810" cy="5463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EAEAB3F-0F50-46C1-A4E2-9B4E07FBEA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3873" y="5091545"/>
                <a:ext cx="754640" cy="4551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A8D5DA7-640A-4339-838B-C8F44D1945E2}"/>
                    </a:ext>
                  </a:extLst>
                </p:cNvPr>
                <p:cNvSpPr txBox="1"/>
                <p:nvPr/>
              </p:nvSpPr>
              <p:spPr>
                <a:xfrm>
                  <a:off x="3901110" y="5468100"/>
                  <a:ext cx="8224404" cy="9148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l-NL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nl-NL" i="0">
                            <a:latin typeface="Cambria Math" panose="02040503050406030204" pitchFamily="18" charset="0"/>
                          </a:rPr>
                          <m:t>DF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nl-NL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nl-NL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i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nl-NL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l-NL" i="0">
                                <a:latin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nl-NL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nl-NL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nl-NL" i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rad>
                            <m:r>
                              <a:rPr lang="nl-NL" i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den>
                        </m:f>
                        <m:func>
                          <m:func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i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l-NL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nl-NL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l-NL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nl-NL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nl-NL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nl-NL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nl-NL" i="0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  <m:r>
                                              <a:rPr lang="nl-NL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nl-NL" i="0">
                                                <a:latin typeface="Cambria Math" panose="02040503050406030204" pitchFamily="18" charset="0"/>
                                              </a:rPr>
                                              <m:t>μ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nl-NL" i="0">
                                                <a:latin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nl-NL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nl-NL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nl-NL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i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nl-NL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d>
                              <m:dPr>
                                <m:ctrlPr>
                                  <a:rPr lang="nl-NL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nl-NL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nl-NL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nl-NL" i="0">
                                    <a:latin typeface="Cambria Math" panose="02040503050406030204" pitchFamily="18" charset="0"/>
                                  </a:rPr>
                                  <m:t>ϑ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nl-NL" i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ad>
                              <m:radPr>
                                <m:degHide m:val="on"/>
                                <m:ctrlPr>
                                  <a:rPr lang="nl-NL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nl-NL" i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sty m:val="p"/>
                          </m:rPr>
                          <a:rPr lang="nl-NL" i="0">
                            <a:latin typeface="Cambria Math" panose="02040503050406030204" pitchFamily="18" charset="0"/>
                          </a:rPr>
                          <m:t>ex</m:t>
                        </m:r>
                        <m:func>
                          <m:func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fName>
                          <m:e>
                            <m:d>
                              <m:dPr>
                                <m:ctrlPr>
                                  <a:rPr lang="nl-NL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nl-NL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nl-NL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nl-NL" i="0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e>
                                      <m:sup>
                                        <m:r>
                                          <a:rPr lang="nl-NL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nl-NL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nl-NL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nl-NL" i="0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  <m:r>
                                              <a:rPr lang="nl-NL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nl-NL" i="0">
                                                <a:latin typeface="Cambria Math" panose="02040503050406030204" pitchFamily="18" charset="0"/>
                                              </a:rPr>
                                              <m:t>ϑ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nl-NL" i="0">
                                                <a:latin typeface="Cambria Math" panose="02040503050406030204" pitchFamily="18" charset="0"/>
                                              </a:rPr>
                                              <m:t>m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r>
                                      <a:rPr lang="nl-NL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nl-NL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nl-NL" i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p>
                                        <m:r>
                                          <a:rPr lang="nl-NL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nl-NL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A8D5DA7-640A-4339-838B-C8F44D194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1110" y="5468100"/>
                  <a:ext cx="8224404" cy="91480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34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47D47-8E9A-4F93-8645-EB67CDF1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C1E93-49C1-4068-8E09-BDF08E6A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DC1AD-2822-483E-9C7E-BBD6D621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6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A88F7-71B6-4FB7-8DE6-7BE758CFAB77}"/>
              </a:ext>
            </a:extLst>
          </p:cNvPr>
          <p:cNvSpPr txBox="1"/>
          <p:nvPr/>
        </p:nvSpPr>
        <p:spPr>
          <a:xfrm>
            <a:off x="838200" y="1690688"/>
            <a:ext cx="4554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Parameters per hour parametrize</a:t>
            </a:r>
          </a:p>
          <a:p>
            <a:r>
              <a:rPr lang="en-US" dirty="0"/>
              <a:t>1-minute irradiance variability</a:t>
            </a:r>
          </a:p>
          <a:p>
            <a:endParaRPr lang="en-US" dirty="0"/>
          </a:p>
          <a:p>
            <a:r>
              <a:rPr lang="en-US" dirty="0"/>
              <a:t>Forecast these based on NWP output using LightGBM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E624BB-61B7-4584-AD53-035B8F9A5F17}"/>
              </a:ext>
            </a:extLst>
          </p:cNvPr>
          <p:cNvGrpSpPr/>
          <p:nvPr/>
        </p:nvGrpSpPr>
        <p:grpSpPr>
          <a:xfrm>
            <a:off x="5593080" y="1498411"/>
            <a:ext cx="5760720" cy="3290269"/>
            <a:chOff x="5593080" y="1498411"/>
            <a:chExt cx="5760720" cy="32902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AA2D92-2144-4C66-964F-2E68780B9521}"/>
                </a:ext>
              </a:extLst>
            </p:cNvPr>
            <p:cNvGrpSpPr/>
            <p:nvPr/>
          </p:nvGrpSpPr>
          <p:grpSpPr>
            <a:xfrm>
              <a:off x="5593080" y="1498411"/>
              <a:ext cx="5760720" cy="3290269"/>
              <a:chOff x="5593080" y="1498411"/>
              <a:chExt cx="5760720" cy="3290269"/>
            </a:xfrm>
          </p:grpSpPr>
          <p:pic>
            <p:nvPicPr>
              <p:cNvPr id="7" name="Graphic 27">
                <a:extLst>
                  <a:ext uri="{FF2B5EF4-FFF2-40B4-BE49-F238E27FC236}">
                    <a16:creationId xmlns:a16="http://schemas.microsoft.com/office/drawing/2014/main" id="{72197917-0AB6-4271-BE33-85B03D98F908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93080" y="1711470"/>
                <a:ext cx="5760720" cy="3077210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3A89A51-8411-4297-BC29-27FBBA97118C}"/>
                  </a:ext>
                </a:extLst>
              </p:cNvPr>
              <p:cNvGrpSpPr/>
              <p:nvPr/>
            </p:nvGrpSpPr>
            <p:grpSpPr>
              <a:xfrm>
                <a:off x="9421091" y="1498411"/>
                <a:ext cx="1591055" cy="230832"/>
                <a:chOff x="9421091" y="1498411"/>
                <a:chExt cx="1591055" cy="230832"/>
              </a:xfrm>
            </p:grpSpPr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6ED40880-8FDE-446D-9539-1A1D842F4EEC}"/>
                    </a:ext>
                  </a:extLst>
                </p:cNvPr>
                <p:cNvSpPr/>
                <p:nvPr/>
              </p:nvSpPr>
              <p:spPr>
                <a:xfrm>
                  <a:off x="9421091" y="1559947"/>
                  <a:ext cx="103909" cy="94088"/>
                </a:xfrm>
                <a:prstGeom prst="flowChartConnector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E47AD6C-251C-4C24-B9E2-FB609FCB899E}"/>
                    </a:ext>
                  </a:extLst>
                </p:cNvPr>
                <p:cNvSpPr txBox="1"/>
                <p:nvPr/>
              </p:nvSpPr>
              <p:spPr>
                <a:xfrm>
                  <a:off x="9554696" y="1498411"/>
                  <a:ext cx="145745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>
                      <a:solidFill>
                        <a:srgbClr val="2A3F5F"/>
                      </a:solidFill>
                    </a:rPr>
                    <a:t>NWP output (hourly mean)</a:t>
                  </a:r>
                  <a:endParaRPr lang="nl-NL" sz="900" dirty="0">
                    <a:solidFill>
                      <a:srgbClr val="2A3F5F"/>
                    </a:solidFill>
                  </a:endParaRPr>
                </a:p>
              </p:txBody>
            </p:sp>
          </p:grpSp>
        </p:grp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6F6A8FC2-0E1B-48D1-A97D-5A85545915CA}"/>
                </a:ext>
              </a:extLst>
            </p:cNvPr>
            <p:cNvSpPr/>
            <p:nvPr/>
          </p:nvSpPr>
          <p:spPr>
            <a:xfrm>
              <a:off x="10370127" y="2936305"/>
              <a:ext cx="103909" cy="94088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47F15D06-1AB9-467A-B6BC-CC2D96481E30}"/>
                </a:ext>
              </a:extLst>
            </p:cNvPr>
            <p:cNvSpPr/>
            <p:nvPr/>
          </p:nvSpPr>
          <p:spPr>
            <a:xfrm>
              <a:off x="10148455" y="4449914"/>
              <a:ext cx="103909" cy="94088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EA66BE9-418C-474F-BF57-E9BD5B0DD085}"/>
              </a:ext>
            </a:extLst>
          </p:cNvPr>
          <p:cNvSpPr txBox="1"/>
          <p:nvPr/>
        </p:nvSpPr>
        <p:spPr>
          <a:xfrm>
            <a:off x="786678" y="3849749"/>
            <a:ext cx="46577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Data:</a:t>
            </a:r>
          </a:p>
          <a:p>
            <a:pPr marL="285750" indent="-285750">
              <a:buFontTx/>
              <a:buChar char="-"/>
            </a:pPr>
            <a:r>
              <a:rPr lang="en-US" dirty="0"/>
              <a:t>1 year of 1-minute GHI observations at 19 locations in NL</a:t>
            </a:r>
          </a:p>
          <a:p>
            <a:pPr marL="285750" indent="-285750">
              <a:buFontTx/>
              <a:buChar char="-"/>
            </a:pPr>
            <a:r>
              <a:rPr lang="en-US" dirty="0"/>
              <a:t>Harmonie Arome day-ahead NWP output ~20 predictors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44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24">
            <a:extLst>
              <a:ext uri="{FF2B5EF4-FFF2-40B4-BE49-F238E27FC236}">
                <a16:creationId xmlns:a16="http://schemas.microsoft.com/office/drawing/2014/main" id="{D8FE6C99-FBF1-4AEF-9903-ED6539BE74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640" y="1579246"/>
            <a:ext cx="6972142" cy="3812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DE7DC2-D48E-457C-8087-C6AB30F1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12581"/>
            <a:ext cx="10515600" cy="1325563"/>
          </a:xfrm>
        </p:spPr>
        <p:txBody>
          <a:bodyPr/>
          <a:lstStyle/>
          <a:p>
            <a:r>
              <a:rPr lang="en-US" dirty="0"/>
              <a:t>Highlights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56689-25D2-4216-8920-C5DBFBB9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EB313-403D-4961-9B8A-919A9C8C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7</a:t>
            </a:fld>
            <a:endParaRPr lang="nl-NL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3B0B82-6DB9-4085-B582-ED55695A1E2B}"/>
              </a:ext>
            </a:extLst>
          </p:cNvPr>
          <p:cNvSpPr txBox="1">
            <a:spLocks/>
          </p:cNvSpPr>
          <p:nvPr/>
        </p:nvSpPr>
        <p:spPr>
          <a:xfrm>
            <a:off x="8077200" y="1565672"/>
            <a:ext cx="41148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If the NWP was incorrect, </a:t>
            </a:r>
            <a:br>
              <a:rPr lang="en-US" sz="1800" dirty="0"/>
            </a:br>
            <a:r>
              <a:rPr lang="en-US" sz="1800" dirty="0"/>
              <a:t>the post-processing is incorrect</a:t>
            </a:r>
            <a:endParaRPr lang="nl-NL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02111-8AE0-440C-80B8-A46964B23F1E}"/>
              </a:ext>
            </a:extLst>
          </p:cNvPr>
          <p:cNvSpPr/>
          <p:nvPr/>
        </p:nvSpPr>
        <p:spPr>
          <a:xfrm>
            <a:off x="2790825" y="1457325"/>
            <a:ext cx="3762375" cy="1971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EAD946-E941-4DFF-858A-24BE460B66E6}"/>
              </a:ext>
            </a:extLst>
          </p:cNvPr>
          <p:cNvSpPr/>
          <p:nvPr/>
        </p:nvSpPr>
        <p:spPr>
          <a:xfrm>
            <a:off x="833438" y="3387013"/>
            <a:ext cx="5957887" cy="1971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023F70-087E-4C14-978A-798F86EA4F8B}"/>
              </a:ext>
            </a:extLst>
          </p:cNvPr>
          <p:cNvSpPr txBox="1">
            <a:spLocks/>
          </p:cNvSpPr>
          <p:nvPr/>
        </p:nvSpPr>
        <p:spPr>
          <a:xfrm>
            <a:off x="8077200" y="3629620"/>
            <a:ext cx="41148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For the corrected NWP, </a:t>
            </a:r>
            <a:br>
              <a:rPr lang="en-US" sz="1800" dirty="0"/>
            </a:br>
            <a:r>
              <a:rPr lang="en-US" sz="1800" dirty="0"/>
              <a:t>the post-processing is (more) correct</a:t>
            </a:r>
            <a:endParaRPr lang="nl-NL" sz="1800" dirty="0"/>
          </a:p>
        </p:txBody>
      </p:sp>
      <p:pic>
        <p:nvPicPr>
          <p:cNvPr id="21" name="Graphic 2">
            <a:extLst>
              <a:ext uri="{FF2B5EF4-FFF2-40B4-BE49-F238E27FC236}">
                <a16:creationId xmlns:a16="http://schemas.microsoft.com/office/drawing/2014/main" id="{E95AEA9E-5305-412E-ACDF-44066AB81F0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1215" y="3011487"/>
            <a:ext cx="2924175" cy="301942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D522023-356C-4845-BDBE-9E8A0CF239AD}"/>
              </a:ext>
            </a:extLst>
          </p:cNvPr>
          <p:cNvSpPr txBox="1">
            <a:spLocks/>
          </p:cNvSpPr>
          <p:nvPr/>
        </p:nvSpPr>
        <p:spPr>
          <a:xfrm>
            <a:off x="8065390" y="5199460"/>
            <a:ext cx="41148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Even if only trained on one location, </a:t>
            </a:r>
            <a:br>
              <a:rPr lang="en-US" sz="1800" dirty="0"/>
            </a:br>
            <a:r>
              <a:rPr lang="en-US" sz="1800" dirty="0"/>
              <a:t>results can be generalized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2269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1E264-89EF-43F3-99FD-8803510B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EGU 2022 - FPM Kreuwel, CC van Heerwaarden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7F2B9-6CA1-4BFA-B963-4C173B96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BA88-2D1A-4780-8891-EA05D9788542}" type="slidenum">
              <a:rPr lang="nl-NL" smtClean="0"/>
              <a:t>8</a:t>
            </a:fld>
            <a:endParaRPr lang="nl-N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64FD67-C760-4534-97C2-8779C606BB77}"/>
              </a:ext>
            </a:extLst>
          </p:cNvPr>
          <p:cNvGrpSpPr/>
          <p:nvPr/>
        </p:nvGrpSpPr>
        <p:grpSpPr>
          <a:xfrm>
            <a:off x="775045" y="817485"/>
            <a:ext cx="10071043" cy="4711298"/>
            <a:chOff x="66675" y="-340996"/>
            <a:chExt cx="6735411" cy="2550795"/>
          </a:xfrm>
        </p:grpSpPr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3C544CAD-2D23-41FC-A2B5-DF9BC8307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401002" y="856615"/>
              <a:ext cx="1211580" cy="276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Irradiance [W/m</a:t>
              </a:r>
              <a:r>
                <a:rPr lang="en-US" sz="1100" baseline="30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]</a:t>
              </a:r>
              <a:endParaRPr lang="nl-N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CC8527-D488-4E0B-AFE2-F2F3069CCACF}"/>
                </a:ext>
              </a:extLst>
            </p:cNvPr>
            <p:cNvGrpSpPr/>
            <p:nvPr/>
          </p:nvGrpSpPr>
          <p:grpSpPr>
            <a:xfrm>
              <a:off x="4172974" y="-340996"/>
              <a:ext cx="2629112" cy="2550795"/>
              <a:chOff x="-218051" y="-493396"/>
              <a:chExt cx="2629112" cy="2550795"/>
            </a:xfrm>
          </p:grpSpPr>
          <p:pic>
            <p:nvPicPr>
              <p:cNvPr id="9" name="Picture 8" descr="Dynamic and Sophisticated Graphs Made Easy with SigmaPlot!">
                <a:extLst>
                  <a:ext uri="{FF2B5EF4-FFF2-40B4-BE49-F238E27FC236}">
                    <a16:creationId xmlns:a16="http://schemas.microsoft.com/office/drawing/2014/main" id="{8463849D-4678-4761-8F63-C81C91C926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26" t="14178" r="8039" b="3033"/>
              <a:stretch/>
            </p:blipFill>
            <p:spPr bwMode="auto">
              <a:xfrm>
                <a:off x="-74653" y="-421144"/>
                <a:ext cx="2248964" cy="247854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F0166F97-1DC9-4BC2-A610-0F9F41176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393981">
                <a:off x="-218051" y="1623099"/>
                <a:ext cx="1238551" cy="3583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Irradiance [W/m2]</a:t>
                </a:r>
                <a:endParaRPr lang="nl-NL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0024509D-F175-41DC-8D43-1B7872F8C2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279870">
                <a:off x="1146883" y="1524298"/>
                <a:ext cx="1264178" cy="3447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[hour]</a:t>
                </a:r>
                <a:endParaRPr lang="nl-NL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9C42DAE2-183C-4893-A823-6A9BAB3AED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511855" y="100160"/>
                <a:ext cx="1463337" cy="276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Probability Density [-]</a:t>
                </a:r>
                <a:endParaRPr lang="nl-NL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0CA1A73-79AB-43FE-B586-C0A98C91AC44}"/>
              </a:ext>
            </a:extLst>
          </p:cNvPr>
          <p:cNvSpPr/>
          <p:nvPr/>
        </p:nvSpPr>
        <p:spPr>
          <a:xfrm>
            <a:off x="5351438" y="2879420"/>
            <a:ext cx="1467915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research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C6FD50-B75C-42CD-B0C5-A9FDC5E03744}"/>
              </a:ext>
            </a:extLst>
          </p:cNvPr>
          <p:cNvGrpSpPr/>
          <p:nvPr/>
        </p:nvGrpSpPr>
        <p:grpSpPr>
          <a:xfrm>
            <a:off x="1049099" y="1034911"/>
            <a:ext cx="4713720" cy="4079833"/>
            <a:chOff x="1830149" y="1371522"/>
            <a:chExt cx="4713720" cy="4079833"/>
          </a:xfrm>
        </p:grpSpPr>
        <p:pic>
          <p:nvPicPr>
            <p:cNvPr id="15" name="Picture 2" descr="\\fspaka02\userdata7a$\al11943\Documents\Aanvraag\wps\Screen Shot 2018-06-15 at 15.17.40.png">
              <a:extLst>
                <a:ext uri="{FF2B5EF4-FFF2-40B4-BE49-F238E27FC236}">
                  <a16:creationId xmlns:a16="http://schemas.microsoft.com/office/drawing/2014/main" id="{62115CEE-4C39-420E-B365-D42CA14084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3" t="36200" r="28664" b="18458"/>
            <a:stretch/>
          </p:blipFill>
          <p:spPr bwMode="auto">
            <a:xfrm>
              <a:off x="1830149" y="1586205"/>
              <a:ext cx="4093550" cy="386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2F3A7C8-1E3C-406A-96F7-A5C9D9134F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86" t="28690" r="9653" b="66398"/>
            <a:stretch/>
          </p:blipFill>
          <p:spPr bwMode="auto">
            <a:xfrm>
              <a:off x="4597193" y="1371522"/>
              <a:ext cx="1946676" cy="599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CF5718A-C0C3-4EE7-A84C-C1430DED0D49}"/>
              </a:ext>
            </a:extLst>
          </p:cNvPr>
          <p:cNvSpPr txBox="1"/>
          <p:nvPr/>
        </p:nvSpPr>
        <p:spPr>
          <a:xfrm>
            <a:off x="179779" y="5381593"/>
            <a:ext cx="11811232" cy="1043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Thanks! </a:t>
            </a:r>
            <a:b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Kilian Bakker 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providing the HARMONIE-AROME data set used in this work</a:t>
            </a:r>
            <a:b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Martin Janssens 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WUR for thinking along on interpreting the ML model results </a:t>
            </a:r>
            <a:br>
              <a:rPr lang="en-GB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 Maarten van Doorn 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Alliander for his help with </a:t>
            </a:r>
            <a:r>
              <a:rPr lang="en-GB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sklearn</a:t>
            </a:r>
            <a:endParaRPr lang="nl-N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work is part of the research programme Industrial Doctorates with project number NWA.ID.17.051, which is financed by the Dutch Research Council (NWO), Alliander N.V. and Wageningen University &amp; Research.</a:t>
            </a:r>
            <a:endParaRPr lang="nl-N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0CE14A-450A-4419-9BB3-138D418F5CEE}"/>
              </a:ext>
            </a:extLst>
          </p:cNvPr>
          <p:cNvSpPr txBox="1"/>
          <p:nvPr/>
        </p:nvSpPr>
        <p:spPr>
          <a:xfrm>
            <a:off x="426723" y="162894"/>
            <a:ext cx="89689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work:</a:t>
            </a:r>
          </a:p>
          <a:p>
            <a:r>
              <a:rPr lang="en-US" dirty="0"/>
              <a:t>Truly forecast pdf of 1min irradiance based on operationally available, day-ahead NWP output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FAEFE7-8EED-4FD2-9AE2-5F84EFDB40E4}"/>
              </a:ext>
            </a:extLst>
          </p:cNvPr>
          <p:cNvSpPr txBox="1"/>
          <p:nvPr/>
        </p:nvSpPr>
        <p:spPr>
          <a:xfrm>
            <a:off x="9625505" y="5690883"/>
            <a:ext cx="2365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Frank.Kreuwel@wur.nl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00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60692-D19D-42C9-9E8A-F000B7AF0891}"/>
              </a:ext>
            </a:extLst>
          </p:cNvPr>
          <p:cNvSpPr txBox="1"/>
          <p:nvPr/>
        </p:nvSpPr>
        <p:spPr>
          <a:xfrm>
            <a:off x="630936" y="457200"/>
            <a:ext cx="4343400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>
                <a:latin typeface="+mj-lt"/>
                <a:ea typeface="+mj-ea"/>
                <a:cs typeface="+mj-cs"/>
              </a:rPr>
              <a:t>How can we tailor weather forecasts to fit the solar PV needs?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4A430-CBF2-4C1E-929A-276E143F5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1263" y="457200"/>
            <a:ext cx="6007608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8900" indent="0" defTabSz="914400">
              <a:lnSpc>
                <a:spcPct val="90000"/>
              </a:lnSpc>
              <a:buNone/>
            </a:pPr>
            <a:r>
              <a:rPr lang="en-US" sz="2200" dirty="0"/>
              <a:t>Post-processing NWP output using AI</a:t>
            </a:r>
          </a:p>
          <a:p>
            <a:pPr marL="88900" indent="0" defTabSz="914400">
              <a:lnSpc>
                <a:spcPct val="90000"/>
              </a:lnSpc>
              <a:buNone/>
            </a:pPr>
            <a:r>
              <a:rPr lang="en-US" sz="2200" dirty="0"/>
              <a:t>2 years of Harmonie output -&gt; 1 min irradiance variability forecasts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9302BB4B-8D2D-44ED-A288-5A085787E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0605"/>
          <a:stretch/>
        </p:blipFill>
        <p:spPr bwMode="auto">
          <a:xfrm>
            <a:off x="6743734" y="2386584"/>
            <a:ext cx="3602666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44E108A-6E29-4331-ABED-16A381174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789" y="2386584"/>
            <a:ext cx="3618526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AC2442A9-C1D1-4054-AEEB-26686EE37961}"/>
              </a:ext>
            </a:extLst>
          </p:cNvPr>
          <p:cNvSpPr/>
          <p:nvPr/>
        </p:nvSpPr>
        <p:spPr>
          <a:xfrm>
            <a:off x="5239511" y="3883068"/>
            <a:ext cx="1037031" cy="588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565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Widescreen</PresentationFormat>
  <Paragraphs>75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nexussans</vt:lpstr>
      <vt:lpstr>Office Theme</vt:lpstr>
      <vt:lpstr>Forecasting day-ahead 1-minute irradiance variability from NWP output</vt:lpstr>
      <vt:lpstr>PowerPoint Presentation</vt:lpstr>
      <vt:lpstr>PowerPoint Presentation</vt:lpstr>
      <vt:lpstr>PowerPoint Presentation</vt:lpstr>
      <vt:lpstr>The state of the art</vt:lpstr>
      <vt:lpstr>Method</vt:lpstr>
      <vt:lpstr>Highlights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Kreuwel</dc:creator>
  <cp:lastModifiedBy>Frank Kreuwel</cp:lastModifiedBy>
  <cp:revision>4</cp:revision>
  <dcterms:created xsi:type="dcterms:W3CDTF">2022-04-19T12:39:38Z</dcterms:created>
  <dcterms:modified xsi:type="dcterms:W3CDTF">2022-05-24T16:43:55Z</dcterms:modified>
</cp:coreProperties>
</file>