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4"/>
  </p:notesMasterIdLst>
  <p:handoutMasterIdLst>
    <p:handoutMasterId r:id="rId15"/>
  </p:handoutMasterIdLst>
  <p:sldIdLst>
    <p:sldId id="256" r:id="rId2"/>
    <p:sldId id="279" r:id="rId3"/>
    <p:sldId id="271" r:id="rId4"/>
    <p:sldId id="259" r:id="rId5"/>
    <p:sldId id="260" r:id="rId6"/>
    <p:sldId id="273" r:id="rId7"/>
    <p:sldId id="272" r:id="rId8"/>
    <p:sldId id="274" r:id="rId9"/>
    <p:sldId id="275" r:id="rId10"/>
    <p:sldId id="276" r:id="rId11"/>
    <p:sldId id="265" r:id="rId12"/>
    <p:sldId id="27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8"/>
    <p:restoredTop sz="95761"/>
  </p:normalViewPr>
  <p:slideViewPr>
    <p:cSldViewPr snapToGrid="0" snapToObjects="1">
      <p:cViewPr varScale="1">
        <p:scale>
          <a:sx n="101" d="100"/>
          <a:sy n="101" d="100"/>
        </p:scale>
        <p:origin x="760"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3" d="100"/>
          <a:sy n="83" d="100"/>
        </p:scale>
        <p:origin x="399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iliassloudiyi/Library/Mobile%20Documents/com~apple~CloudDocs/Ph.D/EGU%202022/Cereal_produc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iliassloudiyi/Library/Mobile%20Documents/com~apple~CloudDocs/Ph.D/EGU%202022/Synthe&#768;se_Caraib%20org%20new%20sys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iliassloudiyi/Library/Mobile%20Documents/com~apple~CloudDocs/Ph.D/EGU%202022/Synthe&#768;se_Caraib%20org%20new%20sys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iliassloudiyi/Med_cordex_CNRM_85/Med_cordex_CNRM.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[Cereal_production.xlsx]Sheet1!PivotTable1</c:name>
    <c:fmtId val="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Partitioning</a:t>
            </a:r>
            <a:r>
              <a:rPr lang="en-US" baseline="0" dirty="0"/>
              <a:t> of cereal area by agro-ecological zones (Average of 1990 to 2011)</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MA"/>
        </a:p>
      </c:txPr>
    </c:title>
    <c:autoTitleDeleted val="0"/>
    <c:pivotFmts>
      <c:pivotFmt>
        <c:idx val="0"/>
        <c:spPr>
          <a:solidFill>
            <a:schemeClr val="accent1">
              <a:lumMod val="60000"/>
              <a:lumOff val="40000"/>
            </a:schemeClr>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F17DF0"/>
          </a:solidFill>
          <a:ln>
            <a:noFill/>
          </a:ln>
          <a:effectLst/>
        </c:spPr>
        <c:marker>
          <c:symbol val="circle"/>
          <c:size val="5"/>
          <c:spPr>
            <a:solidFill>
              <a:schemeClr val="accent5"/>
            </a:solidFill>
            <a:ln w="9525">
              <a:solidFill>
                <a:schemeClr val="accent5"/>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rgbClr val="F17DF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lumMod val="60000"/>
              <a:lumOff val="40000"/>
            </a:schemeClr>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3"/>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rgbClr val="F17DF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Sheet1!$C$33:$C$34</c:f>
              <c:strCache>
                <c:ptCount val="1"/>
                <c:pt idx="0">
                  <c:v>Favorable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Sheet1!$B$35:$B$37</c:f>
              <c:strCache>
                <c:ptCount val="3"/>
                <c:pt idx="0">
                  <c:v>Soft Wheat</c:v>
                </c:pt>
                <c:pt idx="1">
                  <c:v>Durum Wheat</c:v>
                </c:pt>
                <c:pt idx="2">
                  <c:v>Barley</c:v>
                </c:pt>
              </c:strCache>
            </c:strRef>
          </c:cat>
          <c:val>
            <c:numRef>
              <c:f>Sheet1!$C$35:$C$37</c:f>
              <c:numCache>
                <c:formatCode>0%</c:formatCode>
                <c:ptCount val="3"/>
                <c:pt idx="0">
                  <c:v>0.46</c:v>
                </c:pt>
                <c:pt idx="1">
                  <c:v>0.39</c:v>
                </c:pt>
                <c:pt idx="2">
                  <c:v>0.17</c:v>
                </c:pt>
              </c:numCache>
            </c:numRef>
          </c:val>
          <c:extLst>
            <c:ext xmlns:c16="http://schemas.microsoft.com/office/drawing/2014/chart" uri="{C3380CC4-5D6E-409C-BE32-E72D297353CC}">
              <c16:uniqueId val="{00000000-469A-D246-8F02-F388D8FC33CE}"/>
            </c:ext>
          </c:extLst>
        </c:ser>
        <c:ser>
          <c:idx val="1"/>
          <c:order val="1"/>
          <c:tx>
            <c:strRef>
              <c:f>Sheet1!$D$33:$D$34</c:f>
              <c:strCache>
                <c:ptCount val="1"/>
                <c:pt idx="0">
                  <c:v>Intermediate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Sheet1!$B$35:$B$37</c:f>
              <c:strCache>
                <c:ptCount val="3"/>
                <c:pt idx="0">
                  <c:v>Soft Wheat</c:v>
                </c:pt>
                <c:pt idx="1">
                  <c:v>Durum Wheat</c:v>
                </c:pt>
                <c:pt idx="2">
                  <c:v>Barley</c:v>
                </c:pt>
              </c:strCache>
            </c:strRef>
          </c:cat>
          <c:val>
            <c:numRef>
              <c:f>Sheet1!$D$35:$D$37</c:f>
              <c:numCache>
                <c:formatCode>0%</c:formatCode>
                <c:ptCount val="3"/>
                <c:pt idx="0">
                  <c:v>0.13</c:v>
                </c:pt>
                <c:pt idx="1">
                  <c:v>0.23</c:v>
                </c:pt>
                <c:pt idx="2">
                  <c:v>0.18</c:v>
                </c:pt>
              </c:numCache>
            </c:numRef>
          </c:val>
          <c:extLst>
            <c:ext xmlns:c16="http://schemas.microsoft.com/office/drawing/2014/chart" uri="{C3380CC4-5D6E-409C-BE32-E72D297353CC}">
              <c16:uniqueId val="{00000001-469A-D246-8F02-F388D8FC33CE}"/>
            </c:ext>
          </c:extLst>
        </c:ser>
        <c:ser>
          <c:idx val="2"/>
          <c:order val="2"/>
          <c:tx>
            <c:strRef>
              <c:f>Sheet1!$E$33:$E$34</c:f>
              <c:strCache>
                <c:ptCount val="1"/>
                <c:pt idx="0">
                  <c:v>Mountain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Sheet1!$B$35:$B$37</c:f>
              <c:strCache>
                <c:ptCount val="3"/>
                <c:pt idx="0">
                  <c:v>Soft Wheat</c:v>
                </c:pt>
                <c:pt idx="1">
                  <c:v>Durum Wheat</c:v>
                </c:pt>
                <c:pt idx="2">
                  <c:v>Barley</c:v>
                </c:pt>
              </c:strCache>
            </c:strRef>
          </c:cat>
          <c:val>
            <c:numRef>
              <c:f>Sheet1!$E$35:$E$37</c:f>
              <c:numCache>
                <c:formatCode>0%</c:formatCode>
                <c:ptCount val="3"/>
                <c:pt idx="0">
                  <c:v>0.13</c:v>
                </c:pt>
                <c:pt idx="1">
                  <c:v>0.12</c:v>
                </c:pt>
                <c:pt idx="2">
                  <c:v>0.08</c:v>
                </c:pt>
              </c:numCache>
            </c:numRef>
          </c:val>
          <c:extLst>
            <c:ext xmlns:c16="http://schemas.microsoft.com/office/drawing/2014/chart" uri="{C3380CC4-5D6E-409C-BE32-E72D297353CC}">
              <c16:uniqueId val="{00000002-469A-D246-8F02-F388D8FC33CE}"/>
            </c:ext>
          </c:extLst>
        </c:ser>
        <c:ser>
          <c:idx val="3"/>
          <c:order val="3"/>
          <c:tx>
            <c:strRef>
              <c:f>Sheet1!$F$33:$F$34</c:f>
              <c:strCache>
                <c:ptCount val="1"/>
                <c:pt idx="0">
                  <c:v>Saharan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Sheet1!$B$35:$B$37</c:f>
              <c:strCache>
                <c:ptCount val="3"/>
                <c:pt idx="0">
                  <c:v>Soft Wheat</c:v>
                </c:pt>
                <c:pt idx="1">
                  <c:v>Durum Wheat</c:v>
                </c:pt>
                <c:pt idx="2">
                  <c:v>Barley</c:v>
                </c:pt>
              </c:strCache>
            </c:strRef>
          </c:cat>
          <c:val>
            <c:numRef>
              <c:f>Sheet1!$F$35:$F$37</c:f>
              <c:numCache>
                <c:formatCode>0%</c:formatCode>
                <c:ptCount val="3"/>
                <c:pt idx="0">
                  <c:v>0.03</c:v>
                </c:pt>
                <c:pt idx="1">
                  <c:v>0.02</c:v>
                </c:pt>
                <c:pt idx="2">
                  <c:v>0.06</c:v>
                </c:pt>
              </c:numCache>
            </c:numRef>
          </c:val>
          <c:extLst>
            <c:ext xmlns:c16="http://schemas.microsoft.com/office/drawing/2014/chart" uri="{C3380CC4-5D6E-409C-BE32-E72D297353CC}">
              <c16:uniqueId val="{00000003-469A-D246-8F02-F388D8FC33CE}"/>
            </c:ext>
          </c:extLst>
        </c:ser>
        <c:ser>
          <c:idx val="4"/>
          <c:order val="4"/>
          <c:tx>
            <c:strRef>
              <c:f>Sheet1!$G$33:$G$34</c:f>
              <c:strCache>
                <c:ptCount val="1"/>
                <c:pt idx="0">
                  <c:v>Unfavorable East</c:v>
                </c:pt>
              </c:strCache>
            </c:strRef>
          </c:tx>
          <c:spPr>
            <a:solidFill>
              <a:srgbClr val="F17D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Sheet1!$B$35:$B$37</c:f>
              <c:strCache>
                <c:ptCount val="3"/>
                <c:pt idx="0">
                  <c:v>Soft Wheat</c:v>
                </c:pt>
                <c:pt idx="1">
                  <c:v>Durum Wheat</c:v>
                </c:pt>
                <c:pt idx="2">
                  <c:v>Barley</c:v>
                </c:pt>
              </c:strCache>
            </c:strRef>
          </c:cat>
          <c:val>
            <c:numRef>
              <c:f>Sheet1!$G$35:$G$37</c:f>
              <c:numCache>
                <c:formatCode>0%</c:formatCode>
                <c:ptCount val="3"/>
                <c:pt idx="0">
                  <c:v>7.0000000000000007E-2</c:v>
                </c:pt>
                <c:pt idx="1">
                  <c:v>0.05</c:v>
                </c:pt>
                <c:pt idx="2">
                  <c:v>0.15</c:v>
                </c:pt>
              </c:numCache>
            </c:numRef>
          </c:val>
          <c:extLst>
            <c:ext xmlns:c16="http://schemas.microsoft.com/office/drawing/2014/chart" uri="{C3380CC4-5D6E-409C-BE32-E72D297353CC}">
              <c16:uniqueId val="{00000004-469A-D246-8F02-F388D8FC33CE}"/>
            </c:ext>
          </c:extLst>
        </c:ser>
        <c:ser>
          <c:idx val="5"/>
          <c:order val="5"/>
          <c:tx>
            <c:strRef>
              <c:f>Sheet1!$H$33:$H$34</c:f>
              <c:strCache>
                <c:ptCount val="1"/>
                <c:pt idx="0">
                  <c:v>Unfavorable South</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Sheet1!$B$35:$B$37</c:f>
              <c:strCache>
                <c:ptCount val="3"/>
                <c:pt idx="0">
                  <c:v>Soft Wheat</c:v>
                </c:pt>
                <c:pt idx="1">
                  <c:v>Durum Wheat</c:v>
                </c:pt>
                <c:pt idx="2">
                  <c:v>Barley</c:v>
                </c:pt>
              </c:strCache>
            </c:strRef>
          </c:cat>
          <c:val>
            <c:numRef>
              <c:f>Sheet1!$H$35:$H$37</c:f>
              <c:numCache>
                <c:formatCode>0%</c:formatCode>
                <c:ptCount val="3"/>
                <c:pt idx="0">
                  <c:v>0.18</c:v>
                </c:pt>
                <c:pt idx="1">
                  <c:v>0.19</c:v>
                </c:pt>
                <c:pt idx="2">
                  <c:v>0.36</c:v>
                </c:pt>
              </c:numCache>
            </c:numRef>
          </c:val>
          <c:extLst>
            <c:ext xmlns:c16="http://schemas.microsoft.com/office/drawing/2014/chart" uri="{C3380CC4-5D6E-409C-BE32-E72D297353CC}">
              <c16:uniqueId val="{00000005-469A-D246-8F02-F388D8FC33CE}"/>
            </c:ext>
          </c:extLst>
        </c:ser>
        <c:dLbls>
          <c:dLblPos val="ctr"/>
          <c:showLegendKey val="0"/>
          <c:showVal val="1"/>
          <c:showCatName val="0"/>
          <c:showSerName val="0"/>
          <c:showPercent val="0"/>
          <c:showBubbleSize val="0"/>
        </c:dLbls>
        <c:gapWidth val="150"/>
        <c:overlap val="100"/>
        <c:axId val="1026301120"/>
        <c:axId val="508165936"/>
      </c:barChart>
      <c:catAx>
        <c:axId val="102630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MA"/>
          </a:p>
        </c:txPr>
        <c:crossAx val="508165936"/>
        <c:crosses val="autoZero"/>
        <c:auto val="1"/>
        <c:lblAlgn val="ctr"/>
        <c:lblOffset val="100"/>
        <c:noMultiLvlLbl val="0"/>
      </c:catAx>
      <c:valAx>
        <c:axId val="508165936"/>
        <c:scaling>
          <c:orientation val="minMax"/>
          <c:max val="1"/>
        </c:scaling>
        <c:delete val="0"/>
        <c:axPos val="l"/>
        <c:majorGridlines>
          <c:spPr>
            <a:ln w="9525" cap="flat" cmpd="sng" algn="ctr">
              <a:solidFill>
                <a:schemeClr val="accent1">
                  <a:alpha val="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MA"/>
          </a:p>
        </c:txPr>
        <c:crossAx val="10263011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M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A"/>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[Synthèse_Caraib org new syst.xlsx]Summary!PivotTable1</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Coefficients of determination (R²) of regression models of the three main cereals at the agro-ecological zone level. </a:t>
            </a:r>
            <a:endParaRPr lang="en-MA"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MA"/>
        </a:p>
      </c:txPr>
    </c:title>
    <c:autoTitleDeleted val="0"/>
    <c:pivotFmts>
      <c:pivotFmt>
        <c:idx val="0"/>
        <c:spPr>
          <a:solidFill>
            <a:schemeClr val="accent6"/>
          </a:solidFill>
          <a:ln>
            <a:noFill/>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solidFill>
          <a:ln>
            <a:noFill/>
          </a:ln>
          <a:effectLst/>
        </c:spPr>
        <c:marker>
          <c:symbol val="circle"/>
          <c:size val="5"/>
          <c:spPr>
            <a:solidFill>
              <a:schemeClr val="accent5"/>
            </a:solidFill>
            <a:ln w="9525">
              <a:solidFill>
                <a:schemeClr val="accent5"/>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Summary!$K$3:$K$4</c:f>
              <c:strCache>
                <c:ptCount val="1"/>
                <c:pt idx="0">
                  <c:v>Barley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Summary!$J$5:$J$10</c:f>
              <c:strCache>
                <c:ptCount val="6"/>
                <c:pt idx="0">
                  <c:v>Favorable  </c:v>
                </c:pt>
                <c:pt idx="1">
                  <c:v>Unfavorable East</c:v>
                </c:pt>
                <c:pt idx="2">
                  <c:v>Unfavorable South</c:v>
                </c:pt>
                <c:pt idx="3">
                  <c:v>Intermediate</c:v>
                </c:pt>
                <c:pt idx="4">
                  <c:v>Mountain</c:v>
                </c:pt>
                <c:pt idx="5">
                  <c:v>Saharan</c:v>
                </c:pt>
              </c:strCache>
            </c:strRef>
          </c:cat>
          <c:val>
            <c:numRef>
              <c:f>Summary!$K$5:$K$10</c:f>
              <c:numCache>
                <c:formatCode>0%</c:formatCode>
                <c:ptCount val="6"/>
                <c:pt idx="0">
                  <c:v>0.63742172852069767</c:v>
                </c:pt>
                <c:pt idx="1">
                  <c:v>0.42365521137303314</c:v>
                </c:pt>
                <c:pt idx="2">
                  <c:v>0.80435857934598987</c:v>
                </c:pt>
                <c:pt idx="3">
                  <c:v>0.9349189290273473</c:v>
                </c:pt>
                <c:pt idx="4">
                  <c:v>0.80210583336784558</c:v>
                </c:pt>
                <c:pt idx="5">
                  <c:v>0.53691221910008746</c:v>
                </c:pt>
              </c:numCache>
            </c:numRef>
          </c:val>
          <c:extLst>
            <c:ext xmlns:c16="http://schemas.microsoft.com/office/drawing/2014/chart" uri="{C3380CC4-5D6E-409C-BE32-E72D297353CC}">
              <c16:uniqueId val="{00000000-C2F8-314A-BA69-762C428CAC2B}"/>
            </c:ext>
          </c:extLst>
        </c:ser>
        <c:ser>
          <c:idx val="1"/>
          <c:order val="1"/>
          <c:tx>
            <c:strRef>
              <c:f>Summary!$L$3:$L$4</c:f>
              <c:strCache>
                <c:ptCount val="1"/>
                <c:pt idx="0">
                  <c:v>Durum Wheat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Summary!$J$5:$J$10</c:f>
              <c:strCache>
                <c:ptCount val="6"/>
                <c:pt idx="0">
                  <c:v>Favorable  </c:v>
                </c:pt>
                <c:pt idx="1">
                  <c:v>Unfavorable East</c:v>
                </c:pt>
                <c:pt idx="2">
                  <c:v>Unfavorable South</c:v>
                </c:pt>
                <c:pt idx="3">
                  <c:v>Intermediate</c:v>
                </c:pt>
                <c:pt idx="4">
                  <c:v>Mountain</c:v>
                </c:pt>
                <c:pt idx="5">
                  <c:v>Saharan</c:v>
                </c:pt>
              </c:strCache>
            </c:strRef>
          </c:cat>
          <c:val>
            <c:numRef>
              <c:f>Summary!$L$5:$L$10</c:f>
              <c:numCache>
                <c:formatCode>0%</c:formatCode>
                <c:ptCount val="6"/>
                <c:pt idx="0">
                  <c:v>0.55170435955915775</c:v>
                </c:pt>
                <c:pt idx="1">
                  <c:v>0.53463276131602666</c:v>
                </c:pt>
                <c:pt idx="2">
                  <c:v>0.67688959191274933</c:v>
                </c:pt>
                <c:pt idx="3">
                  <c:v>0.87367147616920193</c:v>
                </c:pt>
                <c:pt idx="4">
                  <c:v>0.88490017379330488</c:v>
                </c:pt>
                <c:pt idx="5">
                  <c:v>0.42518320204364995</c:v>
                </c:pt>
              </c:numCache>
            </c:numRef>
          </c:val>
          <c:extLst>
            <c:ext xmlns:c16="http://schemas.microsoft.com/office/drawing/2014/chart" uri="{C3380CC4-5D6E-409C-BE32-E72D297353CC}">
              <c16:uniqueId val="{00000001-C2F8-314A-BA69-762C428CAC2B}"/>
            </c:ext>
          </c:extLst>
        </c:ser>
        <c:ser>
          <c:idx val="2"/>
          <c:order val="2"/>
          <c:tx>
            <c:strRef>
              <c:f>Summary!$M$3:$M$4</c:f>
              <c:strCache>
                <c:ptCount val="1"/>
                <c:pt idx="0">
                  <c:v>Soft Wheat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Summary!$J$5:$J$10</c:f>
              <c:strCache>
                <c:ptCount val="6"/>
                <c:pt idx="0">
                  <c:v>Favorable  </c:v>
                </c:pt>
                <c:pt idx="1">
                  <c:v>Unfavorable East</c:v>
                </c:pt>
                <c:pt idx="2">
                  <c:v>Unfavorable South</c:v>
                </c:pt>
                <c:pt idx="3">
                  <c:v>Intermediate</c:v>
                </c:pt>
                <c:pt idx="4">
                  <c:v>Mountain</c:v>
                </c:pt>
                <c:pt idx="5">
                  <c:v>Saharan</c:v>
                </c:pt>
              </c:strCache>
            </c:strRef>
          </c:cat>
          <c:val>
            <c:numRef>
              <c:f>Summary!$M$5:$M$10</c:f>
              <c:numCache>
                <c:formatCode>0%</c:formatCode>
                <c:ptCount val="6"/>
                <c:pt idx="0">
                  <c:v>0.59858349517800313</c:v>
                </c:pt>
                <c:pt idx="1">
                  <c:v>0.57814127510323987</c:v>
                </c:pt>
                <c:pt idx="2">
                  <c:v>0.89446653163619305</c:v>
                </c:pt>
                <c:pt idx="3">
                  <c:v>0.92024610388444239</c:v>
                </c:pt>
                <c:pt idx="4">
                  <c:v>0.88869992901032413</c:v>
                </c:pt>
                <c:pt idx="5">
                  <c:v>0.41740696027354612</c:v>
                </c:pt>
              </c:numCache>
            </c:numRef>
          </c:val>
          <c:extLst>
            <c:ext xmlns:c16="http://schemas.microsoft.com/office/drawing/2014/chart" uri="{C3380CC4-5D6E-409C-BE32-E72D297353CC}">
              <c16:uniqueId val="{00000002-C2F8-314A-BA69-762C428CAC2B}"/>
            </c:ext>
          </c:extLst>
        </c:ser>
        <c:dLbls>
          <c:dLblPos val="outEnd"/>
          <c:showLegendKey val="0"/>
          <c:showVal val="1"/>
          <c:showCatName val="0"/>
          <c:showSerName val="0"/>
          <c:showPercent val="0"/>
          <c:showBubbleSize val="0"/>
        </c:dLbls>
        <c:gapWidth val="182"/>
        <c:axId val="664035104"/>
        <c:axId val="663838320"/>
      </c:barChart>
      <c:catAx>
        <c:axId val="66403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MA"/>
          </a:p>
        </c:txPr>
        <c:crossAx val="663838320"/>
        <c:crosses val="autoZero"/>
        <c:auto val="1"/>
        <c:lblAlgn val="ctr"/>
        <c:lblOffset val="100"/>
        <c:noMultiLvlLbl val="0"/>
      </c:catAx>
      <c:valAx>
        <c:axId val="663838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MA"/>
          </a:p>
        </c:txPr>
        <c:crossAx val="66403510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M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A"/>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[Synthèse_Caraib org new syst.xlsx]Summary!PivotTable2</c:name>
    <c:fmtId val="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Root-mean-square-error</a:t>
            </a:r>
            <a:r>
              <a:rPr lang="en-US" baseline="0" dirty="0"/>
              <a:t> (RMSE) </a:t>
            </a:r>
            <a:r>
              <a:rPr lang="en-US" sz="1400" b="0" i="0" u="none" strike="noStrike" baseline="0" dirty="0">
                <a:effectLst/>
              </a:rPr>
              <a:t>of the three main cereal yield (t/ha) at the agro-ecological zone level  </a:t>
            </a:r>
            <a:r>
              <a:rPr lang="en-US" baseline="0" dirty="0"/>
              <a:t>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MA"/>
        </a:p>
      </c:txPr>
    </c:title>
    <c:autoTitleDeleted val="0"/>
    <c:pivotFmts>
      <c:pivotFmt>
        <c:idx val="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4"/>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dLblPos val="outEnd"/>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Summary!$J$27:$J$28</c:f>
              <c:strCache>
                <c:ptCount val="1"/>
                <c:pt idx="0">
                  <c:v>Barley</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Summary!$I$29:$I$34</c:f>
              <c:strCache>
                <c:ptCount val="6"/>
                <c:pt idx="0">
                  <c:v>Favorable  </c:v>
                </c:pt>
                <c:pt idx="1">
                  <c:v>Unfavorable East</c:v>
                </c:pt>
                <c:pt idx="2">
                  <c:v>Unfavorable South</c:v>
                </c:pt>
                <c:pt idx="3">
                  <c:v>Intermediate</c:v>
                </c:pt>
                <c:pt idx="4">
                  <c:v>Mountain</c:v>
                </c:pt>
                <c:pt idx="5">
                  <c:v>Saharan</c:v>
                </c:pt>
              </c:strCache>
            </c:strRef>
          </c:cat>
          <c:val>
            <c:numRef>
              <c:f>Summary!$J$29:$J$34</c:f>
              <c:numCache>
                <c:formatCode>0.00</c:formatCode>
                <c:ptCount val="6"/>
                <c:pt idx="0">
                  <c:v>0.2524129846875946</c:v>
                </c:pt>
                <c:pt idx="1">
                  <c:v>0.27944209869807102</c:v>
                </c:pt>
                <c:pt idx="2">
                  <c:v>0.24964133843595163</c:v>
                </c:pt>
                <c:pt idx="3">
                  <c:v>0.55359631749537574</c:v>
                </c:pt>
                <c:pt idx="4">
                  <c:v>0.45908119413104725</c:v>
                </c:pt>
                <c:pt idx="5">
                  <c:v>0.79373950450054398</c:v>
                </c:pt>
              </c:numCache>
            </c:numRef>
          </c:val>
          <c:extLst>
            <c:ext xmlns:c16="http://schemas.microsoft.com/office/drawing/2014/chart" uri="{C3380CC4-5D6E-409C-BE32-E72D297353CC}">
              <c16:uniqueId val="{00000000-8FD9-C046-98B3-4462C186C892}"/>
            </c:ext>
          </c:extLst>
        </c:ser>
        <c:ser>
          <c:idx val="1"/>
          <c:order val="1"/>
          <c:tx>
            <c:strRef>
              <c:f>Summary!$K$27:$K$28</c:f>
              <c:strCache>
                <c:ptCount val="1"/>
                <c:pt idx="0">
                  <c:v>Durum Wheat</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Summary!$I$29:$I$34</c:f>
              <c:strCache>
                <c:ptCount val="6"/>
                <c:pt idx="0">
                  <c:v>Favorable  </c:v>
                </c:pt>
                <c:pt idx="1">
                  <c:v>Unfavorable East</c:v>
                </c:pt>
                <c:pt idx="2">
                  <c:v>Unfavorable South</c:v>
                </c:pt>
                <c:pt idx="3">
                  <c:v>Intermediate</c:v>
                </c:pt>
                <c:pt idx="4">
                  <c:v>Mountain</c:v>
                </c:pt>
                <c:pt idx="5">
                  <c:v>Saharan</c:v>
                </c:pt>
              </c:strCache>
            </c:strRef>
          </c:cat>
          <c:val>
            <c:numRef>
              <c:f>Summary!$K$29:$K$34</c:f>
              <c:numCache>
                <c:formatCode>0.00</c:formatCode>
                <c:ptCount val="6"/>
                <c:pt idx="0">
                  <c:v>0.76359734242205213</c:v>
                </c:pt>
                <c:pt idx="1">
                  <c:v>0.46146915005408745</c:v>
                </c:pt>
                <c:pt idx="2">
                  <c:v>0.30281298809259705</c:v>
                </c:pt>
                <c:pt idx="3">
                  <c:v>0.30620653846065932</c:v>
                </c:pt>
                <c:pt idx="4">
                  <c:v>0.24138595488234216</c:v>
                </c:pt>
                <c:pt idx="5">
                  <c:v>0.69678612261563444</c:v>
                </c:pt>
              </c:numCache>
            </c:numRef>
          </c:val>
          <c:extLst>
            <c:ext xmlns:c16="http://schemas.microsoft.com/office/drawing/2014/chart" uri="{C3380CC4-5D6E-409C-BE32-E72D297353CC}">
              <c16:uniqueId val="{00000001-8FD9-C046-98B3-4462C186C892}"/>
            </c:ext>
          </c:extLst>
        </c:ser>
        <c:ser>
          <c:idx val="2"/>
          <c:order val="2"/>
          <c:tx>
            <c:strRef>
              <c:f>Summary!$L$27:$L$28</c:f>
              <c:strCache>
                <c:ptCount val="1"/>
                <c:pt idx="0">
                  <c:v>Soft Wheat</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Summary!$I$29:$I$34</c:f>
              <c:strCache>
                <c:ptCount val="6"/>
                <c:pt idx="0">
                  <c:v>Favorable  </c:v>
                </c:pt>
                <c:pt idx="1">
                  <c:v>Unfavorable East</c:v>
                </c:pt>
                <c:pt idx="2">
                  <c:v>Unfavorable South</c:v>
                </c:pt>
                <c:pt idx="3">
                  <c:v>Intermediate</c:v>
                </c:pt>
                <c:pt idx="4">
                  <c:v>Mountain</c:v>
                </c:pt>
                <c:pt idx="5">
                  <c:v>Saharan</c:v>
                </c:pt>
              </c:strCache>
            </c:strRef>
          </c:cat>
          <c:val>
            <c:numRef>
              <c:f>Summary!$L$29:$L$34</c:f>
              <c:numCache>
                <c:formatCode>0.00</c:formatCode>
                <c:ptCount val="6"/>
                <c:pt idx="0">
                  <c:v>0.48101468974511247</c:v>
                </c:pt>
                <c:pt idx="1">
                  <c:v>0.42335622504305698</c:v>
                </c:pt>
                <c:pt idx="2">
                  <c:v>0.13392330511138462</c:v>
                </c:pt>
                <c:pt idx="3">
                  <c:v>0.3656748403151564</c:v>
                </c:pt>
                <c:pt idx="4">
                  <c:v>0.256327358221421</c:v>
                </c:pt>
                <c:pt idx="5">
                  <c:v>0.47757844584169484</c:v>
                </c:pt>
              </c:numCache>
            </c:numRef>
          </c:val>
          <c:extLst>
            <c:ext xmlns:c16="http://schemas.microsoft.com/office/drawing/2014/chart" uri="{C3380CC4-5D6E-409C-BE32-E72D297353CC}">
              <c16:uniqueId val="{00000002-8FD9-C046-98B3-4462C186C892}"/>
            </c:ext>
          </c:extLst>
        </c:ser>
        <c:dLbls>
          <c:showLegendKey val="0"/>
          <c:showVal val="1"/>
          <c:showCatName val="0"/>
          <c:showSerName val="0"/>
          <c:showPercent val="0"/>
          <c:showBubbleSize val="0"/>
        </c:dLbls>
        <c:gapWidth val="219"/>
        <c:shape val="box"/>
        <c:axId val="754568128"/>
        <c:axId val="668955664"/>
        <c:axId val="0"/>
      </c:bar3DChart>
      <c:catAx>
        <c:axId val="75456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MA"/>
          </a:p>
        </c:txPr>
        <c:crossAx val="668955664"/>
        <c:crosses val="autoZero"/>
        <c:auto val="1"/>
        <c:lblAlgn val="ctr"/>
        <c:lblOffset val="100"/>
        <c:noMultiLvlLbl val="0"/>
      </c:catAx>
      <c:valAx>
        <c:axId val="6689556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MA"/>
          </a:p>
        </c:txPr>
        <c:crossAx val="754568128"/>
        <c:crosses val="autoZero"/>
        <c:crossBetween val="between"/>
      </c:valAx>
      <c:spPr>
        <a:noFill/>
        <a:ln>
          <a:noFill/>
        </a:ln>
        <a:effectLst/>
      </c:spPr>
    </c:plotArea>
    <c:legend>
      <c:legendPos val="l"/>
      <c:layout>
        <c:manualLayout>
          <c:xMode val="edge"/>
          <c:yMode val="edge"/>
          <c:x val="8.0365292951004065E-3"/>
          <c:y val="0.46934330512108152"/>
          <c:w val="8.531015853546027E-2"/>
          <c:h val="0.132648642291913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M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A"/>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[Med_cordex_CNRM.xlsx]Analyse CO2!PivotTable3</c:name>
    <c:fmtId val="51"/>
  </c:pivotSource>
  <c:chart>
    <c:autoTitleDeleted val="1"/>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3"/>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4"/>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2"/>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3"/>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4"/>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MA"/>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'Analyse CO2'!$B$5:$B$6</c:f>
              <c:strCache>
                <c:ptCount val="1"/>
                <c:pt idx="0">
                  <c:v>Favorable</c:v>
                </c:pt>
              </c:strCache>
            </c:strRef>
          </c:tx>
          <c:spPr>
            <a:ln w="28575" cap="rnd">
              <a:solidFill>
                <a:schemeClr val="accent1"/>
              </a:solidFill>
              <a:round/>
            </a:ln>
            <a:effectLst/>
          </c:spPr>
          <c:marker>
            <c:symbol val="none"/>
          </c:marker>
          <c:cat>
            <c:strRef>
              <c:f>'Analyse CO2'!$A$7:$A$87</c:f>
              <c:strCache>
                <c:ptCount val="8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pt idx="61">
                  <c:v>2081</c:v>
                </c:pt>
                <c:pt idx="62">
                  <c:v>2082</c:v>
                </c:pt>
                <c:pt idx="63">
                  <c:v>2083</c:v>
                </c:pt>
                <c:pt idx="64">
                  <c:v>2084</c:v>
                </c:pt>
                <c:pt idx="65">
                  <c:v>2085</c:v>
                </c:pt>
                <c:pt idx="66">
                  <c:v>2086</c:v>
                </c:pt>
                <c:pt idx="67">
                  <c:v>2087</c:v>
                </c:pt>
                <c:pt idx="68">
                  <c:v>2088</c:v>
                </c:pt>
                <c:pt idx="69">
                  <c:v>2089</c:v>
                </c:pt>
                <c:pt idx="70">
                  <c:v>2090</c:v>
                </c:pt>
                <c:pt idx="71">
                  <c:v>2091</c:v>
                </c:pt>
                <c:pt idx="72">
                  <c:v>2092</c:v>
                </c:pt>
                <c:pt idx="73">
                  <c:v>2093</c:v>
                </c:pt>
                <c:pt idx="74">
                  <c:v>2094</c:v>
                </c:pt>
                <c:pt idx="75">
                  <c:v>2095</c:v>
                </c:pt>
                <c:pt idx="76">
                  <c:v>2096</c:v>
                </c:pt>
                <c:pt idx="77">
                  <c:v>2097</c:v>
                </c:pt>
                <c:pt idx="78">
                  <c:v>2098</c:v>
                </c:pt>
                <c:pt idx="79">
                  <c:v>2099</c:v>
                </c:pt>
              </c:strCache>
            </c:strRef>
          </c:cat>
          <c:val>
            <c:numRef>
              <c:f>'Analyse CO2'!$B$7:$B$87</c:f>
              <c:numCache>
                <c:formatCode>0.00%</c:formatCode>
                <c:ptCount val="80"/>
                <c:pt idx="0">
                  <c:v>0.16269053328698427</c:v>
                </c:pt>
                <c:pt idx="1">
                  <c:v>0.18593126954449882</c:v>
                </c:pt>
                <c:pt idx="2">
                  <c:v>0.20639184397163127</c:v>
                </c:pt>
                <c:pt idx="3">
                  <c:v>0.20749248983919444</c:v>
                </c:pt>
                <c:pt idx="4">
                  <c:v>0.20438043732425279</c:v>
                </c:pt>
                <c:pt idx="5">
                  <c:v>0.21043859798302758</c:v>
                </c:pt>
                <c:pt idx="6">
                  <c:v>0.22083071755495909</c:v>
                </c:pt>
                <c:pt idx="7">
                  <c:v>0.2492045532683638</c:v>
                </c:pt>
                <c:pt idx="8">
                  <c:v>0.28837990017584592</c:v>
                </c:pt>
                <c:pt idx="9">
                  <c:v>0.21513302678427645</c:v>
                </c:pt>
                <c:pt idx="10">
                  <c:v>0.26939439439439483</c:v>
                </c:pt>
                <c:pt idx="11">
                  <c:v>0.26611467064129601</c:v>
                </c:pt>
                <c:pt idx="12">
                  <c:v>0.24936087534512621</c:v>
                </c:pt>
                <c:pt idx="13">
                  <c:v>0.31697412624506394</c:v>
                </c:pt>
                <c:pt idx="14">
                  <c:v>0.27560407646470286</c:v>
                </c:pt>
                <c:pt idx="15">
                  <c:v>0.31392125610082156</c:v>
                </c:pt>
                <c:pt idx="16">
                  <c:v>0.30479954137924603</c:v>
                </c:pt>
                <c:pt idx="17">
                  <c:v>0.33402209848616748</c:v>
                </c:pt>
                <c:pt idx="18">
                  <c:v>0.30348217151046586</c:v>
                </c:pt>
                <c:pt idx="19">
                  <c:v>0.33897334898567022</c:v>
                </c:pt>
                <c:pt idx="20">
                  <c:v>0.40886499420274908</c:v>
                </c:pt>
                <c:pt idx="21">
                  <c:v>0.38449956286630244</c:v>
                </c:pt>
                <c:pt idx="22">
                  <c:v>0.40602263426749097</c:v>
                </c:pt>
                <c:pt idx="23">
                  <c:v>0.45089748015188108</c:v>
                </c:pt>
                <c:pt idx="24">
                  <c:v>0.34529806710763228</c:v>
                </c:pt>
                <c:pt idx="25">
                  <c:v>0.4503155097974092</c:v>
                </c:pt>
                <c:pt idx="26">
                  <c:v>0.4767890275402924</c:v>
                </c:pt>
                <c:pt idx="27">
                  <c:v>0.40515450926215479</c:v>
                </c:pt>
                <c:pt idx="28">
                  <c:v>0.52538313731678554</c:v>
                </c:pt>
                <c:pt idx="29">
                  <c:v>0.46716201686950104</c:v>
                </c:pt>
                <c:pt idx="30">
                  <c:v>0.47063180827886675</c:v>
                </c:pt>
                <c:pt idx="31">
                  <c:v>0.49522932124894148</c:v>
                </c:pt>
                <c:pt idx="32">
                  <c:v>0.51203200507878122</c:v>
                </c:pt>
                <c:pt idx="33">
                  <c:v>0.46562486709731038</c:v>
                </c:pt>
                <c:pt idx="34">
                  <c:v>0.40617308856163092</c:v>
                </c:pt>
                <c:pt idx="35">
                  <c:v>0.43383338377069736</c:v>
                </c:pt>
                <c:pt idx="36">
                  <c:v>0.44819944167528558</c:v>
                </c:pt>
                <c:pt idx="37">
                  <c:v>0.46883443772516709</c:v>
                </c:pt>
                <c:pt idx="38">
                  <c:v>0.58691695394345078</c:v>
                </c:pt>
                <c:pt idx="39">
                  <c:v>0.55756460806250763</c:v>
                </c:pt>
                <c:pt idx="40">
                  <c:v>0.54619349537318107</c:v>
                </c:pt>
                <c:pt idx="41">
                  <c:v>0.5579952877752693</c:v>
                </c:pt>
                <c:pt idx="42">
                  <c:v>0.5684118894177439</c:v>
                </c:pt>
                <c:pt idx="43">
                  <c:v>0.5478030654900139</c:v>
                </c:pt>
                <c:pt idx="44">
                  <c:v>0.59002738744514216</c:v>
                </c:pt>
                <c:pt idx="45">
                  <c:v>0.57688422758916813</c:v>
                </c:pt>
                <c:pt idx="46">
                  <c:v>0.52880966792594586</c:v>
                </c:pt>
                <c:pt idx="47">
                  <c:v>0.47680015743382853</c:v>
                </c:pt>
                <c:pt idx="48">
                  <c:v>0.67297426881892286</c:v>
                </c:pt>
                <c:pt idx="49">
                  <c:v>0.56841704132224691</c:v>
                </c:pt>
                <c:pt idx="50">
                  <c:v>0.63036605698397474</c:v>
                </c:pt>
                <c:pt idx="51">
                  <c:v>0.57948590254367138</c:v>
                </c:pt>
                <c:pt idx="52">
                  <c:v>0.58801259930229721</c:v>
                </c:pt>
                <c:pt idx="53">
                  <c:v>0.5772500732922895</c:v>
                </c:pt>
                <c:pt idx="54">
                  <c:v>0.62199127512221564</c:v>
                </c:pt>
                <c:pt idx="55">
                  <c:v>0.63434615384615423</c:v>
                </c:pt>
                <c:pt idx="56">
                  <c:v>0.64826116566708458</c:v>
                </c:pt>
                <c:pt idx="57">
                  <c:v>0.64280731128784696</c:v>
                </c:pt>
                <c:pt idx="58">
                  <c:v>0.69663252855399715</c:v>
                </c:pt>
                <c:pt idx="59">
                  <c:v>0.68531874211034371</c:v>
                </c:pt>
                <c:pt idx="60">
                  <c:v>0.68334825155132772</c:v>
                </c:pt>
                <c:pt idx="61">
                  <c:v>0.6640934633447908</c:v>
                </c:pt>
                <c:pt idx="62">
                  <c:v>0.60457049359149151</c:v>
                </c:pt>
                <c:pt idx="63">
                  <c:v>0.72168069867249385</c:v>
                </c:pt>
                <c:pt idx="64">
                  <c:v>0.72514885709718646</c:v>
                </c:pt>
                <c:pt idx="65">
                  <c:v>0.71854406168787088</c:v>
                </c:pt>
                <c:pt idx="66">
                  <c:v>0.58842937021033981</c:v>
                </c:pt>
                <c:pt idx="67">
                  <c:v>0.74209093701346163</c:v>
                </c:pt>
                <c:pt idx="68">
                  <c:v>0.65138595540270272</c:v>
                </c:pt>
                <c:pt idx="69">
                  <c:v>0.6561453957270913</c:v>
                </c:pt>
                <c:pt idx="70">
                  <c:v>0.64879937265889065</c:v>
                </c:pt>
                <c:pt idx="71">
                  <c:v>0.70491036877855573</c:v>
                </c:pt>
                <c:pt idx="72">
                  <c:v>0.76000097734394578</c:v>
                </c:pt>
                <c:pt idx="73">
                  <c:v>0.73338367503953727</c:v>
                </c:pt>
                <c:pt idx="74">
                  <c:v>0.71432823973010506</c:v>
                </c:pt>
                <c:pt idx="75">
                  <c:v>0.72073893662975008</c:v>
                </c:pt>
                <c:pt idx="76">
                  <c:v>0.78115570837134229</c:v>
                </c:pt>
                <c:pt idx="77">
                  <c:v>0.70760941531015276</c:v>
                </c:pt>
                <c:pt idx="78">
                  <c:v>0.78135689169902445</c:v>
                </c:pt>
                <c:pt idx="79">
                  <c:v>0.81182668623889742</c:v>
                </c:pt>
              </c:numCache>
            </c:numRef>
          </c:val>
          <c:smooth val="0"/>
          <c:extLst>
            <c:ext xmlns:c16="http://schemas.microsoft.com/office/drawing/2014/chart" uri="{C3380CC4-5D6E-409C-BE32-E72D297353CC}">
              <c16:uniqueId val="{00000000-5108-1541-B76F-FC9DECA9ADEF}"/>
            </c:ext>
          </c:extLst>
        </c:ser>
        <c:ser>
          <c:idx val="1"/>
          <c:order val="1"/>
          <c:tx>
            <c:strRef>
              <c:f>'Analyse CO2'!$C$5:$C$6</c:f>
              <c:strCache>
                <c:ptCount val="1"/>
                <c:pt idx="0">
                  <c:v>Saharan</c:v>
                </c:pt>
              </c:strCache>
            </c:strRef>
          </c:tx>
          <c:spPr>
            <a:ln w="28575" cap="rnd">
              <a:solidFill>
                <a:schemeClr val="accent2"/>
              </a:solidFill>
              <a:round/>
            </a:ln>
            <a:effectLst/>
          </c:spPr>
          <c:marker>
            <c:symbol val="none"/>
          </c:marker>
          <c:cat>
            <c:strRef>
              <c:f>'Analyse CO2'!$A$7:$A$87</c:f>
              <c:strCache>
                <c:ptCount val="8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pt idx="61">
                  <c:v>2081</c:v>
                </c:pt>
                <c:pt idx="62">
                  <c:v>2082</c:v>
                </c:pt>
                <c:pt idx="63">
                  <c:v>2083</c:v>
                </c:pt>
                <c:pt idx="64">
                  <c:v>2084</c:v>
                </c:pt>
                <c:pt idx="65">
                  <c:v>2085</c:v>
                </c:pt>
                <c:pt idx="66">
                  <c:v>2086</c:v>
                </c:pt>
                <c:pt idx="67">
                  <c:v>2087</c:v>
                </c:pt>
                <c:pt idx="68">
                  <c:v>2088</c:v>
                </c:pt>
                <c:pt idx="69">
                  <c:v>2089</c:v>
                </c:pt>
                <c:pt idx="70">
                  <c:v>2090</c:v>
                </c:pt>
                <c:pt idx="71">
                  <c:v>2091</c:v>
                </c:pt>
                <c:pt idx="72">
                  <c:v>2092</c:v>
                </c:pt>
                <c:pt idx="73">
                  <c:v>2093</c:v>
                </c:pt>
                <c:pt idx="74">
                  <c:v>2094</c:v>
                </c:pt>
                <c:pt idx="75">
                  <c:v>2095</c:v>
                </c:pt>
                <c:pt idx="76">
                  <c:v>2096</c:v>
                </c:pt>
                <c:pt idx="77">
                  <c:v>2097</c:v>
                </c:pt>
                <c:pt idx="78">
                  <c:v>2098</c:v>
                </c:pt>
                <c:pt idx="79">
                  <c:v>2099</c:v>
                </c:pt>
              </c:strCache>
            </c:strRef>
          </c:cat>
          <c:val>
            <c:numRef>
              <c:f>'Analyse CO2'!$C$7:$C$87</c:f>
              <c:numCache>
                <c:formatCode>0.00%</c:formatCode>
                <c:ptCount val="80"/>
                <c:pt idx="0">
                  <c:v>0.17180883242589187</c:v>
                </c:pt>
                <c:pt idx="1">
                  <c:v>0.17045584371072808</c:v>
                </c:pt>
                <c:pt idx="2">
                  <c:v>0.16405063291139296</c:v>
                </c:pt>
                <c:pt idx="3">
                  <c:v>0.20433341044027983</c:v>
                </c:pt>
                <c:pt idx="4">
                  <c:v>0.22527615899799933</c:v>
                </c:pt>
                <c:pt idx="5">
                  <c:v>0.25308102091118634</c:v>
                </c:pt>
                <c:pt idx="6">
                  <c:v>0.22872340425531865</c:v>
                </c:pt>
                <c:pt idx="7">
                  <c:v>0.26450760997984646</c:v>
                </c:pt>
                <c:pt idx="8">
                  <c:v>0.26814306508629637</c:v>
                </c:pt>
                <c:pt idx="9">
                  <c:v>0.31196491960743422</c:v>
                </c:pt>
                <c:pt idx="10">
                  <c:v>0.26327364121897606</c:v>
                </c:pt>
                <c:pt idx="11">
                  <c:v>0.32562914295770506</c:v>
                </c:pt>
                <c:pt idx="12">
                  <c:v>0.32556432372912464</c:v>
                </c:pt>
                <c:pt idx="13">
                  <c:v>0.34474607836114934</c:v>
                </c:pt>
                <c:pt idx="14">
                  <c:v>0.37409477329974838</c:v>
                </c:pt>
                <c:pt idx="15">
                  <c:v>0.38151416175108482</c:v>
                </c:pt>
                <c:pt idx="16">
                  <c:v>0.39485723300205045</c:v>
                </c:pt>
                <c:pt idx="17">
                  <c:v>0.40246250506688297</c:v>
                </c:pt>
                <c:pt idx="18">
                  <c:v>0.41640823230899332</c:v>
                </c:pt>
                <c:pt idx="19">
                  <c:v>0.42538951064296693</c:v>
                </c:pt>
                <c:pt idx="20">
                  <c:v>0.43932794026135713</c:v>
                </c:pt>
                <c:pt idx="21">
                  <c:v>0.44960148136220945</c:v>
                </c:pt>
                <c:pt idx="22">
                  <c:v>0.45203021718602465</c:v>
                </c:pt>
                <c:pt idx="23">
                  <c:v>0.44900172226829099</c:v>
                </c:pt>
                <c:pt idx="24">
                  <c:v>0.47668874992260507</c:v>
                </c:pt>
                <c:pt idx="25">
                  <c:v>0.45145302996170295</c:v>
                </c:pt>
                <c:pt idx="26">
                  <c:v>0.41805396096440878</c:v>
                </c:pt>
                <c:pt idx="27">
                  <c:v>0.51571779837336928</c:v>
                </c:pt>
                <c:pt idx="28">
                  <c:v>0.47678817056396094</c:v>
                </c:pt>
                <c:pt idx="29">
                  <c:v>0.51342371079213112</c:v>
                </c:pt>
                <c:pt idx="30">
                  <c:v>0.51583889954368034</c:v>
                </c:pt>
                <c:pt idx="31">
                  <c:v>0.53967398625892427</c:v>
                </c:pt>
                <c:pt idx="32">
                  <c:v>0.5583639904782518</c:v>
                </c:pt>
                <c:pt idx="33">
                  <c:v>0.5630412685505185</c:v>
                </c:pt>
                <c:pt idx="34">
                  <c:v>0.58182931808901583</c:v>
                </c:pt>
                <c:pt idx="35">
                  <c:v>0.58452174844271554</c:v>
                </c:pt>
                <c:pt idx="36">
                  <c:v>0.59480642521855231</c:v>
                </c:pt>
                <c:pt idx="37">
                  <c:v>0.60287659200702759</c:v>
                </c:pt>
                <c:pt idx="38">
                  <c:v>0.58669916434540292</c:v>
                </c:pt>
                <c:pt idx="39">
                  <c:v>0.60648633203162183</c:v>
                </c:pt>
                <c:pt idx="40">
                  <c:v>0.6224676187313184</c:v>
                </c:pt>
                <c:pt idx="41">
                  <c:v>0.6294387465855793</c:v>
                </c:pt>
                <c:pt idx="42">
                  <c:v>0.62965349040541185</c:v>
                </c:pt>
                <c:pt idx="43">
                  <c:v>0.64851363236587578</c:v>
                </c:pt>
                <c:pt idx="44">
                  <c:v>0.63688097832667279</c:v>
                </c:pt>
                <c:pt idx="45">
                  <c:v>0.61970828886517193</c:v>
                </c:pt>
                <c:pt idx="46">
                  <c:v>0.64598017305598521</c:v>
                </c:pt>
                <c:pt idx="47">
                  <c:v>0.64311164969523804</c:v>
                </c:pt>
                <c:pt idx="48">
                  <c:v>0.67435338111561183</c:v>
                </c:pt>
                <c:pt idx="49">
                  <c:v>0.69183415251350466</c:v>
                </c:pt>
                <c:pt idx="50">
                  <c:v>0.68960211821955064</c:v>
                </c:pt>
                <c:pt idx="51">
                  <c:v>0.7071046961244426</c:v>
                </c:pt>
                <c:pt idx="52">
                  <c:v>0.6979694778289629</c:v>
                </c:pt>
                <c:pt idx="53">
                  <c:v>0.7123105114109608</c:v>
                </c:pt>
                <c:pt idx="54">
                  <c:v>0.7128182551911364</c:v>
                </c:pt>
                <c:pt idx="55">
                  <c:v>0.71831561733442406</c:v>
                </c:pt>
                <c:pt idx="56">
                  <c:v>0.69728122871121545</c:v>
                </c:pt>
                <c:pt idx="57">
                  <c:v>0.74478524754086983</c:v>
                </c:pt>
                <c:pt idx="58">
                  <c:v>0.75185492318435809</c:v>
                </c:pt>
                <c:pt idx="59">
                  <c:v>0.72003244120032406</c:v>
                </c:pt>
                <c:pt idx="60">
                  <c:v>0.72392577644337253</c:v>
                </c:pt>
                <c:pt idx="61">
                  <c:v>0.72934142423701509</c:v>
                </c:pt>
                <c:pt idx="62">
                  <c:v>0.73726541554959812</c:v>
                </c:pt>
                <c:pt idx="63">
                  <c:v>0.7118099825282137</c:v>
                </c:pt>
                <c:pt idx="64">
                  <c:v>0.7713526415512193</c:v>
                </c:pt>
                <c:pt idx="65">
                  <c:v>0.77258198176867499</c:v>
                </c:pt>
                <c:pt idx="66">
                  <c:v>0.76439428834638468</c:v>
                </c:pt>
                <c:pt idx="67">
                  <c:v>0.76193904487640962</c:v>
                </c:pt>
                <c:pt idx="68">
                  <c:v>0.76796838947854174</c:v>
                </c:pt>
                <c:pt idx="69">
                  <c:v>0.79125252786024736</c:v>
                </c:pt>
                <c:pt idx="70">
                  <c:v>0.76486982752967403</c:v>
                </c:pt>
                <c:pt idx="71">
                  <c:v>0.78346804748673948</c:v>
                </c:pt>
                <c:pt idx="72">
                  <c:v>0.76018056992382144</c:v>
                </c:pt>
                <c:pt idx="73">
                  <c:v>0.78379978683930018</c:v>
                </c:pt>
                <c:pt idx="74">
                  <c:v>0.77771319438678022</c:v>
                </c:pt>
                <c:pt idx="75">
                  <c:v>0.77553036907875617</c:v>
                </c:pt>
                <c:pt idx="76">
                  <c:v>0.79229505748842732</c:v>
                </c:pt>
                <c:pt idx="77">
                  <c:v>0.7762178026984411</c:v>
                </c:pt>
                <c:pt idx="78">
                  <c:v>0.7857186376652654</c:v>
                </c:pt>
                <c:pt idx="79">
                  <c:v>0.78175944333995973</c:v>
                </c:pt>
              </c:numCache>
            </c:numRef>
          </c:val>
          <c:smooth val="0"/>
          <c:extLst>
            <c:ext xmlns:c16="http://schemas.microsoft.com/office/drawing/2014/chart" uri="{C3380CC4-5D6E-409C-BE32-E72D297353CC}">
              <c16:uniqueId val="{00000001-5108-1541-B76F-FC9DECA9ADEF}"/>
            </c:ext>
          </c:extLst>
        </c:ser>
        <c:ser>
          <c:idx val="2"/>
          <c:order val="2"/>
          <c:tx>
            <c:strRef>
              <c:f>'Analyse CO2'!$D$5:$D$6</c:f>
              <c:strCache>
                <c:ptCount val="1"/>
                <c:pt idx="0">
                  <c:v>Mountain</c:v>
                </c:pt>
              </c:strCache>
            </c:strRef>
          </c:tx>
          <c:spPr>
            <a:ln w="28575" cap="rnd">
              <a:solidFill>
                <a:schemeClr val="accent3"/>
              </a:solidFill>
              <a:round/>
            </a:ln>
            <a:effectLst/>
          </c:spPr>
          <c:marker>
            <c:symbol val="none"/>
          </c:marker>
          <c:cat>
            <c:strRef>
              <c:f>'Analyse CO2'!$A$7:$A$87</c:f>
              <c:strCache>
                <c:ptCount val="8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pt idx="61">
                  <c:v>2081</c:v>
                </c:pt>
                <c:pt idx="62">
                  <c:v>2082</c:v>
                </c:pt>
                <c:pt idx="63">
                  <c:v>2083</c:v>
                </c:pt>
                <c:pt idx="64">
                  <c:v>2084</c:v>
                </c:pt>
                <c:pt idx="65">
                  <c:v>2085</c:v>
                </c:pt>
                <c:pt idx="66">
                  <c:v>2086</c:v>
                </c:pt>
                <c:pt idx="67">
                  <c:v>2087</c:v>
                </c:pt>
                <c:pt idx="68">
                  <c:v>2088</c:v>
                </c:pt>
                <c:pt idx="69">
                  <c:v>2089</c:v>
                </c:pt>
                <c:pt idx="70">
                  <c:v>2090</c:v>
                </c:pt>
                <c:pt idx="71">
                  <c:v>2091</c:v>
                </c:pt>
                <c:pt idx="72">
                  <c:v>2092</c:v>
                </c:pt>
                <c:pt idx="73">
                  <c:v>2093</c:v>
                </c:pt>
                <c:pt idx="74">
                  <c:v>2094</c:v>
                </c:pt>
                <c:pt idx="75">
                  <c:v>2095</c:v>
                </c:pt>
                <c:pt idx="76">
                  <c:v>2096</c:v>
                </c:pt>
                <c:pt idx="77">
                  <c:v>2097</c:v>
                </c:pt>
                <c:pt idx="78">
                  <c:v>2098</c:v>
                </c:pt>
                <c:pt idx="79">
                  <c:v>2099</c:v>
                </c:pt>
              </c:strCache>
            </c:strRef>
          </c:cat>
          <c:val>
            <c:numRef>
              <c:f>'Analyse CO2'!$D$7:$D$87</c:f>
              <c:numCache>
                <c:formatCode>0.00%</c:formatCode>
                <c:ptCount val="80"/>
                <c:pt idx="0">
                  <c:v>0.19660022809971217</c:v>
                </c:pt>
                <c:pt idx="1">
                  <c:v>0.21034257748776541</c:v>
                </c:pt>
                <c:pt idx="2">
                  <c:v>0.22630123208448613</c:v>
                </c:pt>
                <c:pt idx="3">
                  <c:v>0.23341761383775611</c:v>
                </c:pt>
                <c:pt idx="4">
                  <c:v>0.24018492009480671</c:v>
                </c:pt>
                <c:pt idx="5">
                  <c:v>0.25699481865284973</c:v>
                </c:pt>
                <c:pt idx="6">
                  <c:v>0.26915048543689307</c:v>
                </c:pt>
                <c:pt idx="7">
                  <c:v>0.28274958938163025</c:v>
                </c:pt>
                <c:pt idx="8">
                  <c:v>0.31179158720449018</c:v>
                </c:pt>
                <c:pt idx="9">
                  <c:v>0.28016891891891837</c:v>
                </c:pt>
                <c:pt idx="10">
                  <c:v>0.33038305698439596</c:v>
                </c:pt>
                <c:pt idx="11">
                  <c:v>0.32090336134453784</c:v>
                </c:pt>
                <c:pt idx="12">
                  <c:v>0.32852918237358736</c:v>
                </c:pt>
                <c:pt idx="13">
                  <c:v>0.36406692090047937</c:v>
                </c:pt>
                <c:pt idx="14">
                  <c:v>0.34919089216669053</c:v>
                </c:pt>
                <c:pt idx="15">
                  <c:v>0.37449329046687163</c:v>
                </c:pt>
                <c:pt idx="16">
                  <c:v>0.37922624615795864</c:v>
                </c:pt>
                <c:pt idx="17">
                  <c:v>0.39192739431573881</c:v>
                </c:pt>
                <c:pt idx="18">
                  <c:v>0.38542408147620816</c:v>
                </c:pt>
                <c:pt idx="19">
                  <c:v>0.40675728980186299</c:v>
                </c:pt>
                <c:pt idx="20">
                  <c:v>0.45367494311999207</c:v>
                </c:pt>
                <c:pt idx="21">
                  <c:v>0.4369505624350129</c:v>
                </c:pt>
                <c:pt idx="22">
                  <c:v>0.45718155299347146</c:v>
                </c:pt>
                <c:pt idx="23">
                  <c:v>0.49547904960209987</c:v>
                </c:pt>
                <c:pt idx="24">
                  <c:v>0.42303903941464316</c:v>
                </c:pt>
                <c:pt idx="25">
                  <c:v>0.48345488189833441</c:v>
                </c:pt>
                <c:pt idx="26">
                  <c:v>0.52794320415407625</c:v>
                </c:pt>
                <c:pt idx="27">
                  <c:v>0.49310125851518305</c:v>
                </c:pt>
                <c:pt idx="28">
                  <c:v>0.54515743825026708</c:v>
                </c:pt>
                <c:pt idx="29">
                  <c:v>0.53893061278745169</c:v>
                </c:pt>
                <c:pt idx="30">
                  <c:v>0.53025718608169436</c:v>
                </c:pt>
                <c:pt idx="31">
                  <c:v>0.55444150671290759</c:v>
                </c:pt>
                <c:pt idx="32">
                  <c:v>0.57742433108144042</c:v>
                </c:pt>
                <c:pt idx="33">
                  <c:v>0.53651792670445009</c:v>
                </c:pt>
                <c:pt idx="34">
                  <c:v>0.53162376388752663</c:v>
                </c:pt>
                <c:pt idx="35">
                  <c:v>0.50694624034095048</c:v>
                </c:pt>
                <c:pt idx="36">
                  <c:v>0.54940117917851394</c:v>
                </c:pt>
                <c:pt idx="37">
                  <c:v>0.58846437085762093</c:v>
                </c:pt>
                <c:pt idx="38">
                  <c:v>0.64081867184721053</c:v>
                </c:pt>
                <c:pt idx="39">
                  <c:v>0.6244378633322365</c:v>
                </c:pt>
                <c:pt idx="40">
                  <c:v>0.59794402341112018</c:v>
                </c:pt>
                <c:pt idx="41">
                  <c:v>0.63431600421383516</c:v>
                </c:pt>
                <c:pt idx="42">
                  <c:v>0.63206353668822046</c:v>
                </c:pt>
                <c:pt idx="43">
                  <c:v>0.62507170446288574</c:v>
                </c:pt>
                <c:pt idx="44">
                  <c:v>0.65794056917138</c:v>
                </c:pt>
                <c:pt idx="45">
                  <c:v>0.65390922959572839</c:v>
                </c:pt>
                <c:pt idx="46">
                  <c:v>0.64365340233582724</c:v>
                </c:pt>
                <c:pt idx="47">
                  <c:v>0.58628529725481393</c:v>
                </c:pt>
                <c:pt idx="48">
                  <c:v>0.72004345223579469</c:v>
                </c:pt>
                <c:pt idx="49">
                  <c:v>0.64327316699763704</c:v>
                </c:pt>
                <c:pt idx="50">
                  <c:v>0.6855591226859491</c:v>
                </c:pt>
                <c:pt idx="51">
                  <c:v>0.64381680886535264</c:v>
                </c:pt>
                <c:pt idx="52">
                  <c:v>0.68390746765952215</c:v>
                </c:pt>
                <c:pt idx="53">
                  <c:v>0.68535549227393655</c:v>
                </c:pt>
                <c:pt idx="54">
                  <c:v>0.70263265283614018</c:v>
                </c:pt>
                <c:pt idx="55">
                  <c:v>0.70137948601075162</c:v>
                </c:pt>
                <c:pt idx="56">
                  <c:v>0.72711828413675927</c:v>
                </c:pt>
                <c:pt idx="57">
                  <c:v>0.71351825692393311</c:v>
                </c:pt>
                <c:pt idx="58">
                  <c:v>0.72507900028727357</c:v>
                </c:pt>
                <c:pt idx="59">
                  <c:v>0.74778990532473033</c:v>
                </c:pt>
                <c:pt idx="60">
                  <c:v>0.75079244669610679</c:v>
                </c:pt>
                <c:pt idx="61">
                  <c:v>0.72793999620598571</c:v>
                </c:pt>
                <c:pt idx="62">
                  <c:v>0.69082834291226247</c:v>
                </c:pt>
                <c:pt idx="63">
                  <c:v>0.76760442429238795</c:v>
                </c:pt>
                <c:pt idx="64">
                  <c:v>0.77317849989602383</c:v>
                </c:pt>
                <c:pt idx="65">
                  <c:v>0.76464556011323592</c:v>
                </c:pt>
                <c:pt idx="66">
                  <c:v>0.68202198115646184</c:v>
                </c:pt>
                <c:pt idx="67">
                  <c:v>0.78462372251471035</c:v>
                </c:pt>
                <c:pt idx="68">
                  <c:v>0.74117844188613791</c:v>
                </c:pt>
                <c:pt idx="69">
                  <c:v>0.75424719372846183</c:v>
                </c:pt>
                <c:pt idx="70">
                  <c:v>0.72690773036333556</c:v>
                </c:pt>
                <c:pt idx="71">
                  <c:v>0.78473175988336485</c:v>
                </c:pt>
                <c:pt idx="72">
                  <c:v>0.80072719118400826</c:v>
                </c:pt>
                <c:pt idx="73">
                  <c:v>0.79815629991830184</c:v>
                </c:pt>
                <c:pt idx="74">
                  <c:v>0.7806827105178068</c:v>
                </c:pt>
                <c:pt idx="75">
                  <c:v>0.76791827345917085</c:v>
                </c:pt>
                <c:pt idx="76">
                  <c:v>0.8239821928627844</c:v>
                </c:pt>
                <c:pt idx="77">
                  <c:v>0.76913035595576251</c:v>
                </c:pt>
                <c:pt idx="78">
                  <c:v>0.84506174198234674</c:v>
                </c:pt>
                <c:pt idx="79">
                  <c:v>0.83898910356194467</c:v>
                </c:pt>
              </c:numCache>
            </c:numRef>
          </c:val>
          <c:smooth val="0"/>
          <c:extLst>
            <c:ext xmlns:c16="http://schemas.microsoft.com/office/drawing/2014/chart" uri="{C3380CC4-5D6E-409C-BE32-E72D297353CC}">
              <c16:uniqueId val="{00000002-5108-1541-B76F-FC9DECA9ADEF}"/>
            </c:ext>
          </c:extLst>
        </c:ser>
        <c:ser>
          <c:idx val="3"/>
          <c:order val="3"/>
          <c:tx>
            <c:strRef>
              <c:f>'Analyse CO2'!$E$5:$E$6</c:f>
              <c:strCache>
                <c:ptCount val="1"/>
                <c:pt idx="0">
                  <c:v>Unfavorable east</c:v>
                </c:pt>
              </c:strCache>
            </c:strRef>
          </c:tx>
          <c:spPr>
            <a:ln w="28575" cap="rnd">
              <a:solidFill>
                <a:schemeClr val="accent4"/>
              </a:solidFill>
              <a:round/>
            </a:ln>
            <a:effectLst/>
          </c:spPr>
          <c:marker>
            <c:symbol val="none"/>
          </c:marker>
          <c:cat>
            <c:strRef>
              <c:f>'Analyse CO2'!$A$7:$A$87</c:f>
              <c:strCache>
                <c:ptCount val="8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pt idx="61">
                  <c:v>2081</c:v>
                </c:pt>
                <c:pt idx="62">
                  <c:v>2082</c:v>
                </c:pt>
                <c:pt idx="63">
                  <c:v>2083</c:v>
                </c:pt>
                <c:pt idx="64">
                  <c:v>2084</c:v>
                </c:pt>
                <c:pt idx="65">
                  <c:v>2085</c:v>
                </c:pt>
                <c:pt idx="66">
                  <c:v>2086</c:v>
                </c:pt>
                <c:pt idx="67">
                  <c:v>2087</c:v>
                </c:pt>
                <c:pt idx="68">
                  <c:v>2088</c:v>
                </c:pt>
                <c:pt idx="69">
                  <c:v>2089</c:v>
                </c:pt>
                <c:pt idx="70">
                  <c:v>2090</c:v>
                </c:pt>
                <c:pt idx="71">
                  <c:v>2091</c:v>
                </c:pt>
                <c:pt idx="72">
                  <c:v>2092</c:v>
                </c:pt>
                <c:pt idx="73">
                  <c:v>2093</c:v>
                </c:pt>
                <c:pt idx="74">
                  <c:v>2094</c:v>
                </c:pt>
                <c:pt idx="75">
                  <c:v>2095</c:v>
                </c:pt>
                <c:pt idx="76">
                  <c:v>2096</c:v>
                </c:pt>
                <c:pt idx="77">
                  <c:v>2097</c:v>
                </c:pt>
                <c:pt idx="78">
                  <c:v>2098</c:v>
                </c:pt>
                <c:pt idx="79">
                  <c:v>2099</c:v>
                </c:pt>
              </c:strCache>
            </c:strRef>
          </c:cat>
          <c:val>
            <c:numRef>
              <c:f>'Analyse CO2'!$E$7:$E$87</c:f>
              <c:numCache>
                <c:formatCode>0.00%</c:formatCode>
                <c:ptCount val="80"/>
                <c:pt idx="0">
                  <c:v>0.17112663280116067</c:v>
                </c:pt>
                <c:pt idx="1">
                  <c:v>0.20524544905530193</c:v>
                </c:pt>
                <c:pt idx="2">
                  <c:v>0.22383559469967426</c:v>
                </c:pt>
                <c:pt idx="3">
                  <c:v>0.21453892099257024</c:v>
                </c:pt>
                <c:pt idx="4">
                  <c:v>0.22389829704473252</c:v>
                </c:pt>
                <c:pt idx="5">
                  <c:v>0.22391702257474105</c:v>
                </c:pt>
                <c:pt idx="6">
                  <c:v>0.24705205637043451</c:v>
                </c:pt>
                <c:pt idx="7">
                  <c:v>0.25147022281123177</c:v>
                </c:pt>
                <c:pt idx="8">
                  <c:v>0.30669181244716126</c:v>
                </c:pt>
                <c:pt idx="9">
                  <c:v>0.2677181235125648</c:v>
                </c:pt>
                <c:pt idx="10">
                  <c:v>0.29798758201594122</c:v>
                </c:pt>
                <c:pt idx="11">
                  <c:v>0.3019727476103316</c:v>
                </c:pt>
                <c:pt idx="12">
                  <c:v>0.29310725319994096</c:v>
                </c:pt>
                <c:pt idx="13">
                  <c:v>0.34865482497143402</c:v>
                </c:pt>
                <c:pt idx="14">
                  <c:v>0.2904408629658054</c:v>
                </c:pt>
                <c:pt idx="15">
                  <c:v>0.36497430984934232</c:v>
                </c:pt>
                <c:pt idx="16">
                  <c:v>0.34803209782193345</c:v>
                </c:pt>
                <c:pt idx="17">
                  <c:v>0.34465932331096832</c:v>
                </c:pt>
                <c:pt idx="18">
                  <c:v>0.366095877907189</c:v>
                </c:pt>
                <c:pt idx="19">
                  <c:v>0.36354488358374654</c:v>
                </c:pt>
                <c:pt idx="20">
                  <c:v>0.40368161783769774</c:v>
                </c:pt>
                <c:pt idx="21">
                  <c:v>0.42042596008720451</c:v>
                </c:pt>
                <c:pt idx="22">
                  <c:v>0.42191169563175224</c:v>
                </c:pt>
                <c:pt idx="23">
                  <c:v>0.47578149179820473</c:v>
                </c:pt>
                <c:pt idx="24">
                  <c:v>0.3954888718852923</c:v>
                </c:pt>
                <c:pt idx="25">
                  <c:v>0.4687878651887088</c:v>
                </c:pt>
                <c:pt idx="26">
                  <c:v>0.50568433485899922</c:v>
                </c:pt>
                <c:pt idx="27">
                  <c:v>0.45765836021410089</c:v>
                </c:pt>
                <c:pt idx="28">
                  <c:v>0.53898561695685054</c:v>
                </c:pt>
                <c:pt idx="29">
                  <c:v>0.49383809051632588</c:v>
                </c:pt>
                <c:pt idx="30">
                  <c:v>0.52590025878327995</c:v>
                </c:pt>
                <c:pt idx="31">
                  <c:v>0.51301526717557289</c:v>
                </c:pt>
                <c:pt idx="32">
                  <c:v>0.55671206225680936</c:v>
                </c:pt>
                <c:pt idx="33">
                  <c:v>0.53598591285452035</c:v>
                </c:pt>
                <c:pt idx="34">
                  <c:v>0.48706425002217529</c:v>
                </c:pt>
                <c:pt idx="35">
                  <c:v>0.4823252541427081</c:v>
                </c:pt>
                <c:pt idx="36">
                  <c:v>0.48816034050806817</c:v>
                </c:pt>
                <c:pt idx="37">
                  <c:v>0.56590892039912977</c:v>
                </c:pt>
                <c:pt idx="38">
                  <c:v>0.62788049666540124</c:v>
                </c:pt>
                <c:pt idx="39">
                  <c:v>0.57080038066485117</c:v>
                </c:pt>
                <c:pt idx="40">
                  <c:v>0.55163683466792268</c:v>
                </c:pt>
                <c:pt idx="41">
                  <c:v>0.56666465839257751</c:v>
                </c:pt>
                <c:pt idx="42">
                  <c:v>0.54160422746273362</c:v>
                </c:pt>
                <c:pt idx="43">
                  <c:v>0.59743151729607735</c:v>
                </c:pt>
                <c:pt idx="44">
                  <c:v>0.64370213088647887</c:v>
                </c:pt>
                <c:pt idx="45">
                  <c:v>0.6261849468915367</c:v>
                </c:pt>
                <c:pt idx="46">
                  <c:v>0.60235277291093059</c:v>
                </c:pt>
                <c:pt idx="47">
                  <c:v>0.56415248533794837</c:v>
                </c:pt>
                <c:pt idx="48">
                  <c:v>0.70059447983014866</c:v>
                </c:pt>
                <c:pt idx="49">
                  <c:v>0.59603829310520451</c:v>
                </c:pt>
                <c:pt idx="50">
                  <c:v>0.65664479482910587</c:v>
                </c:pt>
                <c:pt idx="51">
                  <c:v>0.57626752966558792</c:v>
                </c:pt>
                <c:pt idx="52">
                  <c:v>0.62247921747567747</c:v>
                </c:pt>
                <c:pt idx="53">
                  <c:v>0.66390418179688415</c:v>
                </c:pt>
                <c:pt idx="54">
                  <c:v>0.67656145877506524</c:v>
                </c:pt>
                <c:pt idx="55">
                  <c:v>0.67343485617597276</c:v>
                </c:pt>
                <c:pt idx="56">
                  <c:v>0.67782589219053302</c:v>
                </c:pt>
                <c:pt idx="57">
                  <c:v>0.66271948840234129</c:v>
                </c:pt>
                <c:pt idx="58">
                  <c:v>0.69329938354328591</c:v>
                </c:pt>
                <c:pt idx="59">
                  <c:v>0.6933175538063524</c:v>
                </c:pt>
                <c:pt idx="60">
                  <c:v>0.72100088197824463</c:v>
                </c:pt>
                <c:pt idx="61">
                  <c:v>0.70189745922412095</c:v>
                </c:pt>
                <c:pt idx="62">
                  <c:v>0.6529372546114528</c:v>
                </c:pt>
                <c:pt idx="63">
                  <c:v>0.75012350906909453</c:v>
                </c:pt>
                <c:pt idx="64">
                  <c:v>0.74224196634132089</c:v>
                </c:pt>
                <c:pt idx="65">
                  <c:v>0.7264954995619044</c:v>
                </c:pt>
                <c:pt idx="66">
                  <c:v>0.61324069797795222</c:v>
                </c:pt>
                <c:pt idx="67">
                  <c:v>0.76572668112798237</c:v>
                </c:pt>
                <c:pt idx="68">
                  <c:v>0.69683911687916666</c:v>
                </c:pt>
                <c:pt idx="69">
                  <c:v>0.76055992141453832</c:v>
                </c:pt>
                <c:pt idx="70">
                  <c:v>0.66399509481890229</c:v>
                </c:pt>
                <c:pt idx="71">
                  <c:v>0.74174262184578432</c:v>
                </c:pt>
                <c:pt idx="72">
                  <c:v>0.74997129735935697</c:v>
                </c:pt>
                <c:pt idx="73">
                  <c:v>0.80197981366459603</c:v>
                </c:pt>
                <c:pt idx="74">
                  <c:v>0.72236085990979648</c:v>
                </c:pt>
                <c:pt idx="75">
                  <c:v>0.76414621932899363</c:v>
                </c:pt>
                <c:pt idx="76">
                  <c:v>0.79741312139629106</c:v>
                </c:pt>
                <c:pt idx="77">
                  <c:v>0.75987438096388438</c:v>
                </c:pt>
                <c:pt idx="78">
                  <c:v>0.80799290270795476</c:v>
                </c:pt>
                <c:pt idx="79">
                  <c:v>0.82468266934774404</c:v>
                </c:pt>
              </c:numCache>
            </c:numRef>
          </c:val>
          <c:smooth val="0"/>
          <c:extLst>
            <c:ext xmlns:c16="http://schemas.microsoft.com/office/drawing/2014/chart" uri="{C3380CC4-5D6E-409C-BE32-E72D297353CC}">
              <c16:uniqueId val="{00000003-5108-1541-B76F-FC9DECA9ADEF}"/>
            </c:ext>
          </c:extLst>
        </c:ser>
        <c:ser>
          <c:idx val="4"/>
          <c:order val="4"/>
          <c:tx>
            <c:strRef>
              <c:f>'Analyse CO2'!$F$5:$F$6</c:f>
              <c:strCache>
                <c:ptCount val="1"/>
                <c:pt idx="0">
                  <c:v>Unfavorable south</c:v>
                </c:pt>
              </c:strCache>
            </c:strRef>
          </c:tx>
          <c:spPr>
            <a:ln w="28575" cap="rnd">
              <a:solidFill>
                <a:schemeClr val="accent5"/>
              </a:solidFill>
              <a:round/>
            </a:ln>
            <a:effectLst/>
          </c:spPr>
          <c:marker>
            <c:symbol val="none"/>
          </c:marker>
          <c:cat>
            <c:strRef>
              <c:f>'Analyse CO2'!$A$7:$A$87</c:f>
              <c:strCache>
                <c:ptCount val="8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pt idx="61">
                  <c:v>2081</c:v>
                </c:pt>
                <c:pt idx="62">
                  <c:v>2082</c:v>
                </c:pt>
                <c:pt idx="63">
                  <c:v>2083</c:v>
                </c:pt>
                <c:pt idx="64">
                  <c:v>2084</c:v>
                </c:pt>
                <c:pt idx="65">
                  <c:v>2085</c:v>
                </c:pt>
                <c:pt idx="66">
                  <c:v>2086</c:v>
                </c:pt>
                <c:pt idx="67">
                  <c:v>2087</c:v>
                </c:pt>
                <c:pt idx="68">
                  <c:v>2088</c:v>
                </c:pt>
                <c:pt idx="69">
                  <c:v>2089</c:v>
                </c:pt>
                <c:pt idx="70">
                  <c:v>2090</c:v>
                </c:pt>
                <c:pt idx="71">
                  <c:v>2091</c:v>
                </c:pt>
                <c:pt idx="72">
                  <c:v>2092</c:v>
                </c:pt>
                <c:pt idx="73">
                  <c:v>2093</c:v>
                </c:pt>
                <c:pt idx="74">
                  <c:v>2094</c:v>
                </c:pt>
                <c:pt idx="75">
                  <c:v>2095</c:v>
                </c:pt>
                <c:pt idx="76">
                  <c:v>2096</c:v>
                </c:pt>
                <c:pt idx="77">
                  <c:v>2097</c:v>
                </c:pt>
                <c:pt idx="78">
                  <c:v>2098</c:v>
                </c:pt>
                <c:pt idx="79">
                  <c:v>2099</c:v>
                </c:pt>
              </c:strCache>
            </c:strRef>
          </c:cat>
          <c:val>
            <c:numRef>
              <c:f>'Analyse CO2'!$F$7:$F$87</c:f>
              <c:numCache>
                <c:formatCode>0.00%</c:formatCode>
                <c:ptCount val="80"/>
                <c:pt idx="0">
                  <c:v>0.18668448007125441</c:v>
                </c:pt>
                <c:pt idx="1">
                  <c:v>0.1783657131699693</c:v>
                </c:pt>
                <c:pt idx="2">
                  <c:v>0.19273674782183819</c:v>
                </c:pt>
                <c:pt idx="3">
                  <c:v>0.22750975697746828</c:v>
                </c:pt>
                <c:pt idx="4">
                  <c:v>0.2353011046442571</c:v>
                </c:pt>
                <c:pt idx="5">
                  <c:v>0.2471449302795119</c:v>
                </c:pt>
                <c:pt idx="6">
                  <c:v>0.26772494567419203</c:v>
                </c:pt>
                <c:pt idx="7">
                  <c:v>0.27545200172191214</c:v>
                </c:pt>
                <c:pt idx="8">
                  <c:v>0.29171847799054951</c:v>
                </c:pt>
                <c:pt idx="9">
                  <c:v>0.32311928235189608</c:v>
                </c:pt>
                <c:pt idx="10">
                  <c:v>0.26783243175242183</c:v>
                </c:pt>
                <c:pt idx="11">
                  <c:v>0.34832776397338122</c:v>
                </c:pt>
                <c:pt idx="12">
                  <c:v>0.35835636065909288</c:v>
                </c:pt>
                <c:pt idx="13">
                  <c:v>0.37033898305084806</c:v>
                </c:pt>
                <c:pt idx="14">
                  <c:v>0.37600440286185988</c:v>
                </c:pt>
                <c:pt idx="15">
                  <c:v>0.40067916559655331</c:v>
                </c:pt>
                <c:pt idx="16">
                  <c:v>0.40300173976266551</c:v>
                </c:pt>
                <c:pt idx="17">
                  <c:v>0.39054281775008909</c:v>
                </c:pt>
                <c:pt idx="18">
                  <c:v>0.42584937774928777</c:v>
                </c:pt>
                <c:pt idx="19">
                  <c:v>0.43690945082753335</c:v>
                </c:pt>
                <c:pt idx="20">
                  <c:v>0.4344949906524132</c:v>
                </c:pt>
                <c:pt idx="21">
                  <c:v>0.4416928996152501</c:v>
                </c:pt>
                <c:pt idx="22">
                  <c:v>0.46309184666979186</c:v>
                </c:pt>
                <c:pt idx="23">
                  <c:v>0.45356241739757253</c:v>
                </c:pt>
                <c:pt idx="24">
                  <c:v>0.48638052001650872</c:v>
                </c:pt>
                <c:pt idx="25">
                  <c:v>0.48465592064476148</c:v>
                </c:pt>
                <c:pt idx="26">
                  <c:v>0.42655522060838635</c:v>
                </c:pt>
                <c:pt idx="27">
                  <c:v>0.53184922958222658</c:v>
                </c:pt>
                <c:pt idx="28">
                  <c:v>0.46920575940548104</c:v>
                </c:pt>
                <c:pt idx="29">
                  <c:v>0.54873176918199118</c:v>
                </c:pt>
                <c:pt idx="30">
                  <c:v>0.51298026998961554</c:v>
                </c:pt>
                <c:pt idx="31">
                  <c:v>0.5569318221691989</c:v>
                </c:pt>
                <c:pt idx="32">
                  <c:v>0.58502555991753047</c:v>
                </c:pt>
                <c:pt idx="33">
                  <c:v>0.56895740174158627</c:v>
                </c:pt>
                <c:pt idx="34">
                  <c:v>0.59226860199991072</c:v>
                </c:pt>
                <c:pt idx="35">
                  <c:v>0.55947125123357444</c:v>
                </c:pt>
                <c:pt idx="36">
                  <c:v>0.59640395875433916</c:v>
                </c:pt>
                <c:pt idx="37">
                  <c:v>0.62120989708209007</c:v>
                </c:pt>
                <c:pt idx="38">
                  <c:v>0.57036137827995148</c:v>
                </c:pt>
                <c:pt idx="39">
                  <c:v>0.64573326217161842</c:v>
                </c:pt>
                <c:pt idx="40">
                  <c:v>0.61413350933433908</c:v>
                </c:pt>
                <c:pt idx="41">
                  <c:v>0.64019088445828431</c:v>
                </c:pt>
                <c:pt idx="42">
                  <c:v>0.66540304322645194</c:v>
                </c:pt>
                <c:pt idx="43">
                  <c:v>0.65307910942681213</c:v>
                </c:pt>
                <c:pt idx="44">
                  <c:v>0.64773776546629713</c:v>
                </c:pt>
                <c:pt idx="45">
                  <c:v>0.61318506751389978</c:v>
                </c:pt>
                <c:pt idx="46">
                  <c:v>0.67913720790892762</c:v>
                </c:pt>
                <c:pt idx="47">
                  <c:v>0.63445274744943636</c:v>
                </c:pt>
                <c:pt idx="48">
                  <c:v>0.68147024841132264</c:v>
                </c:pt>
                <c:pt idx="49">
                  <c:v>0.68954663531731752</c:v>
                </c:pt>
                <c:pt idx="50">
                  <c:v>0.70253067719330475</c:v>
                </c:pt>
                <c:pt idx="51">
                  <c:v>0.71242143524244639</c:v>
                </c:pt>
                <c:pt idx="52">
                  <c:v>0.72202379815497419</c:v>
                </c:pt>
                <c:pt idx="53">
                  <c:v>0.73372026557622116</c:v>
                </c:pt>
                <c:pt idx="54">
                  <c:v>0.73960516530322495</c:v>
                </c:pt>
                <c:pt idx="55">
                  <c:v>0.72985769794910071</c:v>
                </c:pt>
                <c:pt idx="56">
                  <c:v>0.75382897255902981</c:v>
                </c:pt>
                <c:pt idx="57">
                  <c:v>0.75961331901181517</c:v>
                </c:pt>
                <c:pt idx="58">
                  <c:v>0.72879782735741983</c:v>
                </c:pt>
                <c:pt idx="59">
                  <c:v>0.75921568627451008</c:v>
                </c:pt>
                <c:pt idx="60">
                  <c:v>0.73106188704768293</c:v>
                </c:pt>
                <c:pt idx="61">
                  <c:v>0.73186767169179201</c:v>
                </c:pt>
                <c:pt idx="62">
                  <c:v>0.78104587869362385</c:v>
                </c:pt>
                <c:pt idx="63">
                  <c:v>0.71692271049184242</c:v>
                </c:pt>
                <c:pt idx="64">
                  <c:v>0.79535340898936646</c:v>
                </c:pt>
                <c:pt idx="65">
                  <c:v>0.7497352773478857</c:v>
                </c:pt>
                <c:pt idx="66">
                  <c:v>0.77196371704121813</c:v>
                </c:pt>
                <c:pt idx="67">
                  <c:v>0.75948323254535433</c:v>
                </c:pt>
                <c:pt idx="68">
                  <c:v>0.8007019051711789</c:v>
                </c:pt>
                <c:pt idx="69">
                  <c:v>0.7901315047198787</c:v>
                </c:pt>
                <c:pt idx="70">
                  <c:v>0.75495091641604717</c:v>
                </c:pt>
                <c:pt idx="71">
                  <c:v>0.8063205276484009</c:v>
                </c:pt>
                <c:pt idx="72">
                  <c:v>0.75336087993947443</c:v>
                </c:pt>
                <c:pt idx="73">
                  <c:v>0.81840820602011999</c:v>
                </c:pt>
                <c:pt idx="74">
                  <c:v>0.75382826129094749</c:v>
                </c:pt>
                <c:pt idx="75">
                  <c:v>0.78359800146389569</c:v>
                </c:pt>
                <c:pt idx="76">
                  <c:v>0.78856764511145416</c:v>
                </c:pt>
                <c:pt idx="77">
                  <c:v>0.78847646531993243</c:v>
                </c:pt>
                <c:pt idx="78">
                  <c:v>0.7370858567866041</c:v>
                </c:pt>
                <c:pt idx="79">
                  <c:v>0.72090610409821931</c:v>
                </c:pt>
              </c:numCache>
            </c:numRef>
          </c:val>
          <c:smooth val="0"/>
          <c:extLst>
            <c:ext xmlns:c16="http://schemas.microsoft.com/office/drawing/2014/chart" uri="{C3380CC4-5D6E-409C-BE32-E72D297353CC}">
              <c16:uniqueId val="{00000004-5108-1541-B76F-FC9DECA9ADEF}"/>
            </c:ext>
          </c:extLst>
        </c:ser>
        <c:ser>
          <c:idx val="5"/>
          <c:order val="5"/>
          <c:tx>
            <c:strRef>
              <c:f>'Analyse CO2'!$G$5:$G$6</c:f>
              <c:strCache>
                <c:ptCount val="1"/>
                <c:pt idx="0">
                  <c:v>Intermediate</c:v>
                </c:pt>
              </c:strCache>
            </c:strRef>
          </c:tx>
          <c:spPr>
            <a:ln w="28575" cap="rnd">
              <a:solidFill>
                <a:schemeClr val="accent6"/>
              </a:solidFill>
              <a:round/>
            </a:ln>
            <a:effectLst/>
          </c:spPr>
          <c:marker>
            <c:symbol val="none"/>
          </c:marker>
          <c:cat>
            <c:strRef>
              <c:f>'Analyse CO2'!$A$7:$A$87</c:f>
              <c:strCache>
                <c:ptCount val="80"/>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pt idx="26">
                  <c:v>2046</c:v>
                </c:pt>
                <c:pt idx="27">
                  <c:v>2047</c:v>
                </c:pt>
                <c:pt idx="28">
                  <c:v>2048</c:v>
                </c:pt>
                <c:pt idx="29">
                  <c:v>2049</c:v>
                </c:pt>
                <c:pt idx="30">
                  <c:v>2050</c:v>
                </c:pt>
                <c:pt idx="31">
                  <c:v>2051</c:v>
                </c:pt>
                <c:pt idx="32">
                  <c:v>2052</c:v>
                </c:pt>
                <c:pt idx="33">
                  <c:v>2053</c:v>
                </c:pt>
                <c:pt idx="34">
                  <c:v>2054</c:v>
                </c:pt>
                <c:pt idx="35">
                  <c:v>2055</c:v>
                </c:pt>
                <c:pt idx="36">
                  <c:v>2056</c:v>
                </c:pt>
                <c:pt idx="37">
                  <c:v>2057</c:v>
                </c:pt>
                <c:pt idx="38">
                  <c:v>2058</c:v>
                </c:pt>
                <c:pt idx="39">
                  <c:v>2059</c:v>
                </c:pt>
                <c:pt idx="40">
                  <c:v>2060</c:v>
                </c:pt>
                <c:pt idx="41">
                  <c:v>2061</c:v>
                </c:pt>
                <c:pt idx="42">
                  <c:v>2062</c:v>
                </c:pt>
                <c:pt idx="43">
                  <c:v>2063</c:v>
                </c:pt>
                <c:pt idx="44">
                  <c:v>2064</c:v>
                </c:pt>
                <c:pt idx="45">
                  <c:v>2065</c:v>
                </c:pt>
                <c:pt idx="46">
                  <c:v>2066</c:v>
                </c:pt>
                <c:pt idx="47">
                  <c:v>2067</c:v>
                </c:pt>
                <c:pt idx="48">
                  <c:v>2068</c:v>
                </c:pt>
                <c:pt idx="49">
                  <c:v>2069</c:v>
                </c:pt>
                <c:pt idx="50">
                  <c:v>2070</c:v>
                </c:pt>
                <c:pt idx="51">
                  <c:v>2071</c:v>
                </c:pt>
                <c:pt idx="52">
                  <c:v>2072</c:v>
                </c:pt>
                <c:pt idx="53">
                  <c:v>2073</c:v>
                </c:pt>
                <c:pt idx="54">
                  <c:v>2074</c:v>
                </c:pt>
                <c:pt idx="55">
                  <c:v>2075</c:v>
                </c:pt>
                <c:pt idx="56">
                  <c:v>2076</c:v>
                </c:pt>
                <c:pt idx="57">
                  <c:v>2077</c:v>
                </c:pt>
                <c:pt idx="58">
                  <c:v>2078</c:v>
                </c:pt>
                <c:pt idx="59">
                  <c:v>2079</c:v>
                </c:pt>
                <c:pt idx="60">
                  <c:v>2080</c:v>
                </c:pt>
                <c:pt idx="61">
                  <c:v>2081</c:v>
                </c:pt>
                <c:pt idx="62">
                  <c:v>2082</c:v>
                </c:pt>
                <c:pt idx="63">
                  <c:v>2083</c:v>
                </c:pt>
                <c:pt idx="64">
                  <c:v>2084</c:v>
                </c:pt>
                <c:pt idx="65">
                  <c:v>2085</c:v>
                </c:pt>
                <c:pt idx="66">
                  <c:v>2086</c:v>
                </c:pt>
                <c:pt idx="67">
                  <c:v>2087</c:v>
                </c:pt>
                <c:pt idx="68">
                  <c:v>2088</c:v>
                </c:pt>
                <c:pt idx="69">
                  <c:v>2089</c:v>
                </c:pt>
                <c:pt idx="70">
                  <c:v>2090</c:v>
                </c:pt>
                <c:pt idx="71">
                  <c:v>2091</c:v>
                </c:pt>
                <c:pt idx="72">
                  <c:v>2092</c:v>
                </c:pt>
                <c:pt idx="73">
                  <c:v>2093</c:v>
                </c:pt>
                <c:pt idx="74">
                  <c:v>2094</c:v>
                </c:pt>
                <c:pt idx="75">
                  <c:v>2095</c:v>
                </c:pt>
                <c:pt idx="76">
                  <c:v>2096</c:v>
                </c:pt>
                <c:pt idx="77">
                  <c:v>2097</c:v>
                </c:pt>
                <c:pt idx="78">
                  <c:v>2098</c:v>
                </c:pt>
                <c:pt idx="79">
                  <c:v>2099</c:v>
                </c:pt>
              </c:strCache>
            </c:strRef>
          </c:cat>
          <c:val>
            <c:numRef>
              <c:f>'Analyse CO2'!$G$7:$G$87</c:f>
              <c:numCache>
                <c:formatCode>0.00%</c:formatCode>
                <c:ptCount val="80"/>
                <c:pt idx="0">
                  <c:v>0.18832310758529075</c:v>
                </c:pt>
                <c:pt idx="1">
                  <c:v>0.17925156478891938</c:v>
                </c:pt>
                <c:pt idx="2">
                  <c:v>0.21199803770411371</c:v>
                </c:pt>
                <c:pt idx="3">
                  <c:v>0.2263741201138233</c:v>
                </c:pt>
                <c:pt idx="4">
                  <c:v>0.25001178411501263</c:v>
                </c:pt>
                <c:pt idx="5">
                  <c:v>0.25746056374450416</c:v>
                </c:pt>
                <c:pt idx="6">
                  <c:v>0.26809676227994605</c:v>
                </c:pt>
                <c:pt idx="7">
                  <c:v>0.28430947842661591</c:v>
                </c:pt>
                <c:pt idx="8">
                  <c:v>0.30430990624318655</c:v>
                </c:pt>
                <c:pt idx="9">
                  <c:v>0.28687496266204693</c:v>
                </c:pt>
                <c:pt idx="10">
                  <c:v>0.31389988963188975</c:v>
                </c:pt>
                <c:pt idx="11">
                  <c:v>0.32957390657072633</c:v>
                </c:pt>
                <c:pt idx="12">
                  <c:v>0.345128083616355</c:v>
                </c:pt>
                <c:pt idx="13">
                  <c:v>0.36261539925763714</c:v>
                </c:pt>
                <c:pt idx="14">
                  <c:v>0.36217129184358121</c:v>
                </c:pt>
                <c:pt idx="15">
                  <c:v>0.37650946376072164</c:v>
                </c:pt>
                <c:pt idx="16">
                  <c:v>0.3768062755172259</c:v>
                </c:pt>
                <c:pt idx="17">
                  <c:v>0.40907668231611927</c:v>
                </c:pt>
                <c:pt idx="18">
                  <c:v>0.37658010779029877</c:v>
                </c:pt>
                <c:pt idx="19">
                  <c:v>0.41321627713845077</c:v>
                </c:pt>
                <c:pt idx="20">
                  <c:v>0.44718676738734042</c:v>
                </c:pt>
                <c:pt idx="21">
                  <c:v>0.43187315237839263</c:v>
                </c:pt>
                <c:pt idx="22">
                  <c:v>0.48577616268399221</c:v>
                </c:pt>
                <c:pt idx="23">
                  <c:v>0.39989399761494643</c:v>
                </c:pt>
                <c:pt idx="24">
                  <c:v>0.45828821056882202</c:v>
                </c:pt>
                <c:pt idx="25">
                  <c:v>0.50899476668120369</c:v>
                </c:pt>
                <c:pt idx="26">
                  <c:v>0.47432060337603277</c:v>
                </c:pt>
                <c:pt idx="27">
                  <c:v>0.51205117915063403</c:v>
                </c:pt>
                <c:pt idx="28">
                  <c:v>0.44899935442220812</c:v>
                </c:pt>
                <c:pt idx="29">
                  <c:v>0.53903758817277048</c:v>
                </c:pt>
                <c:pt idx="30">
                  <c:v>0.44042280589365779</c:v>
                </c:pt>
                <c:pt idx="31">
                  <c:v>0.58819085987662068</c:v>
                </c:pt>
                <c:pt idx="32">
                  <c:v>0.59420089270267484</c:v>
                </c:pt>
                <c:pt idx="33">
                  <c:v>0.54191266732916343</c:v>
                </c:pt>
                <c:pt idx="34">
                  <c:v>0.51990240392886755</c:v>
                </c:pt>
                <c:pt idx="35">
                  <c:v>0.5052619270346117</c:v>
                </c:pt>
                <c:pt idx="36">
                  <c:v>0.61188006252664462</c:v>
                </c:pt>
                <c:pt idx="37">
                  <c:v>0.59520993494973407</c:v>
                </c:pt>
                <c:pt idx="38">
                  <c:v>0.39734455958549175</c:v>
                </c:pt>
                <c:pt idx="39">
                  <c:v>0.66652397260273955</c:v>
                </c:pt>
                <c:pt idx="40">
                  <c:v>0.65478999528079285</c:v>
                </c:pt>
                <c:pt idx="41">
                  <c:v>0.64883243041285255</c:v>
                </c:pt>
                <c:pt idx="42">
                  <c:v>0.6820098807085192</c:v>
                </c:pt>
                <c:pt idx="43">
                  <c:v>0.63213409648405572</c:v>
                </c:pt>
                <c:pt idx="44">
                  <c:v>0.66705773386847789</c:v>
                </c:pt>
                <c:pt idx="45">
                  <c:v>0.62480201248485956</c:v>
                </c:pt>
                <c:pt idx="46">
                  <c:v>0.6652662492607021</c:v>
                </c:pt>
                <c:pt idx="47">
                  <c:v>0.55241242368561472</c:v>
                </c:pt>
                <c:pt idx="48">
                  <c:v>0.66843315668433156</c:v>
                </c:pt>
                <c:pt idx="49">
                  <c:v>0.67985184011409105</c:v>
                </c:pt>
                <c:pt idx="50">
                  <c:v>0.71522728239146149</c:v>
                </c:pt>
                <c:pt idx="51">
                  <c:v>0.72659474118618095</c:v>
                </c:pt>
                <c:pt idx="52">
                  <c:v>0.69635784732468753</c:v>
                </c:pt>
                <c:pt idx="53">
                  <c:v>0.7277266902841637</c:v>
                </c:pt>
                <c:pt idx="54">
                  <c:v>0.70761999457651625</c:v>
                </c:pt>
                <c:pt idx="55">
                  <c:v>0.74327431250186615</c:v>
                </c:pt>
                <c:pt idx="56">
                  <c:v>0.75273847558192597</c:v>
                </c:pt>
                <c:pt idx="57">
                  <c:v>0.74108733344417255</c:v>
                </c:pt>
                <c:pt idx="58">
                  <c:v>0.7135469823773557</c:v>
                </c:pt>
                <c:pt idx="59">
                  <c:v>0.77506801399144964</c:v>
                </c:pt>
                <c:pt idx="60">
                  <c:v>0.68336412783138323</c:v>
                </c:pt>
                <c:pt idx="61">
                  <c:v>0.7756683226874852</c:v>
                </c:pt>
                <c:pt idx="62">
                  <c:v>0.77030801607040356</c:v>
                </c:pt>
                <c:pt idx="63">
                  <c:v>0.53890041493775998</c:v>
                </c:pt>
                <c:pt idx="64">
                  <c:v>0.80145646037431495</c:v>
                </c:pt>
                <c:pt idx="65">
                  <c:v>0.67139448568398752</c:v>
                </c:pt>
                <c:pt idx="66">
                  <c:v>0.75862767112698082</c:v>
                </c:pt>
                <c:pt idx="67">
                  <c:v>0.70019209659714576</c:v>
                </c:pt>
                <c:pt idx="68">
                  <c:v>0.7837915750783756</c:v>
                </c:pt>
                <c:pt idx="69">
                  <c:v>0.74255361246822826</c:v>
                </c:pt>
                <c:pt idx="70">
                  <c:v>0.72494661077275979</c:v>
                </c:pt>
                <c:pt idx="71">
                  <c:v>0.78655813690577125</c:v>
                </c:pt>
                <c:pt idx="72">
                  <c:v>0.59990157480314921</c:v>
                </c:pt>
                <c:pt idx="73">
                  <c:v>0.81463169962740045</c:v>
                </c:pt>
                <c:pt idx="74">
                  <c:v>0.77195234671870183</c:v>
                </c:pt>
                <c:pt idx="75">
                  <c:v>0.77981260647359441</c:v>
                </c:pt>
                <c:pt idx="76">
                  <c:v>0.67515673981191293</c:v>
                </c:pt>
                <c:pt idx="77">
                  <c:v>0.79978266775332796</c:v>
                </c:pt>
                <c:pt idx="78">
                  <c:v>0.33297002724795682</c:v>
                </c:pt>
                <c:pt idx="79">
                  <c:v>0.8336510669700512</c:v>
                </c:pt>
              </c:numCache>
            </c:numRef>
          </c:val>
          <c:smooth val="0"/>
          <c:extLst>
            <c:ext xmlns:c16="http://schemas.microsoft.com/office/drawing/2014/chart" uri="{C3380CC4-5D6E-409C-BE32-E72D297353CC}">
              <c16:uniqueId val="{00000005-5108-1541-B76F-FC9DECA9ADEF}"/>
            </c:ext>
          </c:extLst>
        </c:ser>
        <c:dLbls>
          <c:showLegendKey val="0"/>
          <c:showVal val="0"/>
          <c:showCatName val="0"/>
          <c:showSerName val="0"/>
          <c:showPercent val="0"/>
          <c:showBubbleSize val="0"/>
        </c:dLbls>
        <c:smooth val="0"/>
        <c:axId val="1509795999"/>
        <c:axId val="1509180191"/>
      </c:lineChart>
      <c:catAx>
        <c:axId val="150979599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MA"/>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MA"/>
          </a:p>
        </c:txPr>
        <c:crossAx val="1509180191"/>
        <c:crosses val="autoZero"/>
        <c:auto val="1"/>
        <c:lblAlgn val="ctr"/>
        <c:lblOffset val="100"/>
        <c:noMultiLvlLbl val="0"/>
      </c:catAx>
      <c:valAx>
        <c:axId val="15091801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Yield</a:t>
                </a:r>
                <a:r>
                  <a:rPr lang="en-US" baseline="0"/>
                  <a:t> difference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MA"/>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MA"/>
          </a:p>
        </c:txPr>
        <c:crossAx val="15097959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M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MA"/>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2E74B-93A3-9F44-964E-BE21EBFDB998}" type="doc">
      <dgm:prSet loTypeId="urn:microsoft.com/office/officeart/2009/3/layout/PlusandMinus" loCatId="" qsTypeId="urn:microsoft.com/office/officeart/2005/8/quickstyle/simple1" qsCatId="simple" csTypeId="urn:microsoft.com/office/officeart/2005/8/colors/accent6_1" csCatId="accent6" phldr="1"/>
      <dgm:spPr/>
      <dgm:t>
        <a:bodyPr/>
        <a:lstStyle/>
        <a:p>
          <a:endParaRPr lang="en-US"/>
        </a:p>
      </dgm:t>
    </dgm:pt>
    <dgm:pt modelId="{2D894C53-1A00-FB4C-B7C5-91310B4EF238}">
      <dgm:prSet phldrT="[Text]"/>
      <dgm:spPr/>
      <dgm:t>
        <a:bodyPr/>
        <a:lstStyle/>
        <a:p>
          <a:r>
            <a:rPr lang="en-US" dirty="0">
              <a:latin typeface="Times New Roman" panose="02020603050405020304" pitchFamily="18" charset="0"/>
              <a:cs typeface="Times New Roman" panose="02020603050405020304" pitchFamily="18" charset="0"/>
            </a:rPr>
            <a:t>Higher rates of photosynthesis and an improved response to stress related to a reduced stomatal closure at higher atmospheric CO2 concentrations</a:t>
          </a:r>
          <a:endParaRPr lang="en-US" dirty="0"/>
        </a:p>
      </dgm:t>
    </dgm:pt>
    <dgm:pt modelId="{4E7FFFE9-E7EE-A74A-9DDE-77090C950485}" type="parTrans" cxnId="{813101E8-4420-FF4D-84CF-740B3EF8D15D}">
      <dgm:prSet/>
      <dgm:spPr/>
      <dgm:t>
        <a:bodyPr/>
        <a:lstStyle/>
        <a:p>
          <a:endParaRPr lang="en-US"/>
        </a:p>
      </dgm:t>
    </dgm:pt>
    <dgm:pt modelId="{E4116CE2-44CD-7545-9F6A-57D779F5898A}" type="sibTrans" cxnId="{813101E8-4420-FF4D-84CF-740B3EF8D15D}">
      <dgm:prSet/>
      <dgm:spPr/>
      <dgm:t>
        <a:bodyPr/>
        <a:lstStyle/>
        <a:p>
          <a:endParaRPr lang="en-US"/>
        </a:p>
      </dgm:t>
    </dgm:pt>
    <dgm:pt modelId="{BAA7C561-3CC9-2E42-BC06-EB5CFA7F28B9}">
      <dgm:prSet phldrT="[Text]"/>
      <dgm:spPr/>
      <dgm:t>
        <a:bodyPr/>
        <a:lstStyle/>
        <a:p>
          <a:r>
            <a:rPr lang="en-US" dirty="0">
              <a:latin typeface="Times New Roman" panose="02020603050405020304" pitchFamily="18" charset="0"/>
              <a:cs typeface="Times New Roman" panose="02020603050405020304" pitchFamily="18" charset="0"/>
            </a:rPr>
            <a:t>Higher atmospheric CO2 can negatively affect grain quality by reducing the concentrations of plant nutrients.</a:t>
          </a:r>
          <a:endParaRPr lang="en-US" dirty="0"/>
        </a:p>
      </dgm:t>
    </dgm:pt>
    <dgm:pt modelId="{21DC5F50-09C7-2740-93BB-232881B4C7F7}" type="parTrans" cxnId="{F0065793-0A4E-4646-861F-72036EF84D0C}">
      <dgm:prSet/>
      <dgm:spPr/>
      <dgm:t>
        <a:bodyPr/>
        <a:lstStyle/>
        <a:p>
          <a:endParaRPr lang="en-US"/>
        </a:p>
      </dgm:t>
    </dgm:pt>
    <dgm:pt modelId="{662C1887-FC0F-954A-BD95-C1137AEE2191}" type="sibTrans" cxnId="{F0065793-0A4E-4646-861F-72036EF84D0C}">
      <dgm:prSet/>
      <dgm:spPr/>
      <dgm:t>
        <a:bodyPr/>
        <a:lstStyle/>
        <a:p>
          <a:endParaRPr lang="en-US"/>
        </a:p>
      </dgm:t>
    </dgm:pt>
    <dgm:pt modelId="{5B9875FE-267C-5E4E-9E5E-D0AA7D0963EB}" type="pres">
      <dgm:prSet presAssocID="{EED2E74B-93A3-9F44-964E-BE21EBFDB998}" presName="Name0" presStyleCnt="0">
        <dgm:presLayoutVars>
          <dgm:chMax val="2"/>
          <dgm:chPref val="2"/>
          <dgm:dir/>
          <dgm:animOne/>
          <dgm:resizeHandles val="exact"/>
        </dgm:presLayoutVars>
      </dgm:prSet>
      <dgm:spPr/>
    </dgm:pt>
    <dgm:pt modelId="{F3E4E087-A4B7-6C42-9CB1-C6596F786AB3}" type="pres">
      <dgm:prSet presAssocID="{EED2E74B-93A3-9F44-964E-BE21EBFDB998}" presName="Background" presStyleLbl="bgImgPlace1" presStyleIdx="0" presStyleCnt="1"/>
      <dgm:spPr/>
    </dgm:pt>
    <dgm:pt modelId="{58F2305C-2437-7D4B-B794-C76A48D38439}" type="pres">
      <dgm:prSet presAssocID="{EED2E74B-93A3-9F44-964E-BE21EBFDB998}" presName="ParentText1" presStyleLbl="revTx" presStyleIdx="0" presStyleCnt="2">
        <dgm:presLayoutVars>
          <dgm:chMax val="0"/>
          <dgm:chPref val="0"/>
          <dgm:bulletEnabled val="1"/>
        </dgm:presLayoutVars>
      </dgm:prSet>
      <dgm:spPr/>
    </dgm:pt>
    <dgm:pt modelId="{5336EF68-E8D2-874D-8594-0BE216B1D2FC}" type="pres">
      <dgm:prSet presAssocID="{EED2E74B-93A3-9F44-964E-BE21EBFDB998}" presName="ParentText2" presStyleLbl="revTx" presStyleIdx="1" presStyleCnt="2">
        <dgm:presLayoutVars>
          <dgm:chMax val="0"/>
          <dgm:chPref val="0"/>
          <dgm:bulletEnabled val="1"/>
        </dgm:presLayoutVars>
      </dgm:prSet>
      <dgm:spPr/>
    </dgm:pt>
    <dgm:pt modelId="{5E92A6F0-684B-5445-BABE-C4EA99B704B9}" type="pres">
      <dgm:prSet presAssocID="{EED2E74B-93A3-9F44-964E-BE21EBFDB998}" presName="Plus" presStyleLbl="alignNode1" presStyleIdx="0" presStyleCnt="2"/>
      <dgm:spPr/>
    </dgm:pt>
    <dgm:pt modelId="{F129ECBC-7FE2-194D-A83E-82273686EA04}" type="pres">
      <dgm:prSet presAssocID="{EED2E74B-93A3-9F44-964E-BE21EBFDB998}" presName="Minus" presStyleLbl="alignNode1" presStyleIdx="1" presStyleCnt="2"/>
      <dgm:spPr/>
    </dgm:pt>
    <dgm:pt modelId="{8214F85D-F89E-AC40-9DEC-0773B4AAB1FF}" type="pres">
      <dgm:prSet presAssocID="{EED2E74B-93A3-9F44-964E-BE21EBFDB998}" presName="Divider" presStyleLbl="parChTrans1D1" presStyleIdx="0" presStyleCnt="1"/>
      <dgm:spPr/>
    </dgm:pt>
  </dgm:ptLst>
  <dgm:cxnLst>
    <dgm:cxn modelId="{BF54988A-FB2B-FE42-A2D8-48E007C5D59A}" type="presOf" srcId="{2D894C53-1A00-FB4C-B7C5-91310B4EF238}" destId="{58F2305C-2437-7D4B-B794-C76A48D38439}" srcOrd="0" destOrd="0" presId="urn:microsoft.com/office/officeart/2009/3/layout/PlusandMinus"/>
    <dgm:cxn modelId="{F0065793-0A4E-4646-861F-72036EF84D0C}" srcId="{EED2E74B-93A3-9F44-964E-BE21EBFDB998}" destId="{BAA7C561-3CC9-2E42-BC06-EB5CFA7F28B9}" srcOrd="1" destOrd="0" parTransId="{21DC5F50-09C7-2740-93BB-232881B4C7F7}" sibTransId="{662C1887-FC0F-954A-BD95-C1137AEE2191}"/>
    <dgm:cxn modelId="{B7D5A4C2-BFE0-A74D-8369-5ED48DF8F8E1}" type="presOf" srcId="{EED2E74B-93A3-9F44-964E-BE21EBFDB998}" destId="{5B9875FE-267C-5E4E-9E5E-D0AA7D0963EB}" srcOrd="0" destOrd="0" presId="urn:microsoft.com/office/officeart/2009/3/layout/PlusandMinus"/>
    <dgm:cxn modelId="{F3BDA5CD-C05F-0640-A6C5-D766523D73EA}" type="presOf" srcId="{BAA7C561-3CC9-2E42-BC06-EB5CFA7F28B9}" destId="{5336EF68-E8D2-874D-8594-0BE216B1D2FC}" srcOrd="0" destOrd="0" presId="urn:microsoft.com/office/officeart/2009/3/layout/PlusandMinus"/>
    <dgm:cxn modelId="{813101E8-4420-FF4D-84CF-740B3EF8D15D}" srcId="{EED2E74B-93A3-9F44-964E-BE21EBFDB998}" destId="{2D894C53-1A00-FB4C-B7C5-91310B4EF238}" srcOrd="0" destOrd="0" parTransId="{4E7FFFE9-E7EE-A74A-9DDE-77090C950485}" sibTransId="{E4116CE2-44CD-7545-9F6A-57D779F5898A}"/>
    <dgm:cxn modelId="{3ABF1C72-0D61-E241-B33F-E8AB4372382F}" type="presParOf" srcId="{5B9875FE-267C-5E4E-9E5E-D0AA7D0963EB}" destId="{F3E4E087-A4B7-6C42-9CB1-C6596F786AB3}" srcOrd="0" destOrd="0" presId="urn:microsoft.com/office/officeart/2009/3/layout/PlusandMinus"/>
    <dgm:cxn modelId="{85BBD6A6-85DD-184D-8B3A-CBA8AB7450E9}" type="presParOf" srcId="{5B9875FE-267C-5E4E-9E5E-D0AA7D0963EB}" destId="{58F2305C-2437-7D4B-B794-C76A48D38439}" srcOrd="1" destOrd="0" presId="urn:microsoft.com/office/officeart/2009/3/layout/PlusandMinus"/>
    <dgm:cxn modelId="{C84C61E3-3C99-784F-8D29-8CC4A165D749}" type="presParOf" srcId="{5B9875FE-267C-5E4E-9E5E-D0AA7D0963EB}" destId="{5336EF68-E8D2-874D-8594-0BE216B1D2FC}" srcOrd="2" destOrd="0" presId="urn:microsoft.com/office/officeart/2009/3/layout/PlusandMinus"/>
    <dgm:cxn modelId="{388D2132-A76A-2443-B276-C0A5A9C48C75}" type="presParOf" srcId="{5B9875FE-267C-5E4E-9E5E-D0AA7D0963EB}" destId="{5E92A6F0-684B-5445-BABE-C4EA99B704B9}" srcOrd="3" destOrd="0" presId="urn:microsoft.com/office/officeart/2009/3/layout/PlusandMinus"/>
    <dgm:cxn modelId="{7FB15CE3-F986-6845-9FCD-B3D31C3D7CA5}" type="presParOf" srcId="{5B9875FE-267C-5E4E-9E5E-D0AA7D0963EB}" destId="{F129ECBC-7FE2-194D-A83E-82273686EA04}" srcOrd="4" destOrd="0" presId="urn:microsoft.com/office/officeart/2009/3/layout/PlusandMinus"/>
    <dgm:cxn modelId="{81946195-E04E-7345-B163-2C383B8299C4}" type="presParOf" srcId="{5B9875FE-267C-5E4E-9E5E-D0AA7D0963EB}" destId="{8214F85D-F89E-AC40-9DEC-0773B4AAB1FF}"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6988C2-3E17-4D45-ACCD-83AF24490EB9}" type="doc">
      <dgm:prSet loTypeId="urn:microsoft.com/office/officeart/2005/8/layout/hierarchy1" loCatId="" qsTypeId="urn:microsoft.com/office/officeart/2005/8/quickstyle/simple1" qsCatId="simple" csTypeId="urn:microsoft.com/office/officeart/2005/8/colors/accent1_1" csCatId="accent1" phldr="1"/>
      <dgm:spPr/>
      <dgm:t>
        <a:bodyPr/>
        <a:lstStyle/>
        <a:p>
          <a:endParaRPr lang="en-US"/>
        </a:p>
      </dgm:t>
    </dgm:pt>
    <dgm:pt modelId="{881D5EEE-B8C5-B74D-BD3F-0305554CB45D}">
      <dgm:prSet phldrT="[Text]"/>
      <dgm:spPr/>
      <dgm:t>
        <a:bodyPr/>
        <a:lstStyle/>
        <a:p>
          <a:r>
            <a:rPr lang="en-US" dirty="0"/>
            <a:t>Input</a:t>
          </a:r>
        </a:p>
      </dgm:t>
    </dgm:pt>
    <dgm:pt modelId="{227E1D5E-6BF5-BD4E-AB84-4DA8E83E39BE}" type="parTrans" cxnId="{445F213D-2AF2-0844-97A8-970E144D0CBA}">
      <dgm:prSet/>
      <dgm:spPr/>
      <dgm:t>
        <a:bodyPr/>
        <a:lstStyle/>
        <a:p>
          <a:endParaRPr lang="en-US"/>
        </a:p>
      </dgm:t>
    </dgm:pt>
    <dgm:pt modelId="{CCB769C5-0B3F-2F4E-B06C-CFE0C2347EA7}" type="sibTrans" cxnId="{445F213D-2AF2-0844-97A8-970E144D0CBA}">
      <dgm:prSet/>
      <dgm:spPr/>
      <dgm:t>
        <a:bodyPr/>
        <a:lstStyle/>
        <a:p>
          <a:endParaRPr lang="en-US"/>
        </a:p>
      </dgm:t>
    </dgm:pt>
    <dgm:pt modelId="{20AFBC40-63BB-0B40-8121-C0D24288BDB7}">
      <dgm:prSet phldrT="[Text]"/>
      <dgm:spPr/>
      <dgm:t>
        <a:bodyPr/>
        <a:lstStyle/>
        <a:p>
          <a:pP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Climate data</a:t>
          </a:r>
          <a:endParaRPr lang="en-US" dirty="0"/>
        </a:p>
      </dgm:t>
    </dgm:pt>
    <dgm:pt modelId="{05FF84B0-9EF5-FE40-8DE9-68A76CD76374}" type="parTrans" cxnId="{B3A3A1DC-BA93-AA4B-BFB5-42D91D3FC5D8}">
      <dgm:prSet/>
      <dgm:spPr/>
      <dgm:t>
        <a:bodyPr/>
        <a:lstStyle/>
        <a:p>
          <a:endParaRPr lang="en-US"/>
        </a:p>
      </dgm:t>
    </dgm:pt>
    <dgm:pt modelId="{544FEDF0-AAA8-534C-84C7-605EFDF3F2C6}" type="sibTrans" cxnId="{B3A3A1DC-BA93-AA4B-BFB5-42D91D3FC5D8}">
      <dgm:prSet/>
      <dgm:spPr/>
      <dgm:t>
        <a:bodyPr/>
        <a:lstStyle/>
        <a:p>
          <a:endParaRPr lang="en-US"/>
        </a:p>
      </dgm:t>
    </dgm:pt>
    <dgm:pt modelId="{23810FBB-181F-B448-8795-5B5576A82960}">
      <dgm:prSet phldrT="[Text]"/>
      <dgm:spPr/>
      <dgm:t>
        <a:bodyPr/>
        <a:lstStyle/>
        <a:p>
          <a:pP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Soil data</a:t>
          </a:r>
          <a:endParaRPr lang="en-US" dirty="0"/>
        </a:p>
      </dgm:t>
    </dgm:pt>
    <dgm:pt modelId="{F6869F41-2B5C-D545-88C5-2DCF360F537D}" type="parTrans" cxnId="{645FB184-6B7D-3B4A-BEFF-C98A4B202E6A}">
      <dgm:prSet/>
      <dgm:spPr/>
      <dgm:t>
        <a:bodyPr/>
        <a:lstStyle/>
        <a:p>
          <a:endParaRPr lang="en-US"/>
        </a:p>
      </dgm:t>
    </dgm:pt>
    <dgm:pt modelId="{E6AE8842-9B44-0747-87A4-50E73C7174E4}" type="sibTrans" cxnId="{645FB184-6B7D-3B4A-BEFF-C98A4B202E6A}">
      <dgm:prSet/>
      <dgm:spPr/>
      <dgm:t>
        <a:bodyPr/>
        <a:lstStyle/>
        <a:p>
          <a:endParaRPr lang="en-US"/>
        </a:p>
      </dgm:t>
    </dgm:pt>
    <dgm:pt modelId="{C6754F45-9B23-AC42-8A59-6969DCEEC234}">
      <dgm:prSet phldrT="[Text]"/>
      <dgm:spPr/>
      <dgm:t>
        <a:bodyPr/>
        <a:lstStyle/>
        <a:p>
          <a:pPr>
            <a:buFont typeface="Arial" panose="020B0604020202020204" pitchFamily="34" charset="0"/>
            <a:buChar char="•"/>
          </a:pPr>
          <a:r>
            <a:rPr lang="en-US" dirty="0"/>
            <a:t>Land cover</a:t>
          </a:r>
        </a:p>
      </dgm:t>
    </dgm:pt>
    <dgm:pt modelId="{B8CD5EB5-BC5D-834E-9755-46A6A67B8111}" type="parTrans" cxnId="{B907C2FE-F399-3543-8F47-DA0837C86D66}">
      <dgm:prSet/>
      <dgm:spPr/>
      <dgm:t>
        <a:bodyPr/>
        <a:lstStyle/>
        <a:p>
          <a:endParaRPr lang="en-US"/>
        </a:p>
      </dgm:t>
    </dgm:pt>
    <dgm:pt modelId="{160E446C-3F7B-E040-B5D1-532BFCE7E46A}" type="sibTrans" cxnId="{B907C2FE-F399-3543-8F47-DA0837C86D66}">
      <dgm:prSet/>
      <dgm:spPr/>
      <dgm:t>
        <a:bodyPr/>
        <a:lstStyle/>
        <a:p>
          <a:endParaRPr lang="en-US"/>
        </a:p>
      </dgm:t>
    </dgm:pt>
    <dgm:pt modelId="{D0B0FDF8-65EB-0F48-A497-5D22805E35E1}">
      <dgm:prSet phldrT="[Text]"/>
      <dgm:spPr/>
      <dgm:t>
        <a:bodyPr/>
        <a:lstStyle/>
        <a:p>
          <a:pPr>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Morpho-physiological parameters</a:t>
          </a:r>
          <a:endParaRPr lang="en-US" dirty="0"/>
        </a:p>
      </dgm:t>
    </dgm:pt>
    <dgm:pt modelId="{47E544E9-E698-464E-93A8-4A7AE23F0FB8}" type="parTrans" cxnId="{E7BCECBD-411C-F14E-B416-9266CA528407}">
      <dgm:prSet/>
      <dgm:spPr/>
      <dgm:t>
        <a:bodyPr/>
        <a:lstStyle/>
        <a:p>
          <a:endParaRPr lang="en-US"/>
        </a:p>
      </dgm:t>
    </dgm:pt>
    <dgm:pt modelId="{A5EF2F0E-E83F-CD48-BDEE-415FC0E8A202}" type="sibTrans" cxnId="{E7BCECBD-411C-F14E-B416-9266CA528407}">
      <dgm:prSet/>
      <dgm:spPr/>
      <dgm:t>
        <a:bodyPr/>
        <a:lstStyle/>
        <a:p>
          <a:endParaRPr lang="en-US"/>
        </a:p>
      </dgm:t>
    </dgm:pt>
    <dgm:pt modelId="{4C028F20-131C-1649-AF76-A0E1DDED4A0B}">
      <dgm:prSet phldrT="[Text]"/>
      <dgm:spPr/>
      <dgm: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Basic crops management (sowing, harvest, rotation)</a:t>
          </a:r>
          <a:endParaRPr lang="en-US" dirty="0"/>
        </a:p>
      </dgm:t>
    </dgm:pt>
    <dgm:pt modelId="{AB5077B2-D847-374E-B0FD-A60848BAA122}" type="parTrans" cxnId="{11C764C0-E5F6-9C4C-88A3-805CDC6ED214}">
      <dgm:prSet/>
      <dgm:spPr/>
      <dgm:t>
        <a:bodyPr/>
        <a:lstStyle/>
        <a:p>
          <a:endParaRPr lang="en-US"/>
        </a:p>
      </dgm:t>
    </dgm:pt>
    <dgm:pt modelId="{71AB9412-6448-D74C-A09B-4214E2DF08C8}" type="sibTrans" cxnId="{11C764C0-E5F6-9C4C-88A3-805CDC6ED214}">
      <dgm:prSet/>
      <dgm:spPr/>
      <dgm:t>
        <a:bodyPr/>
        <a:lstStyle/>
        <a:p>
          <a:endParaRPr lang="en-US"/>
        </a:p>
      </dgm:t>
    </dgm:pt>
    <dgm:pt modelId="{9D5E4C43-DDEF-1B4D-9C6A-DF74640A375C}">
      <dgm:prSet phldrT="[Text]"/>
      <dgm:spPr/>
      <dgm:t>
        <a:bodyPr/>
        <a:lstStyle/>
        <a:p>
          <a:r>
            <a:rPr lang="en-US" dirty="0"/>
            <a:t>MERRA-2 dataset </a:t>
          </a:r>
          <a:r>
            <a:rPr lang="en-US" dirty="0">
              <a:latin typeface="Times New Roman" panose="02020603050405020304" pitchFamily="18" charset="0"/>
              <a:cs typeface="Times New Roman" panose="02020603050405020304" pitchFamily="18" charset="0"/>
            </a:rPr>
            <a:t>from 1997 to 2017</a:t>
          </a:r>
          <a:endParaRPr lang="en-US" dirty="0"/>
        </a:p>
      </dgm:t>
    </dgm:pt>
    <dgm:pt modelId="{150E9ADD-7CFF-F142-A3FF-6C72A0942BD3}" type="parTrans" cxnId="{D4F2F731-46CB-2F40-9BCB-823A85D55664}">
      <dgm:prSet/>
      <dgm:spPr/>
      <dgm:t>
        <a:bodyPr/>
        <a:lstStyle/>
        <a:p>
          <a:endParaRPr lang="en-US"/>
        </a:p>
      </dgm:t>
    </dgm:pt>
    <dgm:pt modelId="{6C6DFF49-B6E9-974E-8F93-8796BC1CB9E6}" type="sibTrans" cxnId="{D4F2F731-46CB-2F40-9BCB-823A85D55664}">
      <dgm:prSet/>
      <dgm:spPr/>
      <dgm:t>
        <a:bodyPr/>
        <a:lstStyle/>
        <a:p>
          <a:endParaRPr lang="en-US"/>
        </a:p>
      </dgm:t>
    </dgm:pt>
    <dgm:pt modelId="{276E461B-A95E-6548-AB38-608DC9812A88}">
      <dgm:prSet phldrT="[Text]"/>
      <dgm:spPr/>
      <dgm:t>
        <a:bodyPr/>
        <a:lstStyle/>
        <a:p>
          <a:r>
            <a:rPr lang="en-US" dirty="0"/>
            <a:t>CNRM ALADIN52 from 2006 to 2100</a:t>
          </a:r>
        </a:p>
      </dgm:t>
    </dgm:pt>
    <dgm:pt modelId="{CAA537A4-5103-444D-ACB2-F396CE381AB6}" type="parTrans" cxnId="{2B07D267-A7D5-7F43-9229-5000F0F6373A}">
      <dgm:prSet/>
      <dgm:spPr/>
      <dgm:t>
        <a:bodyPr/>
        <a:lstStyle/>
        <a:p>
          <a:endParaRPr lang="en-US"/>
        </a:p>
      </dgm:t>
    </dgm:pt>
    <dgm:pt modelId="{3BF3D9E2-1363-D14F-B2E9-EEAE7BF949E3}" type="sibTrans" cxnId="{2B07D267-A7D5-7F43-9229-5000F0F6373A}">
      <dgm:prSet/>
      <dgm:spPr/>
      <dgm:t>
        <a:bodyPr/>
        <a:lstStyle/>
        <a:p>
          <a:endParaRPr lang="en-US"/>
        </a:p>
      </dgm:t>
    </dgm:pt>
    <dgm:pt modelId="{B56F383E-69FE-DD47-BFFF-458A8716D7AE}">
      <dgm:prSet phldrT="[Text]"/>
      <dgm:spPr/>
      <dgm:t>
        <a:bodyPr/>
        <a:lstStyle/>
        <a:p>
          <a:r>
            <a:rPr lang="en-US" dirty="0"/>
            <a:t>ISRIC data hub soil grids at 250m resolution </a:t>
          </a:r>
        </a:p>
      </dgm:t>
    </dgm:pt>
    <dgm:pt modelId="{E7076DB5-9B12-F146-8D9D-7C4A5B452AA0}" type="parTrans" cxnId="{EA51C078-D4F8-304A-A6CD-3CDAB6D8771E}">
      <dgm:prSet/>
      <dgm:spPr/>
      <dgm:t>
        <a:bodyPr/>
        <a:lstStyle/>
        <a:p>
          <a:endParaRPr lang="en-US"/>
        </a:p>
      </dgm:t>
    </dgm:pt>
    <dgm:pt modelId="{CF7B8196-DD29-F24A-A4A9-ED7C27E23E5D}" type="sibTrans" cxnId="{EA51C078-D4F8-304A-A6CD-3CDAB6D8771E}">
      <dgm:prSet/>
      <dgm:spPr/>
      <dgm:t>
        <a:bodyPr/>
        <a:lstStyle/>
        <a:p>
          <a:endParaRPr lang="en-US"/>
        </a:p>
      </dgm:t>
    </dgm:pt>
    <dgm:pt modelId="{BA1EA5B4-A958-5041-977F-ADE2725F29B8}">
      <dgm:prSet phldrT="[Text]"/>
      <dgm:spPr/>
      <dgm:t>
        <a:bodyPr/>
        <a:lstStyle/>
        <a:p>
          <a:r>
            <a:rPr lang="en-US" dirty="0"/>
            <a:t>Copernicus Global Land Service at 100m resolution</a:t>
          </a:r>
        </a:p>
      </dgm:t>
    </dgm:pt>
    <dgm:pt modelId="{861B27C8-EE11-C343-BD94-44B1CE190196}" type="parTrans" cxnId="{89EA8B52-039B-BF4F-A919-356D129C76E9}">
      <dgm:prSet/>
      <dgm:spPr/>
      <dgm:t>
        <a:bodyPr/>
        <a:lstStyle/>
        <a:p>
          <a:endParaRPr lang="en-US"/>
        </a:p>
      </dgm:t>
    </dgm:pt>
    <dgm:pt modelId="{623E0899-4D5D-0E44-A5F4-E15AFF1767B4}" type="sibTrans" cxnId="{89EA8B52-039B-BF4F-A919-356D129C76E9}">
      <dgm:prSet/>
      <dgm:spPr/>
      <dgm:t>
        <a:bodyPr/>
        <a:lstStyle/>
        <a:p>
          <a:endParaRPr lang="en-US"/>
        </a:p>
      </dgm:t>
    </dgm:pt>
    <dgm:pt modelId="{B74A1BA1-A132-724D-BEEB-B79488B4F6CE}">
      <dgm:prSet phldrT="[Text]"/>
      <dgm:spPr/>
      <dgm:t>
        <a:bodyPr/>
        <a:lstStyle/>
        <a:p>
          <a:r>
            <a:rPr lang="en-US" dirty="0"/>
            <a:t>literature</a:t>
          </a:r>
        </a:p>
      </dgm:t>
    </dgm:pt>
    <dgm:pt modelId="{D55E6054-6528-8A4F-918A-F9BF8B684C88}" type="parTrans" cxnId="{94DBC3FD-CB40-764A-A8B6-998CBEBF928E}">
      <dgm:prSet/>
      <dgm:spPr/>
      <dgm:t>
        <a:bodyPr/>
        <a:lstStyle/>
        <a:p>
          <a:endParaRPr lang="en-US"/>
        </a:p>
      </dgm:t>
    </dgm:pt>
    <dgm:pt modelId="{C61AF341-4B61-5A44-AF49-50C8E722A769}" type="sibTrans" cxnId="{94DBC3FD-CB40-764A-A8B6-998CBEBF928E}">
      <dgm:prSet/>
      <dgm:spPr/>
      <dgm:t>
        <a:bodyPr/>
        <a:lstStyle/>
        <a:p>
          <a:endParaRPr lang="en-US"/>
        </a:p>
      </dgm:t>
    </dgm:pt>
    <dgm:pt modelId="{05C6D2B3-F690-5E4C-BCF5-E81097D4BF80}">
      <dgm:prSet phldrT="[Text]"/>
      <dgm:spPr/>
      <dgm:t>
        <a:bodyPr/>
        <a:lstStyle/>
        <a:p>
          <a:pPr rtl="0">
            <a:buFont typeface="Arial" panose="020B0604020202020204" pitchFamily="34" charset="0"/>
            <a:buChar char="•"/>
          </a:pPr>
          <a:r>
            <a:rPr lang="en-US" dirty="0"/>
            <a:t>INRA guides</a:t>
          </a:r>
        </a:p>
      </dgm:t>
    </dgm:pt>
    <dgm:pt modelId="{44C854B4-FB27-0E4C-98E1-C87BB23B18DA}" type="parTrans" cxnId="{9470C5F9-E471-3B41-8145-65D8876ADFBA}">
      <dgm:prSet/>
      <dgm:spPr/>
      <dgm:t>
        <a:bodyPr/>
        <a:lstStyle/>
        <a:p>
          <a:endParaRPr lang="en-US"/>
        </a:p>
      </dgm:t>
    </dgm:pt>
    <dgm:pt modelId="{642F3E88-8252-134C-9CA9-DACC195DB812}" type="sibTrans" cxnId="{9470C5F9-E471-3B41-8145-65D8876ADFBA}">
      <dgm:prSet/>
      <dgm:spPr/>
      <dgm:t>
        <a:bodyPr/>
        <a:lstStyle/>
        <a:p>
          <a:endParaRPr lang="en-US"/>
        </a:p>
      </dgm:t>
    </dgm:pt>
    <dgm:pt modelId="{503C2A35-F13C-FF48-897C-292CF5248C5D}" type="pres">
      <dgm:prSet presAssocID="{F16988C2-3E17-4D45-ACCD-83AF24490EB9}" presName="hierChild1" presStyleCnt="0">
        <dgm:presLayoutVars>
          <dgm:chPref val="1"/>
          <dgm:dir/>
          <dgm:animOne val="branch"/>
          <dgm:animLvl val="lvl"/>
          <dgm:resizeHandles/>
        </dgm:presLayoutVars>
      </dgm:prSet>
      <dgm:spPr/>
    </dgm:pt>
    <dgm:pt modelId="{A4D9F30D-7955-B849-804F-12F92830AC91}" type="pres">
      <dgm:prSet presAssocID="{881D5EEE-B8C5-B74D-BD3F-0305554CB45D}" presName="hierRoot1" presStyleCnt="0"/>
      <dgm:spPr/>
    </dgm:pt>
    <dgm:pt modelId="{7C825F0B-A49B-7448-809B-FC3BD5A5739F}" type="pres">
      <dgm:prSet presAssocID="{881D5EEE-B8C5-B74D-BD3F-0305554CB45D}" presName="composite" presStyleCnt="0"/>
      <dgm:spPr/>
    </dgm:pt>
    <dgm:pt modelId="{166BCE34-9C09-094D-9B91-B1EAF5BF82B8}" type="pres">
      <dgm:prSet presAssocID="{881D5EEE-B8C5-B74D-BD3F-0305554CB45D}" presName="background" presStyleLbl="node0" presStyleIdx="0" presStyleCnt="1"/>
      <dgm:spPr/>
    </dgm:pt>
    <dgm:pt modelId="{F59EED5F-7B90-374F-B028-11BCDAE62666}" type="pres">
      <dgm:prSet presAssocID="{881D5EEE-B8C5-B74D-BD3F-0305554CB45D}" presName="text" presStyleLbl="fgAcc0" presStyleIdx="0" presStyleCnt="1">
        <dgm:presLayoutVars>
          <dgm:chPref val="3"/>
        </dgm:presLayoutVars>
      </dgm:prSet>
      <dgm:spPr/>
    </dgm:pt>
    <dgm:pt modelId="{0CF6ABFC-A25C-8C4B-ADF5-F0B2035523F1}" type="pres">
      <dgm:prSet presAssocID="{881D5EEE-B8C5-B74D-BD3F-0305554CB45D}" presName="hierChild2" presStyleCnt="0"/>
      <dgm:spPr/>
    </dgm:pt>
    <dgm:pt modelId="{5C63E600-591F-F94F-B52B-4D63D496D874}" type="pres">
      <dgm:prSet presAssocID="{05FF84B0-9EF5-FE40-8DE9-68A76CD76374}" presName="Name10" presStyleLbl="parChTrans1D2" presStyleIdx="0" presStyleCnt="5"/>
      <dgm:spPr/>
    </dgm:pt>
    <dgm:pt modelId="{953FC009-93E5-E049-BAF7-47FAF14A112B}" type="pres">
      <dgm:prSet presAssocID="{20AFBC40-63BB-0B40-8121-C0D24288BDB7}" presName="hierRoot2" presStyleCnt="0"/>
      <dgm:spPr/>
    </dgm:pt>
    <dgm:pt modelId="{4CE463BB-B555-4A45-9F4A-F56C50205220}" type="pres">
      <dgm:prSet presAssocID="{20AFBC40-63BB-0B40-8121-C0D24288BDB7}" presName="composite2" presStyleCnt="0"/>
      <dgm:spPr/>
    </dgm:pt>
    <dgm:pt modelId="{426DF409-BB51-7142-916B-BF4F70295A69}" type="pres">
      <dgm:prSet presAssocID="{20AFBC40-63BB-0B40-8121-C0D24288BDB7}" presName="background2" presStyleLbl="node2" presStyleIdx="0" presStyleCnt="5"/>
      <dgm:spPr/>
    </dgm:pt>
    <dgm:pt modelId="{9E0C1D30-12E1-A546-9AFC-7052F9F13089}" type="pres">
      <dgm:prSet presAssocID="{20AFBC40-63BB-0B40-8121-C0D24288BDB7}" presName="text2" presStyleLbl="fgAcc2" presStyleIdx="0" presStyleCnt="5">
        <dgm:presLayoutVars>
          <dgm:chPref val="3"/>
        </dgm:presLayoutVars>
      </dgm:prSet>
      <dgm:spPr/>
    </dgm:pt>
    <dgm:pt modelId="{37986BDA-4E20-DD4B-AAF1-96CB23ED19B0}" type="pres">
      <dgm:prSet presAssocID="{20AFBC40-63BB-0B40-8121-C0D24288BDB7}" presName="hierChild3" presStyleCnt="0"/>
      <dgm:spPr/>
    </dgm:pt>
    <dgm:pt modelId="{C1C13032-D1D9-AC48-892D-204951DEE522}" type="pres">
      <dgm:prSet presAssocID="{150E9ADD-7CFF-F142-A3FF-6C72A0942BD3}" presName="Name17" presStyleLbl="parChTrans1D3" presStyleIdx="0" presStyleCnt="6"/>
      <dgm:spPr/>
    </dgm:pt>
    <dgm:pt modelId="{C0EC8531-663F-6D45-B55F-F5E99E3F4A79}" type="pres">
      <dgm:prSet presAssocID="{9D5E4C43-DDEF-1B4D-9C6A-DF74640A375C}" presName="hierRoot3" presStyleCnt="0"/>
      <dgm:spPr/>
    </dgm:pt>
    <dgm:pt modelId="{35C8F49A-EF0F-984B-9AC2-B10BEA15434D}" type="pres">
      <dgm:prSet presAssocID="{9D5E4C43-DDEF-1B4D-9C6A-DF74640A375C}" presName="composite3" presStyleCnt="0"/>
      <dgm:spPr/>
    </dgm:pt>
    <dgm:pt modelId="{B0513BCE-811C-3948-B250-3B5EA8DF4A97}" type="pres">
      <dgm:prSet presAssocID="{9D5E4C43-DDEF-1B4D-9C6A-DF74640A375C}" presName="background3" presStyleLbl="node3" presStyleIdx="0" presStyleCnt="6"/>
      <dgm:spPr/>
    </dgm:pt>
    <dgm:pt modelId="{5569344A-7BC2-484D-BB0A-7B182F73CD92}" type="pres">
      <dgm:prSet presAssocID="{9D5E4C43-DDEF-1B4D-9C6A-DF74640A375C}" presName="text3" presStyleLbl="fgAcc3" presStyleIdx="0" presStyleCnt="6">
        <dgm:presLayoutVars>
          <dgm:chPref val="3"/>
        </dgm:presLayoutVars>
      </dgm:prSet>
      <dgm:spPr/>
    </dgm:pt>
    <dgm:pt modelId="{9D49882B-289D-0443-B1E3-DC1EA0380C9B}" type="pres">
      <dgm:prSet presAssocID="{9D5E4C43-DDEF-1B4D-9C6A-DF74640A375C}" presName="hierChild4" presStyleCnt="0"/>
      <dgm:spPr/>
    </dgm:pt>
    <dgm:pt modelId="{2A894312-1AF7-FE47-9F7F-4AE25E19E7FA}" type="pres">
      <dgm:prSet presAssocID="{CAA537A4-5103-444D-ACB2-F396CE381AB6}" presName="Name17" presStyleLbl="parChTrans1D3" presStyleIdx="1" presStyleCnt="6"/>
      <dgm:spPr/>
    </dgm:pt>
    <dgm:pt modelId="{6FD22F99-EA90-AF4A-BEF2-8E1509969453}" type="pres">
      <dgm:prSet presAssocID="{276E461B-A95E-6548-AB38-608DC9812A88}" presName="hierRoot3" presStyleCnt="0"/>
      <dgm:spPr/>
    </dgm:pt>
    <dgm:pt modelId="{1D52CD1A-0E21-4643-A975-61FD7158B2B3}" type="pres">
      <dgm:prSet presAssocID="{276E461B-A95E-6548-AB38-608DC9812A88}" presName="composite3" presStyleCnt="0"/>
      <dgm:spPr/>
    </dgm:pt>
    <dgm:pt modelId="{B2F64B2D-FBE7-5C4F-A757-3A5D2F5F5EDF}" type="pres">
      <dgm:prSet presAssocID="{276E461B-A95E-6548-AB38-608DC9812A88}" presName="background3" presStyleLbl="node3" presStyleIdx="1" presStyleCnt="6"/>
      <dgm:spPr/>
    </dgm:pt>
    <dgm:pt modelId="{F34F5CBD-1F00-754A-B2B3-676AFE1CF666}" type="pres">
      <dgm:prSet presAssocID="{276E461B-A95E-6548-AB38-608DC9812A88}" presName="text3" presStyleLbl="fgAcc3" presStyleIdx="1" presStyleCnt="6">
        <dgm:presLayoutVars>
          <dgm:chPref val="3"/>
        </dgm:presLayoutVars>
      </dgm:prSet>
      <dgm:spPr/>
    </dgm:pt>
    <dgm:pt modelId="{937F0D4C-2A1F-8A49-8325-6F9CC1240B7B}" type="pres">
      <dgm:prSet presAssocID="{276E461B-A95E-6548-AB38-608DC9812A88}" presName="hierChild4" presStyleCnt="0"/>
      <dgm:spPr/>
    </dgm:pt>
    <dgm:pt modelId="{910420D7-F65F-714A-9FAF-2D06AFB99A1B}" type="pres">
      <dgm:prSet presAssocID="{F6869F41-2B5C-D545-88C5-2DCF360F537D}" presName="Name10" presStyleLbl="parChTrans1D2" presStyleIdx="1" presStyleCnt="5"/>
      <dgm:spPr/>
    </dgm:pt>
    <dgm:pt modelId="{A4AD68B9-DC11-164B-BE10-B19F65BC0D92}" type="pres">
      <dgm:prSet presAssocID="{23810FBB-181F-B448-8795-5B5576A82960}" presName="hierRoot2" presStyleCnt="0"/>
      <dgm:spPr/>
    </dgm:pt>
    <dgm:pt modelId="{FA962A00-8F70-A344-B64E-3510E87B4B33}" type="pres">
      <dgm:prSet presAssocID="{23810FBB-181F-B448-8795-5B5576A82960}" presName="composite2" presStyleCnt="0"/>
      <dgm:spPr/>
    </dgm:pt>
    <dgm:pt modelId="{3C0147C4-2BC0-1043-99F6-154473DDD580}" type="pres">
      <dgm:prSet presAssocID="{23810FBB-181F-B448-8795-5B5576A82960}" presName="background2" presStyleLbl="node2" presStyleIdx="1" presStyleCnt="5"/>
      <dgm:spPr/>
    </dgm:pt>
    <dgm:pt modelId="{251753B1-410D-1149-ACF8-E9A879F38265}" type="pres">
      <dgm:prSet presAssocID="{23810FBB-181F-B448-8795-5B5576A82960}" presName="text2" presStyleLbl="fgAcc2" presStyleIdx="1" presStyleCnt="5">
        <dgm:presLayoutVars>
          <dgm:chPref val="3"/>
        </dgm:presLayoutVars>
      </dgm:prSet>
      <dgm:spPr/>
    </dgm:pt>
    <dgm:pt modelId="{F3E3A82F-3F0E-574F-BC9A-ED88D99D749B}" type="pres">
      <dgm:prSet presAssocID="{23810FBB-181F-B448-8795-5B5576A82960}" presName="hierChild3" presStyleCnt="0"/>
      <dgm:spPr/>
    </dgm:pt>
    <dgm:pt modelId="{862EE06B-D17A-774F-AD47-610377B47872}" type="pres">
      <dgm:prSet presAssocID="{E7076DB5-9B12-F146-8D9D-7C4A5B452AA0}" presName="Name17" presStyleLbl="parChTrans1D3" presStyleIdx="2" presStyleCnt="6"/>
      <dgm:spPr/>
    </dgm:pt>
    <dgm:pt modelId="{8156A544-125E-2B46-B0CD-8FCAAC53DCE5}" type="pres">
      <dgm:prSet presAssocID="{B56F383E-69FE-DD47-BFFF-458A8716D7AE}" presName="hierRoot3" presStyleCnt="0"/>
      <dgm:spPr/>
    </dgm:pt>
    <dgm:pt modelId="{AA16E9F6-87CB-3246-B53C-AFC31233C670}" type="pres">
      <dgm:prSet presAssocID="{B56F383E-69FE-DD47-BFFF-458A8716D7AE}" presName="composite3" presStyleCnt="0"/>
      <dgm:spPr/>
    </dgm:pt>
    <dgm:pt modelId="{954A1CB8-CAAB-D54A-BDED-6995D24D72C1}" type="pres">
      <dgm:prSet presAssocID="{B56F383E-69FE-DD47-BFFF-458A8716D7AE}" presName="background3" presStyleLbl="node3" presStyleIdx="2" presStyleCnt="6"/>
      <dgm:spPr/>
    </dgm:pt>
    <dgm:pt modelId="{FA639276-3631-5D48-88C1-49C2BA551BA8}" type="pres">
      <dgm:prSet presAssocID="{B56F383E-69FE-DD47-BFFF-458A8716D7AE}" presName="text3" presStyleLbl="fgAcc3" presStyleIdx="2" presStyleCnt="6">
        <dgm:presLayoutVars>
          <dgm:chPref val="3"/>
        </dgm:presLayoutVars>
      </dgm:prSet>
      <dgm:spPr/>
    </dgm:pt>
    <dgm:pt modelId="{955A794A-7EBD-D247-A06A-79C8BDBC4B52}" type="pres">
      <dgm:prSet presAssocID="{B56F383E-69FE-DD47-BFFF-458A8716D7AE}" presName="hierChild4" presStyleCnt="0"/>
      <dgm:spPr/>
    </dgm:pt>
    <dgm:pt modelId="{1E26D4C1-007E-1B4D-B3BF-B66AC542F68C}" type="pres">
      <dgm:prSet presAssocID="{B8CD5EB5-BC5D-834E-9755-46A6A67B8111}" presName="Name10" presStyleLbl="parChTrans1D2" presStyleIdx="2" presStyleCnt="5"/>
      <dgm:spPr/>
    </dgm:pt>
    <dgm:pt modelId="{5520079D-8509-A347-88C4-914E62A57DD8}" type="pres">
      <dgm:prSet presAssocID="{C6754F45-9B23-AC42-8A59-6969DCEEC234}" presName="hierRoot2" presStyleCnt="0"/>
      <dgm:spPr/>
    </dgm:pt>
    <dgm:pt modelId="{A2155C45-5685-1C4C-8714-AE5E0B4CA3AE}" type="pres">
      <dgm:prSet presAssocID="{C6754F45-9B23-AC42-8A59-6969DCEEC234}" presName="composite2" presStyleCnt="0"/>
      <dgm:spPr/>
    </dgm:pt>
    <dgm:pt modelId="{2E16F389-77C0-8E49-8CCB-B0E323FB394E}" type="pres">
      <dgm:prSet presAssocID="{C6754F45-9B23-AC42-8A59-6969DCEEC234}" presName="background2" presStyleLbl="node2" presStyleIdx="2" presStyleCnt="5"/>
      <dgm:spPr/>
    </dgm:pt>
    <dgm:pt modelId="{129F42A8-8AA4-8641-A7A3-6094F5157B08}" type="pres">
      <dgm:prSet presAssocID="{C6754F45-9B23-AC42-8A59-6969DCEEC234}" presName="text2" presStyleLbl="fgAcc2" presStyleIdx="2" presStyleCnt="5">
        <dgm:presLayoutVars>
          <dgm:chPref val="3"/>
        </dgm:presLayoutVars>
      </dgm:prSet>
      <dgm:spPr/>
    </dgm:pt>
    <dgm:pt modelId="{94025A74-E063-D84B-9F68-9C29D7591306}" type="pres">
      <dgm:prSet presAssocID="{C6754F45-9B23-AC42-8A59-6969DCEEC234}" presName="hierChild3" presStyleCnt="0"/>
      <dgm:spPr/>
    </dgm:pt>
    <dgm:pt modelId="{9B36C3CB-FE5E-8342-9162-7E463EC3F20A}" type="pres">
      <dgm:prSet presAssocID="{861B27C8-EE11-C343-BD94-44B1CE190196}" presName="Name17" presStyleLbl="parChTrans1D3" presStyleIdx="3" presStyleCnt="6"/>
      <dgm:spPr/>
    </dgm:pt>
    <dgm:pt modelId="{022EB524-B912-CB4F-91FB-57AC1D000822}" type="pres">
      <dgm:prSet presAssocID="{BA1EA5B4-A958-5041-977F-ADE2725F29B8}" presName="hierRoot3" presStyleCnt="0"/>
      <dgm:spPr/>
    </dgm:pt>
    <dgm:pt modelId="{58E8F375-1EAA-3D4B-BD59-43CFCE48B0FD}" type="pres">
      <dgm:prSet presAssocID="{BA1EA5B4-A958-5041-977F-ADE2725F29B8}" presName="composite3" presStyleCnt="0"/>
      <dgm:spPr/>
    </dgm:pt>
    <dgm:pt modelId="{0220DF2C-F34D-3348-B597-77793D72F5EB}" type="pres">
      <dgm:prSet presAssocID="{BA1EA5B4-A958-5041-977F-ADE2725F29B8}" presName="background3" presStyleLbl="node3" presStyleIdx="3" presStyleCnt="6"/>
      <dgm:spPr/>
    </dgm:pt>
    <dgm:pt modelId="{8F974B1D-736A-4A46-BBC2-91C0621A8749}" type="pres">
      <dgm:prSet presAssocID="{BA1EA5B4-A958-5041-977F-ADE2725F29B8}" presName="text3" presStyleLbl="fgAcc3" presStyleIdx="3" presStyleCnt="6">
        <dgm:presLayoutVars>
          <dgm:chPref val="3"/>
        </dgm:presLayoutVars>
      </dgm:prSet>
      <dgm:spPr/>
    </dgm:pt>
    <dgm:pt modelId="{1E392445-BC43-A24E-8631-435A11E1EB84}" type="pres">
      <dgm:prSet presAssocID="{BA1EA5B4-A958-5041-977F-ADE2725F29B8}" presName="hierChild4" presStyleCnt="0"/>
      <dgm:spPr/>
    </dgm:pt>
    <dgm:pt modelId="{9F32BC27-D692-0741-899F-904D7590BB05}" type="pres">
      <dgm:prSet presAssocID="{47E544E9-E698-464E-93A8-4A7AE23F0FB8}" presName="Name10" presStyleLbl="parChTrans1D2" presStyleIdx="3" presStyleCnt="5"/>
      <dgm:spPr/>
    </dgm:pt>
    <dgm:pt modelId="{22DB4B28-5D2D-B64B-9B02-B915F2BD7231}" type="pres">
      <dgm:prSet presAssocID="{D0B0FDF8-65EB-0F48-A497-5D22805E35E1}" presName="hierRoot2" presStyleCnt="0"/>
      <dgm:spPr/>
    </dgm:pt>
    <dgm:pt modelId="{D36179F5-06AA-3248-8649-FC31810FFBD8}" type="pres">
      <dgm:prSet presAssocID="{D0B0FDF8-65EB-0F48-A497-5D22805E35E1}" presName="composite2" presStyleCnt="0"/>
      <dgm:spPr/>
    </dgm:pt>
    <dgm:pt modelId="{862BA316-535F-0940-B938-52734A1E6A2B}" type="pres">
      <dgm:prSet presAssocID="{D0B0FDF8-65EB-0F48-A497-5D22805E35E1}" presName="background2" presStyleLbl="node2" presStyleIdx="3" presStyleCnt="5"/>
      <dgm:spPr/>
    </dgm:pt>
    <dgm:pt modelId="{C0AEDE73-2541-4441-B044-FFD04687C4E7}" type="pres">
      <dgm:prSet presAssocID="{D0B0FDF8-65EB-0F48-A497-5D22805E35E1}" presName="text2" presStyleLbl="fgAcc2" presStyleIdx="3" presStyleCnt="5">
        <dgm:presLayoutVars>
          <dgm:chPref val="3"/>
        </dgm:presLayoutVars>
      </dgm:prSet>
      <dgm:spPr/>
    </dgm:pt>
    <dgm:pt modelId="{B200A9AC-F54D-BE41-8E42-7F6585365036}" type="pres">
      <dgm:prSet presAssocID="{D0B0FDF8-65EB-0F48-A497-5D22805E35E1}" presName="hierChild3" presStyleCnt="0"/>
      <dgm:spPr/>
    </dgm:pt>
    <dgm:pt modelId="{1C7E8754-1049-FB4B-B1AB-C663024B409B}" type="pres">
      <dgm:prSet presAssocID="{D55E6054-6528-8A4F-918A-F9BF8B684C88}" presName="Name17" presStyleLbl="parChTrans1D3" presStyleIdx="4" presStyleCnt="6"/>
      <dgm:spPr/>
    </dgm:pt>
    <dgm:pt modelId="{717283CF-52E6-3B4B-9B21-090810CF4908}" type="pres">
      <dgm:prSet presAssocID="{B74A1BA1-A132-724D-BEEB-B79488B4F6CE}" presName="hierRoot3" presStyleCnt="0"/>
      <dgm:spPr/>
    </dgm:pt>
    <dgm:pt modelId="{1BD06398-DBE7-D54D-AB0E-CE9B90DABA03}" type="pres">
      <dgm:prSet presAssocID="{B74A1BA1-A132-724D-BEEB-B79488B4F6CE}" presName="composite3" presStyleCnt="0"/>
      <dgm:spPr/>
    </dgm:pt>
    <dgm:pt modelId="{05E3BB11-96DC-1E4A-BA39-5358DB5AB066}" type="pres">
      <dgm:prSet presAssocID="{B74A1BA1-A132-724D-BEEB-B79488B4F6CE}" presName="background3" presStyleLbl="node3" presStyleIdx="4" presStyleCnt="6"/>
      <dgm:spPr/>
    </dgm:pt>
    <dgm:pt modelId="{C7B98E4F-2C96-F946-956C-CA059ACD41DD}" type="pres">
      <dgm:prSet presAssocID="{B74A1BA1-A132-724D-BEEB-B79488B4F6CE}" presName="text3" presStyleLbl="fgAcc3" presStyleIdx="4" presStyleCnt="6">
        <dgm:presLayoutVars>
          <dgm:chPref val="3"/>
        </dgm:presLayoutVars>
      </dgm:prSet>
      <dgm:spPr/>
    </dgm:pt>
    <dgm:pt modelId="{F09247C7-9102-7943-9087-B7352CBB8EDA}" type="pres">
      <dgm:prSet presAssocID="{B74A1BA1-A132-724D-BEEB-B79488B4F6CE}" presName="hierChild4" presStyleCnt="0"/>
      <dgm:spPr/>
    </dgm:pt>
    <dgm:pt modelId="{530C16BE-C5E4-E748-B77C-192CDBBB847F}" type="pres">
      <dgm:prSet presAssocID="{AB5077B2-D847-374E-B0FD-A60848BAA122}" presName="Name10" presStyleLbl="parChTrans1D2" presStyleIdx="4" presStyleCnt="5"/>
      <dgm:spPr/>
    </dgm:pt>
    <dgm:pt modelId="{495F0325-48F6-4047-A6A4-FEF1A25B1223}" type="pres">
      <dgm:prSet presAssocID="{4C028F20-131C-1649-AF76-A0E1DDED4A0B}" presName="hierRoot2" presStyleCnt="0"/>
      <dgm:spPr/>
    </dgm:pt>
    <dgm:pt modelId="{1FCF4D19-F543-5545-959B-14E73793DABE}" type="pres">
      <dgm:prSet presAssocID="{4C028F20-131C-1649-AF76-A0E1DDED4A0B}" presName="composite2" presStyleCnt="0"/>
      <dgm:spPr/>
    </dgm:pt>
    <dgm:pt modelId="{D187ED6A-C60B-4F4C-804A-26CDB84795AD}" type="pres">
      <dgm:prSet presAssocID="{4C028F20-131C-1649-AF76-A0E1DDED4A0B}" presName="background2" presStyleLbl="node2" presStyleIdx="4" presStyleCnt="5"/>
      <dgm:spPr/>
    </dgm:pt>
    <dgm:pt modelId="{8618C90A-D306-2844-BC31-59B6E2ECD83A}" type="pres">
      <dgm:prSet presAssocID="{4C028F20-131C-1649-AF76-A0E1DDED4A0B}" presName="text2" presStyleLbl="fgAcc2" presStyleIdx="4" presStyleCnt="5">
        <dgm:presLayoutVars>
          <dgm:chPref val="3"/>
        </dgm:presLayoutVars>
      </dgm:prSet>
      <dgm:spPr/>
    </dgm:pt>
    <dgm:pt modelId="{6DFC738B-21E7-5548-B162-C8B3B72C38FE}" type="pres">
      <dgm:prSet presAssocID="{4C028F20-131C-1649-AF76-A0E1DDED4A0B}" presName="hierChild3" presStyleCnt="0"/>
      <dgm:spPr/>
    </dgm:pt>
    <dgm:pt modelId="{03F7D66E-7F20-7045-A604-AD688D028018}" type="pres">
      <dgm:prSet presAssocID="{44C854B4-FB27-0E4C-98E1-C87BB23B18DA}" presName="Name17" presStyleLbl="parChTrans1D3" presStyleIdx="5" presStyleCnt="6"/>
      <dgm:spPr/>
    </dgm:pt>
    <dgm:pt modelId="{7FD39C3E-4C0B-864D-9AB6-22F279B34BF7}" type="pres">
      <dgm:prSet presAssocID="{05C6D2B3-F690-5E4C-BCF5-E81097D4BF80}" presName="hierRoot3" presStyleCnt="0"/>
      <dgm:spPr/>
    </dgm:pt>
    <dgm:pt modelId="{65952894-3D88-1544-B4DE-58D4DF66B78D}" type="pres">
      <dgm:prSet presAssocID="{05C6D2B3-F690-5E4C-BCF5-E81097D4BF80}" presName="composite3" presStyleCnt="0"/>
      <dgm:spPr/>
    </dgm:pt>
    <dgm:pt modelId="{7131EF51-15D7-3E4E-9DB3-44BF12E482B6}" type="pres">
      <dgm:prSet presAssocID="{05C6D2B3-F690-5E4C-BCF5-E81097D4BF80}" presName="background3" presStyleLbl="node3" presStyleIdx="5" presStyleCnt="6"/>
      <dgm:spPr/>
    </dgm:pt>
    <dgm:pt modelId="{DE4EF65F-79CD-AB45-A132-DAE98CB28417}" type="pres">
      <dgm:prSet presAssocID="{05C6D2B3-F690-5E4C-BCF5-E81097D4BF80}" presName="text3" presStyleLbl="fgAcc3" presStyleIdx="5" presStyleCnt="6">
        <dgm:presLayoutVars>
          <dgm:chPref val="3"/>
        </dgm:presLayoutVars>
      </dgm:prSet>
      <dgm:spPr/>
    </dgm:pt>
    <dgm:pt modelId="{C19A0DA3-CF49-324A-A8DD-D903C09F9A6A}" type="pres">
      <dgm:prSet presAssocID="{05C6D2B3-F690-5E4C-BCF5-E81097D4BF80}" presName="hierChild4" presStyleCnt="0"/>
      <dgm:spPr/>
    </dgm:pt>
  </dgm:ptLst>
  <dgm:cxnLst>
    <dgm:cxn modelId="{8AC57D0E-3C21-0746-961D-3D5C892A7507}" type="presOf" srcId="{150E9ADD-7CFF-F142-A3FF-6C72A0942BD3}" destId="{C1C13032-D1D9-AC48-892D-204951DEE522}" srcOrd="0" destOrd="0" presId="urn:microsoft.com/office/officeart/2005/8/layout/hierarchy1"/>
    <dgm:cxn modelId="{0B26481E-C543-3F4A-A3A7-9AF57D9C0B42}" type="presOf" srcId="{D0B0FDF8-65EB-0F48-A497-5D22805E35E1}" destId="{C0AEDE73-2541-4441-B044-FFD04687C4E7}" srcOrd="0" destOrd="0" presId="urn:microsoft.com/office/officeart/2005/8/layout/hierarchy1"/>
    <dgm:cxn modelId="{735E601F-DA1C-9443-B2CC-4231540670F9}" type="presOf" srcId="{05C6D2B3-F690-5E4C-BCF5-E81097D4BF80}" destId="{DE4EF65F-79CD-AB45-A132-DAE98CB28417}" srcOrd="0" destOrd="0" presId="urn:microsoft.com/office/officeart/2005/8/layout/hierarchy1"/>
    <dgm:cxn modelId="{68B91A21-1494-A141-98A9-3E8F74328D0B}" type="presOf" srcId="{E7076DB5-9B12-F146-8D9D-7C4A5B452AA0}" destId="{862EE06B-D17A-774F-AD47-610377B47872}" srcOrd="0" destOrd="0" presId="urn:microsoft.com/office/officeart/2005/8/layout/hierarchy1"/>
    <dgm:cxn modelId="{D4D7BB2D-225F-2D4E-AF14-B4458224A784}" type="presOf" srcId="{D55E6054-6528-8A4F-918A-F9BF8B684C88}" destId="{1C7E8754-1049-FB4B-B1AB-C663024B409B}" srcOrd="0" destOrd="0" presId="urn:microsoft.com/office/officeart/2005/8/layout/hierarchy1"/>
    <dgm:cxn modelId="{D4F2F731-46CB-2F40-9BCB-823A85D55664}" srcId="{20AFBC40-63BB-0B40-8121-C0D24288BDB7}" destId="{9D5E4C43-DDEF-1B4D-9C6A-DF74640A375C}" srcOrd="0" destOrd="0" parTransId="{150E9ADD-7CFF-F142-A3FF-6C72A0942BD3}" sibTransId="{6C6DFF49-B6E9-974E-8F93-8796BC1CB9E6}"/>
    <dgm:cxn modelId="{7E7A0835-F6F0-2447-96DD-B33C50FB4249}" type="presOf" srcId="{05FF84B0-9EF5-FE40-8DE9-68A76CD76374}" destId="{5C63E600-591F-F94F-B52B-4D63D496D874}" srcOrd="0" destOrd="0" presId="urn:microsoft.com/office/officeart/2005/8/layout/hierarchy1"/>
    <dgm:cxn modelId="{445F213D-2AF2-0844-97A8-970E144D0CBA}" srcId="{F16988C2-3E17-4D45-ACCD-83AF24490EB9}" destId="{881D5EEE-B8C5-B74D-BD3F-0305554CB45D}" srcOrd="0" destOrd="0" parTransId="{227E1D5E-6BF5-BD4E-AB84-4DA8E83E39BE}" sibTransId="{CCB769C5-0B3F-2F4E-B06C-CFE0C2347EA7}"/>
    <dgm:cxn modelId="{240AFD3D-12E7-B34D-9D58-CB4BB0DBAD0D}" type="presOf" srcId="{BA1EA5B4-A958-5041-977F-ADE2725F29B8}" destId="{8F974B1D-736A-4A46-BBC2-91C0621A8749}" srcOrd="0" destOrd="0" presId="urn:microsoft.com/office/officeart/2005/8/layout/hierarchy1"/>
    <dgm:cxn modelId="{79BC784C-A80E-5C44-BE1B-74AC2CFA527B}" type="presOf" srcId="{F6869F41-2B5C-D545-88C5-2DCF360F537D}" destId="{910420D7-F65F-714A-9FAF-2D06AFB99A1B}" srcOrd="0" destOrd="0" presId="urn:microsoft.com/office/officeart/2005/8/layout/hierarchy1"/>
    <dgm:cxn modelId="{89EA8B52-039B-BF4F-A919-356D129C76E9}" srcId="{C6754F45-9B23-AC42-8A59-6969DCEEC234}" destId="{BA1EA5B4-A958-5041-977F-ADE2725F29B8}" srcOrd="0" destOrd="0" parTransId="{861B27C8-EE11-C343-BD94-44B1CE190196}" sibTransId="{623E0899-4D5D-0E44-A5F4-E15AFF1767B4}"/>
    <dgm:cxn modelId="{4E84BE52-BF98-B242-AB13-E8C71294DD1E}" type="presOf" srcId="{23810FBB-181F-B448-8795-5B5576A82960}" destId="{251753B1-410D-1149-ACF8-E9A879F38265}" srcOrd="0" destOrd="0" presId="urn:microsoft.com/office/officeart/2005/8/layout/hierarchy1"/>
    <dgm:cxn modelId="{2D811C5C-EBC5-2B48-BEFC-42E791F83A92}" type="presOf" srcId="{CAA537A4-5103-444D-ACB2-F396CE381AB6}" destId="{2A894312-1AF7-FE47-9F7F-4AE25E19E7FA}" srcOrd="0" destOrd="0" presId="urn:microsoft.com/office/officeart/2005/8/layout/hierarchy1"/>
    <dgm:cxn modelId="{9A55A25E-FF0D-D046-BB93-32119C854A88}" type="presOf" srcId="{20AFBC40-63BB-0B40-8121-C0D24288BDB7}" destId="{9E0C1D30-12E1-A546-9AFC-7052F9F13089}" srcOrd="0" destOrd="0" presId="urn:microsoft.com/office/officeart/2005/8/layout/hierarchy1"/>
    <dgm:cxn modelId="{2B07D267-A7D5-7F43-9229-5000F0F6373A}" srcId="{20AFBC40-63BB-0B40-8121-C0D24288BDB7}" destId="{276E461B-A95E-6548-AB38-608DC9812A88}" srcOrd="1" destOrd="0" parTransId="{CAA537A4-5103-444D-ACB2-F396CE381AB6}" sibTransId="{3BF3D9E2-1363-D14F-B2E9-EEAE7BF949E3}"/>
    <dgm:cxn modelId="{FC50DA6E-A4D9-C541-A06C-5F2B4E38CAFE}" type="presOf" srcId="{44C854B4-FB27-0E4C-98E1-C87BB23B18DA}" destId="{03F7D66E-7F20-7045-A604-AD688D028018}" srcOrd="0" destOrd="0" presId="urn:microsoft.com/office/officeart/2005/8/layout/hierarchy1"/>
    <dgm:cxn modelId="{EA51C078-D4F8-304A-A6CD-3CDAB6D8771E}" srcId="{23810FBB-181F-B448-8795-5B5576A82960}" destId="{B56F383E-69FE-DD47-BFFF-458A8716D7AE}" srcOrd="0" destOrd="0" parTransId="{E7076DB5-9B12-F146-8D9D-7C4A5B452AA0}" sibTransId="{CF7B8196-DD29-F24A-A4A9-ED7C27E23E5D}"/>
    <dgm:cxn modelId="{645FB184-6B7D-3B4A-BEFF-C98A4B202E6A}" srcId="{881D5EEE-B8C5-B74D-BD3F-0305554CB45D}" destId="{23810FBB-181F-B448-8795-5B5576A82960}" srcOrd="1" destOrd="0" parTransId="{F6869F41-2B5C-D545-88C5-2DCF360F537D}" sibTransId="{E6AE8842-9B44-0747-87A4-50E73C7174E4}"/>
    <dgm:cxn modelId="{1338958E-081F-F843-8A13-D53830916158}" type="presOf" srcId="{F16988C2-3E17-4D45-ACCD-83AF24490EB9}" destId="{503C2A35-F13C-FF48-897C-292CF5248C5D}" srcOrd="0" destOrd="0" presId="urn:microsoft.com/office/officeart/2005/8/layout/hierarchy1"/>
    <dgm:cxn modelId="{84A4C2A5-8405-7E45-9241-DA728BDE62CE}" type="presOf" srcId="{AB5077B2-D847-374E-B0FD-A60848BAA122}" destId="{530C16BE-C5E4-E748-B77C-192CDBBB847F}" srcOrd="0" destOrd="0" presId="urn:microsoft.com/office/officeart/2005/8/layout/hierarchy1"/>
    <dgm:cxn modelId="{DF5C9FB6-154F-0247-8EBC-C0CBCB8CE00F}" type="presOf" srcId="{B74A1BA1-A132-724D-BEEB-B79488B4F6CE}" destId="{C7B98E4F-2C96-F946-956C-CA059ACD41DD}" srcOrd="0" destOrd="0" presId="urn:microsoft.com/office/officeart/2005/8/layout/hierarchy1"/>
    <dgm:cxn modelId="{E7BCECBD-411C-F14E-B416-9266CA528407}" srcId="{881D5EEE-B8C5-B74D-BD3F-0305554CB45D}" destId="{D0B0FDF8-65EB-0F48-A497-5D22805E35E1}" srcOrd="3" destOrd="0" parTransId="{47E544E9-E698-464E-93A8-4A7AE23F0FB8}" sibTransId="{A5EF2F0E-E83F-CD48-BDEE-415FC0E8A202}"/>
    <dgm:cxn modelId="{11C764C0-E5F6-9C4C-88A3-805CDC6ED214}" srcId="{881D5EEE-B8C5-B74D-BD3F-0305554CB45D}" destId="{4C028F20-131C-1649-AF76-A0E1DDED4A0B}" srcOrd="4" destOrd="0" parTransId="{AB5077B2-D847-374E-B0FD-A60848BAA122}" sibTransId="{71AB9412-6448-D74C-A09B-4214E2DF08C8}"/>
    <dgm:cxn modelId="{C40873C2-A1C3-CD49-9717-2F54CF28EDE1}" type="presOf" srcId="{B8CD5EB5-BC5D-834E-9755-46A6A67B8111}" destId="{1E26D4C1-007E-1B4D-B3BF-B66AC542F68C}" srcOrd="0" destOrd="0" presId="urn:microsoft.com/office/officeart/2005/8/layout/hierarchy1"/>
    <dgm:cxn modelId="{893665CF-78FD-B649-B10D-425DB3DDFB50}" type="presOf" srcId="{4C028F20-131C-1649-AF76-A0E1DDED4A0B}" destId="{8618C90A-D306-2844-BC31-59B6E2ECD83A}" srcOrd="0" destOrd="0" presId="urn:microsoft.com/office/officeart/2005/8/layout/hierarchy1"/>
    <dgm:cxn modelId="{96C476D7-6868-3540-A894-39822990A5CD}" type="presOf" srcId="{276E461B-A95E-6548-AB38-608DC9812A88}" destId="{F34F5CBD-1F00-754A-B2B3-676AFE1CF666}" srcOrd="0" destOrd="0" presId="urn:microsoft.com/office/officeart/2005/8/layout/hierarchy1"/>
    <dgm:cxn modelId="{906EE4DA-3841-C24D-A93C-C9A109E5CC0E}" type="presOf" srcId="{881D5EEE-B8C5-B74D-BD3F-0305554CB45D}" destId="{F59EED5F-7B90-374F-B028-11BCDAE62666}" srcOrd="0" destOrd="0" presId="urn:microsoft.com/office/officeart/2005/8/layout/hierarchy1"/>
    <dgm:cxn modelId="{B3A3A1DC-BA93-AA4B-BFB5-42D91D3FC5D8}" srcId="{881D5EEE-B8C5-B74D-BD3F-0305554CB45D}" destId="{20AFBC40-63BB-0B40-8121-C0D24288BDB7}" srcOrd="0" destOrd="0" parTransId="{05FF84B0-9EF5-FE40-8DE9-68A76CD76374}" sibTransId="{544FEDF0-AAA8-534C-84C7-605EFDF3F2C6}"/>
    <dgm:cxn modelId="{00C6DFDD-2B6C-2C47-851D-E4E519CFCE81}" type="presOf" srcId="{861B27C8-EE11-C343-BD94-44B1CE190196}" destId="{9B36C3CB-FE5E-8342-9162-7E463EC3F20A}" srcOrd="0" destOrd="0" presId="urn:microsoft.com/office/officeart/2005/8/layout/hierarchy1"/>
    <dgm:cxn modelId="{4BA552E0-98FF-DF4B-ACB6-DBE9DE4EF38F}" type="presOf" srcId="{47E544E9-E698-464E-93A8-4A7AE23F0FB8}" destId="{9F32BC27-D692-0741-899F-904D7590BB05}" srcOrd="0" destOrd="0" presId="urn:microsoft.com/office/officeart/2005/8/layout/hierarchy1"/>
    <dgm:cxn modelId="{B6A82BEC-25B2-7840-B114-B9705C0083B6}" type="presOf" srcId="{9D5E4C43-DDEF-1B4D-9C6A-DF74640A375C}" destId="{5569344A-7BC2-484D-BB0A-7B182F73CD92}" srcOrd="0" destOrd="0" presId="urn:microsoft.com/office/officeart/2005/8/layout/hierarchy1"/>
    <dgm:cxn modelId="{785059F0-44DC-6449-8C17-F7E8A0FB4446}" type="presOf" srcId="{B56F383E-69FE-DD47-BFFF-458A8716D7AE}" destId="{FA639276-3631-5D48-88C1-49C2BA551BA8}" srcOrd="0" destOrd="0" presId="urn:microsoft.com/office/officeart/2005/8/layout/hierarchy1"/>
    <dgm:cxn modelId="{571488F8-E363-BA49-8D9B-E17965125B64}" type="presOf" srcId="{C6754F45-9B23-AC42-8A59-6969DCEEC234}" destId="{129F42A8-8AA4-8641-A7A3-6094F5157B08}" srcOrd="0" destOrd="0" presId="urn:microsoft.com/office/officeart/2005/8/layout/hierarchy1"/>
    <dgm:cxn modelId="{9470C5F9-E471-3B41-8145-65D8876ADFBA}" srcId="{4C028F20-131C-1649-AF76-A0E1DDED4A0B}" destId="{05C6D2B3-F690-5E4C-BCF5-E81097D4BF80}" srcOrd="0" destOrd="0" parTransId="{44C854B4-FB27-0E4C-98E1-C87BB23B18DA}" sibTransId="{642F3E88-8252-134C-9CA9-DACC195DB812}"/>
    <dgm:cxn modelId="{94DBC3FD-CB40-764A-A8B6-998CBEBF928E}" srcId="{D0B0FDF8-65EB-0F48-A497-5D22805E35E1}" destId="{B74A1BA1-A132-724D-BEEB-B79488B4F6CE}" srcOrd="0" destOrd="0" parTransId="{D55E6054-6528-8A4F-918A-F9BF8B684C88}" sibTransId="{C61AF341-4B61-5A44-AF49-50C8E722A769}"/>
    <dgm:cxn modelId="{B907C2FE-F399-3543-8F47-DA0837C86D66}" srcId="{881D5EEE-B8C5-B74D-BD3F-0305554CB45D}" destId="{C6754F45-9B23-AC42-8A59-6969DCEEC234}" srcOrd="2" destOrd="0" parTransId="{B8CD5EB5-BC5D-834E-9755-46A6A67B8111}" sibTransId="{160E446C-3F7B-E040-B5D1-532BFCE7E46A}"/>
    <dgm:cxn modelId="{715ED2E5-1D19-484E-83F5-C353A0F651EA}" type="presParOf" srcId="{503C2A35-F13C-FF48-897C-292CF5248C5D}" destId="{A4D9F30D-7955-B849-804F-12F92830AC91}" srcOrd="0" destOrd="0" presId="urn:microsoft.com/office/officeart/2005/8/layout/hierarchy1"/>
    <dgm:cxn modelId="{CCA1D86C-5081-FD4D-8C91-4F32A438B30D}" type="presParOf" srcId="{A4D9F30D-7955-B849-804F-12F92830AC91}" destId="{7C825F0B-A49B-7448-809B-FC3BD5A5739F}" srcOrd="0" destOrd="0" presId="urn:microsoft.com/office/officeart/2005/8/layout/hierarchy1"/>
    <dgm:cxn modelId="{820CB523-CD44-9441-96E7-2D3665A659C5}" type="presParOf" srcId="{7C825F0B-A49B-7448-809B-FC3BD5A5739F}" destId="{166BCE34-9C09-094D-9B91-B1EAF5BF82B8}" srcOrd="0" destOrd="0" presId="urn:microsoft.com/office/officeart/2005/8/layout/hierarchy1"/>
    <dgm:cxn modelId="{954CA4B8-DB70-9647-986C-04541BF99DF4}" type="presParOf" srcId="{7C825F0B-A49B-7448-809B-FC3BD5A5739F}" destId="{F59EED5F-7B90-374F-B028-11BCDAE62666}" srcOrd="1" destOrd="0" presId="urn:microsoft.com/office/officeart/2005/8/layout/hierarchy1"/>
    <dgm:cxn modelId="{C8161503-89D3-4745-AFF7-7534572E5FEA}" type="presParOf" srcId="{A4D9F30D-7955-B849-804F-12F92830AC91}" destId="{0CF6ABFC-A25C-8C4B-ADF5-F0B2035523F1}" srcOrd="1" destOrd="0" presId="urn:microsoft.com/office/officeart/2005/8/layout/hierarchy1"/>
    <dgm:cxn modelId="{6486CC62-9333-6347-8079-89A2698A377B}" type="presParOf" srcId="{0CF6ABFC-A25C-8C4B-ADF5-F0B2035523F1}" destId="{5C63E600-591F-F94F-B52B-4D63D496D874}" srcOrd="0" destOrd="0" presId="urn:microsoft.com/office/officeart/2005/8/layout/hierarchy1"/>
    <dgm:cxn modelId="{598F2DAB-4BDF-C946-AA68-B4E0239FF54C}" type="presParOf" srcId="{0CF6ABFC-A25C-8C4B-ADF5-F0B2035523F1}" destId="{953FC009-93E5-E049-BAF7-47FAF14A112B}" srcOrd="1" destOrd="0" presId="urn:microsoft.com/office/officeart/2005/8/layout/hierarchy1"/>
    <dgm:cxn modelId="{EFDEF7D7-F098-3D46-A56F-619A62CBC1F4}" type="presParOf" srcId="{953FC009-93E5-E049-BAF7-47FAF14A112B}" destId="{4CE463BB-B555-4A45-9F4A-F56C50205220}" srcOrd="0" destOrd="0" presId="urn:microsoft.com/office/officeart/2005/8/layout/hierarchy1"/>
    <dgm:cxn modelId="{7FA2AB43-8816-EF4D-AB88-0C784C4F5491}" type="presParOf" srcId="{4CE463BB-B555-4A45-9F4A-F56C50205220}" destId="{426DF409-BB51-7142-916B-BF4F70295A69}" srcOrd="0" destOrd="0" presId="urn:microsoft.com/office/officeart/2005/8/layout/hierarchy1"/>
    <dgm:cxn modelId="{84141B59-C96D-494C-99C0-54B6C41E2AEB}" type="presParOf" srcId="{4CE463BB-B555-4A45-9F4A-F56C50205220}" destId="{9E0C1D30-12E1-A546-9AFC-7052F9F13089}" srcOrd="1" destOrd="0" presId="urn:microsoft.com/office/officeart/2005/8/layout/hierarchy1"/>
    <dgm:cxn modelId="{EDA4929B-EEC7-E84D-96E0-972E5A55F6F6}" type="presParOf" srcId="{953FC009-93E5-E049-BAF7-47FAF14A112B}" destId="{37986BDA-4E20-DD4B-AAF1-96CB23ED19B0}" srcOrd="1" destOrd="0" presId="urn:microsoft.com/office/officeart/2005/8/layout/hierarchy1"/>
    <dgm:cxn modelId="{EFEF896D-0F2D-7148-B63E-47BBE586C6D1}" type="presParOf" srcId="{37986BDA-4E20-DD4B-AAF1-96CB23ED19B0}" destId="{C1C13032-D1D9-AC48-892D-204951DEE522}" srcOrd="0" destOrd="0" presId="urn:microsoft.com/office/officeart/2005/8/layout/hierarchy1"/>
    <dgm:cxn modelId="{7231FC71-1E90-7D4B-B175-17F7E267B8C5}" type="presParOf" srcId="{37986BDA-4E20-DD4B-AAF1-96CB23ED19B0}" destId="{C0EC8531-663F-6D45-B55F-F5E99E3F4A79}" srcOrd="1" destOrd="0" presId="urn:microsoft.com/office/officeart/2005/8/layout/hierarchy1"/>
    <dgm:cxn modelId="{BA604BAB-B15B-AF42-951D-79B58C164F07}" type="presParOf" srcId="{C0EC8531-663F-6D45-B55F-F5E99E3F4A79}" destId="{35C8F49A-EF0F-984B-9AC2-B10BEA15434D}" srcOrd="0" destOrd="0" presId="urn:microsoft.com/office/officeart/2005/8/layout/hierarchy1"/>
    <dgm:cxn modelId="{1C9D9F85-9F68-374E-861D-28DBFD0FF1AB}" type="presParOf" srcId="{35C8F49A-EF0F-984B-9AC2-B10BEA15434D}" destId="{B0513BCE-811C-3948-B250-3B5EA8DF4A97}" srcOrd="0" destOrd="0" presId="urn:microsoft.com/office/officeart/2005/8/layout/hierarchy1"/>
    <dgm:cxn modelId="{2BEA7E67-D6E8-3F4E-9A0F-329D7B3CAA4A}" type="presParOf" srcId="{35C8F49A-EF0F-984B-9AC2-B10BEA15434D}" destId="{5569344A-7BC2-484D-BB0A-7B182F73CD92}" srcOrd="1" destOrd="0" presId="urn:microsoft.com/office/officeart/2005/8/layout/hierarchy1"/>
    <dgm:cxn modelId="{3F953B34-E99D-DA49-A7BF-CC9EDAB6E2D0}" type="presParOf" srcId="{C0EC8531-663F-6D45-B55F-F5E99E3F4A79}" destId="{9D49882B-289D-0443-B1E3-DC1EA0380C9B}" srcOrd="1" destOrd="0" presId="urn:microsoft.com/office/officeart/2005/8/layout/hierarchy1"/>
    <dgm:cxn modelId="{F39F6241-1645-384F-8D5D-E5F0BF19372A}" type="presParOf" srcId="{37986BDA-4E20-DD4B-AAF1-96CB23ED19B0}" destId="{2A894312-1AF7-FE47-9F7F-4AE25E19E7FA}" srcOrd="2" destOrd="0" presId="urn:microsoft.com/office/officeart/2005/8/layout/hierarchy1"/>
    <dgm:cxn modelId="{63A4CD4A-9AA9-BE4D-AA25-02005ADB3157}" type="presParOf" srcId="{37986BDA-4E20-DD4B-AAF1-96CB23ED19B0}" destId="{6FD22F99-EA90-AF4A-BEF2-8E1509969453}" srcOrd="3" destOrd="0" presId="urn:microsoft.com/office/officeart/2005/8/layout/hierarchy1"/>
    <dgm:cxn modelId="{21F64F5A-8198-FC44-9349-E48663E827F4}" type="presParOf" srcId="{6FD22F99-EA90-AF4A-BEF2-8E1509969453}" destId="{1D52CD1A-0E21-4643-A975-61FD7158B2B3}" srcOrd="0" destOrd="0" presId="urn:microsoft.com/office/officeart/2005/8/layout/hierarchy1"/>
    <dgm:cxn modelId="{A5A2EC52-0E5C-0040-8191-12646187112E}" type="presParOf" srcId="{1D52CD1A-0E21-4643-A975-61FD7158B2B3}" destId="{B2F64B2D-FBE7-5C4F-A757-3A5D2F5F5EDF}" srcOrd="0" destOrd="0" presId="urn:microsoft.com/office/officeart/2005/8/layout/hierarchy1"/>
    <dgm:cxn modelId="{1E9E1566-8B73-274B-866F-516CD33D45B2}" type="presParOf" srcId="{1D52CD1A-0E21-4643-A975-61FD7158B2B3}" destId="{F34F5CBD-1F00-754A-B2B3-676AFE1CF666}" srcOrd="1" destOrd="0" presId="urn:microsoft.com/office/officeart/2005/8/layout/hierarchy1"/>
    <dgm:cxn modelId="{93CA6996-BC79-4C43-A987-84B2B89E770C}" type="presParOf" srcId="{6FD22F99-EA90-AF4A-BEF2-8E1509969453}" destId="{937F0D4C-2A1F-8A49-8325-6F9CC1240B7B}" srcOrd="1" destOrd="0" presId="urn:microsoft.com/office/officeart/2005/8/layout/hierarchy1"/>
    <dgm:cxn modelId="{9DAF1610-C8DC-6A4D-A40E-E979C0E14E36}" type="presParOf" srcId="{0CF6ABFC-A25C-8C4B-ADF5-F0B2035523F1}" destId="{910420D7-F65F-714A-9FAF-2D06AFB99A1B}" srcOrd="2" destOrd="0" presId="urn:microsoft.com/office/officeart/2005/8/layout/hierarchy1"/>
    <dgm:cxn modelId="{44F1E025-43E0-B748-A1DE-2F9215EAB5C8}" type="presParOf" srcId="{0CF6ABFC-A25C-8C4B-ADF5-F0B2035523F1}" destId="{A4AD68B9-DC11-164B-BE10-B19F65BC0D92}" srcOrd="3" destOrd="0" presId="urn:microsoft.com/office/officeart/2005/8/layout/hierarchy1"/>
    <dgm:cxn modelId="{70B15419-1F23-9445-8C6A-3EA9EE914890}" type="presParOf" srcId="{A4AD68B9-DC11-164B-BE10-B19F65BC0D92}" destId="{FA962A00-8F70-A344-B64E-3510E87B4B33}" srcOrd="0" destOrd="0" presId="urn:microsoft.com/office/officeart/2005/8/layout/hierarchy1"/>
    <dgm:cxn modelId="{17E3962E-97CA-0E4D-A7DA-A506B1004FE3}" type="presParOf" srcId="{FA962A00-8F70-A344-B64E-3510E87B4B33}" destId="{3C0147C4-2BC0-1043-99F6-154473DDD580}" srcOrd="0" destOrd="0" presId="urn:microsoft.com/office/officeart/2005/8/layout/hierarchy1"/>
    <dgm:cxn modelId="{20A7C7C3-0CE4-8044-A129-DAA84239F82E}" type="presParOf" srcId="{FA962A00-8F70-A344-B64E-3510E87B4B33}" destId="{251753B1-410D-1149-ACF8-E9A879F38265}" srcOrd="1" destOrd="0" presId="urn:microsoft.com/office/officeart/2005/8/layout/hierarchy1"/>
    <dgm:cxn modelId="{66C30F19-2993-D049-8166-2A7C859B7BAE}" type="presParOf" srcId="{A4AD68B9-DC11-164B-BE10-B19F65BC0D92}" destId="{F3E3A82F-3F0E-574F-BC9A-ED88D99D749B}" srcOrd="1" destOrd="0" presId="urn:microsoft.com/office/officeart/2005/8/layout/hierarchy1"/>
    <dgm:cxn modelId="{C1314405-B13C-B24F-A0A5-30611A28717C}" type="presParOf" srcId="{F3E3A82F-3F0E-574F-BC9A-ED88D99D749B}" destId="{862EE06B-D17A-774F-AD47-610377B47872}" srcOrd="0" destOrd="0" presId="urn:microsoft.com/office/officeart/2005/8/layout/hierarchy1"/>
    <dgm:cxn modelId="{2B676289-4999-C349-BC27-7D502B96C66F}" type="presParOf" srcId="{F3E3A82F-3F0E-574F-BC9A-ED88D99D749B}" destId="{8156A544-125E-2B46-B0CD-8FCAAC53DCE5}" srcOrd="1" destOrd="0" presId="urn:microsoft.com/office/officeart/2005/8/layout/hierarchy1"/>
    <dgm:cxn modelId="{F241AEAE-8B3F-164A-AC82-12B129FC14B5}" type="presParOf" srcId="{8156A544-125E-2B46-B0CD-8FCAAC53DCE5}" destId="{AA16E9F6-87CB-3246-B53C-AFC31233C670}" srcOrd="0" destOrd="0" presId="urn:microsoft.com/office/officeart/2005/8/layout/hierarchy1"/>
    <dgm:cxn modelId="{A765CE32-E8CE-104B-B9D2-DF67C07657A4}" type="presParOf" srcId="{AA16E9F6-87CB-3246-B53C-AFC31233C670}" destId="{954A1CB8-CAAB-D54A-BDED-6995D24D72C1}" srcOrd="0" destOrd="0" presId="urn:microsoft.com/office/officeart/2005/8/layout/hierarchy1"/>
    <dgm:cxn modelId="{7865CB92-D68F-1E43-A001-78FACDC83EB0}" type="presParOf" srcId="{AA16E9F6-87CB-3246-B53C-AFC31233C670}" destId="{FA639276-3631-5D48-88C1-49C2BA551BA8}" srcOrd="1" destOrd="0" presId="urn:microsoft.com/office/officeart/2005/8/layout/hierarchy1"/>
    <dgm:cxn modelId="{F12133A3-E773-034D-BE95-F7C071E60E48}" type="presParOf" srcId="{8156A544-125E-2B46-B0CD-8FCAAC53DCE5}" destId="{955A794A-7EBD-D247-A06A-79C8BDBC4B52}" srcOrd="1" destOrd="0" presId="urn:microsoft.com/office/officeart/2005/8/layout/hierarchy1"/>
    <dgm:cxn modelId="{25E90C13-F2C0-6149-8516-17F4A93D65D4}" type="presParOf" srcId="{0CF6ABFC-A25C-8C4B-ADF5-F0B2035523F1}" destId="{1E26D4C1-007E-1B4D-B3BF-B66AC542F68C}" srcOrd="4" destOrd="0" presId="urn:microsoft.com/office/officeart/2005/8/layout/hierarchy1"/>
    <dgm:cxn modelId="{03B130BF-74F6-CA4A-A61B-F23C4055CB33}" type="presParOf" srcId="{0CF6ABFC-A25C-8C4B-ADF5-F0B2035523F1}" destId="{5520079D-8509-A347-88C4-914E62A57DD8}" srcOrd="5" destOrd="0" presId="urn:microsoft.com/office/officeart/2005/8/layout/hierarchy1"/>
    <dgm:cxn modelId="{A74F8350-8B32-8042-8321-C2DC964F1D00}" type="presParOf" srcId="{5520079D-8509-A347-88C4-914E62A57DD8}" destId="{A2155C45-5685-1C4C-8714-AE5E0B4CA3AE}" srcOrd="0" destOrd="0" presId="urn:microsoft.com/office/officeart/2005/8/layout/hierarchy1"/>
    <dgm:cxn modelId="{B2B48B1C-C887-5846-944D-7AAA6DD8C6C9}" type="presParOf" srcId="{A2155C45-5685-1C4C-8714-AE5E0B4CA3AE}" destId="{2E16F389-77C0-8E49-8CCB-B0E323FB394E}" srcOrd="0" destOrd="0" presId="urn:microsoft.com/office/officeart/2005/8/layout/hierarchy1"/>
    <dgm:cxn modelId="{BDF51503-D537-D542-B9F8-48FAFABD32B8}" type="presParOf" srcId="{A2155C45-5685-1C4C-8714-AE5E0B4CA3AE}" destId="{129F42A8-8AA4-8641-A7A3-6094F5157B08}" srcOrd="1" destOrd="0" presId="urn:microsoft.com/office/officeart/2005/8/layout/hierarchy1"/>
    <dgm:cxn modelId="{7639A15F-79BB-4045-A068-9DA2F10B5954}" type="presParOf" srcId="{5520079D-8509-A347-88C4-914E62A57DD8}" destId="{94025A74-E063-D84B-9F68-9C29D7591306}" srcOrd="1" destOrd="0" presId="urn:microsoft.com/office/officeart/2005/8/layout/hierarchy1"/>
    <dgm:cxn modelId="{9E0D89A9-6308-5B49-A9CF-496CB9D957F7}" type="presParOf" srcId="{94025A74-E063-D84B-9F68-9C29D7591306}" destId="{9B36C3CB-FE5E-8342-9162-7E463EC3F20A}" srcOrd="0" destOrd="0" presId="urn:microsoft.com/office/officeart/2005/8/layout/hierarchy1"/>
    <dgm:cxn modelId="{9103A69C-D304-C548-A434-3F2200E23DE2}" type="presParOf" srcId="{94025A74-E063-D84B-9F68-9C29D7591306}" destId="{022EB524-B912-CB4F-91FB-57AC1D000822}" srcOrd="1" destOrd="0" presId="urn:microsoft.com/office/officeart/2005/8/layout/hierarchy1"/>
    <dgm:cxn modelId="{A45B144F-B3C3-2742-AD6E-77E55710D0D2}" type="presParOf" srcId="{022EB524-B912-CB4F-91FB-57AC1D000822}" destId="{58E8F375-1EAA-3D4B-BD59-43CFCE48B0FD}" srcOrd="0" destOrd="0" presId="urn:microsoft.com/office/officeart/2005/8/layout/hierarchy1"/>
    <dgm:cxn modelId="{31E44A64-3E34-9F40-99FB-E847E948EA9D}" type="presParOf" srcId="{58E8F375-1EAA-3D4B-BD59-43CFCE48B0FD}" destId="{0220DF2C-F34D-3348-B597-77793D72F5EB}" srcOrd="0" destOrd="0" presId="urn:microsoft.com/office/officeart/2005/8/layout/hierarchy1"/>
    <dgm:cxn modelId="{D13D252F-2638-424F-833D-7943F3BED89E}" type="presParOf" srcId="{58E8F375-1EAA-3D4B-BD59-43CFCE48B0FD}" destId="{8F974B1D-736A-4A46-BBC2-91C0621A8749}" srcOrd="1" destOrd="0" presId="urn:microsoft.com/office/officeart/2005/8/layout/hierarchy1"/>
    <dgm:cxn modelId="{49447DCE-9D99-124D-A5A2-784F8214EEF5}" type="presParOf" srcId="{022EB524-B912-CB4F-91FB-57AC1D000822}" destId="{1E392445-BC43-A24E-8631-435A11E1EB84}" srcOrd="1" destOrd="0" presId="urn:microsoft.com/office/officeart/2005/8/layout/hierarchy1"/>
    <dgm:cxn modelId="{6D592D81-ED39-5940-8DD2-5D7588B4CB5E}" type="presParOf" srcId="{0CF6ABFC-A25C-8C4B-ADF5-F0B2035523F1}" destId="{9F32BC27-D692-0741-899F-904D7590BB05}" srcOrd="6" destOrd="0" presId="urn:microsoft.com/office/officeart/2005/8/layout/hierarchy1"/>
    <dgm:cxn modelId="{78CD9466-4725-2040-8918-ED689E14DA1E}" type="presParOf" srcId="{0CF6ABFC-A25C-8C4B-ADF5-F0B2035523F1}" destId="{22DB4B28-5D2D-B64B-9B02-B915F2BD7231}" srcOrd="7" destOrd="0" presId="urn:microsoft.com/office/officeart/2005/8/layout/hierarchy1"/>
    <dgm:cxn modelId="{6F7A6D25-1F09-854A-83B5-F2D9081FD371}" type="presParOf" srcId="{22DB4B28-5D2D-B64B-9B02-B915F2BD7231}" destId="{D36179F5-06AA-3248-8649-FC31810FFBD8}" srcOrd="0" destOrd="0" presId="urn:microsoft.com/office/officeart/2005/8/layout/hierarchy1"/>
    <dgm:cxn modelId="{6392086B-0DF9-9442-B01E-53FAC383A734}" type="presParOf" srcId="{D36179F5-06AA-3248-8649-FC31810FFBD8}" destId="{862BA316-535F-0940-B938-52734A1E6A2B}" srcOrd="0" destOrd="0" presId="urn:microsoft.com/office/officeart/2005/8/layout/hierarchy1"/>
    <dgm:cxn modelId="{F817233F-ACAD-E74F-8BFC-BBB523FE711A}" type="presParOf" srcId="{D36179F5-06AA-3248-8649-FC31810FFBD8}" destId="{C0AEDE73-2541-4441-B044-FFD04687C4E7}" srcOrd="1" destOrd="0" presId="urn:microsoft.com/office/officeart/2005/8/layout/hierarchy1"/>
    <dgm:cxn modelId="{1BB144BF-32E3-5741-B0EE-0BB5BDF919C1}" type="presParOf" srcId="{22DB4B28-5D2D-B64B-9B02-B915F2BD7231}" destId="{B200A9AC-F54D-BE41-8E42-7F6585365036}" srcOrd="1" destOrd="0" presId="urn:microsoft.com/office/officeart/2005/8/layout/hierarchy1"/>
    <dgm:cxn modelId="{DFA688D9-9DCB-714C-8134-EFB2E596E469}" type="presParOf" srcId="{B200A9AC-F54D-BE41-8E42-7F6585365036}" destId="{1C7E8754-1049-FB4B-B1AB-C663024B409B}" srcOrd="0" destOrd="0" presId="urn:microsoft.com/office/officeart/2005/8/layout/hierarchy1"/>
    <dgm:cxn modelId="{995B95E9-315E-BE43-8DAA-ED8812AC45D6}" type="presParOf" srcId="{B200A9AC-F54D-BE41-8E42-7F6585365036}" destId="{717283CF-52E6-3B4B-9B21-090810CF4908}" srcOrd="1" destOrd="0" presId="urn:microsoft.com/office/officeart/2005/8/layout/hierarchy1"/>
    <dgm:cxn modelId="{CD0B772C-C648-B34E-9DFE-6035AC36AC18}" type="presParOf" srcId="{717283CF-52E6-3B4B-9B21-090810CF4908}" destId="{1BD06398-DBE7-D54D-AB0E-CE9B90DABA03}" srcOrd="0" destOrd="0" presId="urn:microsoft.com/office/officeart/2005/8/layout/hierarchy1"/>
    <dgm:cxn modelId="{08CCB3B9-102B-C840-957A-A8AE21D36EB6}" type="presParOf" srcId="{1BD06398-DBE7-D54D-AB0E-CE9B90DABA03}" destId="{05E3BB11-96DC-1E4A-BA39-5358DB5AB066}" srcOrd="0" destOrd="0" presId="urn:microsoft.com/office/officeart/2005/8/layout/hierarchy1"/>
    <dgm:cxn modelId="{0458D7FF-4729-C14A-AC12-74332025AA71}" type="presParOf" srcId="{1BD06398-DBE7-D54D-AB0E-CE9B90DABA03}" destId="{C7B98E4F-2C96-F946-956C-CA059ACD41DD}" srcOrd="1" destOrd="0" presId="urn:microsoft.com/office/officeart/2005/8/layout/hierarchy1"/>
    <dgm:cxn modelId="{65AF44A1-D5A8-AC43-8473-67B31C432E1F}" type="presParOf" srcId="{717283CF-52E6-3B4B-9B21-090810CF4908}" destId="{F09247C7-9102-7943-9087-B7352CBB8EDA}" srcOrd="1" destOrd="0" presId="urn:microsoft.com/office/officeart/2005/8/layout/hierarchy1"/>
    <dgm:cxn modelId="{26817A9F-B2DB-AC46-AE81-DF5DE3D00A12}" type="presParOf" srcId="{0CF6ABFC-A25C-8C4B-ADF5-F0B2035523F1}" destId="{530C16BE-C5E4-E748-B77C-192CDBBB847F}" srcOrd="8" destOrd="0" presId="urn:microsoft.com/office/officeart/2005/8/layout/hierarchy1"/>
    <dgm:cxn modelId="{10C934CB-A95E-1A46-B025-A590F59280BA}" type="presParOf" srcId="{0CF6ABFC-A25C-8C4B-ADF5-F0B2035523F1}" destId="{495F0325-48F6-4047-A6A4-FEF1A25B1223}" srcOrd="9" destOrd="0" presId="urn:microsoft.com/office/officeart/2005/8/layout/hierarchy1"/>
    <dgm:cxn modelId="{F522D84A-B6D1-3C4D-80C6-DAAD0E91E61F}" type="presParOf" srcId="{495F0325-48F6-4047-A6A4-FEF1A25B1223}" destId="{1FCF4D19-F543-5545-959B-14E73793DABE}" srcOrd="0" destOrd="0" presId="urn:microsoft.com/office/officeart/2005/8/layout/hierarchy1"/>
    <dgm:cxn modelId="{90E0A6E0-F618-8641-95DE-95190960BC99}" type="presParOf" srcId="{1FCF4D19-F543-5545-959B-14E73793DABE}" destId="{D187ED6A-C60B-4F4C-804A-26CDB84795AD}" srcOrd="0" destOrd="0" presId="urn:microsoft.com/office/officeart/2005/8/layout/hierarchy1"/>
    <dgm:cxn modelId="{32986CE9-8321-9C40-8620-CB46639CDC43}" type="presParOf" srcId="{1FCF4D19-F543-5545-959B-14E73793DABE}" destId="{8618C90A-D306-2844-BC31-59B6E2ECD83A}" srcOrd="1" destOrd="0" presId="urn:microsoft.com/office/officeart/2005/8/layout/hierarchy1"/>
    <dgm:cxn modelId="{5E8F819D-737E-5B46-B562-A8CE8D8578B0}" type="presParOf" srcId="{495F0325-48F6-4047-A6A4-FEF1A25B1223}" destId="{6DFC738B-21E7-5548-B162-C8B3B72C38FE}" srcOrd="1" destOrd="0" presId="urn:microsoft.com/office/officeart/2005/8/layout/hierarchy1"/>
    <dgm:cxn modelId="{4DB1C750-E988-3242-A3C1-58FE6C40348A}" type="presParOf" srcId="{6DFC738B-21E7-5548-B162-C8B3B72C38FE}" destId="{03F7D66E-7F20-7045-A604-AD688D028018}" srcOrd="0" destOrd="0" presId="urn:microsoft.com/office/officeart/2005/8/layout/hierarchy1"/>
    <dgm:cxn modelId="{7AAF4B22-AAE5-104F-91F6-35C1C26DBF71}" type="presParOf" srcId="{6DFC738B-21E7-5548-B162-C8B3B72C38FE}" destId="{7FD39C3E-4C0B-864D-9AB6-22F279B34BF7}" srcOrd="1" destOrd="0" presId="urn:microsoft.com/office/officeart/2005/8/layout/hierarchy1"/>
    <dgm:cxn modelId="{CF9DAE79-193D-AC47-A5C4-5D54D95D5FA3}" type="presParOf" srcId="{7FD39C3E-4C0B-864D-9AB6-22F279B34BF7}" destId="{65952894-3D88-1544-B4DE-58D4DF66B78D}" srcOrd="0" destOrd="0" presId="urn:microsoft.com/office/officeart/2005/8/layout/hierarchy1"/>
    <dgm:cxn modelId="{B9973B1A-D70E-AB4E-A608-928EA9DD95DB}" type="presParOf" srcId="{65952894-3D88-1544-B4DE-58D4DF66B78D}" destId="{7131EF51-15D7-3E4E-9DB3-44BF12E482B6}" srcOrd="0" destOrd="0" presId="urn:microsoft.com/office/officeart/2005/8/layout/hierarchy1"/>
    <dgm:cxn modelId="{B824AE52-CA07-C74A-9519-F563280C8D99}" type="presParOf" srcId="{65952894-3D88-1544-B4DE-58D4DF66B78D}" destId="{DE4EF65F-79CD-AB45-A132-DAE98CB28417}" srcOrd="1" destOrd="0" presId="urn:microsoft.com/office/officeart/2005/8/layout/hierarchy1"/>
    <dgm:cxn modelId="{668F9F67-D88F-754B-9BFB-2ADD66F5DB2A}" type="presParOf" srcId="{7FD39C3E-4C0B-864D-9AB6-22F279B34BF7}" destId="{C19A0DA3-CF49-324A-A8DD-D903C09F9A6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4E087-A4B7-6C42-9CB1-C6596F786AB3}">
      <dsp:nvSpPr>
        <dsp:cNvPr id="0" name=""/>
        <dsp:cNvSpPr/>
      </dsp:nvSpPr>
      <dsp:spPr>
        <a:xfrm>
          <a:off x="2879234" y="496282"/>
          <a:ext cx="4576893" cy="2365310"/>
        </a:xfrm>
        <a:prstGeom prst="rect">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F2305C-2437-7D4B-B794-C76A48D38439}">
      <dsp:nvSpPr>
        <dsp:cNvPr id="0" name=""/>
        <dsp:cNvSpPr/>
      </dsp:nvSpPr>
      <dsp:spPr>
        <a:xfrm>
          <a:off x="3016015" y="772908"/>
          <a:ext cx="2125361" cy="2023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Higher rates of photosynthesis and an improved response to stress related to a reduced stomatal closure at higher atmospheric CO2 concentrations</a:t>
          </a:r>
          <a:endParaRPr lang="en-US" sz="1900" kern="1200" dirty="0"/>
        </a:p>
      </dsp:txBody>
      <dsp:txXfrm>
        <a:off x="3016015" y="772908"/>
        <a:ext cx="2125361" cy="2023494"/>
      </dsp:txXfrm>
    </dsp:sp>
    <dsp:sp modelId="{5336EF68-E8D2-874D-8594-0BE216B1D2FC}">
      <dsp:nvSpPr>
        <dsp:cNvPr id="0" name=""/>
        <dsp:cNvSpPr/>
      </dsp:nvSpPr>
      <dsp:spPr>
        <a:xfrm>
          <a:off x="5188724" y="772908"/>
          <a:ext cx="2125361" cy="2023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t" anchorCtr="0">
          <a:noAutofit/>
        </a:bodyPr>
        <a:lstStyle/>
        <a:p>
          <a:pPr marL="0" lvl="0" indent="0" algn="l" defTabSz="844550">
            <a:lnSpc>
              <a:spcPct val="90000"/>
            </a:lnSpc>
            <a:spcBef>
              <a:spcPct val="0"/>
            </a:spcBef>
            <a:spcAft>
              <a:spcPct val="35000"/>
            </a:spcAft>
            <a:buNone/>
          </a:pPr>
          <a:r>
            <a:rPr lang="en-US" sz="1900" kern="1200" dirty="0">
              <a:latin typeface="Times New Roman" panose="02020603050405020304" pitchFamily="18" charset="0"/>
              <a:cs typeface="Times New Roman" panose="02020603050405020304" pitchFamily="18" charset="0"/>
            </a:rPr>
            <a:t>Higher atmospheric CO2 can negatively affect grain quality by reducing the concentrations of plant nutrients.</a:t>
          </a:r>
          <a:endParaRPr lang="en-US" sz="1900" kern="1200" dirty="0"/>
        </a:p>
      </dsp:txBody>
      <dsp:txXfrm>
        <a:off x="5188724" y="772908"/>
        <a:ext cx="2125361" cy="2023494"/>
      </dsp:txXfrm>
    </dsp:sp>
    <dsp:sp modelId="{5E92A6F0-684B-5445-BABE-C4EA99B704B9}">
      <dsp:nvSpPr>
        <dsp:cNvPr id="0" name=""/>
        <dsp:cNvSpPr/>
      </dsp:nvSpPr>
      <dsp:spPr>
        <a:xfrm>
          <a:off x="2405763" y="22931"/>
          <a:ext cx="894335" cy="894335"/>
        </a:xfrm>
        <a:prstGeom prst="plus">
          <a:avLst>
            <a:gd name="adj" fmla="val 3281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9ECBC-7FE2-194D-A83E-82273686EA04}">
      <dsp:nvSpPr>
        <dsp:cNvPr id="0" name=""/>
        <dsp:cNvSpPr/>
      </dsp:nvSpPr>
      <dsp:spPr>
        <a:xfrm>
          <a:off x="6824832" y="344556"/>
          <a:ext cx="841727" cy="288452"/>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4F85D-F89E-AC40-9DEC-0773B4AAB1FF}">
      <dsp:nvSpPr>
        <dsp:cNvPr id="0" name=""/>
        <dsp:cNvSpPr/>
      </dsp:nvSpPr>
      <dsp:spPr>
        <a:xfrm>
          <a:off x="5167681" y="777235"/>
          <a:ext cx="526" cy="1932631"/>
        </a:xfrm>
        <a:prstGeom prst="line">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D66E-7F20-7045-A604-AD688D028018}">
      <dsp:nvSpPr>
        <dsp:cNvPr id="0" name=""/>
        <dsp:cNvSpPr/>
      </dsp:nvSpPr>
      <dsp:spPr>
        <a:xfrm>
          <a:off x="9561194" y="2170634"/>
          <a:ext cx="91440" cy="403956"/>
        </a:xfrm>
        <a:custGeom>
          <a:avLst/>
          <a:gdLst/>
          <a:ahLst/>
          <a:cxnLst/>
          <a:rect l="0" t="0" r="0" b="0"/>
          <a:pathLst>
            <a:path>
              <a:moveTo>
                <a:pt x="45720" y="0"/>
              </a:moveTo>
              <a:lnTo>
                <a:pt x="45720" y="4039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0C16BE-C5E4-E748-B77C-192CDBBB847F}">
      <dsp:nvSpPr>
        <dsp:cNvPr id="0" name=""/>
        <dsp:cNvSpPr/>
      </dsp:nvSpPr>
      <dsp:spPr>
        <a:xfrm>
          <a:off x="5787271" y="884687"/>
          <a:ext cx="3819642" cy="403956"/>
        </a:xfrm>
        <a:custGeom>
          <a:avLst/>
          <a:gdLst/>
          <a:ahLst/>
          <a:cxnLst/>
          <a:rect l="0" t="0" r="0" b="0"/>
          <a:pathLst>
            <a:path>
              <a:moveTo>
                <a:pt x="0" y="0"/>
              </a:moveTo>
              <a:lnTo>
                <a:pt x="0" y="275284"/>
              </a:lnTo>
              <a:lnTo>
                <a:pt x="3819642" y="275284"/>
              </a:lnTo>
              <a:lnTo>
                <a:pt x="3819642" y="4039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7E8754-1049-FB4B-B1AB-C663024B409B}">
      <dsp:nvSpPr>
        <dsp:cNvPr id="0" name=""/>
        <dsp:cNvSpPr/>
      </dsp:nvSpPr>
      <dsp:spPr>
        <a:xfrm>
          <a:off x="7863575" y="2170634"/>
          <a:ext cx="91440" cy="403956"/>
        </a:xfrm>
        <a:custGeom>
          <a:avLst/>
          <a:gdLst/>
          <a:ahLst/>
          <a:cxnLst/>
          <a:rect l="0" t="0" r="0" b="0"/>
          <a:pathLst>
            <a:path>
              <a:moveTo>
                <a:pt x="45720" y="0"/>
              </a:moveTo>
              <a:lnTo>
                <a:pt x="45720" y="4039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32BC27-D692-0741-899F-904D7590BB05}">
      <dsp:nvSpPr>
        <dsp:cNvPr id="0" name=""/>
        <dsp:cNvSpPr/>
      </dsp:nvSpPr>
      <dsp:spPr>
        <a:xfrm>
          <a:off x="5787271" y="884687"/>
          <a:ext cx="2122023" cy="403956"/>
        </a:xfrm>
        <a:custGeom>
          <a:avLst/>
          <a:gdLst/>
          <a:ahLst/>
          <a:cxnLst/>
          <a:rect l="0" t="0" r="0" b="0"/>
          <a:pathLst>
            <a:path>
              <a:moveTo>
                <a:pt x="0" y="0"/>
              </a:moveTo>
              <a:lnTo>
                <a:pt x="0" y="275284"/>
              </a:lnTo>
              <a:lnTo>
                <a:pt x="2122023" y="275284"/>
              </a:lnTo>
              <a:lnTo>
                <a:pt x="2122023" y="4039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36C3CB-FE5E-8342-9162-7E463EC3F20A}">
      <dsp:nvSpPr>
        <dsp:cNvPr id="0" name=""/>
        <dsp:cNvSpPr/>
      </dsp:nvSpPr>
      <dsp:spPr>
        <a:xfrm>
          <a:off x="6165956" y="2170634"/>
          <a:ext cx="91440" cy="403956"/>
        </a:xfrm>
        <a:custGeom>
          <a:avLst/>
          <a:gdLst/>
          <a:ahLst/>
          <a:cxnLst/>
          <a:rect l="0" t="0" r="0" b="0"/>
          <a:pathLst>
            <a:path>
              <a:moveTo>
                <a:pt x="45720" y="0"/>
              </a:moveTo>
              <a:lnTo>
                <a:pt x="45720" y="4039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26D4C1-007E-1B4D-B3BF-B66AC542F68C}">
      <dsp:nvSpPr>
        <dsp:cNvPr id="0" name=""/>
        <dsp:cNvSpPr/>
      </dsp:nvSpPr>
      <dsp:spPr>
        <a:xfrm>
          <a:off x="5787271" y="884687"/>
          <a:ext cx="424404" cy="403956"/>
        </a:xfrm>
        <a:custGeom>
          <a:avLst/>
          <a:gdLst/>
          <a:ahLst/>
          <a:cxnLst/>
          <a:rect l="0" t="0" r="0" b="0"/>
          <a:pathLst>
            <a:path>
              <a:moveTo>
                <a:pt x="0" y="0"/>
              </a:moveTo>
              <a:lnTo>
                <a:pt x="0" y="275284"/>
              </a:lnTo>
              <a:lnTo>
                <a:pt x="424404" y="275284"/>
              </a:lnTo>
              <a:lnTo>
                <a:pt x="424404" y="4039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2EE06B-D17A-774F-AD47-610377B47872}">
      <dsp:nvSpPr>
        <dsp:cNvPr id="0" name=""/>
        <dsp:cNvSpPr/>
      </dsp:nvSpPr>
      <dsp:spPr>
        <a:xfrm>
          <a:off x="4468336" y="2170634"/>
          <a:ext cx="91440" cy="403956"/>
        </a:xfrm>
        <a:custGeom>
          <a:avLst/>
          <a:gdLst/>
          <a:ahLst/>
          <a:cxnLst/>
          <a:rect l="0" t="0" r="0" b="0"/>
          <a:pathLst>
            <a:path>
              <a:moveTo>
                <a:pt x="45720" y="0"/>
              </a:moveTo>
              <a:lnTo>
                <a:pt x="45720" y="4039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0420D7-F65F-714A-9FAF-2D06AFB99A1B}">
      <dsp:nvSpPr>
        <dsp:cNvPr id="0" name=""/>
        <dsp:cNvSpPr/>
      </dsp:nvSpPr>
      <dsp:spPr>
        <a:xfrm>
          <a:off x="4514056" y="884687"/>
          <a:ext cx="1273214" cy="403956"/>
        </a:xfrm>
        <a:custGeom>
          <a:avLst/>
          <a:gdLst/>
          <a:ahLst/>
          <a:cxnLst/>
          <a:rect l="0" t="0" r="0" b="0"/>
          <a:pathLst>
            <a:path>
              <a:moveTo>
                <a:pt x="1273214" y="0"/>
              </a:moveTo>
              <a:lnTo>
                <a:pt x="1273214" y="275284"/>
              </a:lnTo>
              <a:lnTo>
                <a:pt x="0" y="275284"/>
              </a:lnTo>
              <a:lnTo>
                <a:pt x="0" y="4039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894312-1AF7-FE47-9F7F-4AE25E19E7FA}">
      <dsp:nvSpPr>
        <dsp:cNvPr id="0" name=""/>
        <dsp:cNvSpPr/>
      </dsp:nvSpPr>
      <dsp:spPr>
        <a:xfrm>
          <a:off x="1967628" y="2170634"/>
          <a:ext cx="848809" cy="403956"/>
        </a:xfrm>
        <a:custGeom>
          <a:avLst/>
          <a:gdLst/>
          <a:ahLst/>
          <a:cxnLst/>
          <a:rect l="0" t="0" r="0" b="0"/>
          <a:pathLst>
            <a:path>
              <a:moveTo>
                <a:pt x="0" y="0"/>
              </a:moveTo>
              <a:lnTo>
                <a:pt x="0" y="275284"/>
              </a:lnTo>
              <a:lnTo>
                <a:pt x="848809" y="275284"/>
              </a:lnTo>
              <a:lnTo>
                <a:pt x="848809" y="4039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C13032-D1D9-AC48-892D-204951DEE522}">
      <dsp:nvSpPr>
        <dsp:cNvPr id="0" name=""/>
        <dsp:cNvSpPr/>
      </dsp:nvSpPr>
      <dsp:spPr>
        <a:xfrm>
          <a:off x="1118818" y="2170634"/>
          <a:ext cx="848809" cy="403956"/>
        </a:xfrm>
        <a:custGeom>
          <a:avLst/>
          <a:gdLst/>
          <a:ahLst/>
          <a:cxnLst/>
          <a:rect l="0" t="0" r="0" b="0"/>
          <a:pathLst>
            <a:path>
              <a:moveTo>
                <a:pt x="848809" y="0"/>
              </a:moveTo>
              <a:lnTo>
                <a:pt x="848809" y="275284"/>
              </a:lnTo>
              <a:lnTo>
                <a:pt x="0" y="275284"/>
              </a:lnTo>
              <a:lnTo>
                <a:pt x="0" y="4039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63E600-591F-F94F-B52B-4D63D496D874}">
      <dsp:nvSpPr>
        <dsp:cNvPr id="0" name=""/>
        <dsp:cNvSpPr/>
      </dsp:nvSpPr>
      <dsp:spPr>
        <a:xfrm>
          <a:off x="1967628" y="884687"/>
          <a:ext cx="3819642" cy="403956"/>
        </a:xfrm>
        <a:custGeom>
          <a:avLst/>
          <a:gdLst/>
          <a:ahLst/>
          <a:cxnLst/>
          <a:rect l="0" t="0" r="0" b="0"/>
          <a:pathLst>
            <a:path>
              <a:moveTo>
                <a:pt x="3819642" y="0"/>
              </a:moveTo>
              <a:lnTo>
                <a:pt x="3819642" y="275284"/>
              </a:lnTo>
              <a:lnTo>
                <a:pt x="0" y="275284"/>
              </a:lnTo>
              <a:lnTo>
                <a:pt x="0" y="4039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6BCE34-9C09-094D-9B91-B1EAF5BF82B8}">
      <dsp:nvSpPr>
        <dsp:cNvPr id="0" name=""/>
        <dsp:cNvSpPr/>
      </dsp:nvSpPr>
      <dsp:spPr>
        <a:xfrm>
          <a:off x="5092790" y="2697"/>
          <a:ext cx="1388961" cy="88199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EED5F-7B90-374F-B028-11BCDAE62666}">
      <dsp:nvSpPr>
        <dsp:cNvPr id="0" name=""/>
        <dsp:cNvSpPr/>
      </dsp:nvSpPr>
      <dsp:spPr>
        <a:xfrm>
          <a:off x="5247119" y="149310"/>
          <a:ext cx="1388961" cy="88199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Input</a:t>
          </a:r>
        </a:p>
      </dsp:txBody>
      <dsp:txXfrm>
        <a:off x="5272952" y="175143"/>
        <a:ext cx="1337295" cy="830324"/>
      </dsp:txXfrm>
    </dsp:sp>
    <dsp:sp modelId="{426DF409-BB51-7142-916B-BF4F70295A69}">
      <dsp:nvSpPr>
        <dsp:cNvPr id="0" name=""/>
        <dsp:cNvSpPr/>
      </dsp:nvSpPr>
      <dsp:spPr>
        <a:xfrm>
          <a:off x="1273147" y="1288644"/>
          <a:ext cx="1388961" cy="88199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0C1D30-12E1-A546-9AFC-7052F9F13089}">
      <dsp:nvSpPr>
        <dsp:cNvPr id="0" name=""/>
        <dsp:cNvSpPr/>
      </dsp:nvSpPr>
      <dsp:spPr>
        <a:xfrm>
          <a:off x="1427476" y="1435256"/>
          <a:ext cx="1388961" cy="88199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GB" sz="1300" kern="1200" dirty="0">
              <a:latin typeface="Times New Roman" panose="02020603050405020304" pitchFamily="18" charset="0"/>
              <a:cs typeface="Times New Roman" panose="02020603050405020304" pitchFamily="18" charset="0"/>
            </a:rPr>
            <a:t>Climate data</a:t>
          </a:r>
          <a:endParaRPr lang="en-US" sz="1300" kern="1200" dirty="0"/>
        </a:p>
      </dsp:txBody>
      <dsp:txXfrm>
        <a:off x="1453309" y="1461089"/>
        <a:ext cx="1337295" cy="830324"/>
      </dsp:txXfrm>
    </dsp:sp>
    <dsp:sp modelId="{B0513BCE-811C-3948-B250-3B5EA8DF4A97}">
      <dsp:nvSpPr>
        <dsp:cNvPr id="0" name=""/>
        <dsp:cNvSpPr/>
      </dsp:nvSpPr>
      <dsp:spPr>
        <a:xfrm>
          <a:off x="424338" y="2574590"/>
          <a:ext cx="1388961" cy="88199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69344A-7BC2-484D-BB0A-7B182F73CD92}">
      <dsp:nvSpPr>
        <dsp:cNvPr id="0" name=""/>
        <dsp:cNvSpPr/>
      </dsp:nvSpPr>
      <dsp:spPr>
        <a:xfrm>
          <a:off x="578667" y="2721203"/>
          <a:ext cx="1388961" cy="88199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MERRA-2 dataset </a:t>
          </a:r>
          <a:r>
            <a:rPr lang="en-US" sz="1300" kern="1200" dirty="0">
              <a:latin typeface="Times New Roman" panose="02020603050405020304" pitchFamily="18" charset="0"/>
              <a:cs typeface="Times New Roman" panose="02020603050405020304" pitchFamily="18" charset="0"/>
            </a:rPr>
            <a:t>from 1997 to 2017</a:t>
          </a:r>
          <a:endParaRPr lang="en-US" sz="1300" kern="1200" dirty="0"/>
        </a:p>
      </dsp:txBody>
      <dsp:txXfrm>
        <a:off x="604500" y="2747036"/>
        <a:ext cx="1337295" cy="830324"/>
      </dsp:txXfrm>
    </dsp:sp>
    <dsp:sp modelId="{B2F64B2D-FBE7-5C4F-A757-3A5D2F5F5EDF}">
      <dsp:nvSpPr>
        <dsp:cNvPr id="0" name=""/>
        <dsp:cNvSpPr/>
      </dsp:nvSpPr>
      <dsp:spPr>
        <a:xfrm>
          <a:off x="2121957" y="2574590"/>
          <a:ext cx="1388961" cy="88199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F5CBD-1F00-754A-B2B3-676AFE1CF666}">
      <dsp:nvSpPr>
        <dsp:cNvPr id="0" name=""/>
        <dsp:cNvSpPr/>
      </dsp:nvSpPr>
      <dsp:spPr>
        <a:xfrm>
          <a:off x="2276286" y="2721203"/>
          <a:ext cx="1388961" cy="88199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CNRM ALADIN52 from 2006 to 2100</a:t>
          </a:r>
        </a:p>
      </dsp:txBody>
      <dsp:txXfrm>
        <a:off x="2302119" y="2747036"/>
        <a:ext cx="1337295" cy="830324"/>
      </dsp:txXfrm>
    </dsp:sp>
    <dsp:sp modelId="{3C0147C4-2BC0-1043-99F6-154473DDD580}">
      <dsp:nvSpPr>
        <dsp:cNvPr id="0" name=""/>
        <dsp:cNvSpPr/>
      </dsp:nvSpPr>
      <dsp:spPr>
        <a:xfrm>
          <a:off x="3819576" y="1288644"/>
          <a:ext cx="1388961" cy="88199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753B1-410D-1149-ACF8-E9A879F38265}">
      <dsp:nvSpPr>
        <dsp:cNvPr id="0" name=""/>
        <dsp:cNvSpPr/>
      </dsp:nvSpPr>
      <dsp:spPr>
        <a:xfrm>
          <a:off x="3973905" y="1435256"/>
          <a:ext cx="1388961" cy="88199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GB" sz="1300" kern="1200" dirty="0">
              <a:latin typeface="Times New Roman" panose="02020603050405020304" pitchFamily="18" charset="0"/>
              <a:cs typeface="Times New Roman" panose="02020603050405020304" pitchFamily="18" charset="0"/>
            </a:rPr>
            <a:t>Soil data</a:t>
          </a:r>
          <a:endParaRPr lang="en-US" sz="1300" kern="1200" dirty="0"/>
        </a:p>
      </dsp:txBody>
      <dsp:txXfrm>
        <a:off x="3999738" y="1461089"/>
        <a:ext cx="1337295" cy="830324"/>
      </dsp:txXfrm>
    </dsp:sp>
    <dsp:sp modelId="{954A1CB8-CAAB-D54A-BDED-6995D24D72C1}">
      <dsp:nvSpPr>
        <dsp:cNvPr id="0" name=""/>
        <dsp:cNvSpPr/>
      </dsp:nvSpPr>
      <dsp:spPr>
        <a:xfrm>
          <a:off x="3819576" y="2574590"/>
          <a:ext cx="1388961" cy="88199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639276-3631-5D48-88C1-49C2BA551BA8}">
      <dsp:nvSpPr>
        <dsp:cNvPr id="0" name=""/>
        <dsp:cNvSpPr/>
      </dsp:nvSpPr>
      <dsp:spPr>
        <a:xfrm>
          <a:off x="3973905" y="2721203"/>
          <a:ext cx="1388961" cy="88199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ISRIC data hub soil grids at 250m resolution </a:t>
          </a:r>
        </a:p>
      </dsp:txBody>
      <dsp:txXfrm>
        <a:off x="3999738" y="2747036"/>
        <a:ext cx="1337295" cy="830324"/>
      </dsp:txXfrm>
    </dsp:sp>
    <dsp:sp modelId="{2E16F389-77C0-8E49-8CCB-B0E323FB394E}">
      <dsp:nvSpPr>
        <dsp:cNvPr id="0" name=""/>
        <dsp:cNvSpPr/>
      </dsp:nvSpPr>
      <dsp:spPr>
        <a:xfrm>
          <a:off x="5517195" y="1288644"/>
          <a:ext cx="1388961" cy="88199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F42A8-8AA4-8641-A7A3-6094F5157B08}">
      <dsp:nvSpPr>
        <dsp:cNvPr id="0" name=""/>
        <dsp:cNvSpPr/>
      </dsp:nvSpPr>
      <dsp:spPr>
        <a:xfrm>
          <a:off x="5671524" y="1435256"/>
          <a:ext cx="1388961" cy="88199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t>Land cover</a:t>
          </a:r>
        </a:p>
      </dsp:txBody>
      <dsp:txXfrm>
        <a:off x="5697357" y="1461089"/>
        <a:ext cx="1337295" cy="830324"/>
      </dsp:txXfrm>
    </dsp:sp>
    <dsp:sp modelId="{0220DF2C-F34D-3348-B597-77793D72F5EB}">
      <dsp:nvSpPr>
        <dsp:cNvPr id="0" name=""/>
        <dsp:cNvSpPr/>
      </dsp:nvSpPr>
      <dsp:spPr>
        <a:xfrm>
          <a:off x="5517195" y="2574590"/>
          <a:ext cx="1388961" cy="88199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974B1D-736A-4A46-BBC2-91C0621A8749}">
      <dsp:nvSpPr>
        <dsp:cNvPr id="0" name=""/>
        <dsp:cNvSpPr/>
      </dsp:nvSpPr>
      <dsp:spPr>
        <a:xfrm>
          <a:off x="5671524" y="2721203"/>
          <a:ext cx="1388961" cy="88199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Copernicus Global Land Service at 100m resolution</a:t>
          </a:r>
        </a:p>
      </dsp:txBody>
      <dsp:txXfrm>
        <a:off x="5697357" y="2747036"/>
        <a:ext cx="1337295" cy="830324"/>
      </dsp:txXfrm>
    </dsp:sp>
    <dsp:sp modelId="{862BA316-535F-0940-B938-52734A1E6A2B}">
      <dsp:nvSpPr>
        <dsp:cNvPr id="0" name=""/>
        <dsp:cNvSpPr/>
      </dsp:nvSpPr>
      <dsp:spPr>
        <a:xfrm>
          <a:off x="7214814" y="1288644"/>
          <a:ext cx="1388961" cy="88199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AEDE73-2541-4441-B044-FFD04687C4E7}">
      <dsp:nvSpPr>
        <dsp:cNvPr id="0" name=""/>
        <dsp:cNvSpPr/>
      </dsp:nvSpPr>
      <dsp:spPr>
        <a:xfrm>
          <a:off x="7369143" y="1435256"/>
          <a:ext cx="1388961" cy="88199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GB" sz="1300" kern="1200" dirty="0">
              <a:latin typeface="Times New Roman" panose="02020603050405020304" pitchFamily="18" charset="0"/>
              <a:cs typeface="Times New Roman" panose="02020603050405020304" pitchFamily="18" charset="0"/>
            </a:rPr>
            <a:t>Morpho-physiological parameters</a:t>
          </a:r>
          <a:endParaRPr lang="en-US" sz="1300" kern="1200" dirty="0"/>
        </a:p>
      </dsp:txBody>
      <dsp:txXfrm>
        <a:off x="7394976" y="1461089"/>
        <a:ext cx="1337295" cy="830324"/>
      </dsp:txXfrm>
    </dsp:sp>
    <dsp:sp modelId="{05E3BB11-96DC-1E4A-BA39-5358DB5AB066}">
      <dsp:nvSpPr>
        <dsp:cNvPr id="0" name=""/>
        <dsp:cNvSpPr/>
      </dsp:nvSpPr>
      <dsp:spPr>
        <a:xfrm>
          <a:off x="7214814" y="2574590"/>
          <a:ext cx="1388961" cy="88199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98E4F-2C96-F946-956C-CA059ACD41DD}">
      <dsp:nvSpPr>
        <dsp:cNvPr id="0" name=""/>
        <dsp:cNvSpPr/>
      </dsp:nvSpPr>
      <dsp:spPr>
        <a:xfrm>
          <a:off x="7369143" y="2721203"/>
          <a:ext cx="1388961" cy="88199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literature</a:t>
          </a:r>
        </a:p>
      </dsp:txBody>
      <dsp:txXfrm>
        <a:off x="7394976" y="2747036"/>
        <a:ext cx="1337295" cy="830324"/>
      </dsp:txXfrm>
    </dsp:sp>
    <dsp:sp modelId="{D187ED6A-C60B-4F4C-804A-26CDB84795AD}">
      <dsp:nvSpPr>
        <dsp:cNvPr id="0" name=""/>
        <dsp:cNvSpPr/>
      </dsp:nvSpPr>
      <dsp:spPr>
        <a:xfrm>
          <a:off x="8912433" y="1288644"/>
          <a:ext cx="1388961" cy="88199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18C90A-D306-2844-BC31-59B6E2ECD83A}">
      <dsp:nvSpPr>
        <dsp:cNvPr id="0" name=""/>
        <dsp:cNvSpPr/>
      </dsp:nvSpPr>
      <dsp:spPr>
        <a:xfrm>
          <a:off x="9066762" y="1435256"/>
          <a:ext cx="1388961" cy="88199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latin typeface="Times New Roman" panose="02020603050405020304" pitchFamily="18" charset="0"/>
              <a:cs typeface="Times New Roman" panose="02020603050405020304" pitchFamily="18" charset="0"/>
            </a:rPr>
            <a:t>Basic crops management (sowing, harvest, rotation)</a:t>
          </a:r>
          <a:endParaRPr lang="en-US" sz="1300" kern="1200" dirty="0"/>
        </a:p>
      </dsp:txBody>
      <dsp:txXfrm>
        <a:off x="9092595" y="1461089"/>
        <a:ext cx="1337295" cy="830324"/>
      </dsp:txXfrm>
    </dsp:sp>
    <dsp:sp modelId="{7131EF51-15D7-3E4E-9DB3-44BF12E482B6}">
      <dsp:nvSpPr>
        <dsp:cNvPr id="0" name=""/>
        <dsp:cNvSpPr/>
      </dsp:nvSpPr>
      <dsp:spPr>
        <a:xfrm>
          <a:off x="8912433" y="2574590"/>
          <a:ext cx="1388961" cy="88199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EF65F-79CD-AB45-A132-DAE98CB28417}">
      <dsp:nvSpPr>
        <dsp:cNvPr id="0" name=""/>
        <dsp:cNvSpPr/>
      </dsp:nvSpPr>
      <dsp:spPr>
        <a:xfrm>
          <a:off x="9066762" y="2721203"/>
          <a:ext cx="1388961" cy="88199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Font typeface="Arial" panose="020B0604020202020204" pitchFamily="34" charset="0"/>
            <a:buNone/>
          </a:pPr>
          <a:r>
            <a:rPr lang="en-US" sz="1300" kern="1200" dirty="0"/>
            <a:t>INRA guides</a:t>
          </a:r>
        </a:p>
      </dsp:txBody>
      <dsp:txXfrm>
        <a:off x="9092595" y="2747036"/>
        <a:ext cx="1337295" cy="830324"/>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97E344-4027-6D48-BBA8-2AFF17499C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567A365-6B7D-334F-BBEA-33CEA2CC0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C21634-07AA-4B47-954F-022D8A7EC69B}" type="datetimeFigureOut">
              <a:rPr lang="en-GB" smtClean="0"/>
              <a:t>21/05/2022</a:t>
            </a:fld>
            <a:endParaRPr lang="en-GB"/>
          </a:p>
        </p:txBody>
      </p:sp>
      <p:sp>
        <p:nvSpPr>
          <p:cNvPr id="4" name="Footer Placeholder 3">
            <a:extLst>
              <a:ext uri="{FF2B5EF4-FFF2-40B4-BE49-F238E27FC236}">
                <a16:creationId xmlns:a16="http://schemas.microsoft.com/office/drawing/2014/main" id="{79687F9A-0544-F240-93ED-D96F01377D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iliass.loudiyi@uliege.be</a:t>
            </a:r>
          </a:p>
        </p:txBody>
      </p:sp>
      <p:sp>
        <p:nvSpPr>
          <p:cNvPr id="5" name="Slide Number Placeholder 4">
            <a:extLst>
              <a:ext uri="{FF2B5EF4-FFF2-40B4-BE49-F238E27FC236}">
                <a16:creationId xmlns:a16="http://schemas.microsoft.com/office/drawing/2014/main" id="{F2579DDE-07B1-FF4D-B9A5-3A22E4B236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6D263-B990-7240-B8C5-C014E416FFB0}" type="slidenum">
              <a:rPr lang="en-GB" smtClean="0"/>
              <a:t>‹#›</a:t>
            </a:fld>
            <a:endParaRPr lang="en-GB"/>
          </a:p>
        </p:txBody>
      </p:sp>
    </p:spTree>
    <p:extLst>
      <p:ext uri="{BB962C8B-B14F-4D97-AF65-F5344CB8AC3E}">
        <p14:creationId xmlns:p14="http://schemas.microsoft.com/office/powerpoint/2010/main" val="3606694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20017-7EF6-E544-9074-3D701D043430}" type="datetimeFigureOut">
              <a:rPr lang="en-GB" smtClean="0"/>
              <a:t>21/05/2022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iliass.loudiyi@uliege.be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08C0E-F93C-4B4B-A378-C673E963B9BD}" type="slidenum">
              <a:rPr lang="en-GB" smtClean="0"/>
              <a:t>‹#›</a:t>
            </a:fld>
            <a:endParaRPr lang="en-GB"/>
          </a:p>
        </p:txBody>
      </p:sp>
    </p:spTree>
    <p:extLst>
      <p:ext uri="{BB962C8B-B14F-4D97-AF65-F5344CB8AC3E}">
        <p14:creationId xmlns:p14="http://schemas.microsoft.com/office/powerpoint/2010/main" val="30469839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4108C0E-F93C-4B4B-A378-C673E963B9BD}" type="slidenum">
              <a:rPr lang="en-GB" smtClean="0"/>
              <a:t>1</a:t>
            </a:fld>
            <a:endParaRPr lang="en-GB"/>
          </a:p>
        </p:txBody>
      </p:sp>
    </p:spTree>
    <p:extLst>
      <p:ext uri="{BB962C8B-B14F-4D97-AF65-F5344CB8AC3E}">
        <p14:creationId xmlns:p14="http://schemas.microsoft.com/office/powerpoint/2010/main" val="3580415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4108C0E-F93C-4B4B-A378-C673E963B9BD}" type="slidenum">
              <a:rPr lang="en-GB" smtClean="0"/>
              <a:t>8</a:t>
            </a:fld>
            <a:endParaRPr lang="en-GB"/>
          </a:p>
        </p:txBody>
      </p:sp>
    </p:spTree>
    <p:extLst>
      <p:ext uri="{BB962C8B-B14F-4D97-AF65-F5344CB8AC3E}">
        <p14:creationId xmlns:p14="http://schemas.microsoft.com/office/powerpoint/2010/main" val="153194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F4108C0E-F93C-4B4B-A378-C673E963B9BD}" type="slidenum">
              <a:rPr lang="en-GB" smtClean="0"/>
              <a:t>9</a:t>
            </a:fld>
            <a:endParaRPr lang="en-GB"/>
          </a:p>
        </p:txBody>
      </p:sp>
    </p:spTree>
    <p:extLst>
      <p:ext uri="{BB962C8B-B14F-4D97-AF65-F5344CB8AC3E}">
        <p14:creationId xmlns:p14="http://schemas.microsoft.com/office/powerpoint/2010/main" val="971431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67E87A-58D5-004F-836C-4F09EE580123}" type="datetime1">
              <a:rPr lang="en-US" smtClean="0"/>
              <a:t>5/21/22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389196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72168" y="1297621"/>
            <a:ext cx="10937913" cy="9828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343920" cy="308789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B3DAB6-717F-B741-9BF8-C11BE6132F87}" type="datetime1">
              <a:rPr lang="en-US" smtClean="0"/>
              <a:t>5/21/22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151616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EB63A2-E428-5740-B227-4328E17C5121}" type="datetime1">
              <a:rPr lang="en-US" smtClean="0"/>
              <a:t>5/21/22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202393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168" y="1297621"/>
            <a:ext cx="10937913" cy="98287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343920" cy="30878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633A5B-DF2C-0E48-8330-BFD295CE0336}" type="datetime1">
              <a:rPr lang="en-US" smtClean="0"/>
              <a:t>5/21/22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15317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9C62C-EE60-7B47-B31D-D0721415ECA6}" type="datetime1">
              <a:rPr lang="en-US" smtClean="0"/>
              <a:t>5/21/22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233407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72168" y="1297621"/>
            <a:ext cx="10937913" cy="98287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9E3E2-35CB-DF46-9164-58163EDF767D}" type="datetime1">
              <a:rPr lang="en-US" smtClean="0"/>
              <a:t>5/21/22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210712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35D2F-3F5D-E048-BF65-9366A603B2D7}" type="datetime1">
              <a:rPr lang="en-US" smtClean="0"/>
              <a:t>5/21/22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190950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2168" y="1297621"/>
            <a:ext cx="10937913" cy="98287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7646CB-2F5D-A24B-A1B4-9837A30586A6}" type="datetime1">
              <a:rPr lang="en-US" smtClean="0"/>
              <a:t>5/21/22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272997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54E05-3272-184B-9CF4-BFB7FD255DC4}" type="datetime1">
              <a:rPr lang="en-US" smtClean="0"/>
              <a:t>5/21/22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382445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F33E2B-3C60-4043-BEBD-9FD9F2172EF0}" type="datetime1">
              <a:rPr lang="en-US" smtClean="0"/>
              <a:t>5/21/22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2659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7B424F-2C70-9B4C-BB2E-5BE0D550C374}" type="datetime1">
              <a:rPr lang="en-US" smtClean="0"/>
              <a:t>5/21/22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735789-C427-F04F-B152-4F071A50364B}" type="slidenum">
              <a:rPr lang="en-GB" smtClean="0"/>
              <a:t>‹#›</a:t>
            </a:fld>
            <a:endParaRPr lang="en-GB"/>
          </a:p>
        </p:txBody>
      </p:sp>
    </p:spTree>
    <p:extLst>
      <p:ext uri="{BB962C8B-B14F-4D97-AF65-F5344CB8AC3E}">
        <p14:creationId xmlns:p14="http://schemas.microsoft.com/office/powerpoint/2010/main" val="121087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209800" y="63629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C93A0-1E20-2049-88AD-D7EFACB96FA7}" type="datetime1">
              <a:rPr lang="en-US" smtClean="0"/>
              <a:t>5/21/22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35789-C427-F04F-B152-4F071A50364B}" type="slidenum">
              <a:rPr lang="en-GB" smtClean="0"/>
              <a:t>‹#›</a:t>
            </a:fld>
            <a:endParaRPr lang="en-GB"/>
          </a:p>
        </p:txBody>
      </p:sp>
      <p:pic>
        <p:nvPicPr>
          <p:cNvPr id="8" name="Picture 7">
            <a:extLst>
              <a:ext uri="{FF2B5EF4-FFF2-40B4-BE49-F238E27FC236}">
                <a16:creationId xmlns:a16="http://schemas.microsoft.com/office/drawing/2014/main" id="{C0DA4A18-AA36-D54A-A8DF-093A689A874E}"/>
              </a:ext>
            </a:extLst>
          </p:cNvPr>
          <p:cNvPicPr>
            <a:picLocks noChangeAspect="1"/>
          </p:cNvPicPr>
          <p:nvPr userDrawn="1"/>
        </p:nvPicPr>
        <p:blipFill>
          <a:blip r:embed="rId13"/>
          <a:stretch>
            <a:fillRect/>
          </a:stretch>
        </p:blipFill>
        <p:spPr>
          <a:xfrm>
            <a:off x="10167440" y="135587"/>
            <a:ext cx="720910" cy="687637"/>
          </a:xfrm>
          <a:prstGeom prst="rect">
            <a:avLst/>
          </a:prstGeom>
        </p:spPr>
      </p:pic>
      <p:pic>
        <p:nvPicPr>
          <p:cNvPr id="10" name="Picture 9">
            <a:extLst>
              <a:ext uri="{FF2B5EF4-FFF2-40B4-BE49-F238E27FC236}">
                <a16:creationId xmlns:a16="http://schemas.microsoft.com/office/drawing/2014/main" id="{468EDEA2-73A8-5448-85DA-E31C814B45F2}"/>
              </a:ext>
            </a:extLst>
          </p:cNvPr>
          <p:cNvPicPr>
            <a:picLocks noChangeAspect="1"/>
          </p:cNvPicPr>
          <p:nvPr userDrawn="1"/>
        </p:nvPicPr>
        <p:blipFill>
          <a:blip r:embed="rId14"/>
          <a:stretch>
            <a:fillRect/>
          </a:stretch>
        </p:blipFill>
        <p:spPr>
          <a:xfrm>
            <a:off x="1488891" y="81950"/>
            <a:ext cx="720909" cy="699064"/>
          </a:xfrm>
          <a:prstGeom prst="rect">
            <a:avLst/>
          </a:prstGeom>
        </p:spPr>
      </p:pic>
      <p:pic>
        <p:nvPicPr>
          <p:cNvPr id="12" name="Picture 11">
            <a:extLst>
              <a:ext uri="{FF2B5EF4-FFF2-40B4-BE49-F238E27FC236}">
                <a16:creationId xmlns:a16="http://schemas.microsoft.com/office/drawing/2014/main" id="{DFBFE2C7-CA07-4D4C-B15F-9E88FC1BF9C0}"/>
              </a:ext>
            </a:extLst>
          </p:cNvPr>
          <p:cNvPicPr>
            <a:picLocks noChangeAspect="1"/>
          </p:cNvPicPr>
          <p:nvPr userDrawn="1"/>
        </p:nvPicPr>
        <p:blipFill>
          <a:blip r:embed="rId15"/>
          <a:stretch>
            <a:fillRect/>
          </a:stretch>
        </p:blipFill>
        <p:spPr>
          <a:xfrm>
            <a:off x="10954452" y="165253"/>
            <a:ext cx="1096680" cy="628306"/>
          </a:xfrm>
          <a:prstGeom prst="rect">
            <a:avLst/>
          </a:prstGeom>
        </p:spPr>
      </p:pic>
      <p:pic>
        <p:nvPicPr>
          <p:cNvPr id="14" name="Picture 13">
            <a:extLst>
              <a:ext uri="{FF2B5EF4-FFF2-40B4-BE49-F238E27FC236}">
                <a16:creationId xmlns:a16="http://schemas.microsoft.com/office/drawing/2014/main" id="{787FC6A0-CD34-B442-9776-6944DEBD8ADD}"/>
              </a:ext>
            </a:extLst>
          </p:cNvPr>
          <p:cNvPicPr>
            <a:picLocks noChangeAspect="1"/>
          </p:cNvPicPr>
          <p:nvPr userDrawn="1"/>
        </p:nvPicPr>
        <p:blipFill>
          <a:blip r:embed="rId16"/>
          <a:stretch>
            <a:fillRect/>
          </a:stretch>
        </p:blipFill>
        <p:spPr>
          <a:xfrm>
            <a:off x="170260" y="148052"/>
            <a:ext cx="1096680" cy="475552"/>
          </a:xfrm>
          <a:prstGeom prst="rect">
            <a:avLst/>
          </a:prstGeom>
        </p:spPr>
      </p:pic>
      <p:pic>
        <p:nvPicPr>
          <p:cNvPr id="7" name="Picture 6">
            <a:extLst>
              <a:ext uri="{FF2B5EF4-FFF2-40B4-BE49-F238E27FC236}">
                <a16:creationId xmlns:a16="http://schemas.microsoft.com/office/drawing/2014/main" id="{6A350316-A320-4B6D-B89D-919014D26BF4}"/>
              </a:ext>
            </a:extLst>
          </p:cNvPr>
          <p:cNvPicPr>
            <a:picLocks noChangeAspect="1"/>
          </p:cNvPicPr>
          <p:nvPr userDrawn="1"/>
        </p:nvPicPr>
        <p:blipFill>
          <a:blip r:embed="rId17"/>
          <a:stretch>
            <a:fillRect/>
          </a:stretch>
        </p:blipFill>
        <p:spPr>
          <a:xfrm>
            <a:off x="165312" y="5738296"/>
            <a:ext cx="1043792" cy="1043792"/>
          </a:xfrm>
          <a:prstGeom prst="rect">
            <a:avLst/>
          </a:prstGeom>
        </p:spPr>
      </p:pic>
    </p:spTree>
    <p:extLst>
      <p:ext uri="{BB962C8B-B14F-4D97-AF65-F5344CB8AC3E}">
        <p14:creationId xmlns:p14="http://schemas.microsoft.com/office/powerpoint/2010/main" val="23519812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A8DB3-8765-2643-8D20-E9EC9DA60D8D}"/>
              </a:ext>
            </a:extLst>
          </p:cNvPr>
          <p:cNvSpPr>
            <a:spLocks noGrp="1"/>
          </p:cNvSpPr>
          <p:nvPr>
            <p:ph type="ctrTitle"/>
          </p:nvPr>
        </p:nvSpPr>
        <p:spPr>
          <a:xfrm>
            <a:off x="264955" y="1577035"/>
            <a:ext cx="11662089" cy="1851965"/>
          </a:xfrm>
        </p:spPr>
        <p:txBody>
          <a:bodyPr>
            <a:noAutofit/>
          </a:bodyPr>
          <a:lstStyle/>
          <a:p>
            <a:r>
              <a:rPr lang="en-US" sz="2800" dirty="0">
                <a:latin typeface="Times New Roman" panose="02020603050405020304" pitchFamily="18" charset="0"/>
                <a:cs typeface="Times New Roman" panose="02020603050405020304" pitchFamily="18" charset="0"/>
              </a:rPr>
              <a:t>Assessing the CO2 fertilization effect on cereal yield in Morocco</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using the CARAIB dynamic vegetation model driven by Med-CORDEX</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projections</a:t>
            </a:r>
          </a:p>
        </p:txBody>
      </p:sp>
      <p:sp>
        <p:nvSpPr>
          <p:cNvPr id="3" name="Subtitle 2">
            <a:extLst>
              <a:ext uri="{FF2B5EF4-FFF2-40B4-BE49-F238E27FC236}">
                <a16:creationId xmlns:a16="http://schemas.microsoft.com/office/drawing/2014/main" id="{3427A2EB-3EE1-5F43-A8C0-2508039D2011}"/>
              </a:ext>
            </a:extLst>
          </p:cNvPr>
          <p:cNvSpPr>
            <a:spLocks noGrp="1"/>
          </p:cNvSpPr>
          <p:nvPr>
            <p:ph type="subTitle" idx="1"/>
          </p:nvPr>
        </p:nvSpPr>
        <p:spPr>
          <a:xfrm>
            <a:off x="1583473" y="4041775"/>
            <a:ext cx="9144000" cy="1655762"/>
          </a:xfrm>
        </p:spPr>
        <p:txBody>
          <a:bodyPr>
            <a:normAutofit fontScale="47500" lnSpcReduction="20000"/>
          </a:bodyPr>
          <a:lstStyle/>
          <a:p>
            <a:r>
              <a:rPr lang="en-US" sz="2900" dirty="0">
                <a:latin typeface="Times New Roman" panose="02020603050405020304" pitchFamily="18" charset="0"/>
                <a:cs typeface="Times New Roman" panose="02020603050405020304" pitchFamily="18" charset="0"/>
              </a:rPr>
              <a:t>I. Loudiyi </a:t>
            </a:r>
            <a:r>
              <a:rPr lang="nl-NL" sz="2900" baseline="30000" dirty="0">
                <a:latin typeface="Times New Roman" panose="02020603050405020304" pitchFamily="18" charset="0"/>
                <a:cs typeface="Times New Roman" panose="02020603050405020304" pitchFamily="18" charset="0"/>
              </a:rPr>
              <a:t>1</a:t>
            </a:r>
            <a:r>
              <a:rPr lang="en-US" sz="2900" dirty="0">
                <a:latin typeface="Times New Roman" panose="02020603050405020304" pitchFamily="18" charset="0"/>
                <a:cs typeface="Times New Roman" panose="02020603050405020304" pitchFamily="18" charset="0"/>
              </a:rPr>
              <a:t>, I. Jacquemin</a:t>
            </a:r>
            <a:r>
              <a:rPr lang="nl-NL" sz="2900" baseline="30000" dirty="0">
                <a:latin typeface="Times New Roman" panose="02020603050405020304" pitchFamily="18" charset="0"/>
                <a:cs typeface="Times New Roman" panose="02020603050405020304" pitchFamily="18" charset="0"/>
              </a:rPr>
              <a:t> 2</a:t>
            </a:r>
            <a:r>
              <a:rPr lang="en-US" sz="2900" dirty="0">
                <a:latin typeface="Times New Roman" panose="02020603050405020304" pitchFamily="18" charset="0"/>
                <a:cs typeface="Times New Roman" panose="02020603050405020304" pitchFamily="18" charset="0"/>
              </a:rPr>
              <a:t>, B. Tychon</a:t>
            </a:r>
            <a:r>
              <a:rPr lang="nl-NL" sz="2900" baseline="30000" dirty="0">
                <a:latin typeface="Times New Roman" panose="02020603050405020304" pitchFamily="18" charset="0"/>
                <a:cs typeface="Times New Roman" panose="02020603050405020304" pitchFamily="18" charset="0"/>
              </a:rPr>
              <a:t> 2</a:t>
            </a:r>
            <a:r>
              <a:rPr lang="en-US" sz="2900" dirty="0">
                <a:latin typeface="Times New Roman" panose="02020603050405020304" pitchFamily="18" charset="0"/>
                <a:cs typeface="Times New Roman" panose="02020603050405020304" pitchFamily="18" charset="0"/>
              </a:rPr>
              <a:t>, L. Francois</a:t>
            </a:r>
            <a:r>
              <a:rPr lang="nl-NL" sz="2900" baseline="30000" dirty="0">
                <a:latin typeface="Times New Roman" panose="02020603050405020304" pitchFamily="18" charset="0"/>
                <a:cs typeface="Times New Roman" panose="02020603050405020304" pitchFamily="18" charset="0"/>
              </a:rPr>
              <a:t> 2</a:t>
            </a:r>
            <a:r>
              <a:rPr lang="en-US" sz="2900" dirty="0">
                <a:latin typeface="Times New Roman" panose="02020603050405020304" pitchFamily="18" charset="0"/>
                <a:cs typeface="Times New Roman" panose="02020603050405020304" pitchFamily="18" charset="0"/>
              </a:rPr>
              <a:t>, M. Lahlou</a:t>
            </a:r>
            <a:r>
              <a:rPr lang="nl-NL" sz="2900" baseline="30000" dirty="0">
                <a:latin typeface="Times New Roman" panose="02020603050405020304" pitchFamily="18" charset="0"/>
                <a:cs typeface="Times New Roman" panose="02020603050405020304" pitchFamily="18" charset="0"/>
              </a:rPr>
              <a:t> 3</a:t>
            </a:r>
            <a:r>
              <a:rPr lang="en-US" sz="2900" dirty="0">
                <a:latin typeface="Times New Roman" panose="02020603050405020304" pitchFamily="18" charset="0"/>
                <a:cs typeface="Times New Roman" panose="02020603050405020304" pitchFamily="18" charset="0"/>
              </a:rPr>
              <a:t>, and R. Balaghi</a:t>
            </a:r>
            <a:r>
              <a:rPr lang="nl-NL" sz="2900" baseline="30000" dirty="0">
                <a:latin typeface="Times New Roman" panose="02020603050405020304" pitchFamily="18" charset="0"/>
                <a:cs typeface="Times New Roman" panose="02020603050405020304" pitchFamily="18" charset="0"/>
              </a:rPr>
              <a:t> 4</a:t>
            </a:r>
            <a:endParaRPr lang="en-US" sz="2900" dirty="0">
              <a:latin typeface="Times New Roman" panose="02020603050405020304" pitchFamily="18" charset="0"/>
              <a:cs typeface="Times New Roman" panose="02020603050405020304" pitchFamily="18" charset="0"/>
            </a:endParaRPr>
          </a:p>
          <a:p>
            <a:r>
              <a:rPr lang="nl-NL" sz="2900" baseline="30000" dirty="0">
                <a:latin typeface="Times New Roman" panose="02020603050405020304" pitchFamily="18" charset="0"/>
                <a:cs typeface="Times New Roman" panose="02020603050405020304" pitchFamily="18" charset="0"/>
              </a:rPr>
              <a:t>1</a:t>
            </a:r>
            <a:r>
              <a:rPr lang="en-US" sz="2900" dirty="0">
                <a:latin typeface="Times New Roman" panose="02020603050405020304" pitchFamily="18" charset="0"/>
                <a:cs typeface="Times New Roman" panose="02020603050405020304" pitchFamily="18" charset="0"/>
              </a:rPr>
              <a:t>Institute of Astrophysics and Geophysics, University of Liège, Belgium</a:t>
            </a:r>
          </a:p>
          <a:p>
            <a:r>
              <a:rPr lang="nl-NL" sz="2900" baseline="30000" dirty="0">
                <a:latin typeface="Times New Roman" panose="02020603050405020304" pitchFamily="18" charset="0"/>
                <a:cs typeface="Times New Roman" panose="02020603050405020304" pitchFamily="18" charset="0"/>
              </a:rPr>
              <a:t>2</a:t>
            </a:r>
            <a:r>
              <a:rPr lang="en-US" sz="2900" dirty="0">
                <a:latin typeface="Times New Roman" panose="02020603050405020304" pitchFamily="18" charset="0"/>
                <a:cs typeface="Times New Roman" panose="02020603050405020304" pitchFamily="18" charset="0"/>
              </a:rPr>
              <a:t>Research Unit : SPHERES, University of Liège, Belgium</a:t>
            </a:r>
          </a:p>
          <a:p>
            <a:r>
              <a:rPr lang="nl-NL" sz="2900" baseline="30000" dirty="0">
                <a:latin typeface="Times New Roman" panose="02020603050405020304" pitchFamily="18" charset="0"/>
                <a:cs typeface="Times New Roman" panose="02020603050405020304" pitchFamily="18" charset="0"/>
              </a:rPr>
              <a:t>3</a:t>
            </a:r>
            <a:r>
              <a:rPr lang="en-US" sz="2900" dirty="0">
                <a:latin typeface="Times New Roman" panose="02020603050405020304" pitchFamily="18" charset="0"/>
                <a:cs typeface="Times New Roman" panose="02020603050405020304" pitchFamily="18" charset="0"/>
              </a:rPr>
              <a:t>The Agronomic and Veterinary Institute Hassan 2, Morocco</a:t>
            </a:r>
          </a:p>
          <a:p>
            <a:r>
              <a:rPr lang="nl-NL" sz="2900" baseline="30000" dirty="0">
                <a:latin typeface="Times New Roman" panose="02020603050405020304" pitchFamily="18" charset="0"/>
                <a:cs typeface="Times New Roman" panose="02020603050405020304" pitchFamily="18" charset="0"/>
              </a:rPr>
              <a:t>4</a:t>
            </a:r>
            <a:r>
              <a:rPr lang="en-US" sz="2900" dirty="0">
                <a:latin typeface="Times New Roman" panose="02020603050405020304" pitchFamily="18" charset="0"/>
                <a:cs typeface="Times New Roman" panose="02020603050405020304" pitchFamily="18" charset="0"/>
              </a:rPr>
              <a:t>National Institute of Agronomic Research, Morocco</a:t>
            </a:r>
          </a:p>
          <a:p>
            <a:r>
              <a:rPr lang="en-US" sz="2900" dirty="0">
                <a:latin typeface="Times New Roman" panose="02020603050405020304" pitchFamily="18" charset="0"/>
                <a:cs typeface="Times New Roman" panose="02020603050405020304" pitchFamily="18" charset="0"/>
              </a:rPr>
              <a:t>Iliass.loudiyi@uliege.be</a:t>
            </a:r>
          </a:p>
          <a:p>
            <a:endParaRPr lang="en-GB" dirty="0"/>
          </a:p>
        </p:txBody>
      </p:sp>
      <p:pic>
        <p:nvPicPr>
          <p:cNvPr id="4" name="Picture 3">
            <a:extLst>
              <a:ext uri="{FF2B5EF4-FFF2-40B4-BE49-F238E27FC236}">
                <a16:creationId xmlns:a16="http://schemas.microsoft.com/office/drawing/2014/main" id="{EAD9C0B6-4B08-D620-8A35-AC13FDF82A2B}"/>
              </a:ext>
            </a:extLst>
          </p:cNvPr>
          <p:cNvPicPr>
            <a:picLocks noChangeAspect="1"/>
          </p:cNvPicPr>
          <p:nvPr/>
        </p:nvPicPr>
        <p:blipFill>
          <a:blip r:embed="rId3"/>
          <a:stretch>
            <a:fillRect/>
          </a:stretch>
        </p:blipFill>
        <p:spPr>
          <a:xfrm>
            <a:off x="4872923" y="680345"/>
            <a:ext cx="2089475" cy="960236"/>
          </a:xfrm>
          <a:prstGeom prst="rect">
            <a:avLst/>
          </a:prstGeom>
        </p:spPr>
      </p:pic>
      <p:pic>
        <p:nvPicPr>
          <p:cNvPr id="5" name="Picture 4">
            <a:extLst>
              <a:ext uri="{FF2B5EF4-FFF2-40B4-BE49-F238E27FC236}">
                <a16:creationId xmlns:a16="http://schemas.microsoft.com/office/drawing/2014/main" id="{81C824DD-560E-AD09-55F6-E10553875F46}"/>
              </a:ext>
            </a:extLst>
          </p:cNvPr>
          <p:cNvPicPr>
            <a:picLocks noChangeAspect="1"/>
          </p:cNvPicPr>
          <p:nvPr/>
        </p:nvPicPr>
        <p:blipFill>
          <a:blip r:embed="rId4"/>
          <a:stretch>
            <a:fillRect/>
          </a:stretch>
        </p:blipFill>
        <p:spPr>
          <a:xfrm>
            <a:off x="5358285" y="51610"/>
            <a:ext cx="1062179" cy="365124"/>
          </a:xfrm>
          <a:prstGeom prst="rect">
            <a:avLst/>
          </a:prstGeom>
        </p:spPr>
      </p:pic>
    </p:spTree>
    <p:extLst>
      <p:ext uri="{BB962C8B-B14F-4D97-AF65-F5344CB8AC3E}">
        <p14:creationId xmlns:p14="http://schemas.microsoft.com/office/powerpoint/2010/main" val="649067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BC420D-D7C7-7FE0-E5CD-68A8482C209E}"/>
              </a:ext>
            </a:extLst>
          </p:cNvPr>
          <p:cNvSpPr txBox="1"/>
          <p:nvPr/>
        </p:nvSpPr>
        <p:spPr>
          <a:xfrm>
            <a:off x="2400299" y="175439"/>
            <a:ext cx="7594601" cy="586561"/>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1600" b="1" kern="1200" dirty="0">
                <a:solidFill>
                  <a:schemeClr val="tx1"/>
                </a:solidFill>
                <a:latin typeface="Times New Roman" panose="02020603050405020304" pitchFamily="18" charset="0"/>
                <a:ea typeface="+mj-ea"/>
                <a:cs typeface="Times New Roman" panose="02020603050405020304" pitchFamily="18" charset="0"/>
              </a:rPr>
              <a:t>Future results (RCM: CNRM ALADIN52) : Period from 2006 to </a:t>
            </a:r>
            <a:r>
              <a:rPr lang="en-US" sz="1600" b="1" dirty="0">
                <a:latin typeface="Times New Roman" panose="02020603050405020304" pitchFamily="18" charset="0"/>
                <a:ea typeface="+mj-ea"/>
                <a:cs typeface="Times New Roman" panose="02020603050405020304" pitchFamily="18" charset="0"/>
              </a:rPr>
              <a:t>2100: Atmospheric CO2 fertilization effect on yield (t/ha) </a:t>
            </a:r>
            <a:r>
              <a:rPr lang="en-US" sz="1600" b="1" dirty="0">
                <a:latin typeface="Times New Roman" panose="02020603050405020304" pitchFamily="18" charset="0"/>
                <a:cs typeface="Times New Roman" panose="02020603050405020304" pitchFamily="18" charset="0"/>
              </a:rPr>
              <a:t>at the agro-ecological zone level. </a:t>
            </a:r>
            <a:endParaRPr lang="en-US" sz="1600" b="1" i="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Slide Number Placeholder 2">
            <a:extLst>
              <a:ext uri="{FF2B5EF4-FFF2-40B4-BE49-F238E27FC236}">
                <a16:creationId xmlns:a16="http://schemas.microsoft.com/office/drawing/2014/main" id="{C7C4A69A-C35E-9B20-1397-B5ECCBE5198D}"/>
              </a:ext>
            </a:extLst>
          </p:cNvPr>
          <p:cNvSpPr>
            <a:spLocks noGrp="1"/>
          </p:cNvSpPr>
          <p:nvPr>
            <p:ph type="sldNum" sz="quarter" idx="12"/>
          </p:nvPr>
        </p:nvSpPr>
        <p:spPr>
          <a:xfrm>
            <a:off x="9144000" y="6492875"/>
            <a:ext cx="2743200" cy="365125"/>
          </a:xfrm>
        </p:spPr>
        <p:txBody>
          <a:bodyPr vert="horz" lIns="91440" tIns="45720" rIns="91440" bIns="45720" rtlCol="0" anchor="ctr">
            <a:normAutofit/>
          </a:bodyPr>
          <a:lstStyle/>
          <a:p>
            <a:pPr defTabSz="914400">
              <a:spcAft>
                <a:spcPts val="600"/>
              </a:spcAft>
            </a:pPr>
            <a:fld id="{FB735789-C427-F04F-B152-4F071A50364B}" type="slidenum">
              <a:rPr lang="en-US" smtClean="0"/>
              <a:pPr defTabSz="914400">
                <a:spcAft>
                  <a:spcPts val="600"/>
                </a:spcAft>
              </a:pPr>
              <a:t>10</a:t>
            </a:fld>
            <a:endParaRPr lang="en-US"/>
          </a:p>
        </p:txBody>
      </p:sp>
      <p:sp>
        <p:nvSpPr>
          <p:cNvPr id="9" name="TextBox 8">
            <a:extLst>
              <a:ext uri="{FF2B5EF4-FFF2-40B4-BE49-F238E27FC236}">
                <a16:creationId xmlns:a16="http://schemas.microsoft.com/office/drawing/2014/main" id="{43440CE9-D84D-3A44-E509-24ABC943E5F1}"/>
              </a:ext>
            </a:extLst>
          </p:cNvPr>
          <p:cNvSpPr txBox="1"/>
          <p:nvPr/>
        </p:nvSpPr>
        <p:spPr>
          <a:xfrm>
            <a:off x="1651000" y="5936773"/>
            <a:ext cx="9525000" cy="738664"/>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Yield simulation with constant and changing CO2: Modeling is conducted twice, one with an annually adapted concentration according to the RCP 8.5, and another one with fixed concentration (380 ppm) to separate the influence of CO2 from that of the other input variables</a:t>
            </a:r>
          </a:p>
        </p:txBody>
      </p:sp>
      <p:pic>
        <p:nvPicPr>
          <p:cNvPr id="10" name="Picture 9">
            <a:extLst>
              <a:ext uri="{FF2B5EF4-FFF2-40B4-BE49-F238E27FC236}">
                <a16:creationId xmlns:a16="http://schemas.microsoft.com/office/drawing/2014/main" id="{7BF5EFC8-C547-F684-F3BA-079AA3799C2A}"/>
              </a:ext>
            </a:extLst>
          </p:cNvPr>
          <p:cNvPicPr>
            <a:picLocks noChangeAspect="1"/>
          </p:cNvPicPr>
          <p:nvPr/>
        </p:nvPicPr>
        <p:blipFill>
          <a:blip r:embed="rId2"/>
          <a:stretch>
            <a:fillRect/>
          </a:stretch>
        </p:blipFill>
        <p:spPr>
          <a:xfrm>
            <a:off x="5222471" y="736014"/>
            <a:ext cx="1457729" cy="735551"/>
          </a:xfrm>
          <a:prstGeom prst="rect">
            <a:avLst/>
          </a:prstGeom>
        </p:spPr>
      </p:pic>
      <p:pic>
        <p:nvPicPr>
          <p:cNvPr id="6" name="Picture 5">
            <a:extLst>
              <a:ext uri="{FF2B5EF4-FFF2-40B4-BE49-F238E27FC236}">
                <a16:creationId xmlns:a16="http://schemas.microsoft.com/office/drawing/2014/main" id="{88B86C45-7175-2CB6-7401-85490F63DA90}"/>
              </a:ext>
            </a:extLst>
          </p:cNvPr>
          <p:cNvPicPr>
            <a:picLocks noChangeAspect="1"/>
          </p:cNvPicPr>
          <p:nvPr/>
        </p:nvPicPr>
        <p:blipFill>
          <a:blip r:embed="rId3"/>
          <a:stretch>
            <a:fillRect/>
          </a:stretch>
        </p:blipFill>
        <p:spPr>
          <a:xfrm>
            <a:off x="0" y="1457440"/>
            <a:ext cx="12192000" cy="4245970"/>
          </a:xfrm>
          <a:prstGeom prst="rect">
            <a:avLst/>
          </a:prstGeom>
        </p:spPr>
      </p:pic>
    </p:spTree>
    <p:extLst>
      <p:ext uri="{BB962C8B-B14F-4D97-AF65-F5344CB8AC3E}">
        <p14:creationId xmlns:p14="http://schemas.microsoft.com/office/powerpoint/2010/main" val="1926847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692AD-7BC0-5D43-B386-4475BA8CF84A}"/>
              </a:ext>
            </a:extLst>
          </p:cNvPr>
          <p:cNvSpPr>
            <a:spLocks noGrp="1"/>
          </p:cNvSpPr>
          <p:nvPr>
            <p:ph type="sldNum" sz="quarter" idx="12"/>
          </p:nvPr>
        </p:nvSpPr>
        <p:spPr/>
        <p:txBody>
          <a:bodyPr/>
          <a:lstStyle/>
          <a:p>
            <a:fld id="{FB735789-C427-F04F-B152-4F071A50364B}" type="slidenum">
              <a:rPr lang="en-GB" smtClean="0"/>
              <a:t>11</a:t>
            </a:fld>
            <a:endParaRPr lang="en-GB" dirty="0"/>
          </a:p>
        </p:txBody>
      </p:sp>
      <p:sp>
        <p:nvSpPr>
          <p:cNvPr id="6" name="TextBox 5">
            <a:extLst>
              <a:ext uri="{FF2B5EF4-FFF2-40B4-BE49-F238E27FC236}">
                <a16:creationId xmlns:a16="http://schemas.microsoft.com/office/drawing/2014/main" id="{15255375-0EF8-7043-91A6-E73E1E79908D}"/>
              </a:ext>
            </a:extLst>
          </p:cNvPr>
          <p:cNvSpPr txBox="1"/>
          <p:nvPr/>
        </p:nvSpPr>
        <p:spPr>
          <a:xfrm>
            <a:off x="2649982" y="158864"/>
            <a:ext cx="1871217" cy="461665"/>
          </a:xfrm>
          <a:prstGeom prst="rect">
            <a:avLst/>
          </a:prstGeom>
          <a:noFill/>
        </p:spPr>
        <p:txBody>
          <a:bodyPr wrap="square" rtlCol="0">
            <a:spAutoFit/>
          </a:bodyPr>
          <a:lstStyle/>
          <a:p>
            <a:pPr lvl="0"/>
            <a:r>
              <a:rPr lang="en-GB" sz="2400" b="1" dirty="0">
                <a:solidFill>
                  <a:prstClr val="black"/>
                </a:solidFill>
                <a:latin typeface="Times New Roman" panose="02020603050405020304" pitchFamily="18" charset="0"/>
                <a:cs typeface="Times New Roman" panose="02020603050405020304" pitchFamily="18" charset="0"/>
              </a:rPr>
              <a:t>Synthesis:</a:t>
            </a:r>
          </a:p>
        </p:txBody>
      </p:sp>
      <p:sp>
        <p:nvSpPr>
          <p:cNvPr id="4" name="TextBox 3">
            <a:extLst>
              <a:ext uri="{FF2B5EF4-FFF2-40B4-BE49-F238E27FC236}">
                <a16:creationId xmlns:a16="http://schemas.microsoft.com/office/drawing/2014/main" id="{6CA0E6CA-B3A8-30AC-56E5-94D3A4F9CD3E}"/>
              </a:ext>
            </a:extLst>
          </p:cNvPr>
          <p:cNvSpPr txBox="1"/>
          <p:nvPr/>
        </p:nvSpPr>
        <p:spPr>
          <a:xfrm>
            <a:off x="1562100" y="5339372"/>
            <a:ext cx="967740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Yield difference between constant and changing CO2. A value of +40% would indicate that yields are 40% higher when modeled using increasing CO2 instead of fixed 380 ppm.</a:t>
            </a:r>
          </a:p>
        </p:txBody>
      </p:sp>
      <p:graphicFrame>
        <p:nvGraphicFramePr>
          <p:cNvPr id="8" name="Chart 7">
            <a:extLst>
              <a:ext uri="{FF2B5EF4-FFF2-40B4-BE49-F238E27FC236}">
                <a16:creationId xmlns:a16="http://schemas.microsoft.com/office/drawing/2014/main" id="{2E6F74C1-0B08-808F-20C2-A4E6FDC00307}"/>
              </a:ext>
            </a:extLst>
          </p:cNvPr>
          <p:cNvGraphicFramePr>
            <a:graphicFrameLocks/>
          </p:cNvGraphicFramePr>
          <p:nvPr>
            <p:extLst>
              <p:ext uri="{D42A27DB-BD31-4B8C-83A1-F6EECF244321}">
                <p14:modId xmlns:p14="http://schemas.microsoft.com/office/powerpoint/2010/main" val="1867457147"/>
              </p:ext>
            </p:extLst>
          </p:nvPr>
        </p:nvGraphicFramePr>
        <p:xfrm>
          <a:off x="1382844" y="1028700"/>
          <a:ext cx="9677400" cy="4209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542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692AD-7BC0-5D43-B386-4475BA8CF84A}"/>
              </a:ext>
            </a:extLst>
          </p:cNvPr>
          <p:cNvSpPr>
            <a:spLocks noGrp="1"/>
          </p:cNvSpPr>
          <p:nvPr>
            <p:ph type="sldNum" sz="quarter" idx="12"/>
          </p:nvPr>
        </p:nvSpPr>
        <p:spPr/>
        <p:txBody>
          <a:bodyPr/>
          <a:lstStyle/>
          <a:p>
            <a:fld id="{FB735789-C427-F04F-B152-4F071A50364B}" type="slidenum">
              <a:rPr lang="en-GB" smtClean="0"/>
              <a:t>12</a:t>
            </a:fld>
            <a:endParaRPr lang="en-GB" dirty="0"/>
          </a:p>
        </p:txBody>
      </p:sp>
      <p:sp>
        <p:nvSpPr>
          <p:cNvPr id="2" name="Rectangle 1">
            <a:extLst>
              <a:ext uri="{FF2B5EF4-FFF2-40B4-BE49-F238E27FC236}">
                <a16:creationId xmlns:a16="http://schemas.microsoft.com/office/drawing/2014/main" id="{C0FBD6B8-AFC4-1390-94D2-B418B9CED14B}"/>
              </a:ext>
            </a:extLst>
          </p:cNvPr>
          <p:cNvSpPr/>
          <p:nvPr/>
        </p:nvSpPr>
        <p:spPr>
          <a:xfrm>
            <a:off x="1873658" y="2505670"/>
            <a:ext cx="844468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 for your attention</a:t>
            </a:r>
          </a:p>
        </p:txBody>
      </p:sp>
    </p:spTree>
    <p:extLst>
      <p:ext uri="{BB962C8B-B14F-4D97-AF65-F5344CB8AC3E}">
        <p14:creationId xmlns:p14="http://schemas.microsoft.com/office/powerpoint/2010/main" val="73413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35CA62-4C9E-4746-A539-855679345AA7}"/>
              </a:ext>
            </a:extLst>
          </p:cNvPr>
          <p:cNvSpPr>
            <a:spLocks noGrp="1"/>
          </p:cNvSpPr>
          <p:nvPr>
            <p:ph type="sldNum" sz="quarter" idx="12"/>
          </p:nvPr>
        </p:nvSpPr>
        <p:spPr>
          <a:xfrm>
            <a:off x="3441700" y="6385310"/>
            <a:ext cx="2743200" cy="365125"/>
          </a:xfrm>
        </p:spPr>
        <p:txBody>
          <a:bodyPr/>
          <a:lstStyle/>
          <a:p>
            <a:fld id="{FB735789-C427-F04F-B152-4F071A50364B}" type="slidenum">
              <a:rPr lang="en-GB" smtClean="0"/>
              <a:t>2</a:t>
            </a:fld>
            <a:endParaRPr lang="en-GB" dirty="0"/>
          </a:p>
        </p:txBody>
      </p:sp>
      <p:sp>
        <p:nvSpPr>
          <p:cNvPr id="6" name="TextBox 5">
            <a:extLst>
              <a:ext uri="{FF2B5EF4-FFF2-40B4-BE49-F238E27FC236}">
                <a16:creationId xmlns:a16="http://schemas.microsoft.com/office/drawing/2014/main" id="{7048B424-9EC4-A844-8639-734E2D36AA46}"/>
              </a:ext>
            </a:extLst>
          </p:cNvPr>
          <p:cNvSpPr txBox="1"/>
          <p:nvPr/>
        </p:nvSpPr>
        <p:spPr>
          <a:xfrm>
            <a:off x="214731" y="1012467"/>
            <a:ext cx="3725862" cy="369332"/>
          </a:xfrm>
          <a:prstGeom prst="rect">
            <a:avLst/>
          </a:prstGeom>
          <a:noFill/>
        </p:spPr>
        <p:txBody>
          <a:bodyPr wrap="square" rtlCol="0">
            <a:spAutoFit/>
          </a:bodyPr>
          <a:lstStyle/>
          <a:p>
            <a:r>
              <a:rPr lang="en-GB" b="1" dirty="0">
                <a:latin typeface="Times New Roman" panose="02020603050405020304" pitchFamily="18" charset="0"/>
                <a:cs typeface="Times New Roman" panose="02020603050405020304" pitchFamily="18" charset="0"/>
              </a:rPr>
              <a:t>Overview</a:t>
            </a:r>
            <a:r>
              <a:rPr lang="fr-FR" b="1" dirty="0">
                <a:latin typeface="Times New Roman" panose="02020603050405020304" pitchFamily="18" charset="0"/>
                <a:cs typeface="Times New Roman" panose="02020603050405020304" pitchFamily="18" charset="0"/>
              </a:rPr>
              <a:t> : </a:t>
            </a:r>
            <a:r>
              <a:rPr lang="en-US" b="1" dirty="0">
                <a:latin typeface="Times New Roman" panose="02020603050405020304" pitchFamily="18" charset="0"/>
                <a:cs typeface="Times New Roman" panose="02020603050405020304" pitchFamily="18" charset="0"/>
              </a:rPr>
              <a:t>Cereal production</a:t>
            </a:r>
            <a:r>
              <a:rPr lang="fr-FR" b="1" dirty="0">
                <a:latin typeface="Times New Roman" panose="02020603050405020304" pitchFamily="18" charset="0"/>
                <a:cs typeface="Times New Roman" panose="02020603050405020304" pitchFamily="18" charset="0"/>
              </a:rPr>
              <a:t>:</a:t>
            </a:r>
          </a:p>
        </p:txBody>
      </p:sp>
      <p:graphicFrame>
        <p:nvGraphicFramePr>
          <p:cNvPr id="7" name="Chart 6">
            <a:extLst>
              <a:ext uri="{FF2B5EF4-FFF2-40B4-BE49-F238E27FC236}">
                <a16:creationId xmlns:a16="http://schemas.microsoft.com/office/drawing/2014/main" id="{0C4990DB-774D-7E6C-319E-0CAD323607F5}"/>
              </a:ext>
            </a:extLst>
          </p:cNvPr>
          <p:cNvGraphicFramePr>
            <a:graphicFrameLocks/>
          </p:cNvGraphicFramePr>
          <p:nvPr>
            <p:extLst>
              <p:ext uri="{D42A27DB-BD31-4B8C-83A1-F6EECF244321}">
                <p14:modId xmlns:p14="http://schemas.microsoft.com/office/powerpoint/2010/main" val="1160064572"/>
              </p:ext>
            </p:extLst>
          </p:nvPr>
        </p:nvGraphicFramePr>
        <p:xfrm>
          <a:off x="352796" y="1957382"/>
          <a:ext cx="6846053" cy="3134468"/>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12">
            <a:extLst>
              <a:ext uri="{FF2B5EF4-FFF2-40B4-BE49-F238E27FC236}">
                <a16:creationId xmlns:a16="http://schemas.microsoft.com/office/drawing/2014/main" id="{44C7A159-3298-F4FD-C046-78D72012B117}"/>
              </a:ext>
            </a:extLst>
          </p:cNvPr>
          <p:cNvPicPr>
            <a:picLocks noChangeAspect="1"/>
          </p:cNvPicPr>
          <p:nvPr/>
        </p:nvPicPr>
        <p:blipFill>
          <a:blip r:embed="rId3"/>
          <a:stretch>
            <a:fillRect/>
          </a:stretch>
        </p:blipFill>
        <p:spPr>
          <a:xfrm>
            <a:off x="7860360" y="1012467"/>
            <a:ext cx="4116909" cy="5711837"/>
          </a:xfrm>
          <a:prstGeom prst="rect">
            <a:avLst/>
          </a:prstGeom>
        </p:spPr>
      </p:pic>
    </p:spTree>
    <p:extLst>
      <p:ext uri="{BB962C8B-B14F-4D97-AF65-F5344CB8AC3E}">
        <p14:creationId xmlns:p14="http://schemas.microsoft.com/office/powerpoint/2010/main" val="32900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35CA62-4C9E-4746-A539-855679345AA7}"/>
              </a:ext>
            </a:extLst>
          </p:cNvPr>
          <p:cNvSpPr>
            <a:spLocks noGrp="1"/>
          </p:cNvSpPr>
          <p:nvPr>
            <p:ph type="sldNum" sz="quarter" idx="12"/>
          </p:nvPr>
        </p:nvSpPr>
        <p:spPr/>
        <p:txBody>
          <a:bodyPr/>
          <a:lstStyle/>
          <a:p>
            <a:fld id="{FB735789-C427-F04F-B152-4F071A50364B}" type="slidenum">
              <a:rPr lang="en-GB" smtClean="0"/>
              <a:t>3</a:t>
            </a:fld>
            <a:endParaRPr lang="en-GB"/>
          </a:p>
        </p:txBody>
      </p:sp>
      <p:sp>
        <p:nvSpPr>
          <p:cNvPr id="6" name="TextBox 5">
            <a:extLst>
              <a:ext uri="{FF2B5EF4-FFF2-40B4-BE49-F238E27FC236}">
                <a16:creationId xmlns:a16="http://schemas.microsoft.com/office/drawing/2014/main" id="{7048B424-9EC4-A844-8639-734E2D36AA46}"/>
              </a:ext>
            </a:extLst>
          </p:cNvPr>
          <p:cNvSpPr txBox="1"/>
          <p:nvPr/>
        </p:nvSpPr>
        <p:spPr>
          <a:xfrm>
            <a:off x="147753" y="790070"/>
            <a:ext cx="11896493" cy="400110"/>
          </a:xfrm>
          <a:prstGeom prst="rect">
            <a:avLst/>
          </a:prstGeom>
          <a:noFill/>
        </p:spPr>
        <p:txBody>
          <a:bodyPr wrap="square" rtlCol="0">
            <a:spAutoFit/>
          </a:bodyPr>
          <a:lstStyle/>
          <a:p>
            <a:r>
              <a:rPr lang="en-GB" sz="2000" b="1" dirty="0">
                <a:latin typeface="Times New Roman" panose="02020603050405020304" pitchFamily="18" charset="0"/>
                <a:cs typeface="Times New Roman" panose="02020603050405020304" pitchFamily="18" charset="0"/>
              </a:rPr>
              <a:t>Overview</a:t>
            </a:r>
            <a:r>
              <a:rPr lang="fr-FR" sz="2000" b="1"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BD343C00-6B99-6FE6-BB72-5AF307AE9C94}"/>
              </a:ext>
            </a:extLst>
          </p:cNvPr>
          <p:cNvSpPr txBox="1"/>
          <p:nvPr/>
        </p:nvSpPr>
        <p:spPr>
          <a:xfrm>
            <a:off x="6992110" y="2054100"/>
            <a:ext cx="4011255"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Time series of CO2 concentration (ppm) under RCP8.5, RCP6, RCP4.5, and RCP2.6 provided by CMIP5:</a:t>
            </a:r>
          </a:p>
        </p:txBody>
      </p:sp>
      <p:pic>
        <p:nvPicPr>
          <p:cNvPr id="7" name="Picture 6">
            <a:extLst>
              <a:ext uri="{FF2B5EF4-FFF2-40B4-BE49-F238E27FC236}">
                <a16:creationId xmlns:a16="http://schemas.microsoft.com/office/drawing/2014/main" id="{9E758E0A-51FA-02EA-6414-D3578713A689}"/>
              </a:ext>
            </a:extLst>
          </p:cNvPr>
          <p:cNvPicPr>
            <a:picLocks noChangeAspect="1"/>
          </p:cNvPicPr>
          <p:nvPr/>
        </p:nvPicPr>
        <p:blipFill>
          <a:blip r:embed="rId2"/>
          <a:stretch>
            <a:fillRect/>
          </a:stretch>
        </p:blipFill>
        <p:spPr>
          <a:xfrm>
            <a:off x="5784981" y="3173988"/>
            <a:ext cx="6160500" cy="2789246"/>
          </a:xfrm>
          <a:prstGeom prst="rect">
            <a:avLst/>
          </a:prstGeom>
        </p:spPr>
      </p:pic>
      <p:graphicFrame>
        <p:nvGraphicFramePr>
          <p:cNvPr id="2" name="Diagram 1">
            <a:extLst>
              <a:ext uri="{FF2B5EF4-FFF2-40B4-BE49-F238E27FC236}">
                <a16:creationId xmlns:a16="http://schemas.microsoft.com/office/drawing/2014/main" id="{175BFB51-D314-6BB0-6C6E-F368BABEC93E}"/>
              </a:ext>
            </a:extLst>
          </p:cNvPr>
          <p:cNvGraphicFramePr/>
          <p:nvPr>
            <p:extLst>
              <p:ext uri="{D42A27DB-BD31-4B8C-83A1-F6EECF244321}">
                <p14:modId xmlns:p14="http://schemas.microsoft.com/office/powerpoint/2010/main" val="3980282152"/>
              </p:ext>
            </p:extLst>
          </p:nvPr>
        </p:nvGraphicFramePr>
        <p:xfrm>
          <a:off x="-2230182" y="1446147"/>
          <a:ext cx="10072323" cy="288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010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692AD-7BC0-5D43-B386-4475BA8CF84A}"/>
              </a:ext>
            </a:extLst>
          </p:cNvPr>
          <p:cNvSpPr>
            <a:spLocks noGrp="1"/>
          </p:cNvSpPr>
          <p:nvPr>
            <p:ph type="sldNum" sz="quarter" idx="12"/>
          </p:nvPr>
        </p:nvSpPr>
        <p:spPr/>
        <p:txBody>
          <a:bodyPr/>
          <a:lstStyle/>
          <a:p>
            <a:fld id="{FB735789-C427-F04F-B152-4F071A50364B}" type="slidenum">
              <a:rPr lang="en-GB" smtClean="0"/>
              <a:t>4</a:t>
            </a:fld>
            <a:endParaRPr lang="en-GB"/>
          </a:p>
        </p:txBody>
      </p:sp>
      <p:pic>
        <p:nvPicPr>
          <p:cNvPr id="4" name="Picture 3">
            <a:extLst>
              <a:ext uri="{FF2B5EF4-FFF2-40B4-BE49-F238E27FC236}">
                <a16:creationId xmlns:a16="http://schemas.microsoft.com/office/drawing/2014/main" id="{89BF94C8-0BED-DADB-FC08-BA013B41C524}"/>
              </a:ext>
            </a:extLst>
          </p:cNvPr>
          <p:cNvPicPr>
            <a:picLocks noChangeAspect="1"/>
          </p:cNvPicPr>
          <p:nvPr/>
        </p:nvPicPr>
        <p:blipFill>
          <a:blip r:embed="rId2"/>
          <a:stretch>
            <a:fillRect/>
          </a:stretch>
        </p:blipFill>
        <p:spPr>
          <a:xfrm>
            <a:off x="1582976" y="865123"/>
            <a:ext cx="8772048" cy="5673789"/>
          </a:xfrm>
          <a:prstGeom prst="rect">
            <a:avLst/>
          </a:prstGeom>
        </p:spPr>
      </p:pic>
    </p:spTree>
    <p:extLst>
      <p:ext uri="{BB962C8B-B14F-4D97-AF65-F5344CB8AC3E}">
        <p14:creationId xmlns:p14="http://schemas.microsoft.com/office/powerpoint/2010/main" val="366290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35CA62-4C9E-4746-A539-855679345AA7}"/>
              </a:ext>
            </a:extLst>
          </p:cNvPr>
          <p:cNvSpPr>
            <a:spLocks noGrp="1"/>
          </p:cNvSpPr>
          <p:nvPr>
            <p:ph type="sldNum" sz="quarter" idx="12"/>
          </p:nvPr>
        </p:nvSpPr>
        <p:spPr>
          <a:xfrm>
            <a:off x="9448800" y="6419603"/>
            <a:ext cx="2743200" cy="365125"/>
          </a:xfrm>
        </p:spPr>
        <p:txBody>
          <a:bodyPr/>
          <a:lstStyle/>
          <a:p>
            <a:fld id="{FB735789-C427-F04F-B152-4F071A50364B}" type="slidenum">
              <a:rPr lang="en-GB" smtClean="0"/>
              <a:t>5</a:t>
            </a:fld>
            <a:endParaRPr lang="en-GB"/>
          </a:p>
        </p:txBody>
      </p:sp>
      <p:sp>
        <p:nvSpPr>
          <p:cNvPr id="2" name="TextBox 1">
            <a:extLst>
              <a:ext uri="{FF2B5EF4-FFF2-40B4-BE49-F238E27FC236}">
                <a16:creationId xmlns:a16="http://schemas.microsoft.com/office/drawing/2014/main" id="{DBE8FAB2-5C77-364C-B689-A64A27C91AE0}"/>
              </a:ext>
            </a:extLst>
          </p:cNvPr>
          <p:cNvSpPr txBox="1"/>
          <p:nvPr/>
        </p:nvSpPr>
        <p:spPr>
          <a:xfrm>
            <a:off x="4714270" y="215175"/>
            <a:ext cx="88392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Simulation protocol </a:t>
            </a:r>
            <a:r>
              <a:rPr lang="fr-FR" sz="2000" b="1" dirty="0">
                <a:latin typeface="Times New Roman" panose="02020603050405020304" pitchFamily="18" charset="0"/>
                <a:cs typeface="Times New Roman" panose="02020603050405020304" pitchFamily="18" charset="0"/>
              </a:rPr>
              <a:t>:</a:t>
            </a:r>
          </a:p>
        </p:txBody>
      </p:sp>
      <p:grpSp>
        <p:nvGrpSpPr>
          <p:cNvPr id="6" name="Group 5">
            <a:extLst>
              <a:ext uri="{FF2B5EF4-FFF2-40B4-BE49-F238E27FC236}">
                <a16:creationId xmlns:a16="http://schemas.microsoft.com/office/drawing/2014/main" id="{CBDFF58D-1B57-F3B9-B389-D278D35B5983}"/>
              </a:ext>
            </a:extLst>
          </p:cNvPr>
          <p:cNvGrpSpPr/>
          <p:nvPr/>
        </p:nvGrpSpPr>
        <p:grpSpPr>
          <a:xfrm>
            <a:off x="917574" y="1091799"/>
            <a:ext cx="10356851" cy="1596012"/>
            <a:chOff x="996951" y="2614240"/>
            <a:chExt cx="10356851" cy="1596012"/>
          </a:xfrm>
        </p:grpSpPr>
        <p:cxnSp>
          <p:nvCxnSpPr>
            <p:cNvPr id="5" name="Straight Arrow Connector 4">
              <a:extLst>
                <a:ext uri="{FF2B5EF4-FFF2-40B4-BE49-F238E27FC236}">
                  <a16:creationId xmlns:a16="http://schemas.microsoft.com/office/drawing/2014/main" id="{91AF161B-56B8-D840-9B33-031F37DB96E9}"/>
                </a:ext>
              </a:extLst>
            </p:cNvPr>
            <p:cNvCxnSpPr/>
            <p:nvPr/>
          </p:nvCxnSpPr>
          <p:spPr>
            <a:xfrm>
              <a:off x="1320802" y="3736555"/>
              <a:ext cx="10033000"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4603291-6B95-E04C-9D03-58351AA6C3E8}"/>
                </a:ext>
              </a:extLst>
            </p:cNvPr>
            <p:cNvSpPr txBox="1"/>
            <p:nvPr/>
          </p:nvSpPr>
          <p:spPr>
            <a:xfrm>
              <a:off x="2165352" y="3782713"/>
              <a:ext cx="647700"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1997</a:t>
              </a:r>
            </a:p>
          </p:txBody>
        </p:sp>
        <p:sp>
          <p:nvSpPr>
            <p:cNvPr id="16" name="TextBox 15">
              <a:extLst>
                <a:ext uri="{FF2B5EF4-FFF2-40B4-BE49-F238E27FC236}">
                  <a16:creationId xmlns:a16="http://schemas.microsoft.com/office/drawing/2014/main" id="{6016531A-0836-EE49-B406-51DF9BDE22A5}"/>
                </a:ext>
              </a:extLst>
            </p:cNvPr>
            <p:cNvSpPr txBox="1"/>
            <p:nvPr/>
          </p:nvSpPr>
          <p:spPr>
            <a:xfrm>
              <a:off x="6744940" y="3840920"/>
              <a:ext cx="647700"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2017</a:t>
              </a:r>
            </a:p>
          </p:txBody>
        </p:sp>
        <p:sp>
          <p:nvSpPr>
            <p:cNvPr id="17" name="TextBox 16">
              <a:extLst>
                <a:ext uri="{FF2B5EF4-FFF2-40B4-BE49-F238E27FC236}">
                  <a16:creationId xmlns:a16="http://schemas.microsoft.com/office/drawing/2014/main" id="{071E4B51-2886-9844-84A0-21F47D57F1FB}"/>
                </a:ext>
              </a:extLst>
            </p:cNvPr>
            <p:cNvSpPr txBox="1"/>
            <p:nvPr/>
          </p:nvSpPr>
          <p:spPr>
            <a:xfrm>
              <a:off x="10706100" y="3830411"/>
              <a:ext cx="647700"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2100</a:t>
              </a:r>
            </a:p>
          </p:txBody>
        </p:sp>
        <p:sp>
          <p:nvSpPr>
            <p:cNvPr id="19" name="TextBox 18">
              <a:extLst>
                <a:ext uri="{FF2B5EF4-FFF2-40B4-BE49-F238E27FC236}">
                  <a16:creationId xmlns:a16="http://schemas.microsoft.com/office/drawing/2014/main" id="{10CD9018-9F84-854B-AD3B-9D7D76301F27}"/>
                </a:ext>
              </a:extLst>
            </p:cNvPr>
            <p:cNvSpPr txBox="1"/>
            <p:nvPr/>
          </p:nvSpPr>
          <p:spPr>
            <a:xfrm>
              <a:off x="996951" y="3758624"/>
              <a:ext cx="647700"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1970</a:t>
              </a:r>
            </a:p>
          </p:txBody>
        </p:sp>
        <p:sp>
          <p:nvSpPr>
            <p:cNvPr id="10" name="Right Brace 9">
              <a:extLst>
                <a:ext uri="{FF2B5EF4-FFF2-40B4-BE49-F238E27FC236}">
                  <a16:creationId xmlns:a16="http://schemas.microsoft.com/office/drawing/2014/main" id="{C92E3A7A-B8C5-E845-BA02-964013846569}"/>
                </a:ext>
              </a:extLst>
            </p:cNvPr>
            <p:cNvSpPr/>
            <p:nvPr/>
          </p:nvSpPr>
          <p:spPr>
            <a:xfrm rot="16200000">
              <a:off x="4236648" y="852784"/>
              <a:ext cx="840949" cy="4691445"/>
            </a:xfrm>
            <a:prstGeom prst="rightBrace">
              <a:avLst/>
            </a:prstGeom>
            <a:noFill/>
            <a:ln w="15875">
              <a:solidFill>
                <a:schemeClr val="tx1">
                  <a:alpha val="56000"/>
                </a:schemeClr>
              </a:solidFill>
              <a:prstDash val="dash"/>
              <a:extLst>
                <a:ext uri="{C807C97D-BFC1-408E-A445-0C87EB9F89A2}">
                  <ask:lineSketchStyleProps xmlns:ask="http://schemas.microsoft.com/office/drawing/2018/sketchyshapes" sd="1219033472">
                    <a:custGeom>
                      <a:avLst/>
                      <a:gdLst>
                        <a:gd name="connsiteX0" fmla="*/ 0 w 493438"/>
                        <a:gd name="connsiteY0" fmla="*/ 0 h 4579588"/>
                        <a:gd name="connsiteX1" fmla="*/ 246719 w 493438"/>
                        <a:gd name="connsiteY1" fmla="*/ 41118 h 4579588"/>
                        <a:gd name="connsiteX2" fmla="*/ 246719 w 493438"/>
                        <a:gd name="connsiteY2" fmla="*/ 637159 h 4579588"/>
                        <a:gd name="connsiteX3" fmla="*/ 246719 w 493438"/>
                        <a:gd name="connsiteY3" fmla="*/ 1166973 h 4579588"/>
                        <a:gd name="connsiteX4" fmla="*/ 246719 w 493438"/>
                        <a:gd name="connsiteY4" fmla="*/ 1674711 h 4579588"/>
                        <a:gd name="connsiteX5" fmla="*/ 246719 w 493438"/>
                        <a:gd name="connsiteY5" fmla="*/ 2248676 h 4579588"/>
                        <a:gd name="connsiteX6" fmla="*/ 493438 w 493438"/>
                        <a:gd name="connsiteY6" fmla="*/ 2289794 h 4579588"/>
                        <a:gd name="connsiteX7" fmla="*/ 246719 w 493438"/>
                        <a:gd name="connsiteY7" fmla="*/ 2330912 h 4579588"/>
                        <a:gd name="connsiteX8" fmla="*/ 246719 w 493438"/>
                        <a:gd name="connsiteY8" fmla="*/ 2926953 h 4579588"/>
                        <a:gd name="connsiteX9" fmla="*/ 246719 w 493438"/>
                        <a:gd name="connsiteY9" fmla="*/ 3434691 h 4579588"/>
                        <a:gd name="connsiteX10" fmla="*/ 246719 w 493438"/>
                        <a:gd name="connsiteY10" fmla="*/ 3986581 h 4579588"/>
                        <a:gd name="connsiteX11" fmla="*/ 246719 w 493438"/>
                        <a:gd name="connsiteY11" fmla="*/ 4538470 h 4579588"/>
                        <a:gd name="connsiteX12" fmla="*/ 0 w 493438"/>
                        <a:gd name="connsiteY12" fmla="*/ 4579588 h 4579588"/>
                        <a:gd name="connsiteX13" fmla="*/ 0 w 493438"/>
                        <a:gd name="connsiteY13" fmla="*/ 4052935 h 4579588"/>
                        <a:gd name="connsiteX14" fmla="*/ 0 w 493438"/>
                        <a:gd name="connsiteY14" fmla="*/ 3480487 h 4579588"/>
                        <a:gd name="connsiteX15" fmla="*/ 0 w 493438"/>
                        <a:gd name="connsiteY15" fmla="*/ 2862243 h 4579588"/>
                        <a:gd name="connsiteX16" fmla="*/ 0 w 493438"/>
                        <a:gd name="connsiteY16" fmla="*/ 2243998 h 4579588"/>
                        <a:gd name="connsiteX17" fmla="*/ 0 w 493438"/>
                        <a:gd name="connsiteY17" fmla="*/ 1625754 h 4579588"/>
                        <a:gd name="connsiteX18" fmla="*/ 0 w 493438"/>
                        <a:gd name="connsiteY18" fmla="*/ 1190693 h 4579588"/>
                        <a:gd name="connsiteX19" fmla="*/ 0 w 493438"/>
                        <a:gd name="connsiteY19" fmla="*/ 709836 h 4579588"/>
                        <a:gd name="connsiteX20" fmla="*/ 0 w 493438"/>
                        <a:gd name="connsiteY20" fmla="*/ 0 h 4579588"/>
                        <a:gd name="connsiteX0" fmla="*/ 0 w 493438"/>
                        <a:gd name="connsiteY0" fmla="*/ 0 h 4579588"/>
                        <a:gd name="connsiteX1" fmla="*/ 246719 w 493438"/>
                        <a:gd name="connsiteY1" fmla="*/ 41118 h 4579588"/>
                        <a:gd name="connsiteX2" fmla="*/ 246719 w 493438"/>
                        <a:gd name="connsiteY2" fmla="*/ 593008 h 4579588"/>
                        <a:gd name="connsiteX3" fmla="*/ 246719 w 493438"/>
                        <a:gd name="connsiteY3" fmla="*/ 1144897 h 4579588"/>
                        <a:gd name="connsiteX4" fmla="*/ 246719 w 493438"/>
                        <a:gd name="connsiteY4" fmla="*/ 1696787 h 4579588"/>
                        <a:gd name="connsiteX5" fmla="*/ 246719 w 493438"/>
                        <a:gd name="connsiteY5" fmla="*/ 2248676 h 4579588"/>
                        <a:gd name="connsiteX6" fmla="*/ 493438 w 493438"/>
                        <a:gd name="connsiteY6" fmla="*/ 2289794 h 4579588"/>
                        <a:gd name="connsiteX7" fmla="*/ 246719 w 493438"/>
                        <a:gd name="connsiteY7" fmla="*/ 2330912 h 4579588"/>
                        <a:gd name="connsiteX8" fmla="*/ 246719 w 493438"/>
                        <a:gd name="connsiteY8" fmla="*/ 2904877 h 4579588"/>
                        <a:gd name="connsiteX9" fmla="*/ 246719 w 493438"/>
                        <a:gd name="connsiteY9" fmla="*/ 3478842 h 4579588"/>
                        <a:gd name="connsiteX10" fmla="*/ 246719 w 493438"/>
                        <a:gd name="connsiteY10" fmla="*/ 3986581 h 4579588"/>
                        <a:gd name="connsiteX11" fmla="*/ 246719 w 493438"/>
                        <a:gd name="connsiteY11" fmla="*/ 4538470 h 4579588"/>
                        <a:gd name="connsiteX12" fmla="*/ 0 w 493438"/>
                        <a:gd name="connsiteY12" fmla="*/ 4579588 h 457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438" h="4579588" stroke="0" extrusionOk="0">
                          <a:moveTo>
                            <a:pt x="0" y="0"/>
                          </a:moveTo>
                          <a:cubicBezTo>
                            <a:pt x="135506" y="-464"/>
                            <a:pt x="245737" y="18778"/>
                            <a:pt x="246719" y="41118"/>
                          </a:cubicBezTo>
                          <a:cubicBezTo>
                            <a:pt x="266396" y="180343"/>
                            <a:pt x="179403" y="509249"/>
                            <a:pt x="246719" y="637159"/>
                          </a:cubicBezTo>
                          <a:cubicBezTo>
                            <a:pt x="314035" y="765069"/>
                            <a:pt x="208399" y="951960"/>
                            <a:pt x="246719" y="1166973"/>
                          </a:cubicBezTo>
                          <a:cubicBezTo>
                            <a:pt x="285039" y="1381986"/>
                            <a:pt x="241811" y="1448087"/>
                            <a:pt x="246719" y="1674711"/>
                          </a:cubicBezTo>
                          <a:cubicBezTo>
                            <a:pt x="251627" y="1901335"/>
                            <a:pt x="197864" y="1994701"/>
                            <a:pt x="246719" y="2248676"/>
                          </a:cubicBezTo>
                          <a:cubicBezTo>
                            <a:pt x="249482" y="2265699"/>
                            <a:pt x="350993" y="2288847"/>
                            <a:pt x="493438" y="2289794"/>
                          </a:cubicBezTo>
                          <a:cubicBezTo>
                            <a:pt x="355026" y="2291821"/>
                            <a:pt x="246459" y="2305726"/>
                            <a:pt x="246719" y="2330912"/>
                          </a:cubicBezTo>
                          <a:cubicBezTo>
                            <a:pt x="251860" y="2466217"/>
                            <a:pt x="240765" y="2646577"/>
                            <a:pt x="246719" y="2926953"/>
                          </a:cubicBezTo>
                          <a:cubicBezTo>
                            <a:pt x="252673" y="3207329"/>
                            <a:pt x="200506" y="3228661"/>
                            <a:pt x="246719" y="3434691"/>
                          </a:cubicBezTo>
                          <a:cubicBezTo>
                            <a:pt x="292932" y="3640721"/>
                            <a:pt x="218488" y="3797178"/>
                            <a:pt x="246719" y="3986581"/>
                          </a:cubicBezTo>
                          <a:cubicBezTo>
                            <a:pt x="274950" y="4175984"/>
                            <a:pt x="183739" y="4331298"/>
                            <a:pt x="246719" y="4538470"/>
                          </a:cubicBezTo>
                          <a:cubicBezTo>
                            <a:pt x="258045" y="4578624"/>
                            <a:pt x="149643" y="4595983"/>
                            <a:pt x="0" y="4579588"/>
                          </a:cubicBezTo>
                          <a:cubicBezTo>
                            <a:pt x="-351" y="4419108"/>
                            <a:pt x="34044" y="4222767"/>
                            <a:pt x="0" y="4052935"/>
                          </a:cubicBezTo>
                          <a:cubicBezTo>
                            <a:pt x="-34044" y="3883103"/>
                            <a:pt x="43662" y="3743151"/>
                            <a:pt x="0" y="3480487"/>
                          </a:cubicBezTo>
                          <a:cubicBezTo>
                            <a:pt x="-43662" y="3217823"/>
                            <a:pt x="6689" y="3074762"/>
                            <a:pt x="0" y="2862243"/>
                          </a:cubicBezTo>
                          <a:cubicBezTo>
                            <a:pt x="-6689" y="2649724"/>
                            <a:pt x="58101" y="2459199"/>
                            <a:pt x="0" y="2243998"/>
                          </a:cubicBezTo>
                          <a:cubicBezTo>
                            <a:pt x="-58101" y="2028797"/>
                            <a:pt x="59769" y="1920447"/>
                            <a:pt x="0" y="1625754"/>
                          </a:cubicBezTo>
                          <a:cubicBezTo>
                            <a:pt x="-59769" y="1331061"/>
                            <a:pt x="26118" y="1376218"/>
                            <a:pt x="0" y="1190693"/>
                          </a:cubicBezTo>
                          <a:cubicBezTo>
                            <a:pt x="-26118" y="1005168"/>
                            <a:pt x="36962" y="816013"/>
                            <a:pt x="0" y="709836"/>
                          </a:cubicBezTo>
                          <a:cubicBezTo>
                            <a:pt x="-36962" y="603659"/>
                            <a:pt x="42153" y="335348"/>
                            <a:pt x="0" y="0"/>
                          </a:cubicBezTo>
                          <a:close/>
                        </a:path>
                        <a:path w="493438" h="4579588" fill="none" extrusionOk="0">
                          <a:moveTo>
                            <a:pt x="0" y="0"/>
                          </a:moveTo>
                          <a:cubicBezTo>
                            <a:pt x="131600" y="248"/>
                            <a:pt x="247825" y="20599"/>
                            <a:pt x="246719" y="41118"/>
                          </a:cubicBezTo>
                          <a:cubicBezTo>
                            <a:pt x="289023" y="309169"/>
                            <a:pt x="215407" y="384225"/>
                            <a:pt x="246719" y="593008"/>
                          </a:cubicBezTo>
                          <a:cubicBezTo>
                            <a:pt x="278031" y="801791"/>
                            <a:pt x="207958" y="957715"/>
                            <a:pt x="246719" y="1144897"/>
                          </a:cubicBezTo>
                          <a:cubicBezTo>
                            <a:pt x="285480" y="1332079"/>
                            <a:pt x="240354" y="1538580"/>
                            <a:pt x="246719" y="1696787"/>
                          </a:cubicBezTo>
                          <a:cubicBezTo>
                            <a:pt x="253084" y="1854994"/>
                            <a:pt x="193625" y="2073819"/>
                            <a:pt x="246719" y="2248676"/>
                          </a:cubicBezTo>
                          <a:cubicBezTo>
                            <a:pt x="251051" y="2272742"/>
                            <a:pt x="356422" y="2274087"/>
                            <a:pt x="493438" y="2289794"/>
                          </a:cubicBezTo>
                          <a:cubicBezTo>
                            <a:pt x="362269" y="2293001"/>
                            <a:pt x="242728" y="2309079"/>
                            <a:pt x="246719" y="2330912"/>
                          </a:cubicBezTo>
                          <a:cubicBezTo>
                            <a:pt x="283295" y="2611499"/>
                            <a:pt x="220215" y="2737155"/>
                            <a:pt x="246719" y="2904877"/>
                          </a:cubicBezTo>
                          <a:cubicBezTo>
                            <a:pt x="273223" y="3072599"/>
                            <a:pt x="225596" y="3191866"/>
                            <a:pt x="246719" y="3478842"/>
                          </a:cubicBezTo>
                          <a:cubicBezTo>
                            <a:pt x="267842" y="3765818"/>
                            <a:pt x="204704" y="3780788"/>
                            <a:pt x="246719" y="3986581"/>
                          </a:cubicBezTo>
                          <a:cubicBezTo>
                            <a:pt x="288734" y="4192374"/>
                            <a:pt x="228105" y="4392643"/>
                            <a:pt x="246719" y="4538470"/>
                          </a:cubicBezTo>
                          <a:cubicBezTo>
                            <a:pt x="257450" y="4590254"/>
                            <a:pt x="156559" y="4575560"/>
                            <a:pt x="0" y="4579588"/>
                          </a:cubicBezTo>
                        </a:path>
                      </a:pathLst>
                    </a:custGeom>
                    <ask:type>
                      <ask:lineSketchNone/>
                    </ask:type>
                  </ask:lineSketchStyleProps>
                </a:ext>
              </a:extLst>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 name="Right Brace 19">
              <a:extLst>
                <a:ext uri="{FF2B5EF4-FFF2-40B4-BE49-F238E27FC236}">
                  <a16:creationId xmlns:a16="http://schemas.microsoft.com/office/drawing/2014/main" id="{C4C46B40-133D-5B49-A4CF-5DD80F91CF58}"/>
                </a:ext>
              </a:extLst>
            </p:cNvPr>
            <p:cNvSpPr/>
            <p:nvPr/>
          </p:nvSpPr>
          <p:spPr>
            <a:xfrm rot="16200000">
              <a:off x="8564385" y="397913"/>
              <a:ext cx="286807" cy="5117327"/>
            </a:xfrm>
            <a:prstGeom prst="rightBrace">
              <a:avLst/>
            </a:prstGeom>
            <a:ln w="15875">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TextBox 10">
              <a:extLst>
                <a:ext uri="{FF2B5EF4-FFF2-40B4-BE49-F238E27FC236}">
                  <a16:creationId xmlns:a16="http://schemas.microsoft.com/office/drawing/2014/main" id="{E5E0A7C4-0757-DF4A-876D-206835C8EF5A}"/>
                </a:ext>
              </a:extLst>
            </p:cNvPr>
            <p:cNvSpPr txBox="1"/>
            <p:nvPr/>
          </p:nvSpPr>
          <p:spPr>
            <a:xfrm>
              <a:off x="2239362" y="2804944"/>
              <a:ext cx="2703751" cy="369332"/>
            </a:xfrm>
            <a:prstGeom prst="rect">
              <a:avLst/>
            </a:prstGeom>
            <a:noFill/>
          </p:spPr>
          <p:txBody>
            <a:bodyPr wrap="square" rtlCol="0">
              <a:spAutoFit/>
            </a:bodyPr>
            <a:lstStyle/>
            <a:p>
              <a:r>
                <a:rPr lang="en-US" dirty="0"/>
                <a:t> MERRA-2 dataset</a:t>
              </a:r>
              <a:endParaRPr lang="en-GB"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981003AF-D455-7A43-BA65-7456D9491C12}"/>
                </a:ext>
              </a:extLst>
            </p:cNvPr>
            <p:cNvSpPr txBox="1"/>
            <p:nvPr/>
          </p:nvSpPr>
          <p:spPr>
            <a:xfrm>
              <a:off x="6066217" y="2614240"/>
              <a:ext cx="2330448" cy="369332"/>
            </a:xfrm>
            <a:prstGeom prst="rect">
              <a:avLst/>
            </a:prstGeom>
            <a:noFill/>
          </p:spPr>
          <p:txBody>
            <a:bodyPr wrap="square" rtlCol="0">
              <a:spAutoFit/>
            </a:bodyPr>
            <a:lstStyle/>
            <a:p>
              <a:pPr algn="ctr"/>
              <a:r>
                <a:rPr lang="en-US" dirty="0"/>
                <a:t>CNRM ALADIN52</a:t>
              </a:r>
              <a:endParaRPr lang="en-GB" dirty="0"/>
            </a:p>
          </p:txBody>
        </p:sp>
        <p:sp>
          <p:nvSpPr>
            <p:cNvPr id="15" name="TextBox 14">
              <a:extLst>
                <a:ext uri="{FF2B5EF4-FFF2-40B4-BE49-F238E27FC236}">
                  <a16:creationId xmlns:a16="http://schemas.microsoft.com/office/drawing/2014/main" id="{E1208EE0-841B-EE4D-9161-64F1AB52F710}"/>
                </a:ext>
              </a:extLst>
            </p:cNvPr>
            <p:cNvSpPr txBox="1"/>
            <p:nvPr/>
          </p:nvSpPr>
          <p:spPr>
            <a:xfrm>
              <a:off x="7074883" y="3308437"/>
              <a:ext cx="3501483"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RCP4.5 and RCP8.5</a:t>
              </a:r>
              <a:endParaRPr lang="en-GB" dirty="0"/>
            </a:p>
          </p:txBody>
        </p:sp>
        <p:sp>
          <p:nvSpPr>
            <p:cNvPr id="3" name="Double Brace 2">
              <a:extLst>
                <a:ext uri="{FF2B5EF4-FFF2-40B4-BE49-F238E27FC236}">
                  <a16:creationId xmlns:a16="http://schemas.microsoft.com/office/drawing/2014/main" id="{7C3BBE68-C1C1-BF47-8000-435B95D39B2F}"/>
                </a:ext>
              </a:extLst>
            </p:cNvPr>
            <p:cNvSpPr/>
            <p:nvPr/>
          </p:nvSpPr>
          <p:spPr>
            <a:xfrm>
              <a:off x="6122176" y="3270748"/>
              <a:ext cx="5117326" cy="411077"/>
            </a:xfrm>
            <a:prstGeom prst="bracePair">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16A310D2-1F12-B44B-AD59-00E32A25CF88}"/>
                </a:ext>
              </a:extLst>
            </p:cNvPr>
            <p:cNvSpPr txBox="1"/>
            <p:nvPr/>
          </p:nvSpPr>
          <p:spPr>
            <a:xfrm>
              <a:off x="5825275" y="3840920"/>
              <a:ext cx="647700"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2006</a:t>
              </a:r>
            </a:p>
          </p:txBody>
        </p:sp>
      </p:grpSp>
      <p:graphicFrame>
        <p:nvGraphicFramePr>
          <p:cNvPr id="22" name="Diagram 21">
            <a:extLst>
              <a:ext uri="{FF2B5EF4-FFF2-40B4-BE49-F238E27FC236}">
                <a16:creationId xmlns:a16="http://schemas.microsoft.com/office/drawing/2014/main" id="{5D81B348-BFB4-FE8F-C28E-50C38605D6A6}"/>
              </a:ext>
            </a:extLst>
          </p:cNvPr>
          <p:cNvGraphicFramePr/>
          <p:nvPr>
            <p:extLst>
              <p:ext uri="{D42A27DB-BD31-4B8C-83A1-F6EECF244321}">
                <p14:modId xmlns:p14="http://schemas.microsoft.com/office/powerpoint/2010/main" val="329814292"/>
              </p:ext>
            </p:extLst>
          </p:nvPr>
        </p:nvGraphicFramePr>
        <p:xfrm>
          <a:off x="1241425" y="3059960"/>
          <a:ext cx="10880062" cy="3605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1567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692AD-7BC0-5D43-B386-4475BA8CF84A}"/>
              </a:ext>
            </a:extLst>
          </p:cNvPr>
          <p:cNvSpPr>
            <a:spLocks noGrp="1"/>
          </p:cNvSpPr>
          <p:nvPr>
            <p:ph type="sldNum" sz="quarter" idx="12"/>
          </p:nvPr>
        </p:nvSpPr>
        <p:spPr/>
        <p:txBody>
          <a:bodyPr/>
          <a:lstStyle/>
          <a:p>
            <a:fld id="{FB735789-C427-F04F-B152-4F071A50364B}" type="slidenum">
              <a:rPr lang="en-GB" smtClean="0"/>
              <a:t>6</a:t>
            </a:fld>
            <a:endParaRPr lang="en-GB"/>
          </a:p>
        </p:txBody>
      </p:sp>
      <p:sp>
        <p:nvSpPr>
          <p:cNvPr id="6" name="TextBox 5">
            <a:extLst>
              <a:ext uri="{FF2B5EF4-FFF2-40B4-BE49-F238E27FC236}">
                <a16:creationId xmlns:a16="http://schemas.microsoft.com/office/drawing/2014/main" id="{15255375-0EF8-7043-91A6-E73E1E79908D}"/>
              </a:ext>
            </a:extLst>
          </p:cNvPr>
          <p:cNvSpPr txBox="1"/>
          <p:nvPr/>
        </p:nvSpPr>
        <p:spPr>
          <a:xfrm>
            <a:off x="101600" y="965461"/>
            <a:ext cx="11099800" cy="707886"/>
          </a:xfrm>
          <a:prstGeom prst="rect">
            <a:avLst/>
          </a:prstGeom>
          <a:noFill/>
        </p:spPr>
        <p:txBody>
          <a:bodyPr wrap="square" rtlCol="0">
            <a:spAutoFit/>
          </a:bodyPr>
          <a:lstStyle/>
          <a:p>
            <a:pPr lvl="0"/>
            <a:r>
              <a:rPr lang="en-GB" sz="2000" b="1" dirty="0">
                <a:solidFill>
                  <a:prstClr val="black"/>
                </a:solidFill>
                <a:latin typeface="Times New Roman" panose="02020603050405020304" pitchFamily="18" charset="0"/>
                <a:cs typeface="Times New Roman" panose="02020603050405020304" pitchFamily="18" charset="0"/>
              </a:rPr>
              <a:t>Preliminary results : Past period from 1997 to 2017 using climate data from Merra 2 database </a:t>
            </a:r>
            <a:r>
              <a:rPr lang="en-US" sz="2000" b="1" dirty="0">
                <a:solidFill>
                  <a:prstClr val="black"/>
                </a:solidFill>
                <a:latin typeface="Times New Roman" panose="02020603050405020304" pitchFamily="18" charset="0"/>
                <a:cs typeface="Times New Roman" panose="02020603050405020304" pitchFamily="18" charset="0"/>
              </a:rPr>
              <a:t>: Spatial and temporal validation:</a:t>
            </a:r>
          </a:p>
        </p:txBody>
      </p:sp>
      <p:graphicFrame>
        <p:nvGraphicFramePr>
          <p:cNvPr id="5" name="Chart 4">
            <a:extLst>
              <a:ext uri="{FF2B5EF4-FFF2-40B4-BE49-F238E27FC236}">
                <a16:creationId xmlns:a16="http://schemas.microsoft.com/office/drawing/2014/main" id="{7A6C60BE-053E-B5FE-0C34-003EB3D1BC25}"/>
              </a:ext>
            </a:extLst>
          </p:cNvPr>
          <p:cNvGraphicFramePr>
            <a:graphicFrameLocks/>
          </p:cNvGraphicFramePr>
          <p:nvPr>
            <p:extLst>
              <p:ext uri="{D42A27DB-BD31-4B8C-83A1-F6EECF244321}">
                <p14:modId xmlns:p14="http://schemas.microsoft.com/office/powerpoint/2010/main" val="2293724066"/>
              </p:ext>
            </p:extLst>
          </p:nvPr>
        </p:nvGraphicFramePr>
        <p:xfrm>
          <a:off x="951756" y="1874520"/>
          <a:ext cx="10127724" cy="4846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589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692AD-7BC0-5D43-B386-4475BA8CF84A}"/>
              </a:ext>
            </a:extLst>
          </p:cNvPr>
          <p:cNvSpPr>
            <a:spLocks noGrp="1"/>
          </p:cNvSpPr>
          <p:nvPr>
            <p:ph type="sldNum" sz="quarter" idx="12"/>
          </p:nvPr>
        </p:nvSpPr>
        <p:spPr/>
        <p:txBody>
          <a:bodyPr/>
          <a:lstStyle/>
          <a:p>
            <a:fld id="{FB735789-C427-F04F-B152-4F071A50364B}" type="slidenum">
              <a:rPr lang="en-GB" smtClean="0"/>
              <a:t>7</a:t>
            </a:fld>
            <a:endParaRPr lang="en-GB"/>
          </a:p>
        </p:txBody>
      </p:sp>
      <p:sp>
        <p:nvSpPr>
          <p:cNvPr id="6" name="TextBox 5">
            <a:extLst>
              <a:ext uri="{FF2B5EF4-FFF2-40B4-BE49-F238E27FC236}">
                <a16:creationId xmlns:a16="http://schemas.microsoft.com/office/drawing/2014/main" id="{15255375-0EF8-7043-91A6-E73E1E79908D}"/>
              </a:ext>
            </a:extLst>
          </p:cNvPr>
          <p:cNvSpPr txBox="1"/>
          <p:nvPr/>
        </p:nvSpPr>
        <p:spPr>
          <a:xfrm>
            <a:off x="101600" y="965461"/>
            <a:ext cx="11099800" cy="707886"/>
          </a:xfrm>
          <a:prstGeom prst="rect">
            <a:avLst/>
          </a:prstGeom>
          <a:noFill/>
        </p:spPr>
        <p:txBody>
          <a:bodyPr wrap="square" rtlCol="0">
            <a:spAutoFit/>
          </a:bodyPr>
          <a:lstStyle/>
          <a:p>
            <a:pPr lvl="0"/>
            <a:r>
              <a:rPr lang="en-GB" sz="2000" b="1" dirty="0">
                <a:solidFill>
                  <a:prstClr val="black"/>
                </a:solidFill>
                <a:latin typeface="Times New Roman" panose="02020603050405020304" pitchFamily="18" charset="0"/>
                <a:cs typeface="Times New Roman" panose="02020603050405020304" pitchFamily="18" charset="0"/>
              </a:rPr>
              <a:t>Preliminary results : Past period from 1997 to 2017 using climate data from Merra 2 database </a:t>
            </a:r>
            <a:r>
              <a:rPr lang="en-US" sz="2000" b="1" dirty="0">
                <a:solidFill>
                  <a:prstClr val="black"/>
                </a:solidFill>
                <a:latin typeface="Times New Roman" panose="02020603050405020304" pitchFamily="18" charset="0"/>
                <a:cs typeface="Times New Roman" panose="02020603050405020304" pitchFamily="18" charset="0"/>
              </a:rPr>
              <a:t>: Spatial and temporal validation:</a:t>
            </a:r>
          </a:p>
        </p:txBody>
      </p:sp>
      <p:graphicFrame>
        <p:nvGraphicFramePr>
          <p:cNvPr id="7" name="Chart 6">
            <a:extLst>
              <a:ext uri="{FF2B5EF4-FFF2-40B4-BE49-F238E27FC236}">
                <a16:creationId xmlns:a16="http://schemas.microsoft.com/office/drawing/2014/main" id="{81585655-D4E9-1E54-3A25-3B3F46FC8BE4}"/>
              </a:ext>
            </a:extLst>
          </p:cNvPr>
          <p:cNvGraphicFramePr>
            <a:graphicFrameLocks/>
          </p:cNvGraphicFramePr>
          <p:nvPr>
            <p:extLst>
              <p:ext uri="{D42A27DB-BD31-4B8C-83A1-F6EECF244321}">
                <p14:modId xmlns:p14="http://schemas.microsoft.com/office/powerpoint/2010/main" val="1281687984"/>
              </p:ext>
            </p:extLst>
          </p:nvPr>
        </p:nvGraphicFramePr>
        <p:xfrm>
          <a:off x="1110093" y="1874520"/>
          <a:ext cx="10091307" cy="4846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472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C4A69A-C35E-9B20-1397-B5ECCBE5198D}"/>
              </a:ext>
            </a:extLst>
          </p:cNvPr>
          <p:cNvSpPr>
            <a:spLocks noGrp="1"/>
          </p:cNvSpPr>
          <p:nvPr>
            <p:ph type="sldNum" sz="quarter" idx="12"/>
          </p:nvPr>
        </p:nvSpPr>
        <p:spPr/>
        <p:txBody>
          <a:bodyPr/>
          <a:lstStyle/>
          <a:p>
            <a:fld id="{FB735789-C427-F04F-B152-4F071A50364B}" type="slidenum">
              <a:rPr lang="en-GB" smtClean="0"/>
              <a:t>8</a:t>
            </a:fld>
            <a:endParaRPr lang="en-GB"/>
          </a:p>
        </p:txBody>
      </p:sp>
      <p:sp>
        <p:nvSpPr>
          <p:cNvPr id="4" name="TextBox 3">
            <a:extLst>
              <a:ext uri="{FF2B5EF4-FFF2-40B4-BE49-F238E27FC236}">
                <a16:creationId xmlns:a16="http://schemas.microsoft.com/office/drawing/2014/main" id="{C3BC420D-D7C7-7FE0-E5CD-68A8482C209E}"/>
              </a:ext>
            </a:extLst>
          </p:cNvPr>
          <p:cNvSpPr txBox="1"/>
          <p:nvPr/>
        </p:nvSpPr>
        <p:spPr>
          <a:xfrm>
            <a:off x="1222115" y="912059"/>
            <a:ext cx="10482205" cy="646331"/>
          </a:xfrm>
          <a:prstGeom prst="rect">
            <a:avLst/>
          </a:prstGeom>
          <a:noFill/>
        </p:spPr>
        <p:txBody>
          <a:bodyPr wrap="square" rtlCol="0">
            <a:spAutoFit/>
          </a:bodyPr>
          <a:lstStyle/>
          <a:p>
            <a:r>
              <a:rPr lang="en-GB" b="1" dirty="0">
                <a:solidFill>
                  <a:prstClr val="black"/>
                </a:solidFill>
                <a:latin typeface="Times New Roman" panose="02020603050405020304" pitchFamily="18" charset="0"/>
                <a:cs typeface="Times New Roman" panose="02020603050405020304" pitchFamily="18" charset="0"/>
              </a:rPr>
              <a:t>Future results (RCM: </a:t>
            </a:r>
            <a:r>
              <a:rPr lang="en-US" b="1" dirty="0">
                <a:solidFill>
                  <a:prstClr val="black"/>
                </a:solidFill>
                <a:latin typeface="Times New Roman" panose="02020603050405020304" pitchFamily="18" charset="0"/>
                <a:cs typeface="Times New Roman" panose="02020603050405020304" pitchFamily="18" charset="0"/>
              </a:rPr>
              <a:t>CNRM ALADIN52</a:t>
            </a:r>
            <a:r>
              <a:rPr lang="en-GB" b="1" dirty="0">
                <a:solidFill>
                  <a:prstClr val="black"/>
                </a:solidFill>
                <a:latin typeface="Times New Roman" panose="02020603050405020304" pitchFamily="18" charset="0"/>
                <a:cs typeface="Times New Roman" panose="02020603050405020304" pitchFamily="18" charset="0"/>
              </a:rPr>
              <a:t>) : Period from 2006 to 2100 (RCP 4.5 and RCP 8.5) </a:t>
            </a:r>
            <a:r>
              <a:rPr lang="en-US" b="1" dirty="0">
                <a:solidFill>
                  <a:prstClr val="black"/>
                </a:solidFill>
                <a:latin typeface="Times New Roman" panose="02020603050405020304" pitchFamily="18" charset="0"/>
                <a:cs typeface="Times New Roman" panose="02020603050405020304" pitchFamily="18" charset="0"/>
              </a:rPr>
              <a:t>with an annually adapted CO2 concentration according to the RCPs </a:t>
            </a:r>
            <a:endParaRPr lang="en-GB" b="1" dirty="0">
              <a:solidFill>
                <a:prstClr val="black"/>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C16EA47-BABD-5233-EAD5-E520BD68EFA0}"/>
              </a:ext>
            </a:extLst>
          </p:cNvPr>
          <p:cNvPicPr>
            <a:picLocks noChangeAspect="1"/>
          </p:cNvPicPr>
          <p:nvPr/>
        </p:nvPicPr>
        <p:blipFill>
          <a:blip r:embed="rId3"/>
          <a:stretch>
            <a:fillRect/>
          </a:stretch>
        </p:blipFill>
        <p:spPr>
          <a:xfrm>
            <a:off x="0" y="1913990"/>
            <a:ext cx="12165342" cy="3385620"/>
          </a:xfrm>
          <a:prstGeom prst="rect">
            <a:avLst/>
          </a:prstGeom>
        </p:spPr>
      </p:pic>
    </p:spTree>
    <p:extLst>
      <p:ext uri="{BB962C8B-B14F-4D97-AF65-F5344CB8AC3E}">
        <p14:creationId xmlns:p14="http://schemas.microsoft.com/office/powerpoint/2010/main" val="90167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C4A69A-C35E-9B20-1397-B5ECCBE5198D}"/>
              </a:ext>
            </a:extLst>
          </p:cNvPr>
          <p:cNvSpPr>
            <a:spLocks noGrp="1"/>
          </p:cNvSpPr>
          <p:nvPr>
            <p:ph type="sldNum" sz="quarter" idx="12"/>
          </p:nvPr>
        </p:nvSpPr>
        <p:spPr>
          <a:xfrm>
            <a:off x="9448800" y="6505575"/>
            <a:ext cx="2743200" cy="365125"/>
          </a:xfrm>
        </p:spPr>
        <p:txBody>
          <a:bodyPr/>
          <a:lstStyle/>
          <a:p>
            <a:fld id="{FB735789-C427-F04F-B152-4F071A50364B}" type="slidenum">
              <a:rPr lang="en-GB" smtClean="0"/>
              <a:t>9</a:t>
            </a:fld>
            <a:endParaRPr lang="en-GB" dirty="0"/>
          </a:p>
        </p:txBody>
      </p:sp>
      <p:sp>
        <p:nvSpPr>
          <p:cNvPr id="4" name="TextBox 3">
            <a:extLst>
              <a:ext uri="{FF2B5EF4-FFF2-40B4-BE49-F238E27FC236}">
                <a16:creationId xmlns:a16="http://schemas.microsoft.com/office/drawing/2014/main" id="{C3BC420D-D7C7-7FE0-E5CD-68A8482C209E}"/>
              </a:ext>
            </a:extLst>
          </p:cNvPr>
          <p:cNvSpPr txBox="1"/>
          <p:nvPr/>
        </p:nvSpPr>
        <p:spPr>
          <a:xfrm>
            <a:off x="2172251" y="240442"/>
            <a:ext cx="8127449" cy="584775"/>
          </a:xfrm>
          <a:prstGeom prst="rect">
            <a:avLst/>
          </a:prstGeom>
          <a:noFill/>
        </p:spPr>
        <p:txBody>
          <a:bodyPr wrap="square" rtlCol="0">
            <a:spAutoFit/>
          </a:bodyPr>
          <a:lstStyle/>
          <a:p>
            <a:pPr algn="ctr"/>
            <a:r>
              <a:rPr lang="en-GB" sz="1600" b="1" dirty="0">
                <a:solidFill>
                  <a:prstClr val="black"/>
                </a:solidFill>
                <a:latin typeface="Times New Roman" panose="02020603050405020304" pitchFamily="18" charset="0"/>
                <a:cs typeface="Times New Roman" panose="02020603050405020304" pitchFamily="18" charset="0"/>
              </a:rPr>
              <a:t>Future results (RCM: </a:t>
            </a:r>
            <a:r>
              <a:rPr lang="en-US" sz="1600" b="1" dirty="0">
                <a:solidFill>
                  <a:prstClr val="black"/>
                </a:solidFill>
                <a:latin typeface="Times New Roman" panose="02020603050405020304" pitchFamily="18" charset="0"/>
                <a:cs typeface="Times New Roman" panose="02020603050405020304" pitchFamily="18" charset="0"/>
              </a:rPr>
              <a:t>CNRM ALADIN52</a:t>
            </a:r>
            <a:r>
              <a:rPr lang="en-GB" sz="1600" b="1" dirty="0">
                <a:solidFill>
                  <a:prstClr val="black"/>
                </a:solidFill>
                <a:latin typeface="Times New Roman" panose="02020603050405020304" pitchFamily="18" charset="0"/>
                <a:cs typeface="Times New Roman" panose="02020603050405020304" pitchFamily="18" charset="0"/>
              </a:rPr>
              <a:t>) : Period from 2006 to 2100 (RCP 4.5 and RCP 8.5) </a:t>
            </a:r>
            <a:r>
              <a:rPr lang="en-US" sz="1600" b="1" dirty="0">
                <a:solidFill>
                  <a:prstClr val="black"/>
                </a:solidFill>
                <a:latin typeface="Times New Roman" panose="02020603050405020304" pitchFamily="18" charset="0"/>
                <a:cs typeface="Times New Roman" panose="02020603050405020304" pitchFamily="18" charset="0"/>
              </a:rPr>
              <a:t>with an annually adapted CO2 concentration according to the RCPs :</a:t>
            </a:r>
            <a:endParaRPr lang="en-GB" sz="1600" b="1" dirty="0">
              <a:solidFill>
                <a:prstClr val="black"/>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18A23429-352B-AAE0-113A-5BCA13B11AD6}"/>
              </a:ext>
            </a:extLst>
          </p:cNvPr>
          <p:cNvGrpSpPr/>
          <p:nvPr/>
        </p:nvGrpSpPr>
        <p:grpSpPr>
          <a:xfrm>
            <a:off x="162460" y="957123"/>
            <a:ext cx="11867079" cy="5660435"/>
            <a:chOff x="20702" y="1129394"/>
            <a:chExt cx="11867079" cy="5660435"/>
          </a:xfrm>
        </p:grpSpPr>
        <p:sp>
          <p:nvSpPr>
            <p:cNvPr id="7" name="TextBox 6">
              <a:extLst>
                <a:ext uri="{FF2B5EF4-FFF2-40B4-BE49-F238E27FC236}">
                  <a16:creationId xmlns:a16="http://schemas.microsoft.com/office/drawing/2014/main" id="{A8F6D20E-AF86-AB39-5EA6-1740FBE1F1CA}"/>
                </a:ext>
              </a:extLst>
            </p:cNvPr>
            <p:cNvSpPr txBox="1"/>
            <p:nvPr/>
          </p:nvSpPr>
          <p:spPr>
            <a:xfrm>
              <a:off x="2048966" y="1530825"/>
              <a:ext cx="2445563"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Mean Yield 2020-2040</a:t>
              </a:r>
            </a:p>
          </p:txBody>
        </p:sp>
        <p:sp>
          <p:nvSpPr>
            <p:cNvPr id="8" name="TextBox 7">
              <a:extLst>
                <a:ext uri="{FF2B5EF4-FFF2-40B4-BE49-F238E27FC236}">
                  <a16:creationId xmlns:a16="http://schemas.microsoft.com/office/drawing/2014/main" id="{30A2D00E-1310-07CE-0DCB-4B09FF2588A2}"/>
                </a:ext>
              </a:extLst>
            </p:cNvPr>
            <p:cNvSpPr txBox="1"/>
            <p:nvPr/>
          </p:nvSpPr>
          <p:spPr>
            <a:xfrm>
              <a:off x="5516882" y="1525569"/>
              <a:ext cx="2445563"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Mean Yield 2041-2060</a:t>
              </a:r>
            </a:p>
          </p:txBody>
        </p:sp>
        <p:sp>
          <p:nvSpPr>
            <p:cNvPr id="9" name="TextBox 8">
              <a:extLst>
                <a:ext uri="{FF2B5EF4-FFF2-40B4-BE49-F238E27FC236}">
                  <a16:creationId xmlns:a16="http://schemas.microsoft.com/office/drawing/2014/main" id="{25D6B896-A168-1665-B413-4A1A06E0F0FE}"/>
                </a:ext>
              </a:extLst>
            </p:cNvPr>
            <p:cNvSpPr txBox="1"/>
            <p:nvPr/>
          </p:nvSpPr>
          <p:spPr>
            <a:xfrm>
              <a:off x="9187998" y="1525569"/>
              <a:ext cx="2424376" cy="307777"/>
            </a:xfrm>
            <a:prstGeom prst="rect">
              <a:avLst/>
            </a:prstGeom>
            <a:noFill/>
          </p:spPr>
          <p:txBody>
            <a:bodyPr wrap="square" rtlCol="0">
              <a:spAutoFit/>
            </a:bodyPr>
            <a:lstStyle>
              <a:defPPr>
                <a:defRPr lang="en-US"/>
              </a:defPPr>
              <a:lvl1pPr>
                <a:defRPr sz="1200" b="1" i="1"/>
              </a:lvl1pPr>
            </a:lstStyle>
            <a:p>
              <a:r>
                <a:rPr lang="en-US" sz="1400" i="0" dirty="0">
                  <a:latin typeface="Times New Roman" panose="02020603050405020304" pitchFamily="18" charset="0"/>
                  <a:cs typeface="Times New Roman" panose="02020603050405020304" pitchFamily="18" charset="0"/>
                </a:rPr>
                <a:t>Mean Yield 2080-2100</a:t>
              </a:r>
            </a:p>
          </p:txBody>
        </p:sp>
        <p:sp>
          <p:nvSpPr>
            <p:cNvPr id="10" name="TextBox 9">
              <a:extLst>
                <a:ext uri="{FF2B5EF4-FFF2-40B4-BE49-F238E27FC236}">
                  <a16:creationId xmlns:a16="http://schemas.microsoft.com/office/drawing/2014/main" id="{5DF465D2-4EB4-7BE4-D5B7-71315C4392DF}"/>
                </a:ext>
              </a:extLst>
            </p:cNvPr>
            <p:cNvSpPr txBox="1"/>
            <p:nvPr/>
          </p:nvSpPr>
          <p:spPr>
            <a:xfrm rot="16200000">
              <a:off x="781514" y="2662972"/>
              <a:ext cx="793549" cy="307777"/>
            </a:xfrm>
            <a:prstGeom prst="rect">
              <a:avLst/>
            </a:prstGeom>
            <a:noFill/>
          </p:spPr>
          <p:txBody>
            <a:bodyPr wrap="square" rtlCol="0">
              <a:spAutoFit/>
            </a:bodyPr>
            <a:lstStyle/>
            <a:p>
              <a:r>
                <a:rPr lang="fr-FR" sz="1400" b="1" i="1" dirty="0">
                  <a:latin typeface="Times New Roman" panose="02020603050405020304" pitchFamily="18" charset="0"/>
                  <a:cs typeface="Times New Roman" panose="02020603050405020304" pitchFamily="18" charset="0"/>
                </a:rPr>
                <a:t>RCP 4.5</a:t>
              </a:r>
            </a:p>
          </p:txBody>
        </p:sp>
        <p:sp>
          <p:nvSpPr>
            <p:cNvPr id="11" name="TextBox 10">
              <a:extLst>
                <a:ext uri="{FF2B5EF4-FFF2-40B4-BE49-F238E27FC236}">
                  <a16:creationId xmlns:a16="http://schemas.microsoft.com/office/drawing/2014/main" id="{588BBB83-58EC-E913-C05F-2030D924273D}"/>
                </a:ext>
              </a:extLst>
            </p:cNvPr>
            <p:cNvSpPr txBox="1"/>
            <p:nvPr/>
          </p:nvSpPr>
          <p:spPr>
            <a:xfrm rot="16200000">
              <a:off x="702993" y="4997547"/>
              <a:ext cx="950592" cy="307777"/>
            </a:xfrm>
            <a:prstGeom prst="rect">
              <a:avLst/>
            </a:prstGeom>
            <a:noFill/>
          </p:spPr>
          <p:txBody>
            <a:bodyPr wrap="square" rtlCol="0">
              <a:spAutoFit/>
            </a:bodyPr>
            <a:lstStyle/>
            <a:p>
              <a:r>
                <a:rPr lang="fr-FR" sz="1400" b="1" i="1" dirty="0">
                  <a:latin typeface="Times New Roman" panose="02020603050405020304" pitchFamily="18" charset="0"/>
                  <a:cs typeface="Times New Roman" panose="02020603050405020304" pitchFamily="18" charset="0"/>
                </a:rPr>
                <a:t>RCP 8.5</a:t>
              </a:r>
            </a:p>
          </p:txBody>
        </p:sp>
        <p:pic>
          <p:nvPicPr>
            <p:cNvPr id="5" name="Picture 4">
              <a:extLst>
                <a:ext uri="{FF2B5EF4-FFF2-40B4-BE49-F238E27FC236}">
                  <a16:creationId xmlns:a16="http://schemas.microsoft.com/office/drawing/2014/main" id="{E7B6EC5D-516C-8A0F-118D-6137E918D02A}"/>
                </a:ext>
              </a:extLst>
            </p:cNvPr>
            <p:cNvPicPr>
              <a:picLocks noChangeAspect="1"/>
            </p:cNvPicPr>
            <p:nvPr/>
          </p:nvPicPr>
          <p:blipFill>
            <a:blip r:embed="rId3"/>
            <a:stretch>
              <a:fillRect/>
            </a:stretch>
          </p:blipFill>
          <p:spPr>
            <a:xfrm>
              <a:off x="20702" y="2816860"/>
              <a:ext cx="1077780" cy="2670175"/>
            </a:xfrm>
            <a:prstGeom prst="rect">
              <a:avLst/>
            </a:prstGeom>
          </p:spPr>
        </p:pic>
        <p:pic>
          <p:nvPicPr>
            <p:cNvPr id="12" name="Picture 11">
              <a:extLst>
                <a:ext uri="{FF2B5EF4-FFF2-40B4-BE49-F238E27FC236}">
                  <a16:creationId xmlns:a16="http://schemas.microsoft.com/office/drawing/2014/main" id="{1FFC8AFE-2857-6166-9ADB-D203FD7D01BA}"/>
                </a:ext>
              </a:extLst>
            </p:cNvPr>
            <p:cNvPicPr>
              <a:picLocks noChangeAspect="1"/>
            </p:cNvPicPr>
            <p:nvPr/>
          </p:nvPicPr>
          <p:blipFill>
            <a:blip r:embed="rId4"/>
            <a:stretch>
              <a:fillRect/>
            </a:stretch>
          </p:blipFill>
          <p:spPr>
            <a:xfrm>
              <a:off x="1408377" y="1850782"/>
              <a:ext cx="10479404" cy="4939047"/>
            </a:xfrm>
            <a:prstGeom prst="rect">
              <a:avLst/>
            </a:prstGeom>
          </p:spPr>
        </p:pic>
        <p:sp>
          <p:nvSpPr>
            <p:cNvPr id="13" name="TextBox 12">
              <a:extLst>
                <a:ext uri="{FF2B5EF4-FFF2-40B4-BE49-F238E27FC236}">
                  <a16:creationId xmlns:a16="http://schemas.microsoft.com/office/drawing/2014/main" id="{6AD2CC51-5F9A-3902-5B71-EDBB550DA444}"/>
                </a:ext>
              </a:extLst>
            </p:cNvPr>
            <p:cNvSpPr txBox="1"/>
            <p:nvPr/>
          </p:nvSpPr>
          <p:spPr>
            <a:xfrm>
              <a:off x="3622241" y="1129394"/>
              <a:ext cx="6051675" cy="33855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Spatial yield Variation  ‘Winter wheat (soft and durum wheat)’ </a:t>
              </a:r>
            </a:p>
          </p:txBody>
        </p:sp>
      </p:grpSp>
    </p:spTree>
    <p:extLst>
      <p:ext uri="{BB962C8B-B14F-4D97-AF65-F5344CB8AC3E}">
        <p14:creationId xmlns:p14="http://schemas.microsoft.com/office/powerpoint/2010/main" val="25161935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4404</TotalTime>
  <Words>553</Words>
  <Application>Microsoft Macintosh PowerPoint</Application>
  <PresentationFormat>Widescreen</PresentationFormat>
  <Paragraphs>67</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Assessing the CO2 fertilization effect on cereal yield in Morocco using the CARAIB dynamic vegetation model driven by Med-CORDEX projections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Simulating crop yields in Morocco using the CARAIB dynamic vegetation model driven by WorldClim and interpolated anomalies from Climate Research Unit</dc:title>
  <dc:subject/>
  <dc:creator>Iliass LOUDIYI</dc:creator>
  <cp:keywords/>
  <dc:description/>
  <cp:lastModifiedBy>Loudiyi Iliass</cp:lastModifiedBy>
  <cp:revision>164</cp:revision>
  <dcterms:created xsi:type="dcterms:W3CDTF">2020-04-29T09:50:18Z</dcterms:created>
  <dcterms:modified xsi:type="dcterms:W3CDTF">2022-05-21T16:13:33Z</dcterms:modified>
  <cp:category/>
</cp:coreProperties>
</file>