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69" r:id="rId3"/>
    <p:sldId id="271" r:id="rId4"/>
    <p:sldId id="270" r:id="rId5"/>
    <p:sldId id="274" r:id="rId6"/>
    <p:sldId id="272" r:id="rId7"/>
    <p:sldId id="275" r:id="rId8"/>
    <p:sldId id="27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6197"/>
  </p:normalViewPr>
  <p:slideViewPr>
    <p:cSldViewPr snapToGrid="0" snapToObjects="1" showGuides="1">
      <p:cViewPr varScale="1">
        <p:scale>
          <a:sx n="93" d="100"/>
          <a:sy n="93" d="100"/>
        </p:scale>
        <p:origin x="208" y="65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73CE1C-0228-FA45-8E67-30DCA2850623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8075BCDD-1BF7-984B-AC8E-669CA8D098F1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sz="2800" dirty="0"/>
            <a:t>Catchments Lumped/ Conceptual / Deterministic</a:t>
          </a:r>
        </a:p>
      </dgm:t>
    </dgm:pt>
    <dgm:pt modelId="{58C1FC95-3FEF-0149-9EEF-9A1F2D0AACF6}" type="parTrans" cxnId="{AAE32236-BD58-C548-ABA3-EB657FA7F600}">
      <dgm:prSet/>
      <dgm:spPr/>
      <dgm:t>
        <a:bodyPr/>
        <a:lstStyle/>
        <a:p>
          <a:endParaRPr lang="en-US" sz="2000"/>
        </a:p>
      </dgm:t>
    </dgm:pt>
    <dgm:pt modelId="{D27705B9-899A-3D4B-B4EB-5E6F84751F09}" type="sibTrans" cxnId="{AAE32236-BD58-C548-ABA3-EB657FA7F600}">
      <dgm:prSet/>
      <dgm:spPr/>
      <dgm:t>
        <a:bodyPr/>
        <a:lstStyle/>
        <a:p>
          <a:endParaRPr lang="en-US" sz="2000"/>
        </a:p>
      </dgm:t>
    </dgm:pt>
    <dgm:pt modelId="{76C5B943-E7D5-A449-9B71-8FF8224372B7}">
      <dgm:prSet phldrT="[Text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en-US" sz="2800" dirty="0"/>
            <a:t>River Basins &amp; Continental Distributed/ Physically-based/ Probabilistic</a:t>
          </a:r>
        </a:p>
      </dgm:t>
    </dgm:pt>
    <dgm:pt modelId="{7B6C7C22-434A-A848-99A9-44F0190F5A7D}" type="parTrans" cxnId="{17635941-6187-4348-B46E-15BBCA54A75E}">
      <dgm:prSet/>
      <dgm:spPr/>
      <dgm:t>
        <a:bodyPr/>
        <a:lstStyle/>
        <a:p>
          <a:endParaRPr lang="en-US" sz="2000"/>
        </a:p>
      </dgm:t>
    </dgm:pt>
    <dgm:pt modelId="{F5A879CC-A278-9747-AA97-E3F5D3D42727}" type="sibTrans" cxnId="{17635941-6187-4348-B46E-15BBCA54A75E}">
      <dgm:prSet/>
      <dgm:spPr/>
      <dgm:t>
        <a:bodyPr/>
        <a:lstStyle/>
        <a:p>
          <a:endParaRPr lang="en-US" sz="2000"/>
        </a:p>
      </dgm:t>
    </dgm:pt>
    <dgm:pt modelId="{AF1AF96C-FA27-B740-8544-081884F73EAC}" type="pres">
      <dgm:prSet presAssocID="{4873CE1C-0228-FA45-8E67-30DCA2850623}" presName="Name0" presStyleCnt="0">
        <dgm:presLayoutVars>
          <dgm:dir/>
          <dgm:animLvl val="lvl"/>
          <dgm:resizeHandles val="exact"/>
        </dgm:presLayoutVars>
      </dgm:prSet>
      <dgm:spPr/>
    </dgm:pt>
    <dgm:pt modelId="{01B91735-3CD7-5644-8F03-C7AD407CF2F2}" type="pres">
      <dgm:prSet presAssocID="{8075BCDD-1BF7-984B-AC8E-669CA8D098F1}" presName="parTxOnly" presStyleLbl="node1" presStyleIdx="0" presStyleCnt="2" custScaleX="118013" custScaleY="144992">
        <dgm:presLayoutVars>
          <dgm:chMax val="0"/>
          <dgm:chPref val="0"/>
          <dgm:bulletEnabled val="1"/>
        </dgm:presLayoutVars>
      </dgm:prSet>
      <dgm:spPr/>
    </dgm:pt>
    <dgm:pt modelId="{7EC49D37-58ED-6041-A1CE-B6F748A5EB7C}" type="pres">
      <dgm:prSet presAssocID="{D27705B9-899A-3D4B-B4EB-5E6F84751F09}" presName="parTxOnlySpace" presStyleCnt="0"/>
      <dgm:spPr/>
    </dgm:pt>
    <dgm:pt modelId="{6BA51E30-EE71-714A-B210-56C643CF92C9}" type="pres">
      <dgm:prSet presAssocID="{76C5B943-E7D5-A449-9B71-8FF8224372B7}" presName="parTxOnly" presStyleLbl="node1" presStyleIdx="1" presStyleCnt="2" custScaleX="125887" custScaleY="144992">
        <dgm:presLayoutVars>
          <dgm:chMax val="0"/>
          <dgm:chPref val="0"/>
          <dgm:bulletEnabled val="1"/>
        </dgm:presLayoutVars>
      </dgm:prSet>
      <dgm:spPr/>
    </dgm:pt>
  </dgm:ptLst>
  <dgm:cxnLst>
    <dgm:cxn modelId="{AAE32236-BD58-C548-ABA3-EB657FA7F600}" srcId="{4873CE1C-0228-FA45-8E67-30DCA2850623}" destId="{8075BCDD-1BF7-984B-AC8E-669CA8D098F1}" srcOrd="0" destOrd="0" parTransId="{58C1FC95-3FEF-0149-9EEF-9A1F2D0AACF6}" sibTransId="{D27705B9-899A-3D4B-B4EB-5E6F84751F09}"/>
    <dgm:cxn modelId="{17635941-6187-4348-B46E-15BBCA54A75E}" srcId="{4873CE1C-0228-FA45-8E67-30DCA2850623}" destId="{76C5B943-E7D5-A449-9B71-8FF8224372B7}" srcOrd="1" destOrd="0" parTransId="{7B6C7C22-434A-A848-99A9-44F0190F5A7D}" sibTransId="{F5A879CC-A278-9747-AA97-E3F5D3D42727}"/>
    <dgm:cxn modelId="{E7656C52-F02A-9447-A045-FACE1046F13C}" type="presOf" srcId="{76C5B943-E7D5-A449-9B71-8FF8224372B7}" destId="{6BA51E30-EE71-714A-B210-56C643CF92C9}" srcOrd="0" destOrd="0" presId="urn:microsoft.com/office/officeart/2005/8/layout/chevron1"/>
    <dgm:cxn modelId="{CEB2C58F-84D4-3B4F-9357-939A1E3B9B3F}" type="presOf" srcId="{8075BCDD-1BF7-984B-AC8E-669CA8D098F1}" destId="{01B91735-3CD7-5644-8F03-C7AD407CF2F2}" srcOrd="0" destOrd="0" presId="urn:microsoft.com/office/officeart/2005/8/layout/chevron1"/>
    <dgm:cxn modelId="{C8A6A2CF-8893-4C46-8D4B-37D3C040CE5A}" type="presOf" srcId="{4873CE1C-0228-FA45-8E67-30DCA2850623}" destId="{AF1AF96C-FA27-B740-8544-081884F73EAC}" srcOrd="0" destOrd="0" presId="urn:microsoft.com/office/officeart/2005/8/layout/chevron1"/>
    <dgm:cxn modelId="{EFC981F9-A11A-684B-BE94-D1AC08CFF0FC}" type="presParOf" srcId="{AF1AF96C-FA27-B740-8544-081884F73EAC}" destId="{01B91735-3CD7-5644-8F03-C7AD407CF2F2}" srcOrd="0" destOrd="0" presId="urn:microsoft.com/office/officeart/2005/8/layout/chevron1"/>
    <dgm:cxn modelId="{7F84D539-7EAF-1A49-8FB2-B89B95652A39}" type="presParOf" srcId="{AF1AF96C-FA27-B740-8544-081884F73EAC}" destId="{7EC49D37-58ED-6041-A1CE-B6F748A5EB7C}" srcOrd="1" destOrd="0" presId="urn:microsoft.com/office/officeart/2005/8/layout/chevron1"/>
    <dgm:cxn modelId="{8E02FE64-5260-D841-A0FC-DBB4C7B3342B}" type="presParOf" srcId="{AF1AF96C-FA27-B740-8544-081884F73EAC}" destId="{6BA51E30-EE71-714A-B210-56C643CF92C9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D81BAD-D9F0-234C-8471-275BAE9B4938}" type="doc">
      <dgm:prSet loTypeId="urn:microsoft.com/office/officeart/2008/layout/NameandTitleOrganizationalChar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3E23AA-087D-1646-A4BD-48F39D388D34}">
      <dgm:prSet phldrT="[Text]"/>
      <dgm:spPr/>
      <dgm:t>
        <a:bodyPr/>
        <a:lstStyle/>
        <a:p>
          <a:r>
            <a:rPr lang="en-US" dirty="0"/>
            <a:t>REA</a:t>
          </a:r>
        </a:p>
      </dgm:t>
    </dgm:pt>
    <dgm:pt modelId="{DB237BC9-5F59-E244-A740-E1996A8A1748}" type="parTrans" cxnId="{42D52009-399B-2645-87F7-B7D5E8B23E5F}">
      <dgm:prSet/>
      <dgm:spPr/>
      <dgm:t>
        <a:bodyPr/>
        <a:lstStyle/>
        <a:p>
          <a:endParaRPr lang="en-US"/>
        </a:p>
      </dgm:t>
    </dgm:pt>
    <dgm:pt modelId="{0E448E52-0CBA-874C-88D2-9602EA15497E}" type="sibTrans" cxnId="{42D52009-399B-2645-87F7-B7D5E8B23E5F}">
      <dgm:prSet/>
      <dgm:spPr/>
      <dgm:t>
        <a:bodyPr/>
        <a:lstStyle/>
        <a:p>
          <a:r>
            <a:rPr lang="en-US" dirty="0"/>
            <a:t>Wood et al., 1988</a:t>
          </a:r>
        </a:p>
      </dgm:t>
    </dgm:pt>
    <dgm:pt modelId="{B754686B-0451-E446-ABD0-F011359FA6AF}">
      <dgm:prSet phldrT="[Text]"/>
      <dgm:spPr/>
      <dgm:t>
        <a:bodyPr/>
        <a:lstStyle/>
        <a:p>
          <a:r>
            <a:rPr lang="en-US" dirty="0"/>
            <a:t>TOPMODEL</a:t>
          </a:r>
        </a:p>
      </dgm:t>
    </dgm:pt>
    <dgm:pt modelId="{E96B3CF2-D419-A24E-BAF9-23E0DA3FD39C}" type="parTrans" cxnId="{EE939A5C-8B35-9C49-853D-E9307D169EA4}">
      <dgm:prSet/>
      <dgm:spPr/>
      <dgm:t>
        <a:bodyPr/>
        <a:lstStyle/>
        <a:p>
          <a:endParaRPr lang="en-US"/>
        </a:p>
      </dgm:t>
    </dgm:pt>
    <dgm:pt modelId="{BD5A3151-E1C0-2F40-A32A-7409D97D1F12}" type="sibTrans" cxnId="{EE939A5C-8B35-9C49-853D-E9307D169EA4}">
      <dgm:prSet/>
      <dgm:spPr/>
      <dgm:t>
        <a:bodyPr/>
        <a:lstStyle/>
        <a:p>
          <a:r>
            <a:rPr lang="en-US" dirty="0"/>
            <a:t>Sivapalan et al., 1988 </a:t>
          </a:r>
        </a:p>
      </dgm:t>
    </dgm:pt>
    <dgm:pt modelId="{C2BB6C40-98B4-4E40-8BD3-719D00FC6A6D}">
      <dgm:prSet phldrT="[Text]"/>
      <dgm:spPr/>
      <dgm:t>
        <a:bodyPr/>
        <a:lstStyle/>
        <a:p>
          <a:r>
            <a:rPr lang="en-US" dirty="0"/>
            <a:t>TOPLATS</a:t>
          </a:r>
        </a:p>
      </dgm:t>
    </dgm:pt>
    <dgm:pt modelId="{1BE83702-E8F9-2E4A-854B-4685FA6CD8D9}" type="parTrans" cxnId="{6EA5D62B-EE25-D540-9A56-4598C57E31CC}">
      <dgm:prSet/>
      <dgm:spPr/>
      <dgm:t>
        <a:bodyPr/>
        <a:lstStyle/>
        <a:p>
          <a:endParaRPr lang="en-US"/>
        </a:p>
      </dgm:t>
    </dgm:pt>
    <dgm:pt modelId="{50B43D8D-5BF6-3244-9F33-67F95C5D016F}" type="sibTrans" cxnId="{6EA5D62B-EE25-D540-9A56-4598C57E31CC}">
      <dgm:prSet/>
      <dgm:spPr/>
      <dgm:t>
        <a:bodyPr/>
        <a:lstStyle/>
        <a:p>
          <a:r>
            <a:rPr lang="en-US" dirty="0" err="1"/>
            <a:t>Famigleitti</a:t>
          </a:r>
          <a:r>
            <a:rPr lang="en-US" dirty="0"/>
            <a:t>, Peters-Lidard, Pauwels, Crow, </a:t>
          </a:r>
          <a:r>
            <a:rPr lang="en-US" dirty="0" err="1"/>
            <a:t>Goteti</a:t>
          </a:r>
          <a:endParaRPr lang="en-US" dirty="0"/>
        </a:p>
      </dgm:t>
    </dgm:pt>
    <dgm:pt modelId="{A53B2E8A-5AFF-514D-A784-190FA58ECD84}">
      <dgm:prSet phldrT="[Text]"/>
      <dgm:spPr/>
      <dgm:t>
        <a:bodyPr/>
        <a:lstStyle/>
        <a:p>
          <a:r>
            <a:rPr lang="en-US" dirty="0"/>
            <a:t>VIC</a:t>
          </a:r>
        </a:p>
      </dgm:t>
    </dgm:pt>
    <dgm:pt modelId="{D84225C7-BE28-8848-9D6F-2BFBD44DAE35}" type="parTrans" cxnId="{D90D1EC7-935D-7F49-A440-26C2812D09B1}">
      <dgm:prSet/>
      <dgm:spPr/>
      <dgm:t>
        <a:bodyPr/>
        <a:lstStyle/>
        <a:p>
          <a:endParaRPr lang="en-US"/>
        </a:p>
      </dgm:t>
    </dgm:pt>
    <dgm:pt modelId="{6B7F35EA-1215-F140-A254-AD802A9D95AA}" type="sibTrans" cxnId="{D90D1EC7-935D-7F49-A440-26C2812D09B1}">
      <dgm:prSet/>
      <dgm:spPr/>
      <dgm:t>
        <a:bodyPr/>
        <a:lstStyle/>
        <a:p>
          <a:r>
            <a:rPr lang="en-US" dirty="0"/>
            <a:t>Liang et al., 1994</a:t>
          </a:r>
        </a:p>
      </dgm:t>
    </dgm:pt>
    <dgm:pt modelId="{DA312918-59E8-DC4C-AE90-182ACC610460}">
      <dgm:prSet phldrT="[Text]"/>
      <dgm:spPr/>
      <dgm:t>
        <a:bodyPr/>
        <a:lstStyle/>
        <a:p>
          <a:r>
            <a:rPr lang="en-US" dirty="0"/>
            <a:t>VIC-3L</a:t>
          </a:r>
        </a:p>
      </dgm:t>
    </dgm:pt>
    <dgm:pt modelId="{ABE58AED-64A6-7246-811F-1CD9749A70DD}" type="parTrans" cxnId="{BB6659C9-CBF9-AE45-A68D-F3C3400E6EC4}">
      <dgm:prSet/>
      <dgm:spPr/>
      <dgm:t>
        <a:bodyPr/>
        <a:lstStyle/>
        <a:p>
          <a:endParaRPr lang="en-US"/>
        </a:p>
      </dgm:t>
    </dgm:pt>
    <dgm:pt modelId="{55424489-950A-AB47-A04C-347774182497}" type="sibTrans" cxnId="{BB6659C9-CBF9-AE45-A68D-F3C3400E6EC4}">
      <dgm:prSet/>
      <dgm:spPr/>
      <dgm:t>
        <a:bodyPr/>
        <a:lstStyle/>
        <a:p>
          <a:r>
            <a:rPr lang="en-US" dirty="0"/>
            <a:t>Liang, Pan, </a:t>
          </a:r>
          <a:r>
            <a:rPr lang="en-US" dirty="0" err="1"/>
            <a:t>Lettenmaier</a:t>
          </a:r>
          <a:r>
            <a:rPr lang="en-US" dirty="0"/>
            <a:t>, A Wood, </a:t>
          </a:r>
          <a:r>
            <a:rPr lang="en-US" dirty="0" err="1"/>
            <a:t>Nijssen</a:t>
          </a:r>
          <a:endParaRPr lang="en-US" dirty="0"/>
        </a:p>
      </dgm:t>
    </dgm:pt>
    <dgm:pt modelId="{E4791674-70FD-D649-9608-7DCE60D4857C}">
      <dgm:prSet phldrT="[Text]"/>
      <dgm:spPr/>
      <dgm:t>
        <a:bodyPr/>
        <a:lstStyle/>
        <a:p>
          <a:r>
            <a:rPr lang="en-US" dirty="0" err="1"/>
            <a:t>HydroBlocks</a:t>
          </a:r>
          <a:endParaRPr lang="en-US" dirty="0"/>
        </a:p>
      </dgm:t>
    </dgm:pt>
    <dgm:pt modelId="{814C42C7-CADD-F543-B71E-3C479B721207}" type="parTrans" cxnId="{40467307-6A26-F047-8361-F424D10AF557}">
      <dgm:prSet/>
      <dgm:spPr/>
      <dgm:t>
        <a:bodyPr/>
        <a:lstStyle/>
        <a:p>
          <a:endParaRPr lang="en-US"/>
        </a:p>
      </dgm:t>
    </dgm:pt>
    <dgm:pt modelId="{B2FFA432-8E3B-6E46-B017-651B5F3763E2}" type="sibTrans" cxnId="{40467307-6A26-F047-8361-F424D10AF557}">
      <dgm:prSet/>
      <dgm:spPr/>
      <dgm:t>
        <a:bodyPr/>
        <a:lstStyle/>
        <a:p>
          <a:r>
            <a:rPr lang="en-US" dirty="0"/>
            <a:t>Chaney, </a:t>
          </a:r>
          <a:r>
            <a:rPr lang="en-US" dirty="0" err="1"/>
            <a:t>Vergopolan</a:t>
          </a:r>
          <a:endParaRPr lang="en-US" dirty="0"/>
        </a:p>
      </dgm:t>
    </dgm:pt>
    <dgm:pt modelId="{E7B26970-7C16-BA4F-BCCB-9948C167135D}" type="pres">
      <dgm:prSet presAssocID="{20D81BAD-D9F0-234C-8471-275BAE9B49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63D18AE-A744-AB4F-B800-5C3B252B46C9}" type="pres">
      <dgm:prSet presAssocID="{933E23AA-087D-1646-A4BD-48F39D388D34}" presName="hierRoot1" presStyleCnt="0">
        <dgm:presLayoutVars>
          <dgm:hierBranch val="init"/>
        </dgm:presLayoutVars>
      </dgm:prSet>
      <dgm:spPr/>
    </dgm:pt>
    <dgm:pt modelId="{864A50CA-B273-0A4E-A287-60355962A708}" type="pres">
      <dgm:prSet presAssocID="{933E23AA-087D-1646-A4BD-48F39D388D34}" presName="rootComposite1" presStyleCnt="0"/>
      <dgm:spPr/>
    </dgm:pt>
    <dgm:pt modelId="{93150D37-D760-C04A-80A7-C21F534CF2B9}" type="pres">
      <dgm:prSet presAssocID="{933E23AA-087D-1646-A4BD-48F39D388D34}" presName="rootText1" presStyleLbl="node0" presStyleIdx="0" presStyleCnt="1">
        <dgm:presLayoutVars>
          <dgm:chMax/>
          <dgm:chPref val="3"/>
        </dgm:presLayoutVars>
      </dgm:prSet>
      <dgm:spPr/>
    </dgm:pt>
    <dgm:pt modelId="{AD46196D-3343-D34B-8334-617B9229F659}" type="pres">
      <dgm:prSet presAssocID="{933E23AA-087D-1646-A4BD-48F39D388D34}" presName="titleText1" presStyleLbl="fgAcc0" presStyleIdx="0" presStyleCnt="1">
        <dgm:presLayoutVars>
          <dgm:chMax val="0"/>
          <dgm:chPref val="0"/>
        </dgm:presLayoutVars>
      </dgm:prSet>
      <dgm:spPr/>
    </dgm:pt>
    <dgm:pt modelId="{251B659C-41A6-6E49-B614-E69E307E93D8}" type="pres">
      <dgm:prSet presAssocID="{933E23AA-087D-1646-A4BD-48F39D388D34}" presName="rootConnector1" presStyleLbl="node1" presStyleIdx="0" presStyleCnt="5"/>
      <dgm:spPr/>
    </dgm:pt>
    <dgm:pt modelId="{BFA162B9-A8D4-2147-A7B4-A0F78376447F}" type="pres">
      <dgm:prSet presAssocID="{933E23AA-087D-1646-A4BD-48F39D388D34}" presName="hierChild2" presStyleCnt="0"/>
      <dgm:spPr/>
    </dgm:pt>
    <dgm:pt modelId="{832EBFFF-1A82-9545-A13B-74B212F23098}" type="pres">
      <dgm:prSet presAssocID="{E96B3CF2-D419-A24E-BAF9-23E0DA3FD39C}" presName="Name37" presStyleLbl="parChTrans1D2" presStyleIdx="0" presStyleCnt="2"/>
      <dgm:spPr/>
    </dgm:pt>
    <dgm:pt modelId="{F09B0176-CD2D-8848-AD15-B1AB6542D892}" type="pres">
      <dgm:prSet presAssocID="{B754686B-0451-E446-ABD0-F011359FA6AF}" presName="hierRoot2" presStyleCnt="0">
        <dgm:presLayoutVars>
          <dgm:hierBranch val="init"/>
        </dgm:presLayoutVars>
      </dgm:prSet>
      <dgm:spPr/>
    </dgm:pt>
    <dgm:pt modelId="{A7735725-C843-0247-AEFE-6A1E93193F3C}" type="pres">
      <dgm:prSet presAssocID="{B754686B-0451-E446-ABD0-F011359FA6AF}" presName="rootComposite" presStyleCnt="0"/>
      <dgm:spPr/>
    </dgm:pt>
    <dgm:pt modelId="{06A22F52-497E-1F48-A62B-80CE96FD03CC}" type="pres">
      <dgm:prSet presAssocID="{B754686B-0451-E446-ABD0-F011359FA6AF}" presName="rootText" presStyleLbl="node1" presStyleIdx="0" presStyleCnt="5">
        <dgm:presLayoutVars>
          <dgm:chMax/>
          <dgm:chPref val="3"/>
        </dgm:presLayoutVars>
      </dgm:prSet>
      <dgm:spPr/>
    </dgm:pt>
    <dgm:pt modelId="{6AB0849A-1809-A943-9791-4964CE22DFEB}" type="pres">
      <dgm:prSet presAssocID="{B754686B-0451-E446-ABD0-F011359FA6AF}" presName="titleText2" presStyleLbl="fgAcc1" presStyleIdx="0" presStyleCnt="5">
        <dgm:presLayoutVars>
          <dgm:chMax val="0"/>
          <dgm:chPref val="0"/>
        </dgm:presLayoutVars>
      </dgm:prSet>
      <dgm:spPr/>
    </dgm:pt>
    <dgm:pt modelId="{F669651E-213C-8442-BED6-E9F5CC4904EE}" type="pres">
      <dgm:prSet presAssocID="{B754686B-0451-E446-ABD0-F011359FA6AF}" presName="rootConnector" presStyleLbl="node2" presStyleIdx="0" presStyleCnt="0"/>
      <dgm:spPr/>
    </dgm:pt>
    <dgm:pt modelId="{9DC0B71A-8AAF-D44C-AB59-A28103C2CD00}" type="pres">
      <dgm:prSet presAssocID="{B754686B-0451-E446-ABD0-F011359FA6AF}" presName="hierChild4" presStyleCnt="0"/>
      <dgm:spPr/>
    </dgm:pt>
    <dgm:pt modelId="{161FFFD0-FD69-1241-9937-2DF5424BC019}" type="pres">
      <dgm:prSet presAssocID="{1BE83702-E8F9-2E4A-854B-4685FA6CD8D9}" presName="Name37" presStyleLbl="parChTrans1D3" presStyleIdx="0" presStyleCnt="3"/>
      <dgm:spPr/>
    </dgm:pt>
    <dgm:pt modelId="{D00C8A32-0678-4847-99AA-E1151B2EB0B1}" type="pres">
      <dgm:prSet presAssocID="{C2BB6C40-98B4-4E40-8BD3-719D00FC6A6D}" presName="hierRoot2" presStyleCnt="0">
        <dgm:presLayoutVars>
          <dgm:hierBranch val="init"/>
        </dgm:presLayoutVars>
      </dgm:prSet>
      <dgm:spPr/>
    </dgm:pt>
    <dgm:pt modelId="{D59D604F-A745-BF49-8470-D46F7A28D078}" type="pres">
      <dgm:prSet presAssocID="{C2BB6C40-98B4-4E40-8BD3-719D00FC6A6D}" presName="rootComposite" presStyleCnt="0"/>
      <dgm:spPr/>
    </dgm:pt>
    <dgm:pt modelId="{C815C43D-3388-B046-A5E1-5737F1E62BDE}" type="pres">
      <dgm:prSet presAssocID="{C2BB6C40-98B4-4E40-8BD3-719D00FC6A6D}" presName="rootText" presStyleLbl="node1" presStyleIdx="1" presStyleCnt="5">
        <dgm:presLayoutVars>
          <dgm:chMax/>
          <dgm:chPref val="3"/>
        </dgm:presLayoutVars>
      </dgm:prSet>
      <dgm:spPr/>
    </dgm:pt>
    <dgm:pt modelId="{B1ECEF7C-EF3F-0741-984D-C802E382ECEF}" type="pres">
      <dgm:prSet presAssocID="{C2BB6C40-98B4-4E40-8BD3-719D00FC6A6D}" presName="titleText2" presStyleLbl="fgAcc1" presStyleIdx="1" presStyleCnt="5">
        <dgm:presLayoutVars>
          <dgm:chMax val="0"/>
          <dgm:chPref val="0"/>
        </dgm:presLayoutVars>
      </dgm:prSet>
      <dgm:spPr/>
    </dgm:pt>
    <dgm:pt modelId="{E281DE8B-AFE1-E043-80D0-DC7C25EDDA08}" type="pres">
      <dgm:prSet presAssocID="{C2BB6C40-98B4-4E40-8BD3-719D00FC6A6D}" presName="rootConnector" presStyleLbl="node3" presStyleIdx="0" presStyleCnt="0"/>
      <dgm:spPr/>
    </dgm:pt>
    <dgm:pt modelId="{00327965-D9D2-2C4D-912E-20E0A2A3FB29}" type="pres">
      <dgm:prSet presAssocID="{C2BB6C40-98B4-4E40-8BD3-719D00FC6A6D}" presName="hierChild4" presStyleCnt="0"/>
      <dgm:spPr/>
    </dgm:pt>
    <dgm:pt modelId="{A379D730-BA6B-3A45-92FA-DFD864EFC664}" type="pres">
      <dgm:prSet presAssocID="{C2BB6C40-98B4-4E40-8BD3-719D00FC6A6D}" presName="hierChild5" presStyleCnt="0"/>
      <dgm:spPr/>
    </dgm:pt>
    <dgm:pt modelId="{7B0D2163-B325-2B40-A3EA-3FDD06B6891F}" type="pres">
      <dgm:prSet presAssocID="{814C42C7-CADD-F543-B71E-3C479B721207}" presName="Name37" presStyleLbl="parChTrans1D3" presStyleIdx="1" presStyleCnt="3"/>
      <dgm:spPr/>
    </dgm:pt>
    <dgm:pt modelId="{F375C501-8B19-404A-9799-466569D12DE9}" type="pres">
      <dgm:prSet presAssocID="{E4791674-70FD-D649-9608-7DCE60D4857C}" presName="hierRoot2" presStyleCnt="0">
        <dgm:presLayoutVars>
          <dgm:hierBranch val="init"/>
        </dgm:presLayoutVars>
      </dgm:prSet>
      <dgm:spPr/>
    </dgm:pt>
    <dgm:pt modelId="{B7ECF964-A7CC-5345-ACC6-1C74AEEF30BC}" type="pres">
      <dgm:prSet presAssocID="{E4791674-70FD-D649-9608-7DCE60D4857C}" presName="rootComposite" presStyleCnt="0"/>
      <dgm:spPr/>
    </dgm:pt>
    <dgm:pt modelId="{BA47E2C5-F2CF-7947-88B1-8804755E0143}" type="pres">
      <dgm:prSet presAssocID="{E4791674-70FD-D649-9608-7DCE60D4857C}" presName="rootText" presStyleLbl="node1" presStyleIdx="2" presStyleCnt="5">
        <dgm:presLayoutVars>
          <dgm:chMax/>
          <dgm:chPref val="3"/>
        </dgm:presLayoutVars>
      </dgm:prSet>
      <dgm:spPr/>
    </dgm:pt>
    <dgm:pt modelId="{92A8BD53-4353-D646-9554-8517155317CC}" type="pres">
      <dgm:prSet presAssocID="{E4791674-70FD-D649-9608-7DCE60D4857C}" presName="titleText2" presStyleLbl="fgAcc1" presStyleIdx="2" presStyleCnt="5">
        <dgm:presLayoutVars>
          <dgm:chMax val="0"/>
          <dgm:chPref val="0"/>
        </dgm:presLayoutVars>
      </dgm:prSet>
      <dgm:spPr/>
    </dgm:pt>
    <dgm:pt modelId="{B69C6196-27FA-CE42-A1B6-7864490F8FEA}" type="pres">
      <dgm:prSet presAssocID="{E4791674-70FD-D649-9608-7DCE60D4857C}" presName="rootConnector" presStyleLbl="node3" presStyleIdx="0" presStyleCnt="0"/>
      <dgm:spPr/>
    </dgm:pt>
    <dgm:pt modelId="{E415E267-EB0A-5A49-A92D-05C4264C67CE}" type="pres">
      <dgm:prSet presAssocID="{E4791674-70FD-D649-9608-7DCE60D4857C}" presName="hierChild4" presStyleCnt="0"/>
      <dgm:spPr/>
    </dgm:pt>
    <dgm:pt modelId="{99039369-144F-AD45-8114-2A0DEFE0D878}" type="pres">
      <dgm:prSet presAssocID="{E4791674-70FD-D649-9608-7DCE60D4857C}" presName="hierChild5" presStyleCnt="0"/>
      <dgm:spPr/>
    </dgm:pt>
    <dgm:pt modelId="{A3496BD5-309F-0743-9F18-C595DD6487D0}" type="pres">
      <dgm:prSet presAssocID="{B754686B-0451-E446-ABD0-F011359FA6AF}" presName="hierChild5" presStyleCnt="0"/>
      <dgm:spPr/>
    </dgm:pt>
    <dgm:pt modelId="{5C0E7034-39CD-9046-BB7F-FC6353027B6B}" type="pres">
      <dgm:prSet presAssocID="{D84225C7-BE28-8848-9D6F-2BFBD44DAE35}" presName="Name37" presStyleLbl="parChTrans1D2" presStyleIdx="1" presStyleCnt="2"/>
      <dgm:spPr/>
    </dgm:pt>
    <dgm:pt modelId="{E06B46A4-60E6-6440-B9C5-D4ECA9D8D0C8}" type="pres">
      <dgm:prSet presAssocID="{A53B2E8A-5AFF-514D-A784-190FA58ECD84}" presName="hierRoot2" presStyleCnt="0">
        <dgm:presLayoutVars>
          <dgm:hierBranch val="init"/>
        </dgm:presLayoutVars>
      </dgm:prSet>
      <dgm:spPr/>
    </dgm:pt>
    <dgm:pt modelId="{CF0D50DA-D41B-AD40-B6E0-C9FC86CEFA37}" type="pres">
      <dgm:prSet presAssocID="{A53B2E8A-5AFF-514D-A784-190FA58ECD84}" presName="rootComposite" presStyleCnt="0"/>
      <dgm:spPr/>
    </dgm:pt>
    <dgm:pt modelId="{4D611FD0-EA5F-2A47-AC95-5509DACA02AF}" type="pres">
      <dgm:prSet presAssocID="{A53B2E8A-5AFF-514D-A784-190FA58ECD84}" presName="rootText" presStyleLbl="node1" presStyleIdx="3" presStyleCnt="5">
        <dgm:presLayoutVars>
          <dgm:chMax/>
          <dgm:chPref val="3"/>
        </dgm:presLayoutVars>
      </dgm:prSet>
      <dgm:spPr/>
    </dgm:pt>
    <dgm:pt modelId="{0B42ED3C-0BB3-FD4D-88B5-3E7DDEDCA548}" type="pres">
      <dgm:prSet presAssocID="{A53B2E8A-5AFF-514D-A784-190FA58ECD84}" presName="titleText2" presStyleLbl="fgAcc1" presStyleIdx="3" presStyleCnt="5">
        <dgm:presLayoutVars>
          <dgm:chMax val="0"/>
          <dgm:chPref val="0"/>
        </dgm:presLayoutVars>
      </dgm:prSet>
      <dgm:spPr/>
    </dgm:pt>
    <dgm:pt modelId="{1AA585AE-BCFD-B649-BAE9-6C569388DD04}" type="pres">
      <dgm:prSet presAssocID="{A53B2E8A-5AFF-514D-A784-190FA58ECD84}" presName="rootConnector" presStyleLbl="node2" presStyleIdx="0" presStyleCnt="0"/>
      <dgm:spPr/>
    </dgm:pt>
    <dgm:pt modelId="{99986FF8-835A-1145-A110-2EE45F1CBD0C}" type="pres">
      <dgm:prSet presAssocID="{A53B2E8A-5AFF-514D-A784-190FA58ECD84}" presName="hierChild4" presStyleCnt="0"/>
      <dgm:spPr/>
    </dgm:pt>
    <dgm:pt modelId="{9428B7C1-DAB6-2444-B63F-8A7D245157FD}" type="pres">
      <dgm:prSet presAssocID="{ABE58AED-64A6-7246-811F-1CD9749A70DD}" presName="Name37" presStyleLbl="parChTrans1D3" presStyleIdx="2" presStyleCnt="3"/>
      <dgm:spPr/>
    </dgm:pt>
    <dgm:pt modelId="{9627DB7D-9A83-984E-BEA8-497149F5B4E5}" type="pres">
      <dgm:prSet presAssocID="{DA312918-59E8-DC4C-AE90-182ACC610460}" presName="hierRoot2" presStyleCnt="0">
        <dgm:presLayoutVars>
          <dgm:hierBranch val="init"/>
        </dgm:presLayoutVars>
      </dgm:prSet>
      <dgm:spPr/>
    </dgm:pt>
    <dgm:pt modelId="{1C2DB7E0-4DB6-0C4D-AC57-99342C0184D4}" type="pres">
      <dgm:prSet presAssocID="{DA312918-59E8-DC4C-AE90-182ACC610460}" presName="rootComposite" presStyleCnt="0"/>
      <dgm:spPr/>
    </dgm:pt>
    <dgm:pt modelId="{5520E701-9E38-924F-B900-AE2AB3649129}" type="pres">
      <dgm:prSet presAssocID="{DA312918-59E8-DC4C-AE90-182ACC610460}" presName="rootText" presStyleLbl="node1" presStyleIdx="4" presStyleCnt="5">
        <dgm:presLayoutVars>
          <dgm:chMax/>
          <dgm:chPref val="3"/>
        </dgm:presLayoutVars>
      </dgm:prSet>
      <dgm:spPr/>
    </dgm:pt>
    <dgm:pt modelId="{ED9F069E-A3E2-434E-A72D-E17C191E4759}" type="pres">
      <dgm:prSet presAssocID="{DA312918-59E8-DC4C-AE90-182ACC610460}" presName="titleText2" presStyleLbl="fgAcc1" presStyleIdx="4" presStyleCnt="5">
        <dgm:presLayoutVars>
          <dgm:chMax val="0"/>
          <dgm:chPref val="0"/>
        </dgm:presLayoutVars>
      </dgm:prSet>
      <dgm:spPr/>
    </dgm:pt>
    <dgm:pt modelId="{7BF420AB-5F06-A841-A230-207FFB8803D3}" type="pres">
      <dgm:prSet presAssocID="{DA312918-59E8-DC4C-AE90-182ACC610460}" presName="rootConnector" presStyleLbl="node3" presStyleIdx="0" presStyleCnt="0"/>
      <dgm:spPr/>
    </dgm:pt>
    <dgm:pt modelId="{1AD7CB3E-DA2D-7245-8214-0CC33597403F}" type="pres">
      <dgm:prSet presAssocID="{DA312918-59E8-DC4C-AE90-182ACC610460}" presName="hierChild4" presStyleCnt="0"/>
      <dgm:spPr/>
    </dgm:pt>
    <dgm:pt modelId="{787A9E6D-1B7F-C747-9012-57E7FF33E6C4}" type="pres">
      <dgm:prSet presAssocID="{DA312918-59E8-DC4C-AE90-182ACC610460}" presName="hierChild5" presStyleCnt="0"/>
      <dgm:spPr/>
    </dgm:pt>
    <dgm:pt modelId="{6ED0CB2A-8A0A-0040-B6DC-680AD0959B2C}" type="pres">
      <dgm:prSet presAssocID="{A53B2E8A-5AFF-514D-A784-190FA58ECD84}" presName="hierChild5" presStyleCnt="0"/>
      <dgm:spPr/>
    </dgm:pt>
    <dgm:pt modelId="{789A13CE-0AC6-6847-A7AF-00C034D887BD}" type="pres">
      <dgm:prSet presAssocID="{933E23AA-087D-1646-A4BD-48F39D388D34}" presName="hierChild3" presStyleCnt="0"/>
      <dgm:spPr/>
    </dgm:pt>
  </dgm:ptLst>
  <dgm:cxnLst>
    <dgm:cxn modelId="{40467307-6A26-F047-8361-F424D10AF557}" srcId="{B754686B-0451-E446-ABD0-F011359FA6AF}" destId="{E4791674-70FD-D649-9608-7DCE60D4857C}" srcOrd="1" destOrd="0" parTransId="{814C42C7-CADD-F543-B71E-3C479B721207}" sibTransId="{B2FFA432-8E3B-6E46-B017-651B5F3763E2}"/>
    <dgm:cxn modelId="{42D52009-399B-2645-87F7-B7D5E8B23E5F}" srcId="{20D81BAD-D9F0-234C-8471-275BAE9B4938}" destId="{933E23AA-087D-1646-A4BD-48F39D388D34}" srcOrd="0" destOrd="0" parTransId="{DB237BC9-5F59-E244-A740-E1996A8A1748}" sibTransId="{0E448E52-0CBA-874C-88D2-9602EA15497E}"/>
    <dgm:cxn modelId="{A7C49216-3D31-8840-BB30-4A8767FCB41B}" type="presOf" srcId="{B2FFA432-8E3B-6E46-B017-651B5F3763E2}" destId="{92A8BD53-4353-D646-9554-8517155317CC}" srcOrd="0" destOrd="0" presId="urn:microsoft.com/office/officeart/2008/layout/NameandTitleOrganizationalChart"/>
    <dgm:cxn modelId="{8122AE27-FF44-E842-90A9-3B1CFB853685}" type="presOf" srcId="{E4791674-70FD-D649-9608-7DCE60D4857C}" destId="{BA47E2C5-F2CF-7947-88B1-8804755E0143}" srcOrd="0" destOrd="0" presId="urn:microsoft.com/office/officeart/2008/layout/NameandTitleOrganizationalChart"/>
    <dgm:cxn modelId="{1D75E62A-35B4-A744-8C9F-D360192B88DD}" type="presOf" srcId="{DA312918-59E8-DC4C-AE90-182ACC610460}" destId="{5520E701-9E38-924F-B900-AE2AB3649129}" srcOrd="0" destOrd="0" presId="urn:microsoft.com/office/officeart/2008/layout/NameandTitleOrganizationalChart"/>
    <dgm:cxn modelId="{6EA5D62B-EE25-D540-9A56-4598C57E31CC}" srcId="{B754686B-0451-E446-ABD0-F011359FA6AF}" destId="{C2BB6C40-98B4-4E40-8BD3-719D00FC6A6D}" srcOrd="0" destOrd="0" parTransId="{1BE83702-E8F9-2E4A-854B-4685FA6CD8D9}" sibTransId="{50B43D8D-5BF6-3244-9F33-67F95C5D016F}"/>
    <dgm:cxn modelId="{7A11E430-CD5E-9243-8AB4-19BFF2A01362}" type="presOf" srcId="{C2BB6C40-98B4-4E40-8BD3-719D00FC6A6D}" destId="{C815C43D-3388-B046-A5E1-5737F1E62BDE}" srcOrd="0" destOrd="0" presId="urn:microsoft.com/office/officeart/2008/layout/NameandTitleOrganizationalChart"/>
    <dgm:cxn modelId="{33718936-A64C-5B4B-8EAC-526D396330E7}" type="presOf" srcId="{55424489-950A-AB47-A04C-347774182497}" destId="{ED9F069E-A3E2-434E-A72D-E17C191E4759}" srcOrd="0" destOrd="0" presId="urn:microsoft.com/office/officeart/2008/layout/NameandTitleOrganizationalChart"/>
    <dgm:cxn modelId="{1975D346-277A-6743-B573-5AEEA4B078D0}" type="presOf" srcId="{B754686B-0451-E446-ABD0-F011359FA6AF}" destId="{06A22F52-497E-1F48-A62B-80CE96FD03CC}" srcOrd="0" destOrd="0" presId="urn:microsoft.com/office/officeart/2008/layout/NameandTitleOrganizationalChart"/>
    <dgm:cxn modelId="{0A346454-8BA0-DF4F-B297-7DDDCF5C688D}" type="presOf" srcId="{C2BB6C40-98B4-4E40-8BD3-719D00FC6A6D}" destId="{E281DE8B-AFE1-E043-80D0-DC7C25EDDA08}" srcOrd="1" destOrd="0" presId="urn:microsoft.com/office/officeart/2008/layout/NameandTitleOrganizationalChart"/>
    <dgm:cxn modelId="{E42CC858-70D5-B245-BA9F-16E550683B6F}" type="presOf" srcId="{933E23AA-087D-1646-A4BD-48F39D388D34}" destId="{251B659C-41A6-6E49-B614-E69E307E93D8}" srcOrd="1" destOrd="0" presId="urn:microsoft.com/office/officeart/2008/layout/NameandTitleOrganizationalChart"/>
    <dgm:cxn modelId="{EE939A5C-8B35-9C49-853D-E9307D169EA4}" srcId="{933E23AA-087D-1646-A4BD-48F39D388D34}" destId="{B754686B-0451-E446-ABD0-F011359FA6AF}" srcOrd="0" destOrd="0" parTransId="{E96B3CF2-D419-A24E-BAF9-23E0DA3FD39C}" sibTransId="{BD5A3151-E1C0-2F40-A32A-7409D97D1F12}"/>
    <dgm:cxn modelId="{66515468-8765-8345-88DB-C798B9A60C1A}" type="presOf" srcId="{6B7F35EA-1215-F140-A254-AD802A9D95AA}" destId="{0B42ED3C-0BB3-FD4D-88B5-3E7DDEDCA548}" srcOrd="0" destOrd="0" presId="urn:microsoft.com/office/officeart/2008/layout/NameandTitleOrganizationalChart"/>
    <dgm:cxn modelId="{19CFA46A-BF57-5946-822D-1CA675575F73}" type="presOf" srcId="{DA312918-59E8-DC4C-AE90-182ACC610460}" destId="{7BF420AB-5F06-A841-A230-207FFB8803D3}" srcOrd="1" destOrd="0" presId="urn:microsoft.com/office/officeart/2008/layout/NameandTitleOrganizationalChart"/>
    <dgm:cxn modelId="{C35F356B-FA3D-B544-BDA9-5270FD451F85}" type="presOf" srcId="{D84225C7-BE28-8848-9D6F-2BFBD44DAE35}" destId="{5C0E7034-39CD-9046-BB7F-FC6353027B6B}" srcOrd="0" destOrd="0" presId="urn:microsoft.com/office/officeart/2008/layout/NameandTitleOrganizationalChart"/>
    <dgm:cxn modelId="{1C0E8A7C-63DD-FE4D-BF73-817506CDA6EB}" type="presOf" srcId="{50B43D8D-5BF6-3244-9F33-67F95C5D016F}" destId="{B1ECEF7C-EF3F-0741-984D-C802E382ECEF}" srcOrd="0" destOrd="0" presId="urn:microsoft.com/office/officeart/2008/layout/NameandTitleOrganizationalChart"/>
    <dgm:cxn modelId="{66EFDE7E-3C5E-1E41-A6D4-09D0E3B69D85}" type="presOf" srcId="{A53B2E8A-5AFF-514D-A784-190FA58ECD84}" destId="{4D611FD0-EA5F-2A47-AC95-5509DACA02AF}" srcOrd="0" destOrd="0" presId="urn:microsoft.com/office/officeart/2008/layout/NameandTitleOrganizationalChart"/>
    <dgm:cxn modelId="{D170D089-84B8-9849-93D3-DEBE3C2621EE}" type="presOf" srcId="{814C42C7-CADD-F543-B71E-3C479B721207}" destId="{7B0D2163-B325-2B40-A3EA-3FDD06B6891F}" srcOrd="0" destOrd="0" presId="urn:microsoft.com/office/officeart/2008/layout/NameandTitleOrganizationalChart"/>
    <dgm:cxn modelId="{558C078E-E3C7-1B47-880D-211A8FBFE0A4}" type="presOf" srcId="{E4791674-70FD-D649-9608-7DCE60D4857C}" destId="{B69C6196-27FA-CE42-A1B6-7864490F8FEA}" srcOrd="1" destOrd="0" presId="urn:microsoft.com/office/officeart/2008/layout/NameandTitleOrganizationalChart"/>
    <dgm:cxn modelId="{3B58B497-C04F-A74B-82C8-99A8F2E50BA3}" type="presOf" srcId="{0E448E52-0CBA-874C-88D2-9602EA15497E}" destId="{AD46196D-3343-D34B-8334-617B9229F659}" srcOrd="0" destOrd="0" presId="urn:microsoft.com/office/officeart/2008/layout/NameandTitleOrganizationalChart"/>
    <dgm:cxn modelId="{A0F94C99-F0DF-D14D-AAC0-008E6B72F84F}" type="presOf" srcId="{E96B3CF2-D419-A24E-BAF9-23E0DA3FD39C}" destId="{832EBFFF-1A82-9545-A13B-74B212F23098}" srcOrd="0" destOrd="0" presId="urn:microsoft.com/office/officeart/2008/layout/NameandTitleOrganizationalChart"/>
    <dgm:cxn modelId="{36959FA6-5CB4-1C49-B70D-973092EB5EF3}" type="presOf" srcId="{A53B2E8A-5AFF-514D-A784-190FA58ECD84}" destId="{1AA585AE-BCFD-B649-BAE9-6C569388DD04}" srcOrd="1" destOrd="0" presId="urn:microsoft.com/office/officeart/2008/layout/NameandTitleOrganizationalChart"/>
    <dgm:cxn modelId="{354697C1-C4F6-A749-9AF5-7E71E872AEA9}" type="presOf" srcId="{BD5A3151-E1C0-2F40-A32A-7409D97D1F12}" destId="{6AB0849A-1809-A943-9791-4964CE22DFEB}" srcOrd="0" destOrd="0" presId="urn:microsoft.com/office/officeart/2008/layout/NameandTitleOrganizationalChart"/>
    <dgm:cxn modelId="{219481C2-810C-4349-8C67-52F442247E7E}" type="presOf" srcId="{933E23AA-087D-1646-A4BD-48F39D388D34}" destId="{93150D37-D760-C04A-80A7-C21F534CF2B9}" srcOrd="0" destOrd="0" presId="urn:microsoft.com/office/officeart/2008/layout/NameandTitleOrganizationalChart"/>
    <dgm:cxn modelId="{D90D1EC7-935D-7F49-A440-26C2812D09B1}" srcId="{933E23AA-087D-1646-A4BD-48F39D388D34}" destId="{A53B2E8A-5AFF-514D-A784-190FA58ECD84}" srcOrd="1" destOrd="0" parTransId="{D84225C7-BE28-8848-9D6F-2BFBD44DAE35}" sibTransId="{6B7F35EA-1215-F140-A254-AD802A9D95AA}"/>
    <dgm:cxn modelId="{61E4C1C8-6B4C-0042-A470-668A814D0E02}" type="presOf" srcId="{1BE83702-E8F9-2E4A-854B-4685FA6CD8D9}" destId="{161FFFD0-FD69-1241-9937-2DF5424BC019}" srcOrd="0" destOrd="0" presId="urn:microsoft.com/office/officeart/2008/layout/NameandTitleOrganizationalChart"/>
    <dgm:cxn modelId="{BB6659C9-CBF9-AE45-A68D-F3C3400E6EC4}" srcId="{A53B2E8A-5AFF-514D-A784-190FA58ECD84}" destId="{DA312918-59E8-DC4C-AE90-182ACC610460}" srcOrd="0" destOrd="0" parTransId="{ABE58AED-64A6-7246-811F-1CD9749A70DD}" sibTransId="{55424489-950A-AB47-A04C-347774182497}"/>
    <dgm:cxn modelId="{7D4EEFCC-774D-0F49-A33C-7DB4A6A3090F}" type="presOf" srcId="{B754686B-0451-E446-ABD0-F011359FA6AF}" destId="{F669651E-213C-8442-BED6-E9F5CC4904EE}" srcOrd="1" destOrd="0" presId="urn:microsoft.com/office/officeart/2008/layout/NameandTitleOrganizationalChart"/>
    <dgm:cxn modelId="{509645E1-0619-494A-90DA-14C2C66B9082}" type="presOf" srcId="{ABE58AED-64A6-7246-811F-1CD9749A70DD}" destId="{9428B7C1-DAB6-2444-B63F-8A7D245157FD}" srcOrd="0" destOrd="0" presId="urn:microsoft.com/office/officeart/2008/layout/NameandTitleOrganizationalChart"/>
    <dgm:cxn modelId="{221ECAE5-9706-A442-A5B9-5FCC5171569A}" type="presOf" srcId="{20D81BAD-D9F0-234C-8471-275BAE9B4938}" destId="{E7B26970-7C16-BA4F-BCCB-9948C167135D}" srcOrd="0" destOrd="0" presId="urn:microsoft.com/office/officeart/2008/layout/NameandTitleOrganizationalChart"/>
    <dgm:cxn modelId="{FD9CD134-68A1-DB4C-AC69-F9EDFA23DA36}" type="presParOf" srcId="{E7B26970-7C16-BA4F-BCCB-9948C167135D}" destId="{163D18AE-A744-AB4F-B800-5C3B252B46C9}" srcOrd="0" destOrd="0" presId="urn:microsoft.com/office/officeart/2008/layout/NameandTitleOrganizationalChart"/>
    <dgm:cxn modelId="{BFFAB3CD-26C2-7A43-9BC2-B7383DDBBBBA}" type="presParOf" srcId="{163D18AE-A744-AB4F-B800-5C3B252B46C9}" destId="{864A50CA-B273-0A4E-A287-60355962A708}" srcOrd="0" destOrd="0" presId="urn:microsoft.com/office/officeart/2008/layout/NameandTitleOrganizationalChart"/>
    <dgm:cxn modelId="{8D361DCA-F3CE-BC40-B175-806B2B982DCF}" type="presParOf" srcId="{864A50CA-B273-0A4E-A287-60355962A708}" destId="{93150D37-D760-C04A-80A7-C21F534CF2B9}" srcOrd="0" destOrd="0" presId="urn:microsoft.com/office/officeart/2008/layout/NameandTitleOrganizationalChart"/>
    <dgm:cxn modelId="{DC734E07-413F-E144-90C6-2C4545DB0E7B}" type="presParOf" srcId="{864A50CA-B273-0A4E-A287-60355962A708}" destId="{AD46196D-3343-D34B-8334-617B9229F659}" srcOrd="1" destOrd="0" presId="urn:microsoft.com/office/officeart/2008/layout/NameandTitleOrganizationalChart"/>
    <dgm:cxn modelId="{0442CDA8-A678-6944-AA82-AB8A7232D85C}" type="presParOf" srcId="{864A50CA-B273-0A4E-A287-60355962A708}" destId="{251B659C-41A6-6E49-B614-E69E307E93D8}" srcOrd="2" destOrd="0" presId="urn:microsoft.com/office/officeart/2008/layout/NameandTitleOrganizationalChart"/>
    <dgm:cxn modelId="{BDF18DF5-7969-0847-A175-D838616869D8}" type="presParOf" srcId="{163D18AE-A744-AB4F-B800-5C3B252B46C9}" destId="{BFA162B9-A8D4-2147-A7B4-A0F78376447F}" srcOrd="1" destOrd="0" presId="urn:microsoft.com/office/officeart/2008/layout/NameandTitleOrganizationalChart"/>
    <dgm:cxn modelId="{BF046983-31D5-BD40-948D-CA8DCD38D4DA}" type="presParOf" srcId="{BFA162B9-A8D4-2147-A7B4-A0F78376447F}" destId="{832EBFFF-1A82-9545-A13B-74B212F23098}" srcOrd="0" destOrd="0" presId="urn:microsoft.com/office/officeart/2008/layout/NameandTitleOrganizationalChart"/>
    <dgm:cxn modelId="{579912C2-CCF0-A043-BA78-E32CBE91574F}" type="presParOf" srcId="{BFA162B9-A8D4-2147-A7B4-A0F78376447F}" destId="{F09B0176-CD2D-8848-AD15-B1AB6542D892}" srcOrd="1" destOrd="0" presId="urn:microsoft.com/office/officeart/2008/layout/NameandTitleOrganizationalChart"/>
    <dgm:cxn modelId="{36E2D445-073D-034E-8E50-0116C52E3766}" type="presParOf" srcId="{F09B0176-CD2D-8848-AD15-B1AB6542D892}" destId="{A7735725-C843-0247-AEFE-6A1E93193F3C}" srcOrd="0" destOrd="0" presId="urn:microsoft.com/office/officeart/2008/layout/NameandTitleOrganizationalChart"/>
    <dgm:cxn modelId="{360197F3-5E98-9C46-871C-A04A82104FBE}" type="presParOf" srcId="{A7735725-C843-0247-AEFE-6A1E93193F3C}" destId="{06A22F52-497E-1F48-A62B-80CE96FD03CC}" srcOrd="0" destOrd="0" presId="urn:microsoft.com/office/officeart/2008/layout/NameandTitleOrganizationalChart"/>
    <dgm:cxn modelId="{8929E255-4A43-E349-8334-8D1859796E2F}" type="presParOf" srcId="{A7735725-C843-0247-AEFE-6A1E93193F3C}" destId="{6AB0849A-1809-A943-9791-4964CE22DFEB}" srcOrd="1" destOrd="0" presId="urn:microsoft.com/office/officeart/2008/layout/NameandTitleOrganizationalChart"/>
    <dgm:cxn modelId="{DC24A0F6-C68F-A048-8AD4-9AEF5E880952}" type="presParOf" srcId="{A7735725-C843-0247-AEFE-6A1E93193F3C}" destId="{F669651E-213C-8442-BED6-E9F5CC4904EE}" srcOrd="2" destOrd="0" presId="urn:microsoft.com/office/officeart/2008/layout/NameandTitleOrganizationalChart"/>
    <dgm:cxn modelId="{41AAC936-AD7B-BC4C-A222-893CFA78B835}" type="presParOf" srcId="{F09B0176-CD2D-8848-AD15-B1AB6542D892}" destId="{9DC0B71A-8AAF-D44C-AB59-A28103C2CD00}" srcOrd="1" destOrd="0" presId="urn:microsoft.com/office/officeart/2008/layout/NameandTitleOrganizationalChart"/>
    <dgm:cxn modelId="{110254B0-AD3D-D340-ACD2-5DE751674707}" type="presParOf" srcId="{9DC0B71A-8AAF-D44C-AB59-A28103C2CD00}" destId="{161FFFD0-FD69-1241-9937-2DF5424BC019}" srcOrd="0" destOrd="0" presId="urn:microsoft.com/office/officeart/2008/layout/NameandTitleOrganizationalChart"/>
    <dgm:cxn modelId="{47F19635-BAB5-E04C-A899-30EC59DC6F36}" type="presParOf" srcId="{9DC0B71A-8AAF-D44C-AB59-A28103C2CD00}" destId="{D00C8A32-0678-4847-99AA-E1151B2EB0B1}" srcOrd="1" destOrd="0" presId="urn:microsoft.com/office/officeart/2008/layout/NameandTitleOrganizationalChart"/>
    <dgm:cxn modelId="{CDC07672-5375-9D47-97D9-FD06026151C3}" type="presParOf" srcId="{D00C8A32-0678-4847-99AA-E1151B2EB0B1}" destId="{D59D604F-A745-BF49-8470-D46F7A28D078}" srcOrd="0" destOrd="0" presId="urn:microsoft.com/office/officeart/2008/layout/NameandTitleOrganizationalChart"/>
    <dgm:cxn modelId="{3B06FB88-F21A-C845-926B-A0E47AD02094}" type="presParOf" srcId="{D59D604F-A745-BF49-8470-D46F7A28D078}" destId="{C815C43D-3388-B046-A5E1-5737F1E62BDE}" srcOrd="0" destOrd="0" presId="urn:microsoft.com/office/officeart/2008/layout/NameandTitleOrganizationalChart"/>
    <dgm:cxn modelId="{75A8A9F6-BC48-844D-ACC3-CC8147D95CFD}" type="presParOf" srcId="{D59D604F-A745-BF49-8470-D46F7A28D078}" destId="{B1ECEF7C-EF3F-0741-984D-C802E382ECEF}" srcOrd="1" destOrd="0" presId="urn:microsoft.com/office/officeart/2008/layout/NameandTitleOrganizationalChart"/>
    <dgm:cxn modelId="{0965A28D-C6A9-F84E-BA15-970F670568A4}" type="presParOf" srcId="{D59D604F-A745-BF49-8470-D46F7A28D078}" destId="{E281DE8B-AFE1-E043-80D0-DC7C25EDDA08}" srcOrd="2" destOrd="0" presId="urn:microsoft.com/office/officeart/2008/layout/NameandTitleOrganizationalChart"/>
    <dgm:cxn modelId="{DFF0B70A-FE5D-9944-9045-C98E583AE2AA}" type="presParOf" srcId="{D00C8A32-0678-4847-99AA-E1151B2EB0B1}" destId="{00327965-D9D2-2C4D-912E-20E0A2A3FB29}" srcOrd="1" destOrd="0" presId="urn:microsoft.com/office/officeart/2008/layout/NameandTitleOrganizationalChart"/>
    <dgm:cxn modelId="{10C828DF-A234-6640-9F08-4E39D9E22739}" type="presParOf" srcId="{D00C8A32-0678-4847-99AA-E1151B2EB0B1}" destId="{A379D730-BA6B-3A45-92FA-DFD864EFC664}" srcOrd="2" destOrd="0" presId="urn:microsoft.com/office/officeart/2008/layout/NameandTitleOrganizationalChart"/>
    <dgm:cxn modelId="{30127F24-2782-CC4F-B119-97C6DE60D81E}" type="presParOf" srcId="{9DC0B71A-8AAF-D44C-AB59-A28103C2CD00}" destId="{7B0D2163-B325-2B40-A3EA-3FDD06B6891F}" srcOrd="2" destOrd="0" presId="urn:microsoft.com/office/officeart/2008/layout/NameandTitleOrganizationalChart"/>
    <dgm:cxn modelId="{9F5558FB-1C43-0C4B-97C6-FB8004098B55}" type="presParOf" srcId="{9DC0B71A-8AAF-D44C-AB59-A28103C2CD00}" destId="{F375C501-8B19-404A-9799-466569D12DE9}" srcOrd="3" destOrd="0" presId="urn:microsoft.com/office/officeart/2008/layout/NameandTitleOrganizationalChart"/>
    <dgm:cxn modelId="{7CD5643D-29D1-8643-8067-0FD54101F2E9}" type="presParOf" srcId="{F375C501-8B19-404A-9799-466569D12DE9}" destId="{B7ECF964-A7CC-5345-ACC6-1C74AEEF30BC}" srcOrd="0" destOrd="0" presId="urn:microsoft.com/office/officeart/2008/layout/NameandTitleOrganizationalChart"/>
    <dgm:cxn modelId="{7F73A73A-631B-E642-ABED-3873ACD07F54}" type="presParOf" srcId="{B7ECF964-A7CC-5345-ACC6-1C74AEEF30BC}" destId="{BA47E2C5-F2CF-7947-88B1-8804755E0143}" srcOrd="0" destOrd="0" presId="urn:microsoft.com/office/officeart/2008/layout/NameandTitleOrganizationalChart"/>
    <dgm:cxn modelId="{780D2440-BD50-8D4B-A140-133A7F6F4749}" type="presParOf" srcId="{B7ECF964-A7CC-5345-ACC6-1C74AEEF30BC}" destId="{92A8BD53-4353-D646-9554-8517155317CC}" srcOrd="1" destOrd="0" presId="urn:microsoft.com/office/officeart/2008/layout/NameandTitleOrganizationalChart"/>
    <dgm:cxn modelId="{A2353B01-16F3-9048-A3AC-87D772F2DB4B}" type="presParOf" srcId="{B7ECF964-A7CC-5345-ACC6-1C74AEEF30BC}" destId="{B69C6196-27FA-CE42-A1B6-7864490F8FEA}" srcOrd="2" destOrd="0" presId="urn:microsoft.com/office/officeart/2008/layout/NameandTitleOrganizationalChart"/>
    <dgm:cxn modelId="{79B73CF0-7B10-C54C-8951-BB998C4CE597}" type="presParOf" srcId="{F375C501-8B19-404A-9799-466569D12DE9}" destId="{E415E267-EB0A-5A49-A92D-05C4264C67CE}" srcOrd="1" destOrd="0" presId="urn:microsoft.com/office/officeart/2008/layout/NameandTitleOrganizationalChart"/>
    <dgm:cxn modelId="{1EB0E3F4-9762-4945-B5F9-D1DD96027256}" type="presParOf" srcId="{F375C501-8B19-404A-9799-466569D12DE9}" destId="{99039369-144F-AD45-8114-2A0DEFE0D878}" srcOrd="2" destOrd="0" presId="urn:microsoft.com/office/officeart/2008/layout/NameandTitleOrganizationalChart"/>
    <dgm:cxn modelId="{0253974D-F175-0B49-A944-9E35F4D32B14}" type="presParOf" srcId="{F09B0176-CD2D-8848-AD15-B1AB6542D892}" destId="{A3496BD5-309F-0743-9F18-C595DD6487D0}" srcOrd="2" destOrd="0" presId="urn:microsoft.com/office/officeart/2008/layout/NameandTitleOrganizationalChart"/>
    <dgm:cxn modelId="{FFC07E85-5A32-584E-8BE8-F3B29E28E3CD}" type="presParOf" srcId="{BFA162B9-A8D4-2147-A7B4-A0F78376447F}" destId="{5C0E7034-39CD-9046-BB7F-FC6353027B6B}" srcOrd="2" destOrd="0" presId="urn:microsoft.com/office/officeart/2008/layout/NameandTitleOrganizationalChart"/>
    <dgm:cxn modelId="{DD7F3CF9-2809-9E4B-8F5A-B48E410345E5}" type="presParOf" srcId="{BFA162B9-A8D4-2147-A7B4-A0F78376447F}" destId="{E06B46A4-60E6-6440-B9C5-D4ECA9D8D0C8}" srcOrd="3" destOrd="0" presId="urn:microsoft.com/office/officeart/2008/layout/NameandTitleOrganizationalChart"/>
    <dgm:cxn modelId="{36B52444-94F0-7249-948F-1837A8065B61}" type="presParOf" srcId="{E06B46A4-60E6-6440-B9C5-D4ECA9D8D0C8}" destId="{CF0D50DA-D41B-AD40-B6E0-C9FC86CEFA37}" srcOrd="0" destOrd="0" presId="urn:microsoft.com/office/officeart/2008/layout/NameandTitleOrganizationalChart"/>
    <dgm:cxn modelId="{66641C4F-1E39-4441-99B2-FDE3305FA460}" type="presParOf" srcId="{CF0D50DA-D41B-AD40-B6E0-C9FC86CEFA37}" destId="{4D611FD0-EA5F-2A47-AC95-5509DACA02AF}" srcOrd="0" destOrd="0" presId="urn:microsoft.com/office/officeart/2008/layout/NameandTitleOrganizationalChart"/>
    <dgm:cxn modelId="{0F6FB6B9-612E-2E44-9CD0-E5CD4CF7339B}" type="presParOf" srcId="{CF0D50DA-D41B-AD40-B6E0-C9FC86CEFA37}" destId="{0B42ED3C-0BB3-FD4D-88B5-3E7DDEDCA548}" srcOrd="1" destOrd="0" presId="urn:microsoft.com/office/officeart/2008/layout/NameandTitleOrganizationalChart"/>
    <dgm:cxn modelId="{37EA00AB-A859-C141-88B6-36F0D7AF1F3C}" type="presParOf" srcId="{CF0D50DA-D41B-AD40-B6E0-C9FC86CEFA37}" destId="{1AA585AE-BCFD-B649-BAE9-6C569388DD04}" srcOrd="2" destOrd="0" presId="urn:microsoft.com/office/officeart/2008/layout/NameandTitleOrganizationalChart"/>
    <dgm:cxn modelId="{A0DB3EF0-4A53-E04C-BD12-C9DF7E3F41C1}" type="presParOf" srcId="{E06B46A4-60E6-6440-B9C5-D4ECA9D8D0C8}" destId="{99986FF8-835A-1145-A110-2EE45F1CBD0C}" srcOrd="1" destOrd="0" presId="urn:microsoft.com/office/officeart/2008/layout/NameandTitleOrganizationalChart"/>
    <dgm:cxn modelId="{ED8CB2FA-7638-7947-B772-D68F9BEC5E0C}" type="presParOf" srcId="{99986FF8-835A-1145-A110-2EE45F1CBD0C}" destId="{9428B7C1-DAB6-2444-B63F-8A7D245157FD}" srcOrd="0" destOrd="0" presId="urn:microsoft.com/office/officeart/2008/layout/NameandTitleOrganizationalChart"/>
    <dgm:cxn modelId="{4A9F1C45-6606-8146-86ED-741C9D918DC2}" type="presParOf" srcId="{99986FF8-835A-1145-A110-2EE45F1CBD0C}" destId="{9627DB7D-9A83-984E-BEA8-497149F5B4E5}" srcOrd="1" destOrd="0" presId="urn:microsoft.com/office/officeart/2008/layout/NameandTitleOrganizationalChart"/>
    <dgm:cxn modelId="{E5D178AB-2252-FE4E-AA6B-A440FB116FA5}" type="presParOf" srcId="{9627DB7D-9A83-984E-BEA8-497149F5B4E5}" destId="{1C2DB7E0-4DB6-0C4D-AC57-99342C0184D4}" srcOrd="0" destOrd="0" presId="urn:microsoft.com/office/officeart/2008/layout/NameandTitleOrganizationalChart"/>
    <dgm:cxn modelId="{55E57106-BD56-9C48-BA40-9AD46FD2E9DE}" type="presParOf" srcId="{1C2DB7E0-4DB6-0C4D-AC57-99342C0184D4}" destId="{5520E701-9E38-924F-B900-AE2AB3649129}" srcOrd="0" destOrd="0" presId="urn:microsoft.com/office/officeart/2008/layout/NameandTitleOrganizationalChart"/>
    <dgm:cxn modelId="{09D6FF80-F63F-F348-B7AA-D2ED04C47139}" type="presParOf" srcId="{1C2DB7E0-4DB6-0C4D-AC57-99342C0184D4}" destId="{ED9F069E-A3E2-434E-A72D-E17C191E4759}" srcOrd="1" destOrd="0" presId="urn:microsoft.com/office/officeart/2008/layout/NameandTitleOrganizationalChart"/>
    <dgm:cxn modelId="{86231798-0D06-F340-BE9B-EAFF09969730}" type="presParOf" srcId="{1C2DB7E0-4DB6-0C4D-AC57-99342C0184D4}" destId="{7BF420AB-5F06-A841-A230-207FFB8803D3}" srcOrd="2" destOrd="0" presId="urn:microsoft.com/office/officeart/2008/layout/NameandTitleOrganizationalChart"/>
    <dgm:cxn modelId="{DA553152-8670-0943-9664-0449A2C1790B}" type="presParOf" srcId="{9627DB7D-9A83-984E-BEA8-497149F5B4E5}" destId="{1AD7CB3E-DA2D-7245-8214-0CC33597403F}" srcOrd="1" destOrd="0" presId="urn:microsoft.com/office/officeart/2008/layout/NameandTitleOrganizationalChart"/>
    <dgm:cxn modelId="{6781ED74-1421-B644-95D4-8E805BDDE5DB}" type="presParOf" srcId="{9627DB7D-9A83-984E-BEA8-497149F5B4E5}" destId="{787A9E6D-1B7F-C747-9012-57E7FF33E6C4}" srcOrd="2" destOrd="0" presId="urn:microsoft.com/office/officeart/2008/layout/NameandTitleOrganizationalChart"/>
    <dgm:cxn modelId="{EC729772-D085-E147-80B4-9B6BD6E66662}" type="presParOf" srcId="{E06B46A4-60E6-6440-B9C5-D4ECA9D8D0C8}" destId="{6ED0CB2A-8A0A-0040-B6DC-680AD0959B2C}" srcOrd="2" destOrd="0" presId="urn:microsoft.com/office/officeart/2008/layout/NameandTitleOrganizationalChart"/>
    <dgm:cxn modelId="{8E3F6EDA-D796-5B46-89E0-CB8433AC3F86}" type="presParOf" srcId="{163D18AE-A744-AB4F-B800-5C3B252B46C9}" destId="{789A13CE-0AC6-6847-A7AF-00C034D887BD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91735-3CD7-5644-8F03-C7AD407CF2F2}">
      <dsp:nvSpPr>
        <dsp:cNvPr id="0" name=""/>
        <dsp:cNvSpPr/>
      </dsp:nvSpPr>
      <dsp:spPr>
        <a:xfrm>
          <a:off x="3478" y="428174"/>
          <a:ext cx="5225186" cy="2567887"/>
        </a:xfrm>
        <a:prstGeom prst="chevron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Catchments Lumped/ Conceptual / Deterministic</a:t>
          </a:r>
        </a:p>
      </dsp:txBody>
      <dsp:txXfrm>
        <a:off x="1287422" y="428174"/>
        <a:ext cx="2657299" cy="2567887"/>
      </dsp:txXfrm>
    </dsp:sp>
    <dsp:sp modelId="{6BA51E30-EE71-714A-B210-56C643CF92C9}">
      <dsp:nvSpPr>
        <dsp:cNvPr id="0" name=""/>
        <dsp:cNvSpPr/>
      </dsp:nvSpPr>
      <dsp:spPr>
        <a:xfrm>
          <a:off x="4785902" y="428174"/>
          <a:ext cx="5573819" cy="2567887"/>
        </a:xfrm>
        <a:prstGeom prst="chevron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River Basins &amp; Continental Distributed/ Physically-based/ Probabilistic</a:t>
          </a:r>
        </a:p>
      </dsp:txBody>
      <dsp:txXfrm>
        <a:off x="6069846" y="428174"/>
        <a:ext cx="3005932" cy="25678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28B7C1-DAB6-2444-B63F-8A7D245157FD}">
      <dsp:nvSpPr>
        <dsp:cNvPr id="0" name=""/>
        <dsp:cNvSpPr/>
      </dsp:nvSpPr>
      <dsp:spPr>
        <a:xfrm>
          <a:off x="7511036" y="2456743"/>
          <a:ext cx="91440" cy="5501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010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0E7034-39CD-9046-BB7F-FC6353027B6B}">
      <dsp:nvSpPr>
        <dsp:cNvPr id="0" name=""/>
        <dsp:cNvSpPr/>
      </dsp:nvSpPr>
      <dsp:spPr>
        <a:xfrm>
          <a:off x="5706430" y="954540"/>
          <a:ext cx="1850326" cy="550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945"/>
              </a:lnTo>
              <a:lnTo>
                <a:pt x="1850326" y="327945"/>
              </a:lnTo>
              <a:lnTo>
                <a:pt x="1850326" y="55010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0D2163-B325-2B40-A3EA-3FDD06B6891F}">
      <dsp:nvSpPr>
        <dsp:cNvPr id="0" name=""/>
        <dsp:cNvSpPr/>
      </dsp:nvSpPr>
      <dsp:spPr>
        <a:xfrm>
          <a:off x="3856104" y="2456743"/>
          <a:ext cx="1233550" cy="550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945"/>
              </a:lnTo>
              <a:lnTo>
                <a:pt x="1233550" y="327945"/>
              </a:lnTo>
              <a:lnTo>
                <a:pt x="1233550" y="55010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1FFFD0-FD69-1241-9937-2DF5424BC019}">
      <dsp:nvSpPr>
        <dsp:cNvPr id="0" name=""/>
        <dsp:cNvSpPr/>
      </dsp:nvSpPr>
      <dsp:spPr>
        <a:xfrm>
          <a:off x="2622553" y="2456743"/>
          <a:ext cx="1233550" cy="550102"/>
        </a:xfrm>
        <a:custGeom>
          <a:avLst/>
          <a:gdLst/>
          <a:ahLst/>
          <a:cxnLst/>
          <a:rect l="0" t="0" r="0" b="0"/>
          <a:pathLst>
            <a:path>
              <a:moveTo>
                <a:pt x="1233550" y="0"/>
              </a:moveTo>
              <a:lnTo>
                <a:pt x="1233550" y="327945"/>
              </a:lnTo>
              <a:lnTo>
                <a:pt x="0" y="327945"/>
              </a:lnTo>
              <a:lnTo>
                <a:pt x="0" y="55010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2EBFFF-1A82-9545-A13B-74B212F23098}">
      <dsp:nvSpPr>
        <dsp:cNvPr id="0" name=""/>
        <dsp:cNvSpPr/>
      </dsp:nvSpPr>
      <dsp:spPr>
        <a:xfrm>
          <a:off x="3856104" y="954540"/>
          <a:ext cx="1850326" cy="550102"/>
        </a:xfrm>
        <a:custGeom>
          <a:avLst/>
          <a:gdLst/>
          <a:ahLst/>
          <a:cxnLst/>
          <a:rect l="0" t="0" r="0" b="0"/>
          <a:pathLst>
            <a:path>
              <a:moveTo>
                <a:pt x="1850326" y="0"/>
              </a:moveTo>
              <a:lnTo>
                <a:pt x="1850326" y="327945"/>
              </a:lnTo>
              <a:lnTo>
                <a:pt x="0" y="327945"/>
              </a:lnTo>
              <a:lnTo>
                <a:pt x="0" y="55010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150D37-D760-C04A-80A7-C21F534CF2B9}">
      <dsp:nvSpPr>
        <dsp:cNvPr id="0" name=""/>
        <dsp:cNvSpPr/>
      </dsp:nvSpPr>
      <dsp:spPr>
        <a:xfrm>
          <a:off x="4786981" y="2440"/>
          <a:ext cx="1838898" cy="952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3435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REA</a:t>
          </a:r>
        </a:p>
      </dsp:txBody>
      <dsp:txXfrm>
        <a:off x="4786981" y="2440"/>
        <a:ext cx="1838898" cy="952100"/>
      </dsp:txXfrm>
    </dsp:sp>
    <dsp:sp modelId="{AD46196D-3343-D34B-8334-617B9229F659}">
      <dsp:nvSpPr>
        <dsp:cNvPr id="0" name=""/>
        <dsp:cNvSpPr/>
      </dsp:nvSpPr>
      <dsp:spPr>
        <a:xfrm>
          <a:off x="5154760" y="742963"/>
          <a:ext cx="1655008" cy="3173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Wood et al., 1988</a:t>
          </a:r>
        </a:p>
      </dsp:txBody>
      <dsp:txXfrm>
        <a:off x="5154760" y="742963"/>
        <a:ext cx="1655008" cy="317366"/>
      </dsp:txXfrm>
    </dsp:sp>
    <dsp:sp modelId="{06A22F52-497E-1F48-A62B-80CE96FD03CC}">
      <dsp:nvSpPr>
        <dsp:cNvPr id="0" name=""/>
        <dsp:cNvSpPr/>
      </dsp:nvSpPr>
      <dsp:spPr>
        <a:xfrm>
          <a:off x="2936655" y="1504643"/>
          <a:ext cx="1838898" cy="952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3435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TOPMODEL</a:t>
          </a:r>
        </a:p>
      </dsp:txBody>
      <dsp:txXfrm>
        <a:off x="2936655" y="1504643"/>
        <a:ext cx="1838898" cy="952100"/>
      </dsp:txXfrm>
    </dsp:sp>
    <dsp:sp modelId="{6AB0849A-1809-A943-9791-4964CE22DFEB}">
      <dsp:nvSpPr>
        <dsp:cNvPr id="0" name=""/>
        <dsp:cNvSpPr/>
      </dsp:nvSpPr>
      <dsp:spPr>
        <a:xfrm>
          <a:off x="3304434" y="2245165"/>
          <a:ext cx="1655008" cy="3173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Sivapalan et al., 1988 </a:t>
          </a:r>
        </a:p>
      </dsp:txBody>
      <dsp:txXfrm>
        <a:off x="3304434" y="2245165"/>
        <a:ext cx="1655008" cy="317366"/>
      </dsp:txXfrm>
    </dsp:sp>
    <dsp:sp modelId="{C815C43D-3388-B046-A5E1-5737F1E62BDE}">
      <dsp:nvSpPr>
        <dsp:cNvPr id="0" name=""/>
        <dsp:cNvSpPr/>
      </dsp:nvSpPr>
      <dsp:spPr>
        <a:xfrm>
          <a:off x="1703104" y="3006845"/>
          <a:ext cx="1838898" cy="952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3435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TOPLATS</a:t>
          </a:r>
        </a:p>
      </dsp:txBody>
      <dsp:txXfrm>
        <a:off x="1703104" y="3006845"/>
        <a:ext cx="1838898" cy="952100"/>
      </dsp:txXfrm>
    </dsp:sp>
    <dsp:sp modelId="{B1ECEF7C-EF3F-0741-984D-C802E382ECEF}">
      <dsp:nvSpPr>
        <dsp:cNvPr id="0" name=""/>
        <dsp:cNvSpPr/>
      </dsp:nvSpPr>
      <dsp:spPr>
        <a:xfrm>
          <a:off x="2070884" y="3747367"/>
          <a:ext cx="1655008" cy="3173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Famigleitti</a:t>
          </a:r>
          <a:r>
            <a:rPr lang="en-US" sz="1200" kern="1200" dirty="0"/>
            <a:t>, Peters-Lidard, Pauwels, Crow, </a:t>
          </a:r>
          <a:r>
            <a:rPr lang="en-US" sz="1200" kern="1200" dirty="0" err="1"/>
            <a:t>Goteti</a:t>
          </a:r>
          <a:endParaRPr lang="en-US" sz="1200" kern="1200" dirty="0"/>
        </a:p>
      </dsp:txBody>
      <dsp:txXfrm>
        <a:off x="2070884" y="3747367"/>
        <a:ext cx="1655008" cy="317366"/>
      </dsp:txXfrm>
    </dsp:sp>
    <dsp:sp modelId="{BA47E2C5-F2CF-7947-88B1-8804755E0143}">
      <dsp:nvSpPr>
        <dsp:cNvPr id="0" name=""/>
        <dsp:cNvSpPr/>
      </dsp:nvSpPr>
      <dsp:spPr>
        <a:xfrm>
          <a:off x="4170205" y="3006845"/>
          <a:ext cx="1838898" cy="952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3435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HydroBlocks</a:t>
          </a:r>
          <a:endParaRPr lang="en-US" sz="2900" kern="1200" dirty="0"/>
        </a:p>
      </dsp:txBody>
      <dsp:txXfrm>
        <a:off x="4170205" y="3006845"/>
        <a:ext cx="1838898" cy="952100"/>
      </dsp:txXfrm>
    </dsp:sp>
    <dsp:sp modelId="{92A8BD53-4353-D646-9554-8517155317CC}">
      <dsp:nvSpPr>
        <dsp:cNvPr id="0" name=""/>
        <dsp:cNvSpPr/>
      </dsp:nvSpPr>
      <dsp:spPr>
        <a:xfrm>
          <a:off x="4537985" y="3747367"/>
          <a:ext cx="1655008" cy="3173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Chaney, </a:t>
          </a:r>
          <a:r>
            <a:rPr lang="en-US" sz="1500" kern="1200" dirty="0" err="1"/>
            <a:t>Vergopolan</a:t>
          </a:r>
          <a:endParaRPr lang="en-US" sz="1500" kern="1200" dirty="0"/>
        </a:p>
      </dsp:txBody>
      <dsp:txXfrm>
        <a:off x="4537985" y="3747367"/>
        <a:ext cx="1655008" cy="317366"/>
      </dsp:txXfrm>
    </dsp:sp>
    <dsp:sp modelId="{4D611FD0-EA5F-2A47-AC95-5509DACA02AF}">
      <dsp:nvSpPr>
        <dsp:cNvPr id="0" name=""/>
        <dsp:cNvSpPr/>
      </dsp:nvSpPr>
      <dsp:spPr>
        <a:xfrm>
          <a:off x="6637307" y="1504643"/>
          <a:ext cx="1838898" cy="952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3435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VIC</a:t>
          </a:r>
        </a:p>
      </dsp:txBody>
      <dsp:txXfrm>
        <a:off x="6637307" y="1504643"/>
        <a:ext cx="1838898" cy="952100"/>
      </dsp:txXfrm>
    </dsp:sp>
    <dsp:sp modelId="{0B42ED3C-0BB3-FD4D-88B5-3E7DDEDCA548}">
      <dsp:nvSpPr>
        <dsp:cNvPr id="0" name=""/>
        <dsp:cNvSpPr/>
      </dsp:nvSpPr>
      <dsp:spPr>
        <a:xfrm>
          <a:off x="7005087" y="2245165"/>
          <a:ext cx="1655008" cy="3173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Liang et al., 1994</a:t>
          </a:r>
        </a:p>
      </dsp:txBody>
      <dsp:txXfrm>
        <a:off x="7005087" y="2245165"/>
        <a:ext cx="1655008" cy="317366"/>
      </dsp:txXfrm>
    </dsp:sp>
    <dsp:sp modelId="{5520E701-9E38-924F-B900-AE2AB3649129}">
      <dsp:nvSpPr>
        <dsp:cNvPr id="0" name=""/>
        <dsp:cNvSpPr/>
      </dsp:nvSpPr>
      <dsp:spPr>
        <a:xfrm>
          <a:off x="6637307" y="3006845"/>
          <a:ext cx="1838898" cy="952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3435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VIC-3L</a:t>
          </a:r>
        </a:p>
      </dsp:txBody>
      <dsp:txXfrm>
        <a:off x="6637307" y="3006845"/>
        <a:ext cx="1838898" cy="952100"/>
      </dsp:txXfrm>
    </dsp:sp>
    <dsp:sp modelId="{ED9F069E-A3E2-434E-A72D-E17C191E4759}">
      <dsp:nvSpPr>
        <dsp:cNvPr id="0" name=""/>
        <dsp:cNvSpPr/>
      </dsp:nvSpPr>
      <dsp:spPr>
        <a:xfrm>
          <a:off x="7005087" y="3747367"/>
          <a:ext cx="1655008" cy="3173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Liang, Pan, </a:t>
          </a:r>
          <a:r>
            <a:rPr lang="en-US" sz="1200" kern="1200" dirty="0" err="1"/>
            <a:t>Lettenmaier</a:t>
          </a:r>
          <a:r>
            <a:rPr lang="en-US" sz="1200" kern="1200" dirty="0"/>
            <a:t>, A Wood, </a:t>
          </a:r>
          <a:r>
            <a:rPr lang="en-US" sz="1200" kern="1200" dirty="0" err="1"/>
            <a:t>Nijssen</a:t>
          </a:r>
          <a:endParaRPr lang="en-US" sz="1200" kern="1200" dirty="0"/>
        </a:p>
      </dsp:txBody>
      <dsp:txXfrm>
        <a:off x="7005087" y="3747367"/>
        <a:ext cx="1655008" cy="317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F4A0F-BE56-AA4D-B496-E91488BF541C}" type="datetimeFigureOut">
              <a:rPr lang="en-US" smtClean="0"/>
              <a:t>5/19/22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CBDA7-C53C-0C49-A227-64A370AD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04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824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16946"/>
            <a:ext cx="10363826" cy="406716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0.png"/><Relationship Id="rId4" Type="http://schemas.openxmlformats.org/officeDocument/2006/relationships/diagramData" Target="../diagrams/data2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hyperlink" Target="https://doi.org/10.1029/96JD02948" TargetMode="Externa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89001-2FFF-FFFC-7AC9-8078C2C9B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951275"/>
            <a:ext cx="8689976" cy="2509213"/>
          </a:xfrm>
        </p:spPr>
        <p:txBody>
          <a:bodyPr>
            <a:noAutofit/>
          </a:bodyPr>
          <a:lstStyle/>
          <a:p>
            <a:r>
              <a:rPr lang="en-US" sz="4000" dirty="0"/>
              <a:t>Distributed Modeling: from REA to hillslope-resolving    </a:t>
            </a:r>
            <a:br>
              <a:rPr lang="en-US" sz="4000" dirty="0"/>
            </a:br>
            <a:br>
              <a:rPr lang="en-US" sz="4000" dirty="0"/>
            </a:br>
            <a:r>
              <a:rPr lang="en-US" sz="2800" dirty="0"/>
              <a:t>Christa Peters-Lidard</a:t>
            </a:r>
            <a:br>
              <a:rPr lang="en-US" sz="2800" dirty="0"/>
            </a:br>
            <a:r>
              <a:rPr lang="en-US" sz="2800" dirty="0"/>
              <a:t>Deputy Director, Sciences and Exploration</a:t>
            </a:r>
            <a:br>
              <a:rPr lang="en-US" sz="2800" dirty="0"/>
            </a:br>
            <a:r>
              <a:rPr lang="en-US" sz="2800" dirty="0"/>
              <a:t>NASA Goddard Space Flight Center</a:t>
            </a:r>
            <a:br>
              <a:rPr lang="en-US" sz="2800" dirty="0"/>
            </a:br>
            <a:r>
              <a:rPr lang="en-US" sz="2800" dirty="0"/>
              <a:t>Greenbelt, Maryland, USA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FCCCB-8F94-1523-5426-D108924CE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5235498"/>
            <a:ext cx="8689976" cy="137159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EGU22-3084</a:t>
            </a:r>
          </a:p>
          <a:p>
            <a:r>
              <a:rPr lang="en-US" dirty="0"/>
              <a:t>23 May 2022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C7869BE-449F-07DD-DA56-FCF41185E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57" y="251374"/>
            <a:ext cx="1330186" cy="764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EB8A90-CB57-DA9F-6CC3-1D3415213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0935" y="212512"/>
            <a:ext cx="911022" cy="75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98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3B7E3ED2-8171-E94D-8D51-9F82DC0ACD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318" t="39246" b="30407"/>
          <a:stretch/>
        </p:blipFill>
        <p:spPr>
          <a:xfrm>
            <a:off x="8358504" y="4204169"/>
            <a:ext cx="2960974" cy="19930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FECE99-7F49-E34F-B63E-107870CF6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Hydrologic Prediction Across Scales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35107A5-7B19-FA4E-A4E8-6BF05B67FF8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57404195"/>
              </p:ext>
            </p:extLst>
          </p:nvPr>
        </p:nvGraphicFramePr>
        <p:xfrm>
          <a:off x="914400" y="1026557"/>
          <a:ext cx="10363200" cy="342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74756E11-D4B5-4A4F-8BA2-C56BD07B9E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20" r="53118" b="63287"/>
          <a:stretch/>
        </p:blipFill>
        <p:spPr>
          <a:xfrm>
            <a:off x="358671" y="3857877"/>
            <a:ext cx="2627054" cy="2214693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DC2ACD2-BEF4-154B-9B8E-0F98171662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861" r="51525" b="29693"/>
          <a:stretch/>
        </p:blipFill>
        <p:spPr>
          <a:xfrm>
            <a:off x="5773531" y="4103520"/>
            <a:ext cx="2716263" cy="2031395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44405A95-7CFB-4C4E-9A88-645C3180C7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291" t="2429" b="62664"/>
          <a:stretch/>
        </p:blipFill>
        <p:spPr>
          <a:xfrm>
            <a:off x="2920147" y="3928202"/>
            <a:ext cx="2575520" cy="1993091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AAD4A192-7180-C0E0-FED2-93499F050E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757" y="251374"/>
            <a:ext cx="1330186" cy="7648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5C1D96-24C4-41DB-477C-0284EF3BA3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40935" y="212512"/>
            <a:ext cx="911022" cy="7537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FE9641-EE15-9DC2-382F-CC59FEF53DA2}"/>
              </a:ext>
            </a:extLst>
          </p:cNvPr>
          <p:cNvSpPr txBox="1"/>
          <p:nvPr/>
        </p:nvSpPr>
        <p:spPr>
          <a:xfrm>
            <a:off x="1233246" y="6197261"/>
            <a:ext cx="10363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</a:rPr>
              <a:t>Peters-Lidard, C. D., Hossain, F., Leung, L. R., McDowell, N., </a:t>
            </a:r>
            <a:r>
              <a:rPr lang="en-US" b="0" i="0" dirty="0" err="1">
                <a:solidFill>
                  <a:srgbClr val="333333"/>
                </a:solidFill>
                <a:effectLst/>
              </a:rPr>
              <a:t>Rodell</a:t>
            </a:r>
            <a:r>
              <a:rPr lang="en-US" b="0" i="0" dirty="0">
                <a:solidFill>
                  <a:srgbClr val="333333"/>
                </a:solidFill>
                <a:effectLst/>
              </a:rPr>
              <a:t>, M., </a:t>
            </a:r>
            <a:r>
              <a:rPr lang="en-US" b="0" i="0" dirty="0" err="1">
                <a:solidFill>
                  <a:srgbClr val="333333"/>
                </a:solidFill>
                <a:effectLst/>
              </a:rPr>
              <a:t>Tapiador</a:t>
            </a:r>
            <a:r>
              <a:rPr lang="en-US" b="0" i="0" dirty="0">
                <a:solidFill>
                  <a:srgbClr val="333333"/>
                </a:solidFill>
                <a:effectLst/>
              </a:rPr>
              <a:t>, F. J., Turk, F. J., &amp; Wood, A. (2019). 100 Years of Progress in Hydrology, </a:t>
            </a:r>
            <a:r>
              <a:rPr lang="en-US" b="0" i="1" dirty="0">
                <a:solidFill>
                  <a:srgbClr val="333333"/>
                </a:solidFill>
                <a:effectLst/>
              </a:rPr>
              <a:t>Meteorological Monographs</a:t>
            </a:r>
            <a:r>
              <a:rPr lang="en-US" b="0" i="0" dirty="0">
                <a:solidFill>
                  <a:srgbClr val="333333"/>
                </a:solidFill>
                <a:effectLst/>
              </a:rPr>
              <a:t>, </a:t>
            </a:r>
            <a:r>
              <a:rPr lang="en-US" b="0" i="1" dirty="0">
                <a:solidFill>
                  <a:srgbClr val="333333"/>
                </a:solidFill>
                <a:effectLst/>
              </a:rPr>
              <a:t>59</a:t>
            </a:r>
            <a:r>
              <a:rPr lang="en-US" b="0" i="0" dirty="0">
                <a:solidFill>
                  <a:srgbClr val="333333"/>
                </a:solidFill>
                <a:effectLst/>
              </a:rPr>
              <a:t>, 25.1-25.51.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895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ECE99-7F49-E34F-B63E-107870CF6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ErIC</a:t>
            </a:r>
            <a:r>
              <a:rPr lang="en-US" dirty="0"/>
              <a:t> Wood’s Modeling “family Tree”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AAD4A192-7180-C0E0-FED2-93499F050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57" y="251374"/>
            <a:ext cx="1330186" cy="7648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5C1D96-24C4-41DB-477C-0284EF3BA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0935" y="212512"/>
            <a:ext cx="911022" cy="753703"/>
          </a:xfrm>
          <a:prstGeom prst="rect">
            <a:avLst/>
          </a:prstGeom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A880C2B2-DA85-DA02-DA12-002264F4ACF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6921189"/>
              </p:ext>
            </p:extLst>
          </p:nvPr>
        </p:nvGraphicFramePr>
        <p:xfrm>
          <a:off x="914400" y="1717675"/>
          <a:ext cx="10363200" cy="4067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EDF7204-2F7D-9929-4D5B-CEA74BF9E16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287" t="6921" r="31445" b="62170"/>
          <a:stretch/>
        </p:blipFill>
        <p:spPr>
          <a:xfrm>
            <a:off x="1355766" y="1135905"/>
            <a:ext cx="3271170" cy="21197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EB2A2E-CF4A-3033-457D-D668AB4C68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50927" y="1448760"/>
            <a:ext cx="2020637" cy="230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5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ECE99-7F49-E34F-B63E-107870CF6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TOPLATS :  REA-based Runoff and ET</a:t>
            </a:r>
            <a:br>
              <a:rPr lang="en-US" dirty="0"/>
            </a:br>
            <a:r>
              <a:rPr lang="en-US" dirty="0"/>
              <a:t>Kings Creek, Kansas, USA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AAD4A192-7180-C0E0-FED2-93499F050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57" y="251374"/>
            <a:ext cx="1330186" cy="7648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5C1D96-24C4-41DB-477C-0284EF3BA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0935" y="212512"/>
            <a:ext cx="911022" cy="753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866387-6D68-AEF7-7B12-ED2718E5D1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47" t="61143" r="49455" b="5119"/>
          <a:stretch/>
        </p:blipFill>
        <p:spPr>
          <a:xfrm>
            <a:off x="7263579" y="1928108"/>
            <a:ext cx="4461163" cy="44880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DCAAB4F-801F-47BF-DBD4-922E23DBC9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6943"/>
          <a:stretch/>
        </p:blipFill>
        <p:spPr>
          <a:xfrm>
            <a:off x="140044" y="1265781"/>
            <a:ext cx="5005914" cy="50102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655FD9-877E-6979-EAD5-272BB9994F0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37" t="52525" r="33308" b="6060"/>
          <a:stretch/>
        </p:blipFill>
        <p:spPr>
          <a:xfrm>
            <a:off x="4201725" y="2752037"/>
            <a:ext cx="3061854" cy="284018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360F558-9412-DFCD-65AF-894F2C7FF1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6691" y="1225851"/>
            <a:ext cx="2497615" cy="94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54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ECE99-7F49-E34F-B63E-107870CF6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TOPLATS :  Distributed vs. Statistical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AAD4A192-7180-C0E0-FED2-93499F050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57" y="251374"/>
            <a:ext cx="1330186" cy="7648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5C1D96-24C4-41DB-477C-0284EF3BA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0935" y="212512"/>
            <a:ext cx="911022" cy="7537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97D77D-E423-F339-3F93-2597BB6CEC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875"/>
          <a:stretch/>
        </p:blipFill>
        <p:spPr>
          <a:xfrm>
            <a:off x="394854" y="1005840"/>
            <a:ext cx="6335818" cy="52322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BED377-7ECB-217A-F600-13E5E9775C5B}"/>
              </a:ext>
            </a:extLst>
          </p:cNvPr>
          <p:cNvSpPr txBox="1"/>
          <p:nvPr/>
        </p:nvSpPr>
        <p:spPr>
          <a:xfrm>
            <a:off x="394854" y="5722158"/>
            <a:ext cx="11402291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1C1D1E"/>
                </a:solidFill>
                <a:effectLst/>
              </a:rPr>
              <a:t>Peters-Lidard, C. D., Zion, M. S., and Wood, E. F. (1997), A soil-vegetation-atmosphere transfer scheme for modeling spatially variable water and energy balance processes, </a:t>
            </a:r>
            <a:r>
              <a:rPr lang="en-US" b="0" i="1" dirty="0">
                <a:solidFill>
                  <a:srgbClr val="1C1D1E"/>
                </a:solidFill>
                <a:effectLst/>
              </a:rPr>
              <a:t>J. </a:t>
            </a:r>
            <a:r>
              <a:rPr lang="en-US" b="0" i="1" dirty="0" err="1">
                <a:solidFill>
                  <a:srgbClr val="1C1D1E"/>
                </a:solidFill>
                <a:effectLst/>
              </a:rPr>
              <a:t>Geophys</a:t>
            </a:r>
            <a:r>
              <a:rPr lang="en-US" b="0" i="1" dirty="0">
                <a:solidFill>
                  <a:srgbClr val="1C1D1E"/>
                </a:solidFill>
                <a:effectLst/>
              </a:rPr>
              <a:t>. Res.</a:t>
            </a:r>
            <a:r>
              <a:rPr lang="en-US" b="0" i="0" dirty="0">
                <a:solidFill>
                  <a:srgbClr val="1C1D1E"/>
                </a:solidFill>
                <a:effectLst/>
              </a:rPr>
              <a:t>, 102( D4), 4303– 4324, doi:</a:t>
            </a:r>
            <a:r>
              <a:rPr lang="en-US" b="0" i="0" u="none" strike="noStrike" dirty="0">
                <a:solidFill>
                  <a:srgbClr val="005274"/>
                </a:solidFill>
                <a:effectLst/>
                <a:hlinkClick r:id="rId5" tooltip="Link to external resource: 10.1029/96JD02948"/>
              </a:rPr>
              <a:t>10.1029/96JD02948</a:t>
            </a:r>
            <a:r>
              <a:rPr lang="en-US" b="0" i="0" dirty="0">
                <a:solidFill>
                  <a:srgbClr val="1C1D1E"/>
                </a:solidFill>
                <a:effectLst/>
              </a:rPr>
              <a:t>.</a:t>
            </a:r>
            <a:endParaRPr lang="en-US" dirty="0"/>
          </a:p>
        </p:txBody>
      </p:sp>
      <p:pic>
        <p:nvPicPr>
          <p:cNvPr id="5122" name="Picture 2" descr="Washita '92 Downloadable Data Files">
            <a:extLst>
              <a:ext uri="{FF2B5EF4-FFF2-40B4-BE49-F238E27FC236}">
                <a16:creationId xmlns:a16="http://schemas.microsoft.com/office/drawing/2014/main" id="{4E0344EF-CCC9-1FE5-D226-D1620F89B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672" y="1341192"/>
            <a:ext cx="4690904" cy="417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E2FF8BD-7853-4EA7-4DF8-E774B3568224}"/>
              </a:ext>
            </a:extLst>
          </p:cNvPr>
          <p:cNvSpPr txBox="1"/>
          <p:nvPr/>
        </p:nvSpPr>
        <p:spPr>
          <a:xfrm>
            <a:off x="6730672" y="101623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1C1D1E"/>
                </a:solidFill>
                <a:effectLst/>
              </a:rPr>
              <a:t>Washita ‘92 ESTAR Soil Moisture, June 10-18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97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ECE99-7F49-E34F-B63E-107870CF6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TOPLATS :  Hillslope-Resolving Model</a:t>
            </a:r>
            <a:br>
              <a:rPr lang="en-US" dirty="0"/>
            </a:br>
            <a:r>
              <a:rPr lang="en-US" dirty="0"/>
              <a:t>Confronted with Remotely Sensed data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AAD4A192-7180-C0E0-FED2-93499F050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57" y="251374"/>
            <a:ext cx="1330186" cy="7648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5C1D96-24C4-41DB-477C-0284EF3BA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0935" y="212512"/>
            <a:ext cx="911022" cy="753703"/>
          </a:xfrm>
          <a:prstGeom prst="rect">
            <a:avLst/>
          </a:prstGeom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2FD5ACF6-E0B6-C8F5-429F-735C7C03A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67" y="1534211"/>
            <a:ext cx="4164534" cy="263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F507E1-43D4-AA03-9E91-5047A9C71D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54" t="32323" b="36522"/>
          <a:stretch/>
        </p:blipFill>
        <p:spPr>
          <a:xfrm>
            <a:off x="1889583" y="4291916"/>
            <a:ext cx="2753051" cy="22916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2E31A5-3841-BE65-280C-AB6447B9639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000" t="58211" b="12683"/>
          <a:stretch/>
        </p:blipFill>
        <p:spPr>
          <a:xfrm>
            <a:off x="7851089" y="4302127"/>
            <a:ext cx="2983166" cy="23173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5605DA-F1F6-FA78-C6A5-8F91CC832E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54" t="63983" b="3666"/>
          <a:stretch/>
        </p:blipFill>
        <p:spPr>
          <a:xfrm>
            <a:off x="4864051" y="4247632"/>
            <a:ext cx="2753051" cy="23796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987696-6737-7BB4-AFE7-C52D5EE1538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504" b="46179"/>
          <a:stretch/>
        </p:blipFill>
        <p:spPr>
          <a:xfrm>
            <a:off x="6212901" y="1510644"/>
            <a:ext cx="4411183" cy="27011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41AC2D0-A639-93AA-C362-03883284EBF6}"/>
              </a:ext>
            </a:extLst>
          </p:cNvPr>
          <p:cNvSpPr txBox="1"/>
          <p:nvPr/>
        </p:nvSpPr>
        <p:spPr>
          <a:xfrm rot="20756840">
            <a:off x="3266108" y="4332139"/>
            <a:ext cx="7384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Hyper-resolution modeling builds on the knowledge of topographic, soil, vegetation controls on </a:t>
            </a:r>
            <a:r>
              <a:rPr lang="en-US" dirty="0" err="1"/>
              <a:t>multiscaling</a:t>
            </a:r>
            <a:r>
              <a:rPr lang="en-US" dirty="0"/>
              <a:t> behavior</a:t>
            </a:r>
          </a:p>
        </p:txBody>
      </p:sp>
    </p:spTree>
    <p:extLst>
      <p:ext uri="{BB962C8B-B14F-4D97-AF65-F5344CB8AC3E}">
        <p14:creationId xmlns:p14="http://schemas.microsoft.com/office/powerpoint/2010/main" val="172661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ECE99-7F49-E34F-B63E-107870CF6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Modeling:  the 4</a:t>
            </a:r>
            <a:r>
              <a:rPr lang="en-US" baseline="30000" dirty="0"/>
              <a:t>th</a:t>
            </a:r>
            <a:r>
              <a:rPr lang="en-US" dirty="0"/>
              <a:t> Paradigm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AAD4A192-7180-C0E0-FED2-93499F050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57" y="251374"/>
            <a:ext cx="1330186" cy="7648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5C1D96-24C4-41DB-477C-0284EF3BA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0935" y="212512"/>
            <a:ext cx="911022" cy="7537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277C66-677C-5FBD-F419-B39CE37F7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4946" y="1127990"/>
            <a:ext cx="7826086" cy="552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28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01FE9D-526A-79E2-AB23-6053FC8F1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FECE99-7F49-E34F-B63E-107870CF6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093" y="251374"/>
            <a:ext cx="10364451" cy="159617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models like </a:t>
            </a:r>
            <a:r>
              <a:rPr lang="en-US" dirty="0" err="1">
                <a:solidFill>
                  <a:schemeClr val="bg1"/>
                </a:solidFill>
              </a:rPr>
              <a:t>TopLats</a:t>
            </a:r>
            <a:r>
              <a:rPr lang="en-US" dirty="0">
                <a:solidFill>
                  <a:schemeClr val="bg1"/>
                </a:solidFill>
              </a:rPr>
              <a:t>, Vic, and </a:t>
            </a:r>
            <a:r>
              <a:rPr lang="en-US" dirty="0" err="1">
                <a:solidFill>
                  <a:schemeClr val="bg1"/>
                </a:solidFill>
              </a:rPr>
              <a:t>hydroblocks</a:t>
            </a:r>
            <a:r>
              <a:rPr lang="en-US" dirty="0">
                <a:solidFill>
                  <a:schemeClr val="bg1"/>
                </a:solidFill>
              </a:rPr>
              <a:t> have enabled…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50489-5204-0BEB-ED3C-DDF391A780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80643" y="3045672"/>
            <a:ext cx="5889681" cy="40671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Land Data assimilation systems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NLDAS, GLDAS, FLDAS (</a:t>
            </a:r>
            <a:r>
              <a:rPr lang="en-US" dirty="0" err="1">
                <a:solidFill>
                  <a:schemeClr val="bg1"/>
                </a:solidFill>
              </a:rPr>
              <a:t>LDAS.GSFC.nasa.gov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Land Information System (</a:t>
            </a:r>
            <a:r>
              <a:rPr lang="en-US" dirty="0" err="1">
                <a:solidFill>
                  <a:schemeClr val="bg1"/>
                </a:solidFill>
              </a:rPr>
              <a:t>Lis.gsfc.nasa.gov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</a:rPr>
              <a:t>Coupled land-atmosphere modeling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NUWRF.gsfc.nasa.gov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GEWEX Local Land-Atmosphere Coupling (</a:t>
            </a:r>
            <a:r>
              <a:rPr lang="en-US" dirty="0" err="1">
                <a:solidFill>
                  <a:schemeClr val="bg1"/>
                </a:solidFill>
              </a:rPr>
              <a:t>LoCo</a:t>
            </a:r>
            <a:r>
              <a:rPr lang="en-US" dirty="0">
                <a:solidFill>
                  <a:schemeClr val="bg1"/>
                </a:solidFill>
              </a:rPr>
              <a:t>) Project (</a:t>
            </a:r>
            <a:r>
              <a:rPr lang="en-US" dirty="0" err="1">
                <a:solidFill>
                  <a:schemeClr val="bg1"/>
                </a:solidFill>
              </a:rPr>
              <a:t>gewex.org</a:t>
            </a:r>
            <a:r>
              <a:rPr lang="en-US" dirty="0">
                <a:solidFill>
                  <a:schemeClr val="bg1"/>
                </a:solidFill>
              </a:rPr>
              <a:t>/loco)</a:t>
            </a:r>
          </a:p>
          <a:p>
            <a:r>
              <a:rPr lang="en-US" dirty="0">
                <a:solidFill>
                  <a:schemeClr val="bg1"/>
                </a:solidFill>
              </a:rPr>
              <a:t>Earth Information Systems (https://</a:t>
            </a:r>
            <a:r>
              <a:rPr lang="en-US" dirty="0" err="1">
                <a:solidFill>
                  <a:schemeClr val="bg1"/>
                </a:solidFill>
              </a:rPr>
              <a:t>freshwater.eis.smce.nasa.gov</a:t>
            </a:r>
            <a:r>
              <a:rPr lang="en-US" dirty="0">
                <a:solidFill>
                  <a:schemeClr val="bg1"/>
                </a:solidFill>
              </a:rPr>
              <a:t>/)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AAD4A192-7180-C0E0-FED2-93499F050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57" y="251374"/>
            <a:ext cx="1330186" cy="7648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5C1D96-24C4-41DB-477C-0284EF3BA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0935" y="212512"/>
            <a:ext cx="911022" cy="75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7799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359</Words>
  <Application>Microsoft Macintosh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Tw Cen MT</vt:lpstr>
      <vt:lpstr>Droplet</vt:lpstr>
      <vt:lpstr>Distributed Modeling: from REA to hillslope-resolving      Christa Peters-Lidard Deputy Director, Sciences and Exploration NASA Goddard Space Flight Center Greenbelt, Maryland, USA</vt:lpstr>
      <vt:lpstr>Hydrologic Prediction Across Scales</vt:lpstr>
      <vt:lpstr>ErIC Wood’s Modeling “family Tree”</vt:lpstr>
      <vt:lpstr>TOPLATS :  REA-based Runoff and ET Kings Creek, Kansas, USA</vt:lpstr>
      <vt:lpstr>TOPLATS :  Distributed vs. Statistical</vt:lpstr>
      <vt:lpstr>TOPLATS :  Hillslope-Resolving Model Confronted with Remotely Sensed data</vt:lpstr>
      <vt:lpstr>Distributed Modeling:  the 4th Paradigm</vt:lpstr>
      <vt:lpstr>models like TopLats, Vic, and hydroblocks have enabled…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Peters-lidard, Christa D. (GSFC-6100)</dc:creator>
  <cp:lastModifiedBy>Peters-Lidard, Christa D (GSFC-6000)</cp:lastModifiedBy>
  <cp:revision>18</cp:revision>
  <dcterms:created xsi:type="dcterms:W3CDTF">2020-01-13T16:34:53Z</dcterms:created>
  <dcterms:modified xsi:type="dcterms:W3CDTF">2022-05-19T20:55:48Z</dcterms:modified>
</cp:coreProperties>
</file>