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 id="2147483746" r:id="rId3"/>
    <p:sldMasterId id="2147483756" r:id="rId4"/>
  </p:sldMasterIdLst>
  <p:notesMasterIdLst>
    <p:notesMasterId r:id="rId21"/>
  </p:notesMasterIdLst>
  <p:handoutMasterIdLst>
    <p:handoutMasterId r:id="rId22"/>
  </p:handoutMasterIdLst>
  <p:sldIdLst>
    <p:sldId id="982" r:id="rId5"/>
    <p:sldId id="983" r:id="rId6"/>
    <p:sldId id="995" r:id="rId7"/>
    <p:sldId id="1000" r:id="rId8"/>
    <p:sldId id="985" r:id="rId9"/>
    <p:sldId id="986" r:id="rId10"/>
    <p:sldId id="1001" r:id="rId11"/>
    <p:sldId id="987" r:id="rId12"/>
    <p:sldId id="991" r:id="rId13"/>
    <p:sldId id="988" r:id="rId14"/>
    <p:sldId id="997" r:id="rId15"/>
    <p:sldId id="998" r:id="rId16"/>
    <p:sldId id="996" r:id="rId17"/>
    <p:sldId id="989" r:id="rId18"/>
    <p:sldId id="990" r:id="rId19"/>
    <p:sldId id="994" r:id="rId20"/>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99"/>
    <a:srgbClr val="FF0000"/>
    <a:srgbClr val="FF5050"/>
    <a:srgbClr val="F9CEC9"/>
    <a:srgbClr val="F6CCCF"/>
    <a:srgbClr val="FFFF00"/>
    <a:srgbClr val="000066"/>
    <a:srgbClr val="0000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B8A70-5345-4958-9DE2-B49CDBD4CEF6}" v="2" dt="2022-05-19T16:21:34.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19" autoAdjust="0"/>
  </p:normalViewPr>
  <p:slideViewPr>
    <p:cSldViewPr>
      <p:cViewPr varScale="1">
        <p:scale>
          <a:sx n="70" d="100"/>
          <a:sy n="70" d="100"/>
        </p:scale>
        <p:origin x="11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bo Abesha Waza" userId="bc3cbe71-bd03-4eeb-8885-d7d9c29c4d05" providerId="ADAL" clId="{927B8A70-5345-4958-9DE2-B49CDBD4CEF6}"/>
    <pc:docChg chg="undo custSel modSld">
      <pc:chgData name="Andebo Abesha Waza" userId="bc3cbe71-bd03-4eeb-8885-d7d9c29c4d05" providerId="ADAL" clId="{927B8A70-5345-4958-9DE2-B49CDBD4CEF6}" dt="2022-05-19T16:24:45.893" v="44" actId="207"/>
      <pc:docMkLst>
        <pc:docMk/>
      </pc:docMkLst>
      <pc:sldChg chg="modSp mod">
        <pc:chgData name="Andebo Abesha Waza" userId="bc3cbe71-bd03-4eeb-8885-d7d9c29c4d05" providerId="ADAL" clId="{927B8A70-5345-4958-9DE2-B49CDBD4CEF6}" dt="2022-05-19T16:24:45.893" v="44" actId="207"/>
        <pc:sldMkLst>
          <pc:docMk/>
          <pc:sldMk cId="2527346309" sldId="989"/>
        </pc:sldMkLst>
        <pc:spChg chg="mod">
          <ac:chgData name="Andebo Abesha Waza" userId="bc3cbe71-bd03-4eeb-8885-d7d9c29c4d05" providerId="ADAL" clId="{927B8A70-5345-4958-9DE2-B49CDBD4CEF6}" dt="2022-05-19T16:24:45.893" v="44" actId="207"/>
          <ac:spMkLst>
            <pc:docMk/>
            <pc:sldMk cId="2527346309" sldId="989"/>
            <ac:spMk id="3" creationId="{00000000-0000-0000-0000-000000000000}"/>
          </ac:spMkLst>
        </pc:spChg>
        <pc:spChg chg="mod">
          <ac:chgData name="Andebo Abesha Waza" userId="bc3cbe71-bd03-4eeb-8885-d7d9c29c4d05" providerId="ADAL" clId="{927B8A70-5345-4958-9DE2-B49CDBD4CEF6}" dt="2022-05-19T16:24:27.124" v="43" actId="1076"/>
          <ac:spMkLst>
            <pc:docMk/>
            <pc:sldMk cId="2527346309" sldId="989"/>
            <ac:spMk id="4" creationId="{00000000-0000-0000-0000-000000000000}"/>
          </ac:spMkLst>
        </pc:spChg>
      </pc:sldChg>
      <pc:sldChg chg="addSp delSp modSp mod modClrScheme chgLayout">
        <pc:chgData name="Andebo Abesha Waza" userId="bc3cbe71-bd03-4eeb-8885-d7d9c29c4d05" providerId="ADAL" clId="{927B8A70-5345-4958-9DE2-B49CDBD4CEF6}" dt="2022-05-19T16:22:31.021" v="38" actId="20577"/>
        <pc:sldMkLst>
          <pc:docMk/>
          <pc:sldMk cId="3866539943" sldId="990"/>
        </pc:sldMkLst>
        <pc:spChg chg="mod ord">
          <ac:chgData name="Andebo Abesha Waza" userId="bc3cbe71-bd03-4eeb-8885-d7d9c29c4d05" providerId="ADAL" clId="{927B8A70-5345-4958-9DE2-B49CDBD4CEF6}" dt="2022-05-19T16:22:31.021" v="38" actId="20577"/>
          <ac:spMkLst>
            <pc:docMk/>
            <pc:sldMk cId="3866539943" sldId="990"/>
            <ac:spMk id="7" creationId="{00000000-0000-0000-0000-000000000000}"/>
          </ac:spMkLst>
        </pc:spChg>
        <pc:spChg chg="add del mod">
          <ac:chgData name="Andebo Abesha Waza" userId="bc3cbe71-bd03-4eeb-8885-d7d9c29c4d05" providerId="ADAL" clId="{927B8A70-5345-4958-9DE2-B49CDBD4CEF6}" dt="2022-05-19T16:21:45.847" v="30" actId="26606"/>
          <ac:spMkLst>
            <pc:docMk/>
            <pc:sldMk cId="3866539943" sldId="990"/>
            <ac:spMk id="12" creationId="{E0965F89-E2BB-F03F-319C-6C0DE39F709D}"/>
          </ac:spMkLst>
        </pc:spChg>
        <pc:spChg chg="add del mod">
          <ac:chgData name="Andebo Abesha Waza" userId="bc3cbe71-bd03-4eeb-8885-d7d9c29c4d05" providerId="ADAL" clId="{927B8A70-5345-4958-9DE2-B49CDBD4CEF6}" dt="2022-05-19T16:21:45.847" v="30" actId="26606"/>
          <ac:spMkLst>
            <pc:docMk/>
            <pc:sldMk cId="3866539943" sldId="990"/>
            <ac:spMk id="14" creationId="{103731CE-40D2-A7D5-D009-7C83EE90E970}"/>
          </ac:spMkLst>
        </pc:spChg>
        <pc:picChg chg="add mod">
          <ac:chgData name="Andebo Abesha Waza" userId="bc3cbe71-bd03-4eeb-8885-d7d9c29c4d05" providerId="ADAL" clId="{927B8A70-5345-4958-9DE2-B49CDBD4CEF6}" dt="2022-05-19T16:22:04.857" v="33" actId="14100"/>
          <ac:picMkLst>
            <pc:docMk/>
            <pc:sldMk cId="3866539943" sldId="990"/>
            <ac:picMk id="3" creationId="{C30B938D-9395-47CD-A081-71AB0AB7E5AB}"/>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1632" cy="470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3313" y="1"/>
            <a:ext cx="3071632" cy="470578"/>
          </a:xfrm>
          <a:prstGeom prst="rect">
            <a:avLst/>
          </a:prstGeom>
        </p:spPr>
        <p:txBody>
          <a:bodyPr vert="horz" lIns="91440" tIns="45720" rIns="91440" bIns="45720" rtlCol="0"/>
          <a:lstStyle>
            <a:lvl1pPr algn="r">
              <a:defRPr sz="1200"/>
            </a:lvl1pPr>
          </a:lstStyle>
          <a:p>
            <a:fld id="{4E873936-8F7C-498B-A057-3C53CA744434}" type="datetimeFigureOut">
              <a:rPr lang="en-US" smtClean="0"/>
              <a:t>5/27/2022</a:t>
            </a:fld>
            <a:endParaRPr lang="en-US"/>
          </a:p>
        </p:txBody>
      </p:sp>
      <p:sp>
        <p:nvSpPr>
          <p:cNvPr id="4" name="Footer Placeholder 3"/>
          <p:cNvSpPr>
            <a:spLocks noGrp="1"/>
          </p:cNvSpPr>
          <p:nvPr>
            <p:ph type="ftr" sz="quarter" idx="2"/>
          </p:nvPr>
        </p:nvSpPr>
        <p:spPr>
          <a:xfrm>
            <a:off x="0" y="8902022"/>
            <a:ext cx="3071632" cy="470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3313" y="8902022"/>
            <a:ext cx="3071632" cy="470578"/>
          </a:xfrm>
          <a:prstGeom prst="rect">
            <a:avLst/>
          </a:prstGeom>
        </p:spPr>
        <p:txBody>
          <a:bodyPr vert="horz" lIns="91440" tIns="45720" rIns="91440" bIns="45720" rtlCol="0" anchor="b"/>
          <a:lstStyle>
            <a:lvl1pPr algn="r">
              <a:defRPr sz="1200"/>
            </a:lvl1pPr>
          </a:lstStyle>
          <a:p>
            <a:fld id="{38FC735B-E60A-466E-8661-0E43D9CE59DA}" type="slidenum">
              <a:rPr lang="en-US" smtClean="0"/>
              <a:t>‹#›</a:t>
            </a:fld>
            <a:endParaRPr lang="en-US"/>
          </a:p>
        </p:txBody>
      </p:sp>
    </p:spTree>
    <p:extLst>
      <p:ext uri="{BB962C8B-B14F-4D97-AF65-F5344CB8AC3E}">
        <p14:creationId xmlns:p14="http://schemas.microsoft.com/office/powerpoint/2010/main" val="2752619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0"/>
            <a:ext cx="3070528" cy="46803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4014415" y="0"/>
            <a:ext cx="3070528" cy="46803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8330" y="4452285"/>
            <a:ext cx="5669943" cy="421677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2" y="8903071"/>
            <a:ext cx="3070528" cy="46803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4014415" y="8903071"/>
            <a:ext cx="3070528" cy="46803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Times New Roman" pitchFamily="18" charset="0"/>
              </a:defRPr>
            </a:lvl1pPr>
          </a:lstStyle>
          <a:p>
            <a:pPr>
              <a:defRPr/>
            </a:pPr>
            <a:fld id="{1A29506A-6227-49FC-B4F6-0279A85E5D49}" type="slidenum">
              <a:rPr lang="en-US"/>
              <a:pPr>
                <a:defRPr/>
              </a:pPr>
              <a:t>‹#›</a:t>
            </a:fld>
            <a:endParaRPr lang="en-US"/>
          </a:p>
        </p:txBody>
      </p:sp>
    </p:spTree>
    <p:extLst>
      <p:ext uri="{BB962C8B-B14F-4D97-AF65-F5344CB8AC3E}">
        <p14:creationId xmlns:p14="http://schemas.microsoft.com/office/powerpoint/2010/main" val="959824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Date Placeholder 3"/>
          <p:cNvSpPr>
            <a:spLocks noGrp="1"/>
          </p:cNvSpPr>
          <p:nvPr>
            <p:ph type="dt" sz="half" idx="10"/>
          </p:nvPr>
        </p:nvSpPr>
        <p:spPr/>
        <p:txBody>
          <a:bodyPr/>
          <a:lstStyle>
            <a:lvl1pPr>
              <a:defRPr/>
            </a:lvl1pPr>
          </a:lstStyle>
          <a:p>
            <a:pPr>
              <a:defRPr/>
            </a:pPr>
            <a:fld id="{42EB0E8D-14C1-4407-9172-EED835608559}"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97DD7229-1800-4410-866F-F539F91475C3}" type="slidenum">
              <a:rPr lang="da-DK"/>
              <a:pPr>
                <a:defRPr/>
              </a:pPr>
              <a:t>‹#›</a:t>
            </a:fld>
            <a:endParaRPr lang="da-DK"/>
          </a:p>
        </p:txBody>
      </p:sp>
    </p:spTree>
    <p:extLst>
      <p:ext uri="{BB962C8B-B14F-4D97-AF65-F5344CB8AC3E}">
        <p14:creationId xmlns:p14="http://schemas.microsoft.com/office/powerpoint/2010/main" val="325666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lvl1pPr>
              <a:defRPr/>
            </a:lvl1pPr>
          </a:lstStyle>
          <a:p>
            <a:pPr>
              <a:defRPr/>
            </a:pPr>
            <a:fld id="{1797C94A-CE48-478D-863A-1F789AECBFC9}"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2D2E9F44-8474-49E9-A628-A4578CC6CC88}" type="slidenum">
              <a:rPr lang="da-DK"/>
              <a:pPr>
                <a:defRPr/>
              </a:pPr>
              <a:t>‹#›</a:t>
            </a:fld>
            <a:endParaRPr lang="da-DK"/>
          </a:p>
        </p:txBody>
      </p:sp>
    </p:spTree>
    <p:extLst>
      <p:ext uri="{BB962C8B-B14F-4D97-AF65-F5344CB8AC3E}">
        <p14:creationId xmlns:p14="http://schemas.microsoft.com/office/powerpoint/2010/main" val="93363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lvl1pPr>
              <a:defRPr/>
            </a:lvl1pPr>
          </a:lstStyle>
          <a:p>
            <a:pPr>
              <a:defRPr/>
            </a:pPr>
            <a:fld id="{D843AC43-BC67-4EC7-839A-298451EECDCA}"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02C8F806-F008-430A-BE1A-5FD958C9775C}" type="slidenum">
              <a:rPr lang="da-DK"/>
              <a:pPr>
                <a:defRPr/>
              </a:pPr>
              <a:t>‹#›</a:t>
            </a:fld>
            <a:endParaRPr lang="da-DK"/>
          </a:p>
        </p:txBody>
      </p:sp>
    </p:spTree>
    <p:extLst>
      <p:ext uri="{BB962C8B-B14F-4D97-AF65-F5344CB8AC3E}">
        <p14:creationId xmlns:p14="http://schemas.microsoft.com/office/powerpoint/2010/main" val="340332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994650" cy="457200"/>
          </a:xfrm>
          <a:prstGeom prst="rect">
            <a:avLst/>
          </a:prstGeom>
        </p:spPr>
        <p:txBody>
          <a:bodyPr/>
          <a:lstStyle/>
          <a:p>
            <a:r>
              <a:rPr lang="en-US"/>
              <a:t>Click to edit Master title style</a:t>
            </a:r>
            <a:endParaRPr lang="da-DK"/>
          </a:p>
        </p:txBody>
      </p:sp>
      <p:sp>
        <p:nvSpPr>
          <p:cNvPr id="3" name="Rectangle 4"/>
          <p:cNvSpPr>
            <a:spLocks noGrp="1" noChangeArrowheads="1"/>
          </p:cNvSpPr>
          <p:nvPr>
            <p:ph type="dt" sz="half" idx="10"/>
          </p:nvPr>
        </p:nvSpPr>
        <p:spPr>
          <a:xfrm>
            <a:off x="395288" y="6453188"/>
            <a:ext cx="8424862" cy="288925"/>
          </a:xfrm>
          <a:prstGeom prst="rect">
            <a:avLst/>
          </a:prstGeom>
          <a:ln/>
        </p:spPr>
        <p:txBody>
          <a:bodyPr/>
          <a:lstStyle>
            <a:lvl1pPr>
              <a:defRPr/>
            </a:lvl1pPr>
          </a:lstStyle>
          <a:p>
            <a:pPr>
              <a:defRPr/>
            </a:pPr>
            <a:r>
              <a:rPr lang="da-DK"/>
              <a:t>Plantary Atmospheres jm1    </a:t>
            </a:r>
            <a:endParaRPr lang="en-US"/>
          </a:p>
        </p:txBody>
      </p:sp>
    </p:spTree>
    <p:extLst>
      <p:ext uri="{BB962C8B-B14F-4D97-AF65-F5344CB8AC3E}">
        <p14:creationId xmlns:p14="http://schemas.microsoft.com/office/powerpoint/2010/main" val="6688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994650" cy="457200"/>
          </a:xfrm>
          <a:prstGeom prst="rect">
            <a:avLst/>
          </a:prstGeom>
        </p:spPr>
        <p:txBody>
          <a:bodyPr/>
          <a:lstStyle/>
          <a:p>
            <a:r>
              <a:rPr lang="en-US"/>
              <a:t>Click to edit Master title style</a:t>
            </a:r>
            <a:endParaRPr lang="da-DK"/>
          </a:p>
        </p:txBody>
      </p:sp>
      <p:sp>
        <p:nvSpPr>
          <p:cNvPr id="3" name="Rectangle 4"/>
          <p:cNvSpPr>
            <a:spLocks noGrp="1" noChangeArrowheads="1"/>
          </p:cNvSpPr>
          <p:nvPr>
            <p:ph type="dt" sz="half" idx="10"/>
          </p:nvPr>
        </p:nvSpPr>
        <p:spPr>
          <a:xfrm>
            <a:off x="395288" y="6453188"/>
            <a:ext cx="8424862" cy="288925"/>
          </a:xfrm>
          <a:prstGeom prst="rect">
            <a:avLst/>
          </a:prstGeom>
          <a:ln/>
        </p:spPr>
        <p:txBody>
          <a:bodyPr/>
          <a:lstStyle>
            <a:lvl1pPr>
              <a:defRPr/>
            </a:lvl1pPr>
          </a:lstStyle>
          <a:p>
            <a:pPr>
              <a:defRPr/>
            </a:pPr>
            <a:r>
              <a:rPr lang="da-DK"/>
              <a:t>Plantary Atmospheres jm1    </a:t>
            </a:r>
            <a:endParaRPr lang="en-US"/>
          </a:p>
        </p:txBody>
      </p:sp>
    </p:spTree>
    <p:extLst>
      <p:ext uri="{BB962C8B-B14F-4D97-AF65-F5344CB8AC3E}">
        <p14:creationId xmlns:p14="http://schemas.microsoft.com/office/powerpoint/2010/main" val="188280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994650" cy="457200"/>
          </a:xfrm>
          <a:prstGeom prst="rect">
            <a:avLst/>
          </a:prstGeom>
        </p:spPr>
        <p:txBody>
          <a:bodyPr/>
          <a:lstStyle/>
          <a:p>
            <a:r>
              <a:rPr lang="en-US"/>
              <a:t>Click to edit Master title style</a:t>
            </a:r>
            <a:endParaRPr lang="da-DK"/>
          </a:p>
        </p:txBody>
      </p:sp>
      <p:sp>
        <p:nvSpPr>
          <p:cNvPr id="3" name="Rectangle 4"/>
          <p:cNvSpPr>
            <a:spLocks noGrp="1" noChangeArrowheads="1"/>
          </p:cNvSpPr>
          <p:nvPr>
            <p:ph type="dt" sz="half" idx="10"/>
          </p:nvPr>
        </p:nvSpPr>
        <p:spPr>
          <a:xfrm>
            <a:off x="395288" y="6453188"/>
            <a:ext cx="8424862" cy="288925"/>
          </a:xfrm>
          <a:prstGeom prst="rect">
            <a:avLst/>
          </a:prstGeom>
          <a:ln/>
        </p:spPr>
        <p:txBody>
          <a:bodyPr/>
          <a:lstStyle>
            <a:lvl1pPr>
              <a:defRPr/>
            </a:lvl1pPr>
          </a:lstStyle>
          <a:p>
            <a:pPr>
              <a:defRPr/>
            </a:pPr>
            <a:r>
              <a:rPr lang="da-DK"/>
              <a:t>Plantary Atmospheres jm1    </a:t>
            </a:r>
            <a:endParaRPr lang="en-US"/>
          </a:p>
        </p:txBody>
      </p:sp>
    </p:spTree>
    <p:extLst>
      <p:ext uri="{BB962C8B-B14F-4D97-AF65-F5344CB8AC3E}">
        <p14:creationId xmlns:p14="http://schemas.microsoft.com/office/powerpoint/2010/main" val="256430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Date Placeholder 3"/>
          <p:cNvSpPr>
            <a:spLocks noGrp="1"/>
          </p:cNvSpPr>
          <p:nvPr>
            <p:ph type="dt" sz="half" idx="10"/>
          </p:nvPr>
        </p:nvSpPr>
        <p:spPr/>
        <p:txBody>
          <a:bodyPr/>
          <a:lstStyle>
            <a:lvl1pPr>
              <a:defRPr/>
            </a:lvl1pPr>
          </a:lstStyle>
          <a:p>
            <a:pPr>
              <a:defRPr/>
            </a:pPr>
            <a:fld id="{4FC144C8-4183-4067-B229-CCB60965FFB6}"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57CBEC20-D5F7-4507-95FE-E2EA96988262}" type="slidenum">
              <a:rPr lang="da-DK"/>
              <a:pPr>
                <a:defRPr/>
              </a:pPr>
              <a:t>‹#›</a:t>
            </a:fld>
            <a:endParaRPr lang="da-DK"/>
          </a:p>
        </p:txBody>
      </p:sp>
    </p:spTree>
    <p:extLst>
      <p:ext uri="{BB962C8B-B14F-4D97-AF65-F5344CB8AC3E}">
        <p14:creationId xmlns:p14="http://schemas.microsoft.com/office/powerpoint/2010/main" val="2235663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lvl1pPr>
              <a:defRPr/>
            </a:lvl1pPr>
          </a:lstStyle>
          <a:p>
            <a:pPr>
              <a:defRPr/>
            </a:pPr>
            <a:fld id="{C843A1EA-60F8-4ECE-A88C-58CC51D3CD68}"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3F12F415-29BA-42BE-ACE0-D9E96C3BAB9E}" type="slidenum">
              <a:rPr lang="da-DK"/>
              <a:pPr>
                <a:defRPr/>
              </a:pPr>
              <a:t>‹#›</a:t>
            </a:fld>
            <a:endParaRPr lang="da-DK"/>
          </a:p>
        </p:txBody>
      </p:sp>
    </p:spTree>
    <p:extLst>
      <p:ext uri="{BB962C8B-B14F-4D97-AF65-F5344CB8AC3E}">
        <p14:creationId xmlns:p14="http://schemas.microsoft.com/office/powerpoint/2010/main" val="2092916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02BE260-C618-4C59-8DA1-77C535269CC0}"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0BB0B3FC-E40A-43E8-9F9B-A504DE86B56D}" type="slidenum">
              <a:rPr lang="da-DK"/>
              <a:pPr>
                <a:defRPr/>
              </a:pPr>
              <a:t>‹#›</a:t>
            </a:fld>
            <a:endParaRPr lang="da-DK"/>
          </a:p>
        </p:txBody>
      </p:sp>
    </p:spTree>
    <p:extLst>
      <p:ext uri="{BB962C8B-B14F-4D97-AF65-F5344CB8AC3E}">
        <p14:creationId xmlns:p14="http://schemas.microsoft.com/office/powerpoint/2010/main" val="114382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3"/>
          <p:cNvSpPr>
            <a:spLocks noGrp="1"/>
          </p:cNvSpPr>
          <p:nvPr>
            <p:ph type="dt" sz="half" idx="10"/>
          </p:nvPr>
        </p:nvSpPr>
        <p:spPr/>
        <p:txBody>
          <a:bodyPr/>
          <a:lstStyle>
            <a:lvl1pPr>
              <a:defRPr/>
            </a:lvl1pPr>
          </a:lstStyle>
          <a:p>
            <a:pPr>
              <a:defRPr/>
            </a:pPr>
            <a:fld id="{1F82FE48-4CE1-4B6F-91E6-456C4391F225}" type="datetimeFigureOut">
              <a:rPr lang="da-DK"/>
              <a:pPr>
                <a:defRPr/>
              </a:pPr>
              <a:t>27-05-2022</a:t>
            </a:fld>
            <a:endParaRPr lang="da-DK"/>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5B23942A-CFC5-465E-9D22-8B8FF87F9A15}" type="slidenum">
              <a:rPr lang="da-DK"/>
              <a:pPr>
                <a:defRPr/>
              </a:pPr>
              <a:t>‹#›</a:t>
            </a:fld>
            <a:endParaRPr lang="da-DK"/>
          </a:p>
        </p:txBody>
      </p:sp>
    </p:spTree>
    <p:extLst>
      <p:ext uri="{BB962C8B-B14F-4D97-AF65-F5344CB8AC3E}">
        <p14:creationId xmlns:p14="http://schemas.microsoft.com/office/powerpoint/2010/main" val="576851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3"/>
          <p:cNvSpPr>
            <a:spLocks noGrp="1"/>
          </p:cNvSpPr>
          <p:nvPr>
            <p:ph type="dt" sz="half" idx="10"/>
          </p:nvPr>
        </p:nvSpPr>
        <p:spPr/>
        <p:txBody>
          <a:bodyPr/>
          <a:lstStyle>
            <a:lvl1pPr>
              <a:defRPr/>
            </a:lvl1pPr>
          </a:lstStyle>
          <a:p>
            <a:pPr>
              <a:defRPr/>
            </a:pPr>
            <a:fld id="{1C6FD681-349D-4D28-9A53-B4D0F331BF84}" type="datetimeFigureOut">
              <a:rPr lang="da-DK"/>
              <a:pPr>
                <a:defRPr/>
              </a:pPr>
              <a:t>27-05-2022</a:t>
            </a:fld>
            <a:endParaRPr lang="da-DK"/>
          </a:p>
        </p:txBody>
      </p:sp>
      <p:sp>
        <p:nvSpPr>
          <p:cNvPr id="8" name="Footer Placeholder 4"/>
          <p:cNvSpPr>
            <a:spLocks noGrp="1"/>
          </p:cNvSpPr>
          <p:nvPr>
            <p:ph type="ftr" sz="quarter" idx="11"/>
          </p:nvPr>
        </p:nvSpPr>
        <p:spPr/>
        <p:txBody>
          <a:bodyPr/>
          <a:lstStyle>
            <a:lvl1pPr>
              <a:defRPr/>
            </a:lvl1pPr>
          </a:lstStyle>
          <a:p>
            <a:pPr>
              <a:defRPr/>
            </a:pPr>
            <a:endParaRPr lang="da-DK"/>
          </a:p>
        </p:txBody>
      </p:sp>
      <p:sp>
        <p:nvSpPr>
          <p:cNvPr id="9" name="Slide Number Placeholder 5"/>
          <p:cNvSpPr>
            <a:spLocks noGrp="1"/>
          </p:cNvSpPr>
          <p:nvPr>
            <p:ph type="sldNum" sz="quarter" idx="12"/>
          </p:nvPr>
        </p:nvSpPr>
        <p:spPr/>
        <p:txBody>
          <a:bodyPr/>
          <a:lstStyle>
            <a:lvl1pPr>
              <a:defRPr/>
            </a:lvl1pPr>
          </a:lstStyle>
          <a:p>
            <a:pPr>
              <a:defRPr/>
            </a:pPr>
            <a:fld id="{2606443B-74B4-453E-9455-8093B7B152ED}" type="slidenum">
              <a:rPr lang="da-DK"/>
              <a:pPr>
                <a:defRPr/>
              </a:pPr>
              <a:t>‹#›</a:t>
            </a:fld>
            <a:endParaRPr lang="da-DK"/>
          </a:p>
        </p:txBody>
      </p:sp>
    </p:spTree>
    <p:extLst>
      <p:ext uri="{BB962C8B-B14F-4D97-AF65-F5344CB8AC3E}">
        <p14:creationId xmlns:p14="http://schemas.microsoft.com/office/powerpoint/2010/main" val="152802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lvl1pPr>
              <a:defRPr/>
            </a:lvl1pPr>
          </a:lstStyle>
          <a:p>
            <a:pPr>
              <a:defRPr/>
            </a:pPr>
            <a:fld id="{00F5DF41-B419-4BC2-8224-18952E6BEC18}"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CB91EF6D-A8E5-4087-B6FC-3A5FF850EDA1}" type="slidenum">
              <a:rPr lang="da-DK"/>
              <a:pPr>
                <a:defRPr/>
              </a:pPr>
              <a:t>‹#›</a:t>
            </a:fld>
            <a:endParaRPr lang="da-DK"/>
          </a:p>
        </p:txBody>
      </p:sp>
    </p:spTree>
    <p:extLst>
      <p:ext uri="{BB962C8B-B14F-4D97-AF65-F5344CB8AC3E}">
        <p14:creationId xmlns:p14="http://schemas.microsoft.com/office/powerpoint/2010/main" val="1082555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3"/>
          <p:cNvSpPr>
            <a:spLocks noGrp="1"/>
          </p:cNvSpPr>
          <p:nvPr>
            <p:ph type="dt" sz="half" idx="10"/>
          </p:nvPr>
        </p:nvSpPr>
        <p:spPr/>
        <p:txBody>
          <a:bodyPr/>
          <a:lstStyle>
            <a:lvl1pPr>
              <a:defRPr/>
            </a:lvl1pPr>
          </a:lstStyle>
          <a:p>
            <a:pPr>
              <a:defRPr/>
            </a:pPr>
            <a:fld id="{BD320659-4E98-438C-A1E7-AE87354F53ED}" type="datetimeFigureOut">
              <a:rPr lang="da-DK"/>
              <a:pPr>
                <a:defRPr/>
              </a:pPr>
              <a:t>27-05-2022</a:t>
            </a:fld>
            <a:endParaRPr lang="da-DK"/>
          </a:p>
        </p:txBody>
      </p:sp>
      <p:sp>
        <p:nvSpPr>
          <p:cNvPr id="4" name="Footer Placeholder 4"/>
          <p:cNvSpPr>
            <a:spLocks noGrp="1"/>
          </p:cNvSpPr>
          <p:nvPr>
            <p:ph type="ftr" sz="quarter" idx="11"/>
          </p:nvPr>
        </p:nvSpPr>
        <p:spPr/>
        <p:txBody>
          <a:bodyPr/>
          <a:lstStyle>
            <a:lvl1pPr>
              <a:defRPr/>
            </a:lvl1pPr>
          </a:lstStyle>
          <a:p>
            <a:pPr>
              <a:defRPr/>
            </a:pPr>
            <a:endParaRPr lang="da-DK"/>
          </a:p>
        </p:txBody>
      </p:sp>
      <p:sp>
        <p:nvSpPr>
          <p:cNvPr id="5" name="Slide Number Placeholder 5"/>
          <p:cNvSpPr>
            <a:spLocks noGrp="1"/>
          </p:cNvSpPr>
          <p:nvPr>
            <p:ph type="sldNum" sz="quarter" idx="12"/>
          </p:nvPr>
        </p:nvSpPr>
        <p:spPr/>
        <p:txBody>
          <a:bodyPr/>
          <a:lstStyle>
            <a:lvl1pPr>
              <a:defRPr/>
            </a:lvl1pPr>
          </a:lstStyle>
          <a:p>
            <a:pPr>
              <a:defRPr/>
            </a:pPr>
            <a:fld id="{555B5212-48DF-4972-997D-70A3AA931FC2}" type="slidenum">
              <a:rPr lang="da-DK"/>
              <a:pPr>
                <a:defRPr/>
              </a:pPr>
              <a:t>‹#›</a:t>
            </a:fld>
            <a:endParaRPr lang="da-DK"/>
          </a:p>
        </p:txBody>
      </p:sp>
    </p:spTree>
    <p:extLst>
      <p:ext uri="{BB962C8B-B14F-4D97-AF65-F5344CB8AC3E}">
        <p14:creationId xmlns:p14="http://schemas.microsoft.com/office/powerpoint/2010/main" val="421200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EC6629-48E6-4841-A81C-026F8DC7426B}" type="datetimeFigureOut">
              <a:rPr lang="da-DK"/>
              <a:pPr>
                <a:defRPr/>
              </a:pPr>
              <a:t>27-05-2022</a:t>
            </a:fld>
            <a:endParaRPr lang="da-DK"/>
          </a:p>
        </p:txBody>
      </p:sp>
      <p:sp>
        <p:nvSpPr>
          <p:cNvPr id="3" name="Footer Placeholder 4"/>
          <p:cNvSpPr>
            <a:spLocks noGrp="1"/>
          </p:cNvSpPr>
          <p:nvPr>
            <p:ph type="ftr" sz="quarter" idx="11"/>
          </p:nvPr>
        </p:nvSpPr>
        <p:spPr/>
        <p:txBody>
          <a:bodyPr/>
          <a:lstStyle>
            <a:lvl1pPr>
              <a:defRPr/>
            </a:lvl1pPr>
          </a:lstStyle>
          <a:p>
            <a:pPr>
              <a:defRPr/>
            </a:pPr>
            <a:endParaRPr lang="da-DK"/>
          </a:p>
        </p:txBody>
      </p:sp>
      <p:sp>
        <p:nvSpPr>
          <p:cNvPr id="4" name="Slide Number Placeholder 5"/>
          <p:cNvSpPr>
            <a:spLocks noGrp="1"/>
          </p:cNvSpPr>
          <p:nvPr>
            <p:ph type="sldNum" sz="quarter" idx="12"/>
          </p:nvPr>
        </p:nvSpPr>
        <p:spPr/>
        <p:txBody>
          <a:bodyPr/>
          <a:lstStyle>
            <a:lvl1pPr>
              <a:defRPr/>
            </a:lvl1pPr>
          </a:lstStyle>
          <a:p>
            <a:pPr>
              <a:defRPr/>
            </a:pPr>
            <a:fld id="{A608B777-AC46-4DA0-B33D-72C55060B8BB}" type="slidenum">
              <a:rPr lang="da-DK"/>
              <a:pPr>
                <a:defRPr/>
              </a:pPr>
              <a:t>‹#›</a:t>
            </a:fld>
            <a:endParaRPr lang="da-DK"/>
          </a:p>
        </p:txBody>
      </p:sp>
    </p:spTree>
    <p:extLst>
      <p:ext uri="{BB962C8B-B14F-4D97-AF65-F5344CB8AC3E}">
        <p14:creationId xmlns:p14="http://schemas.microsoft.com/office/powerpoint/2010/main" val="2592964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E9FA9E-3579-4E83-8C98-168D389DD085}" type="datetimeFigureOut">
              <a:rPr lang="da-DK"/>
              <a:pPr>
                <a:defRPr/>
              </a:pPr>
              <a:t>27-05-2022</a:t>
            </a:fld>
            <a:endParaRPr lang="da-DK"/>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09697FFA-98BB-41B9-84AC-E6F3DB574CB0}" type="slidenum">
              <a:rPr lang="da-DK"/>
              <a:pPr>
                <a:defRPr/>
              </a:pPr>
              <a:t>‹#›</a:t>
            </a:fld>
            <a:endParaRPr lang="da-DK"/>
          </a:p>
        </p:txBody>
      </p:sp>
    </p:spTree>
    <p:extLst>
      <p:ext uri="{BB962C8B-B14F-4D97-AF65-F5344CB8AC3E}">
        <p14:creationId xmlns:p14="http://schemas.microsoft.com/office/powerpoint/2010/main" val="293764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87FC0F-8D2F-463C-BFEC-A110120A4C45}" type="datetimeFigureOut">
              <a:rPr lang="da-DK"/>
              <a:pPr>
                <a:defRPr/>
              </a:pPr>
              <a:t>27-05-2022</a:t>
            </a:fld>
            <a:endParaRPr lang="da-DK"/>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88B1B7BA-2362-4A23-844F-A581633FB9A8}" type="slidenum">
              <a:rPr lang="da-DK"/>
              <a:pPr>
                <a:defRPr/>
              </a:pPr>
              <a:t>‹#›</a:t>
            </a:fld>
            <a:endParaRPr lang="da-DK"/>
          </a:p>
        </p:txBody>
      </p:sp>
    </p:spTree>
    <p:extLst>
      <p:ext uri="{BB962C8B-B14F-4D97-AF65-F5344CB8AC3E}">
        <p14:creationId xmlns:p14="http://schemas.microsoft.com/office/powerpoint/2010/main" val="1673013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lvl1pPr>
              <a:defRPr/>
            </a:lvl1pPr>
          </a:lstStyle>
          <a:p>
            <a:pPr>
              <a:defRPr/>
            </a:pPr>
            <a:fld id="{A6E119A3-2C6D-4403-93EA-2049FFFEF817}"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58F50E80-75E5-47D7-8BE7-90412A88960F}" type="slidenum">
              <a:rPr lang="da-DK"/>
              <a:pPr>
                <a:defRPr/>
              </a:pPr>
              <a:t>‹#›</a:t>
            </a:fld>
            <a:endParaRPr lang="da-DK"/>
          </a:p>
        </p:txBody>
      </p:sp>
    </p:spTree>
    <p:extLst>
      <p:ext uri="{BB962C8B-B14F-4D97-AF65-F5344CB8AC3E}">
        <p14:creationId xmlns:p14="http://schemas.microsoft.com/office/powerpoint/2010/main" val="337636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lvl1pPr>
              <a:defRPr/>
            </a:lvl1pPr>
          </a:lstStyle>
          <a:p>
            <a:pPr>
              <a:defRPr/>
            </a:pPr>
            <a:fld id="{8C64E4F7-E0AC-4BB3-88CC-85C758E3F913}"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F53326AE-8BE0-40E1-AD3F-843D1B275260}" type="slidenum">
              <a:rPr lang="da-DK"/>
              <a:pPr>
                <a:defRPr/>
              </a:pPr>
              <a:t>‹#›</a:t>
            </a:fld>
            <a:endParaRPr lang="da-DK"/>
          </a:p>
        </p:txBody>
      </p:sp>
    </p:spTree>
    <p:extLst>
      <p:ext uri="{BB962C8B-B14F-4D97-AF65-F5344CB8AC3E}">
        <p14:creationId xmlns:p14="http://schemas.microsoft.com/office/powerpoint/2010/main" val="727766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24" name="SD_BGD_FrontPage" hidden="1"/>
          <p:cNvSpPr txBox="1">
            <a:spLocks noChangeArrowheads="1"/>
          </p:cNvSpPr>
          <p:nvPr userDrawn="1"/>
        </p:nvSpPr>
        <p:spPr bwMode="auto">
          <a:xfrm>
            <a:off x="2289600" y="5784850"/>
            <a:ext cx="6565900" cy="723900"/>
          </a:xfrm>
          <a:prstGeom prst="rect">
            <a:avLst/>
          </a:prstGeom>
          <a:noFill/>
          <a:ln w="9525" algn="ctr">
            <a:noFill/>
            <a:miter lim="800000"/>
            <a:headEnd/>
            <a:tailEnd/>
          </a:ln>
          <a:effectLst/>
        </p:spPr>
        <p:txBody>
          <a:bodyPr wrap="square" lIns="0" tIns="0" rIns="0" bIns="0" anchor="b"/>
          <a:lstStyle/>
          <a:p>
            <a:pPr algn="r">
              <a:lnSpc>
                <a:spcPts val="5700"/>
              </a:lnSpc>
              <a:buFont typeface="AU Passata" pitchFamily="34" charset="0"/>
              <a:buNone/>
              <a:defRPr/>
            </a:pPr>
            <a:r>
              <a:rPr lang="da-DK" sz="5700">
                <a:solidFill>
                  <a:srgbClr val="81A0C6"/>
                </a:solidFill>
                <a:latin typeface="AU Peto" pitchFamily="82" charset="0"/>
              </a:rPr>
              <a:t> VERSITET</a:t>
            </a:r>
            <a:endParaRPr lang="da-DK" sz="5700" dirty="0">
              <a:solidFill>
                <a:srgbClr val="81A0C6"/>
              </a:solidFill>
              <a:latin typeface="AU Peto" pitchFamily="82" charset="0"/>
            </a:endParaRPr>
          </a:p>
        </p:txBody>
      </p:sp>
      <p:sp>
        <p:nvSpPr>
          <p:cNvPr id="1069" name="bmkSekundærtLogo"/>
          <p:cNvSpPr>
            <a:spLocks noChangeAspect="1" noChangeArrowheads="1"/>
          </p:cNvSpPr>
          <p:nvPr/>
        </p:nvSpPr>
        <p:spPr bwMode="auto">
          <a:xfrm>
            <a:off x="287338" y="6307200"/>
            <a:ext cx="295200" cy="295200"/>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sz="3600">
              <a:solidFill>
                <a:srgbClr val="FFFFFF"/>
              </a:solidFill>
              <a:latin typeface="AU Passata" pitchFamily="34" charset="0"/>
            </a:endParaRPr>
          </a:p>
        </p:txBody>
      </p:sp>
      <p:sp>
        <p:nvSpPr>
          <p:cNvPr id="34819" name="bmkFldPresentationTitle04"/>
          <p:cNvSpPr>
            <a:spLocks noGrp="1" noChangeArrowheads="1"/>
          </p:cNvSpPr>
          <p:nvPr>
            <p:ph type="ctrTitle"/>
          </p:nvPr>
        </p:nvSpPr>
        <p:spPr>
          <a:xfrm>
            <a:off x="287338" y="1776679"/>
            <a:ext cx="8564562" cy="510909"/>
          </a:xfrm>
        </p:spPr>
        <p:txBody>
          <a:bodyPr anchor="t" anchorCtr="0">
            <a:spAutoFit/>
          </a:bodyPr>
          <a:lstStyle>
            <a:lvl1pPr>
              <a:defRPr baseline="0" smtClean="0">
                <a:solidFill>
                  <a:schemeClr val="bg1"/>
                </a:solidFill>
              </a:defRPr>
            </a:lvl1pPr>
          </a:lstStyle>
          <a:p>
            <a:endParaRPr lang="da-DK" dirty="0"/>
          </a:p>
        </p:txBody>
      </p:sp>
      <p:sp>
        <p:nvSpPr>
          <p:cNvPr id="19" name="Rectangle 18"/>
          <p:cNvSpPr>
            <a:spLocks noChangeArrowheads="1"/>
          </p:cNvSpPr>
          <p:nvPr userDrawn="1"/>
        </p:nvSpPr>
        <p:spPr bwMode="auto">
          <a:xfrm>
            <a:off x="7413625" y="287338"/>
            <a:ext cx="1439863" cy="71437"/>
          </a:xfrm>
          <a:prstGeom prst="rect">
            <a:avLst/>
          </a:prstGeom>
          <a:solidFill>
            <a:schemeClr val="bg1"/>
          </a:solidFill>
          <a:ln w="9525">
            <a:noFill/>
            <a:miter lim="800000"/>
            <a:headEnd/>
            <a:tailEnd/>
          </a:ln>
          <a:effectLst/>
        </p:spPr>
        <p:txBody>
          <a:bodyPr wrap="none" anchor="ctr"/>
          <a:lstStyle/>
          <a:p>
            <a:pPr>
              <a:lnSpc>
                <a:spcPts val="3600"/>
              </a:lnSpc>
              <a:buFont typeface="AU Passata" pitchFamily="34" charset="0"/>
              <a:buNone/>
              <a:defRPr/>
            </a:pPr>
            <a:endParaRPr lang="da-DK" sz="3600">
              <a:solidFill>
                <a:srgbClr val="000000"/>
              </a:solidFill>
              <a:latin typeface="AU Passata" pitchFamily="34" charset="0"/>
            </a:endParaRPr>
          </a:p>
        </p:txBody>
      </p:sp>
      <p:grpSp>
        <p:nvGrpSpPr>
          <p:cNvPr id="2" name="Group 23"/>
          <p:cNvGrpSpPr>
            <a:grpSpLocks noChangeAspect="1"/>
          </p:cNvGrpSpPr>
          <p:nvPr userDrawn="1"/>
        </p:nvGrpSpPr>
        <p:grpSpPr bwMode="auto">
          <a:xfrm>
            <a:off x="287338" y="287338"/>
            <a:ext cx="590550" cy="295275"/>
            <a:chOff x="454" y="227"/>
            <a:chExt cx="384" cy="192"/>
          </a:xfrm>
        </p:grpSpPr>
        <p:sp>
          <p:nvSpPr>
            <p:cNvPr id="21"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22"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grpSp>
      <p:sp>
        <p:nvSpPr>
          <p:cNvPr id="18" name="Line 8"/>
          <p:cNvSpPr>
            <a:spLocks noChangeShapeType="1"/>
          </p:cNvSpPr>
          <p:nvPr userDrawn="1"/>
        </p:nvSpPr>
        <p:spPr bwMode="auto">
          <a:xfrm>
            <a:off x="287338" y="2374900"/>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26" name="bmkADName"/>
          <p:cNvSpPr txBox="1">
            <a:spLocks noChangeArrowheads="1"/>
          </p:cNvSpPr>
          <p:nvPr userDrawn="1"/>
        </p:nvSpPr>
        <p:spPr bwMode="auto">
          <a:xfrm>
            <a:off x="287338" y="250825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dirty="0">
                <a:solidFill>
                  <a:srgbClr val="FFFFFF"/>
                </a:solidFill>
                <a:latin typeface="AU Passata" pitchFamily="34" charset="0"/>
              </a:rPr>
              <a:t>Jon Merrison</a:t>
            </a:r>
          </a:p>
        </p:txBody>
      </p:sp>
      <p:sp>
        <p:nvSpPr>
          <p:cNvPr id="20" name="bmkOffParent01"/>
          <p:cNvSpPr txBox="1">
            <a:spLocks noChangeArrowheads="1"/>
          </p:cNvSpPr>
          <p:nvPr userDrawn="1"/>
        </p:nvSpPr>
        <p:spPr bwMode="auto">
          <a:xfrm>
            <a:off x="1047600" y="284400"/>
            <a:ext cx="4098925" cy="301625"/>
          </a:xfrm>
          <a:prstGeom prst="rect">
            <a:avLst/>
          </a:prstGeom>
          <a:noFill/>
          <a:ln w="1778" algn="ctr">
            <a:noFill/>
            <a:miter lim="800000"/>
            <a:headEnd/>
            <a:tailEnd/>
          </a:ln>
          <a:effectLst/>
        </p:spPr>
        <p:txBody>
          <a:bodyPr lIns="0" tIns="0" rIns="0" bIns="0" anchor="t" anchorCtr="0"/>
          <a:lstStyle/>
          <a:p>
            <a:pPr>
              <a:lnSpc>
                <a:spcPts val="1300"/>
              </a:lnSpc>
              <a:buFont typeface="AU Passata" pitchFamily="34" charset="0"/>
              <a:buNone/>
              <a:defRPr/>
            </a:pPr>
            <a:endParaRPr lang="en-US" sz="1100" cap="all" dirty="0">
              <a:solidFill>
                <a:srgbClr val="FFFFFF"/>
              </a:solidFill>
              <a:latin typeface="AU Passata" pitchFamily="34" charset="0"/>
            </a:endParaRPr>
          </a:p>
        </p:txBody>
      </p:sp>
      <p:sp>
        <p:nvSpPr>
          <p:cNvPr id="28" name="bmkOffUnitName01"/>
          <p:cNvSpPr txBox="1">
            <a:spLocks noChangeArrowheads="1"/>
          </p:cNvSpPr>
          <p:nvPr userDrawn="1"/>
        </p:nvSpPr>
        <p:spPr bwMode="auto">
          <a:xfrm>
            <a:off x="1047600" y="493200"/>
            <a:ext cx="4100400" cy="360000"/>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a:solidFill>
                <a:srgbClr val="FFFFFF"/>
              </a:solidFill>
              <a:latin typeface="AU Passata" pitchFamily="34" charset="0"/>
            </a:endParaRPr>
          </a:p>
        </p:txBody>
      </p:sp>
      <p:sp>
        <p:nvSpPr>
          <p:cNvPr id="23" name="SD_FGD_FrontPage" hidden="1"/>
          <p:cNvSpPr txBox="1">
            <a:spLocks noChangeArrowheads="1"/>
          </p:cNvSpPr>
          <p:nvPr userDrawn="1"/>
        </p:nvSpPr>
        <p:spPr bwMode="auto">
          <a:xfrm>
            <a:off x="2289600" y="5784850"/>
            <a:ext cx="6565900" cy="723900"/>
          </a:xfrm>
          <a:prstGeom prst="rect">
            <a:avLst/>
          </a:prstGeom>
          <a:noFill/>
          <a:ln w="9525" algn="ctr">
            <a:noFill/>
            <a:miter lim="800000"/>
            <a:headEnd/>
            <a:tailEnd/>
          </a:ln>
          <a:effectLst/>
        </p:spPr>
        <p:txBody>
          <a:bodyPr wrap="square" lIns="0" tIns="0" rIns="0" bIns="0" anchor="b"/>
          <a:lstStyle/>
          <a:p>
            <a:pPr algn="r">
              <a:lnSpc>
                <a:spcPts val="5700"/>
              </a:lnSpc>
              <a:buFont typeface="AU Passata" pitchFamily="34" charset="0"/>
              <a:buNone/>
              <a:defRPr/>
            </a:pPr>
            <a:r>
              <a:rPr lang="da-DK" sz="5700">
                <a:solidFill>
                  <a:srgbClr val="FFFFFF"/>
                </a:solidFill>
                <a:latin typeface="AU Peto" pitchFamily="82" charset="0"/>
              </a:rPr>
              <a:t>UNI      </a:t>
            </a:r>
            <a:endParaRPr lang="da-DK" sz="5700" dirty="0">
              <a:solidFill>
                <a:srgbClr val="FFFFFF"/>
              </a:solidFill>
              <a:latin typeface="AU Peto" pitchFamily="82" charset="0"/>
            </a:endParaRPr>
          </a:p>
        </p:txBody>
      </p:sp>
      <p:grpSp>
        <p:nvGrpSpPr>
          <p:cNvPr id="25" name="grpAuthor"/>
          <p:cNvGrpSpPr/>
          <p:nvPr userDrawn="1"/>
        </p:nvGrpSpPr>
        <p:grpSpPr>
          <a:xfrm>
            <a:off x="4533900" y="6156000"/>
            <a:ext cx="4319588" cy="311178"/>
            <a:chOff x="4533900" y="6156000"/>
            <a:chExt cx="4319588" cy="311178"/>
          </a:xfrm>
        </p:grpSpPr>
        <p:sp>
          <p:nvSpPr>
            <p:cNvPr id="29" name="Line 49"/>
            <p:cNvSpPr>
              <a:spLocks noChangeShapeType="1"/>
            </p:cNvSpPr>
            <p:nvPr userDrawn="1"/>
          </p:nvSpPr>
          <p:spPr bwMode="auto">
            <a:xfrm>
              <a:off x="4533900" y="6156000"/>
              <a:ext cx="2698750" cy="0"/>
            </a:xfrm>
            <a:prstGeom prst="line">
              <a:avLst/>
            </a:prstGeom>
            <a:noFill/>
            <a:ln w="3175">
              <a:solidFill>
                <a:schemeClr val="accent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30" name="Line 50"/>
            <p:cNvSpPr>
              <a:spLocks noChangeShapeType="1"/>
            </p:cNvSpPr>
            <p:nvPr userDrawn="1"/>
          </p:nvSpPr>
          <p:spPr bwMode="auto">
            <a:xfrm>
              <a:off x="7413625" y="6156000"/>
              <a:ext cx="1439863" cy="0"/>
            </a:xfrm>
            <a:prstGeom prst="line">
              <a:avLst/>
            </a:prstGeom>
            <a:noFill/>
            <a:ln w="3175">
              <a:solidFill>
                <a:schemeClr val="accent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31" name="bmkFldPresentationTitle02"/>
            <p:cNvSpPr txBox="1">
              <a:spLocks noChangeArrowheads="1"/>
            </p:cNvSpPr>
            <p:nvPr userDrawn="1"/>
          </p:nvSpPr>
          <p:spPr bwMode="auto">
            <a:xfrm>
              <a:off x="4533900" y="6322716"/>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endParaRPr lang="en-US" sz="1100" cap="all" dirty="0">
                <a:solidFill>
                  <a:srgbClr val="FFFFFF"/>
                </a:solidFill>
                <a:latin typeface="AU Passata" pitchFamily="34" charset="0"/>
              </a:endParaRPr>
            </a:p>
          </p:txBody>
        </p:sp>
      </p:grpSp>
    </p:spTree>
    <p:extLst>
      <p:ext uri="{BB962C8B-B14F-4D97-AF65-F5344CB8AC3E}">
        <p14:creationId xmlns:p14="http://schemas.microsoft.com/office/powerpoint/2010/main" val="234221034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2">
    <p:bg>
      <p:bgPr>
        <a:solidFill>
          <a:schemeClr val="bg2"/>
        </a:solidFill>
        <a:effectLst/>
      </p:bgPr>
    </p:bg>
    <p:spTree>
      <p:nvGrpSpPr>
        <p:cNvPr id="1" name=""/>
        <p:cNvGrpSpPr/>
        <p:nvPr/>
      </p:nvGrpSpPr>
      <p:grpSpPr>
        <a:xfrm>
          <a:off x="0" y="0"/>
          <a:ext cx="0" cy="0"/>
          <a:chOff x="0" y="0"/>
          <a:chExt cx="0" cy="0"/>
        </a:xfrm>
      </p:grpSpPr>
      <p:sp>
        <p:nvSpPr>
          <p:cNvPr id="24" name="SD_BGD_FrontPage" hidden="1"/>
          <p:cNvSpPr txBox="1">
            <a:spLocks noChangeArrowheads="1"/>
          </p:cNvSpPr>
          <p:nvPr userDrawn="1"/>
        </p:nvSpPr>
        <p:spPr bwMode="auto">
          <a:xfrm>
            <a:off x="2289600" y="5784850"/>
            <a:ext cx="6565900" cy="723900"/>
          </a:xfrm>
          <a:prstGeom prst="rect">
            <a:avLst/>
          </a:prstGeom>
          <a:noFill/>
          <a:ln w="9525" algn="ctr">
            <a:noFill/>
            <a:miter lim="800000"/>
            <a:headEnd/>
            <a:tailEnd/>
          </a:ln>
          <a:effectLst/>
        </p:spPr>
        <p:txBody>
          <a:bodyPr wrap="square" lIns="0" tIns="0" rIns="0" bIns="0" anchor="b"/>
          <a:lstStyle/>
          <a:p>
            <a:pPr algn="r">
              <a:lnSpc>
                <a:spcPts val="5700"/>
              </a:lnSpc>
              <a:buFont typeface="AU Passata" pitchFamily="34" charset="0"/>
              <a:buNone/>
              <a:defRPr/>
            </a:pPr>
            <a:r>
              <a:rPr lang="da-DK" sz="5700">
                <a:solidFill>
                  <a:srgbClr val="81A0C6"/>
                </a:solidFill>
                <a:latin typeface="AU Peto" pitchFamily="82" charset="0"/>
              </a:rPr>
              <a:t> VERSITET</a:t>
            </a:r>
            <a:endParaRPr lang="da-DK" sz="5700" dirty="0">
              <a:solidFill>
                <a:srgbClr val="81A0C6"/>
              </a:solidFill>
              <a:latin typeface="AU Peto" pitchFamily="82" charset="0"/>
            </a:endParaRPr>
          </a:p>
        </p:txBody>
      </p:sp>
      <p:sp>
        <p:nvSpPr>
          <p:cNvPr id="1069" name="bmkSekundærtLogo"/>
          <p:cNvSpPr>
            <a:spLocks noChangeAspect="1" noChangeArrowheads="1"/>
          </p:cNvSpPr>
          <p:nvPr/>
        </p:nvSpPr>
        <p:spPr bwMode="auto">
          <a:xfrm>
            <a:off x="287338" y="6307200"/>
            <a:ext cx="295200" cy="295200"/>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sz="3600">
              <a:solidFill>
                <a:srgbClr val="FFFFFF"/>
              </a:solidFill>
              <a:latin typeface="AU Passata" pitchFamily="34" charset="0"/>
            </a:endParaRPr>
          </a:p>
        </p:txBody>
      </p:sp>
      <p:sp>
        <p:nvSpPr>
          <p:cNvPr id="34819" name="bmkFldPresentationTitle04"/>
          <p:cNvSpPr>
            <a:spLocks noGrp="1" noChangeArrowheads="1"/>
          </p:cNvSpPr>
          <p:nvPr>
            <p:ph type="ctrTitle" hasCustomPrompt="1"/>
          </p:nvPr>
        </p:nvSpPr>
        <p:spPr>
          <a:xfrm>
            <a:off x="287338" y="1776679"/>
            <a:ext cx="8564562" cy="1021818"/>
          </a:xfrm>
        </p:spPr>
        <p:txBody>
          <a:bodyPr anchor="t" anchorCtr="0">
            <a:spAutoFit/>
          </a:bodyPr>
          <a:lstStyle>
            <a:lvl1pPr>
              <a:defRPr baseline="0" smtClean="0">
                <a:solidFill>
                  <a:schemeClr val="bg1"/>
                </a:solidFill>
              </a:defRPr>
            </a:lvl1pPr>
          </a:lstStyle>
          <a:p>
            <a:r>
              <a:rPr lang="da-DK" dirty="0"/>
              <a:t>Click Here to add 2 lines text to Title</a:t>
            </a:r>
          </a:p>
        </p:txBody>
      </p:sp>
      <p:sp>
        <p:nvSpPr>
          <p:cNvPr id="1030" name="Rectangle 6"/>
          <p:cNvSpPr>
            <a:spLocks noGrp="1" noChangeArrowheads="1"/>
          </p:cNvSpPr>
          <p:nvPr>
            <p:ph type="sldNum" sz="quarter" idx="4"/>
          </p:nvPr>
        </p:nvSpPr>
        <p:spPr>
          <a:xfrm>
            <a:off x="2555875" y="6453188"/>
            <a:ext cx="404813" cy="144462"/>
          </a:xfrm>
        </p:spPr>
        <p:txBody>
          <a:bodyPr/>
          <a:lstStyle>
            <a:lvl1pPr algn="r">
              <a:lnSpc>
                <a:spcPct val="102000"/>
              </a:lnSpc>
              <a:buFontTx/>
              <a:buNone/>
              <a:defRPr sz="900" smtClean="0">
                <a:solidFill>
                  <a:schemeClr val="bg2"/>
                </a:solidFill>
              </a:defRPr>
            </a:lvl1pPr>
          </a:lstStyle>
          <a:p>
            <a:pPr>
              <a:defRPr/>
            </a:pPr>
            <a:fld id="{7E95205B-ADE3-41C9-B49F-4E644DDCDB08}" type="slidenum">
              <a:rPr lang="da-DK">
                <a:solidFill>
                  <a:srgbClr val="03428E"/>
                </a:solidFill>
              </a:rPr>
              <a:pPr>
                <a:defRPr/>
              </a:pPr>
              <a:t>‹#›</a:t>
            </a:fld>
            <a:endParaRPr lang="da-DK">
              <a:solidFill>
                <a:srgbClr val="03428E"/>
              </a:solidFill>
            </a:endParaRPr>
          </a:p>
        </p:txBody>
      </p:sp>
      <p:sp>
        <p:nvSpPr>
          <p:cNvPr id="19" name="Rectangle 18"/>
          <p:cNvSpPr>
            <a:spLocks noChangeArrowheads="1"/>
          </p:cNvSpPr>
          <p:nvPr userDrawn="1"/>
        </p:nvSpPr>
        <p:spPr bwMode="auto">
          <a:xfrm>
            <a:off x="7413625" y="287338"/>
            <a:ext cx="1439863" cy="71437"/>
          </a:xfrm>
          <a:prstGeom prst="rect">
            <a:avLst/>
          </a:prstGeom>
          <a:solidFill>
            <a:schemeClr val="bg1"/>
          </a:solidFill>
          <a:ln w="9525">
            <a:noFill/>
            <a:miter lim="800000"/>
            <a:headEnd/>
            <a:tailEnd/>
          </a:ln>
          <a:effectLst/>
        </p:spPr>
        <p:txBody>
          <a:bodyPr wrap="none" anchor="ctr"/>
          <a:lstStyle/>
          <a:p>
            <a:pPr>
              <a:lnSpc>
                <a:spcPts val="3600"/>
              </a:lnSpc>
              <a:buFont typeface="AU Passata" pitchFamily="34" charset="0"/>
              <a:buNone/>
              <a:defRPr/>
            </a:pPr>
            <a:endParaRPr lang="da-DK" sz="3600">
              <a:solidFill>
                <a:srgbClr val="000000"/>
              </a:solidFill>
              <a:latin typeface="AU Passata" pitchFamily="34" charset="0"/>
            </a:endParaRPr>
          </a:p>
        </p:txBody>
      </p:sp>
      <p:grpSp>
        <p:nvGrpSpPr>
          <p:cNvPr id="2" name="Group 23"/>
          <p:cNvGrpSpPr>
            <a:grpSpLocks noChangeAspect="1"/>
          </p:cNvGrpSpPr>
          <p:nvPr userDrawn="1"/>
        </p:nvGrpSpPr>
        <p:grpSpPr bwMode="auto">
          <a:xfrm>
            <a:off x="287338" y="287338"/>
            <a:ext cx="590550" cy="295275"/>
            <a:chOff x="454" y="227"/>
            <a:chExt cx="384" cy="192"/>
          </a:xfrm>
        </p:grpSpPr>
        <p:sp>
          <p:nvSpPr>
            <p:cNvPr id="21"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22"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grpSp>
      <p:sp>
        <p:nvSpPr>
          <p:cNvPr id="18" name="Line 8"/>
          <p:cNvSpPr>
            <a:spLocks noChangeShapeType="1"/>
          </p:cNvSpPr>
          <p:nvPr userDrawn="1"/>
        </p:nvSpPr>
        <p:spPr bwMode="auto">
          <a:xfrm>
            <a:off x="287338" y="2888908"/>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26" name="bmkADName02"/>
          <p:cNvSpPr txBox="1">
            <a:spLocks noChangeArrowheads="1"/>
          </p:cNvSpPr>
          <p:nvPr userDrawn="1"/>
        </p:nvSpPr>
        <p:spPr bwMode="auto">
          <a:xfrm>
            <a:off x="287338" y="3022258"/>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dirty="0">
                <a:solidFill>
                  <a:srgbClr val="FFFFFF"/>
                </a:solidFill>
                <a:latin typeface="AU Passata" pitchFamily="34" charset="0"/>
              </a:rPr>
              <a:t>Author name</a:t>
            </a:r>
          </a:p>
        </p:txBody>
      </p:sp>
      <p:sp>
        <p:nvSpPr>
          <p:cNvPr id="27" name="bmkADPosition02"/>
          <p:cNvSpPr txBox="1">
            <a:spLocks noChangeArrowheads="1"/>
          </p:cNvSpPr>
          <p:nvPr userDrawn="1"/>
        </p:nvSpPr>
        <p:spPr bwMode="auto">
          <a:xfrm>
            <a:off x="287338" y="3300071"/>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dirty="0">
                <a:solidFill>
                  <a:srgbClr val="FFFFFF"/>
                </a:solidFill>
                <a:latin typeface="AU Passata" pitchFamily="34" charset="0"/>
              </a:rPr>
              <a:t>Position OF Author</a:t>
            </a:r>
          </a:p>
        </p:txBody>
      </p:sp>
      <p:sp>
        <p:nvSpPr>
          <p:cNvPr id="20" name="bmkOffParent03"/>
          <p:cNvSpPr txBox="1">
            <a:spLocks noChangeArrowheads="1"/>
          </p:cNvSpPr>
          <p:nvPr userDrawn="1"/>
        </p:nvSpPr>
        <p:spPr bwMode="auto">
          <a:xfrm>
            <a:off x="1047600" y="284400"/>
            <a:ext cx="4098925" cy="301625"/>
          </a:xfrm>
          <a:prstGeom prst="rect">
            <a:avLst/>
          </a:prstGeom>
          <a:noFill/>
          <a:ln w="1778" algn="ctr">
            <a:noFill/>
            <a:miter lim="800000"/>
            <a:headEnd/>
            <a:tailEnd/>
          </a:ln>
          <a:effectLst/>
        </p:spPr>
        <p:txBody>
          <a:bodyPr lIns="0" tIns="0" rIns="0" bIns="0" anchor="t" anchorCtr="0"/>
          <a:lstStyle/>
          <a:p>
            <a:pPr>
              <a:lnSpc>
                <a:spcPts val="1300"/>
              </a:lnSpc>
              <a:buFont typeface="AU Passata" pitchFamily="34" charset="0"/>
              <a:buNone/>
              <a:defRPr/>
            </a:pPr>
            <a:endParaRPr lang="en-US" sz="1100" cap="all" dirty="0">
              <a:solidFill>
                <a:srgbClr val="FFFFFF"/>
              </a:solidFill>
              <a:latin typeface="AU Passata" pitchFamily="34" charset="0"/>
            </a:endParaRPr>
          </a:p>
        </p:txBody>
      </p:sp>
      <p:sp>
        <p:nvSpPr>
          <p:cNvPr id="28" name="bmkOffUnitName03"/>
          <p:cNvSpPr txBox="1">
            <a:spLocks noChangeArrowheads="1"/>
          </p:cNvSpPr>
          <p:nvPr userDrawn="1"/>
        </p:nvSpPr>
        <p:spPr bwMode="auto">
          <a:xfrm>
            <a:off x="1047600" y="493200"/>
            <a:ext cx="4100400" cy="360000"/>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dirty="0">
              <a:solidFill>
                <a:srgbClr val="FFFFFF"/>
              </a:solidFill>
              <a:latin typeface="AU Passata" pitchFamily="34" charset="0"/>
            </a:endParaRPr>
          </a:p>
        </p:txBody>
      </p:sp>
      <p:sp>
        <p:nvSpPr>
          <p:cNvPr id="32" name="bmkFld5Date"/>
          <p:cNvSpPr txBox="1">
            <a:spLocks noChangeArrowheads="1"/>
          </p:cNvSpPr>
          <p:nvPr userDrawn="1"/>
        </p:nvSpPr>
        <p:spPr bwMode="auto">
          <a:xfrm>
            <a:off x="7412400" y="457200"/>
            <a:ext cx="144000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pPr>
            <a:r>
              <a:rPr lang="en-US" sz="1100" cap="all">
                <a:solidFill>
                  <a:srgbClr val="FFFFFF"/>
                </a:solidFill>
                <a:latin typeface="AU Passata" pitchFamily="34" charset="0"/>
              </a:rPr>
              <a:t> </a:t>
            </a:r>
            <a:endParaRPr lang="en-US" sz="1100" cap="all" dirty="0">
              <a:solidFill>
                <a:srgbClr val="FFFFFF"/>
              </a:solidFill>
              <a:latin typeface="AU Passata" pitchFamily="34" charset="0"/>
            </a:endParaRPr>
          </a:p>
        </p:txBody>
      </p:sp>
      <p:sp>
        <p:nvSpPr>
          <p:cNvPr id="23" name="SD_FGD_FrontPage" hidden="1"/>
          <p:cNvSpPr txBox="1">
            <a:spLocks noChangeArrowheads="1"/>
          </p:cNvSpPr>
          <p:nvPr userDrawn="1"/>
        </p:nvSpPr>
        <p:spPr bwMode="auto">
          <a:xfrm>
            <a:off x="2289600" y="5784850"/>
            <a:ext cx="6565900" cy="723900"/>
          </a:xfrm>
          <a:prstGeom prst="rect">
            <a:avLst/>
          </a:prstGeom>
          <a:noFill/>
          <a:ln w="9525" algn="ctr">
            <a:noFill/>
            <a:miter lim="800000"/>
            <a:headEnd/>
            <a:tailEnd/>
          </a:ln>
          <a:effectLst/>
        </p:spPr>
        <p:txBody>
          <a:bodyPr wrap="square" lIns="0" tIns="0" rIns="0" bIns="0" anchor="b"/>
          <a:lstStyle/>
          <a:p>
            <a:pPr algn="r">
              <a:lnSpc>
                <a:spcPts val="5700"/>
              </a:lnSpc>
              <a:buFont typeface="AU Passata" pitchFamily="34" charset="0"/>
              <a:buNone/>
              <a:defRPr/>
            </a:pPr>
            <a:r>
              <a:rPr lang="da-DK" sz="5700">
                <a:solidFill>
                  <a:srgbClr val="FFFFFF"/>
                </a:solidFill>
                <a:latin typeface="AU Peto" pitchFamily="82" charset="0"/>
              </a:rPr>
              <a:t>UNI      </a:t>
            </a:r>
            <a:endParaRPr lang="da-DK" sz="5700" dirty="0">
              <a:solidFill>
                <a:srgbClr val="FFFFFF"/>
              </a:solidFill>
              <a:latin typeface="AU Peto" pitchFamily="82" charset="0"/>
            </a:endParaRPr>
          </a:p>
        </p:txBody>
      </p:sp>
      <p:grpSp>
        <p:nvGrpSpPr>
          <p:cNvPr id="25" name="grpAuthor"/>
          <p:cNvGrpSpPr/>
          <p:nvPr userDrawn="1"/>
        </p:nvGrpSpPr>
        <p:grpSpPr>
          <a:xfrm>
            <a:off x="4533900" y="6156000"/>
            <a:ext cx="4319588" cy="487710"/>
            <a:chOff x="4533900" y="6156000"/>
            <a:chExt cx="4319588" cy="487710"/>
          </a:xfrm>
        </p:grpSpPr>
        <p:sp>
          <p:nvSpPr>
            <p:cNvPr id="29" name="Line 49"/>
            <p:cNvSpPr>
              <a:spLocks noChangeShapeType="1"/>
            </p:cNvSpPr>
            <p:nvPr userDrawn="1"/>
          </p:nvSpPr>
          <p:spPr bwMode="auto">
            <a:xfrm>
              <a:off x="4533900" y="6156000"/>
              <a:ext cx="2698750" cy="0"/>
            </a:xfrm>
            <a:prstGeom prst="line">
              <a:avLst/>
            </a:prstGeom>
            <a:noFill/>
            <a:ln w="3175">
              <a:solidFill>
                <a:schemeClr val="accent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30" name="Line 50"/>
            <p:cNvSpPr>
              <a:spLocks noChangeShapeType="1"/>
            </p:cNvSpPr>
            <p:nvPr userDrawn="1"/>
          </p:nvSpPr>
          <p:spPr bwMode="auto">
            <a:xfrm>
              <a:off x="7413625" y="6156000"/>
              <a:ext cx="1439863" cy="0"/>
            </a:xfrm>
            <a:prstGeom prst="line">
              <a:avLst/>
            </a:prstGeom>
            <a:noFill/>
            <a:ln w="3175">
              <a:solidFill>
                <a:schemeClr val="accent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31" name="bmkFldPresentationTitle05"/>
            <p:cNvSpPr txBox="1">
              <a:spLocks noChangeArrowheads="1"/>
            </p:cNvSpPr>
            <p:nvPr userDrawn="1"/>
          </p:nvSpPr>
          <p:spPr bwMode="auto">
            <a:xfrm>
              <a:off x="4533900" y="6322716"/>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PRESENTATION TITLE</a:t>
              </a:r>
            </a:p>
          </p:txBody>
        </p:sp>
        <p:sp>
          <p:nvSpPr>
            <p:cNvPr id="33" name="bmkADName04"/>
            <p:cNvSpPr txBox="1">
              <a:spLocks noChangeArrowheads="1"/>
            </p:cNvSpPr>
            <p:nvPr userDrawn="1"/>
          </p:nvSpPr>
          <p:spPr bwMode="auto">
            <a:xfrm>
              <a:off x="4536000" y="6499248"/>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Author Name</a:t>
              </a:r>
            </a:p>
          </p:txBody>
        </p:sp>
        <p:sp>
          <p:nvSpPr>
            <p:cNvPr id="34" name="bmkFld4Date"/>
            <p:cNvSpPr txBox="1">
              <a:spLocks noChangeArrowheads="1"/>
            </p:cNvSpPr>
            <p:nvPr userDrawn="1"/>
          </p:nvSpPr>
          <p:spPr bwMode="auto">
            <a:xfrm>
              <a:off x="7413625" y="6324939"/>
              <a:ext cx="1439863" cy="144462"/>
            </a:xfrm>
            <a:prstGeom prst="rect">
              <a:avLst/>
            </a:prstGeom>
            <a:noFill/>
            <a:ln w="1778" algn="ctr">
              <a:noFill/>
              <a:miter lim="800000"/>
              <a:headEnd/>
              <a:tailEnd/>
            </a:ln>
            <a:effectLst/>
          </p:spPr>
          <p:txBody>
            <a:bodyPr lIns="0" tIns="0" rIns="0" bIns="0" anchor="b" anchorCtr="0"/>
            <a:lstStyle/>
            <a:p>
              <a:pPr algn="r">
                <a:lnSpc>
                  <a:spcPts val="1200"/>
                </a:lnSpc>
                <a:buFont typeface="AU Passata" pitchFamily="34" charset="0"/>
                <a:buNone/>
                <a:defRPr/>
              </a:pPr>
              <a:r>
                <a:rPr lang="da-DK" sz="1100" cap="all">
                  <a:solidFill>
                    <a:srgbClr val="FFFFFF"/>
                  </a:solidFill>
                  <a:latin typeface="AU Passata" pitchFamily="34" charset="0"/>
                </a:rPr>
                <a:t> </a:t>
              </a:r>
              <a:endParaRPr lang="da-DK" sz="1100" cap="all" dirty="0">
                <a:solidFill>
                  <a:srgbClr val="FFFFFF"/>
                </a:solidFill>
                <a:latin typeface="AU Passata" pitchFamily="34" charset="0"/>
              </a:endParaRPr>
            </a:p>
          </p:txBody>
        </p:sp>
      </p:grpSp>
    </p:spTree>
    <p:extLst>
      <p:ext uri="{BB962C8B-B14F-4D97-AF65-F5344CB8AC3E}">
        <p14:creationId xmlns:p14="http://schemas.microsoft.com/office/powerpoint/2010/main" val="365650182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Rectangle 6"/>
          <p:cNvSpPr>
            <a:spLocks noGrp="1" noChangeArrowheads="1"/>
          </p:cNvSpPr>
          <p:nvPr>
            <p:ph type="sldNum" sz="quarter" idx="10"/>
          </p:nvPr>
        </p:nvSpPr>
        <p:spPr>
          <a:xfrm>
            <a:off x="7416000" y="6499247"/>
            <a:ext cx="1439863" cy="144463"/>
          </a:xfrm>
          <a:ln/>
        </p:spPr>
        <p:txBody>
          <a:bodyPr anchor="b" anchorCtr="0"/>
          <a:lstStyle>
            <a:lvl1pPr>
              <a:defRPr/>
            </a:lvl1pPr>
          </a:lstStyle>
          <a:p>
            <a:pPr>
              <a:defRPr/>
            </a:pPr>
            <a:fld id="{2C685FE6-59C4-480A-8529-CEB16CA0E5F7}" type="slidenum">
              <a:rPr lang="da-DK">
                <a:solidFill>
                  <a:srgbClr val="03428E"/>
                </a:solidFill>
              </a:rPr>
              <a:pPr>
                <a:defRPr/>
              </a:pPr>
              <a:t>‹#›</a:t>
            </a:fld>
            <a:endParaRPr lang="da-DK">
              <a:solidFill>
                <a:srgbClr val="03428E"/>
              </a:solidFill>
            </a:endParaRPr>
          </a:p>
        </p:txBody>
      </p:sp>
      <p:sp>
        <p:nvSpPr>
          <p:cNvPr id="10" name="Line 13"/>
          <p:cNvSpPr>
            <a:spLocks noChangeShapeType="1"/>
          </p:cNvSpPr>
          <p:nvPr userDrawn="1"/>
        </p:nvSpPr>
        <p:spPr bwMode="auto">
          <a:xfrm>
            <a:off x="287338" y="1774703"/>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3164955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a:t>Click to edit Master title style</a:t>
            </a:r>
            <a:endParaRPr lang="da-DK" dirty="0"/>
          </a:p>
        </p:txBody>
      </p:sp>
      <p:sp>
        <p:nvSpPr>
          <p:cNvPr id="3" name="Content Placeholder 2"/>
          <p:cNvSpPr>
            <a:spLocks noGrp="1"/>
          </p:cNvSpPr>
          <p:nvPr>
            <p:ph sz="half" idx="1"/>
          </p:nvPr>
        </p:nvSpPr>
        <p:spPr>
          <a:xfrm>
            <a:off x="287338" y="1916113"/>
            <a:ext cx="4205287"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5025" y="1916113"/>
            <a:ext cx="4206875"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6"/>
          <p:cNvSpPr>
            <a:spLocks noGrp="1" noChangeArrowheads="1"/>
          </p:cNvSpPr>
          <p:nvPr>
            <p:ph type="sldNum" sz="quarter" idx="10"/>
          </p:nvPr>
        </p:nvSpPr>
        <p:spPr>
          <a:ln/>
        </p:spPr>
        <p:txBody>
          <a:bodyPr/>
          <a:lstStyle>
            <a:lvl1pPr>
              <a:defRPr/>
            </a:lvl1pPr>
          </a:lstStyle>
          <a:p>
            <a:pPr>
              <a:defRPr/>
            </a:pPr>
            <a:fld id="{CCFF0239-0B58-4952-8232-587935C3A674}" type="slidenum">
              <a:rPr lang="da-DK">
                <a:solidFill>
                  <a:srgbClr val="03428E"/>
                </a:solidFill>
              </a:rPr>
              <a:pPr>
                <a:defRPr/>
              </a:pPr>
              <a:t>‹#›</a:t>
            </a:fld>
            <a:endParaRPr lang="da-DK">
              <a:solidFill>
                <a:srgbClr val="03428E"/>
              </a:solidFill>
            </a:endParaRPr>
          </a:p>
        </p:txBody>
      </p:sp>
      <p:sp>
        <p:nvSpPr>
          <p:cNvPr id="6" name="Line 13"/>
          <p:cNvSpPr>
            <a:spLocks noChangeShapeType="1"/>
          </p:cNvSpPr>
          <p:nvPr userDrawn="1"/>
        </p:nvSpPr>
        <p:spPr bwMode="auto">
          <a:xfrm>
            <a:off x="287338" y="1774703"/>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5" name="Line 49"/>
          <p:cNvSpPr>
            <a:spLocks noChangeShapeType="1"/>
          </p:cNvSpPr>
          <p:nvPr userDrawn="1"/>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6" name="Line 50"/>
          <p:cNvSpPr>
            <a:spLocks noChangeShapeType="1"/>
          </p:cNvSpPr>
          <p:nvPr userDrawn="1"/>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408376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D361E14-0F5B-4B0C-A73B-4174CBF46E00}" type="datetimeFigureOut">
              <a:rPr lang="da-DK"/>
              <a:pPr>
                <a:defRPr/>
              </a:pPr>
              <a:t>27-05-2022</a:t>
            </a:fld>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pPr>
              <a:defRPr/>
            </a:pPr>
            <a:fld id="{1147B045-C73F-4E8F-88C2-FF074A5CD030}" type="slidenum">
              <a:rPr lang="da-DK"/>
              <a:pPr>
                <a:defRPr/>
              </a:pPr>
              <a:t>‹#›</a:t>
            </a:fld>
            <a:endParaRPr lang="da-DK"/>
          </a:p>
        </p:txBody>
      </p:sp>
    </p:spTree>
    <p:extLst>
      <p:ext uri="{BB962C8B-B14F-4D97-AF65-F5344CB8AC3E}">
        <p14:creationId xmlns:p14="http://schemas.microsoft.com/office/powerpoint/2010/main" val="1377741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a:t>Click to edit Master title style</a:t>
            </a:r>
            <a:endParaRPr lang="da-DK" dirty="0"/>
          </a:p>
        </p:txBody>
      </p:sp>
      <p:sp>
        <p:nvSpPr>
          <p:cNvPr id="3" name="Rectangle 6"/>
          <p:cNvSpPr>
            <a:spLocks noGrp="1" noChangeArrowheads="1"/>
          </p:cNvSpPr>
          <p:nvPr>
            <p:ph type="sldNum" sz="quarter" idx="10"/>
          </p:nvPr>
        </p:nvSpPr>
        <p:spPr>
          <a:ln/>
        </p:spPr>
        <p:txBody>
          <a:bodyPr/>
          <a:lstStyle>
            <a:lvl1pPr>
              <a:defRPr/>
            </a:lvl1pPr>
          </a:lstStyle>
          <a:p>
            <a:pPr>
              <a:defRPr/>
            </a:pPr>
            <a:fld id="{D5695B1C-8CD2-48D1-BA13-0A242C5433EA}" type="slidenum">
              <a:rPr lang="da-DK">
                <a:solidFill>
                  <a:srgbClr val="03428E"/>
                </a:solidFill>
              </a:rPr>
              <a:pPr>
                <a:defRPr/>
              </a:pPr>
              <a:t>‹#›</a:t>
            </a:fld>
            <a:endParaRPr lang="da-DK">
              <a:solidFill>
                <a:srgbClr val="03428E"/>
              </a:solidFill>
            </a:endParaRPr>
          </a:p>
        </p:txBody>
      </p:sp>
      <p:sp>
        <p:nvSpPr>
          <p:cNvPr id="4" name="Line 13"/>
          <p:cNvSpPr>
            <a:spLocks noChangeShapeType="1"/>
          </p:cNvSpPr>
          <p:nvPr userDrawn="1"/>
        </p:nvSpPr>
        <p:spPr bwMode="auto">
          <a:xfrm>
            <a:off x="287338" y="1774703"/>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3" name="Line 49"/>
          <p:cNvSpPr>
            <a:spLocks noChangeShapeType="1"/>
          </p:cNvSpPr>
          <p:nvPr userDrawn="1"/>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4" name="Line 50"/>
          <p:cNvSpPr>
            <a:spLocks noChangeShapeType="1"/>
          </p:cNvSpPr>
          <p:nvPr userDrawn="1"/>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345431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F24CDE3-B485-4686-B7A8-481E185B25D0}" type="slidenum">
              <a:rPr lang="da-DK">
                <a:solidFill>
                  <a:srgbClr val="03428E"/>
                </a:solidFill>
              </a:rPr>
              <a:pPr>
                <a:defRPr/>
              </a:pPr>
              <a:t>‹#›</a:t>
            </a:fld>
            <a:endParaRPr lang="da-DK">
              <a:solidFill>
                <a:srgbClr val="03428E"/>
              </a:solidFill>
            </a:endParaRPr>
          </a:p>
        </p:txBody>
      </p:sp>
    </p:spTree>
    <p:extLst>
      <p:ext uri="{BB962C8B-B14F-4D97-AF65-F5344CB8AC3E}">
        <p14:creationId xmlns:p14="http://schemas.microsoft.com/office/powerpoint/2010/main" val="2722773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_Headlines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1187450"/>
            <a:ext cx="8564562" cy="1021818"/>
          </a:xfrm>
        </p:spPr>
        <p:txBody>
          <a:bodyPr>
            <a:spAutoFit/>
          </a:bodyPr>
          <a:lstStyle>
            <a:lvl1pPr>
              <a:defRPr/>
            </a:lvl1pPr>
          </a:lstStyle>
          <a:p>
            <a:r>
              <a:rPr lang="da-DK" dirty="0"/>
              <a:t>Click Here to add 2 lines text to Title</a:t>
            </a:r>
          </a:p>
        </p:txBody>
      </p:sp>
      <p:sp>
        <p:nvSpPr>
          <p:cNvPr id="3" name="Content Placeholder 2"/>
          <p:cNvSpPr>
            <a:spLocks noGrp="1"/>
          </p:cNvSpPr>
          <p:nvPr>
            <p:ph idx="1"/>
          </p:nvPr>
        </p:nvSpPr>
        <p:spPr>
          <a:xfrm>
            <a:off x="287338" y="2394909"/>
            <a:ext cx="8568000" cy="35264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Rectangle 6"/>
          <p:cNvSpPr>
            <a:spLocks noGrp="1" noChangeArrowheads="1"/>
          </p:cNvSpPr>
          <p:nvPr>
            <p:ph type="sldNum" sz="quarter" idx="10"/>
          </p:nvPr>
        </p:nvSpPr>
        <p:spPr>
          <a:xfrm>
            <a:off x="7416000" y="6499247"/>
            <a:ext cx="1439863" cy="144463"/>
          </a:xfrm>
          <a:ln/>
        </p:spPr>
        <p:txBody>
          <a:bodyPr anchor="b" anchorCtr="0"/>
          <a:lstStyle>
            <a:lvl1pPr>
              <a:defRPr/>
            </a:lvl1pPr>
          </a:lstStyle>
          <a:p>
            <a:pPr>
              <a:defRPr/>
            </a:pPr>
            <a:fld id="{2C685FE6-59C4-480A-8529-CEB16CA0E5F7}" type="slidenum">
              <a:rPr lang="da-DK">
                <a:solidFill>
                  <a:srgbClr val="03428E"/>
                </a:solidFill>
              </a:rPr>
              <a:pPr>
                <a:defRPr/>
              </a:pPr>
              <a:t>‹#›</a:t>
            </a:fld>
            <a:endParaRPr lang="da-DK">
              <a:solidFill>
                <a:srgbClr val="03428E"/>
              </a:solidFill>
            </a:endParaRPr>
          </a:p>
        </p:txBody>
      </p:sp>
      <p:sp>
        <p:nvSpPr>
          <p:cNvPr id="10" name="Line 13"/>
          <p:cNvSpPr>
            <a:spLocks noChangeShapeType="1"/>
          </p:cNvSpPr>
          <p:nvPr userDrawn="1"/>
        </p:nvSpPr>
        <p:spPr bwMode="auto">
          <a:xfrm>
            <a:off x="287338" y="2277433"/>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2613191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_Headlines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1187450"/>
            <a:ext cx="8564562" cy="1021818"/>
          </a:xfrm>
        </p:spPr>
        <p:txBody>
          <a:bodyPr>
            <a:spAutoFit/>
          </a:bodyPr>
          <a:lstStyle/>
          <a:p>
            <a:r>
              <a:rPr lang="da-DK" dirty="0"/>
              <a:t>Click Here to add 2 lines text to Title</a:t>
            </a:r>
          </a:p>
        </p:txBody>
      </p:sp>
      <p:sp>
        <p:nvSpPr>
          <p:cNvPr id="3" name="Content Placeholder 2"/>
          <p:cNvSpPr>
            <a:spLocks noGrp="1"/>
          </p:cNvSpPr>
          <p:nvPr>
            <p:ph sz="half" idx="1"/>
          </p:nvPr>
        </p:nvSpPr>
        <p:spPr>
          <a:xfrm>
            <a:off x="287338" y="2395003"/>
            <a:ext cx="4205287"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p:cNvSpPr>
            <a:spLocks noGrp="1"/>
          </p:cNvSpPr>
          <p:nvPr>
            <p:ph sz="half" idx="2"/>
          </p:nvPr>
        </p:nvSpPr>
        <p:spPr>
          <a:xfrm>
            <a:off x="4645025" y="2395003"/>
            <a:ext cx="4206875"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Rectangle 6"/>
          <p:cNvSpPr>
            <a:spLocks noGrp="1" noChangeArrowheads="1"/>
          </p:cNvSpPr>
          <p:nvPr>
            <p:ph type="sldNum" sz="quarter" idx="10"/>
          </p:nvPr>
        </p:nvSpPr>
        <p:spPr>
          <a:ln/>
        </p:spPr>
        <p:txBody>
          <a:bodyPr/>
          <a:lstStyle>
            <a:lvl1pPr>
              <a:defRPr/>
            </a:lvl1pPr>
          </a:lstStyle>
          <a:p>
            <a:pPr>
              <a:defRPr/>
            </a:pPr>
            <a:fld id="{CCFF0239-0B58-4952-8232-587935C3A674}" type="slidenum">
              <a:rPr lang="da-DK">
                <a:solidFill>
                  <a:srgbClr val="03428E"/>
                </a:solidFill>
              </a:rPr>
              <a:pPr>
                <a:defRPr/>
              </a:pPr>
              <a:t>‹#›</a:t>
            </a:fld>
            <a:endParaRPr lang="da-DK">
              <a:solidFill>
                <a:srgbClr val="03428E"/>
              </a:solidFill>
            </a:endParaRPr>
          </a:p>
        </p:txBody>
      </p:sp>
      <p:sp>
        <p:nvSpPr>
          <p:cNvPr id="15" name="Line 49"/>
          <p:cNvSpPr>
            <a:spLocks noChangeShapeType="1"/>
          </p:cNvSpPr>
          <p:nvPr userDrawn="1"/>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6" name="Line 50"/>
          <p:cNvSpPr>
            <a:spLocks noChangeShapeType="1"/>
          </p:cNvSpPr>
          <p:nvPr userDrawn="1"/>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0" name="Line 13"/>
          <p:cNvSpPr>
            <a:spLocks noChangeShapeType="1"/>
          </p:cNvSpPr>
          <p:nvPr userDrawn="1"/>
        </p:nvSpPr>
        <p:spPr bwMode="auto">
          <a:xfrm>
            <a:off x="287338" y="2277434"/>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3117187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_Headlines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1187450"/>
            <a:ext cx="8564562" cy="1044000"/>
          </a:xfrm>
        </p:spPr>
        <p:txBody>
          <a:bodyPr>
            <a:spAutoFit/>
          </a:bodyPr>
          <a:lstStyle/>
          <a:p>
            <a:r>
              <a:rPr lang="da-DK" dirty="0"/>
              <a:t>Click Here to add 2 lines text to Title</a:t>
            </a:r>
          </a:p>
        </p:txBody>
      </p:sp>
      <p:sp>
        <p:nvSpPr>
          <p:cNvPr id="3" name="Rectangle 6"/>
          <p:cNvSpPr>
            <a:spLocks noGrp="1" noChangeArrowheads="1"/>
          </p:cNvSpPr>
          <p:nvPr>
            <p:ph type="sldNum" sz="quarter" idx="10"/>
          </p:nvPr>
        </p:nvSpPr>
        <p:spPr>
          <a:ln/>
        </p:spPr>
        <p:txBody>
          <a:bodyPr/>
          <a:lstStyle>
            <a:lvl1pPr>
              <a:defRPr/>
            </a:lvl1pPr>
          </a:lstStyle>
          <a:p>
            <a:pPr>
              <a:defRPr/>
            </a:pPr>
            <a:fld id="{D5695B1C-8CD2-48D1-BA13-0A242C5433EA}" type="slidenum">
              <a:rPr lang="da-DK">
                <a:solidFill>
                  <a:srgbClr val="03428E"/>
                </a:solidFill>
              </a:rPr>
              <a:pPr>
                <a:defRPr/>
              </a:pPr>
              <a:t>‹#›</a:t>
            </a:fld>
            <a:endParaRPr lang="da-DK">
              <a:solidFill>
                <a:srgbClr val="03428E"/>
              </a:solidFill>
            </a:endParaRPr>
          </a:p>
        </p:txBody>
      </p:sp>
      <p:sp>
        <p:nvSpPr>
          <p:cNvPr id="13" name="Line 49"/>
          <p:cNvSpPr>
            <a:spLocks noChangeShapeType="1"/>
          </p:cNvSpPr>
          <p:nvPr userDrawn="1"/>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4" name="Line 50"/>
          <p:cNvSpPr>
            <a:spLocks noChangeShapeType="1"/>
          </p:cNvSpPr>
          <p:nvPr userDrawn="1"/>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8" name="Line 13"/>
          <p:cNvSpPr>
            <a:spLocks noChangeShapeType="1"/>
          </p:cNvSpPr>
          <p:nvPr userDrawn="1"/>
        </p:nvSpPr>
        <p:spPr bwMode="auto">
          <a:xfrm>
            <a:off x="287338" y="2277434"/>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2973010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sldNum" sz="quarter" idx="10"/>
          </p:nvPr>
        </p:nvSpPr>
        <p:spPr>
          <a:ln/>
        </p:spPr>
        <p:txBody>
          <a:bodyPr/>
          <a:lstStyle>
            <a:lvl1pPr>
              <a:defRPr/>
            </a:lvl1pPr>
          </a:lstStyle>
          <a:p>
            <a:pPr>
              <a:defRPr/>
            </a:pPr>
            <a:fld id="{523B8211-324F-4007-9826-EDB925D9A1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8616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eaLnBrk="0" hangingPunct="0"/>
            <a:fld id="{AA309A6D-C09C-4548-B29A-6CF363A7E532}" type="datetimeFigureOut">
              <a:rPr lang="fr-FR" sz="1400" smtClean="0">
                <a:solidFill>
                  <a:srgbClr val="000000"/>
                </a:solidFill>
                <a:latin typeface="Tahoma" pitchFamily="34" charset="0"/>
              </a:rPr>
              <a:pPr eaLnBrk="0" hangingPunct="0"/>
              <a:t>27/05/2022</a:t>
            </a:fld>
            <a:endParaRPr lang="fr-BE" sz="1400">
              <a:solidFill>
                <a:srgbClr val="000000"/>
              </a:solidFill>
              <a:latin typeface="Tahoma" pitchFamily="34"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eaLnBrk="0" hangingPunct="0"/>
            <a:endParaRPr lang="fr-BE" sz="1400">
              <a:solidFill>
                <a:srgbClr val="000000"/>
              </a:solidFill>
              <a:latin typeface="Tahoma" pitchFamily="34" charset="0"/>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FFFFFF"/>
                </a:solidFill>
              </a:rPr>
              <a:pPr/>
              <a:t>‹#›</a:t>
            </a:fld>
            <a:endParaRPr lang="fr-BE">
              <a:solidFill>
                <a:srgbClr val="FFFFFF"/>
              </a:solidFill>
            </a:endParaRPr>
          </a:p>
        </p:txBody>
      </p:sp>
    </p:spTree>
    <p:extLst>
      <p:ext uri="{BB962C8B-B14F-4D97-AF65-F5344CB8AC3E}">
        <p14:creationId xmlns:p14="http://schemas.microsoft.com/office/powerpoint/2010/main" val="3753962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1">
    <p:bg>
      <p:bgPr>
        <a:solidFill>
          <a:schemeClr val="bg2"/>
        </a:solidFill>
        <a:effectLst/>
      </p:bgPr>
    </p:bg>
    <p:spTree>
      <p:nvGrpSpPr>
        <p:cNvPr id="1" name=""/>
        <p:cNvGrpSpPr/>
        <p:nvPr/>
      </p:nvGrpSpPr>
      <p:grpSpPr>
        <a:xfrm>
          <a:off x="0" y="0"/>
          <a:ext cx="0" cy="0"/>
          <a:chOff x="0" y="0"/>
          <a:chExt cx="0" cy="0"/>
        </a:xfrm>
      </p:grpSpPr>
      <p:sp>
        <p:nvSpPr>
          <p:cNvPr id="24" name="SD_BGD_FrontPage" hidden="1"/>
          <p:cNvSpPr txBox="1">
            <a:spLocks noChangeArrowheads="1"/>
          </p:cNvSpPr>
          <p:nvPr userDrawn="1"/>
        </p:nvSpPr>
        <p:spPr bwMode="auto">
          <a:xfrm>
            <a:off x="2289600" y="5784850"/>
            <a:ext cx="6565900" cy="723900"/>
          </a:xfrm>
          <a:prstGeom prst="rect">
            <a:avLst/>
          </a:prstGeom>
          <a:noFill/>
          <a:ln w="9525" algn="ctr">
            <a:noFill/>
            <a:miter lim="800000"/>
            <a:headEnd/>
            <a:tailEnd/>
          </a:ln>
          <a:effectLst/>
        </p:spPr>
        <p:txBody>
          <a:bodyPr wrap="square" lIns="0" tIns="0" rIns="0" bIns="0" anchor="b"/>
          <a:lstStyle/>
          <a:p>
            <a:pPr algn="r">
              <a:lnSpc>
                <a:spcPts val="5700"/>
              </a:lnSpc>
              <a:buFont typeface="AU Passata" pitchFamily="34" charset="0"/>
              <a:buNone/>
              <a:defRPr/>
            </a:pPr>
            <a:r>
              <a:rPr lang="da-DK" sz="5700">
                <a:solidFill>
                  <a:srgbClr val="81A0C6"/>
                </a:solidFill>
                <a:latin typeface="AU Peto" pitchFamily="82" charset="0"/>
              </a:rPr>
              <a:t> VERSITET</a:t>
            </a:r>
            <a:endParaRPr lang="da-DK" sz="5700" dirty="0">
              <a:solidFill>
                <a:srgbClr val="81A0C6"/>
              </a:solidFill>
              <a:latin typeface="AU Peto" pitchFamily="82" charset="0"/>
            </a:endParaRPr>
          </a:p>
        </p:txBody>
      </p:sp>
      <p:sp>
        <p:nvSpPr>
          <p:cNvPr id="1069" name="bmkSekundærtLogo"/>
          <p:cNvSpPr>
            <a:spLocks noChangeAspect="1" noChangeArrowheads="1"/>
          </p:cNvSpPr>
          <p:nvPr/>
        </p:nvSpPr>
        <p:spPr bwMode="auto">
          <a:xfrm>
            <a:off x="287338" y="6307200"/>
            <a:ext cx="295200" cy="295200"/>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sz="3600">
              <a:solidFill>
                <a:srgbClr val="FFFFFF"/>
              </a:solidFill>
              <a:latin typeface="AU Passata" pitchFamily="34" charset="0"/>
            </a:endParaRPr>
          </a:p>
        </p:txBody>
      </p:sp>
      <p:sp>
        <p:nvSpPr>
          <p:cNvPr id="34819" name="bmkFldPresentationTitle04"/>
          <p:cNvSpPr>
            <a:spLocks noGrp="1" noChangeArrowheads="1"/>
          </p:cNvSpPr>
          <p:nvPr>
            <p:ph type="ctrTitle"/>
          </p:nvPr>
        </p:nvSpPr>
        <p:spPr>
          <a:xfrm>
            <a:off x="287338" y="1776679"/>
            <a:ext cx="8564562" cy="510909"/>
          </a:xfrm>
        </p:spPr>
        <p:txBody>
          <a:bodyPr anchor="t" anchorCtr="0">
            <a:spAutoFit/>
          </a:bodyPr>
          <a:lstStyle>
            <a:lvl1pPr>
              <a:defRPr baseline="0" smtClean="0">
                <a:solidFill>
                  <a:schemeClr val="bg1"/>
                </a:solidFill>
              </a:defRPr>
            </a:lvl1pPr>
          </a:lstStyle>
          <a:p>
            <a:endParaRPr lang="da-DK" dirty="0"/>
          </a:p>
        </p:txBody>
      </p:sp>
      <p:sp>
        <p:nvSpPr>
          <p:cNvPr id="1030" name="Rectangle 6"/>
          <p:cNvSpPr>
            <a:spLocks noGrp="1" noChangeArrowheads="1"/>
          </p:cNvSpPr>
          <p:nvPr>
            <p:ph type="sldNum" sz="quarter" idx="4"/>
          </p:nvPr>
        </p:nvSpPr>
        <p:spPr>
          <a:xfrm>
            <a:off x="2555875" y="6453188"/>
            <a:ext cx="404813" cy="144462"/>
          </a:xfrm>
        </p:spPr>
        <p:txBody>
          <a:bodyPr/>
          <a:lstStyle>
            <a:lvl1pPr algn="r">
              <a:lnSpc>
                <a:spcPct val="102000"/>
              </a:lnSpc>
              <a:buFontTx/>
              <a:buNone/>
              <a:defRPr sz="900" smtClean="0">
                <a:solidFill>
                  <a:schemeClr val="bg2"/>
                </a:solidFill>
              </a:defRPr>
            </a:lvl1pPr>
          </a:lstStyle>
          <a:p>
            <a:pPr>
              <a:defRPr/>
            </a:pPr>
            <a:fld id="{7E95205B-ADE3-41C9-B49F-4E644DDCDB08}" type="slidenum">
              <a:rPr lang="da-DK">
                <a:solidFill>
                  <a:srgbClr val="03428E"/>
                </a:solidFill>
              </a:rPr>
              <a:pPr>
                <a:defRPr/>
              </a:pPr>
              <a:t>‹#›</a:t>
            </a:fld>
            <a:endParaRPr lang="da-DK">
              <a:solidFill>
                <a:srgbClr val="03428E"/>
              </a:solidFill>
            </a:endParaRPr>
          </a:p>
        </p:txBody>
      </p:sp>
      <p:sp>
        <p:nvSpPr>
          <p:cNvPr id="19" name="Rectangle 18"/>
          <p:cNvSpPr>
            <a:spLocks noChangeArrowheads="1"/>
          </p:cNvSpPr>
          <p:nvPr userDrawn="1"/>
        </p:nvSpPr>
        <p:spPr bwMode="auto">
          <a:xfrm>
            <a:off x="7413625" y="287338"/>
            <a:ext cx="1439863" cy="71437"/>
          </a:xfrm>
          <a:prstGeom prst="rect">
            <a:avLst/>
          </a:prstGeom>
          <a:solidFill>
            <a:schemeClr val="bg1"/>
          </a:solidFill>
          <a:ln w="9525">
            <a:noFill/>
            <a:miter lim="800000"/>
            <a:headEnd/>
            <a:tailEnd/>
          </a:ln>
          <a:effectLst/>
        </p:spPr>
        <p:txBody>
          <a:bodyPr wrap="none" anchor="ctr"/>
          <a:lstStyle/>
          <a:p>
            <a:pPr>
              <a:lnSpc>
                <a:spcPts val="3600"/>
              </a:lnSpc>
              <a:buFont typeface="AU Passata" pitchFamily="34" charset="0"/>
              <a:buNone/>
              <a:defRPr/>
            </a:pPr>
            <a:endParaRPr lang="da-DK" sz="3600">
              <a:solidFill>
                <a:srgbClr val="000000"/>
              </a:solidFill>
              <a:latin typeface="AU Passata" pitchFamily="34" charset="0"/>
            </a:endParaRPr>
          </a:p>
        </p:txBody>
      </p:sp>
      <p:grpSp>
        <p:nvGrpSpPr>
          <p:cNvPr id="2" name="Group 23"/>
          <p:cNvGrpSpPr>
            <a:grpSpLocks noChangeAspect="1"/>
          </p:cNvGrpSpPr>
          <p:nvPr userDrawn="1"/>
        </p:nvGrpSpPr>
        <p:grpSpPr bwMode="auto">
          <a:xfrm>
            <a:off x="287338" y="287338"/>
            <a:ext cx="590550" cy="295275"/>
            <a:chOff x="454" y="227"/>
            <a:chExt cx="384" cy="192"/>
          </a:xfrm>
        </p:grpSpPr>
        <p:sp>
          <p:nvSpPr>
            <p:cNvPr id="21"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22"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grpSp>
      <p:sp>
        <p:nvSpPr>
          <p:cNvPr id="18" name="Line 8"/>
          <p:cNvSpPr>
            <a:spLocks noChangeShapeType="1"/>
          </p:cNvSpPr>
          <p:nvPr userDrawn="1"/>
        </p:nvSpPr>
        <p:spPr bwMode="auto">
          <a:xfrm>
            <a:off x="287338" y="2374900"/>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26" name="bmkADName"/>
          <p:cNvSpPr txBox="1">
            <a:spLocks noChangeArrowheads="1"/>
          </p:cNvSpPr>
          <p:nvPr userDrawn="1"/>
        </p:nvSpPr>
        <p:spPr bwMode="auto">
          <a:xfrm>
            <a:off x="287338" y="2508250"/>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dirty="0">
                <a:solidFill>
                  <a:srgbClr val="FFFFFF"/>
                </a:solidFill>
                <a:latin typeface="AU Passata" pitchFamily="34" charset="0"/>
              </a:rPr>
              <a:t>Author name</a:t>
            </a:r>
          </a:p>
        </p:txBody>
      </p:sp>
      <p:sp>
        <p:nvSpPr>
          <p:cNvPr id="27" name="bmkADPosition"/>
          <p:cNvSpPr txBox="1">
            <a:spLocks noChangeArrowheads="1"/>
          </p:cNvSpPr>
          <p:nvPr userDrawn="1"/>
        </p:nvSpPr>
        <p:spPr bwMode="auto">
          <a:xfrm>
            <a:off x="287338" y="2786063"/>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dirty="0">
                <a:solidFill>
                  <a:srgbClr val="FFFFFF"/>
                </a:solidFill>
                <a:latin typeface="AU Passata" pitchFamily="34" charset="0"/>
              </a:rPr>
              <a:t>Position of Author</a:t>
            </a:r>
          </a:p>
        </p:txBody>
      </p:sp>
      <p:sp>
        <p:nvSpPr>
          <p:cNvPr id="20" name="bmkOffParent01"/>
          <p:cNvSpPr txBox="1">
            <a:spLocks noChangeArrowheads="1"/>
          </p:cNvSpPr>
          <p:nvPr userDrawn="1"/>
        </p:nvSpPr>
        <p:spPr bwMode="auto">
          <a:xfrm>
            <a:off x="1047600" y="284400"/>
            <a:ext cx="4098925" cy="301625"/>
          </a:xfrm>
          <a:prstGeom prst="rect">
            <a:avLst/>
          </a:prstGeom>
          <a:noFill/>
          <a:ln w="1778" algn="ctr">
            <a:noFill/>
            <a:miter lim="800000"/>
            <a:headEnd/>
            <a:tailEnd/>
          </a:ln>
          <a:effectLst/>
        </p:spPr>
        <p:txBody>
          <a:bodyPr lIns="0" tIns="0" rIns="0" bIns="0" anchor="t" anchorCtr="0"/>
          <a:lstStyle/>
          <a:p>
            <a:pPr>
              <a:lnSpc>
                <a:spcPts val="1300"/>
              </a:lnSpc>
              <a:buFont typeface="AU Passata" pitchFamily="34" charset="0"/>
              <a:buNone/>
              <a:defRPr/>
            </a:pPr>
            <a:endParaRPr lang="en-US" sz="1100" cap="all" dirty="0">
              <a:solidFill>
                <a:srgbClr val="FFFFFF"/>
              </a:solidFill>
              <a:latin typeface="AU Passata" pitchFamily="34" charset="0"/>
            </a:endParaRPr>
          </a:p>
        </p:txBody>
      </p:sp>
      <p:sp>
        <p:nvSpPr>
          <p:cNvPr id="28" name="bmkOffUnitName01"/>
          <p:cNvSpPr txBox="1">
            <a:spLocks noChangeArrowheads="1"/>
          </p:cNvSpPr>
          <p:nvPr userDrawn="1"/>
        </p:nvSpPr>
        <p:spPr bwMode="auto">
          <a:xfrm>
            <a:off x="1047600" y="493200"/>
            <a:ext cx="4100400" cy="360000"/>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a:solidFill>
                <a:srgbClr val="FFFFFF"/>
              </a:solidFill>
              <a:latin typeface="AU Passata" pitchFamily="34" charset="0"/>
            </a:endParaRPr>
          </a:p>
        </p:txBody>
      </p:sp>
      <p:sp>
        <p:nvSpPr>
          <p:cNvPr id="32" name="bmkFld2Date"/>
          <p:cNvSpPr txBox="1">
            <a:spLocks noChangeArrowheads="1"/>
          </p:cNvSpPr>
          <p:nvPr userDrawn="1"/>
        </p:nvSpPr>
        <p:spPr bwMode="auto">
          <a:xfrm>
            <a:off x="7412400" y="457200"/>
            <a:ext cx="144000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pPr>
            <a:r>
              <a:rPr lang="en-US" sz="1100" cap="all" dirty="0">
                <a:solidFill>
                  <a:srgbClr val="FFFFFF"/>
                </a:solidFill>
                <a:latin typeface="AU Passata" pitchFamily="34" charset="0"/>
              </a:rPr>
              <a:t>6. </a:t>
            </a:r>
            <a:r>
              <a:rPr lang="en-US" sz="1100" cap="all" dirty="0" err="1">
                <a:solidFill>
                  <a:srgbClr val="FFFFFF"/>
                </a:solidFill>
                <a:latin typeface="AU Passata" pitchFamily="34" charset="0"/>
              </a:rPr>
              <a:t>januar</a:t>
            </a:r>
            <a:r>
              <a:rPr lang="en-US" sz="1100" cap="all" dirty="0">
                <a:solidFill>
                  <a:srgbClr val="FFFFFF"/>
                </a:solidFill>
                <a:latin typeface="AU Passata" pitchFamily="34" charset="0"/>
              </a:rPr>
              <a:t> 2011</a:t>
            </a:r>
          </a:p>
        </p:txBody>
      </p:sp>
      <p:sp>
        <p:nvSpPr>
          <p:cNvPr id="23" name="SD_FGD_FrontPage" hidden="1"/>
          <p:cNvSpPr txBox="1">
            <a:spLocks noChangeArrowheads="1"/>
          </p:cNvSpPr>
          <p:nvPr userDrawn="1"/>
        </p:nvSpPr>
        <p:spPr bwMode="auto">
          <a:xfrm>
            <a:off x="2289600" y="5784850"/>
            <a:ext cx="6565900" cy="723900"/>
          </a:xfrm>
          <a:prstGeom prst="rect">
            <a:avLst/>
          </a:prstGeom>
          <a:noFill/>
          <a:ln w="9525" algn="ctr">
            <a:noFill/>
            <a:miter lim="800000"/>
            <a:headEnd/>
            <a:tailEnd/>
          </a:ln>
          <a:effectLst/>
        </p:spPr>
        <p:txBody>
          <a:bodyPr wrap="square" lIns="0" tIns="0" rIns="0" bIns="0" anchor="b"/>
          <a:lstStyle/>
          <a:p>
            <a:pPr algn="r">
              <a:lnSpc>
                <a:spcPts val="5700"/>
              </a:lnSpc>
              <a:buFont typeface="AU Passata" pitchFamily="34" charset="0"/>
              <a:buNone/>
              <a:defRPr/>
            </a:pPr>
            <a:r>
              <a:rPr lang="da-DK" sz="5700">
                <a:solidFill>
                  <a:srgbClr val="FFFFFF"/>
                </a:solidFill>
                <a:latin typeface="AU Peto" pitchFamily="82" charset="0"/>
              </a:rPr>
              <a:t>UNI      </a:t>
            </a:r>
            <a:endParaRPr lang="da-DK" sz="5700" dirty="0">
              <a:solidFill>
                <a:srgbClr val="FFFFFF"/>
              </a:solidFill>
              <a:latin typeface="AU Peto" pitchFamily="82" charset="0"/>
            </a:endParaRPr>
          </a:p>
        </p:txBody>
      </p:sp>
      <p:grpSp>
        <p:nvGrpSpPr>
          <p:cNvPr id="25" name="grpAuthor"/>
          <p:cNvGrpSpPr/>
          <p:nvPr userDrawn="1"/>
        </p:nvGrpSpPr>
        <p:grpSpPr>
          <a:xfrm>
            <a:off x="4533900" y="6156000"/>
            <a:ext cx="4319588" cy="487710"/>
            <a:chOff x="4533900" y="6156000"/>
            <a:chExt cx="4319588" cy="487710"/>
          </a:xfrm>
        </p:grpSpPr>
        <p:sp>
          <p:nvSpPr>
            <p:cNvPr id="29" name="Line 49"/>
            <p:cNvSpPr>
              <a:spLocks noChangeShapeType="1"/>
            </p:cNvSpPr>
            <p:nvPr userDrawn="1"/>
          </p:nvSpPr>
          <p:spPr bwMode="auto">
            <a:xfrm>
              <a:off x="4533900" y="6156000"/>
              <a:ext cx="2698750" cy="0"/>
            </a:xfrm>
            <a:prstGeom prst="line">
              <a:avLst/>
            </a:prstGeom>
            <a:noFill/>
            <a:ln w="3175">
              <a:solidFill>
                <a:schemeClr val="accent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30" name="Line 50"/>
            <p:cNvSpPr>
              <a:spLocks noChangeShapeType="1"/>
            </p:cNvSpPr>
            <p:nvPr userDrawn="1"/>
          </p:nvSpPr>
          <p:spPr bwMode="auto">
            <a:xfrm>
              <a:off x="7413625" y="6156000"/>
              <a:ext cx="1439863" cy="0"/>
            </a:xfrm>
            <a:prstGeom prst="line">
              <a:avLst/>
            </a:prstGeom>
            <a:noFill/>
            <a:ln w="3175">
              <a:solidFill>
                <a:schemeClr val="accent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31" name="bmkFldPresentationTitle02"/>
            <p:cNvSpPr txBox="1">
              <a:spLocks noChangeArrowheads="1"/>
            </p:cNvSpPr>
            <p:nvPr userDrawn="1"/>
          </p:nvSpPr>
          <p:spPr bwMode="auto">
            <a:xfrm>
              <a:off x="4533900" y="6322716"/>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FFFFFF"/>
                  </a:solidFill>
                  <a:latin typeface="AU Passata" pitchFamily="34" charset="0"/>
                </a:rPr>
                <a:t>Presentation title</a:t>
              </a:r>
              <a:endParaRPr lang="en-US" sz="1100" cap="all" dirty="0">
                <a:solidFill>
                  <a:srgbClr val="FFFFFF"/>
                </a:solidFill>
                <a:latin typeface="AU Passata" pitchFamily="34" charset="0"/>
              </a:endParaRPr>
            </a:p>
          </p:txBody>
        </p:sp>
        <p:sp>
          <p:nvSpPr>
            <p:cNvPr id="33" name="bmkADName05"/>
            <p:cNvSpPr txBox="1">
              <a:spLocks noChangeArrowheads="1"/>
            </p:cNvSpPr>
            <p:nvPr userDrawn="1"/>
          </p:nvSpPr>
          <p:spPr bwMode="auto">
            <a:xfrm>
              <a:off x="4536000" y="6499248"/>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Author name</a:t>
              </a:r>
            </a:p>
          </p:txBody>
        </p:sp>
        <p:sp>
          <p:nvSpPr>
            <p:cNvPr id="34" name="bmkFld3Date"/>
            <p:cNvSpPr txBox="1">
              <a:spLocks noChangeArrowheads="1"/>
            </p:cNvSpPr>
            <p:nvPr userDrawn="1"/>
          </p:nvSpPr>
          <p:spPr bwMode="auto">
            <a:xfrm>
              <a:off x="7413625" y="6324939"/>
              <a:ext cx="1439863" cy="144462"/>
            </a:xfrm>
            <a:prstGeom prst="rect">
              <a:avLst/>
            </a:prstGeom>
            <a:noFill/>
            <a:ln w="1778" algn="ctr">
              <a:noFill/>
              <a:miter lim="800000"/>
              <a:headEnd/>
              <a:tailEnd/>
            </a:ln>
            <a:effectLst/>
          </p:spPr>
          <p:txBody>
            <a:bodyPr lIns="0" tIns="0" rIns="0" bIns="0" anchor="b" anchorCtr="0"/>
            <a:lstStyle/>
            <a:p>
              <a:pPr algn="r">
                <a:lnSpc>
                  <a:spcPts val="1200"/>
                </a:lnSpc>
                <a:buFont typeface="AU Passata" pitchFamily="34" charset="0"/>
                <a:buNone/>
                <a:defRPr/>
              </a:pPr>
              <a:r>
                <a:rPr lang="da-DK" sz="1100" cap="all" dirty="0">
                  <a:solidFill>
                    <a:srgbClr val="FFFFFF"/>
                  </a:solidFill>
                  <a:latin typeface="AU Passata" pitchFamily="34" charset="0"/>
                </a:rPr>
                <a:t>23. januar 2010</a:t>
              </a:r>
            </a:p>
          </p:txBody>
        </p:sp>
      </p:grpSp>
    </p:spTree>
    <p:extLst>
      <p:ext uri="{BB962C8B-B14F-4D97-AF65-F5344CB8AC3E}">
        <p14:creationId xmlns:p14="http://schemas.microsoft.com/office/powerpoint/2010/main" val="227995317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_Headlines_2">
    <p:bg>
      <p:bgPr>
        <a:solidFill>
          <a:schemeClr val="bg2"/>
        </a:solidFill>
        <a:effectLst/>
      </p:bgPr>
    </p:bg>
    <p:spTree>
      <p:nvGrpSpPr>
        <p:cNvPr id="1" name=""/>
        <p:cNvGrpSpPr/>
        <p:nvPr/>
      </p:nvGrpSpPr>
      <p:grpSpPr>
        <a:xfrm>
          <a:off x="0" y="0"/>
          <a:ext cx="0" cy="0"/>
          <a:chOff x="0" y="0"/>
          <a:chExt cx="0" cy="0"/>
        </a:xfrm>
      </p:grpSpPr>
      <p:sp>
        <p:nvSpPr>
          <p:cNvPr id="24" name="SD_BGD_FrontPage" hidden="1"/>
          <p:cNvSpPr txBox="1">
            <a:spLocks noChangeArrowheads="1"/>
          </p:cNvSpPr>
          <p:nvPr userDrawn="1"/>
        </p:nvSpPr>
        <p:spPr bwMode="auto">
          <a:xfrm>
            <a:off x="2289600" y="5784850"/>
            <a:ext cx="6565900" cy="723900"/>
          </a:xfrm>
          <a:prstGeom prst="rect">
            <a:avLst/>
          </a:prstGeom>
          <a:noFill/>
          <a:ln w="9525" algn="ctr">
            <a:noFill/>
            <a:miter lim="800000"/>
            <a:headEnd/>
            <a:tailEnd/>
          </a:ln>
          <a:effectLst/>
        </p:spPr>
        <p:txBody>
          <a:bodyPr wrap="square" lIns="0" tIns="0" rIns="0" bIns="0" anchor="b"/>
          <a:lstStyle/>
          <a:p>
            <a:pPr algn="r">
              <a:lnSpc>
                <a:spcPts val="5700"/>
              </a:lnSpc>
              <a:buFont typeface="AU Passata" pitchFamily="34" charset="0"/>
              <a:buNone/>
              <a:defRPr/>
            </a:pPr>
            <a:r>
              <a:rPr lang="da-DK" sz="5700">
                <a:solidFill>
                  <a:srgbClr val="81A0C6"/>
                </a:solidFill>
                <a:latin typeface="AU Peto" pitchFamily="82" charset="0"/>
              </a:rPr>
              <a:t> VERSITET</a:t>
            </a:r>
            <a:endParaRPr lang="da-DK" sz="5700" dirty="0">
              <a:solidFill>
                <a:srgbClr val="81A0C6"/>
              </a:solidFill>
              <a:latin typeface="AU Peto" pitchFamily="82" charset="0"/>
            </a:endParaRPr>
          </a:p>
        </p:txBody>
      </p:sp>
      <p:sp>
        <p:nvSpPr>
          <p:cNvPr id="1069" name="bmkSekundærtLogo"/>
          <p:cNvSpPr>
            <a:spLocks noChangeAspect="1" noChangeArrowheads="1"/>
          </p:cNvSpPr>
          <p:nvPr/>
        </p:nvSpPr>
        <p:spPr bwMode="auto">
          <a:xfrm>
            <a:off x="287338" y="6307200"/>
            <a:ext cx="295200" cy="295200"/>
          </a:xfrm>
          <a:prstGeom prst="rect">
            <a:avLst/>
          </a:prstGeom>
          <a:solidFill>
            <a:schemeClr val="bg2"/>
          </a:solidFill>
          <a:ln w="1778" algn="ctr">
            <a:solidFill>
              <a:schemeClr val="bg2"/>
            </a:solidFill>
            <a:miter lim="800000"/>
            <a:headEnd/>
            <a:tailEnd/>
          </a:ln>
        </p:spPr>
        <p:txBody>
          <a:bodyPr anchor="ctr"/>
          <a:lstStyle/>
          <a:p>
            <a:pPr>
              <a:lnSpc>
                <a:spcPts val="3600"/>
              </a:lnSpc>
              <a:buFont typeface="AU Passata" pitchFamily="34" charset="0"/>
              <a:buNone/>
            </a:pPr>
            <a:endParaRPr lang="da-DK" sz="3600">
              <a:solidFill>
                <a:srgbClr val="FFFFFF"/>
              </a:solidFill>
              <a:latin typeface="AU Passata" pitchFamily="34" charset="0"/>
            </a:endParaRPr>
          </a:p>
        </p:txBody>
      </p:sp>
      <p:sp>
        <p:nvSpPr>
          <p:cNvPr id="34819" name="bmkFldPresentationTitle04"/>
          <p:cNvSpPr>
            <a:spLocks noGrp="1" noChangeArrowheads="1"/>
          </p:cNvSpPr>
          <p:nvPr>
            <p:ph type="ctrTitle" hasCustomPrompt="1"/>
          </p:nvPr>
        </p:nvSpPr>
        <p:spPr>
          <a:xfrm>
            <a:off x="287338" y="1776679"/>
            <a:ext cx="8564562" cy="1021818"/>
          </a:xfrm>
        </p:spPr>
        <p:txBody>
          <a:bodyPr anchor="t" anchorCtr="0">
            <a:spAutoFit/>
          </a:bodyPr>
          <a:lstStyle>
            <a:lvl1pPr>
              <a:defRPr baseline="0" smtClean="0">
                <a:solidFill>
                  <a:schemeClr val="bg1"/>
                </a:solidFill>
              </a:defRPr>
            </a:lvl1pPr>
          </a:lstStyle>
          <a:p>
            <a:r>
              <a:rPr lang="da-DK" dirty="0"/>
              <a:t>Click Here to add 2 lines text to Title</a:t>
            </a:r>
          </a:p>
        </p:txBody>
      </p:sp>
      <p:sp>
        <p:nvSpPr>
          <p:cNvPr id="1030" name="Rectangle 6"/>
          <p:cNvSpPr>
            <a:spLocks noGrp="1" noChangeArrowheads="1"/>
          </p:cNvSpPr>
          <p:nvPr>
            <p:ph type="sldNum" sz="quarter" idx="4"/>
          </p:nvPr>
        </p:nvSpPr>
        <p:spPr>
          <a:xfrm>
            <a:off x="2555875" y="6453188"/>
            <a:ext cx="404813" cy="144462"/>
          </a:xfrm>
        </p:spPr>
        <p:txBody>
          <a:bodyPr/>
          <a:lstStyle>
            <a:lvl1pPr algn="r">
              <a:lnSpc>
                <a:spcPct val="102000"/>
              </a:lnSpc>
              <a:buFontTx/>
              <a:buNone/>
              <a:defRPr sz="900" smtClean="0">
                <a:solidFill>
                  <a:schemeClr val="bg2"/>
                </a:solidFill>
              </a:defRPr>
            </a:lvl1pPr>
          </a:lstStyle>
          <a:p>
            <a:pPr>
              <a:defRPr/>
            </a:pPr>
            <a:fld id="{7E95205B-ADE3-41C9-B49F-4E644DDCDB08}" type="slidenum">
              <a:rPr lang="da-DK">
                <a:solidFill>
                  <a:srgbClr val="03428E"/>
                </a:solidFill>
              </a:rPr>
              <a:pPr>
                <a:defRPr/>
              </a:pPr>
              <a:t>‹#›</a:t>
            </a:fld>
            <a:endParaRPr lang="da-DK">
              <a:solidFill>
                <a:srgbClr val="03428E"/>
              </a:solidFill>
            </a:endParaRPr>
          </a:p>
        </p:txBody>
      </p:sp>
      <p:sp>
        <p:nvSpPr>
          <p:cNvPr id="19" name="Rectangle 18"/>
          <p:cNvSpPr>
            <a:spLocks noChangeArrowheads="1"/>
          </p:cNvSpPr>
          <p:nvPr userDrawn="1"/>
        </p:nvSpPr>
        <p:spPr bwMode="auto">
          <a:xfrm>
            <a:off x="7413625" y="287338"/>
            <a:ext cx="1439863" cy="71437"/>
          </a:xfrm>
          <a:prstGeom prst="rect">
            <a:avLst/>
          </a:prstGeom>
          <a:solidFill>
            <a:schemeClr val="bg1"/>
          </a:solidFill>
          <a:ln w="9525">
            <a:noFill/>
            <a:miter lim="800000"/>
            <a:headEnd/>
            <a:tailEnd/>
          </a:ln>
          <a:effectLst/>
        </p:spPr>
        <p:txBody>
          <a:bodyPr wrap="none" anchor="ctr"/>
          <a:lstStyle/>
          <a:p>
            <a:pPr>
              <a:lnSpc>
                <a:spcPts val="3600"/>
              </a:lnSpc>
              <a:buFont typeface="AU Passata" pitchFamily="34" charset="0"/>
              <a:buNone/>
              <a:defRPr/>
            </a:pPr>
            <a:endParaRPr lang="da-DK" sz="3600">
              <a:solidFill>
                <a:srgbClr val="000000"/>
              </a:solidFill>
              <a:latin typeface="AU Passata" pitchFamily="34" charset="0"/>
            </a:endParaRPr>
          </a:p>
        </p:txBody>
      </p:sp>
      <p:grpSp>
        <p:nvGrpSpPr>
          <p:cNvPr id="2" name="Group 23"/>
          <p:cNvGrpSpPr>
            <a:grpSpLocks noChangeAspect="1"/>
          </p:cNvGrpSpPr>
          <p:nvPr userDrawn="1"/>
        </p:nvGrpSpPr>
        <p:grpSpPr bwMode="auto">
          <a:xfrm>
            <a:off x="287338" y="287338"/>
            <a:ext cx="590550" cy="295275"/>
            <a:chOff x="454" y="227"/>
            <a:chExt cx="384" cy="192"/>
          </a:xfrm>
        </p:grpSpPr>
        <p:sp>
          <p:nvSpPr>
            <p:cNvPr id="21"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22"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grpSp>
      <p:sp>
        <p:nvSpPr>
          <p:cNvPr id="18" name="Line 8"/>
          <p:cNvSpPr>
            <a:spLocks noChangeShapeType="1"/>
          </p:cNvSpPr>
          <p:nvPr userDrawn="1"/>
        </p:nvSpPr>
        <p:spPr bwMode="auto">
          <a:xfrm>
            <a:off x="287338" y="2888908"/>
            <a:ext cx="1403350" cy="0"/>
          </a:xfrm>
          <a:prstGeom prst="line">
            <a:avLst/>
          </a:prstGeom>
          <a:noFill/>
          <a:ln w="1778">
            <a:solidFill>
              <a:schemeClr val="bg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26" name="bmkADName02"/>
          <p:cNvSpPr txBox="1">
            <a:spLocks noChangeArrowheads="1"/>
          </p:cNvSpPr>
          <p:nvPr userDrawn="1"/>
        </p:nvSpPr>
        <p:spPr bwMode="auto">
          <a:xfrm>
            <a:off x="287338" y="3022258"/>
            <a:ext cx="8564562" cy="261938"/>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dirty="0">
                <a:solidFill>
                  <a:srgbClr val="FFFFFF"/>
                </a:solidFill>
                <a:latin typeface="AU Passata" pitchFamily="34" charset="0"/>
              </a:rPr>
              <a:t>Author name</a:t>
            </a:r>
          </a:p>
        </p:txBody>
      </p:sp>
      <p:sp>
        <p:nvSpPr>
          <p:cNvPr id="27" name="bmkADPosition02"/>
          <p:cNvSpPr txBox="1">
            <a:spLocks noChangeArrowheads="1"/>
          </p:cNvSpPr>
          <p:nvPr userDrawn="1"/>
        </p:nvSpPr>
        <p:spPr bwMode="auto">
          <a:xfrm>
            <a:off x="287338" y="3300071"/>
            <a:ext cx="8564562" cy="261937"/>
          </a:xfrm>
          <a:prstGeom prst="rect">
            <a:avLst/>
          </a:prstGeom>
          <a:noFill/>
          <a:ln w="1778" algn="ctr">
            <a:noFill/>
            <a:miter lim="800000"/>
            <a:headEnd/>
            <a:tailEnd/>
          </a:ln>
          <a:effectLst/>
        </p:spPr>
        <p:txBody>
          <a:bodyPr lIns="0" tIns="0" rIns="0" bIns="0"/>
          <a:lstStyle/>
          <a:p>
            <a:pPr>
              <a:lnSpc>
                <a:spcPct val="92000"/>
              </a:lnSpc>
              <a:buFont typeface="AU Passata" pitchFamily="34" charset="0"/>
              <a:buNone/>
              <a:defRPr/>
            </a:pPr>
            <a:r>
              <a:rPr lang="en-US" sz="2000" cap="all" dirty="0">
                <a:solidFill>
                  <a:srgbClr val="FFFFFF"/>
                </a:solidFill>
                <a:latin typeface="AU Passata" pitchFamily="34" charset="0"/>
              </a:rPr>
              <a:t>Position OF Author</a:t>
            </a:r>
          </a:p>
        </p:txBody>
      </p:sp>
      <p:sp>
        <p:nvSpPr>
          <p:cNvPr id="20" name="bmkOffParent03"/>
          <p:cNvSpPr txBox="1">
            <a:spLocks noChangeArrowheads="1"/>
          </p:cNvSpPr>
          <p:nvPr userDrawn="1"/>
        </p:nvSpPr>
        <p:spPr bwMode="auto">
          <a:xfrm>
            <a:off x="1047600" y="284400"/>
            <a:ext cx="4098925" cy="301625"/>
          </a:xfrm>
          <a:prstGeom prst="rect">
            <a:avLst/>
          </a:prstGeom>
          <a:noFill/>
          <a:ln w="1778" algn="ctr">
            <a:noFill/>
            <a:miter lim="800000"/>
            <a:headEnd/>
            <a:tailEnd/>
          </a:ln>
          <a:effectLst/>
        </p:spPr>
        <p:txBody>
          <a:bodyPr lIns="0" tIns="0" rIns="0" bIns="0" anchor="t" anchorCtr="0"/>
          <a:lstStyle/>
          <a:p>
            <a:pPr>
              <a:lnSpc>
                <a:spcPts val="1300"/>
              </a:lnSpc>
              <a:buFont typeface="AU Passata" pitchFamily="34" charset="0"/>
              <a:buNone/>
              <a:defRPr/>
            </a:pPr>
            <a:endParaRPr lang="en-US" sz="1100" cap="all" dirty="0">
              <a:solidFill>
                <a:srgbClr val="FFFFFF"/>
              </a:solidFill>
              <a:latin typeface="AU Passata" pitchFamily="34" charset="0"/>
            </a:endParaRPr>
          </a:p>
        </p:txBody>
      </p:sp>
      <p:sp>
        <p:nvSpPr>
          <p:cNvPr id="28" name="bmkOffUnitName03"/>
          <p:cNvSpPr txBox="1">
            <a:spLocks noChangeArrowheads="1"/>
          </p:cNvSpPr>
          <p:nvPr userDrawn="1"/>
        </p:nvSpPr>
        <p:spPr bwMode="auto">
          <a:xfrm>
            <a:off x="1047600" y="493200"/>
            <a:ext cx="4100400" cy="360000"/>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dirty="0">
              <a:solidFill>
                <a:srgbClr val="FFFFFF"/>
              </a:solidFill>
              <a:latin typeface="AU Passata" pitchFamily="34" charset="0"/>
            </a:endParaRPr>
          </a:p>
        </p:txBody>
      </p:sp>
      <p:sp>
        <p:nvSpPr>
          <p:cNvPr id="32" name="bmkFld5Date"/>
          <p:cNvSpPr txBox="1">
            <a:spLocks noChangeArrowheads="1"/>
          </p:cNvSpPr>
          <p:nvPr userDrawn="1"/>
        </p:nvSpPr>
        <p:spPr bwMode="auto">
          <a:xfrm>
            <a:off x="7412400" y="457200"/>
            <a:ext cx="144000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pPr>
            <a:r>
              <a:rPr lang="en-US" sz="1100" cap="all">
                <a:solidFill>
                  <a:srgbClr val="FFFFFF"/>
                </a:solidFill>
                <a:latin typeface="AU Passata" pitchFamily="34" charset="0"/>
              </a:rPr>
              <a:t> </a:t>
            </a:r>
            <a:endParaRPr lang="en-US" sz="1100" cap="all" dirty="0">
              <a:solidFill>
                <a:srgbClr val="FFFFFF"/>
              </a:solidFill>
              <a:latin typeface="AU Passata" pitchFamily="34" charset="0"/>
            </a:endParaRPr>
          </a:p>
        </p:txBody>
      </p:sp>
      <p:sp>
        <p:nvSpPr>
          <p:cNvPr id="23" name="SD_FGD_FrontPage" hidden="1"/>
          <p:cNvSpPr txBox="1">
            <a:spLocks noChangeArrowheads="1"/>
          </p:cNvSpPr>
          <p:nvPr userDrawn="1"/>
        </p:nvSpPr>
        <p:spPr bwMode="auto">
          <a:xfrm>
            <a:off x="2289600" y="5784850"/>
            <a:ext cx="6565900" cy="723900"/>
          </a:xfrm>
          <a:prstGeom prst="rect">
            <a:avLst/>
          </a:prstGeom>
          <a:noFill/>
          <a:ln w="9525" algn="ctr">
            <a:noFill/>
            <a:miter lim="800000"/>
            <a:headEnd/>
            <a:tailEnd/>
          </a:ln>
          <a:effectLst/>
        </p:spPr>
        <p:txBody>
          <a:bodyPr wrap="square" lIns="0" tIns="0" rIns="0" bIns="0" anchor="b"/>
          <a:lstStyle/>
          <a:p>
            <a:pPr algn="r">
              <a:lnSpc>
                <a:spcPts val="5700"/>
              </a:lnSpc>
              <a:buFont typeface="AU Passata" pitchFamily="34" charset="0"/>
              <a:buNone/>
              <a:defRPr/>
            </a:pPr>
            <a:r>
              <a:rPr lang="da-DK" sz="5700">
                <a:solidFill>
                  <a:srgbClr val="FFFFFF"/>
                </a:solidFill>
                <a:latin typeface="AU Peto" pitchFamily="82" charset="0"/>
              </a:rPr>
              <a:t>UNI      </a:t>
            </a:r>
            <a:endParaRPr lang="da-DK" sz="5700" dirty="0">
              <a:solidFill>
                <a:srgbClr val="FFFFFF"/>
              </a:solidFill>
              <a:latin typeface="AU Peto" pitchFamily="82" charset="0"/>
            </a:endParaRPr>
          </a:p>
        </p:txBody>
      </p:sp>
      <p:grpSp>
        <p:nvGrpSpPr>
          <p:cNvPr id="25" name="grpAuthor"/>
          <p:cNvGrpSpPr/>
          <p:nvPr userDrawn="1"/>
        </p:nvGrpSpPr>
        <p:grpSpPr>
          <a:xfrm>
            <a:off x="4533900" y="6156000"/>
            <a:ext cx="4319588" cy="487710"/>
            <a:chOff x="4533900" y="6156000"/>
            <a:chExt cx="4319588" cy="487710"/>
          </a:xfrm>
        </p:grpSpPr>
        <p:sp>
          <p:nvSpPr>
            <p:cNvPr id="29" name="Line 49"/>
            <p:cNvSpPr>
              <a:spLocks noChangeShapeType="1"/>
            </p:cNvSpPr>
            <p:nvPr userDrawn="1"/>
          </p:nvSpPr>
          <p:spPr bwMode="auto">
            <a:xfrm>
              <a:off x="4533900" y="6156000"/>
              <a:ext cx="2698750" cy="0"/>
            </a:xfrm>
            <a:prstGeom prst="line">
              <a:avLst/>
            </a:prstGeom>
            <a:noFill/>
            <a:ln w="3175">
              <a:solidFill>
                <a:schemeClr val="accent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30" name="Line 50"/>
            <p:cNvSpPr>
              <a:spLocks noChangeShapeType="1"/>
            </p:cNvSpPr>
            <p:nvPr userDrawn="1"/>
          </p:nvSpPr>
          <p:spPr bwMode="auto">
            <a:xfrm>
              <a:off x="7413625" y="6156000"/>
              <a:ext cx="1439863" cy="0"/>
            </a:xfrm>
            <a:prstGeom prst="line">
              <a:avLst/>
            </a:prstGeom>
            <a:noFill/>
            <a:ln w="3175">
              <a:solidFill>
                <a:schemeClr val="accent1"/>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31" name="bmkFldPresentationTitle05"/>
            <p:cNvSpPr txBox="1">
              <a:spLocks noChangeArrowheads="1"/>
            </p:cNvSpPr>
            <p:nvPr userDrawn="1"/>
          </p:nvSpPr>
          <p:spPr bwMode="auto">
            <a:xfrm>
              <a:off x="4533900" y="6322716"/>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PRESENTATION TITLE</a:t>
              </a:r>
            </a:p>
          </p:txBody>
        </p:sp>
        <p:sp>
          <p:nvSpPr>
            <p:cNvPr id="33" name="bmkADName04"/>
            <p:cNvSpPr txBox="1">
              <a:spLocks noChangeArrowheads="1"/>
            </p:cNvSpPr>
            <p:nvPr userDrawn="1"/>
          </p:nvSpPr>
          <p:spPr bwMode="auto">
            <a:xfrm>
              <a:off x="4536000" y="6499248"/>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FFFFFF"/>
                  </a:solidFill>
                  <a:latin typeface="AU Passata" pitchFamily="34" charset="0"/>
                </a:rPr>
                <a:t>Author Name</a:t>
              </a:r>
            </a:p>
          </p:txBody>
        </p:sp>
        <p:sp>
          <p:nvSpPr>
            <p:cNvPr id="34" name="bmkFld4Date"/>
            <p:cNvSpPr txBox="1">
              <a:spLocks noChangeArrowheads="1"/>
            </p:cNvSpPr>
            <p:nvPr userDrawn="1"/>
          </p:nvSpPr>
          <p:spPr bwMode="auto">
            <a:xfrm>
              <a:off x="7413625" y="6324939"/>
              <a:ext cx="1439863" cy="144462"/>
            </a:xfrm>
            <a:prstGeom prst="rect">
              <a:avLst/>
            </a:prstGeom>
            <a:noFill/>
            <a:ln w="1778" algn="ctr">
              <a:noFill/>
              <a:miter lim="800000"/>
              <a:headEnd/>
              <a:tailEnd/>
            </a:ln>
            <a:effectLst/>
          </p:spPr>
          <p:txBody>
            <a:bodyPr lIns="0" tIns="0" rIns="0" bIns="0" anchor="b" anchorCtr="0"/>
            <a:lstStyle/>
            <a:p>
              <a:pPr algn="r">
                <a:lnSpc>
                  <a:spcPts val="1200"/>
                </a:lnSpc>
                <a:buFont typeface="AU Passata" pitchFamily="34" charset="0"/>
                <a:buNone/>
                <a:defRPr/>
              </a:pPr>
              <a:r>
                <a:rPr lang="da-DK" sz="1100" cap="all">
                  <a:solidFill>
                    <a:srgbClr val="FFFFFF"/>
                  </a:solidFill>
                  <a:latin typeface="AU Passata" pitchFamily="34" charset="0"/>
                </a:rPr>
                <a:t> </a:t>
              </a:r>
              <a:endParaRPr lang="da-DK" sz="1100" cap="all" dirty="0">
                <a:solidFill>
                  <a:srgbClr val="FFFFFF"/>
                </a:solidFill>
                <a:latin typeface="AU Passata" pitchFamily="34" charset="0"/>
              </a:endParaRPr>
            </a:p>
          </p:txBody>
        </p:sp>
      </p:grpSp>
    </p:spTree>
    <p:extLst>
      <p:ext uri="{BB962C8B-B14F-4D97-AF65-F5344CB8AC3E}">
        <p14:creationId xmlns:p14="http://schemas.microsoft.com/office/powerpoint/2010/main" val="266085125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Rectangle 6"/>
          <p:cNvSpPr>
            <a:spLocks noGrp="1" noChangeArrowheads="1"/>
          </p:cNvSpPr>
          <p:nvPr>
            <p:ph type="sldNum" sz="quarter" idx="10"/>
          </p:nvPr>
        </p:nvSpPr>
        <p:spPr>
          <a:xfrm>
            <a:off x="7416000" y="6499247"/>
            <a:ext cx="1439863" cy="144463"/>
          </a:xfrm>
          <a:ln/>
        </p:spPr>
        <p:txBody>
          <a:bodyPr anchor="b" anchorCtr="0"/>
          <a:lstStyle>
            <a:lvl1pPr>
              <a:defRPr/>
            </a:lvl1pPr>
          </a:lstStyle>
          <a:p>
            <a:pPr>
              <a:defRPr/>
            </a:pPr>
            <a:fld id="{2C685FE6-59C4-480A-8529-CEB16CA0E5F7}" type="slidenum">
              <a:rPr lang="da-DK">
                <a:solidFill>
                  <a:srgbClr val="03428E"/>
                </a:solidFill>
              </a:rPr>
              <a:pPr>
                <a:defRPr/>
              </a:pPr>
              <a:t>‹#›</a:t>
            </a:fld>
            <a:endParaRPr lang="da-DK">
              <a:solidFill>
                <a:srgbClr val="03428E"/>
              </a:solidFill>
            </a:endParaRPr>
          </a:p>
        </p:txBody>
      </p:sp>
      <p:sp>
        <p:nvSpPr>
          <p:cNvPr id="10" name="Line 13"/>
          <p:cNvSpPr>
            <a:spLocks noChangeShapeType="1"/>
          </p:cNvSpPr>
          <p:nvPr userDrawn="1"/>
        </p:nvSpPr>
        <p:spPr bwMode="auto">
          <a:xfrm>
            <a:off x="287338" y="1774703"/>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79538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3"/>
          <p:cNvSpPr>
            <a:spLocks noGrp="1"/>
          </p:cNvSpPr>
          <p:nvPr>
            <p:ph type="dt" sz="half" idx="10"/>
          </p:nvPr>
        </p:nvSpPr>
        <p:spPr/>
        <p:txBody>
          <a:bodyPr/>
          <a:lstStyle>
            <a:lvl1pPr>
              <a:defRPr/>
            </a:lvl1pPr>
          </a:lstStyle>
          <a:p>
            <a:pPr>
              <a:defRPr/>
            </a:pPr>
            <a:fld id="{07519E56-B44C-4A2E-A5FD-CD7C6E569F0C}" type="datetimeFigureOut">
              <a:rPr lang="da-DK"/>
              <a:pPr>
                <a:defRPr/>
              </a:pPr>
              <a:t>27-05-2022</a:t>
            </a:fld>
            <a:endParaRPr lang="da-DK"/>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5B3C59C8-057E-4F7F-BC47-0E5FEBC9168D}" type="slidenum">
              <a:rPr lang="da-DK"/>
              <a:pPr>
                <a:defRPr/>
              </a:pPr>
              <a:t>‹#›</a:t>
            </a:fld>
            <a:endParaRPr lang="da-DK"/>
          </a:p>
        </p:txBody>
      </p:sp>
    </p:spTree>
    <p:extLst>
      <p:ext uri="{BB962C8B-B14F-4D97-AF65-F5344CB8AC3E}">
        <p14:creationId xmlns:p14="http://schemas.microsoft.com/office/powerpoint/2010/main" val="513244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a:t>Click to edit Master title style</a:t>
            </a:r>
            <a:endParaRPr lang="da-DK" dirty="0"/>
          </a:p>
        </p:txBody>
      </p:sp>
      <p:sp>
        <p:nvSpPr>
          <p:cNvPr id="3" name="Content Placeholder 2"/>
          <p:cNvSpPr>
            <a:spLocks noGrp="1"/>
          </p:cNvSpPr>
          <p:nvPr>
            <p:ph sz="half" idx="1"/>
          </p:nvPr>
        </p:nvSpPr>
        <p:spPr>
          <a:xfrm>
            <a:off x="287338" y="1916113"/>
            <a:ext cx="4205287"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5025" y="1916113"/>
            <a:ext cx="4206875" cy="3995737"/>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6"/>
          <p:cNvSpPr>
            <a:spLocks noGrp="1" noChangeArrowheads="1"/>
          </p:cNvSpPr>
          <p:nvPr>
            <p:ph type="sldNum" sz="quarter" idx="10"/>
          </p:nvPr>
        </p:nvSpPr>
        <p:spPr>
          <a:ln/>
        </p:spPr>
        <p:txBody>
          <a:bodyPr/>
          <a:lstStyle>
            <a:lvl1pPr>
              <a:defRPr/>
            </a:lvl1pPr>
          </a:lstStyle>
          <a:p>
            <a:pPr>
              <a:defRPr/>
            </a:pPr>
            <a:fld id="{CCFF0239-0B58-4952-8232-587935C3A674}" type="slidenum">
              <a:rPr lang="da-DK">
                <a:solidFill>
                  <a:srgbClr val="03428E"/>
                </a:solidFill>
              </a:rPr>
              <a:pPr>
                <a:defRPr/>
              </a:pPr>
              <a:t>‹#›</a:t>
            </a:fld>
            <a:endParaRPr lang="da-DK">
              <a:solidFill>
                <a:srgbClr val="03428E"/>
              </a:solidFill>
            </a:endParaRPr>
          </a:p>
        </p:txBody>
      </p:sp>
      <p:sp>
        <p:nvSpPr>
          <p:cNvPr id="6" name="Line 13"/>
          <p:cNvSpPr>
            <a:spLocks noChangeShapeType="1"/>
          </p:cNvSpPr>
          <p:nvPr userDrawn="1"/>
        </p:nvSpPr>
        <p:spPr bwMode="auto">
          <a:xfrm>
            <a:off x="287338" y="1774703"/>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5" name="Line 49"/>
          <p:cNvSpPr>
            <a:spLocks noChangeShapeType="1"/>
          </p:cNvSpPr>
          <p:nvPr userDrawn="1"/>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6" name="Line 50"/>
          <p:cNvSpPr>
            <a:spLocks noChangeShapeType="1"/>
          </p:cNvSpPr>
          <p:nvPr userDrawn="1"/>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2705597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_Headlines_1">
    <p:spTree>
      <p:nvGrpSpPr>
        <p:cNvPr id="1" name=""/>
        <p:cNvGrpSpPr/>
        <p:nvPr/>
      </p:nvGrpSpPr>
      <p:grpSpPr>
        <a:xfrm>
          <a:off x="0" y="0"/>
          <a:ext cx="0" cy="0"/>
          <a:chOff x="0" y="0"/>
          <a:chExt cx="0" cy="0"/>
        </a:xfrm>
      </p:grpSpPr>
      <p:sp>
        <p:nvSpPr>
          <p:cNvPr id="2" name="Title 1"/>
          <p:cNvSpPr>
            <a:spLocks noGrp="1"/>
          </p:cNvSpPr>
          <p:nvPr>
            <p:ph type="title"/>
          </p:nvPr>
        </p:nvSpPr>
        <p:spPr>
          <a:xfrm>
            <a:off x="287338" y="1187450"/>
            <a:ext cx="8564562" cy="510909"/>
          </a:xfrm>
        </p:spPr>
        <p:txBody>
          <a:bodyPr>
            <a:spAutoFit/>
          </a:bodyPr>
          <a:lstStyle/>
          <a:p>
            <a:r>
              <a:rPr lang="en-US" dirty="0"/>
              <a:t>Click to edit Master title style</a:t>
            </a:r>
            <a:endParaRPr lang="da-DK" dirty="0"/>
          </a:p>
        </p:txBody>
      </p:sp>
      <p:sp>
        <p:nvSpPr>
          <p:cNvPr id="3" name="Rectangle 6"/>
          <p:cNvSpPr>
            <a:spLocks noGrp="1" noChangeArrowheads="1"/>
          </p:cNvSpPr>
          <p:nvPr>
            <p:ph type="sldNum" sz="quarter" idx="10"/>
          </p:nvPr>
        </p:nvSpPr>
        <p:spPr>
          <a:ln/>
        </p:spPr>
        <p:txBody>
          <a:bodyPr/>
          <a:lstStyle>
            <a:lvl1pPr>
              <a:defRPr/>
            </a:lvl1pPr>
          </a:lstStyle>
          <a:p>
            <a:pPr>
              <a:defRPr/>
            </a:pPr>
            <a:fld id="{D5695B1C-8CD2-48D1-BA13-0A242C5433EA}" type="slidenum">
              <a:rPr lang="da-DK">
                <a:solidFill>
                  <a:srgbClr val="03428E"/>
                </a:solidFill>
              </a:rPr>
              <a:pPr>
                <a:defRPr/>
              </a:pPr>
              <a:t>‹#›</a:t>
            </a:fld>
            <a:endParaRPr lang="da-DK">
              <a:solidFill>
                <a:srgbClr val="03428E"/>
              </a:solidFill>
            </a:endParaRPr>
          </a:p>
        </p:txBody>
      </p:sp>
      <p:sp>
        <p:nvSpPr>
          <p:cNvPr id="4" name="Line 13"/>
          <p:cNvSpPr>
            <a:spLocks noChangeShapeType="1"/>
          </p:cNvSpPr>
          <p:nvPr userDrawn="1"/>
        </p:nvSpPr>
        <p:spPr bwMode="auto">
          <a:xfrm>
            <a:off x="287338" y="1774703"/>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3" name="Line 49"/>
          <p:cNvSpPr>
            <a:spLocks noChangeShapeType="1"/>
          </p:cNvSpPr>
          <p:nvPr userDrawn="1"/>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4" name="Line 50"/>
          <p:cNvSpPr>
            <a:spLocks noChangeShapeType="1"/>
          </p:cNvSpPr>
          <p:nvPr userDrawn="1"/>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3249844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80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_Headlines_2">
    <p:spTree>
      <p:nvGrpSpPr>
        <p:cNvPr id="1" name=""/>
        <p:cNvGrpSpPr/>
        <p:nvPr/>
      </p:nvGrpSpPr>
      <p:grpSpPr>
        <a:xfrm>
          <a:off x="0" y="0"/>
          <a:ext cx="0" cy="0"/>
          <a:chOff x="0" y="0"/>
          <a:chExt cx="0" cy="0"/>
        </a:xfrm>
      </p:grpSpPr>
      <p:sp>
        <p:nvSpPr>
          <p:cNvPr id="10" name="Line 13"/>
          <p:cNvSpPr>
            <a:spLocks noChangeShapeType="1"/>
          </p:cNvSpPr>
          <p:nvPr userDrawn="1"/>
        </p:nvSpPr>
        <p:spPr bwMode="auto">
          <a:xfrm>
            <a:off x="287338" y="2277433"/>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902506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_Headlines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1187450"/>
            <a:ext cx="8564562" cy="1021818"/>
          </a:xfrm>
        </p:spPr>
        <p:txBody>
          <a:bodyPr>
            <a:spAutoFit/>
          </a:bodyPr>
          <a:lstStyle/>
          <a:p>
            <a:r>
              <a:rPr lang="da-DK" dirty="0"/>
              <a:t>Click Here to add 2 lines text to Title</a:t>
            </a:r>
          </a:p>
        </p:txBody>
      </p:sp>
      <p:sp>
        <p:nvSpPr>
          <p:cNvPr id="3" name="Content Placeholder 2"/>
          <p:cNvSpPr>
            <a:spLocks noGrp="1"/>
          </p:cNvSpPr>
          <p:nvPr>
            <p:ph sz="half" idx="1"/>
          </p:nvPr>
        </p:nvSpPr>
        <p:spPr>
          <a:xfrm>
            <a:off x="287338" y="2395003"/>
            <a:ext cx="4205287"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p:cNvSpPr>
            <a:spLocks noGrp="1"/>
          </p:cNvSpPr>
          <p:nvPr>
            <p:ph sz="half" idx="2"/>
          </p:nvPr>
        </p:nvSpPr>
        <p:spPr>
          <a:xfrm>
            <a:off x="4645025" y="2395003"/>
            <a:ext cx="4206875" cy="3526371"/>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Rectangle 6"/>
          <p:cNvSpPr>
            <a:spLocks noGrp="1" noChangeArrowheads="1"/>
          </p:cNvSpPr>
          <p:nvPr>
            <p:ph type="sldNum" sz="quarter" idx="10"/>
          </p:nvPr>
        </p:nvSpPr>
        <p:spPr>
          <a:ln/>
        </p:spPr>
        <p:txBody>
          <a:bodyPr/>
          <a:lstStyle>
            <a:lvl1pPr>
              <a:defRPr/>
            </a:lvl1pPr>
          </a:lstStyle>
          <a:p>
            <a:pPr>
              <a:defRPr/>
            </a:pPr>
            <a:fld id="{CCFF0239-0B58-4952-8232-587935C3A674}" type="slidenum">
              <a:rPr lang="da-DK">
                <a:solidFill>
                  <a:srgbClr val="03428E"/>
                </a:solidFill>
              </a:rPr>
              <a:pPr>
                <a:defRPr/>
              </a:pPr>
              <a:t>‹#›</a:t>
            </a:fld>
            <a:endParaRPr lang="da-DK">
              <a:solidFill>
                <a:srgbClr val="03428E"/>
              </a:solidFill>
            </a:endParaRPr>
          </a:p>
        </p:txBody>
      </p:sp>
      <p:sp>
        <p:nvSpPr>
          <p:cNvPr id="15" name="Line 49"/>
          <p:cNvSpPr>
            <a:spLocks noChangeShapeType="1"/>
          </p:cNvSpPr>
          <p:nvPr userDrawn="1"/>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6" name="Line 50"/>
          <p:cNvSpPr>
            <a:spLocks noChangeShapeType="1"/>
          </p:cNvSpPr>
          <p:nvPr userDrawn="1"/>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0" name="Line 13"/>
          <p:cNvSpPr>
            <a:spLocks noChangeShapeType="1"/>
          </p:cNvSpPr>
          <p:nvPr userDrawn="1"/>
        </p:nvSpPr>
        <p:spPr bwMode="auto">
          <a:xfrm>
            <a:off x="287338" y="2277434"/>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90516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_Headlines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1187450"/>
            <a:ext cx="8564562" cy="1044000"/>
          </a:xfrm>
        </p:spPr>
        <p:txBody>
          <a:bodyPr>
            <a:spAutoFit/>
          </a:bodyPr>
          <a:lstStyle/>
          <a:p>
            <a:r>
              <a:rPr lang="da-DK" dirty="0"/>
              <a:t>Click Here to add 2 lines text to Title</a:t>
            </a:r>
          </a:p>
        </p:txBody>
      </p:sp>
      <p:sp>
        <p:nvSpPr>
          <p:cNvPr id="3" name="Rectangle 6"/>
          <p:cNvSpPr>
            <a:spLocks noGrp="1" noChangeArrowheads="1"/>
          </p:cNvSpPr>
          <p:nvPr>
            <p:ph type="sldNum" sz="quarter" idx="10"/>
          </p:nvPr>
        </p:nvSpPr>
        <p:spPr>
          <a:ln/>
        </p:spPr>
        <p:txBody>
          <a:bodyPr/>
          <a:lstStyle>
            <a:lvl1pPr>
              <a:defRPr/>
            </a:lvl1pPr>
          </a:lstStyle>
          <a:p>
            <a:pPr>
              <a:defRPr/>
            </a:pPr>
            <a:fld id="{D5695B1C-8CD2-48D1-BA13-0A242C5433EA}" type="slidenum">
              <a:rPr lang="da-DK">
                <a:solidFill>
                  <a:srgbClr val="03428E"/>
                </a:solidFill>
              </a:rPr>
              <a:pPr>
                <a:defRPr/>
              </a:pPr>
              <a:t>‹#›</a:t>
            </a:fld>
            <a:endParaRPr lang="da-DK">
              <a:solidFill>
                <a:srgbClr val="03428E"/>
              </a:solidFill>
            </a:endParaRPr>
          </a:p>
        </p:txBody>
      </p:sp>
      <p:sp>
        <p:nvSpPr>
          <p:cNvPr id="13" name="Line 49"/>
          <p:cNvSpPr>
            <a:spLocks noChangeShapeType="1"/>
          </p:cNvSpPr>
          <p:nvPr userDrawn="1"/>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4" name="Line 50"/>
          <p:cNvSpPr>
            <a:spLocks noChangeShapeType="1"/>
          </p:cNvSpPr>
          <p:nvPr userDrawn="1"/>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8" name="Line 13"/>
          <p:cNvSpPr>
            <a:spLocks noChangeShapeType="1"/>
          </p:cNvSpPr>
          <p:nvPr userDrawn="1"/>
        </p:nvSpPr>
        <p:spPr bwMode="auto">
          <a:xfrm>
            <a:off x="287338" y="2277434"/>
            <a:ext cx="14033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215527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3"/>
          <p:cNvSpPr>
            <a:spLocks noGrp="1"/>
          </p:cNvSpPr>
          <p:nvPr>
            <p:ph type="dt" sz="half" idx="10"/>
          </p:nvPr>
        </p:nvSpPr>
        <p:spPr/>
        <p:txBody>
          <a:bodyPr/>
          <a:lstStyle>
            <a:lvl1pPr>
              <a:defRPr/>
            </a:lvl1pPr>
          </a:lstStyle>
          <a:p>
            <a:pPr>
              <a:defRPr/>
            </a:pPr>
            <a:fld id="{36BA47A0-9FEB-4CF2-B3FD-439745263055}" type="datetimeFigureOut">
              <a:rPr lang="da-DK"/>
              <a:pPr>
                <a:defRPr/>
              </a:pPr>
              <a:t>27-05-2022</a:t>
            </a:fld>
            <a:endParaRPr lang="da-DK"/>
          </a:p>
        </p:txBody>
      </p:sp>
      <p:sp>
        <p:nvSpPr>
          <p:cNvPr id="8" name="Footer Placeholder 4"/>
          <p:cNvSpPr>
            <a:spLocks noGrp="1"/>
          </p:cNvSpPr>
          <p:nvPr>
            <p:ph type="ftr" sz="quarter" idx="11"/>
          </p:nvPr>
        </p:nvSpPr>
        <p:spPr/>
        <p:txBody>
          <a:bodyPr/>
          <a:lstStyle>
            <a:lvl1pPr>
              <a:defRPr/>
            </a:lvl1pPr>
          </a:lstStyle>
          <a:p>
            <a:pPr>
              <a:defRPr/>
            </a:pPr>
            <a:endParaRPr lang="da-DK"/>
          </a:p>
        </p:txBody>
      </p:sp>
      <p:sp>
        <p:nvSpPr>
          <p:cNvPr id="9" name="Slide Number Placeholder 5"/>
          <p:cNvSpPr>
            <a:spLocks noGrp="1"/>
          </p:cNvSpPr>
          <p:nvPr>
            <p:ph type="sldNum" sz="quarter" idx="12"/>
          </p:nvPr>
        </p:nvSpPr>
        <p:spPr/>
        <p:txBody>
          <a:bodyPr/>
          <a:lstStyle>
            <a:lvl1pPr>
              <a:defRPr/>
            </a:lvl1pPr>
          </a:lstStyle>
          <a:p>
            <a:pPr>
              <a:defRPr/>
            </a:pPr>
            <a:fld id="{DAE088D2-9FDF-4125-AA4F-085D71DCAE32}" type="slidenum">
              <a:rPr lang="da-DK"/>
              <a:pPr>
                <a:defRPr/>
              </a:pPr>
              <a:t>‹#›</a:t>
            </a:fld>
            <a:endParaRPr lang="da-DK"/>
          </a:p>
        </p:txBody>
      </p:sp>
    </p:spTree>
    <p:extLst>
      <p:ext uri="{BB962C8B-B14F-4D97-AF65-F5344CB8AC3E}">
        <p14:creationId xmlns:p14="http://schemas.microsoft.com/office/powerpoint/2010/main" val="7312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Date Placeholder 3"/>
          <p:cNvSpPr>
            <a:spLocks noGrp="1"/>
          </p:cNvSpPr>
          <p:nvPr>
            <p:ph type="dt" sz="half" idx="10"/>
          </p:nvPr>
        </p:nvSpPr>
        <p:spPr/>
        <p:txBody>
          <a:bodyPr/>
          <a:lstStyle>
            <a:lvl1pPr>
              <a:defRPr/>
            </a:lvl1pPr>
          </a:lstStyle>
          <a:p>
            <a:pPr>
              <a:defRPr/>
            </a:pPr>
            <a:fld id="{F922110C-FE6C-47BF-8D22-4DC38BCD96D0}" type="datetimeFigureOut">
              <a:rPr lang="da-DK"/>
              <a:pPr>
                <a:defRPr/>
              </a:pPr>
              <a:t>27-05-2022</a:t>
            </a:fld>
            <a:endParaRPr lang="da-DK"/>
          </a:p>
        </p:txBody>
      </p:sp>
      <p:sp>
        <p:nvSpPr>
          <p:cNvPr id="4" name="Footer Placeholder 4"/>
          <p:cNvSpPr>
            <a:spLocks noGrp="1"/>
          </p:cNvSpPr>
          <p:nvPr>
            <p:ph type="ftr" sz="quarter" idx="11"/>
          </p:nvPr>
        </p:nvSpPr>
        <p:spPr/>
        <p:txBody>
          <a:bodyPr/>
          <a:lstStyle>
            <a:lvl1pPr>
              <a:defRPr/>
            </a:lvl1pPr>
          </a:lstStyle>
          <a:p>
            <a:pPr>
              <a:defRPr/>
            </a:pPr>
            <a:endParaRPr lang="da-DK"/>
          </a:p>
        </p:txBody>
      </p:sp>
      <p:sp>
        <p:nvSpPr>
          <p:cNvPr id="5" name="Slide Number Placeholder 5"/>
          <p:cNvSpPr>
            <a:spLocks noGrp="1"/>
          </p:cNvSpPr>
          <p:nvPr>
            <p:ph type="sldNum" sz="quarter" idx="12"/>
          </p:nvPr>
        </p:nvSpPr>
        <p:spPr/>
        <p:txBody>
          <a:bodyPr/>
          <a:lstStyle>
            <a:lvl1pPr>
              <a:defRPr/>
            </a:lvl1pPr>
          </a:lstStyle>
          <a:p>
            <a:pPr>
              <a:defRPr/>
            </a:pPr>
            <a:fld id="{C99FC072-90D1-47C0-BD2C-67E8C0079745}" type="slidenum">
              <a:rPr lang="da-DK"/>
              <a:pPr>
                <a:defRPr/>
              </a:pPr>
              <a:t>‹#›</a:t>
            </a:fld>
            <a:endParaRPr lang="da-DK"/>
          </a:p>
        </p:txBody>
      </p:sp>
    </p:spTree>
    <p:extLst>
      <p:ext uri="{BB962C8B-B14F-4D97-AF65-F5344CB8AC3E}">
        <p14:creationId xmlns:p14="http://schemas.microsoft.com/office/powerpoint/2010/main" val="368478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533777-8DCB-4F45-9EE4-F962FD894CF4}" type="datetimeFigureOut">
              <a:rPr lang="da-DK"/>
              <a:pPr>
                <a:defRPr/>
              </a:pPr>
              <a:t>27-05-2022</a:t>
            </a:fld>
            <a:endParaRPr lang="da-DK"/>
          </a:p>
        </p:txBody>
      </p:sp>
      <p:sp>
        <p:nvSpPr>
          <p:cNvPr id="3" name="Footer Placeholder 4"/>
          <p:cNvSpPr>
            <a:spLocks noGrp="1"/>
          </p:cNvSpPr>
          <p:nvPr>
            <p:ph type="ftr" sz="quarter" idx="11"/>
          </p:nvPr>
        </p:nvSpPr>
        <p:spPr/>
        <p:txBody>
          <a:bodyPr/>
          <a:lstStyle>
            <a:lvl1pPr>
              <a:defRPr/>
            </a:lvl1pPr>
          </a:lstStyle>
          <a:p>
            <a:pPr>
              <a:defRPr/>
            </a:pPr>
            <a:endParaRPr lang="da-DK"/>
          </a:p>
        </p:txBody>
      </p:sp>
      <p:sp>
        <p:nvSpPr>
          <p:cNvPr id="4" name="Slide Number Placeholder 5"/>
          <p:cNvSpPr>
            <a:spLocks noGrp="1"/>
          </p:cNvSpPr>
          <p:nvPr>
            <p:ph type="sldNum" sz="quarter" idx="12"/>
          </p:nvPr>
        </p:nvSpPr>
        <p:spPr/>
        <p:txBody>
          <a:bodyPr/>
          <a:lstStyle>
            <a:lvl1pPr>
              <a:defRPr/>
            </a:lvl1pPr>
          </a:lstStyle>
          <a:p>
            <a:pPr>
              <a:defRPr/>
            </a:pPr>
            <a:fld id="{600BA922-B1C6-4562-8E77-3B729C6213A2}" type="slidenum">
              <a:rPr lang="da-DK"/>
              <a:pPr>
                <a:defRPr/>
              </a:pPr>
              <a:t>‹#›</a:t>
            </a:fld>
            <a:endParaRPr lang="da-DK"/>
          </a:p>
        </p:txBody>
      </p:sp>
    </p:spTree>
    <p:extLst>
      <p:ext uri="{BB962C8B-B14F-4D97-AF65-F5344CB8AC3E}">
        <p14:creationId xmlns:p14="http://schemas.microsoft.com/office/powerpoint/2010/main" val="313124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BCFF35-BABA-4BE2-9F1D-78BB0A195FED}" type="datetimeFigureOut">
              <a:rPr lang="da-DK"/>
              <a:pPr>
                <a:defRPr/>
              </a:pPr>
              <a:t>27-05-2022</a:t>
            </a:fld>
            <a:endParaRPr lang="da-DK"/>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6E0B9E06-65A8-4870-B142-5A46911F69C1}" type="slidenum">
              <a:rPr lang="da-DK"/>
              <a:pPr>
                <a:defRPr/>
              </a:pPr>
              <a:t>‹#›</a:t>
            </a:fld>
            <a:endParaRPr lang="da-DK"/>
          </a:p>
        </p:txBody>
      </p:sp>
    </p:spTree>
    <p:extLst>
      <p:ext uri="{BB962C8B-B14F-4D97-AF65-F5344CB8AC3E}">
        <p14:creationId xmlns:p14="http://schemas.microsoft.com/office/powerpoint/2010/main" val="179175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F59B33-8C8D-445C-91EA-D724696F646C}" type="datetimeFigureOut">
              <a:rPr lang="da-DK"/>
              <a:pPr>
                <a:defRPr/>
              </a:pPr>
              <a:t>27-05-2022</a:t>
            </a:fld>
            <a:endParaRPr lang="da-DK"/>
          </a:p>
        </p:txBody>
      </p:sp>
      <p:sp>
        <p:nvSpPr>
          <p:cNvPr id="6" name="Footer Placeholder 4"/>
          <p:cNvSpPr>
            <a:spLocks noGrp="1"/>
          </p:cNvSpPr>
          <p:nvPr>
            <p:ph type="ftr" sz="quarter" idx="11"/>
          </p:nvPr>
        </p:nvSpPr>
        <p:spPr/>
        <p:txBody>
          <a:bodyPr/>
          <a:lstStyle>
            <a:lvl1pP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pPr>
              <a:defRPr/>
            </a:pPr>
            <a:fld id="{4401DD30-8A8D-445D-8A78-D11BBA4CD9EF}" type="slidenum">
              <a:rPr lang="da-DK"/>
              <a:pPr>
                <a:defRPr/>
              </a:pPr>
              <a:t>‹#›</a:t>
            </a:fld>
            <a:endParaRPr lang="da-DK"/>
          </a:p>
        </p:txBody>
      </p:sp>
    </p:spTree>
    <p:extLst>
      <p:ext uri="{BB962C8B-B14F-4D97-AF65-F5344CB8AC3E}">
        <p14:creationId xmlns:p14="http://schemas.microsoft.com/office/powerpoint/2010/main" val="354451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71D09B2E-E067-499F-8FB9-BDA9B3D20779}" type="datetimeFigureOut">
              <a:rPr lang="da-DK"/>
              <a:pPr>
                <a:defRPr/>
              </a:pPr>
              <a:t>27-05-2022</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3BAC05F-7195-420D-81BD-4875DA1B3CE4}"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84" r:id="rId12"/>
    <p:sldLayoutId id="2147483685" r:id="rId13"/>
    <p:sldLayoutId id="214748368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da-DK"/>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4A596E4F-B32D-4488-945B-2034FF204B5A}" type="datetimeFigureOut">
              <a:rPr lang="da-DK"/>
              <a:pPr>
                <a:defRPr/>
              </a:pPr>
              <a:t>27-05-2022</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2B6B903B-7AA5-47E0-94CA-C196CB4DAF55}"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bmkFldPresentationTitle04"/>
          <p:cNvSpPr>
            <a:spLocks noGrp="1" noChangeArrowheads="1"/>
          </p:cNvSpPr>
          <p:nvPr>
            <p:ph type="title"/>
          </p:nvPr>
        </p:nvSpPr>
        <p:spPr bwMode="auto">
          <a:xfrm>
            <a:off x="287338" y="1187450"/>
            <a:ext cx="8564562" cy="48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a-DK" dirty="0"/>
          </a:p>
        </p:txBody>
      </p:sp>
      <p:sp>
        <p:nvSpPr>
          <p:cNvPr id="1028" name="Rectangle 3"/>
          <p:cNvSpPr>
            <a:spLocks noGrp="1" noChangeArrowheads="1"/>
          </p:cNvSpPr>
          <p:nvPr>
            <p:ph type="body" idx="1"/>
          </p:nvPr>
        </p:nvSpPr>
        <p:spPr bwMode="auto">
          <a:xfrm>
            <a:off x="287338" y="1916113"/>
            <a:ext cx="8568000" cy="4005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30" name="Rectangle 6"/>
          <p:cNvSpPr>
            <a:spLocks noGrp="1" noChangeArrowheads="1"/>
          </p:cNvSpPr>
          <p:nvPr>
            <p:ph type="sldNum" sz="quarter" idx="4"/>
          </p:nvPr>
        </p:nvSpPr>
        <p:spPr bwMode="auto">
          <a:xfrm>
            <a:off x="7416000" y="6499247"/>
            <a:ext cx="1439863" cy="1444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ts val="1200"/>
              </a:lnSpc>
              <a:buFontTx/>
              <a:buNone/>
              <a:defRPr sz="1100" smtClean="0">
                <a:solidFill>
                  <a:schemeClr val="bg2"/>
                </a:solidFill>
              </a:defRPr>
            </a:lvl1pPr>
          </a:lstStyle>
          <a:p>
            <a:pPr>
              <a:defRPr/>
            </a:pPr>
            <a:fld id="{E90C1E0A-682D-40DC-B1EA-26C007FDC330}" type="slidenum">
              <a:rPr lang="da-DK">
                <a:solidFill>
                  <a:srgbClr val="03428E"/>
                </a:solidFill>
                <a:latin typeface="AU Passata" pitchFamily="34" charset="0"/>
              </a:rPr>
              <a:pPr>
                <a:defRPr/>
              </a:pPr>
              <a:t>‹#›</a:t>
            </a:fld>
            <a:endParaRPr lang="da-DK">
              <a:solidFill>
                <a:srgbClr val="03428E"/>
              </a:solidFill>
              <a:latin typeface="AU Passata" pitchFamily="34" charset="0"/>
            </a:endParaRPr>
          </a:p>
        </p:txBody>
      </p:sp>
      <p:grpSp>
        <p:nvGrpSpPr>
          <p:cNvPr id="2" name="Group 21"/>
          <p:cNvGrpSpPr>
            <a:grpSpLocks noChangeAspect="1"/>
          </p:cNvGrpSpPr>
          <p:nvPr/>
        </p:nvGrpSpPr>
        <p:grpSpPr bwMode="auto">
          <a:xfrm>
            <a:off x="287338" y="287338"/>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grpSp>
      <p:sp>
        <p:nvSpPr>
          <p:cNvPr id="8" name="bmkOffParent02"/>
          <p:cNvSpPr txBox="1">
            <a:spLocks noChangeArrowheads="1"/>
          </p:cNvSpPr>
          <p:nvPr/>
        </p:nvSpPr>
        <p:spPr bwMode="auto">
          <a:xfrm>
            <a:off x="1046163" y="284400"/>
            <a:ext cx="4098925" cy="301625"/>
          </a:xfrm>
          <a:prstGeom prst="rect">
            <a:avLst/>
          </a:prstGeom>
          <a:noFill/>
          <a:ln w="1778" algn="ctr">
            <a:noFill/>
            <a:miter lim="800000"/>
            <a:headEnd/>
            <a:tailEnd/>
          </a:ln>
          <a:effectLst/>
        </p:spPr>
        <p:txBody>
          <a:bodyPr lIns="0" tIns="0" rIns="0" bIns="0" anchor="t" anchorCtr="0"/>
          <a:lstStyle/>
          <a:p>
            <a:pPr>
              <a:lnSpc>
                <a:spcPts val="1300"/>
              </a:lnSpc>
              <a:buFont typeface="AU Passata" pitchFamily="34" charset="0"/>
              <a:buNone/>
              <a:defRPr/>
            </a:pPr>
            <a:endParaRPr lang="en-US" sz="1100" cap="all" dirty="0">
              <a:solidFill>
                <a:srgbClr val="03428E"/>
              </a:solidFill>
              <a:latin typeface="AU Passata" pitchFamily="34" charset="0"/>
            </a:endParaRPr>
          </a:p>
        </p:txBody>
      </p:sp>
      <p:sp>
        <p:nvSpPr>
          <p:cNvPr id="9" name="bmkOffUnitName02"/>
          <p:cNvSpPr txBox="1">
            <a:spLocks noChangeArrowheads="1"/>
          </p:cNvSpPr>
          <p:nvPr/>
        </p:nvSpPr>
        <p:spPr bwMode="auto">
          <a:xfrm>
            <a:off x="1047600" y="511199"/>
            <a:ext cx="4100400" cy="360000"/>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a:solidFill>
                <a:srgbClr val="03428E"/>
              </a:solidFill>
              <a:latin typeface="AU Passata" pitchFamily="34" charset="0"/>
            </a:endParaRPr>
          </a:p>
        </p:txBody>
      </p:sp>
      <p:sp>
        <p:nvSpPr>
          <p:cNvPr id="10" name="bmkFldPresentationTitle03"/>
          <p:cNvSpPr txBox="1">
            <a:spLocks noChangeArrowheads="1"/>
          </p:cNvSpPr>
          <p:nvPr/>
        </p:nvSpPr>
        <p:spPr bwMode="auto">
          <a:xfrm>
            <a:off x="4533900" y="6322716"/>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03428E"/>
                </a:solidFill>
                <a:latin typeface="AU Passata" pitchFamily="34" charset="0"/>
              </a:rPr>
              <a:t>Presentation title</a:t>
            </a:r>
            <a:endParaRPr lang="en-US" sz="1100" cap="all" dirty="0">
              <a:solidFill>
                <a:srgbClr val="03428E"/>
              </a:solidFill>
              <a:latin typeface="AU Passata" pitchFamily="34" charset="0"/>
            </a:endParaRPr>
          </a:p>
        </p:txBody>
      </p:sp>
      <p:sp>
        <p:nvSpPr>
          <p:cNvPr id="11" name="bmkADName03"/>
          <p:cNvSpPr txBox="1">
            <a:spLocks noChangeArrowheads="1"/>
          </p:cNvSpPr>
          <p:nvPr/>
        </p:nvSpPr>
        <p:spPr bwMode="auto">
          <a:xfrm>
            <a:off x="4536000" y="6499248"/>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03428E"/>
                </a:solidFill>
                <a:latin typeface="AU Passata" pitchFamily="34" charset="0"/>
              </a:rPr>
              <a:t>Author name</a:t>
            </a:r>
          </a:p>
        </p:txBody>
      </p:sp>
      <p:sp>
        <p:nvSpPr>
          <p:cNvPr id="12" name="bmkFldDate"/>
          <p:cNvSpPr txBox="1">
            <a:spLocks noChangeArrowheads="1"/>
          </p:cNvSpPr>
          <p:nvPr/>
        </p:nvSpPr>
        <p:spPr bwMode="auto">
          <a:xfrm>
            <a:off x="7413625" y="6324939"/>
            <a:ext cx="1439863" cy="144462"/>
          </a:xfrm>
          <a:prstGeom prst="rect">
            <a:avLst/>
          </a:prstGeom>
          <a:noFill/>
          <a:ln w="1778" algn="ctr">
            <a:noFill/>
            <a:miter lim="800000"/>
            <a:headEnd/>
            <a:tailEnd/>
          </a:ln>
          <a:effectLst/>
        </p:spPr>
        <p:txBody>
          <a:bodyPr lIns="0" tIns="0" rIns="0" bIns="0" anchor="b" anchorCtr="0"/>
          <a:lstStyle/>
          <a:p>
            <a:pPr algn="r">
              <a:lnSpc>
                <a:spcPts val="1200"/>
              </a:lnSpc>
              <a:buFont typeface="AU Passata" pitchFamily="34" charset="0"/>
              <a:buNone/>
              <a:defRPr/>
            </a:pPr>
            <a:r>
              <a:rPr lang="da-DK" sz="1100" cap="all" dirty="0">
                <a:solidFill>
                  <a:srgbClr val="03428E"/>
                </a:solidFill>
                <a:latin typeface="AU Passata" pitchFamily="34" charset="0"/>
              </a:rPr>
              <a:t>3. januar 2011</a:t>
            </a:r>
          </a:p>
        </p:txBody>
      </p:sp>
      <p:sp>
        <p:nvSpPr>
          <p:cNvPr id="13" name="Line 49"/>
          <p:cNvSpPr>
            <a:spLocks noChangeShapeType="1"/>
          </p:cNvSpPr>
          <p:nvPr/>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4" name="Line 50"/>
          <p:cNvSpPr>
            <a:spLocks noChangeShapeType="1"/>
          </p:cNvSpPr>
          <p:nvPr/>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5" name="bmkSekundærtLogo02"/>
          <p:cNvSpPr>
            <a:spLocks noChangeArrowheads="1"/>
          </p:cNvSpPr>
          <p:nvPr/>
        </p:nvSpPr>
        <p:spPr bwMode="auto">
          <a:xfrm>
            <a:off x="293688" y="6305913"/>
            <a:ext cx="584200" cy="295200"/>
          </a:xfrm>
          <a:prstGeom prst="rect">
            <a:avLst/>
          </a:prstGeom>
          <a:solidFill>
            <a:schemeClr val="bg1">
              <a:alpha val="0"/>
            </a:schemeClr>
          </a:solidFill>
          <a:ln w="1778" algn="ctr">
            <a:solidFill>
              <a:schemeClr val="bg1"/>
            </a:solidFill>
            <a:miter lim="800000"/>
            <a:headEnd/>
            <a:tailEnd/>
          </a:ln>
          <a:effectLst/>
        </p:spPr>
        <p:txBody>
          <a:bodyPr wrap="square" anchor="ctr">
            <a:spAutoFit/>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9052389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82" r:id="rId10"/>
    <p:sldLayoutId id="2147483783" r:id="rId11"/>
  </p:sldLayoutIdLst>
  <p:hf hdr="0" ftr="0" dt="0"/>
  <p:txStyles>
    <p:titleStyle>
      <a:lvl1pPr algn="l" rtl="0" eaLnBrk="0" fontAlgn="base" hangingPunct="0">
        <a:lnSpc>
          <a:spcPct val="83000"/>
        </a:lnSpc>
        <a:spcBef>
          <a:spcPct val="0"/>
        </a:spcBef>
        <a:spcAft>
          <a:spcPct val="0"/>
        </a:spcAft>
        <a:defRPr sz="4000" cap="all" baseline="0">
          <a:solidFill>
            <a:schemeClr val="bg2"/>
          </a:solidFill>
          <a:latin typeface="+mj-lt"/>
          <a:ea typeface="+mj-ea"/>
          <a:cs typeface="+mj-cs"/>
        </a:defRPr>
      </a:lvl1pPr>
      <a:lvl2pPr algn="l" rtl="0" eaLnBrk="0" fontAlgn="base" hangingPunct="0">
        <a:lnSpc>
          <a:spcPct val="83000"/>
        </a:lnSpc>
        <a:spcBef>
          <a:spcPct val="0"/>
        </a:spcBef>
        <a:spcAft>
          <a:spcPct val="0"/>
        </a:spcAft>
        <a:defRPr sz="4000">
          <a:solidFill>
            <a:schemeClr val="bg2"/>
          </a:solidFill>
          <a:latin typeface="AU Passata" pitchFamily="34" charset="0"/>
        </a:defRPr>
      </a:lvl2pPr>
      <a:lvl3pPr algn="l" rtl="0" eaLnBrk="0" fontAlgn="base" hangingPunct="0">
        <a:lnSpc>
          <a:spcPct val="83000"/>
        </a:lnSpc>
        <a:spcBef>
          <a:spcPct val="0"/>
        </a:spcBef>
        <a:spcAft>
          <a:spcPct val="0"/>
        </a:spcAft>
        <a:defRPr sz="4000">
          <a:solidFill>
            <a:schemeClr val="bg2"/>
          </a:solidFill>
          <a:latin typeface="AU Passata" pitchFamily="34" charset="0"/>
        </a:defRPr>
      </a:lvl3pPr>
      <a:lvl4pPr algn="l" rtl="0" eaLnBrk="0" fontAlgn="base" hangingPunct="0">
        <a:lnSpc>
          <a:spcPct val="83000"/>
        </a:lnSpc>
        <a:spcBef>
          <a:spcPct val="0"/>
        </a:spcBef>
        <a:spcAft>
          <a:spcPct val="0"/>
        </a:spcAft>
        <a:defRPr sz="4000">
          <a:solidFill>
            <a:schemeClr val="bg2"/>
          </a:solidFill>
          <a:latin typeface="AU Passata" pitchFamily="34" charset="0"/>
        </a:defRPr>
      </a:lvl4pPr>
      <a:lvl5pPr algn="l" rtl="0" eaLnBrk="0" fontAlgn="base" hangingPunct="0">
        <a:lnSpc>
          <a:spcPct val="83000"/>
        </a:lnSpc>
        <a:spcBef>
          <a:spcPct val="0"/>
        </a:spcBef>
        <a:spcAft>
          <a:spcPct val="0"/>
        </a:spcAft>
        <a:defRPr sz="4000">
          <a:solidFill>
            <a:schemeClr val="bg2"/>
          </a:solidFill>
          <a:latin typeface="AU Passata" pitchFamily="34" charset="0"/>
        </a:defRPr>
      </a:lvl5pPr>
      <a:lvl6pPr marL="457200" algn="l" rtl="0" fontAlgn="base">
        <a:lnSpc>
          <a:spcPct val="83000"/>
        </a:lnSpc>
        <a:spcBef>
          <a:spcPct val="0"/>
        </a:spcBef>
        <a:spcAft>
          <a:spcPct val="0"/>
        </a:spcAft>
        <a:defRPr sz="4000">
          <a:solidFill>
            <a:schemeClr val="bg2"/>
          </a:solidFill>
          <a:latin typeface="AU Passata" pitchFamily="34" charset="0"/>
        </a:defRPr>
      </a:lvl6pPr>
      <a:lvl7pPr marL="914400" algn="l" rtl="0" fontAlgn="base">
        <a:lnSpc>
          <a:spcPct val="83000"/>
        </a:lnSpc>
        <a:spcBef>
          <a:spcPct val="0"/>
        </a:spcBef>
        <a:spcAft>
          <a:spcPct val="0"/>
        </a:spcAft>
        <a:defRPr sz="4000">
          <a:solidFill>
            <a:schemeClr val="bg2"/>
          </a:solidFill>
          <a:latin typeface="AU Passata" pitchFamily="34" charset="0"/>
        </a:defRPr>
      </a:lvl7pPr>
      <a:lvl8pPr marL="1371600" algn="l" rtl="0" fontAlgn="base">
        <a:lnSpc>
          <a:spcPct val="83000"/>
        </a:lnSpc>
        <a:spcBef>
          <a:spcPct val="0"/>
        </a:spcBef>
        <a:spcAft>
          <a:spcPct val="0"/>
        </a:spcAft>
        <a:defRPr sz="4000">
          <a:solidFill>
            <a:schemeClr val="bg2"/>
          </a:solidFill>
          <a:latin typeface="AU Passata" pitchFamily="34" charset="0"/>
        </a:defRPr>
      </a:lvl8pPr>
      <a:lvl9pPr marL="1828800" algn="l" rtl="0" fontAlgn="base">
        <a:lnSpc>
          <a:spcPct val="83000"/>
        </a:lnSpc>
        <a:spcBef>
          <a:spcPct val="0"/>
        </a:spcBef>
        <a:spcAft>
          <a:spcPct val="0"/>
        </a:spcAft>
        <a:defRPr sz="4000">
          <a:solidFill>
            <a:schemeClr val="bg2"/>
          </a:solidFill>
          <a:latin typeface="AU Passata" pitchFamily="34" charset="0"/>
        </a:defRPr>
      </a:lvl9pPr>
    </p:titleStyle>
    <p:bodyStyle>
      <a:lvl1pPr marL="174625" indent="-174625" algn="l" rtl="0" eaLnBrk="0" fontAlgn="base" hangingPunct="0">
        <a:lnSpc>
          <a:spcPct val="92000"/>
        </a:lnSpc>
        <a:spcBef>
          <a:spcPct val="0"/>
        </a:spcBef>
        <a:spcAft>
          <a:spcPct val="0"/>
        </a:spcAft>
        <a:buFont typeface="AU Passata" pitchFamily="34" charset="0"/>
        <a:buChar char="›"/>
        <a:defRPr sz="2800">
          <a:solidFill>
            <a:schemeClr val="bg2"/>
          </a:solidFill>
          <a:latin typeface="+mn-lt"/>
          <a:ea typeface="+mn-ea"/>
          <a:cs typeface="+mn-cs"/>
        </a:defRPr>
      </a:lvl1pPr>
      <a:lvl2pPr marL="174625" indent="-174625" algn="l" rtl="0" eaLnBrk="0" fontAlgn="base" hangingPunct="0">
        <a:lnSpc>
          <a:spcPct val="94000"/>
        </a:lnSpc>
        <a:spcBef>
          <a:spcPct val="0"/>
        </a:spcBef>
        <a:spcAft>
          <a:spcPct val="0"/>
        </a:spcAft>
        <a:buFont typeface="AU Passata" pitchFamily="34" charset="0"/>
        <a:buChar char="›"/>
        <a:defRPr sz="2400">
          <a:solidFill>
            <a:schemeClr val="bg2"/>
          </a:solidFill>
          <a:latin typeface="+mn-lt"/>
        </a:defRPr>
      </a:lvl2pPr>
      <a:lvl3pPr marL="174625" indent="-174625" algn="l" rtl="0" eaLnBrk="0" fontAlgn="base" hangingPunct="0">
        <a:lnSpc>
          <a:spcPct val="97000"/>
        </a:lnSpc>
        <a:spcBef>
          <a:spcPts val="0"/>
        </a:spcBef>
        <a:spcAft>
          <a:spcPct val="0"/>
        </a:spcAft>
        <a:buFont typeface="AU Passata" pitchFamily="34" charset="0"/>
        <a:buChar char="›"/>
        <a:defRPr sz="2000">
          <a:solidFill>
            <a:schemeClr val="bg2"/>
          </a:solidFill>
          <a:latin typeface="+mn-lt"/>
        </a:defRPr>
      </a:lvl3pPr>
      <a:lvl4pPr marL="174625" indent="-174625" algn="l" rtl="0" eaLnBrk="0" fontAlgn="base" hangingPunct="0">
        <a:lnSpc>
          <a:spcPct val="99000"/>
        </a:lnSpc>
        <a:spcBef>
          <a:spcPts val="0"/>
        </a:spcBef>
        <a:spcAft>
          <a:spcPct val="0"/>
        </a:spcAft>
        <a:buFont typeface="AU Passata" pitchFamily="34" charset="0"/>
        <a:buChar char="›"/>
        <a:defRPr sz="1600">
          <a:solidFill>
            <a:schemeClr val="bg2"/>
          </a:solidFill>
          <a:latin typeface="+mn-lt"/>
        </a:defRPr>
      </a:lvl4pPr>
      <a:lvl5pPr marL="174625" indent="-174625" algn="l" rtl="0" eaLnBrk="0" fontAlgn="base" hangingPunct="0">
        <a:lnSpc>
          <a:spcPct val="99000"/>
        </a:lnSpc>
        <a:spcBef>
          <a:spcPts val="0"/>
        </a:spcBef>
        <a:spcAft>
          <a:spcPct val="0"/>
        </a:spcAft>
        <a:buFont typeface="AU Passata" pitchFamily="34" charset="0"/>
        <a:buChar char="›"/>
        <a:defRPr sz="1600">
          <a:solidFill>
            <a:schemeClr val="bg2"/>
          </a:solidFill>
          <a:latin typeface="+mn-lt"/>
        </a:defRPr>
      </a:lvl5pPr>
      <a:lvl6pPr marL="13525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bmkFldPresentationTitle04"/>
          <p:cNvSpPr>
            <a:spLocks noGrp="1" noChangeArrowheads="1"/>
          </p:cNvSpPr>
          <p:nvPr>
            <p:ph type="title"/>
          </p:nvPr>
        </p:nvSpPr>
        <p:spPr bwMode="auto">
          <a:xfrm>
            <a:off x="287338" y="1187450"/>
            <a:ext cx="8564562" cy="48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a-DK" dirty="0"/>
          </a:p>
        </p:txBody>
      </p:sp>
      <p:sp>
        <p:nvSpPr>
          <p:cNvPr id="1028" name="Rectangle 3"/>
          <p:cNvSpPr>
            <a:spLocks noGrp="1" noChangeArrowheads="1"/>
          </p:cNvSpPr>
          <p:nvPr>
            <p:ph type="body" idx="1"/>
          </p:nvPr>
        </p:nvSpPr>
        <p:spPr bwMode="auto">
          <a:xfrm>
            <a:off x="287338" y="1916113"/>
            <a:ext cx="8568000" cy="4005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30" name="Rectangle 6"/>
          <p:cNvSpPr>
            <a:spLocks noGrp="1" noChangeArrowheads="1"/>
          </p:cNvSpPr>
          <p:nvPr>
            <p:ph type="sldNum" sz="quarter" idx="4"/>
          </p:nvPr>
        </p:nvSpPr>
        <p:spPr bwMode="auto">
          <a:xfrm>
            <a:off x="7416000" y="6499247"/>
            <a:ext cx="1439863" cy="1444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ts val="1200"/>
              </a:lnSpc>
              <a:buFontTx/>
              <a:buNone/>
              <a:defRPr sz="1100" smtClean="0">
                <a:solidFill>
                  <a:schemeClr val="bg2"/>
                </a:solidFill>
              </a:defRPr>
            </a:lvl1pPr>
          </a:lstStyle>
          <a:p>
            <a:pPr>
              <a:defRPr/>
            </a:pPr>
            <a:fld id="{E90C1E0A-682D-40DC-B1EA-26C007FDC330}" type="slidenum">
              <a:rPr lang="da-DK">
                <a:solidFill>
                  <a:srgbClr val="03428E"/>
                </a:solidFill>
                <a:latin typeface="AU Passata" pitchFamily="34" charset="0"/>
              </a:rPr>
              <a:pPr>
                <a:defRPr/>
              </a:pPr>
              <a:t>‹#›</a:t>
            </a:fld>
            <a:endParaRPr lang="da-DK">
              <a:solidFill>
                <a:srgbClr val="03428E"/>
              </a:solidFill>
              <a:latin typeface="AU Passata" pitchFamily="34" charset="0"/>
            </a:endParaRPr>
          </a:p>
        </p:txBody>
      </p:sp>
      <p:grpSp>
        <p:nvGrpSpPr>
          <p:cNvPr id="2" name="Group 21"/>
          <p:cNvGrpSpPr>
            <a:grpSpLocks noChangeAspect="1"/>
          </p:cNvGrpSpPr>
          <p:nvPr/>
        </p:nvGrpSpPr>
        <p:grpSpPr bwMode="auto">
          <a:xfrm>
            <a:off x="287338" y="287338"/>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grpSp>
      <p:sp>
        <p:nvSpPr>
          <p:cNvPr id="8" name="bmkOffParent02"/>
          <p:cNvSpPr txBox="1">
            <a:spLocks noChangeArrowheads="1"/>
          </p:cNvSpPr>
          <p:nvPr/>
        </p:nvSpPr>
        <p:spPr bwMode="auto">
          <a:xfrm>
            <a:off x="1046163" y="284400"/>
            <a:ext cx="4098925" cy="301625"/>
          </a:xfrm>
          <a:prstGeom prst="rect">
            <a:avLst/>
          </a:prstGeom>
          <a:noFill/>
          <a:ln w="1778" algn="ctr">
            <a:noFill/>
            <a:miter lim="800000"/>
            <a:headEnd/>
            <a:tailEnd/>
          </a:ln>
          <a:effectLst/>
        </p:spPr>
        <p:txBody>
          <a:bodyPr lIns="0" tIns="0" rIns="0" bIns="0" anchor="t" anchorCtr="0"/>
          <a:lstStyle/>
          <a:p>
            <a:pPr>
              <a:lnSpc>
                <a:spcPts val="1300"/>
              </a:lnSpc>
              <a:buFont typeface="AU Passata" pitchFamily="34" charset="0"/>
              <a:buNone/>
              <a:defRPr/>
            </a:pPr>
            <a:endParaRPr lang="en-US" sz="1100" cap="all" dirty="0">
              <a:solidFill>
                <a:srgbClr val="03428E"/>
              </a:solidFill>
              <a:latin typeface="AU Passata" pitchFamily="34" charset="0"/>
            </a:endParaRPr>
          </a:p>
        </p:txBody>
      </p:sp>
      <p:sp>
        <p:nvSpPr>
          <p:cNvPr id="9" name="bmkOffUnitName02"/>
          <p:cNvSpPr txBox="1">
            <a:spLocks noChangeArrowheads="1"/>
          </p:cNvSpPr>
          <p:nvPr/>
        </p:nvSpPr>
        <p:spPr bwMode="auto">
          <a:xfrm>
            <a:off x="1047600" y="511199"/>
            <a:ext cx="4100400" cy="360000"/>
          </a:xfrm>
          <a:prstGeom prst="rect">
            <a:avLst/>
          </a:prstGeom>
          <a:noFill/>
          <a:ln w="1778" algn="ctr">
            <a:noFill/>
            <a:miter lim="800000"/>
            <a:headEnd/>
            <a:tailEnd/>
          </a:ln>
          <a:effectLst/>
        </p:spPr>
        <p:txBody>
          <a:bodyPr lIns="0" tIns="0" rIns="0" bIns="0"/>
          <a:lstStyle/>
          <a:p>
            <a:pPr>
              <a:lnSpc>
                <a:spcPts val="1080"/>
              </a:lnSpc>
              <a:buFont typeface="AU Passata" pitchFamily="34" charset="0"/>
              <a:buNone/>
              <a:defRPr/>
            </a:pPr>
            <a:endParaRPr lang="en-US" sz="900" cap="all">
              <a:solidFill>
                <a:srgbClr val="03428E"/>
              </a:solidFill>
              <a:latin typeface="AU Passata" pitchFamily="34" charset="0"/>
            </a:endParaRPr>
          </a:p>
        </p:txBody>
      </p:sp>
      <p:sp>
        <p:nvSpPr>
          <p:cNvPr id="10" name="bmkFldPresentationTitle03"/>
          <p:cNvSpPr txBox="1">
            <a:spLocks noChangeArrowheads="1"/>
          </p:cNvSpPr>
          <p:nvPr/>
        </p:nvSpPr>
        <p:spPr bwMode="auto">
          <a:xfrm>
            <a:off x="4533900" y="6322716"/>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da-DK" sz="1100" cap="all" dirty="0">
                <a:solidFill>
                  <a:srgbClr val="03428E"/>
                </a:solidFill>
                <a:latin typeface="AU Passata" pitchFamily="34" charset="0"/>
              </a:rPr>
              <a:t>Presentation title</a:t>
            </a:r>
            <a:endParaRPr lang="en-US" sz="1100" cap="all" dirty="0">
              <a:solidFill>
                <a:srgbClr val="03428E"/>
              </a:solidFill>
              <a:latin typeface="AU Passata" pitchFamily="34" charset="0"/>
            </a:endParaRPr>
          </a:p>
        </p:txBody>
      </p:sp>
      <p:sp>
        <p:nvSpPr>
          <p:cNvPr id="11" name="bmkADName03"/>
          <p:cNvSpPr txBox="1">
            <a:spLocks noChangeArrowheads="1"/>
          </p:cNvSpPr>
          <p:nvPr/>
        </p:nvSpPr>
        <p:spPr bwMode="auto">
          <a:xfrm>
            <a:off x="4536000" y="6499248"/>
            <a:ext cx="2698750" cy="144462"/>
          </a:xfrm>
          <a:prstGeom prst="rect">
            <a:avLst/>
          </a:prstGeom>
          <a:noFill/>
          <a:ln w="1778" algn="ctr">
            <a:noFill/>
            <a:miter lim="800000"/>
            <a:headEnd/>
            <a:tailEnd/>
          </a:ln>
          <a:effectLst/>
        </p:spPr>
        <p:txBody>
          <a:bodyPr lIns="0" tIns="0" rIns="0" bIns="0" anchor="b"/>
          <a:lstStyle/>
          <a:p>
            <a:pPr algn="r">
              <a:lnSpc>
                <a:spcPts val="1200"/>
              </a:lnSpc>
              <a:buFont typeface="AU Passata" pitchFamily="34" charset="0"/>
              <a:buNone/>
              <a:defRPr/>
            </a:pPr>
            <a:r>
              <a:rPr lang="en-US" sz="1100" cap="all" dirty="0">
                <a:solidFill>
                  <a:srgbClr val="03428E"/>
                </a:solidFill>
                <a:latin typeface="AU Passata" pitchFamily="34" charset="0"/>
              </a:rPr>
              <a:t>Author name</a:t>
            </a:r>
          </a:p>
        </p:txBody>
      </p:sp>
      <p:sp>
        <p:nvSpPr>
          <p:cNvPr id="12" name="bmkFldDate"/>
          <p:cNvSpPr txBox="1">
            <a:spLocks noChangeArrowheads="1"/>
          </p:cNvSpPr>
          <p:nvPr/>
        </p:nvSpPr>
        <p:spPr bwMode="auto">
          <a:xfrm>
            <a:off x="7413625" y="6324939"/>
            <a:ext cx="1439863" cy="144462"/>
          </a:xfrm>
          <a:prstGeom prst="rect">
            <a:avLst/>
          </a:prstGeom>
          <a:noFill/>
          <a:ln w="1778" algn="ctr">
            <a:noFill/>
            <a:miter lim="800000"/>
            <a:headEnd/>
            <a:tailEnd/>
          </a:ln>
          <a:effectLst/>
        </p:spPr>
        <p:txBody>
          <a:bodyPr lIns="0" tIns="0" rIns="0" bIns="0" anchor="b" anchorCtr="0"/>
          <a:lstStyle/>
          <a:p>
            <a:pPr algn="r">
              <a:lnSpc>
                <a:spcPts val="1200"/>
              </a:lnSpc>
              <a:buFont typeface="AU Passata" pitchFamily="34" charset="0"/>
              <a:buNone/>
              <a:defRPr/>
            </a:pPr>
            <a:r>
              <a:rPr lang="da-DK" sz="1100" cap="all" dirty="0">
                <a:solidFill>
                  <a:srgbClr val="03428E"/>
                </a:solidFill>
                <a:latin typeface="AU Passata" pitchFamily="34" charset="0"/>
              </a:rPr>
              <a:t>3. januar 2011</a:t>
            </a:r>
          </a:p>
        </p:txBody>
      </p:sp>
      <p:sp>
        <p:nvSpPr>
          <p:cNvPr id="13" name="Line 49"/>
          <p:cNvSpPr>
            <a:spLocks noChangeShapeType="1"/>
          </p:cNvSpPr>
          <p:nvPr/>
        </p:nvSpPr>
        <p:spPr bwMode="auto">
          <a:xfrm>
            <a:off x="4533900" y="6156000"/>
            <a:ext cx="2698750"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4" name="Line 50"/>
          <p:cNvSpPr>
            <a:spLocks noChangeShapeType="1"/>
          </p:cNvSpPr>
          <p:nvPr/>
        </p:nvSpPr>
        <p:spPr bwMode="auto">
          <a:xfrm>
            <a:off x="7413625" y="6156000"/>
            <a:ext cx="1439863" cy="0"/>
          </a:xfrm>
          <a:prstGeom prst="line">
            <a:avLst/>
          </a:prstGeom>
          <a:noFill/>
          <a:ln w="3175">
            <a:solidFill>
              <a:schemeClr val="bg2"/>
            </a:solidFill>
            <a:round/>
            <a:headEnd/>
            <a:tailEnd/>
          </a:ln>
          <a:effectLst/>
        </p:spPr>
        <p:txBody>
          <a:bodyPr/>
          <a:lstStyle/>
          <a:p>
            <a:pPr>
              <a:lnSpc>
                <a:spcPts val="3600"/>
              </a:lnSpc>
              <a:buFont typeface="AU Passata" pitchFamily="34" charset="0"/>
              <a:buNone/>
              <a:defRPr/>
            </a:pPr>
            <a:endParaRPr lang="da-DK" sz="3600">
              <a:solidFill>
                <a:srgbClr val="000000"/>
              </a:solidFill>
              <a:latin typeface="AU Passata" pitchFamily="34" charset="0"/>
            </a:endParaRPr>
          </a:p>
        </p:txBody>
      </p:sp>
      <p:sp>
        <p:nvSpPr>
          <p:cNvPr id="15" name="bmkSekundærtLogo02"/>
          <p:cNvSpPr>
            <a:spLocks noChangeArrowheads="1"/>
          </p:cNvSpPr>
          <p:nvPr/>
        </p:nvSpPr>
        <p:spPr bwMode="auto">
          <a:xfrm>
            <a:off x="293688" y="6305913"/>
            <a:ext cx="584200" cy="295200"/>
          </a:xfrm>
          <a:prstGeom prst="rect">
            <a:avLst/>
          </a:prstGeom>
          <a:solidFill>
            <a:schemeClr val="bg1">
              <a:alpha val="0"/>
            </a:schemeClr>
          </a:solidFill>
          <a:ln w="1778" algn="ctr">
            <a:solidFill>
              <a:schemeClr val="bg1"/>
            </a:solidFill>
            <a:miter lim="800000"/>
            <a:headEnd/>
            <a:tailEnd/>
          </a:ln>
          <a:effectLst/>
        </p:spPr>
        <p:txBody>
          <a:bodyPr wrap="square" anchor="ctr">
            <a:spAutoFit/>
          </a:bodyPr>
          <a:lstStyle/>
          <a:p>
            <a:pPr>
              <a:lnSpc>
                <a:spcPts val="3600"/>
              </a:lnSpc>
              <a:buFont typeface="AU Passata" pitchFamily="34" charset="0"/>
              <a:buNone/>
              <a:defRPr/>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5446387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ftr="0" dt="0"/>
  <p:txStyles>
    <p:titleStyle>
      <a:lvl1pPr algn="l" rtl="0" eaLnBrk="0" fontAlgn="base" hangingPunct="0">
        <a:lnSpc>
          <a:spcPct val="83000"/>
        </a:lnSpc>
        <a:spcBef>
          <a:spcPct val="0"/>
        </a:spcBef>
        <a:spcAft>
          <a:spcPct val="0"/>
        </a:spcAft>
        <a:defRPr sz="4000" cap="all" baseline="0">
          <a:solidFill>
            <a:schemeClr val="bg2"/>
          </a:solidFill>
          <a:latin typeface="+mj-lt"/>
          <a:ea typeface="+mj-ea"/>
          <a:cs typeface="+mj-cs"/>
        </a:defRPr>
      </a:lvl1pPr>
      <a:lvl2pPr algn="l" rtl="0" eaLnBrk="0" fontAlgn="base" hangingPunct="0">
        <a:lnSpc>
          <a:spcPct val="83000"/>
        </a:lnSpc>
        <a:spcBef>
          <a:spcPct val="0"/>
        </a:spcBef>
        <a:spcAft>
          <a:spcPct val="0"/>
        </a:spcAft>
        <a:defRPr sz="4000">
          <a:solidFill>
            <a:schemeClr val="bg2"/>
          </a:solidFill>
          <a:latin typeface="AU Passata" pitchFamily="34" charset="0"/>
        </a:defRPr>
      </a:lvl2pPr>
      <a:lvl3pPr algn="l" rtl="0" eaLnBrk="0" fontAlgn="base" hangingPunct="0">
        <a:lnSpc>
          <a:spcPct val="83000"/>
        </a:lnSpc>
        <a:spcBef>
          <a:spcPct val="0"/>
        </a:spcBef>
        <a:spcAft>
          <a:spcPct val="0"/>
        </a:spcAft>
        <a:defRPr sz="4000">
          <a:solidFill>
            <a:schemeClr val="bg2"/>
          </a:solidFill>
          <a:latin typeface="AU Passata" pitchFamily="34" charset="0"/>
        </a:defRPr>
      </a:lvl3pPr>
      <a:lvl4pPr algn="l" rtl="0" eaLnBrk="0" fontAlgn="base" hangingPunct="0">
        <a:lnSpc>
          <a:spcPct val="83000"/>
        </a:lnSpc>
        <a:spcBef>
          <a:spcPct val="0"/>
        </a:spcBef>
        <a:spcAft>
          <a:spcPct val="0"/>
        </a:spcAft>
        <a:defRPr sz="4000">
          <a:solidFill>
            <a:schemeClr val="bg2"/>
          </a:solidFill>
          <a:latin typeface="AU Passata" pitchFamily="34" charset="0"/>
        </a:defRPr>
      </a:lvl4pPr>
      <a:lvl5pPr algn="l" rtl="0" eaLnBrk="0" fontAlgn="base" hangingPunct="0">
        <a:lnSpc>
          <a:spcPct val="83000"/>
        </a:lnSpc>
        <a:spcBef>
          <a:spcPct val="0"/>
        </a:spcBef>
        <a:spcAft>
          <a:spcPct val="0"/>
        </a:spcAft>
        <a:defRPr sz="4000">
          <a:solidFill>
            <a:schemeClr val="bg2"/>
          </a:solidFill>
          <a:latin typeface="AU Passata" pitchFamily="34" charset="0"/>
        </a:defRPr>
      </a:lvl5pPr>
      <a:lvl6pPr marL="457200" algn="l" rtl="0" fontAlgn="base">
        <a:lnSpc>
          <a:spcPct val="83000"/>
        </a:lnSpc>
        <a:spcBef>
          <a:spcPct val="0"/>
        </a:spcBef>
        <a:spcAft>
          <a:spcPct val="0"/>
        </a:spcAft>
        <a:defRPr sz="4000">
          <a:solidFill>
            <a:schemeClr val="bg2"/>
          </a:solidFill>
          <a:latin typeface="AU Passata" pitchFamily="34" charset="0"/>
        </a:defRPr>
      </a:lvl6pPr>
      <a:lvl7pPr marL="914400" algn="l" rtl="0" fontAlgn="base">
        <a:lnSpc>
          <a:spcPct val="83000"/>
        </a:lnSpc>
        <a:spcBef>
          <a:spcPct val="0"/>
        </a:spcBef>
        <a:spcAft>
          <a:spcPct val="0"/>
        </a:spcAft>
        <a:defRPr sz="4000">
          <a:solidFill>
            <a:schemeClr val="bg2"/>
          </a:solidFill>
          <a:latin typeface="AU Passata" pitchFamily="34" charset="0"/>
        </a:defRPr>
      </a:lvl7pPr>
      <a:lvl8pPr marL="1371600" algn="l" rtl="0" fontAlgn="base">
        <a:lnSpc>
          <a:spcPct val="83000"/>
        </a:lnSpc>
        <a:spcBef>
          <a:spcPct val="0"/>
        </a:spcBef>
        <a:spcAft>
          <a:spcPct val="0"/>
        </a:spcAft>
        <a:defRPr sz="4000">
          <a:solidFill>
            <a:schemeClr val="bg2"/>
          </a:solidFill>
          <a:latin typeface="AU Passata" pitchFamily="34" charset="0"/>
        </a:defRPr>
      </a:lvl8pPr>
      <a:lvl9pPr marL="1828800" algn="l" rtl="0" fontAlgn="base">
        <a:lnSpc>
          <a:spcPct val="83000"/>
        </a:lnSpc>
        <a:spcBef>
          <a:spcPct val="0"/>
        </a:spcBef>
        <a:spcAft>
          <a:spcPct val="0"/>
        </a:spcAft>
        <a:defRPr sz="4000">
          <a:solidFill>
            <a:schemeClr val="bg2"/>
          </a:solidFill>
          <a:latin typeface="AU Passata" pitchFamily="34" charset="0"/>
        </a:defRPr>
      </a:lvl9pPr>
    </p:titleStyle>
    <p:bodyStyle>
      <a:lvl1pPr marL="174625" indent="-174625" algn="l" rtl="0" eaLnBrk="0" fontAlgn="base" hangingPunct="0">
        <a:lnSpc>
          <a:spcPct val="92000"/>
        </a:lnSpc>
        <a:spcBef>
          <a:spcPct val="0"/>
        </a:spcBef>
        <a:spcAft>
          <a:spcPct val="0"/>
        </a:spcAft>
        <a:buFont typeface="AU Passata" pitchFamily="34" charset="0"/>
        <a:buChar char="›"/>
        <a:defRPr sz="2800">
          <a:solidFill>
            <a:schemeClr val="bg2"/>
          </a:solidFill>
          <a:latin typeface="+mn-lt"/>
          <a:ea typeface="+mn-ea"/>
          <a:cs typeface="+mn-cs"/>
        </a:defRPr>
      </a:lvl1pPr>
      <a:lvl2pPr marL="174625" indent="-174625" algn="l" rtl="0" eaLnBrk="0" fontAlgn="base" hangingPunct="0">
        <a:lnSpc>
          <a:spcPct val="94000"/>
        </a:lnSpc>
        <a:spcBef>
          <a:spcPct val="0"/>
        </a:spcBef>
        <a:spcAft>
          <a:spcPct val="0"/>
        </a:spcAft>
        <a:buFont typeface="AU Passata" pitchFamily="34" charset="0"/>
        <a:buChar char="›"/>
        <a:defRPr sz="2400">
          <a:solidFill>
            <a:schemeClr val="bg2"/>
          </a:solidFill>
          <a:latin typeface="+mn-lt"/>
        </a:defRPr>
      </a:lvl2pPr>
      <a:lvl3pPr marL="174625" indent="-174625" algn="l" rtl="0" eaLnBrk="0" fontAlgn="base" hangingPunct="0">
        <a:lnSpc>
          <a:spcPct val="97000"/>
        </a:lnSpc>
        <a:spcBef>
          <a:spcPts val="0"/>
        </a:spcBef>
        <a:spcAft>
          <a:spcPct val="0"/>
        </a:spcAft>
        <a:buFont typeface="AU Passata" pitchFamily="34" charset="0"/>
        <a:buChar char="›"/>
        <a:defRPr sz="2000">
          <a:solidFill>
            <a:schemeClr val="bg2"/>
          </a:solidFill>
          <a:latin typeface="+mn-lt"/>
        </a:defRPr>
      </a:lvl3pPr>
      <a:lvl4pPr marL="174625" indent="-174625" algn="l" rtl="0" eaLnBrk="0" fontAlgn="base" hangingPunct="0">
        <a:lnSpc>
          <a:spcPct val="99000"/>
        </a:lnSpc>
        <a:spcBef>
          <a:spcPts val="0"/>
        </a:spcBef>
        <a:spcAft>
          <a:spcPct val="0"/>
        </a:spcAft>
        <a:buFont typeface="AU Passata" pitchFamily="34" charset="0"/>
        <a:buChar char="›"/>
        <a:defRPr sz="1600">
          <a:solidFill>
            <a:schemeClr val="bg2"/>
          </a:solidFill>
          <a:latin typeface="+mn-lt"/>
        </a:defRPr>
      </a:lvl4pPr>
      <a:lvl5pPr marL="174625" indent="-174625" algn="l" rtl="0" eaLnBrk="0" fontAlgn="base" hangingPunct="0">
        <a:lnSpc>
          <a:spcPct val="99000"/>
        </a:lnSpc>
        <a:spcBef>
          <a:spcPts val="0"/>
        </a:spcBef>
        <a:spcAft>
          <a:spcPct val="0"/>
        </a:spcAft>
        <a:buFont typeface="AU Passata" pitchFamily="34" charset="0"/>
        <a:buChar char="›"/>
        <a:defRPr sz="1600">
          <a:solidFill>
            <a:schemeClr val="bg2"/>
          </a:solidFill>
          <a:latin typeface="+mn-lt"/>
        </a:defRPr>
      </a:lvl5pPr>
      <a:lvl6pPr marL="13525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fontAlgn="base">
        <a:lnSpc>
          <a:spcPct val="99000"/>
        </a:lnSpc>
        <a:spcBef>
          <a:spcPct val="20000"/>
        </a:spcBef>
        <a:spcAft>
          <a:spcPct val="0"/>
        </a:spcAft>
        <a:buFont typeface="AU Passata" pitchFamily="34" charset="0"/>
        <a:buChar char="›"/>
        <a:defRPr sz="16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roadmap.aeronomie.b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a:xfrm>
            <a:off x="107504" y="1772816"/>
            <a:ext cx="8928992" cy="1224136"/>
            <a:chOff x="75365" y="0"/>
            <a:chExt cx="6259595" cy="1363345"/>
          </a:xfrm>
        </p:grpSpPr>
        <p:pic>
          <p:nvPicPr>
            <p:cNvPr id="3" name="Picture 2" descr="DSCN5809.JPG"/>
            <p:cNvPicPr>
              <a:picLocks noChangeAspect="1"/>
            </p:cNvPicPr>
            <p:nvPr/>
          </p:nvPicPr>
          <p:blipFill rotWithShape="1">
            <a:blip r:embed="rId2" cstate="print">
              <a:extLst>
                <a:ext uri="{28A0092B-C50C-407E-A947-70E740481C1C}">
                  <a14:useLocalDpi xmlns:a14="http://schemas.microsoft.com/office/drawing/2010/main" val="0"/>
                </a:ext>
              </a:extLst>
            </a:blip>
            <a:srcRect l="5727"/>
            <a:stretch/>
          </p:blipFill>
          <p:spPr bwMode="auto">
            <a:xfrm>
              <a:off x="75365" y="0"/>
              <a:ext cx="2172535" cy="1359535"/>
            </a:xfrm>
            <a:prstGeom prst="rect">
              <a:avLst/>
            </a:prstGeom>
            <a:noFill/>
            <a:ln>
              <a:noFill/>
            </a:ln>
            <a:extLst>
              <a:ext uri="{53640926-AAD7-44D8-BBD7-CCE9431645EC}">
                <a14:shadowObscured xmlns:a14="http://schemas.microsoft.com/office/drawing/2010/main"/>
              </a:ext>
            </a:extLst>
          </p:spPr>
        </p:pic>
        <p:grpSp>
          <p:nvGrpSpPr>
            <p:cNvPr id="4" name="Group 3"/>
            <p:cNvGrpSpPr/>
            <p:nvPr/>
          </p:nvGrpSpPr>
          <p:grpSpPr>
            <a:xfrm>
              <a:off x="2266950" y="0"/>
              <a:ext cx="4068010" cy="1363345"/>
              <a:chOff x="276225" y="0"/>
              <a:chExt cx="4068010" cy="1363345"/>
            </a:xfrm>
          </p:grpSpPr>
          <p:pic>
            <p:nvPicPr>
              <p:cNvPr id="5" name="Picture 4" descr="2016-02-03 19"/>
              <p:cNvPicPr>
                <a:picLocks noChangeAspect="1"/>
              </p:cNvPicPr>
              <p:nvPr/>
            </p:nvPicPr>
            <p:blipFill rotWithShape="1">
              <a:blip r:embed="rId3" cstate="print">
                <a:extLst>
                  <a:ext uri="{28A0092B-C50C-407E-A947-70E740481C1C}">
                    <a14:useLocalDpi xmlns:a14="http://schemas.microsoft.com/office/drawing/2010/main" val="0"/>
                  </a:ext>
                </a:extLst>
              </a:blip>
              <a:srcRect l="9515" r="13977"/>
              <a:stretch/>
            </p:blipFill>
            <p:spPr bwMode="auto">
              <a:xfrm>
                <a:off x="3171825" y="0"/>
                <a:ext cx="1172410" cy="136334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39801"/>
              <a:stretch/>
            </p:blipFill>
            <p:spPr bwMode="auto">
              <a:xfrm>
                <a:off x="2181225" y="0"/>
                <a:ext cx="971550" cy="1355090"/>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225" y="0"/>
                <a:ext cx="1885950" cy="1363345"/>
              </a:xfrm>
              <a:prstGeom prst="rect">
                <a:avLst/>
              </a:prstGeom>
              <a:noFill/>
              <a:ln>
                <a:noFill/>
              </a:ln>
            </p:spPr>
          </p:pic>
        </p:grpSp>
      </p:grpSp>
      <p:pic>
        <p:nvPicPr>
          <p:cNvPr id="13" name="Picture 2"/>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9512" y="168881"/>
            <a:ext cx="3562389"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54356" y="3347238"/>
            <a:ext cx="8382139" cy="892552"/>
          </a:xfrm>
          <a:prstGeom prst="rect">
            <a:avLst/>
          </a:prstGeom>
          <a:noFill/>
        </p:spPr>
        <p:txBody>
          <a:bodyPr wrap="square" rtlCol="0">
            <a:spAutoFit/>
          </a:bodyPr>
          <a:lstStyle/>
          <a:p>
            <a:r>
              <a:rPr lang="en-US" sz="2600" dirty="0">
                <a:solidFill>
                  <a:schemeClr val="accent6">
                    <a:lumMod val="75000"/>
                  </a:schemeClr>
                </a:solidFill>
                <a:latin typeface="+mj-lt"/>
                <a:cs typeface="Arial" panose="020B0604020202020204" pitchFamily="34" charset="0"/>
              </a:rPr>
              <a:t>Laboratory study of dust resuspension mechanisms in the Martian Environment</a:t>
            </a:r>
            <a:endParaRPr lang="en-US" sz="2600" b="1" dirty="0">
              <a:solidFill>
                <a:schemeClr val="accent6">
                  <a:lumMod val="75000"/>
                </a:schemeClr>
              </a:solidFill>
              <a:latin typeface="+mj-lt"/>
            </a:endParaRPr>
          </a:p>
        </p:txBody>
      </p:sp>
      <p:sp>
        <p:nvSpPr>
          <p:cNvPr id="15" name="TextBox 14"/>
          <p:cNvSpPr txBox="1"/>
          <p:nvPr/>
        </p:nvSpPr>
        <p:spPr>
          <a:xfrm>
            <a:off x="676101" y="4365104"/>
            <a:ext cx="8388424" cy="892552"/>
          </a:xfrm>
          <a:prstGeom prst="rect">
            <a:avLst/>
          </a:prstGeom>
          <a:noFill/>
        </p:spPr>
        <p:txBody>
          <a:bodyPr wrap="square" rtlCol="0">
            <a:spAutoFit/>
          </a:bodyPr>
          <a:lstStyle/>
          <a:p>
            <a:r>
              <a:rPr lang="da-DK" sz="2600" b="1" dirty="0" smtClean="0">
                <a:latin typeface="+mj-lt"/>
              </a:rPr>
              <a:t>Andebo Waza, </a:t>
            </a:r>
            <a:r>
              <a:rPr lang="da-DK" sz="2600" dirty="0" smtClean="0">
                <a:latin typeface="+mj-lt"/>
              </a:rPr>
              <a:t>Keld Rasmussen, Jens Jacob Iversen, and Jon Merrison</a:t>
            </a:r>
            <a:endParaRPr lang="en-US" sz="2600" dirty="0">
              <a:latin typeface="+mj-lt"/>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0840" y="94694"/>
            <a:ext cx="1475656" cy="1261212"/>
          </a:xfrm>
          <a:prstGeom prst="rect">
            <a:avLst/>
          </a:prstGeom>
        </p:spPr>
      </p:pic>
      <p:pic>
        <p:nvPicPr>
          <p:cNvPr id="16" name="Picture 15"/>
          <p:cNvPicPr/>
          <p:nvPr/>
        </p:nvPicPr>
        <p:blipFill>
          <a:blip r:embed="rId8" cstate="print">
            <a:extLst>
              <a:ext uri="{28A0092B-C50C-407E-A947-70E740481C1C}">
                <a14:useLocalDpi xmlns:a14="http://schemas.microsoft.com/office/drawing/2010/main" val="0"/>
              </a:ext>
            </a:extLst>
          </a:blip>
          <a:stretch>
            <a:fillRect/>
          </a:stretch>
        </p:blipFill>
        <p:spPr>
          <a:xfrm>
            <a:off x="3827972" y="28070"/>
            <a:ext cx="1883410" cy="1394460"/>
          </a:xfrm>
          <a:prstGeom prst="rect">
            <a:avLst/>
          </a:prstGeom>
        </p:spPr>
      </p:pic>
      <p:sp>
        <p:nvSpPr>
          <p:cNvPr id="9" name="Rectangle 8"/>
          <p:cNvSpPr/>
          <p:nvPr/>
        </p:nvSpPr>
        <p:spPr>
          <a:xfrm>
            <a:off x="179512" y="5752516"/>
            <a:ext cx="8856984" cy="461665"/>
          </a:xfrm>
          <a:prstGeom prst="rect">
            <a:avLst/>
          </a:prstGeom>
        </p:spPr>
        <p:txBody>
          <a:bodyPr wrap="square">
            <a:spAutoFit/>
          </a:bodyPr>
          <a:lstStyle/>
          <a:p>
            <a:r>
              <a:rPr lang="en-US" sz="2400" b="1" dirty="0">
                <a:latin typeface="+mj-lt"/>
              </a:rPr>
              <a:t>The EGU General Assembly </a:t>
            </a:r>
            <a:r>
              <a:rPr lang="en-US" sz="2400" b="1" dirty="0" smtClean="0">
                <a:latin typeface="+mj-lt"/>
              </a:rPr>
              <a:t>2022, Vienna</a:t>
            </a:r>
            <a:r>
              <a:rPr lang="en-US" sz="2400" b="1" dirty="0">
                <a:latin typeface="+mj-lt"/>
              </a:rPr>
              <a:t>, </a:t>
            </a:r>
            <a:r>
              <a:rPr lang="en-US" sz="2400" b="1" dirty="0" smtClean="0">
                <a:latin typeface="+mj-lt"/>
              </a:rPr>
              <a:t>Austria, 23–27 </a:t>
            </a:r>
            <a:r>
              <a:rPr lang="en-US" sz="2400" b="1" dirty="0">
                <a:latin typeface="+mj-lt"/>
              </a:rPr>
              <a:t>May 2022</a:t>
            </a:r>
          </a:p>
        </p:txBody>
      </p:sp>
    </p:spTree>
    <p:extLst>
      <p:ext uri="{BB962C8B-B14F-4D97-AF65-F5344CB8AC3E}">
        <p14:creationId xmlns:p14="http://schemas.microsoft.com/office/powerpoint/2010/main" val="2051840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9552" y="548680"/>
            <a:ext cx="8208912" cy="1152128"/>
          </a:xfrm>
        </p:spPr>
        <p:txBody>
          <a:bodyPr>
            <a:normAutofit fontScale="90000"/>
          </a:bodyPr>
          <a:lstStyle/>
          <a:p>
            <a:pPr algn="ctr">
              <a:lnSpc>
                <a:spcPct val="150000"/>
              </a:lnSpc>
            </a:pPr>
            <a:r>
              <a:rPr lang="en-US" sz="2900" dirty="0"/>
              <a:t>Analysis and some of the preliminary results</a:t>
            </a:r>
            <a:r>
              <a:rPr lang="en-US" sz="2000" dirty="0">
                <a:solidFill>
                  <a:srgbClr val="9C1C26"/>
                </a:solidFill>
                <a:latin typeface="+mj-lt"/>
              </a:rPr>
              <a:t/>
            </a:r>
            <a:br>
              <a:rPr lang="en-US" sz="2000" dirty="0">
                <a:solidFill>
                  <a:srgbClr val="9C1C26"/>
                </a:solidFill>
                <a:latin typeface="+mj-lt"/>
              </a:rPr>
            </a:br>
            <a:r>
              <a:rPr lang="en-US" sz="2000" dirty="0">
                <a:solidFill>
                  <a:srgbClr val="9C1C26"/>
                </a:solidFill>
                <a:latin typeface="+mj-lt"/>
              </a:rPr>
              <a:t/>
            </a:r>
            <a:br>
              <a:rPr lang="en-US" sz="2000" dirty="0">
                <a:solidFill>
                  <a:srgbClr val="9C1C26"/>
                </a:solidFill>
                <a:latin typeface="+mj-lt"/>
              </a:rPr>
            </a:br>
            <a:r>
              <a:rPr lang="en-US" sz="2000" dirty="0">
                <a:solidFill>
                  <a:srgbClr val="9C1C26"/>
                </a:solidFill>
                <a:latin typeface="+mj-lt"/>
              </a:rPr>
              <a:t/>
            </a:r>
            <a:br>
              <a:rPr lang="en-US" sz="2000" dirty="0">
                <a:solidFill>
                  <a:srgbClr val="9C1C26"/>
                </a:solidFill>
                <a:latin typeface="+mj-lt"/>
              </a:rPr>
            </a:br>
            <a:r>
              <a:rPr lang="en-US" sz="2000" dirty="0">
                <a:solidFill>
                  <a:srgbClr val="9C1C26"/>
                </a:solidFill>
                <a:latin typeface="+mj-lt"/>
              </a:rPr>
              <a:t/>
            </a:r>
            <a:br>
              <a:rPr lang="en-US" sz="2000" dirty="0">
                <a:solidFill>
                  <a:srgbClr val="9C1C26"/>
                </a:solidFill>
                <a:latin typeface="+mj-lt"/>
              </a:rPr>
            </a:br>
            <a:endParaRPr lang="en-US" sz="2000" dirty="0">
              <a:solidFill>
                <a:srgbClr val="9C1C26"/>
              </a:solidFill>
              <a:latin typeface="+mj-lt"/>
            </a:endParaRPr>
          </a:p>
        </p:txBody>
      </p:sp>
      <p:sp>
        <p:nvSpPr>
          <p:cNvPr id="6" name="Rectangle 5"/>
          <p:cNvSpPr/>
          <p:nvPr/>
        </p:nvSpPr>
        <p:spPr>
          <a:xfrm>
            <a:off x="539552" y="2276872"/>
            <a:ext cx="8396352"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latin typeface="+mn-lt"/>
              </a:rPr>
              <a:t>D</a:t>
            </a:r>
            <a:r>
              <a:rPr lang="en-US" sz="2400" dirty="0" smtClean="0">
                <a:latin typeface="+mn-lt"/>
              </a:rPr>
              <a:t>ifferent </a:t>
            </a:r>
            <a:r>
              <a:rPr lang="en-US" sz="2400" dirty="0">
                <a:latin typeface="+mn-lt"/>
              </a:rPr>
              <a:t>Aeolian </a:t>
            </a:r>
            <a:r>
              <a:rPr lang="en-US" sz="2400" dirty="0">
                <a:solidFill>
                  <a:srgbClr val="C00000"/>
                </a:solidFill>
                <a:latin typeface="+mn-lt"/>
              </a:rPr>
              <a:t>mechanisms</a:t>
            </a:r>
            <a:r>
              <a:rPr lang="en-US" sz="2400" dirty="0">
                <a:latin typeface="+mn-lt"/>
              </a:rPr>
              <a:t> of dust resuspension at low pressure (</a:t>
            </a:r>
            <a:r>
              <a:rPr lang="en-US" sz="2400" dirty="0">
                <a:solidFill>
                  <a:srgbClr val="C00000"/>
                </a:solidFill>
                <a:latin typeface="+mn-lt"/>
              </a:rPr>
              <a:t>Martian condition</a:t>
            </a:r>
            <a:r>
              <a:rPr lang="en-US" sz="2400" dirty="0">
                <a:latin typeface="+mn-lt"/>
              </a:rPr>
              <a:t>)</a:t>
            </a:r>
          </a:p>
          <a:p>
            <a:pPr marL="285750" indent="-285750">
              <a:lnSpc>
                <a:spcPct val="150000"/>
              </a:lnSpc>
              <a:buFont typeface="Arial" panose="020B0604020202020204" pitchFamily="34" charset="0"/>
              <a:buChar char="•"/>
            </a:pPr>
            <a:r>
              <a:rPr lang="en-US" sz="2400" dirty="0">
                <a:latin typeface="+mn-lt"/>
              </a:rPr>
              <a:t>Mass removal</a:t>
            </a:r>
          </a:p>
          <a:p>
            <a:pPr marL="285750" indent="-285750">
              <a:lnSpc>
                <a:spcPct val="150000"/>
              </a:lnSpc>
              <a:buFont typeface="Arial" panose="020B0604020202020204" pitchFamily="34" charset="0"/>
              <a:buChar char="•"/>
            </a:pPr>
            <a:r>
              <a:rPr lang="en-US" sz="2400" dirty="0">
                <a:latin typeface="+mn-lt"/>
              </a:rPr>
              <a:t>Dust flux, Threshold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2525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048906" cy="56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761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8640"/>
            <a:ext cx="8784976"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77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3" y="55702"/>
            <a:ext cx="9144000" cy="576064"/>
          </a:xfrm>
        </p:spPr>
        <p:txBody>
          <a:bodyPr/>
          <a:lstStyle/>
          <a:p>
            <a:pPr algn="ctr"/>
            <a:r>
              <a:rPr lang="en-US" sz="2600" b="0" kern="1200" dirty="0">
                <a:solidFill>
                  <a:srgbClr val="9C1C26"/>
                </a:solidFill>
                <a:cs typeface="Arial" panose="020B0604020202020204" pitchFamily="34" charset="0"/>
              </a:rPr>
              <a:t>Preliminary results</a:t>
            </a:r>
            <a:endParaRPr lang="en-US" dirty="0">
              <a:latin typeface="+mj-lt"/>
            </a:endParaRPr>
          </a:p>
        </p:txBody>
      </p:sp>
      <p:graphicFrame>
        <p:nvGraphicFramePr>
          <p:cNvPr id="5" name="Object 4"/>
          <p:cNvGraphicFramePr>
            <a:graphicFrameLocks noChangeAspect="1"/>
          </p:cNvGraphicFramePr>
          <p:nvPr/>
        </p:nvGraphicFramePr>
        <p:xfrm>
          <a:off x="766956" y="631766"/>
          <a:ext cx="7045404" cy="5444175"/>
        </p:xfrm>
        <a:graphic>
          <a:graphicData uri="http://schemas.openxmlformats.org/presentationml/2006/ole">
            <mc:AlternateContent xmlns:mc="http://schemas.openxmlformats.org/markup-compatibility/2006">
              <mc:Choice xmlns:v="urn:schemas-microsoft-com:vml" Requires="v">
                <p:oleObj spid="_x0000_s2102" name="Acrobat Document" r:id="rId3" imgW="5029101" imgH="3886200" progId="Acrobat.Document.DC">
                  <p:embed/>
                </p:oleObj>
              </mc:Choice>
              <mc:Fallback>
                <p:oleObj name="Acrobat Document" r:id="rId3" imgW="5029101" imgH="3886200" progId="Acrobat.Document.DC">
                  <p:embed/>
                  <p:pic>
                    <p:nvPicPr>
                      <p:cNvPr id="5" name="Object 4"/>
                      <p:cNvPicPr/>
                      <p:nvPr/>
                    </p:nvPicPr>
                    <p:blipFill>
                      <a:blip r:embed="rId4"/>
                      <a:stretch>
                        <a:fillRect/>
                      </a:stretch>
                    </p:blipFill>
                    <p:spPr>
                      <a:xfrm>
                        <a:off x="766956" y="631766"/>
                        <a:ext cx="7045404" cy="5444175"/>
                      </a:xfrm>
                      <a:prstGeom prst="rect">
                        <a:avLst/>
                      </a:prstGeom>
                    </p:spPr>
                  </p:pic>
                </p:oleObj>
              </mc:Fallback>
            </mc:AlternateContent>
          </a:graphicData>
        </a:graphic>
      </p:graphicFrame>
    </p:spTree>
    <p:extLst>
      <p:ext uri="{BB962C8B-B14F-4D97-AF65-F5344CB8AC3E}">
        <p14:creationId xmlns:p14="http://schemas.microsoft.com/office/powerpoint/2010/main" val="2908465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45856"/>
            <a:ext cx="9036496" cy="6021288"/>
          </a:xfrm>
        </p:spPr>
        <p:txBody>
          <a:bodyPr/>
          <a:lstStyle/>
          <a:p>
            <a:pPr>
              <a:lnSpc>
                <a:spcPct val="150000"/>
              </a:lnSpc>
              <a:spcAft>
                <a:spcPts val="1000"/>
              </a:spcAft>
            </a:pPr>
            <a:r>
              <a:rPr lang="en-US" sz="2200" dirty="0"/>
              <a:t>From the first experiments, important advancements in our knowledge about different dust resuspension mechanisms have already been made</a:t>
            </a:r>
          </a:p>
          <a:p>
            <a:pPr>
              <a:lnSpc>
                <a:spcPct val="115000"/>
              </a:lnSpc>
              <a:spcAft>
                <a:spcPts val="1000"/>
              </a:spcAft>
            </a:pPr>
            <a:r>
              <a:rPr lang="en-US" sz="2200" dirty="0"/>
              <a:t>The threshold and flux of dust has been measured for the first time under Martian conditions using different Aeolian mechanisms: </a:t>
            </a:r>
            <a:r>
              <a:rPr lang="en-US" sz="2200" dirty="0">
                <a:solidFill>
                  <a:srgbClr val="C00000"/>
                </a:solidFill>
              </a:rPr>
              <a:t>saltation-induced dust resuspension, direct wind driven dust resuspension, and abrasion-induced dust flux</a:t>
            </a:r>
          </a:p>
          <a:p>
            <a:pPr marL="1471612" lvl="5" indent="-285750">
              <a:lnSpc>
                <a:spcPct val="150000"/>
              </a:lnSpc>
              <a:spcBef>
                <a:spcPct val="10000"/>
              </a:spcBef>
              <a:buFont typeface="Courier New" panose="02070309020205020404" pitchFamily="49" charset="0"/>
              <a:buChar char="o"/>
              <a:defRPr/>
            </a:pPr>
            <a:r>
              <a:rPr lang="en-US" sz="2300" dirty="0"/>
              <a:t>Direct Aeolian Dust flux (U*=2.1m/s) = 0.26 mg/m2/s</a:t>
            </a:r>
          </a:p>
          <a:p>
            <a:pPr marL="1471612" lvl="5" indent="-285750">
              <a:lnSpc>
                <a:spcPct val="150000"/>
              </a:lnSpc>
              <a:spcBef>
                <a:spcPct val="10000"/>
              </a:spcBef>
              <a:buFont typeface="Courier New" panose="02070309020205020404" pitchFamily="49" charset="0"/>
              <a:buChar char="o"/>
              <a:defRPr/>
            </a:pPr>
            <a:r>
              <a:rPr lang="en-US" sz="2300" dirty="0"/>
              <a:t>Saltation induced Dust flux (U*=2.1-2.7m/s) = 74 mg/m2/s</a:t>
            </a:r>
          </a:p>
          <a:p>
            <a:pPr marL="1471612" lvl="5" indent="-285750">
              <a:lnSpc>
                <a:spcPct val="150000"/>
              </a:lnSpc>
              <a:spcBef>
                <a:spcPct val="10000"/>
              </a:spcBef>
              <a:buFont typeface="Courier New" panose="02070309020205020404" pitchFamily="49" charset="0"/>
              <a:buChar char="o"/>
              <a:defRPr/>
            </a:pPr>
            <a:r>
              <a:rPr lang="en-US" sz="2300" dirty="0"/>
              <a:t>Abrasion (Saltation) dust flux (U*=2.7m/s) ~ 350 </a:t>
            </a:r>
            <a:r>
              <a:rPr lang="en-US" sz="2300" dirty="0" smtClean="0"/>
              <a:t>mg/m2/s</a:t>
            </a:r>
          </a:p>
          <a:p>
            <a:pPr marL="1185862" lvl="5" indent="0">
              <a:lnSpc>
                <a:spcPct val="150000"/>
              </a:lnSpc>
              <a:spcBef>
                <a:spcPct val="10000"/>
              </a:spcBef>
              <a:buNone/>
              <a:defRPr/>
            </a:pPr>
            <a:endParaRPr lang="en-US" sz="2300" dirty="0"/>
          </a:p>
          <a:p>
            <a:r>
              <a:rPr lang="en-US" sz="2600" dirty="0" smtClean="0">
                <a:solidFill>
                  <a:srgbClr val="9C1C26"/>
                </a:solidFill>
                <a:ea typeface="+mj-ea"/>
                <a:cs typeface="Arial" panose="020B0604020202020204" pitchFamily="34" charset="0"/>
              </a:rPr>
              <a:t>Next </a:t>
            </a:r>
            <a:r>
              <a:rPr lang="en-US" sz="2600" dirty="0">
                <a:solidFill>
                  <a:srgbClr val="9C1C26"/>
                </a:solidFill>
                <a:ea typeface="+mj-ea"/>
                <a:cs typeface="Arial" panose="020B0604020202020204" pitchFamily="34" charset="0"/>
              </a:rPr>
              <a:t>steps? The work continues with </a:t>
            </a:r>
            <a:r>
              <a:rPr lang="en-US" sz="2600" dirty="0" smtClean="0">
                <a:solidFill>
                  <a:srgbClr val="9C1C26"/>
                </a:solidFill>
                <a:ea typeface="+mj-ea"/>
                <a:cs typeface="Arial" panose="020B0604020202020204" pitchFamily="34" charset="0"/>
              </a:rPr>
              <a:t>Mars analogue dusts…</a:t>
            </a:r>
            <a:endParaRPr lang="en-US" dirty="0"/>
          </a:p>
        </p:txBody>
      </p:sp>
      <p:sp>
        <p:nvSpPr>
          <p:cNvPr id="5" name="Title 1"/>
          <p:cNvSpPr txBox="1">
            <a:spLocks/>
          </p:cNvSpPr>
          <p:nvPr/>
        </p:nvSpPr>
        <p:spPr>
          <a:xfrm>
            <a:off x="0" y="188640"/>
            <a:ext cx="9144000" cy="792088"/>
          </a:xfrm>
          <a:prstGeom prst="rect">
            <a:avLst/>
          </a:prstGeom>
        </p:spPr>
        <p:txBody>
          <a:bodyPr/>
          <a:lstStyle>
            <a:lvl1pPr algn="l" rtl="0" eaLnBrk="0" fontAlgn="base" hangingPunct="0">
              <a:spcBef>
                <a:spcPct val="0"/>
              </a:spcBef>
              <a:spcAft>
                <a:spcPct val="0"/>
              </a:spcAft>
              <a:defRPr b="1">
                <a:solidFill>
                  <a:srgbClr val="008080"/>
                </a:solidFill>
                <a:latin typeface="+mj-lt"/>
                <a:ea typeface="+mj-ea"/>
                <a:cs typeface="+mj-cs"/>
              </a:defRPr>
            </a:lvl1pPr>
            <a:lvl2pPr algn="l" rtl="0" eaLnBrk="0" fontAlgn="base" hangingPunct="0">
              <a:spcBef>
                <a:spcPct val="0"/>
              </a:spcBef>
              <a:spcAft>
                <a:spcPct val="0"/>
              </a:spcAft>
              <a:defRPr b="1">
                <a:solidFill>
                  <a:srgbClr val="008080"/>
                </a:solidFill>
                <a:latin typeface="Arial" charset="0"/>
              </a:defRPr>
            </a:lvl2pPr>
            <a:lvl3pPr algn="l" rtl="0" eaLnBrk="0" fontAlgn="base" hangingPunct="0">
              <a:spcBef>
                <a:spcPct val="0"/>
              </a:spcBef>
              <a:spcAft>
                <a:spcPct val="0"/>
              </a:spcAft>
              <a:defRPr b="1">
                <a:solidFill>
                  <a:srgbClr val="008080"/>
                </a:solidFill>
                <a:latin typeface="Arial" charset="0"/>
              </a:defRPr>
            </a:lvl3pPr>
            <a:lvl4pPr algn="l" rtl="0" eaLnBrk="0" fontAlgn="base" hangingPunct="0">
              <a:spcBef>
                <a:spcPct val="0"/>
              </a:spcBef>
              <a:spcAft>
                <a:spcPct val="0"/>
              </a:spcAft>
              <a:defRPr b="1">
                <a:solidFill>
                  <a:srgbClr val="008080"/>
                </a:solidFill>
                <a:latin typeface="Arial" charset="0"/>
              </a:defRPr>
            </a:lvl4pPr>
            <a:lvl5pPr algn="l" rtl="0" eaLnBrk="0" fontAlgn="base" hangingPunct="0">
              <a:spcBef>
                <a:spcPct val="0"/>
              </a:spcBef>
              <a:spcAft>
                <a:spcPct val="0"/>
              </a:spcAft>
              <a:defRPr b="1">
                <a:solidFill>
                  <a:srgbClr val="008080"/>
                </a:solidFill>
                <a:latin typeface="Arial" charset="0"/>
              </a:defRPr>
            </a:lvl5pPr>
            <a:lvl6pPr marL="457200" algn="l" rtl="0" fontAlgn="base">
              <a:spcBef>
                <a:spcPct val="0"/>
              </a:spcBef>
              <a:spcAft>
                <a:spcPct val="0"/>
              </a:spcAft>
              <a:defRPr b="1">
                <a:solidFill>
                  <a:srgbClr val="008080"/>
                </a:solidFill>
                <a:latin typeface="Arial" charset="0"/>
              </a:defRPr>
            </a:lvl6pPr>
            <a:lvl7pPr marL="914400" algn="l" rtl="0" fontAlgn="base">
              <a:spcBef>
                <a:spcPct val="0"/>
              </a:spcBef>
              <a:spcAft>
                <a:spcPct val="0"/>
              </a:spcAft>
              <a:defRPr b="1">
                <a:solidFill>
                  <a:srgbClr val="008080"/>
                </a:solidFill>
                <a:latin typeface="Arial" charset="0"/>
              </a:defRPr>
            </a:lvl7pPr>
            <a:lvl8pPr marL="1371600" algn="l" rtl="0" fontAlgn="base">
              <a:spcBef>
                <a:spcPct val="0"/>
              </a:spcBef>
              <a:spcAft>
                <a:spcPct val="0"/>
              </a:spcAft>
              <a:defRPr b="1">
                <a:solidFill>
                  <a:srgbClr val="008080"/>
                </a:solidFill>
                <a:latin typeface="Arial" charset="0"/>
              </a:defRPr>
            </a:lvl8pPr>
            <a:lvl9pPr marL="1828800" algn="l" rtl="0" fontAlgn="base">
              <a:spcBef>
                <a:spcPct val="0"/>
              </a:spcBef>
              <a:spcAft>
                <a:spcPct val="0"/>
              </a:spcAft>
              <a:defRPr b="1">
                <a:solidFill>
                  <a:srgbClr val="008080"/>
                </a:solidFill>
                <a:latin typeface="Arial" charset="0"/>
              </a:defRPr>
            </a:lvl9pPr>
          </a:lstStyle>
          <a:p>
            <a:pPr algn="ctr"/>
            <a:r>
              <a:rPr lang="en-US" sz="2600" b="0" kern="1200" dirty="0">
                <a:solidFill>
                  <a:srgbClr val="9C1C26"/>
                </a:solidFill>
                <a:cs typeface="Arial" panose="020B0604020202020204" pitchFamily="34" charset="0"/>
              </a:rPr>
              <a:t>Results so far?</a:t>
            </a:r>
            <a:endParaRPr lang="en-US" kern="0" dirty="0"/>
          </a:p>
        </p:txBody>
      </p:sp>
    </p:spTree>
    <p:extLst>
      <p:ext uri="{BB962C8B-B14F-4D97-AF65-F5344CB8AC3E}">
        <p14:creationId xmlns:p14="http://schemas.microsoft.com/office/powerpoint/2010/main" val="2527346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04664"/>
            <a:ext cx="9144000" cy="5755422"/>
          </a:xfrm>
          <a:prstGeom prst="rect">
            <a:avLst/>
          </a:prstGeom>
        </p:spPr>
        <p:txBody>
          <a:bodyPr wrap="square">
            <a:spAutoFit/>
          </a:bodyPr>
          <a:lstStyle/>
          <a:p>
            <a:pPr algn="ctr"/>
            <a:r>
              <a:rPr lang="en-US" sz="2600" b="1" dirty="0">
                <a:solidFill>
                  <a:srgbClr val="00B0F0"/>
                </a:solidFill>
                <a:latin typeface="Times New Roman" panose="02020603050405020304" pitchFamily="18" charset="0"/>
                <a:cs typeface="Times New Roman" panose="02020603050405020304" pitchFamily="18" charset="0"/>
              </a:rPr>
              <a:t>Acknowledgements</a:t>
            </a:r>
          </a:p>
          <a:p>
            <a:pPr algn="ctr"/>
            <a:endParaRPr lang="en-US" sz="2400" dirty="0">
              <a:solidFill>
                <a:srgbClr val="00B0F0"/>
              </a:solidFill>
              <a:latin typeface="Arial"/>
            </a:endParaRPr>
          </a:p>
          <a:p>
            <a:pPr marL="342900" indent="-342900" algn="ctr">
              <a:buFont typeface="Arial" panose="020B0604020202020204" pitchFamily="34" charset="0"/>
              <a:buChar char="•"/>
            </a:pPr>
            <a:r>
              <a:rPr lang="en-US" sz="2200" b="1" dirty="0">
                <a:solidFill>
                  <a:srgbClr val="00B0F0"/>
                </a:solidFill>
                <a:latin typeface="Times New Roman" panose="02020603050405020304" pitchFamily="18" charset="0"/>
                <a:cs typeface="Times New Roman" panose="02020603050405020304" pitchFamily="18" charset="0"/>
              </a:rPr>
              <a:t>This project has received funding from the European Union’s Horizon 2020 research and innovation </a:t>
            </a:r>
            <a:r>
              <a:rPr lang="en-US" sz="2200" b="1" dirty="0" err="1">
                <a:solidFill>
                  <a:srgbClr val="00B0F0"/>
                </a:solidFill>
                <a:latin typeface="Times New Roman" panose="02020603050405020304" pitchFamily="18" charset="0"/>
                <a:cs typeface="Times New Roman" panose="02020603050405020304" pitchFamily="18" charset="0"/>
              </a:rPr>
              <a:t>programme</a:t>
            </a:r>
            <a:r>
              <a:rPr lang="en-US" sz="2200" b="1" dirty="0">
                <a:solidFill>
                  <a:srgbClr val="00B0F0"/>
                </a:solidFill>
                <a:latin typeface="Times New Roman" panose="02020603050405020304" pitchFamily="18" charset="0"/>
                <a:cs typeface="Times New Roman" panose="02020603050405020304" pitchFamily="18" charset="0"/>
              </a:rPr>
              <a:t> under grant agreement No 101004052. These studies are part of an international EU supported research project called ROADMAP (</a:t>
            </a:r>
            <a:r>
              <a:rPr lang="en-US" sz="2200" b="1" dirty="0" err="1">
                <a:solidFill>
                  <a:srgbClr val="00B0F0"/>
                </a:solidFill>
                <a:latin typeface="Times New Roman" panose="02020603050405020304" pitchFamily="18" charset="0"/>
                <a:cs typeface="Times New Roman" panose="02020603050405020304" pitchFamily="18" charset="0"/>
              </a:rPr>
              <a:t>ROle</a:t>
            </a:r>
            <a:r>
              <a:rPr lang="en-US" sz="2200" b="1" dirty="0">
                <a:solidFill>
                  <a:srgbClr val="00B0F0"/>
                </a:solidFill>
                <a:latin typeface="Times New Roman" panose="02020603050405020304" pitchFamily="18" charset="0"/>
                <a:cs typeface="Times New Roman" panose="02020603050405020304" pitchFamily="18" charset="0"/>
              </a:rPr>
              <a:t> and </a:t>
            </a:r>
            <a:r>
              <a:rPr lang="en-US" sz="2200" b="1" dirty="0" err="1">
                <a:solidFill>
                  <a:srgbClr val="00B0F0"/>
                </a:solidFill>
                <a:latin typeface="Times New Roman" panose="02020603050405020304" pitchFamily="18" charset="0"/>
                <a:cs typeface="Times New Roman" panose="02020603050405020304" pitchFamily="18" charset="0"/>
              </a:rPr>
              <a:t>impAct</a:t>
            </a:r>
            <a:r>
              <a:rPr lang="en-US" sz="2200" b="1" dirty="0">
                <a:solidFill>
                  <a:srgbClr val="00B0F0"/>
                </a:solidFill>
                <a:latin typeface="Times New Roman" panose="02020603050405020304" pitchFamily="18" charset="0"/>
                <a:cs typeface="Times New Roman" panose="02020603050405020304" pitchFamily="18" charset="0"/>
              </a:rPr>
              <a:t> of Dust and clouds in the Martian </a:t>
            </a:r>
            <a:r>
              <a:rPr lang="en-US" sz="2200" b="1" dirty="0" err="1">
                <a:solidFill>
                  <a:srgbClr val="00B0F0"/>
                </a:solidFill>
                <a:latin typeface="Times New Roman" panose="02020603050405020304" pitchFamily="18" charset="0"/>
                <a:cs typeface="Times New Roman" panose="02020603050405020304" pitchFamily="18" charset="0"/>
              </a:rPr>
              <a:t>AtmosPhere</a:t>
            </a:r>
            <a:r>
              <a:rPr lang="en-US" sz="2200" b="1" dirty="0">
                <a:solidFill>
                  <a:srgbClr val="00B0F0"/>
                </a:solidFill>
                <a:latin typeface="Times New Roman" panose="02020603050405020304" pitchFamily="18" charset="0"/>
                <a:cs typeface="Times New Roman" panose="02020603050405020304" pitchFamily="18" charset="0"/>
              </a:rPr>
              <a:t>; </a:t>
            </a:r>
            <a:r>
              <a:rPr lang="en-US" sz="2200" b="1" dirty="0">
                <a:solidFill>
                  <a:srgbClr val="00B0F0"/>
                </a:solidFill>
                <a:latin typeface="Times New Roman" panose="02020603050405020304" pitchFamily="18" charset="0"/>
                <a:cs typeface="Times New Roman" panose="02020603050405020304" pitchFamily="18" charset="0"/>
                <a:hlinkClick r:id="rId2"/>
              </a:rPr>
              <a:t>https://roadmap.aeronomie.be/</a:t>
            </a:r>
            <a:r>
              <a:rPr lang="en-US" sz="2200" b="1" dirty="0">
                <a:solidFill>
                  <a:srgbClr val="00B0F0"/>
                </a:solidFill>
                <a:latin typeface="Times New Roman" panose="02020603050405020304" pitchFamily="18" charset="0"/>
                <a:cs typeface="Times New Roman" panose="02020603050405020304" pitchFamily="18" charset="0"/>
              </a:rPr>
              <a:t>).</a:t>
            </a:r>
          </a:p>
          <a:p>
            <a:pPr marL="342900" indent="-342900" algn="ctr">
              <a:buFont typeface="Arial" panose="020B0604020202020204" pitchFamily="34" charset="0"/>
              <a:buChar char="•"/>
            </a:pPr>
            <a:endParaRPr lang="en-US" sz="2400" b="1" dirty="0">
              <a:solidFill>
                <a:srgbClr val="00B0F0"/>
              </a:solidFill>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endParaRPr lang="en-US" sz="2400" b="1" dirty="0">
              <a:solidFill>
                <a:srgbClr val="00B0F0"/>
              </a:solidFill>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endParaRPr lang="en-US" sz="2400" b="1" dirty="0">
              <a:solidFill>
                <a:srgbClr val="00B0F0"/>
              </a:solidFill>
              <a:latin typeface="Times New Roman" panose="02020603050405020304" pitchFamily="18" charset="0"/>
              <a:cs typeface="Times New Roman" panose="02020603050405020304" pitchFamily="18" charset="0"/>
            </a:endParaRPr>
          </a:p>
          <a:p>
            <a:pPr algn="ctr"/>
            <a:endParaRPr lang="en-US" sz="2400" b="1" dirty="0">
              <a:solidFill>
                <a:srgbClr val="00B0F0"/>
              </a:solidFill>
              <a:latin typeface="Times New Roman" panose="02020603050405020304" pitchFamily="18" charset="0"/>
              <a:cs typeface="Times New Roman" panose="02020603050405020304" pitchFamily="18" charset="0"/>
            </a:endParaRPr>
          </a:p>
          <a:p>
            <a:pPr algn="ctr"/>
            <a:endParaRPr lang="en-US" sz="2400" b="1" dirty="0">
              <a:solidFill>
                <a:srgbClr val="00B0F0"/>
              </a:solidFill>
              <a:latin typeface="Times New Roman" panose="02020603050405020304" pitchFamily="18" charset="0"/>
              <a:cs typeface="Times New Roman" panose="02020603050405020304" pitchFamily="18" charset="0"/>
            </a:endParaRPr>
          </a:p>
          <a:p>
            <a:pPr algn="ctr"/>
            <a:endParaRPr lang="en-US" sz="2200" b="1" dirty="0">
              <a:solidFill>
                <a:srgbClr val="00B0F0"/>
              </a:solidFill>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en-US" sz="2200" b="1" dirty="0">
                <a:solidFill>
                  <a:srgbClr val="00B0F0"/>
                </a:solidFill>
                <a:latin typeface="Times New Roman" panose="02020603050405020304" pitchFamily="18" charset="0"/>
                <a:cs typeface="Times New Roman" panose="02020603050405020304" pitchFamily="18" charset="0"/>
              </a:rPr>
              <a:t>The laboratory is a member of </a:t>
            </a:r>
            <a:r>
              <a:rPr lang="en-US" sz="2200" b="1" dirty="0" err="1">
                <a:solidFill>
                  <a:srgbClr val="00B0F0"/>
                </a:solidFill>
                <a:latin typeface="Times New Roman" panose="02020603050405020304" pitchFamily="18" charset="0"/>
                <a:cs typeface="Times New Roman" panose="02020603050405020304" pitchFamily="18" charset="0"/>
              </a:rPr>
              <a:t>Europlanet</a:t>
            </a:r>
            <a:r>
              <a:rPr lang="en-US" sz="2200" b="1" dirty="0">
                <a:solidFill>
                  <a:srgbClr val="00B0F0"/>
                </a:solidFill>
                <a:latin typeface="Times New Roman" panose="02020603050405020304" pitchFamily="18" charset="0"/>
                <a:cs typeface="Times New Roman" panose="02020603050405020304" pitchFamily="18" charset="0"/>
              </a:rPr>
              <a:t> 2024 RI which has received funding from the European Union's Horizon 2020 research and innovation </a:t>
            </a:r>
            <a:r>
              <a:rPr lang="en-US" sz="2200" b="1" dirty="0" err="1">
                <a:solidFill>
                  <a:srgbClr val="00B0F0"/>
                </a:solidFill>
                <a:latin typeface="Times New Roman" panose="02020603050405020304" pitchFamily="18" charset="0"/>
                <a:cs typeface="Times New Roman" panose="02020603050405020304" pitchFamily="18" charset="0"/>
              </a:rPr>
              <a:t>programme</a:t>
            </a:r>
            <a:r>
              <a:rPr lang="en-US" sz="2200" b="1" dirty="0">
                <a:solidFill>
                  <a:srgbClr val="00B0F0"/>
                </a:solidFill>
                <a:latin typeface="Times New Roman" panose="02020603050405020304" pitchFamily="18" charset="0"/>
                <a:cs typeface="Times New Roman" panose="02020603050405020304" pitchFamily="18" charset="0"/>
              </a:rPr>
              <a:t> under grant agreement No 871149.</a:t>
            </a:r>
          </a:p>
        </p:txBody>
      </p:sp>
      <p:pic>
        <p:nvPicPr>
          <p:cNvPr id="3" name="Picture 2">
            <a:extLst>
              <a:ext uri="{FF2B5EF4-FFF2-40B4-BE49-F238E27FC236}">
                <a16:creationId xmlns:a16="http://schemas.microsoft.com/office/drawing/2014/main" xmlns="" id="{C30B938D-9395-47CD-A081-71AB0AB7E5A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43808" y="2996952"/>
            <a:ext cx="2544137" cy="1926104"/>
          </a:xfrm>
          <a:prstGeom prst="rect">
            <a:avLst/>
          </a:prstGeom>
        </p:spPr>
      </p:pic>
    </p:spTree>
    <p:extLst>
      <p:ext uri="{BB962C8B-B14F-4D97-AF65-F5344CB8AC3E}">
        <p14:creationId xmlns:p14="http://schemas.microsoft.com/office/powerpoint/2010/main" val="386653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2132856"/>
            <a:ext cx="7877994" cy="738664"/>
          </a:xfrm>
          <a:prstGeom prst="rect">
            <a:avLst/>
          </a:prstGeom>
        </p:spPr>
        <p:txBody>
          <a:bodyPr wrap="square">
            <a:spAutoFit/>
          </a:bodyPr>
          <a:lstStyle/>
          <a:p>
            <a:pPr algn="ctr"/>
            <a:r>
              <a:rPr lang="en-US" sz="4200" dirty="0">
                <a:solidFill>
                  <a:srgbClr val="00B0F0"/>
                </a:solidFill>
                <a:latin typeface="Arial"/>
              </a:rPr>
              <a:t>Thank you for your attention!</a:t>
            </a:r>
          </a:p>
        </p:txBody>
      </p:sp>
      <p:sp>
        <p:nvSpPr>
          <p:cNvPr id="2" name="Rectangle 1"/>
          <p:cNvSpPr/>
          <p:nvPr/>
        </p:nvSpPr>
        <p:spPr>
          <a:xfrm>
            <a:off x="2195736" y="3284984"/>
            <a:ext cx="4445512" cy="369332"/>
          </a:xfrm>
          <a:prstGeom prst="rect">
            <a:avLst/>
          </a:prstGeom>
        </p:spPr>
        <p:txBody>
          <a:bodyPr wrap="none">
            <a:spAutoFit/>
          </a:bodyPr>
          <a:lstStyle/>
          <a:p>
            <a:r>
              <a:rPr lang="en-US" dirty="0">
                <a:solidFill>
                  <a:srgbClr val="0033CC"/>
                </a:solidFill>
              </a:rPr>
              <a:t>For questions: a</a:t>
            </a:r>
            <a:r>
              <a:rPr lang="en-US" dirty="0" smtClean="0">
                <a:solidFill>
                  <a:srgbClr val="0033CC"/>
                </a:solidFill>
              </a:rPr>
              <a:t>ndebo.waza@phys.au.dk</a:t>
            </a:r>
            <a:endParaRPr lang="en-US" dirty="0">
              <a:solidFill>
                <a:srgbClr val="0033CC"/>
              </a:solidFill>
            </a:endParaRPr>
          </a:p>
        </p:txBody>
      </p:sp>
    </p:spTree>
    <p:extLst>
      <p:ext uri="{BB962C8B-B14F-4D97-AF65-F5344CB8AC3E}">
        <p14:creationId xmlns:p14="http://schemas.microsoft.com/office/powerpoint/2010/main" val="220151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0" y="764704"/>
            <a:ext cx="9144000" cy="2736304"/>
          </a:xfrm>
          <a:prstGeom prst="rect">
            <a:avLst/>
          </a:prstGeom>
        </p:spPr>
        <p:txBody>
          <a:bodyPr/>
          <a:lstStyle>
            <a:lvl1pPr algn="l" rtl="0" eaLnBrk="1" fontAlgn="base" hangingPunct="1">
              <a:spcBef>
                <a:spcPct val="0"/>
              </a:spcBef>
              <a:spcAft>
                <a:spcPct val="0"/>
              </a:spcAft>
              <a:defRPr sz="2400" b="1">
                <a:solidFill>
                  <a:schemeClr val="tx1"/>
                </a:solidFill>
                <a:latin typeface="+mn-lt"/>
                <a:ea typeface="+mj-ea"/>
                <a:cs typeface="Tahoma" pitchFamily="34"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sz="2200" b="0" dirty="0" smtClean="0"/>
              <a:t>Knowledge </a:t>
            </a:r>
            <a:r>
              <a:rPr lang="en-US" sz="2200" b="0" dirty="0"/>
              <a:t>of the </a:t>
            </a:r>
            <a:r>
              <a:rPr lang="en-US" sz="2200" b="0" dirty="0" smtClean="0"/>
              <a:t>physical condition </a:t>
            </a:r>
            <a:r>
              <a:rPr lang="en-US" sz="2200" b="0" dirty="0" smtClean="0">
                <a:solidFill>
                  <a:srgbClr val="C00000"/>
                </a:solidFill>
              </a:rPr>
              <a:t>that </a:t>
            </a:r>
            <a:r>
              <a:rPr lang="en-US" sz="2200" b="0" dirty="0">
                <a:solidFill>
                  <a:srgbClr val="C00000"/>
                </a:solidFill>
              </a:rPr>
              <a:t>govern aeolian processes on Mars</a:t>
            </a:r>
            <a:r>
              <a:rPr lang="en-US" sz="2200" b="0" dirty="0"/>
              <a:t> is </a:t>
            </a:r>
            <a:r>
              <a:rPr lang="en-US" sz="2200" b="0" dirty="0" smtClean="0"/>
              <a:t>very important to our </a:t>
            </a:r>
            <a:r>
              <a:rPr lang="en-US" sz="2200" b="0" dirty="0"/>
              <a:t>understanding </a:t>
            </a:r>
            <a:r>
              <a:rPr lang="en-US" sz="2200" b="0" dirty="0" smtClean="0"/>
              <a:t>of </a:t>
            </a:r>
            <a:r>
              <a:rPr lang="en-US" sz="2200" b="0" dirty="0" smtClean="0">
                <a:solidFill>
                  <a:srgbClr val="C00000"/>
                </a:solidFill>
              </a:rPr>
              <a:t>the </a:t>
            </a:r>
            <a:r>
              <a:rPr lang="en-US" sz="2200" b="0" dirty="0">
                <a:solidFill>
                  <a:srgbClr val="C00000"/>
                </a:solidFill>
              </a:rPr>
              <a:t>present </a:t>
            </a:r>
            <a:r>
              <a:rPr lang="en-US" sz="2200" b="0" dirty="0"/>
              <a:t>environment of the </a:t>
            </a:r>
            <a:r>
              <a:rPr lang="en-US" sz="2200" b="0" dirty="0" smtClean="0"/>
              <a:t>planet as well as its </a:t>
            </a:r>
            <a:r>
              <a:rPr lang="en-US" sz="2200" b="0" dirty="0">
                <a:solidFill>
                  <a:srgbClr val="C00000"/>
                </a:solidFill>
              </a:rPr>
              <a:t>geological </a:t>
            </a:r>
            <a:r>
              <a:rPr lang="en-US" sz="2200" b="0" dirty="0" smtClean="0">
                <a:solidFill>
                  <a:srgbClr val="C00000"/>
                </a:solidFill>
              </a:rPr>
              <a:t>history</a:t>
            </a:r>
            <a:r>
              <a:rPr lang="en-US" sz="2200" b="0" dirty="0" smtClean="0"/>
              <a:t>.</a:t>
            </a:r>
            <a:endParaRPr lang="en-GB" sz="2200" b="0" kern="100" dirty="0"/>
          </a:p>
          <a:p>
            <a:endParaRPr lang="en-GB" sz="2200" b="0" kern="100" dirty="0" smtClean="0">
              <a:ea typeface="Times New Roman" panose="02020603050405020304" pitchFamily="18" charset="0"/>
            </a:endParaRPr>
          </a:p>
          <a:p>
            <a:r>
              <a:rPr lang="en-GB" sz="2200" b="0" kern="100" dirty="0" smtClean="0">
                <a:ea typeface="Times New Roman" panose="02020603050405020304" pitchFamily="18" charset="0"/>
              </a:rPr>
              <a:t>The main objective of this project is: to </a:t>
            </a:r>
            <a:r>
              <a:rPr lang="en-GB" sz="2200" b="0" kern="100" dirty="0">
                <a:ea typeface="Times New Roman" panose="02020603050405020304" pitchFamily="18" charset="0"/>
              </a:rPr>
              <a:t>provide physical properties of airborne </a:t>
            </a:r>
            <a:r>
              <a:rPr lang="en-GB" sz="2200" kern="100" dirty="0">
                <a:solidFill>
                  <a:schemeClr val="accent6">
                    <a:lumMod val="75000"/>
                  </a:schemeClr>
                </a:solidFill>
                <a:ea typeface="Times New Roman" panose="02020603050405020304" pitchFamily="18" charset="0"/>
              </a:rPr>
              <a:t>Martian dust particles </a:t>
            </a:r>
            <a:r>
              <a:rPr lang="en-GB" sz="2200" b="0" kern="100" dirty="0">
                <a:ea typeface="Times New Roman" panose="02020603050405020304" pitchFamily="18" charset="0"/>
              </a:rPr>
              <a:t>based on the best possible</a:t>
            </a:r>
            <a:r>
              <a:rPr lang="en-GB" sz="2200" kern="100" dirty="0">
                <a:ea typeface="Times New Roman" panose="02020603050405020304" pitchFamily="18" charset="0"/>
              </a:rPr>
              <a:t> </a:t>
            </a:r>
            <a:r>
              <a:rPr lang="en-GB" sz="2200" kern="100" dirty="0">
                <a:solidFill>
                  <a:schemeClr val="accent6">
                    <a:lumMod val="75000"/>
                  </a:schemeClr>
                </a:solidFill>
                <a:ea typeface="Times New Roman" panose="02020603050405020304" pitchFamily="18" charset="0"/>
              </a:rPr>
              <a:t>Martian simulants </a:t>
            </a:r>
            <a:r>
              <a:rPr lang="en-GB" sz="2200" b="0" kern="100" dirty="0">
                <a:ea typeface="Times New Roman" panose="02020603050405020304" pitchFamily="18" charset="0"/>
              </a:rPr>
              <a:t>and based on state-of-the-art laboratory simulations of relevant</a:t>
            </a:r>
            <a:r>
              <a:rPr lang="en-GB" sz="2200" kern="100" dirty="0">
                <a:ea typeface="Times New Roman" panose="02020603050405020304" pitchFamily="18" charset="0"/>
              </a:rPr>
              <a:t> </a:t>
            </a:r>
            <a:r>
              <a:rPr lang="en-GB" sz="2200" kern="100" dirty="0">
                <a:solidFill>
                  <a:schemeClr val="accent6">
                    <a:lumMod val="75000"/>
                  </a:schemeClr>
                </a:solidFill>
                <a:ea typeface="Times New Roman" panose="02020603050405020304" pitchFamily="18" charset="0"/>
              </a:rPr>
              <a:t>dust suspension mechanisms</a:t>
            </a:r>
            <a:endParaRPr lang="en-US" sz="2200" b="0" dirty="0">
              <a:solidFill>
                <a:schemeClr val="accent6">
                  <a:lumMod val="75000"/>
                </a:schemeClr>
              </a:solidFill>
              <a:cs typeface="Arial" panose="020B0604020202020204" pitchFamily="34" charset="0"/>
            </a:endParaRPr>
          </a:p>
          <a:p>
            <a:pPr algn="ctr"/>
            <a:endParaRPr lang="en-US" kern="0" dirty="0">
              <a:solidFill>
                <a:srgbClr val="9C1C26"/>
              </a:solidFill>
              <a:latin typeface="+mj-lt"/>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7" y="3651194"/>
            <a:ext cx="4752528" cy="3228132"/>
          </a:xfrm>
          <a:prstGeom prst="rect">
            <a:avLst/>
          </a:prstGeom>
        </p:spPr>
      </p:pic>
      <p:sp>
        <p:nvSpPr>
          <p:cNvPr id="5" name="Title 1"/>
          <p:cNvSpPr txBox="1">
            <a:spLocks/>
          </p:cNvSpPr>
          <p:nvPr/>
        </p:nvSpPr>
        <p:spPr>
          <a:xfrm>
            <a:off x="251519" y="131022"/>
            <a:ext cx="8496944" cy="504056"/>
          </a:xfrm>
          <a:prstGeom prst="rect">
            <a:avLst/>
          </a:prstGeom>
        </p:spPr>
        <p:txBody>
          <a:bodyPr>
            <a:normAutofit fontScale="2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r>
              <a:rPr lang="en-GB" sz="10800" b="1" kern="100" dirty="0">
                <a:solidFill>
                  <a:prstClr val="black"/>
                </a:solidFill>
                <a:ea typeface="Times New Roman" panose="02020603050405020304" pitchFamily="18" charset="0"/>
                <a:cs typeface="+mn-cs"/>
              </a:rPr>
              <a:t>Objective </a:t>
            </a:r>
          </a:p>
          <a:p>
            <a:r>
              <a:rPr lang="en-US" sz="10800" b="1" dirty="0" smtClean="0">
                <a:solidFill>
                  <a:srgbClr val="9C1C26"/>
                </a:solidFill>
              </a:rPr>
              <a:t/>
            </a:r>
            <a:br>
              <a:rPr lang="en-US" sz="10800" b="1" dirty="0" smtClean="0">
                <a:solidFill>
                  <a:srgbClr val="9C1C26"/>
                </a:solidFill>
              </a:rPr>
            </a:br>
            <a:r>
              <a:rPr lang="en-US" sz="2000" dirty="0" smtClean="0">
                <a:solidFill>
                  <a:srgbClr val="9C1C26"/>
                </a:solidFill>
              </a:rPr>
              <a:t/>
            </a:r>
            <a:br>
              <a:rPr lang="en-US" sz="2000" dirty="0" smtClean="0">
                <a:solidFill>
                  <a:srgbClr val="9C1C26"/>
                </a:solidFill>
              </a:rPr>
            </a:br>
            <a:endParaRPr lang="en-US" sz="2000" dirty="0">
              <a:solidFill>
                <a:srgbClr val="9C1C26"/>
              </a:solidFill>
            </a:endParaRPr>
          </a:p>
        </p:txBody>
      </p:sp>
    </p:spTree>
    <p:extLst>
      <p:ext uri="{BB962C8B-B14F-4D97-AF65-F5344CB8AC3E}">
        <p14:creationId xmlns:p14="http://schemas.microsoft.com/office/powerpoint/2010/main" val="4838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19" y="131022"/>
            <a:ext cx="8496944" cy="504056"/>
          </a:xfrm>
        </p:spPr>
        <p:txBody>
          <a:bodyPr>
            <a:normAutofit fontScale="90000"/>
          </a:bodyPr>
          <a:lstStyle/>
          <a:p>
            <a:pPr algn="ctr"/>
            <a:r>
              <a:rPr lang="en-US" sz="2900" b="1" dirty="0"/>
              <a:t>Design and operation of the experiment </a:t>
            </a:r>
            <a:r>
              <a:rPr lang="en-US" sz="2000" dirty="0">
                <a:solidFill>
                  <a:srgbClr val="9C1C26"/>
                </a:solidFill>
                <a:latin typeface="+mj-lt"/>
              </a:rPr>
              <a:t/>
            </a:r>
            <a:br>
              <a:rPr lang="en-US" sz="2000" dirty="0">
                <a:solidFill>
                  <a:srgbClr val="9C1C26"/>
                </a:solidFill>
                <a:latin typeface="+mj-lt"/>
              </a:rPr>
            </a:br>
            <a:r>
              <a:rPr lang="en-US" sz="2000" dirty="0">
                <a:solidFill>
                  <a:srgbClr val="9C1C26"/>
                </a:solidFill>
                <a:latin typeface="+mj-lt"/>
              </a:rPr>
              <a:t/>
            </a:r>
            <a:br>
              <a:rPr lang="en-US" sz="2000" dirty="0">
                <a:solidFill>
                  <a:srgbClr val="9C1C26"/>
                </a:solidFill>
                <a:latin typeface="+mj-lt"/>
              </a:rPr>
            </a:br>
            <a:r>
              <a:rPr lang="en-US" sz="2000" dirty="0">
                <a:solidFill>
                  <a:srgbClr val="9C1C26"/>
                </a:solidFill>
                <a:latin typeface="+mj-lt"/>
              </a:rPr>
              <a:t/>
            </a:r>
            <a:br>
              <a:rPr lang="en-US" sz="2000" dirty="0">
                <a:solidFill>
                  <a:srgbClr val="9C1C26"/>
                </a:solidFill>
                <a:latin typeface="+mj-lt"/>
              </a:rPr>
            </a:br>
            <a:r>
              <a:rPr lang="en-US" sz="2000" dirty="0">
                <a:solidFill>
                  <a:srgbClr val="9C1C26"/>
                </a:solidFill>
                <a:latin typeface="+mj-lt"/>
              </a:rPr>
              <a:t/>
            </a:r>
            <a:br>
              <a:rPr lang="en-US" sz="2000" dirty="0">
                <a:solidFill>
                  <a:srgbClr val="9C1C26"/>
                </a:solidFill>
                <a:latin typeface="+mj-lt"/>
              </a:rPr>
            </a:br>
            <a:endParaRPr lang="en-US" sz="2000" dirty="0">
              <a:solidFill>
                <a:srgbClr val="9C1C26"/>
              </a:solidFill>
              <a:latin typeface="+mj-lt"/>
            </a:endParaRPr>
          </a:p>
        </p:txBody>
      </p:sp>
      <p:sp>
        <p:nvSpPr>
          <p:cNvPr id="7" name="Title 1"/>
          <p:cNvSpPr txBox="1">
            <a:spLocks/>
          </p:cNvSpPr>
          <p:nvPr/>
        </p:nvSpPr>
        <p:spPr>
          <a:xfrm>
            <a:off x="467544" y="764704"/>
            <a:ext cx="8496944" cy="1152128"/>
          </a:xfrm>
          <a:prstGeom prst="rect">
            <a:avLst/>
          </a:prstGeom>
        </p:spPr>
        <p:txBody>
          <a:bodyPr/>
          <a:lstStyle>
            <a:lvl1pPr algn="l" rtl="0" eaLnBrk="0" fontAlgn="base" hangingPunct="0">
              <a:spcBef>
                <a:spcPct val="0"/>
              </a:spcBef>
              <a:spcAft>
                <a:spcPct val="0"/>
              </a:spcAft>
              <a:defRPr b="1">
                <a:solidFill>
                  <a:srgbClr val="008080"/>
                </a:solidFill>
                <a:latin typeface="+mj-lt"/>
                <a:ea typeface="+mj-ea"/>
                <a:cs typeface="+mj-cs"/>
              </a:defRPr>
            </a:lvl1pPr>
            <a:lvl2pPr algn="l" rtl="0" eaLnBrk="0" fontAlgn="base" hangingPunct="0">
              <a:spcBef>
                <a:spcPct val="0"/>
              </a:spcBef>
              <a:spcAft>
                <a:spcPct val="0"/>
              </a:spcAft>
              <a:defRPr b="1">
                <a:solidFill>
                  <a:srgbClr val="008080"/>
                </a:solidFill>
                <a:latin typeface="Arial" charset="0"/>
              </a:defRPr>
            </a:lvl2pPr>
            <a:lvl3pPr algn="l" rtl="0" eaLnBrk="0" fontAlgn="base" hangingPunct="0">
              <a:spcBef>
                <a:spcPct val="0"/>
              </a:spcBef>
              <a:spcAft>
                <a:spcPct val="0"/>
              </a:spcAft>
              <a:defRPr b="1">
                <a:solidFill>
                  <a:srgbClr val="008080"/>
                </a:solidFill>
                <a:latin typeface="Arial" charset="0"/>
              </a:defRPr>
            </a:lvl3pPr>
            <a:lvl4pPr algn="l" rtl="0" eaLnBrk="0" fontAlgn="base" hangingPunct="0">
              <a:spcBef>
                <a:spcPct val="0"/>
              </a:spcBef>
              <a:spcAft>
                <a:spcPct val="0"/>
              </a:spcAft>
              <a:defRPr b="1">
                <a:solidFill>
                  <a:srgbClr val="008080"/>
                </a:solidFill>
                <a:latin typeface="Arial" charset="0"/>
              </a:defRPr>
            </a:lvl4pPr>
            <a:lvl5pPr algn="l" rtl="0" eaLnBrk="0" fontAlgn="base" hangingPunct="0">
              <a:spcBef>
                <a:spcPct val="0"/>
              </a:spcBef>
              <a:spcAft>
                <a:spcPct val="0"/>
              </a:spcAft>
              <a:defRPr b="1">
                <a:solidFill>
                  <a:srgbClr val="008080"/>
                </a:solidFill>
                <a:latin typeface="Arial" charset="0"/>
              </a:defRPr>
            </a:lvl5pPr>
            <a:lvl6pPr marL="457200" algn="l" rtl="0" fontAlgn="base">
              <a:spcBef>
                <a:spcPct val="0"/>
              </a:spcBef>
              <a:spcAft>
                <a:spcPct val="0"/>
              </a:spcAft>
              <a:defRPr b="1">
                <a:solidFill>
                  <a:srgbClr val="008080"/>
                </a:solidFill>
                <a:latin typeface="Arial" charset="0"/>
              </a:defRPr>
            </a:lvl6pPr>
            <a:lvl7pPr marL="914400" algn="l" rtl="0" fontAlgn="base">
              <a:spcBef>
                <a:spcPct val="0"/>
              </a:spcBef>
              <a:spcAft>
                <a:spcPct val="0"/>
              </a:spcAft>
              <a:defRPr b="1">
                <a:solidFill>
                  <a:srgbClr val="008080"/>
                </a:solidFill>
                <a:latin typeface="Arial" charset="0"/>
              </a:defRPr>
            </a:lvl7pPr>
            <a:lvl8pPr marL="1371600" algn="l" rtl="0" fontAlgn="base">
              <a:spcBef>
                <a:spcPct val="0"/>
              </a:spcBef>
              <a:spcAft>
                <a:spcPct val="0"/>
              </a:spcAft>
              <a:defRPr b="1">
                <a:solidFill>
                  <a:srgbClr val="008080"/>
                </a:solidFill>
                <a:latin typeface="Arial" charset="0"/>
              </a:defRPr>
            </a:lvl8pPr>
            <a:lvl9pPr marL="1828800" algn="l" rtl="0" fontAlgn="base">
              <a:spcBef>
                <a:spcPct val="0"/>
              </a:spcBef>
              <a:spcAft>
                <a:spcPct val="0"/>
              </a:spcAft>
              <a:defRPr b="1">
                <a:solidFill>
                  <a:srgbClr val="008080"/>
                </a:solidFill>
                <a:latin typeface="Arial" charset="0"/>
              </a:defRPr>
            </a:lvl9pPr>
          </a:lstStyle>
          <a:p>
            <a:pPr marL="457200" indent="-457200" algn="ctr">
              <a:buFont typeface="Arial" panose="020B0604020202020204" pitchFamily="34" charset="0"/>
              <a:buChar char="•"/>
            </a:pPr>
            <a:r>
              <a:rPr lang="en-US" sz="2600" kern="0" dirty="0">
                <a:solidFill>
                  <a:schemeClr val="accent6">
                    <a:lumMod val="75000"/>
                  </a:schemeClr>
                </a:solidFill>
              </a:rPr>
              <a:t>The AU wind tunnel </a:t>
            </a:r>
            <a:r>
              <a:rPr lang="en-US" sz="2600" kern="0" dirty="0" smtClean="0">
                <a:solidFill>
                  <a:schemeClr val="accent6">
                    <a:lumMod val="75000"/>
                  </a:schemeClr>
                </a:solidFill>
              </a:rPr>
              <a:t>facility</a:t>
            </a:r>
            <a:endParaRPr lang="en-US" sz="2600" dirty="0">
              <a:solidFill>
                <a:schemeClr val="accent6">
                  <a:lumMod val="75000"/>
                </a:schemeClr>
              </a:solidFill>
              <a:ea typeface="SimSun" panose="02010600030101010101" pitchFamily="2" charset="-122"/>
            </a:endParaRPr>
          </a:p>
          <a:p>
            <a:pPr marL="342900" indent="-342900" algn="ctr">
              <a:buFont typeface="Wingdings" panose="05000000000000000000" pitchFamily="2" charset="2"/>
              <a:buChar char="Ø"/>
            </a:pPr>
            <a:r>
              <a:rPr lang="en-US" sz="2200" b="0" dirty="0">
                <a:solidFill>
                  <a:schemeClr val="tx1"/>
                </a:solidFill>
                <a:latin typeface="+mn-lt"/>
                <a:ea typeface="SimSun" panose="02010600030101010101" pitchFamily="2" charset="-122"/>
              </a:rPr>
              <a:t>The simulator consists of a 38m</a:t>
            </a:r>
            <a:r>
              <a:rPr lang="en-US" sz="2200" b="0" baseline="30000" dirty="0">
                <a:solidFill>
                  <a:schemeClr val="tx1"/>
                </a:solidFill>
                <a:latin typeface="+mn-lt"/>
                <a:ea typeface="SimSun" panose="02010600030101010101" pitchFamily="2" charset="-122"/>
              </a:rPr>
              <a:t>3</a:t>
            </a:r>
            <a:r>
              <a:rPr lang="en-US" sz="2200" b="0" dirty="0">
                <a:solidFill>
                  <a:schemeClr val="tx1"/>
                </a:solidFill>
                <a:latin typeface="+mn-lt"/>
                <a:ea typeface="SimSun" panose="02010600030101010101" pitchFamily="2" charset="-122"/>
              </a:rPr>
              <a:t> environmental (thermal-vacuum) chamber within which a re-circulating wind tunnel is housed </a:t>
            </a:r>
            <a:r>
              <a:rPr lang="en-US" sz="2000" kern="0" dirty="0">
                <a:solidFill>
                  <a:srgbClr val="9C1C26"/>
                </a:solidFill>
              </a:rPr>
              <a:t/>
            </a:r>
            <a:br>
              <a:rPr lang="en-US" sz="2000" kern="0" dirty="0">
                <a:solidFill>
                  <a:srgbClr val="9C1C26"/>
                </a:solidFill>
              </a:rPr>
            </a:br>
            <a:endParaRPr lang="en-US" sz="2000" kern="0" dirty="0">
              <a:solidFill>
                <a:srgbClr val="9C1C26"/>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320100"/>
            <a:ext cx="6307965" cy="2433824"/>
          </a:xfrm>
          <a:prstGeom prst="rect">
            <a:avLst/>
          </a:prstGeom>
        </p:spPr>
      </p:pic>
      <p:pic>
        <p:nvPicPr>
          <p:cNvPr id="9" name="Image 8" descr="Titre : ROADMAP illustration - Description : The figure is a composite showing a spacecraft, ExoMars Trace Gas Orbiter, overseeing a landscape of Mars, where one can see dust and clouds formations. At the bottom there is a small insert showing a picture taken during a lab experiment showing how dust particules are entrained by wind."/>
          <p:cNvPicPr/>
          <p:nvPr/>
        </p:nvPicPr>
        <p:blipFill>
          <a:blip r:embed="rId3">
            <a:extLst>
              <a:ext uri="{28A0092B-C50C-407E-A947-70E740481C1C}">
                <a14:useLocalDpi xmlns:a14="http://schemas.microsoft.com/office/drawing/2010/main" val="0"/>
              </a:ext>
            </a:extLst>
          </a:blip>
          <a:srcRect r="-58" b="-66"/>
          <a:stretch>
            <a:fillRect/>
          </a:stretch>
        </p:blipFill>
        <p:spPr bwMode="auto">
          <a:xfrm>
            <a:off x="2375755" y="4753924"/>
            <a:ext cx="4248473" cy="2016224"/>
          </a:xfrm>
          <a:prstGeom prst="rect">
            <a:avLst/>
          </a:prstGeom>
          <a:noFill/>
          <a:ln>
            <a:noFill/>
          </a:ln>
        </p:spPr>
      </p:pic>
    </p:spTree>
    <p:extLst>
      <p:ext uri="{BB962C8B-B14F-4D97-AF65-F5344CB8AC3E}">
        <p14:creationId xmlns:p14="http://schemas.microsoft.com/office/powerpoint/2010/main" val="1217600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620688"/>
            <a:ext cx="8876464" cy="3456384"/>
          </a:xfrm>
        </p:spPr>
        <p:txBody>
          <a:bodyPr>
            <a:normAutofit fontScale="90000"/>
          </a:bodyPr>
          <a:lstStyle/>
          <a:p>
            <a:r>
              <a:rPr lang="en-US" sz="2700" dirty="0" smtClean="0">
                <a:latin typeface="+mn-lt"/>
                <a:ea typeface="SimSun" panose="02010600030101010101" pitchFamily="2" charset="-122"/>
              </a:rPr>
              <a:t>   </a:t>
            </a:r>
            <a:br>
              <a:rPr lang="en-US" sz="2700" dirty="0" smtClean="0">
                <a:latin typeface="+mn-lt"/>
                <a:ea typeface="SimSun" panose="02010600030101010101" pitchFamily="2" charset="-122"/>
              </a:rPr>
            </a:br>
            <a:r>
              <a:rPr lang="en-US" sz="2700" dirty="0" smtClean="0">
                <a:latin typeface="+mn-lt"/>
                <a:ea typeface="SimSun" panose="02010600030101010101" pitchFamily="2" charset="-122"/>
              </a:rPr>
              <a:t>Digital </a:t>
            </a:r>
            <a:r>
              <a:rPr lang="en-US" sz="2700" dirty="0">
                <a:latin typeface="+mn-lt"/>
                <a:ea typeface="SimSun" panose="02010600030101010101" pitchFamily="2" charset="-122"/>
              </a:rPr>
              <a:t>microscopy and optical reflectance </a:t>
            </a:r>
            <a:r>
              <a:rPr lang="en-US" sz="2700" dirty="0">
                <a:solidFill>
                  <a:srgbClr val="C00000"/>
                </a:solidFill>
                <a:latin typeface="+mn-lt"/>
                <a:ea typeface="SimSun" panose="02010600030101010101" pitchFamily="2" charset="-122"/>
              </a:rPr>
              <a:t>for dust removal </a:t>
            </a:r>
            <a:r>
              <a:rPr lang="en-US" sz="2700" dirty="0" smtClean="0">
                <a:solidFill>
                  <a:srgbClr val="C00000"/>
                </a:solidFill>
                <a:latin typeface="+mn-lt"/>
                <a:ea typeface="SimSun" panose="02010600030101010101" pitchFamily="2" charset="-122"/>
              </a:rPr>
              <a:t>estimation</a:t>
            </a:r>
            <a:r>
              <a:rPr lang="en-US" sz="2700" b="1" dirty="0">
                <a:solidFill>
                  <a:srgbClr val="C00000"/>
                </a:solidFill>
                <a:latin typeface="+mn-lt"/>
                <a:ea typeface="SimSun" panose="02010600030101010101" pitchFamily="2" charset="-122"/>
              </a:rPr>
              <a:t/>
            </a:r>
            <a:br>
              <a:rPr lang="en-US" sz="2700" b="1" dirty="0">
                <a:solidFill>
                  <a:srgbClr val="C00000"/>
                </a:solidFill>
                <a:latin typeface="+mn-lt"/>
                <a:ea typeface="SimSun" panose="02010600030101010101" pitchFamily="2" charset="-122"/>
              </a:rPr>
            </a:br>
            <a:r>
              <a:rPr lang="en-US" sz="2700" b="1" dirty="0" smtClean="0">
                <a:solidFill>
                  <a:srgbClr val="C00000"/>
                </a:solidFill>
                <a:latin typeface="+mn-lt"/>
                <a:ea typeface="SimSun" panose="02010600030101010101" pitchFamily="2" charset="-122"/>
              </a:rPr>
              <a:t/>
            </a:r>
            <a:br>
              <a:rPr lang="en-US" sz="2700" b="1" dirty="0" smtClean="0">
                <a:solidFill>
                  <a:srgbClr val="C00000"/>
                </a:solidFill>
                <a:latin typeface="+mn-lt"/>
                <a:ea typeface="SimSun" panose="02010600030101010101" pitchFamily="2" charset="-122"/>
              </a:rPr>
            </a:br>
            <a:r>
              <a:rPr lang="en-US" sz="2700" dirty="0">
                <a:solidFill>
                  <a:srgbClr val="C00000"/>
                </a:solidFill>
                <a:ea typeface="Calibri" panose="020F0502020204030204" pitchFamily="34" charset="0"/>
              </a:rPr>
              <a:t>Quantifying dust removal</a:t>
            </a:r>
            <a:r>
              <a:rPr lang="en-US" sz="2700" dirty="0">
                <a:ea typeface="Calibri" panose="020F0502020204030204" pitchFamily="34" charset="0"/>
              </a:rPr>
              <a:t>: By measuring the optical coverage (pixel intensity) by using  webcam, dust removal has been quantified (…by determining some </a:t>
            </a:r>
            <a:r>
              <a:rPr lang="en-US" sz="2700" dirty="0" smtClean="0">
                <a:ea typeface="Calibri" panose="020F0502020204030204" pitchFamily="34" charset="0"/>
              </a:rPr>
              <a:t>parameters from the optical measurement…)</a:t>
            </a:r>
            <a:r>
              <a:rPr lang="en-US" sz="2700" b="1" dirty="0">
                <a:solidFill>
                  <a:srgbClr val="C00000"/>
                </a:solidFill>
                <a:latin typeface="+mn-lt"/>
                <a:ea typeface="SimSun" panose="02010600030101010101" pitchFamily="2" charset="-122"/>
              </a:rPr>
              <a:t/>
            </a:r>
            <a:br>
              <a:rPr lang="en-US" sz="2700" b="1" dirty="0">
                <a:solidFill>
                  <a:srgbClr val="C00000"/>
                </a:solidFill>
                <a:latin typeface="+mn-lt"/>
                <a:ea typeface="SimSun" panose="02010600030101010101" pitchFamily="2" charset="-122"/>
              </a:rPr>
            </a:br>
            <a:r>
              <a:rPr lang="en-US" sz="2700" b="1" dirty="0" smtClean="0">
                <a:solidFill>
                  <a:srgbClr val="C00000"/>
                </a:solidFill>
                <a:latin typeface="+mn-lt"/>
                <a:ea typeface="SimSun" panose="02010600030101010101" pitchFamily="2" charset="-122"/>
              </a:rPr>
              <a:t/>
            </a:r>
            <a:br>
              <a:rPr lang="en-US" sz="2700" b="1" dirty="0" smtClean="0">
                <a:solidFill>
                  <a:srgbClr val="C00000"/>
                </a:solidFill>
                <a:latin typeface="+mn-lt"/>
                <a:ea typeface="SimSun" panose="02010600030101010101" pitchFamily="2" charset="-122"/>
              </a:rPr>
            </a:br>
            <a:r>
              <a:rPr lang="en-US" sz="2700" dirty="0" smtClean="0">
                <a:latin typeface="+mn-lt"/>
                <a:ea typeface="SimSun" panose="02010600030101010101" pitchFamily="2" charset="-122"/>
              </a:rPr>
              <a:t>Laser </a:t>
            </a:r>
            <a:r>
              <a:rPr lang="en-US" sz="2700" dirty="0">
                <a:latin typeface="+mn-lt"/>
                <a:ea typeface="SimSun" panose="02010600030101010101" pitchFamily="2" charset="-122"/>
              </a:rPr>
              <a:t>Doppler Velocimetry and optical opacity measurement </a:t>
            </a:r>
            <a:r>
              <a:rPr lang="en-US" sz="2700" dirty="0">
                <a:solidFill>
                  <a:srgbClr val="C00000"/>
                </a:solidFill>
                <a:latin typeface="+mn-lt"/>
                <a:ea typeface="SimSun" panose="02010600030101010101" pitchFamily="2" charset="-122"/>
              </a:rPr>
              <a:t>for determining the concentration of dust </a:t>
            </a:r>
            <a:r>
              <a:rPr lang="en-US" sz="2700" dirty="0" smtClean="0">
                <a:solidFill>
                  <a:srgbClr val="C00000"/>
                </a:solidFill>
                <a:latin typeface="+mn-lt"/>
                <a:ea typeface="SimSun" panose="02010600030101010101" pitchFamily="2" charset="-122"/>
              </a:rPr>
              <a:t>particles</a:t>
            </a:r>
            <a:br>
              <a:rPr lang="en-US" sz="2700" dirty="0" smtClean="0">
                <a:solidFill>
                  <a:srgbClr val="C00000"/>
                </a:solidFill>
                <a:latin typeface="+mn-lt"/>
                <a:ea typeface="SimSun" panose="02010600030101010101" pitchFamily="2" charset="-122"/>
              </a:rPr>
            </a:br>
            <a:r>
              <a:rPr lang="en-US" sz="2700" dirty="0">
                <a:solidFill>
                  <a:srgbClr val="C00000"/>
                </a:solidFill>
                <a:latin typeface="+mn-lt"/>
                <a:ea typeface="SimSun" panose="02010600030101010101" pitchFamily="2" charset="-122"/>
              </a:rPr>
              <a:t/>
            </a:r>
            <a:br>
              <a:rPr lang="en-US" sz="2700" dirty="0">
                <a:solidFill>
                  <a:srgbClr val="C00000"/>
                </a:solidFill>
                <a:latin typeface="+mn-lt"/>
                <a:ea typeface="SimSun" panose="02010600030101010101" pitchFamily="2" charset="-122"/>
              </a:rPr>
            </a:br>
            <a:r>
              <a:rPr lang="en-US" sz="2400" dirty="0">
                <a:ea typeface="Calibri" panose="020F0502020204030204" pitchFamily="34" charset="0"/>
              </a:rPr>
              <a:t/>
            </a:r>
            <a:br>
              <a:rPr lang="en-US" sz="2400" dirty="0">
                <a:ea typeface="Calibri" panose="020F0502020204030204" pitchFamily="34" charset="0"/>
              </a:rPr>
            </a:br>
            <a:r>
              <a:rPr lang="en-US" sz="2400" b="1" dirty="0" smtClean="0">
                <a:solidFill>
                  <a:srgbClr val="C00000"/>
                </a:solidFill>
                <a:latin typeface="+mn-lt"/>
                <a:ea typeface="SimSun" panose="02010600030101010101" pitchFamily="2" charset="-122"/>
              </a:rPr>
              <a:t/>
            </a:r>
            <a:br>
              <a:rPr lang="en-US" sz="2400" b="1" dirty="0" smtClean="0">
                <a:solidFill>
                  <a:srgbClr val="C00000"/>
                </a:solidFill>
                <a:latin typeface="+mn-lt"/>
                <a:ea typeface="SimSun" panose="02010600030101010101" pitchFamily="2" charset="-122"/>
              </a:rPr>
            </a:br>
            <a:r>
              <a:rPr lang="en-US" sz="2400" dirty="0" smtClean="0">
                <a:latin typeface="Times New Roman" panose="02020603050405020304" pitchFamily="18" charset="0"/>
                <a:ea typeface="SimSun" panose="02010600030101010101" pitchFamily="2" charset="-122"/>
              </a:rPr>
              <a:t/>
            </a:r>
            <a:br>
              <a:rPr lang="en-US" sz="2400" dirty="0" smtClean="0">
                <a:latin typeface="Times New Roman" panose="02020603050405020304" pitchFamily="18" charset="0"/>
                <a:ea typeface="SimSun" panose="02010600030101010101" pitchFamily="2" charset="-122"/>
              </a:rPr>
            </a:br>
            <a:r>
              <a:rPr lang="en-US" sz="2400" dirty="0">
                <a:latin typeface="Times New Roman" panose="02020603050405020304" pitchFamily="18" charset="0"/>
                <a:ea typeface="SimSun" panose="02010600030101010101" pitchFamily="2" charset="-122"/>
              </a:rPr>
              <a:t/>
            </a:r>
            <a:br>
              <a:rPr lang="en-US" sz="2400" dirty="0">
                <a:latin typeface="Times New Roman" panose="02020603050405020304" pitchFamily="18" charset="0"/>
                <a:ea typeface="SimSun" panose="02010600030101010101" pitchFamily="2" charset="-122"/>
              </a:rPr>
            </a:br>
            <a:r>
              <a:rPr lang="en-US" sz="2400" dirty="0">
                <a:latin typeface="Times New Roman" panose="02020603050405020304" pitchFamily="18" charset="0"/>
                <a:ea typeface="SimSun" panose="02010600030101010101" pitchFamily="2" charset="-122"/>
              </a:rPr>
              <a:t/>
            </a:r>
            <a:br>
              <a:rPr lang="en-US" sz="2400" dirty="0">
                <a:latin typeface="Times New Roman" panose="02020603050405020304" pitchFamily="18" charset="0"/>
                <a:ea typeface="SimSun" panose="02010600030101010101" pitchFamily="2" charset="-122"/>
              </a:rPr>
            </a:br>
            <a:r>
              <a:rPr lang="en-US" sz="2400" dirty="0">
                <a:latin typeface="Times New Roman" panose="02020603050405020304" pitchFamily="18" charset="0"/>
                <a:ea typeface="SimSun" panose="02010600030101010101" pitchFamily="2" charset="-122"/>
              </a:rPr>
              <a:t/>
            </a:r>
            <a:br>
              <a:rPr lang="en-US" sz="2400" dirty="0">
                <a:latin typeface="Times New Roman" panose="02020603050405020304" pitchFamily="18" charset="0"/>
                <a:ea typeface="SimSun" panose="02010600030101010101" pitchFamily="2" charset="-122"/>
              </a:rPr>
            </a:br>
            <a:r>
              <a:rPr lang="en-US" sz="2400" dirty="0">
                <a:latin typeface="Times New Roman" panose="02020603050405020304" pitchFamily="18" charset="0"/>
                <a:ea typeface="SimSun" panose="02010600030101010101" pitchFamily="2" charset="-122"/>
              </a:rPr>
              <a:t/>
            </a:r>
            <a:br>
              <a:rPr lang="en-US" sz="2400" dirty="0">
                <a:latin typeface="Times New Roman" panose="02020603050405020304" pitchFamily="18" charset="0"/>
                <a:ea typeface="SimSun" panose="02010600030101010101" pitchFamily="2" charset="-122"/>
              </a:rPr>
            </a:br>
            <a:r>
              <a:rPr lang="en-US" sz="2400" dirty="0">
                <a:latin typeface="Times New Roman" panose="02020603050405020304" pitchFamily="18" charset="0"/>
                <a:ea typeface="SimSun" panose="02010600030101010101" pitchFamily="2" charset="-122"/>
              </a:rPr>
              <a:t/>
            </a:r>
            <a:br>
              <a:rPr lang="en-US" sz="2400" dirty="0">
                <a:latin typeface="Times New Roman" panose="02020603050405020304" pitchFamily="18" charset="0"/>
                <a:ea typeface="SimSun" panose="02010600030101010101" pitchFamily="2" charset="-122"/>
              </a:rPr>
            </a:br>
            <a:r>
              <a:rPr lang="en-US" sz="2400" dirty="0">
                <a:latin typeface="Times New Roman" panose="02020603050405020304" pitchFamily="18" charset="0"/>
                <a:ea typeface="SimSun" panose="02010600030101010101" pitchFamily="2" charset="-122"/>
              </a:rPr>
              <a:t/>
            </a:r>
            <a:br>
              <a:rPr lang="en-US" sz="2400" dirty="0">
                <a:latin typeface="Times New Roman" panose="02020603050405020304" pitchFamily="18" charset="0"/>
                <a:ea typeface="SimSun" panose="02010600030101010101" pitchFamily="2" charset="-122"/>
              </a:rPr>
            </a:br>
            <a:r>
              <a:rPr lang="en-US" sz="2000" dirty="0">
                <a:solidFill>
                  <a:srgbClr val="9C1C26"/>
                </a:solidFill>
                <a:latin typeface="+mj-lt"/>
              </a:rPr>
              <a:t/>
            </a:r>
            <a:br>
              <a:rPr lang="en-US" sz="2000" dirty="0">
                <a:solidFill>
                  <a:srgbClr val="9C1C26"/>
                </a:solidFill>
                <a:latin typeface="+mj-lt"/>
              </a:rPr>
            </a:br>
            <a:r>
              <a:rPr lang="en-US" sz="2000" dirty="0">
                <a:solidFill>
                  <a:srgbClr val="9C1C26"/>
                </a:solidFill>
                <a:latin typeface="+mj-lt"/>
              </a:rPr>
              <a:t/>
            </a:r>
            <a:br>
              <a:rPr lang="en-US" sz="2000" dirty="0">
                <a:solidFill>
                  <a:srgbClr val="9C1C26"/>
                </a:solidFill>
                <a:latin typeface="+mj-lt"/>
              </a:rPr>
            </a:br>
            <a:r>
              <a:rPr lang="en-US" sz="2000" dirty="0">
                <a:solidFill>
                  <a:srgbClr val="9C1C26"/>
                </a:solidFill>
                <a:latin typeface="+mj-lt"/>
              </a:rPr>
              <a:t/>
            </a:r>
            <a:br>
              <a:rPr lang="en-US" sz="2000" dirty="0">
                <a:solidFill>
                  <a:srgbClr val="9C1C26"/>
                </a:solidFill>
                <a:latin typeface="+mj-lt"/>
              </a:rPr>
            </a:br>
            <a:endParaRPr lang="en-US" sz="2000" dirty="0">
              <a:solidFill>
                <a:srgbClr val="9C1C26"/>
              </a:solidFill>
              <a:latin typeface="+mj-lt"/>
            </a:endParaRPr>
          </a:p>
        </p:txBody>
      </p:sp>
      <p:pic>
        <p:nvPicPr>
          <p:cNvPr id="7" name="Picture 6"/>
          <p:cNvPicPr>
            <a:picLocks noChangeAspect="1"/>
          </p:cNvPicPr>
          <p:nvPr/>
        </p:nvPicPr>
        <p:blipFill>
          <a:blip r:embed="rId2"/>
          <a:stretch>
            <a:fillRect/>
          </a:stretch>
        </p:blipFill>
        <p:spPr>
          <a:xfrm>
            <a:off x="2853548" y="4869160"/>
            <a:ext cx="3384376" cy="1123718"/>
          </a:xfrm>
          <a:prstGeom prst="rect">
            <a:avLst/>
          </a:prstGeom>
        </p:spPr>
      </p:pic>
      <p:sp>
        <p:nvSpPr>
          <p:cNvPr id="8" name="Title 1"/>
          <p:cNvSpPr txBox="1">
            <a:spLocks/>
          </p:cNvSpPr>
          <p:nvPr/>
        </p:nvSpPr>
        <p:spPr>
          <a:xfrm>
            <a:off x="966190" y="6093296"/>
            <a:ext cx="7303108" cy="457232"/>
          </a:xfrm>
          <a:prstGeom prst="rect">
            <a:avLst/>
          </a:prstGeom>
        </p:spPr>
        <p:txBody>
          <a:bodyPr/>
          <a:lstStyle>
            <a:lvl1pPr algn="l" rtl="0" eaLnBrk="0" fontAlgn="base" hangingPunct="0">
              <a:spcBef>
                <a:spcPct val="0"/>
              </a:spcBef>
              <a:spcAft>
                <a:spcPct val="0"/>
              </a:spcAft>
              <a:defRPr b="1">
                <a:solidFill>
                  <a:srgbClr val="008080"/>
                </a:solidFill>
                <a:latin typeface="+mj-lt"/>
                <a:ea typeface="+mj-ea"/>
                <a:cs typeface="+mj-cs"/>
              </a:defRPr>
            </a:lvl1pPr>
            <a:lvl2pPr algn="l" rtl="0" eaLnBrk="0" fontAlgn="base" hangingPunct="0">
              <a:spcBef>
                <a:spcPct val="0"/>
              </a:spcBef>
              <a:spcAft>
                <a:spcPct val="0"/>
              </a:spcAft>
              <a:defRPr b="1">
                <a:solidFill>
                  <a:srgbClr val="008080"/>
                </a:solidFill>
                <a:latin typeface="Arial" charset="0"/>
              </a:defRPr>
            </a:lvl2pPr>
            <a:lvl3pPr algn="l" rtl="0" eaLnBrk="0" fontAlgn="base" hangingPunct="0">
              <a:spcBef>
                <a:spcPct val="0"/>
              </a:spcBef>
              <a:spcAft>
                <a:spcPct val="0"/>
              </a:spcAft>
              <a:defRPr b="1">
                <a:solidFill>
                  <a:srgbClr val="008080"/>
                </a:solidFill>
                <a:latin typeface="Arial" charset="0"/>
              </a:defRPr>
            </a:lvl3pPr>
            <a:lvl4pPr algn="l" rtl="0" eaLnBrk="0" fontAlgn="base" hangingPunct="0">
              <a:spcBef>
                <a:spcPct val="0"/>
              </a:spcBef>
              <a:spcAft>
                <a:spcPct val="0"/>
              </a:spcAft>
              <a:defRPr b="1">
                <a:solidFill>
                  <a:srgbClr val="008080"/>
                </a:solidFill>
                <a:latin typeface="Arial" charset="0"/>
              </a:defRPr>
            </a:lvl4pPr>
            <a:lvl5pPr algn="l" rtl="0" eaLnBrk="0" fontAlgn="base" hangingPunct="0">
              <a:spcBef>
                <a:spcPct val="0"/>
              </a:spcBef>
              <a:spcAft>
                <a:spcPct val="0"/>
              </a:spcAft>
              <a:defRPr b="1">
                <a:solidFill>
                  <a:srgbClr val="008080"/>
                </a:solidFill>
                <a:latin typeface="Arial" charset="0"/>
              </a:defRPr>
            </a:lvl5pPr>
            <a:lvl6pPr marL="457200" algn="l" rtl="0" fontAlgn="base">
              <a:spcBef>
                <a:spcPct val="0"/>
              </a:spcBef>
              <a:spcAft>
                <a:spcPct val="0"/>
              </a:spcAft>
              <a:defRPr b="1">
                <a:solidFill>
                  <a:srgbClr val="008080"/>
                </a:solidFill>
                <a:latin typeface="Arial" charset="0"/>
              </a:defRPr>
            </a:lvl6pPr>
            <a:lvl7pPr marL="914400" algn="l" rtl="0" fontAlgn="base">
              <a:spcBef>
                <a:spcPct val="0"/>
              </a:spcBef>
              <a:spcAft>
                <a:spcPct val="0"/>
              </a:spcAft>
              <a:defRPr b="1">
                <a:solidFill>
                  <a:srgbClr val="008080"/>
                </a:solidFill>
                <a:latin typeface="Arial" charset="0"/>
              </a:defRPr>
            </a:lvl7pPr>
            <a:lvl8pPr marL="1371600" algn="l" rtl="0" fontAlgn="base">
              <a:spcBef>
                <a:spcPct val="0"/>
              </a:spcBef>
              <a:spcAft>
                <a:spcPct val="0"/>
              </a:spcAft>
              <a:defRPr b="1">
                <a:solidFill>
                  <a:srgbClr val="008080"/>
                </a:solidFill>
                <a:latin typeface="Arial" charset="0"/>
              </a:defRPr>
            </a:lvl8pPr>
            <a:lvl9pPr marL="1828800" algn="l" rtl="0" fontAlgn="base">
              <a:spcBef>
                <a:spcPct val="0"/>
              </a:spcBef>
              <a:spcAft>
                <a:spcPct val="0"/>
              </a:spcAft>
              <a:defRPr b="1">
                <a:solidFill>
                  <a:srgbClr val="008080"/>
                </a:solidFill>
                <a:latin typeface="Arial" charset="0"/>
              </a:defRPr>
            </a:lvl9pPr>
          </a:lstStyle>
          <a:p>
            <a:pPr algn="ctr"/>
            <a:r>
              <a:rPr lang="en-US" dirty="0">
                <a:solidFill>
                  <a:schemeClr val="tx1"/>
                </a:solidFill>
                <a:latin typeface="Times New Roman" panose="02020603050405020304" pitchFamily="18" charset="0"/>
                <a:ea typeface="SimSun" panose="02010600030101010101" pitchFamily="2" charset="-122"/>
              </a:rPr>
              <a:t>(</a:t>
            </a:r>
            <a:r>
              <a:rPr lang="en-US" sz="1600" dirty="0">
                <a:solidFill>
                  <a:schemeClr val="tx1"/>
                </a:solidFill>
                <a:latin typeface="+mn-lt"/>
                <a:ea typeface="SimSun" panose="02010600030101010101" pitchFamily="2" charset="-122"/>
              </a:rPr>
              <a:t>Martian dust analogues from left to right: </a:t>
            </a:r>
            <a:r>
              <a:rPr lang="en-US" sz="1600" dirty="0" smtClean="0">
                <a:solidFill>
                  <a:schemeClr val="accent6">
                    <a:lumMod val="75000"/>
                  </a:schemeClr>
                </a:solidFill>
                <a:latin typeface="+mn-lt"/>
                <a:ea typeface="SimSun" panose="02010600030101010101" pitchFamily="2" charset="-122"/>
              </a:rPr>
              <a:t>JSC-1</a:t>
            </a:r>
            <a:r>
              <a:rPr lang="en-US" sz="1600" dirty="0" smtClean="0">
                <a:solidFill>
                  <a:schemeClr val="tx1"/>
                </a:solidFill>
                <a:latin typeface="+mn-lt"/>
                <a:ea typeface="SimSun" panose="02010600030101010101" pitchFamily="2" charset="-122"/>
              </a:rPr>
              <a:t>,</a:t>
            </a:r>
            <a:r>
              <a:rPr lang="en-US" sz="1600" dirty="0" smtClean="0">
                <a:latin typeface="+mn-lt"/>
                <a:ea typeface="SimSun" panose="02010600030101010101" pitchFamily="2" charset="-122"/>
              </a:rPr>
              <a:t> </a:t>
            </a:r>
            <a:r>
              <a:rPr lang="en-US" sz="1600" dirty="0" smtClean="0">
                <a:solidFill>
                  <a:schemeClr val="accent6">
                    <a:lumMod val="75000"/>
                  </a:schemeClr>
                </a:solidFill>
                <a:latin typeface="+mn-lt"/>
                <a:ea typeface="SimSun" panose="02010600030101010101" pitchFamily="2" charset="-122"/>
              </a:rPr>
              <a:t>MMS-2</a:t>
            </a:r>
            <a:r>
              <a:rPr lang="en-US" sz="1600" dirty="0" smtClean="0">
                <a:latin typeface="+mn-lt"/>
                <a:ea typeface="SimSun" panose="02010600030101010101" pitchFamily="2" charset="-122"/>
              </a:rPr>
              <a:t> </a:t>
            </a:r>
            <a:r>
              <a:rPr lang="en-US" sz="1600" dirty="0">
                <a:solidFill>
                  <a:schemeClr val="tx1"/>
                </a:solidFill>
                <a:latin typeface="+mn-lt"/>
                <a:ea typeface="SimSun" panose="02010600030101010101" pitchFamily="2" charset="-122"/>
              </a:rPr>
              <a:t>and</a:t>
            </a:r>
            <a:r>
              <a:rPr lang="en-US" sz="1600" dirty="0">
                <a:latin typeface="+mn-lt"/>
                <a:ea typeface="SimSun" panose="02010600030101010101" pitchFamily="2" charset="-122"/>
              </a:rPr>
              <a:t> </a:t>
            </a:r>
            <a:r>
              <a:rPr lang="en-US" sz="1600" dirty="0">
                <a:solidFill>
                  <a:schemeClr val="accent6">
                    <a:lumMod val="75000"/>
                  </a:schemeClr>
                </a:solidFill>
                <a:latin typeface="+mn-lt"/>
                <a:ea typeface="SimSun" panose="02010600030101010101" pitchFamily="2" charset="-122"/>
              </a:rPr>
              <a:t>MGS-1</a:t>
            </a:r>
            <a:r>
              <a:rPr lang="en-US" sz="1600" dirty="0">
                <a:solidFill>
                  <a:schemeClr val="tx1"/>
                </a:solidFill>
                <a:latin typeface="+mn-lt"/>
                <a:ea typeface="SimSun" panose="02010600030101010101" pitchFamily="2" charset="-122"/>
              </a:rPr>
              <a:t>)</a:t>
            </a:r>
            <a:r>
              <a:rPr lang="en-US" sz="1600" kern="0" dirty="0">
                <a:solidFill>
                  <a:schemeClr val="tx1"/>
                </a:solidFill>
                <a:latin typeface="+mn-lt"/>
                <a:ea typeface="SimSun" panose="02010600030101010101" pitchFamily="2" charset="-122"/>
              </a:rPr>
              <a:t/>
            </a:r>
            <a:br>
              <a:rPr lang="en-US" sz="1600" kern="0" dirty="0">
                <a:solidFill>
                  <a:schemeClr val="tx1"/>
                </a:solidFill>
                <a:latin typeface="+mn-lt"/>
                <a:ea typeface="SimSun" panose="02010600030101010101" pitchFamily="2" charset="-122"/>
              </a:rPr>
            </a:br>
            <a:r>
              <a:rPr lang="en-US" sz="1600" kern="0" dirty="0">
                <a:latin typeface="+mn-lt"/>
                <a:ea typeface="SimSun" panose="02010600030101010101" pitchFamily="2" charset="-122"/>
              </a:rPr>
              <a:t/>
            </a:r>
            <a:br>
              <a:rPr lang="en-US" sz="1600" kern="0" dirty="0">
                <a:latin typeface="+mn-lt"/>
                <a:ea typeface="SimSun" panose="02010600030101010101" pitchFamily="2" charset="-122"/>
              </a:rPr>
            </a:br>
            <a:r>
              <a:rPr lang="en-US" sz="2400" kern="0" dirty="0">
                <a:latin typeface="Times New Roman" panose="02020603050405020304" pitchFamily="18" charset="0"/>
                <a:ea typeface="SimSun" panose="02010600030101010101" pitchFamily="2" charset="-122"/>
              </a:rPr>
              <a:t/>
            </a:r>
            <a:br>
              <a:rPr lang="en-US" sz="2400" kern="0" dirty="0">
                <a:latin typeface="Times New Roman" panose="02020603050405020304" pitchFamily="18" charset="0"/>
                <a:ea typeface="SimSun" panose="02010600030101010101" pitchFamily="2" charset="-122"/>
              </a:rPr>
            </a:br>
            <a:r>
              <a:rPr lang="en-US" sz="2400" kern="0" dirty="0">
                <a:latin typeface="Times New Roman" panose="02020603050405020304" pitchFamily="18" charset="0"/>
                <a:ea typeface="SimSun" panose="02010600030101010101" pitchFamily="2" charset="-122"/>
              </a:rPr>
              <a:t/>
            </a:r>
            <a:br>
              <a:rPr lang="en-US" sz="2400" kern="0" dirty="0">
                <a:latin typeface="Times New Roman" panose="02020603050405020304" pitchFamily="18" charset="0"/>
                <a:ea typeface="SimSun" panose="02010600030101010101" pitchFamily="2" charset="-122"/>
              </a:rPr>
            </a:br>
            <a:r>
              <a:rPr lang="en-US" sz="2400" kern="0" dirty="0">
                <a:latin typeface="Times New Roman" panose="02020603050405020304" pitchFamily="18" charset="0"/>
                <a:ea typeface="SimSun" panose="02010600030101010101" pitchFamily="2" charset="-122"/>
              </a:rPr>
              <a:t/>
            </a:r>
            <a:br>
              <a:rPr lang="en-US" sz="2400" kern="0" dirty="0">
                <a:latin typeface="Times New Roman" panose="02020603050405020304" pitchFamily="18" charset="0"/>
                <a:ea typeface="SimSun" panose="02010600030101010101" pitchFamily="2" charset="-122"/>
              </a:rPr>
            </a:br>
            <a:r>
              <a:rPr lang="en-US" sz="2400" kern="0" dirty="0">
                <a:latin typeface="Times New Roman" panose="02020603050405020304" pitchFamily="18" charset="0"/>
                <a:ea typeface="SimSun" panose="02010600030101010101" pitchFamily="2" charset="-122"/>
              </a:rPr>
              <a:t/>
            </a:r>
            <a:br>
              <a:rPr lang="en-US" sz="2400" kern="0" dirty="0">
                <a:latin typeface="Times New Roman" panose="02020603050405020304" pitchFamily="18" charset="0"/>
                <a:ea typeface="SimSun" panose="02010600030101010101" pitchFamily="2" charset="-122"/>
              </a:rPr>
            </a:br>
            <a:r>
              <a:rPr lang="en-US" sz="2400" kern="0" dirty="0">
                <a:latin typeface="Times New Roman" panose="02020603050405020304" pitchFamily="18" charset="0"/>
                <a:ea typeface="SimSun" panose="02010600030101010101" pitchFamily="2" charset="-122"/>
              </a:rPr>
              <a:t/>
            </a:r>
            <a:br>
              <a:rPr lang="en-US" sz="2400" kern="0" dirty="0">
                <a:latin typeface="Times New Roman" panose="02020603050405020304" pitchFamily="18" charset="0"/>
                <a:ea typeface="SimSun" panose="02010600030101010101" pitchFamily="2" charset="-122"/>
              </a:rPr>
            </a:br>
            <a:r>
              <a:rPr lang="en-US" sz="2000" kern="0" dirty="0">
                <a:solidFill>
                  <a:srgbClr val="9C1C26"/>
                </a:solidFill>
              </a:rPr>
              <a:t/>
            </a:r>
            <a:br>
              <a:rPr lang="en-US" sz="2000" kern="0" dirty="0">
                <a:solidFill>
                  <a:srgbClr val="9C1C26"/>
                </a:solidFill>
              </a:rPr>
            </a:br>
            <a:r>
              <a:rPr lang="en-US" sz="2000" kern="0" dirty="0">
                <a:solidFill>
                  <a:srgbClr val="9C1C26"/>
                </a:solidFill>
              </a:rPr>
              <a:t/>
            </a:r>
            <a:br>
              <a:rPr lang="en-US" sz="2000" kern="0" dirty="0">
                <a:solidFill>
                  <a:srgbClr val="9C1C26"/>
                </a:solidFill>
              </a:rPr>
            </a:br>
            <a:r>
              <a:rPr lang="en-US" sz="2000" kern="0" dirty="0">
                <a:solidFill>
                  <a:srgbClr val="9C1C26"/>
                </a:solidFill>
              </a:rPr>
              <a:t/>
            </a:r>
            <a:br>
              <a:rPr lang="en-US" sz="2000" kern="0" dirty="0">
                <a:solidFill>
                  <a:srgbClr val="9C1C26"/>
                </a:solidFill>
              </a:rPr>
            </a:br>
            <a:endParaRPr lang="en-US" sz="2000" kern="0" dirty="0">
              <a:solidFill>
                <a:srgbClr val="9C1C26"/>
              </a:solidFill>
            </a:endParaRPr>
          </a:p>
        </p:txBody>
      </p:sp>
      <p:sp>
        <p:nvSpPr>
          <p:cNvPr id="10" name="Title 1"/>
          <p:cNvSpPr txBox="1">
            <a:spLocks/>
          </p:cNvSpPr>
          <p:nvPr/>
        </p:nvSpPr>
        <p:spPr>
          <a:xfrm>
            <a:off x="323528" y="4185056"/>
            <a:ext cx="8732448" cy="628648"/>
          </a:xfrm>
          <a:prstGeom prst="rect">
            <a:avLst/>
          </a:prstGeom>
        </p:spPr>
        <p:txBody>
          <a:bodyPr/>
          <a:lstStyle>
            <a:lvl1pPr algn="l" rtl="0" eaLnBrk="0" fontAlgn="base" hangingPunct="0">
              <a:spcBef>
                <a:spcPct val="0"/>
              </a:spcBef>
              <a:spcAft>
                <a:spcPct val="0"/>
              </a:spcAft>
              <a:defRPr b="1">
                <a:solidFill>
                  <a:srgbClr val="008080"/>
                </a:solidFill>
                <a:latin typeface="+mj-lt"/>
                <a:ea typeface="+mj-ea"/>
                <a:cs typeface="+mj-cs"/>
              </a:defRPr>
            </a:lvl1pPr>
            <a:lvl2pPr algn="l" rtl="0" eaLnBrk="0" fontAlgn="base" hangingPunct="0">
              <a:spcBef>
                <a:spcPct val="0"/>
              </a:spcBef>
              <a:spcAft>
                <a:spcPct val="0"/>
              </a:spcAft>
              <a:defRPr b="1">
                <a:solidFill>
                  <a:srgbClr val="008080"/>
                </a:solidFill>
                <a:latin typeface="Arial" charset="0"/>
              </a:defRPr>
            </a:lvl2pPr>
            <a:lvl3pPr algn="l" rtl="0" eaLnBrk="0" fontAlgn="base" hangingPunct="0">
              <a:spcBef>
                <a:spcPct val="0"/>
              </a:spcBef>
              <a:spcAft>
                <a:spcPct val="0"/>
              </a:spcAft>
              <a:defRPr b="1">
                <a:solidFill>
                  <a:srgbClr val="008080"/>
                </a:solidFill>
                <a:latin typeface="Arial" charset="0"/>
              </a:defRPr>
            </a:lvl3pPr>
            <a:lvl4pPr algn="l" rtl="0" eaLnBrk="0" fontAlgn="base" hangingPunct="0">
              <a:spcBef>
                <a:spcPct val="0"/>
              </a:spcBef>
              <a:spcAft>
                <a:spcPct val="0"/>
              </a:spcAft>
              <a:defRPr b="1">
                <a:solidFill>
                  <a:srgbClr val="008080"/>
                </a:solidFill>
                <a:latin typeface="Arial" charset="0"/>
              </a:defRPr>
            </a:lvl4pPr>
            <a:lvl5pPr algn="l" rtl="0" eaLnBrk="0" fontAlgn="base" hangingPunct="0">
              <a:spcBef>
                <a:spcPct val="0"/>
              </a:spcBef>
              <a:spcAft>
                <a:spcPct val="0"/>
              </a:spcAft>
              <a:defRPr b="1">
                <a:solidFill>
                  <a:srgbClr val="008080"/>
                </a:solidFill>
                <a:latin typeface="Arial" charset="0"/>
              </a:defRPr>
            </a:lvl5pPr>
            <a:lvl6pPr marL="457200" algn="l" rtl="0" fontAlgn="base">
              <a:spcBef>
                <a:spcPct val="0"/>
              </a:spcBef>
              <a:spcAft>
                <a:spcPct val="0"/>
              </a:spcAft>
              <a:defRPr b="1">
                <a:solidFill>
                  <a:srgbClr val="008080"/>
                </a:solidFill>
                <a:latin typeface="Arial" charset="0"/>
              </a:defRPr>
            </a:lvl6pPr>
            <a:lvl7pPr marL="914400" algn="l" rtl="0" fontAlgn="base">
              <a:spcBef>
                <a:spcPct val="0"/>
              </a:spcBef>
              <a:spcAft>
                <a:spcPct val="0"/>
              </a:spcAft>
              <a:defRPr b="1">
                <a:solidFill>
                  <a:srgbClr val="008080"/>
                </a:solidFill>
                <a:latin typeface="Arial" charset="0"/>
              </a:defRPr>
            </a:lvl7pPr>
            <a:lvl8pPr marL="1371600" algn="l" rtl="0" fontAlgn="base">
              <a:spcBef>
                <a:spcPct val="0"/>
              </a:spcBef>
              <a:spcAft>
                <a:spcPct val="0"/>
              </a:spcAft>
              <a:defRPr b="1">
                <a:solidFill>
                  <a:srgbClr val="008080"/>
                </a:solidFill>
                <a:latin typeface="Arial" charset="0"/>
              </a:defRPr>
            </a:lvl8pPr>
            <a:lvl9pPr marL="1828800" algn="l" rtl="0" fontAlgn="base">
              <a:spcBef>
                <a:spcPct val="0"/>
              </a:spcBef>
              <a:spcAft>
                <a:spcPct val="0"/>
              </a:spcAft>
              <a:defRPr b="1">
                <a:solidFill>
                  <a:srgbClr val="008080"/>
                </a:solidFill>
                <a:latin typeface="Arial" charset="0"/>
              </a:defRPr>
            </a:lvl9pPr>
          </a:lstStyle>
          <a:p>
            <a:pPr marL="342900" indent="-342900" algn="ctr">
              <a:buFont typeface="Arial" panose="020B0604020202020204" pitchFamily="34" charset="0"/>
              <a:buChar char="•"/>
            </a:pPr>
            <a:r>
              <a:rPr lang="en-US" sz="2200" kern="0" dirty="0" smtClean="0">
                <a:solidFill>
                  <a:schemeClr val="accent6">
                    <a:lumMod val="75000"/>
                  </a:schemeClr>
                </a:solidFill>
                <a:latin typeface="+mn-lt"/>
                <a:ea typeface="SimSun" panose="02010600030101010101" pitchFamily="2" charset="-122"/>
              </a:rPr>
              <a:t>Three Mars Analogue dust</a:t>
            </a:r>
            <a:br>
              <a:rPr lang="en-US" sz="2200" kern="0" dirty="0" smtClean="0">
                <a:solidFill>
                  <a:schemeClr val="accent6">
                    <a:lumMod val="75000"/>
                  </a:schemeClr>
                </a:solidFill>
                <a:latin typeface="+mn-lt"/>
                <a:ea typeface="SimSun" panose="02010600030101010101" pitchFamily="2" charset="-122"/>
              </a:rPr>
            </a:br>
            <a:r>
              <a:rPr lang="en-US" sz="2200" kern="0" dirty="0" smtClean="0">
                <a:solidFill>
                  <a:schemeClr val="accent6">
                    <a:lumMod val="75000"/>
                  </a:schemeClr>
                </a:solidFill>
                <a:latin typeface="+mn-lt"/>
                <a:ea typeface="SimSun" panose="02010600030101010101" pitchFamily="2" charset="-122"/>
              </a:rPr>
              <a:t/>
            </a:r>
            <a:br>
              <a:rPr lang="en-US" sz="2200" kern="0" dirty="0" smtClean="0">
                <a:solidFill>
                  <a:schemeClr val="accent6">
                    <a:lumMod val="75000"/>
                  </a:schemeClr>
                </a:solidFill>
                <a:latin typeface="+mn-lt"/>
                <a:ea typeface="SimSun" panose="02010600030101010101" pitchFamily="2" charset="-122"/>
              </a:rPr>
            </a:br>
            <a:r>
              <a:rPr lang="en-US" sz="2400" kern="0" dirty="0" smtClean="0">
                <a:solidFill>
                  <a:schemeClr val="accent2"/>
                </a:solidFill>
                <a:latin typeface="Times New Roman" panose="02020603050405020304" pitchFamily="18" charset="0"/>
                <a:ea typeface="SimSun" panose="02010600030101010101" pitchFamily="2" charset="-122"/>
              </a:rPr>
              <a:t/>
            </a:r>
            <a:br>
              <a:rPr lang="en-US" sz="2400" kern="0" dirty="0" smtClean="0">
                <a:solidFill>
                  <a:schemeClr val="accent2"/>
                </a:solidFill>
                <a:latin typeface="Times New Roman" panose="02020603050405020304" pitchFamily="18" charset="0"/>
                <a:ea typeface="SimSun" panose="02010600030101010101" pitchFamily="2" charset="-122"/>
              </a:rPr>
            </a:br>
            <a:r>
              <a:rPr lang="en-US" sz="2400" kern="0" dirty="0" smtClean="0">
                <a:latin typeface="Times New Roman" panose="02020603050405020304" pitchFamily="18" charset="0"/>
                <a:ea typeface="SimSun" panose="02010600030101010101" pitchFamily="2" charset="-122"/>
              </a:rPr>
              <a:t/>
            </a:r>
            <a:br>
              <a:rPr lang="en-US" sz="2400" kern="0" dirty="0" smtClean="0">
                <a:latin typeface="Times New Roman" panose="02020603050405020304" pitchFamily="18" charset="0"/>
                <a:ea typeface="SimSun" panose="02010600030101010101" pitchFamily="2" charset="-122"/>
              </a:rPr>
            </a:br>
            <a:r>
              <a:rPr lang="en-US" sz="2400" kern="0" dirty="0" smtClean="0">
                <a:latin typeface="Times New Roman" panose="02020603050405020304" pitchFamily="18" charset="0"/>
                <a:ea typeface="SimSun" panose="02010600030101010101" pitchFamily="2" charset="-122"/>
              </a:rPr>
              <a:t/>
            </a:r>
            <a:br>
              <a:rPr lang="en-US" sz="2400" kern="0" dirty="0" smtClean="0">
                <a:latin typeface="Times New Roman" panose="02020603050405020304" pitchFamily="18" charset="0"/>
                <a:ea typeface="SimSun" panose="02010600030101010101" pitchFamily="2" charset="-122"/>
              </a:rPr>
            </a:br>
            <a:r>
              <a:rPr lang="en-US" sz="2000" kern="0" dirty="0" smtClean="0">
                <a:solidFill>
                  <a:srgbClr val="9C1C26"/>
                </a:solidFill>
              </a:rPr>
              <a:t/>
            </a:r>
            <a:br>
              <a:rPr lang="en-US" sz="2000" kern="0" dirty="0" smtClean="0">
                <a:solidFill>
                  <a:srgbClr val="9C1C26"/>
                </a:solidFill>
              </a:rPr>
            </a:br>
            <a:endParaRPr lang="en-US" sz="2000" kern="0" dirty="0">
              <a:solidFill>
                <a:srgbClr val="9C1C26"/>
              </a:solidFill>
            </a:endParaRPr>
          </a:p>
        </p:txBody>
      </p:sp>
    </p:spTree>
    <p:extLst>
      <p:ext uri="{BB962C8B-B14F-4D97-AF65-F5344CB8AC3E}">
        <p14:creationId xmlns:p14="http://schemas.microsoft.com/office/powerpoint/2010/main" val="3969113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2536" y="260648"/>
            <a:ext cx="9217024" cy="792088"/>
          </a:xfrm>
        </p:spPr>
        <p:txBody>
          <a:bodyPr/>
          <a:lstStyle/>
          <a:p>
            <a:pPr algn="ctr"/>
            <a:r>
              <a:rPr lang="en-US" sz="2200" dirty="0">
                <a:solidFill>
                  <a:srgbClr val="9C1C26"/>
                </a:solidFill>
                <a:latin typeface="+mj-lt"/>
              </a:rPr>
              <a:t>Schematic of dust resuspension experiments </a:t>
            </a:r>
          </a:p>
        </p:txBody>
      </p:sp>
      <p:grpSp>
        <p:nvGrpSpPr>
          <p:cNvPr id="7" name="Group 6"/>
          <p:cNvGrpSpPr/>
          <p:nvPr/>
        </p:nvGrpSpPr>
        <p:grpSpPr>
          <a:xfrm>
            <a:off x="1695464" y="1465738"/>
            <a:ext cx="3884648" cy="1613676"/>
            <a:chOff x="0" y="0"/>
            <a:chExt cx="2859087" cy="1937068"/>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212" t="5861" r="14580" b="26907"/>
            <a:stretch/>
          </p:blipFill>
          <p:spPr bwMode="auto">
            <a:xfrm rot="5400000">
              <a:off x="1200785" y="278765"/>
              <a:ext cx="1930400" cy="1386205"/>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344" t="11761" r="21460" b="26608"/>
            <a:stretch/>
          </p:blipFill>
          <p:spPr bwMode="auto">
            <a:xfrm rot="5400000">
              <a:off x="-329565" y="329565"/>
              <a:ext cx="1930400" cy="1271270"/>
            </a:xfrm>
            <a:prstGeom prst="rect">
              <a:avLst/>
            </a:prstGeom>
            <a:ln>
              <a:noFill/>
            </a:ln>
            <a:extLst>
              <a:ext uri="{53640926-AAD7-44D8-BBD7-CCE9431645EC}">
                <a14:shadowObscured xmlns:a14="http://schemas.microsoft.com/office/drawing/2010/main"/>
              </a:ext>
            </a:extLst>
          </p:spPr>
        </p:pic>
      </p:grpSp>
      <p:sp>
        <p:nvSpPr>
          <p:cNvPr id="10" name="Down Arrow 9"/>
          <p:cNvSpPr/>
          <p:nvPr/>
        </p:nvSpPr>
        <p:spPr>
          <a:xfrm>
            <a:off x="3361563" y="3324984"/>
            <a:ext cx="552450" cy="648072"/>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Text Box 2"/>
          <p:cNvSpPr txBox="1">
            <a:spLocks noChangeArrowheads="1"/>
          </p:cNvSpPr>
          <p:nvPr/>
        </p:nvSpPr>
        <p:spPr bwMode="auto">
          <a:xfrm>
            <a:off x="6156176" y="4365104"/>
            <a:ext cx="1746250" cy="11530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2.Deposit dust</a:t>
            </a:r>
            <a:r>
              <a:rPr lang="en-US" sz="1300" dirty="0">
                <a:effectLst/>
                <a:latin typeface="Calibri" panose="020F0502020204030204" pitchFamily="34" charset="0"/>
                <a:ea typeface="Calibri" panose="020F0502020204030204" pitchFamily="34" charset="0"/>
                <a:cs typeface="Times New Roman" panose="02020603050405020304" pitchFamily="18" charset="0"/>
              </a:rPr>
              <a:t> from suspension in the smaller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AWTSI chamber</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low wind speed)</a:t>
            </a:r>
          </a:p>
        </p:txBody>
      </p:sp>
      <p:sp>
        <p:nvSpPr>
          <p:cNvPr id="14" name="Text Box 2"/>
          <p:cNvSpPr txBox="1">
            <a:spLocks noChangeArrowheads="1"/>
          </p:cNvSpPr>
          <p:nvPr/>
        </p:nvSpPr>
        <p:spPr bwMode="auto">
          <a:xfrm>
            <a:off x="6372200" y="1763282"/>
            <a:ext cx="1739900" cy="8275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1.Prepare Sand bed</a:t>
            </a:r>
            <a:r>
              <a:rPr lang="en-US" sz="13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Glued bed (left) or loose sand (right)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9073" y="4218626"/>
            <a:ext cx="4176464" cy="2026678"/>
          </a:xfrm>
          <a:prstGeom prst="rect">
            <a:avLst/>
          </a:prstGeom>
        </p:spPr>
      </p:pic>
    </p:spTree>
    <p:extLst>
      <p:ext uri="{BB962C8B-B14F-4D97-AF65-F5344CB8AC3E}">
        <p14:creationId xmlns:p14="http://schemas.microsoft.com/office/powerpoint/2010/main" val="2464815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3275856" y="1052736"/>
            <a:ext cx="690339" cy="1008112"/>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10686" t="3764" r="1225" b="4813"/>
          <a:stretch/>
        </p:blipFill>
        <p:spPr bwMode="auto">
          <a:xfrm>
            <a:off x="943227" y="2348880"/>
            <a:ext cx="4724400" cy="1891030"/>
          </a:xfrm>
          <a:prstGeom prst="rect">
            <a:avLst/>
          </a:prstGeom>
          <a:ln>
            <a:noFill/>
          </a:ln>
          <a:extLst>
            <a:ext uri="{53640926-AAD7-44D8-BBD7-CCE9431645EC}">
              <a14:shadowObscured xmlns:a14="http://schemas.microsoft.com/office/drawing/2010/main"/>
            </a:ext>
          </a:extLst>
        </p:spPr>
      </p:pic>
      <p:sp>
        <p:nvSpPr>
          <p:cNvPr id="12" name="Text Box 2"/>
          <p:cNvSpPr txBox="1">
            <a:spLocks noChangeArrowheads="1"/>
          </p:cNvSpPr>
          <p:nvPr/>
        </p:nvSpPr>
        <p:spPr bwMode="auto">
          <a:xfrm>
            <a:off x="5868144" y="2377464"/>
            <a:ext cx="1512168" cy="11791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3.Place</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dust-covered sand bed into the larger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AWTSII chamber</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wind exposure and dust resuspension</a:t>
            </a:r>
          </a:p>
        </p:txBody>
      </p:sp>
    </p:spTree>
    <p:extLst>
      <p:ext uri="{BB962C8B-B14F-4D97-AF65-F5344CB8AC3E}">
        <p14:creationId xmlns:p14="http://schemas.microsoft.com/office/powerpoint/2010/main" val="165612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63688" y="2204864"/>
            <a:ext cx="1962150" cy="162877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5400000">
            <a:off x="4302695" y="2546177"/>
            <a:ext cx="2729865" cy="2047240"/>
          </a:xfrm>
          <a:prstGeom prst="rect">
            <a:avLst/>
          </a:prstGeom>
        </p:spPr>
      </p:pic>
      <p:sp>
        <p:nvSpPr>
          <p:cNvPr id="7" name="Text Box 2"/>
          <p:cNvSpPr txBox="1">
            <a:spLocks noChangeArrowheads="1"/>
          </p:cNvSpPr>
          <p:nvPr/>
        </p:nvSpPr>
        <p:spPr bwMode="auto">
          <a:xfrm>
            <a:off x="323528" y="2202832"/>
            <a:ext cx="1224136" cy="17302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Downwind</a:t>
            </a:r>
            <a:r>
              <a:rPr lang="en-US" sz="1200" dirty="0">
                <a:effectLst/>
                <a:latin typeface="Calibri" panose="020F0502020204030204" pitchFamily="34" charset="0"/>
                <a:ea typeface="Calibri" panose="020F0502020204030204" pitchFamily="34" charset="0"/>
                <a:cs typeface="Times New Roman" panose="02020603050405020304" pitchFamily="18" charset="0"/>
              </a:rPr>
              <a:t>: study dust properties and settling velocity/rates</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(using LDV and Opacity sensors)</a:t>
            </a:r>
          </a:p>
        </p:txBody>
      </p:sp>
      <p:sp>
        <p:nvSpPr>
          <p:cNvPr id="8" name="Text Box 2"/>
          <p:cNvSpPr txBox="1">
            <a:spLocks noChangeArrowheads="1"/>
          </p:cNvSpPr>
          <p:nvPr/>
        </p:nvSpPr>
        <p:spPr bwMode="auto">
          <a:xfrm>
            <a:off x="7452320" y="2181877"/>
            <a:ext cx="1440160" cy="19071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Upwind</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Resuspended </a:t>
            </a:r>
            <a:r>
              <a:rPr lang="en-US" sz="1300" dirty="0">
                <a:effectLst/>
                <a:latin typeface="Calibri" panose="020F0502020204030204" pitchFamily="34" charset="0"/>
                <a:ea typeface="Calibri" panose="020F0502020204030204" pitchFamily="34" charset="0"/>
                <a:cs typeface="Times New Roman" panose="02020603050405020304" pitchFamily="18" charset="0"/>
              </a:rPr>
              <a:t>the deposited dust and study removal rates / threshold</a:t>
            </a:r>
          </a:p>
          <a:p>
            <a:pPr>
              <a:lnSpc>
                <a:spcPct val="107000"/>
              </a:lnSpc>
              <a:spcAft>
                <a:spcPts val="8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(using microscopes and a laser sheet)</a:t>
            </a:r>
          </a:p>
        </p:txBody>
      </p:sp>
      <p:sp>
        <p:nvSpPr>
          <p:cNvPr id="9" name="Down Arrow 8"/>
          <p:cNvSpPr/>
          <p:nvPr/>
        </p:nvSpPr>
        <p:spPr>
          <a:xfrm>
            <a:off x="1418518" y="692696"/>
            <a:ext cx="690339" cy="1008112"/>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Down Arrow 10"/>
          <p:cNvSpPr/>
          <p:nvPr/>
        </p:nvSpPr>
        <p:spPr>
          <a:xfrm>
            <a:off x="4977288" y="692696"/>
            <a:ext cx="690339" cy="1008112"/>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31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u691450\OneDrive - Aarhus Universitet\Desktop\20210811_1006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00808"/>
            <a:ext cx="5946254" cy="3960440"/>
          </a:xfrm>
          <a:prstGeom prst="rect">
            <a:avLst/>
          </a:prstGeom>
          <a:noFill/>
          <a:ln>
            <a:noFill/>
          </a:ln>
        </p:spPr>
      </p:pic>
      <p:sp>
        <p:nvSpPr>
          <p:cNvPr id="9" name="Title 1"/>
          <p:cNvSpPr>
            <a:spLocks noGrp="1"/>
          </p:cNvSpPr>
          <p:nvPr>
            <p:ph type="title"/>
          </p:nvPr>
        </p:nvSpPr>
        <p:spPr>
          <a:xfrm>
            <a:off x="31783" y="404664"/>
            <a:ext cx="9112217" cy="925026"/>
          </a:xfrm>
        </p:spPr>
        <p:txBody>
          <a:bodyPr>
            <a:normAutofit/>
          </a:bodyPr>
          <a:lstStyle/>
          <a:p>
            <a:pPr algn="ctr"/>
            <a:r>
              <a:rPr lang="en-US" sz="2600" b="0" kern="1200" dirty="0">
                <a:solidFill>
                  <a:srgbClr val="9C1C26"/>
                </a:solidFill>
                <a:cs typeface="Arial" panose="020B0604020202020204" pitchFamily="34" charset="0"/>
              </a:rPr>
              <a:t>A Pitot tube is installed within the up-wind section of AWTSII </a:t>
            </a:r>
            <a:r>
              <a:rPr lang="en-US" sz="2400" b="0" kern="1200" dirty="0" smtClean="0">
                <a:solidFill>
                  <a:srgbClr val="9C1C26"/>
                </a:solidFill>
                <a:cs typeface="Arial" panose="020B0604020202020204" pitchFamily="34" charset="0"/>
              </a:rPr>
              <a:t/>
            </a:r>
            <a:br>
              <a:rPr lang="en-US" sz="2400" b="0" kern="1200" dirty="0" smtClean="0">
                <a:solidFill>
                  <a:srgbClr val="9C1C26"/>
                </a:solidFill>
                <a:cs typeface="Arial" panose="020B0604020202020204" pitchFamily="34" charset="0"/>
              </a:rPr>
            </a:br>
            <a:r>
              <a:rPr lang="en-US" sz="1800" b="0" kern="1200" dirty="0" smtClean="0">
                <a:solidFill>
                  <a:srgbClr val="003399"/>
                </a:solidFill>
                <a:cs typeface="Arial" panose="020B0604020202020204" pitchFamily="34" charset="0"/>
              </a:rPr>
              <a:t>(</a:t>
            </a:r>
            <a:r>
              <a:rPr lang="en-US" sz="1800" b="0" kern="1200" dirty="0">
                <a:solidFill>
                  <a:srgbClr val="003399"/>
                </a:solidFill>
                <a:cs typeface="Arial" panose="020B0604020202020204" pitchFamily="34" charset="0"/>
              </a:rPr>
              <a:t>for measuring the wind speed (</a:t>
            </a:r>
            <a:r>
              <a:rPr lang="en-US" sz="1800" b="1" kern="1200" dirty="0">
                <a:solidFill>
                  <a:srgbClr val="003399"/>
                </a:solidFill>
                <a:cs typeface="Arial" panose="020B0604020202020204" pitchFamily="34" charset="0"/>
              </a:rPr>
              <a:t>friction velocity</a:t>
            </a:r>
            <a:r>
              <a:rPr lang="en-US" sz="1800" b="0" kern="1200" dirty="0">
                <a:solidFill>
                  <a:srgbClr val="003399"/>
                </a:solidFill>
                <a:cs typeface="Arial" panose="020B0604020202020204" pitchFamily="34" charset="0"/>
              </a:rPr>
              <a:t>))</a:t>
            </a:r>
          </a:p>
        </p:txBody>
      </p:sp>
    </p:spTree>
    <p:extLst>
      <p:ext uri="{BB962C8B-B14F-4D97-AF65-F5344CB8AC3E}">
        <p14:creationId xmlns:p14="http://schemas.microsoft.com/office/powerpoint/2010/main" val="1891792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57702647"/>
              </p:ext>
            </p:extLst>
          </p:nvPr>
        </p:nvGraphicFramePr>
        <p:xfrm>
          <a:off x="1115616" y="332656"/>
          <a:ext cx="6884757" cy="5400600"/>
        </p:xfrm>
        <a:graphic>
          <a:graphicData uri="http://schemas.openxmlformats.org/presentationml/2006/ole">
            <mc:AlternateContent xmlns:mc="http://schemas.openxmlformats.org/markup-compatibility/2006">
              <mc:Choice xmlns:v="urn:schemas-microsoft-com:vml" Requires="v">
                <p:oleObj spid="_x0000_s1079" name="Acrobat Document" r:id="rId3" imgW="5346330" imgH="3778206" progId="Acrobat.Document.DC">
                  <p:embed/>
                </p:oleObj>
              </mc:Choice>
              <mc:Fallback>
                <p:oleObj name="Acrobat Document" r:id="rId3" imgW="5346330" imgH="3778206" progId="Acrobat.Document.DC">
                  <p:embed/>
                  <p:pic>
                    <p:nvPicPr>
                      <p:cNvPr id="3" name="Object 2"/>
                      <p:cNvPicPr/>
                      <p:nvPr/>
                    </p:nvPicPr>
                    <p:blipFill>
                      <a:blip r:embed="rId4"/>
                      <a:stretch>
                        <a:fillRect/>
                      </a:stretch>
                    </p:blipFill>
                    <p:spPr>
                      <a:xfrm>
                        <a:off x="1115616" y="332656"/>
                        <a:ext cx="6884757" cy="5400600"/>
                      </a:xfrm>
                      <a:prstGeom prst="rect">
                        <a:avLst/>
                      </a:prstGeom>
                    </p:spPr>
                  </p:pic>
                </p:oleObj>
              </mc:Fallback>
            </mc:AlternateContent>
          </a:graphicData>
        </a:graphic>
      </p:graphicFrame>
      <p:sp>
        <p:nvSpPr>
          <p:cNvPr id="4" name="Title 1"/>
          <p:cNvSpPr>
            <a:spLocks noGrp="1"/>
          </p:cNvSpPr>
          <p:nvPr>
            <p:ph type="title"/>
          </p:nvPr>
        </p:nvSpPr>
        <p:spPr>
          <a:xfrm>
            <a:off x="899592" y="5877272"/>
            <a:ext cx="7956377" cy="576064"/>
          </a:xfrm>
        </p:spPr>
        <p:txBody>
          <a:bodyPr/>
          <a:lstStyle/>
          <a:p>
            <a:pPr algn="ctr"/>
            <a:r>
              <a:rPr lang="en-US" sz="1900" b="0" kern="1200" dirty="0">
                <a:solidFill>
                  <a:srgbClr val="9C1C26"/>
                </a:solidFill>
                <a:cs typeface="Arial" panose="020B0604020202020204" pitchFamily="34" charset="0"/>
              </a:rPr>
              <a:t>Calibration of friction velocity (U*) from Pitot tube measurements</a:t>
            </a:r>
          </a:p>
        </p:txBody>
      </p:sp>
    </p:spTree>
    <p:extLst>
      <p:ext uri="{BB962C8B-B14F-4D97-AF65-F5344CB8AC3E}">
        <p14:creationId xmlns:p14="http://schemas.microsoft.com/office/powerpoint/2010/main" val="2982647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U2007">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03428E"/>
      </a:hlink>
      <a:folHlink>
        <a:srgbClr val="03428E"/>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U2007">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03428E"/>
      </a:hlink>
      <a:folHlink>
        <a:srgbClr val="03428E"/>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master-dansk</Template>
  <TotalTime>81054</TotalTime>
  <Words>475</Words>
  <Application>Microsoft Office PowerPoint</Application>
  <PresentationFormat>On-screen Show (4:3)</PresentationFormat>
  <Paragraphs>50</Paragraphs>
  <Slides>16</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30" baseType="lpstr">
      <vt:lpstr>SimSun</vt:lpstr>
      <vt:lpstr>Arial</vt:lpstr>
      <vt:lpstr>AU Passata</vt:lpstr>
      <vt:lpstr>AU Peto</vt:lpstr>
      <vt:lpstr>Calibri</vt:lpstr>
      <vt:lpstr>Courier New</vt:lpstr>
      <vt:lpstr>Tahoma</vt:lpstr>
      <vt:lpstr>Times New Roman</vt:lpstr>
      <vt:lpstr>Wingdings</vt:lpstr>
      <vt:lpstr>Custom Design</vt:lpstr>
      <vt:lpstr>1_Custom Design</vt:lpstr>
      <vt:lpstr>2_AU2007</vt:lpstr>
      <vt:lpstr>3_AU2007</vt:lpstr>
      <vt:lpstr>Acrobat Document</vt:lpstr>
      <vt:lpstr>PowerPoint Presentation</vt:lpstr>
      <vt:lpstr>PowerPoint Presentation</vt:lpstr>
      <vt:lpstr>Design and operation of the experiment     </vt:lpstr>
      <vt:lpstr>    Digital microscopy and optical reflectance for dust removal estimation  Quantifying dust removal: By measuring the optical coverage (pixel intensity) by using  webcam, dust removal has been quantified (…by determining some parameters from the optical measurement…)  Laser Doppler Velocimetry and optical opacity measurement for determining the concentration of dust particles              </vt:lpstr>
      <vt:lpstr>Schematic of dust resuspension experiments </vt:lpstr>
      <vt:lpstr>PowerPoint Presentation</vt:lpstr>
      <vt:lpstr>PowerPoint Presentation</vt:lpstr>
      <vt:lpstr>A Pitot tube is installed within the up-wind section of AWTSII  (for measuring the wind speed (friction velocity))</vt:lpstr>
      <vt:lpstr>Calibration of friction velocity (U*) from Pitot tube measurements</vt:lpstr>
      <vt:lpstr>Analysis and some of the preliminary results    </vt:lpstr>
      <vt:lpstr>PowerPoint Presentation</vt:lpstr>
      <vt:lpstr>PowerPoint Presentation</vt:lpstr>
      <vt:lpstr>Preliminary results</vt:lpstr>
      <vt:lpstr>PowerPoint Presentation</vt:lpstr>
      <vt:lpstr>PowerPoint Presentation</vt:lpstr>
      <vt:lpstr>PowerPoint Presentation</vt:lpstr>
    </vt:vector>
  </TitlesOfParts>
  <Company>IFA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vajkap</dc:creator>
  <cp:lastModifiedBy>Andebo Abesha Waza</cp:lastModifiedBy>
  <cp:revision>660</cp:revision>
  <cp:lastPrinted>2019-07-23T14:36:41Z</cp:lastPrinted>
  <dcterms:created xsi:type="dcterms:W3CDTF">2006-02-20T11:43:52Z</dcterms:created>
  <dcterms:modified xsi:type="dcterms:W3CDTF">2022-05-27T12:31:06Z</dcterms:modified>
</cp:coreProperties>
</file>