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shra\Documents\direct-scenario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shra\Documents\direct-scenario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shra\Documents\direct-scenario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shra\Documents\direct-scenario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shra\Documents\direct-scenario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shra\Desktop\31mars%20EVAPOTRANSPIR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fr-FR" sz="1200" b="1" i="0" u="none" strike="noStrike" baseline="0" dirty="0" err="1" smtClean="0">
                <a:effectLst/>
              </a:rPr>
              <a:t>Depth</a:t>
            </a:r>
            <a:r>
              <a:rPr lang="fr-FR" sz="1200" b="1" i="0" u="none" strike="noStrike" baseline="0" dirty="0" smtClean="0">
                <a:effectLst/>
              </a:rPr>
              <a:t> of </a:t>
            </a:r>
            <a:r>
              <a:rPr lang="fr-FR" sz="1200" b="1" i="0" baseline="0" dirty="0" smtClean="0"/>
              <a:t> </a:t>
            </a:r>
            <a:r>
              <a:rPr lang="fr-FR" sz="1200" b="1" i="0" baseline="0" dirty="0"/>
              <a:t>50 cm</a:t>
            </a:r>
          </a:p>
        </c:rich>
      </c:tx>
      <c:layout>
        <c:manualLayout>
          <c:xMode val="edge"/>
          <c:yMode val="edge"/>
          <c:x val="0.17742692784329792"/>
          <c:y val="1.173321803367895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5520364423720773E-2"/>
          <c:y val="5.1400554097404488E-2"/>
          <c:w val="0.75934603146673763"/>
          <c:h val="0.79822506561679785"/>
        </c:manualLayout>
      </c:layout>
      <c:scatterChart>
        <c:scatterStyle val="lineMarker"/>
        <c:varyColors val="0"/>
        <c:ser>
          <c:idx val="2"/>
          <c:order val="2"/>
          <c:tx>
            <c:strRef>
              <c:f>'les courbes'!$X$1</c:f>
              <c:strCache>
                <c:ptCount val="1"/>
                <c:pt idx="0">
                  <c:v>P en mm</c:v>
                </c:pt>
              </c:strCache>
            </c:strRef>
          </c:tx>
          <c:spPr>
            <a:ln w="28575">
              <a:noFill/>
            </a:ln>
          </c:spP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courbes'!$X$2:$X$130</c:f>
              <c:numCache>
                <c:formatCode>General</c:formatCode>
                <c:ptCount val="129"/>
                <c:pt idx="4">
                  <c:v>0.8</c:v>
                </c:pt>
                <c:pt idx="5">
                  <c:v>0.2</c:v>
                </c:pt>
                <c:pt idx="27">
                  <c:v>8.4</c:v>
                </c:pt>
                <c:pt idx="31">
                  <c:v>10.8</c:v>
                </c:pt>
                <c:pt idx="32">
                  <c:v>0.60000000000000064</c:v>
                </c:pt>
                <c:pt idx="37">
                  <c:v>5</c:v>
                </c:pt>
                <c:pt idx="38">
                  <c:v>8.8000000000000025</c:v>
                </c:pt>
                <c:pt idx="53">
                  <c:v>0.2</c:v>
                </c:pt>
                <c:pt idx="56">
                  <c:v>2.6</c:v>
                </c:pt>
                <c:pt idx="57">
                  <c:v>7.8000000000000007</c:v>
                </c:pt>
                <c:pt idx="61">
                  <c:v>13.8</c:v>
                </c:pt>
                <c:pt idx="62">
                  <c:v>34.600000000000009</c:v>
                </c:pt>
                <c:pt idx="64">
                  <c:v>0.60000000000000064</c:v>
                </c:pt>
                <c:pt idx="65">
                  <c:v>0.2</c:v>
                </c:pt>
                <c:pt idx="78">
                  <c:v>0.2</c:v>
                </c:pt>
                <c:pt idx="79">
                  <c:v>21.6</c:v>
                </c:pt>
                <c:pt idx="80">
                  <c:v>13.2</c:v>
                </c:pt>
                <c:pt idx="85">
                  <c:v>26.400000000000002</c:v>
                </c:pt>
                <c:pt idx="89">
                  <c:v>2.6000000000000005</c:v>
                </c:pt>
                <c:pt idx="90">
                  <c:v>4.8000000000000007</c:v>
                </c:pt>
                <c:pt idx="94">
                  <c:v>0.2</c:v>
                </c:pt>
                <c:pt idx="107">
                  <c:v>1.6</c:v>
                </c:pt>
                <c:pt idx="115">
                  <c:v>2.6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'les courbes'!$Y$1</c:f>
              <c:strCache>
                <c:ptCount val="1"/>
                <c:pt idx="0">
                  <c:v>I en mm</c:v>
                </c:pt>
              </c:strCache>
            </c:strRef>
          </c:tx>
          <c:spPr>
            <a:ln w="28575">
              <a:noFill/>
            </a:ln>
          </c:spPr>
          <c:marker>
            <c:spPr>
              <a:ln w="22225">
                <a:solidFill>
                  <a:srgbClr val="7030A0"/>
                </a:solidFill>
              </a:ln>
            </c:spPr>
          </c:marke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courbes'!$Y$2:$Y$130</c:f>
              <c:numCache>
                <c:formatCode>General</c:formatCode>
                <c:ptCount val="129"/>
                <c:pt idx="16">
                  <c:v>24</c:v>
                </c:pt>
                <c:pt idx="60">
                  <c:v>24</c:v>
                </c:pt>
                <c:pt idx="84">
                  <c:v>24</c:v>
                </c:pt>
                <c:pt idx="92">
                  <c:v>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9958176"/>
        <c:axId val="232173280"/>
      </c:scatterChart>
      <c:scatterChart>
        <c:scatterStyle val="smoothMarker"/>
        <c:varyColors val="0"/>
        <c:ser>
          <c:idx val="0"/>
          <c:order val="0"/>
          <c:tx>
            <c:strRef>
              <c:f>'les courbes'!$V$1</c:f>
              <c:strCache>
                <c:ptCount val="1"/>
                <c:pt idx="0">
                  <c:v>θ5 simulé %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courbes'!$V$2:$V$130</c:f>
              <c:numCache>
                <c:formatCode>General</c:formatCode>
                <c:ptCount val="129"/>
                <c:pt idx="0">
                  <c:v>24.959999999999987</c:v>
                </c:pt>
                <c:pt idx="1">
                  <c:v>24.9</c:v>
                </c:pt>
                <c:pt idx="2">
                  <c:v>24.85</c:v>
                </c:pt>
                <c:pt idx="3">
                  <c:v>24.8</c:v>
                </c:pt>
                <c:pt idx="4">
                  <c:v>24.75</c:v>
                </c:pt>
                <c:pt idx="5">
                  <c:v>24.709999999999987</c:v>
                </c:pt>
                <c:pt idx="6">
                  <c:v>24.68</c:v>
                </c:pt>
                <c:pt idx="7">
                  <c:v>24.64</c:v>
                </c:pt>
                <c:pt idx="8">
                  <c:v>24.6</c:v>
                </c:pt>
                <c:pt idx="9">
                  <c:v>24.560000000000002</c:v>
                </c:pt>
                <c:pt idx="10">
                  <c:v>24.52</c:v>
                </c:pt>
                <c:pt idx="11">
                  <c:v>24.479999999999986</c:v>
                </c:pt>
                <c:pt idx="12">
                  <c:v>24.45</c:v>
                </c:pt>
                <c:pt idx="13">
                  <c:v>24.41</c:v>
                </c:pt>
                <c:pt idx="14">
                  <c:v>24.37</c:v>
                </c:pt>
                <c:pt idx="15">
                  <c:v>24.34</c:v>
                </c:pt>
                <c:pt idx="16">
                  <c:v>24.3</c:v>
                </c:pt>
                <c:pt idx="17">
                  <c:v>24.27</c:v>
                </c:pt>
                <c:pt idx="18">
                  <c:v>24.240000000000002</c:v>
                </c:pt>
                <c:pt idx="19">
                  <c:v>24.2</c:v>
                </c:pt>
                <c:pt idx="20">
                  <c:v>24.169999999999987</c:v>
                </c:pt>
                <c:pt idx="21">
                  <c:v>24.14</c:v>
                </c:pt>
                <c:pt idx="22">
                  <c:v>24.130000000000031</c:v>
                </c:pt>
                <c:pt idx="23">
                  <c:v>24.12</c:v>
                </c:pt>
                <c:pt idx="24">
                  <c:v>24.130000000000031</c:v>
                </c:pt>
                <c:pt idx="25">
                  <c:v>24.150000000000031</c:v>
                </c:pt>
                <c:pt idx="26">
                  <c:v>24.169999999999987</c:v>
                </c:pt>
                <c:pt idx="27">
                  <c:v>24.21</c:v>
                </c:pt>
                <c:pt idx="28">
                  <c:v>24.25</c:v>
                </c:pt>
                <c:pt idx="29">
                  <c:v>24.29</c:v>
                </c:pt>
                <c:pt idx="30">
                  <c:v>24.330000000000005</c:v>
                </c:pt>
                <c:pt idx="31">
                  <c:v>24.38</c:v>
                </c:pt>
                <c:pt idx="32">
                  <c:v>24.419999999999987</c:v>
                </c:pt>
                <c:pt idx="33">
                  <c:v>24.47</c:v>
                </c:pt>
                <c:pt idx="34">
                  <c:v>24.51</c:v>
                </c:pt>
                <c:pt idx="35">
                  <c:v>24.57</c:v>
                </c:pt>
                <c:pt idx="36">
                  <c:v>24.66</c:v>
                </c:pt>
                <c:pt idx="37">
                  <c:v>24.759999999999987</c:v>
                </c:pt>
                <c:pt idx="38">
                  <c:v>24.87</c:v>
                </c:pt>
                <c:pt idx="39">
                  <c:v>25.009999999999987</c:v>
                </c:pt>
                <c:pt idx="40">
                  <c:v>25.16</c:v>
                </c:pt>
                <c:pt idx="41">
                  <c:v>25.34</c:v>
                </c:pt>
                <c:pt idx="42">
                  <c:v>25.53</c:v>
                </c:pt>
                <c:pt idx="43">
                  <c:v>25.729999999999986</c:v>
                </c:pt>
                <c:pt idx="44">
                  <c:v>25.919999999999987</c:v>
                </c:pt>
                <c:pt idx="45">
                  <c:v>26.1</c:v>
                </c:pt>
                <c:pt idx="46">
                  <c:v>26.27</c:v>
                </c:pt>
                <c:pt idx="47">
                  <c:v>26.400000000000002</c:v>
                </c:pt>
                <c:pt idx="48">
                  <c:v>26.5</c:v>
                </c:pt>
                <c:pt idx="49">
                  <c:v>26.58</c:v>
                </c:pt>
                <c:pt idx="50">
                  <c:v>26.590000000000003</c:v>
                </c:pt>
                <c:pt idx="51">
                  <c:v>26.56</c:v>
                </c:pt>
                <c:pt idx="52">
                  <c:v>26.51</c:v>
                </c:pt>
                <c:pt idx="53">
                  <c:v>26.450000000000003</c:v>
                </c:pt>
                <c:pt idx="54">
                  <c:v>26.38</c:v>
                </c:pt>
                <c:pt idx="55">
                  <c:v>26.3</c:v>
                </c:pt>
                <c:pt idx="56">
                  <c:v>26.240000000000002</c:v>
                </c:pt>
                <c:pt idx="57">
                  <c:v>26.169999999999987</c:v>
                </c:pt>
                <c:pt idx="58">
                  <c:v>26.090000000000003</c:v>
                </c:pt>
                <c:pt idx="59">
                  <c:v>26.009999999999987</c:v>
                </c:pt>
                <c:pt idx="60">
                  <c:v>25.929999999999989</c:v>
                </c:pt>
                <c:pt idx="61">
                  <c:v>25.86</c:v>
                </c:pt>
                <c:pt idx="62">
                  <c:v>25.82</c:v>
                </c:pt>
                <c:pt idx="63">
                  <c:v>32.160000000000011</c:v>
                </c:pt>
                <c:pt idx="64">
                  <c:v>34.660000000000011</c:v>
                </c:pt>
                <c:pt idx="65">
                  <c:v>34.94</c:v>
                </c:pt>
                <c:pt idx="66">
                  <c:v>34.790000000000013</c:v>
                </c:pt>
                <c:pt idx="67">
                  <c:v>34.53</c:v>
                </c:pt>
                <c:pt idx="68">
                  <c:v>34.160000000000011</c:v>
                </c:pt>
                <c:pt idx="69">
                  <c:v>33.760000000000012</c:v>
                </c:pt>
                <c:pt idx="70">
                  <c:v>33.370000000000005</c:v>
                </c:pt>
                <c:pt idx="71">
                  <c:v>32.949999999999996</c:v>
                </c:pt>
                <c:pt idx="72">
                  <c:v>32.590000000000003</c:v>
                </c:pt>
                <c:pt idx="73">
                  <c:v>32.39</c:v>
                </c:pt>
                <c:pt idx="74">
                  <c:v>32.200000000000003</c:v>
                </c:pt>
                <c:pt idx="75">
                  <c:v>32.020000000000003</c:v>
                </c:pt>
                <c:pt idx="76">
                  <c:v>31.840000000000003</c:v>
                </c:pt>
                <c:pt idx="77">
                  <c:v>31.669999999999987</c:v>
                </c:pt>
                <c:pt idx="78">
                  <c:v>31.490000000000002</c:v>
                </c:pt>
                <c:pt idx="79">
                  <c:v>31.310000000000031</c:v>
                </c:pt>
                <c:pt idx="80">
                  <c:v>31.14</c:v>
                </c:pt>
                <c:pt idx="81">
                  <c:v>31.209999999999987</c:v>
                </c:pt>
                <c:pt idx="82">
                  <c:v>31.790000000000003</c:v>
                </c:pt>
                <c:pt idx="83">
                  <c:v>32.28</c:v>
                </c:pt>
                <c:pt idx="84">
                  <c:v>32.6</c:v>
                </c:pt>
                <c:pt idx="85">
                  <c:v>36.379999999999995</c:v>
                </c:pt>
                <c:pt idx="86">
                  <c:v>39.94</c:v>
                </c:pt>
                <c:pt idx="87">
                  <c:v>39.61</c:v>
                </c:pt>
                <c:pt idx="88">
                  <c:v>39.07</c:v>
                </c:pt>
                <c:pt idx="89">
                  <c:v>38.550000000000004</c:v>
                </c:pt>
                <c:pt idx="90">
                  <c:v>38.220000000000013</c:v>
                </c:pt>
                <c:pt idx="91">
                  <c:v>38.07</c:v>
                </c:pt>
                <c:pt idx="92">
                  <c:v>38.339999999999996</c:v>
                </c:pt>
                <c:pt idx="93">
                  <c:v>40.020000000000003</c:v>
                </c:pt>
                <c:pt idx="94">
                  <c:v>39.93</c:v>
                </c:pt>
                <c:pt idx="95">
                  <c:v>39.49</c:v>
                </c:pt>
                <c:pt idx="96">
                  <c:v>39.01</c:v>
                </c:pt>
                <c:pt idx="97">
                  <c:v>38.53</c:v>
                </c:pt>
                <c:pt idx="98">
                  <c:v>38.080000000000005</c:v>
                </c:pt>
                <c:pt idx="99">
                  <c:v>37.670000000000009</c:v>
                </c:pt>
                <c:pt idx="100">
                  <c:v>37.28</c:v>
                </c:pt>
                <c:pt idx="101">
                  <c:v>36.89</c:v>
                </c:pt>
                <c:pt idx="102">
                  <c:v>36.56</c:v>
                </c:pt>
                <c:pt idx="103">
                  <c:v>36.260000000000012</c:v>
                </c:pt>
                <c:pt idx="104">
                  <c:v>35.97</c:v>
                </c:pt>
                <c:pt idx="105">
                  <c:v>35.70000000000001</c:v>
                </c:pt>
                <c:pt idx="106">
                  <c:v>35.42</c:v>
                </c:pt>
                <c:pt idx="107">
                  <c:v>35.17</c:v>
                </c:pt>
                <c:pt idx="108">
                  <c:v>34.950000000000003</c:v>
                </c:pt>
                <c:pt idx="109">
                  <c:v>34.75</c:v>
                </c:pt>
                <c:pt idx="110">
                  <c:v>34.57</c:v>
                </c:pt>
                <c:pt idx="111">
                  <c:v>34.4</c:v>
                </c:pt>
                <c:pt idx="112">
                  <c:v>34.230000000000011</c:v>
                </c:pt>
                <c:pt idx="113">
                  <c:v>34.08</c:v>
                </c:pt>
                <c:pt idx="114">
                  <c:v>33.94</c:v>
                </c:pt>
                <c:pt idx="115">
                  <c:v>33.82</c:v>
                </c:pt>
                <c:pt idx="116">
                  <c:v>33.700000000000003</c:v>
                </c:pt>
                <c:pt idx="117">
                  <c:v>33.6</c:v>
                </c:pt>
                <c:pt idx="118">
                  <c:v>33.5</c:v>
                </c:pt>
                <c:pt idx="119">
                  <c:v>33.4</c:v>
                </c:pt>
                <c:pt idx="120">
                  <c:v>33.309999999999995</c:v>
                </c:pt>
                <c:pt idx="121">
                  <c:v>33.230000000000011</c:v>
                </c:pt>
                <c:pt idx="122">
                  <c:v>33.14</c:v>
                </c:pt>
                <c:pt idx="123">
                  <c:v>33.06</c:v>
                </c:pt>
                <c:pt idx="124">
                  <c:v>32.980000000000004</c:v>
                </c:pt>
                <c:pt idx="125">
                  <c:v>32.910000000000004</c:v>
                </c:pt>
                <c:pt idx="126">
                  <c:v>32.83</c:v>
                </c:pt>
                <c:pt idx="127">
                  <c:v>32.760000000000012</c:v>
                </c:pt>
                <c:pt idx="128">
                  <c:v>32.68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'les courbes'!$W$1</c:f>
              <c:strCache>
                <c:ptCount val="1"/>
                <c:pt idx="0">
                  <c:v> θ5 mesuré %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courbes'!$W$2:$W$130</c:f>
              <c:numCache>
                <c:formatCode>General</c:formatCode>
                <c:ptCount val="129"/>
                <c:pt idx="0">
                  <c:v>28.627000000000031</c:v>
                </c:pt>
                <c:pt idx="1">
                  <c:v>28.627000000000031</c:v>
                </c:pt>
                <c:pt idx="2">
                  <c:v>28.627000000000031</c:v>
                </c:pt>
                <c:pt idx="3">
                  <c:v>28.627000000000031</c:v>
                </c:pt>
                <c:pt idx="4">
                  <c:v>28.627000000000031</c:v>
                </c:pt>
                <c:pt idx="5">
                  <c:v>28.627000000000031</c:v>
                </c:pt>
                <c:pt idx="6">
                  <c:v>30.223800000000001</c:v>
                </c:pt>
                <c:pt idx="7">
                  <c:v>30.2819</c:v>
                </c:pt>
                <c:pt idx="8">
                  <c:v>30.223800000000001</c:v>
                </c:pt>
                <c:pt idx="9">
                  <c:v>30.16579999999966</c:v>
                </c:pt>
                <c:pt idx="10">
                  <c:v>30.194800000000235</c:v>
                </c:pt>
                <c:pt idx="11">
                  <c:v>30.310900000000135</c:v>
                </c:pt>
                <c:pt idx="12">
                  <c:v>30.369</c:v>
                </c:pt>
                <c:pt idx="13">
                  <c:v>30.223800000000001</c:v>
                </c:pt>
                <c:pt idx="14">
                  <c:v>30.078699999999689</c:v>
                </c:pt>
                <c:pt idx="15">
                  <c:v>29.991600000000002</c:v>
                </c:pt>
                <c:pt idx="16">
                  <c:v>30.194800000000235</c:v>
                </c:pt>
                <c:pt idx="17">
                  <c:v>35.101400000000005</c:v>
                </c:pt>
                <c:pt idx="18">
                  <c:v>34.782000000000011</c:v>
                </c:pt>
                <c:pt idx="19">
                  <c:v>32.227100000000213</c:v>
                </c:pt>
                <c:pt idx="20">
                  <c:v>31.704500000000003</c:v>
                </c:pt>
                <c:pt idx="21">
                  <c:v>31.414199999999987</c:v>
                </c:pt>
                <c:pt idx="22">
                  <c:v>31.06579999999957</c:v>
                </c:pt>
                <c:pt idx="23">
                  <c:v>30.717400000000001</c:v>
                </c:pt>
                <c:pt idx="24">
                  <c:v>30.543199999999889</c:v>
                </c:pt>
                <c:pt idx="25">
                  <c:v>30.543199999999889</c:v>
                </c:pt>
                <c:pt idx="26">
                  <c:v>30.572199999999889</c:v>
                </c:pt>
                <c:pt idx="27">
                  <c:v>30.601299999999988</c:v>
                </c:pt>
                <c:pt idx="28">
                  <c:v>30.16579999999966</c:v>
                </c:pt>
                <c:pt idx="29">
                  <c:v>30.078699999999689</c:v>
                </c:pt>
                <c:pt idx="30">
                  <c:v>29.78829999999958</c:v>
                </c:pt>
                <c:pt idx="31">
                  <c:v>29.78829999999958</c:v>
                </c:pt>
                <c:pt idx="32">
                  <c:v>29.381899999999987</c:v>
                </c:pt>
                <c:pt idx="33">
                  <c:v>29.497999999999987</c:v>
                </c:pt>
                <c:pt idx="34">
                  <c:v>29.468999999999689</c:v>
                </c:pt>
                <c:pt idx="35">
                  <c:v>29.817399999999999</c:v>
                </c:pt>
                <c:pt idx="36">
                  <c:v>30.136700000000001</c:v>
                </c:pt>
                <c:pt idx="37">
                  <c:v>30.34</c:v>
                </c:pt>
                <c:pt idx="38">
                  <c:v>29.962499999999519</c:v>
                </c:pt>
                <c:pt idx="39">
                  <c:v>30.427100000000003</c:v>
                </c:pt>
                <c:pt idx="40">
                  <c:v>30.572199999999889</c:v>
                </c:pt>
                <c:pt idx="41">
                  <c:v>30.543199999999889</c:v>
                </c:pt>
                <c:pt idx="42">
                  <c:v>30.572199999999889</c:v>
                </c:pt>
                <c:pt idx="43">
                  <c:v>30.833500000000001</c:v>
                </c:pt>
                <c:pt idx="44">
                  <c:v>31.06579999999957</c:v>
                </c:pt>
                <c:pt idx="45">
                  <c:v>31.152899999999999</c:v>
                </c:pt>
                <c:pt idx="46">
                  <c:v>31.298100000000002</c:v>
                </c:pt>
                <c:pt idx="47">
                  <c:v>31.385099999999689</c:v>
                </c:pt>
                <c:pt idx="48">
                  <c:v>31.501300000000001</c:v>
                </c:pt>
                <c:pt idx="49">
                  <c:v>31.617400000000035</c:v>
                </c:pt>
                <c:pt idx="50">
                  <c:v>31.501300000000001</c:v>
                </c:pt>
                <c:pt idx="51">
                  <c:v>31.385099999999689</c:v>
                </c:pt>
                <c:pt idx="52">
                  <c:v>31.356099999999987</c:v>
                </c:pt>
                <c:pt idx="53">
                  <c:v>30.891600000000004</c:v>
                </c:pt>
                <c:pt idx="54">
                  <c:v>30.427100000000003</c:v>
                </c:pt>
                <c:pt idx="55">
                  <c:v>29.585099999999652</c:v>
                </c:pt>
                <c:pt idx="56">
                  <c:v>28.830200000000001</c:v>
                </c:pt>
                <c:pt idx="57">
                  <c:v>28.510899999999999</c:v>
                </c:pt>
                <c:pt idx="58">
                  <c:v>28.191500000000001</c:v>
                </c:pt>
                <c:pt idx="59">
                  <c:v>27.727</c:v>
                </c:pt>
                <c:pt idx="60">
                  <c:v>27.436700000000002</c:v>
                </c:pt>
                <c:pt idx="61">
                  <c:v>38.527300000000011</c:v>
                </c:pt>
                <c:pt idx="62">
                  <c:v>38.527300000000011</c:v>
                </c:pt>
                <c:pt idx="63">
                  <c:v>39.8628</c:v>
                </c:pt>
                <c:pt idx="64">
                  <c:v>38.875700000000002</c:v>
                </c:pt>
                <c:pt idx="65">
                  <c:v>37.075600000000009</c:v>
                </c:pt>
                <c:pt idx="66">
                  <c:v>36.843400000000003</c:v>
                </c:pt>
                <c:pt idx="67">
                  <c:v>36.495000000000012</c:v>
                </c:pt>
                <c:pt idx="68">
                  <c:v>36.320800000000006</c:v>
                </c:pt>
                <c:pt idx="69">
                  <c:v>35.9724</c:v>
                </c:pt>
                <c:pt idx="70">
                  <c:v>35.769100000000513</c:v>
                </c:pt>
                <c:pt idx="71">
                  <c:v>35.827200000000005</c:v>
                </c:pt>
                <c:pt idx="72">
                  <c:v>35.740100000000012</c:v>
                </c:pt>
                <c:pt idx="73">
                  <c:v>35.565900000000013</c:v>
                </c:pt>
                <c:pt idx="74">
                  <c:v>35.130400000000002</c:v>
                </c:pt>
                <c:pt idx="75">
                  <c:v>34.520700000000012</c:v>
                </c:pt>
                <c:pt idx="76">
                  <c:v>33.910999999999994</c:v>
                </c:pt>
                <c:pt idx="77">
                  <c:v>33.301299999999998</c:v>
                </c:pt>
                <c:pt idx="78">
                  <c:v>32.459399999999995</c:v>
                </c:pt>
                <c:pt idx="79">
                  <c:v>31.907699999999789</c:v>
                </c:pt>
                <c:pt idx="80">
                  <c:v>31.181900000000031</c:v>
                </c:pt>
                <c:pt idx="81">
                  <c:v>30.891600000000004</c:v>
                </c:pt>
                <c:pt idx="82">
                  <c:v>30.775499999999667</c:v>
                </c:pt>
                <c:pt idx="83">
                  <c:v>30.775499999999667</c:v>
                </c:pt>
                <c:pt idx="84">
                  <c:v>37.714300000000001</c:v>
                </c:pt>
                <c:pt idx="85">
                  <c:v>39.311199999999999</c:v>
                </c:pt>
                <c:pt idx="86">
                  <c:v>38.411099999999998</c:v>
                </c:pt>
                <c:pt idx="87">
                  <c:v>36.0304</c:v>
                </c:pt>
                <c:pt idx="88">
                  <c:v>34.8401</c:v>
                </c:pt>
                <c:pt idx="89">
                  <c:v>34.230400000000003</c:v>
                </c:pt>
                <c:pt idx="90">
                  <c:v>33.852999999999994</c:v>
                </c:pt>
                <c:pt idx="91">
                  <c:v>33.852999999999994</c:v>
                </c:pt>
                <c:pt idx="92">
                  <c:v>33.707800000000006</c:v>
                </c:pt>
                <c:pt idx="93">
                  <c:v>37.104600000000005</c:v>
                </c:pt>
                <c:pt idx="94">
                  <c:v>33.910999999999994</c:v>
                </c:pt>
                <c:pt idx="95">
                  <c:v>33.040000000000006</c:v>
                </c:pt>
                <c:pt idx="96">
                  <c:v>32.633600000000001</c:v>
                </c:pt>
                <c:pt idx="97">
                  <c:v>32.488400000000006</c:v>
                </c:pt>
                <c:pt idx="98">
                  <c:v>32.459399999999995</c:v>
                </c:pt>
                <c:pt idx="99">
                  <c:v>32.343199999999996</c:v>
                </c:pt>
                <c:pt idx="100">
                  <c:v>32.169000000000011</c:v>
                </c:pt>
                <c:pt idx="101">
                  <c:v>31.965800000000002</c:v>
                </c:pt>
                <c:pt idx="102">
                  <c:v>31.5303</c:v>
                </c:pt>
                <c:pt idx="103">
                  <c:v>31.0077</c:v>
                </c:pt>
                <c:pt idx="104">
                  <c:v>29.962499999999519</c:v>
                </c:pt>
                <c:pt idx="105">
                  <c:v>28.162499999999692</c:v>
                </c:pt>
                <c:pt idx="106">
                  <c:v>27.2044</c:v>
                </c:pt>
                <c:pt idx="107">
                  <c:v>25.984999999999989</c:v>
                </c:pt>
                <c:pt idx="108">
                  <c:v>25.230200000000004</c:v>
                </c:pt>
                <c:pt idx="109">
                  <c:v>23.691400000000005</c:v>
                </c:pt>
                <c:pt idx="110">
                  <c:v>22.936500000000002</c:v>
                </c:pt>
                <c:pt idx="111">
                  <c:v>22.471999999999987</c:v>
                </c:pt>
                <c:pt idx="112">
                  <c:v>22.0946</c:v>
                </c:pt>
                <c:pt idx="113">
                  <c:v>21.775200000000002</c:v>
                </c:pt>
                <c:pt idx="114">
                  <c:v>21.397800000000135</c:v>
                </c:pt>
                <c:pt idx="115">
                  <c:v>21.165500000000002</c:v>
                </c:pt>
                <c:pt idx="116">
                  <c:v>21.194600000000001</c:v>
                </c:pt>
                <c:pt idx="117">
                  <c:v>20.8462</c:v>
                </c:pt>
                <c:pt idx="118">
                  <c:v>20.7591</c:v>
                </c:pt>
                <c:pt idx="119">
                  <c:v>20.613899999999997</c:v>
                </c:pt>
                <c:pt idx="120">
                  <c:v>20.555799999999689</c:v>
                </c:pt>
                <c:pt idx="121">
                  <c:v>20.584900000000001</c:v>
                </c:pt>
                <c:pt idx="122">
                  <c:v>20.555799999999689</c:v>
                </c:pt>
                <c:pt idx="123">
                  <c:v>20.671999999999997</c:v>
                </c:pt>
                <c:pt idx="124">
                  <c:v>20.817100000000035</c:v>
                </c:pt>
                <c:pt idx="125">
                  <c:v>20.933299999999889</c:v>
                </c:pt>
                <c:pt idx="126">
                  <c:v>20.933299999999889</c:v>
                </c:pt>
                <c:pt idx="127">
                  <c:v>20.8752</c:v>
                </c:pt>
                <c:pt idx="128">
                  <c:v>20.817100000000035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9958176"/>
        <c:axId val="232173280"/>
      </c:scatterChart>
      <c:valAx>
        <c:axId val="22995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2173280"/>
        <c:crosses val="autoZero"/>
        <c:crossBetween val="midCat"/>
      </c:valAx>
      <c:valAx>
        <c:axId val="2321732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29958176"/>
        <c:crosses val="autoZero"/>
        <c:crossBetween val="midCat"/>
      </c:valAx>
    </c:plotArea>
    <c:legend>
      <c:legendPos val="r"/>
      <c:overlay val="0"/>
      <c:txPr>
        <a:bodyPr/>
        <a:lstStyle/>
        <a:p>
          <a:pPr>
            <a:defRPr sz="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fr-FR" sz="1200" b="1" i="0" u="none" strike="noStrike" baseline="0" dirty="0" err="1" smtClean="0">
                <a:effectLst/>
              </a:rPr>
              <a:t>Depth</a:t>
            </a:r>
            <a:r>
              <a:rPr lang="fr-FR" sz="1200" b="1" i="0" u="none" strike="noStrike" baseline="0" dirty="0" smtClean="0">
                <a:effectLst/>
              </a:rPr>
              <a:t> of</a:t>
            </a:r>
            <a:r>
              <a:rPr lang="fr-FR" sz="1200" b="1" i="0" baseline="0" dirty="0" smtClean="0"/>
              <a:t> </a:t>
            </a:r>
            <a:r>
              <a:rPr lang="fr-FR" sz="1200" b="1" i="0" baseline="0" dirty="0"/>
              <a:t>30 cm</a:t>
            </a:r>
          </a:p>
        </c:rich>
      </c:tx>
      <c:layout>
        <c:manualLayout>
          <c:xMode val="edge"/>
          <c:yMode val="edge"/>
          <c:x val="0.11392965061252068"/>
          <c:y val="2.818858384549992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2783974151468575E-2"/>
          <c:y val="4.6667939811788746E-2"/>
          <c:w val="0.7591161559730073"/>
          <c:h val="0.81680313259894866"/>
        </c:manualLayout>
      </c:layout>
      <c:scatterChart>
        <c:scatterStyle val="lineMarker"/>
        <c:varyColors val="0"/>
        <c:ser>
          <c:idx val="2"/>
          <c:order val="2"/>
          <c:tx>
            <c:strRef>
              <c:f>'les courbes'!$X$1</c:f>
              <c:strCache>
                <c:ptCount val="1"/>
                <c:pt idx="0">
                  <c:v>P en mm</c:v>
                </c:pt>
              </c:strCache>
            </c:strRef>
          </c:tx>
          <c:spPr>
            <a:ln w="28575">
              <a:noFill/>
            </a:ln>
          </c:spP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courbes'!$X$2:$X$130</c:f>
              <c:numCache>
                <c:formatCode>General</c:formatCode>
                <c:ptCount val="129"/>
                <c:pt idx="4">
                  <c:v>0.8</c:v>
                </c:pt>
                <c:pt idx="5">
                  <c:v>0.2</c:v>
                </c:pt>
                <c:pt idx="27">
                  <c:v>8.4</c:v>
                </c:pt>
                <c:pt idx="31">
                  <c:v>10.8</c:v>
                </c:pt>
                <c:pt idx="32">
                  <c:v>0.60000000000000064</c:v>
                </c:pt>
                <c:pt idx="37">
                  <c:v>5</c:v>
                </c:pt>
                <c:pt idx="38">
                  <c:v>8.8000000000000025</c:v>
                </c:pt>
                <c:pt idx="53">
                  <c:v>0.2</c:v>
                </c:pt>
                <c:pt idx="56">
                  <c:v>2.6</c:v>
                </c:pt>
                <c:pt idx="57">
                  <c:v>7.8000000000000007</c:v>
                </c:pt>
                <c:pt idx="61">
                  <c:v>13.8</c:v>
                </c:pt>
                <c:pt idx="62">
                  <c:v>34.600000000000009</c:v>
                </c:pt>
                <c:pt idx="64">
                  <c:v>0.60000000000000064</c:v>
                </c:pt>
                <c:pt idx="65">
                  <c:v>0.2</c:v>
                </c:pt>
                <c:pt idx="78">
                  <c:v>0.2</c:v>
                </c:pt>
                <c:pt idx="79">
                  <c:v>21.6</c:v>
                </c:pt>
                <c:pt idx="80">
                  <c:v>13.2</c:v>
                </c:pt>
                <c:pt idx="85">
                  <c:v>26.400000000000002</c:v>
                </c:pt>
                <c:pt idx="89">
                  <c:v>2.6000000000000005</c:v>
                </c:pt>
                <c:pt idx="90">
                  <c:v>4.8000000000000007</c:v>
                </c:pt>
                <c:pt idx="94">
                  <c:v>0.2</c:v>
                </c:pt>
                <c:pt idx="107">
                  <c:v>1.6</c:v>
                </c:pt>
                <c:pt idx="115">
                  <c:v>2.6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'les courbes'!$Y$1</c:f>
              <c:strCache>
                <c:ptCount val="1"/>
                <c:pt idx="0">
                  <c:v>I en mm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8"/>
            <c:spPr>
              <a:ln w="22225">
                <a:solidFill>
                  <a:srgbClr val="7030A0"/>
                </a:solidFill>
              </a:ln>
            </c:spPr>
          </c:marke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courbes'!$Y$2:$Y$130</c:f>
              <c:numCache>
                <c:formatCode>General</c:formatCode>
                <c:ptCount val="129"/>
                <c:pt idx="16">
                  <c:v>24</c:v>
                </c:pt>
                <c:pt idx="60">
                  <c:v>24</c:v>
                </c:pt>
                <c:pt idx="84">
                  <c:v>24</c:v>
                </c:pt>
                <c:pt idx="92">
                  <c:v>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2171712"/>
        <c:axId val="232170536"/>
      </c:scatterChart>
      <c:scatterChart>
        <c:scatterStyle val="smoothMarker"/>
        <c:varyColors val="0"/>
        <c:ser>
          <c:idx val="0"/>
          <c:order val="0"/>
          <c:tx>
            <c:strRef>
              <c:f>'les courbes'!$R$1</c:f>
              <c:strCache>
                <c:ptCount val="1"/>
                <c:pt idx="0">
                  <c:v>θ4 simulé %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courbes'!$R$2:$R$130</c:f>
              <c:numCache>
                <c:formatCode>General</c:formatCode>
                <c:ptCount val="129"/>
                <c:pt idx="0">
                  <c:v>28.02</c:v>
                </c:pt>
                <c:pt idx="1">
                  <c:v>27.91</c:v>
                </c:pt>
                <c:pt idx="2">
                  <c:v>27.759999999999987</c:v>
                </c:pt>
                <c:pt idx="3">
                  <c:v>27.610000000000031</c:v>
                </c:pt>
                <c:pt idx="4">
                  <c:v>27.459999999999987</c:v>
                </c:pt>
                <c:pt idx="5">
                  <c:v>27.32</c:v>
                </c:pt>
                <c:pt idx="6">
                  <c:v>27.169999999999987</c:v>
                </c:pt>
                <c:pt idx="7">
                  <c:v>27.05</c:v>
                </c:pt>
                <c:pt idx="8">
                  <c:v>26.939999999999987</c:v>
                </c:pt>
                <c:pt idx="9">
                  <c:v>26.840000000000003</c:v>
                </c:pt>
                <c:pt idx="10">
                  <c:v>26.740000000000002</c:v>
                </c:pt>
                <c:pt idx="11">
                  <c:v>26.640000000000004</c:v>
                </c:pt>
                <c:pt idx="12">
                  <c:v>26.56</c:v>
                </c:pt>
                <c:pt idx="13">
                  <c:v>26.47</c:v>
                </c:pt>
                <c:pt idx="14">
                  <c:v>26.39</c:v>
                </c:pt>
                <c:pt idx="15">
                  <c:v>26.310000000000031</c:v>
                </c:pt>
                <c:pt idx="16">
                  <c:v>26.229999999999986</c:v>
                </c:pt>
                <c:pt idx="17">
                  <c:v>26.169999999999987</c:v>
                </c:pt>
                <c:pt idx="18">
                  <c:v>26.439999999999987</c:v>
                </c:pt>
                <c:pt idx="19">
                  <c:v>27.029999999999987</c:v>
                </c:pt>
                <c:pt idx="20">
                  <c:v>27.58</c:v>
                </c:pt>
                <c:pt idx="21">
                  <c:v>27.919999999999987</c:v>
                </c:pt>
                <c:pt idx="22">
                  <c:v>28.08</c:v>
                </c:pt>
                <c:pt idx="23">
                  <c:v>28.16</c:v>
                </c:pt>
                <c:pt idx="24">
                  <c:v>28.18</c:v>
                </c:pt>
                <c:pt idx="25">
                  <c:v>28.16</c:v>
                </c:pt>
                <c:pt idx="26">
                  <c:v>28.12</c:v>
                </c:pt>
                <c:pt idx="27">
                  <c:v>28.08</c:v>
                </c:pt>
                <c:pt idx="28">
                  <c:v>28.04</c:v>
                </c:pt>
                <c:pt idx="29">
                  <c:v>28.1</c:v>
                </c:pt>
                <c:pt idx="30">
                  <c:v>28.21</c:v>
                </c:pt>
                <c:pt idx="31">
                  <c:v>28.310000000000031</c:v>
                </c:pt>
                <c:pt idx="32">
                  <c:v>28.62</c:v>
                </c:pt>
                <c:pt idx="33">
                  <c:v>29.29</c:v>
                </c:pt>
                <c:pt idx="34">
                  <c:v>29.67</c:v>
                </c:pt>
                <c:pt idx="35">
                  <c:v>29.84</c:v>
                </c:pt>
                <c:pt idx="36">
                  <c:v>29.84</c:v>
                </c:pt>
                <c:pt idx="37">
                  <c:v>29.810000000000031</c:v>
                </c:pt>
                <c:pt idx="38">
                  <c:v>29.84</c:v>
                </c:pt>
                <c:pt idx="39">
                  <c:v>30.53</c:v>
                </c:pt>
                <c:pt idx="40">
                  <c:v>31.080000000000002</c:v>
                </c:pt>
                <c:pt idx="41">
                  <c:v>31.269999999999989</c:v>
                </c:pt>
                <c:pt idx="42">
                  <c:v>31.2</c:v>
                </c:pt>
                <c:pt idx="43">
                  <c:v>31.06</c:v>
                </c:pt>
                <c:pt idx="44">
                  <c:v>30.89</c:v>
                </c:pt>
                <c:pt idx="45">
                  <c:v>30.7</c:v>
                </c:pt>
                <c:pt idx="46">
                  <c:v>30.490000000000002</c:v>
                </c:pt>
                <c:pt idx="47">
                  <c:v>30.279999999999987</c:v>
                </c:pt>
                <c:pt idx="48">
                  <c:v>30.070000000000004</c:v>
                </c:pt>
                <c:pt idx="49">
                  <c:v>29.849999999999987</c:v>
                </c:pt>
                <c:pt idx="50">
                  <c:v>29.599999999999987</c:v>
                </c:pt>
                <c:pt idx="51">
                  <c:v>29.34</c:v>
                </c:pt>
                <c:pt idx="52">
                  <c:v>29.07</c:v>
                </c:pt>
                <c:pt idx="53">
                  <c:v>28.84</c:v>
                </c:pt>
                <c:pt idx="54">
                  <c:v>28.599999999999987</c:v>
                </c:pt>
                <c:pt idx="55">
                  <c:v>28.349999999999987</c:v>
                </c:pt>
                <c:pt idx="56">
                  <c:v>28.17</c:v>
                </c:pt>
                <c:pt idx="57">
                  <c:v>28.000000000000004</c:v>
                </c:pt>
                <c:pt idx="58">
                  <c:v>27.830000000000005</c:v>
                </c:pt>
                <c:pt idx="59">
                  <c:v>27.689999999999987</c:v>
                </c:pt>
                <c:pt idx="60">
                  <c:v>27.54</c:v>
                </c:pt>
                <c:pt idx="61">
                  <c:v>29.57</c:v>
                </c:pt>
                <c:pt idx="62">
                  <c:v>43.120000000000012</c:v>
                </c:pt>
                <c:pt idx="63">
                  <c:v>41.07</c:v>
                </c:pt>
                <c:pt idx="64">
                  <c:v>39.58</c:v>
                </c:pt>
                <c:pt idx="65">
                  <c:v>38.46</c:v>
                </c:pt>
                <c:pt idx="66">
                  <c:v>37.56</c:v>
                </c:pt>
                <c:pt idx="67">
                  <c:v>36.82</c:v>
                </c:pt>
                <c:pt idx="68">
                  <c:v>36.160000000000011</c:v>
                </c:pt>
                <c:pt idx="69">
                  <c:v>35.47</c:v>
                </c:pt>
                <c:pt idx="70">
                  <c:v>34.82</c:v>
                </c:pt>
                <c:pt idx="71">
                  <c:v>34.18</c:v>
                </c:pt>
                <c:pt idx="72">
                  <c:v>33.690000000000012</c:v>
                </c:pt>
                <c:pt idx="73">
                  <c:v>33.370000000000005</c:v>
                </c:pt>
                <c:pt idx="74">
                  <c:v>33.07</c:v>
                </c:pt>
                <c:pt idx="75">
                  <c:v>32.78</c:v>
                </c:pt>
                <c:pt idx="76">
                  <c:v>32.49</c:v>
                </c:pt>
                <c:pt idx="77">
                  <c:v>32.230000000000011</c:v>
                </c:pt>
                <c:pt idx="78">
                  <c:v>31.990000000000002</c:v>
                </c:pt>
                <c:pt idx="79">
                  <c:v>31.759999999999987</c:v>
                </c:pt>
                <c:pt idx="80">
                  <c:v>33.620000000000012</c:v>
                </c:pt>
                <c:pt idx="81">
                  <c:v>36.08</c:v>
                </c:pt>
                <c:pt idx="82">
                  <c:v>36.090000000000003</c:v>
                </c:pt>
                <c:pt idx="83">
                  <c:v>35.720000000000013</c:v>
                </c:pt>
                <c:pt idx="84">
                  <c:v>37.65</c:v>
                </c:pt>
                <c:pt idx="85">
                  <c:v>44.52</c:v>
                </c:pt>
                <c:pt idx="86">
                  <c:v>42.55</c:v>
                </c:pt>
                <c:pt idx="87">
                  <c:v>41.14</c:v>
                </c:pt>
                <c:pt idx="88">
                  <c:v>40.150000000000006</c:v>
                </c:pt>
                <c:pt idx="89">
                  <c:v>39.53</c:v>
                </c:pt>
                <c:pt idx="90">
                  <c:v>39.43</c:v>
                </c:pt>
                <c:pt idx="91">
                  <c:v>39.17</c:v>
                </c:pt>
                <c:pt idx="92">
                  <c:v>42.24</c:v>
                </c:pt>
                <c:pt idx="93">
                  <c:v>41.96</c:v>
                </c:pt>
                <c:pt idx="94">
                  <c:v>40.9</c:v>
                </c:pt>
                <c:pt idx="95">
                  <c:v>40.050000000000004</c:v>
                </c:pt>
                <c:pt idx="96">
                  <c:v>39.309999999999995</c:v>
                </c:pt>
                <c:pt idx="97">
                  <c:v>38.65</c:v>
                </c:pt>
                <c:pt idx="98">
                  <c:v>38.050000000000004</c:v>
                </c:pt>
                <c:pt idx="99">
                  <c:v>37.49</c:v>
                </c:pt>
                <c:pt idx="100">
                  <c:v>36.96</c:v>
                </c:pt>
                <c:pt idx="101">
                  <c:v>36.550000000000004</c:v>
                </c:pt>
                <c:pt idx="102">
                  <c:v>36.15</c:v>
                </c:pt>
                <c:pt idx="103">
                  <c:v>35.760000000000012</c:v>
                </c:pt>
                <c:pt idx="104">
                  <c:v>35.39</c:v>
                </c:pt>
                <c:pt idx="105">
                  <c:v>35.07</c:v>
                </c:pt>
                <c:pt idx="106">
                  <c:v>34.760000000000012</c:v>
                </c:pt>
                <c:pt idx="107">
                  <c:v>34.450000000000003</c:v>
                </c:pt>
                <c:pt idx="108">
                  <c:v>34.150000000000006</c:v>
                </c:pt>
                <c:pt idx="109">
                  <c:v>33.880000000000003</c:v>
                </c:pt>
                <c:pt idx="110">
                  <c:v>33.660000000000011</c:v>
                </c:pt>
                <c:pt idx="111">
                  <c:v>33.449999999999996</c:v>
                </c:pt>
                <c:pt idx="112">
                  <c:v>33.25</c:v>
                </c:pt>
                <c:pt idx="113">
                  <c:v>33.06</c:v>
                </c:pt>
                <c:pt idx="114">
                  <c:v>32.880000000000003</c:v>
                </c:pt>
                <c:pt idx="115">
                  <c:v>32.700000000000003</c:v>
                </c:pt>
                <c:pt idx="116">
                  <c:v>32.53</c:v>
                </c:pt>
                <c:pt idx="117">
                  <c:v>32.4</c:v>
                </c:pt>
                <c:pt idx="118">
                  <c:v>32.28</c:v>
                </c:pt>
                <c:pt idx="119">
                  <c:v>32.160000000000011</c:v>
                </c:pt>
                <c:pt idx="120">
                  <c:v>32.050000000000004</c:v>
                </c:pt>
                <c:pt idx="121">
                  <c:v>31.95</c:v>
                </c:pt>
                <c:pt idx="122">
                  <c:v>31.840000000000003</c:v>
                </c:pt>
                <c:pt idx="123">
                  <c:v>31.75</c:v>
                </c:pt>
                <c:pt idx="124">
                  <c:v>31.650000000000031</c:v>
                </c:pt>
                <c:pt idx="125">
                  <c:v>31.56</c:v>
                </c:pt>
                <c:pt idx="126">
                  <c:v>31.47</c:v>
                </c:pt>
                <c:pt idx="127">
                  <c:v>31.380000000000003</c:v>
                </c:pt>
                <c:pt idx="128">
                  <c:v>31.290000000000003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'les courbes'!$S$1</c:f>
              <c:strCache>
                <c:ptCount val="1"/>
                <c:pt idx="0">
                  <c:v>θ4 mesuré %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courbes'!$S$2:$S$130</c:f>
              <c:numCache>
                <c:formatCode>General</c:formatCode>
                <c:ptCount val="129"/>
                <c:pt idx="0">
                  <c:v>27.49659999999966</c:v>
                </c:pt>
                <c:pt idx="1">
                  <c:v>27.7074</c:v>
                </c:pt>
                <c:pt idx="2">
                  <c:v>28.159099999999999</c:v>
                </c:pt>
                <c:pt idx="3">
                  <c:v>28.339700000000001</c:v>
                </c:pt>
                <c:pt idx="4">
                  <c:v>29.062399999999624</c:v>
                </c:pt>
                <c:pt idx="5">
                  <c:v>29.453800000000001</c:v>
                </c:pt>
                <c:pt idx="6">
                  <c:v>29.5441</c:v>
                </c:pt>
                <c:pt idx="7">
                  <c:v>29.243000000000002</c:v>
                </c:pt>
                <c:pt idx="8">
                  <c:v>29.062399999999624</c:v>
                </c:pt>
                <c:pt idx="9">
                  <c:v>29.002099999999889</c:v>
                </c:pt>
                <c:pt idx="10">
                  <c:v>29.122599999999789</c:v>
                </c:pt>
                <c:pt idx="11">
                  <c:v>29.212900000000001</c:v>
                </c:pt>
                <c:pt idx="12">
                  <c:v>29.032299999999989</c:v>
                </c:pt>
                <c:pt idx="13">
                  <c:v>28.670900000000035</c:v>
                </c:pt>
                <c:pt idx="14">
                  <c:v>28.490299999999689</c:v>
                </c:pt>
                <c:pt idx="15">
                  <c:v>28.430100000000003</c:v>
                </c:pt>
                <c:pt idx="16">
                  <c:v>28.8215</c:v>
                </c:pt>
                <c:pt idx="17">
                  <c:v>32.946600000000004</c:v>
                </c:pt>
                <c:pt idx="18">
                  <c:v>31.892699999999689</c:v>
                </c:pt>
                <c:pt idx="19">
                  <c:v>31.531399999999987</c:v>
                </c:pt>
                <c:pt idx="20">
                  <c:v>31.079699999999889</c:v>
                </c:pt>
                <c:pt idx="21">
                  <c:v>30.899100000000001</c:v>
                </c:pt>
                <c:pt idx="22">
                  <c:v>30.658200000000001</c:v>
                </c:pt>
                <c:pt idx="23">
                  <c:v>30.447400000000002</c:v>
                </c:pt>
                <c:pt idx="24">
                  <c:v>30.447400000000002</c:v>
                </c:pt>
                <c:pt idx="25">
                  <c:v>30.537799999999987</c:v>
                </c:pt>
                <c:pt idx="26">
                  <c:v>30.628100000000003</c:v>
                </c:pt>
                <c:pt idx="27">
                  <c:v>30.477500000000003</c:v>
                </c:pt>
                <c:pt idx="28">
                  <c:v>30.0259</c:v>
                </c:pt>
                <c:pt idx="29">
                  <c:v>29.694700000000001</c:v>
                </c:pt>
                <c:pt idx="30">
                  <c:v>29.664600000000004</c:v>
                </c:pt>
                <c:pt idx="31">
                  <c:v>29.845199999999789</c:v>
                </c:pt>
                <c:pt idx="32">
                  <c:v>29.514000000000031</c:v>
                </c:pt>
                <c:pt idx="33">
                  <c:v>29.724800000000005</c:v>
                </c:pt>
                <c:pt idx="34">
                  <c:v>29.664600000000004</c:v>
                </c:pt>
                <c:pt idx="35">
                  <c:v>30.056000000000001</c:v>
                </c:pt>
                <c:pt idx="36">
                  <c:v>30.357099999999999</c:v>
                </c:pt>
                <c:pt idx="37">
                  <c:v>30.2668</c:v>
                </c:pt>
                <c:pt idx="38">
                  <c:v>30.447400000000002</c:v>
                </c:pt>
                <c:pt idx="39">
                  <c:v>30.206499999999789</c:v>
                </c:pt>
                <c:pt idx="40">
                  <c:v>30.206499999999789</c:v>
                </c:pt>
                <c:pt idx="41">
                  <c:v>29.995799999999555</c:v>
                </c:pt>
                <c:pt idx="42">
                  <c:v>30.056000000000001</c:v>
                </c:pt>
                <c:pt idx="43">
                  <c:v>30.086099999999789</c:v>
                </c:pt>
                <c:pt idx="44">
                  <c:v>29.845199999999789</c:v>
                </c:pt>
                <c:pt idx="45">
                  <c:v>29.453800000000001</c:v>
                </c:pt>
                <c:pt idx="46">
                  <c:v>28.881699999999789</c:v>
                </c:pt>
                <c:pt idx="47">
                  <c:v>27.918199999999889</c:v>
                </c:pt>
                <c:pt idx="48">
                  <c:v>26.683699999999789</c:v>
                </c:pt>
                <c:pt idx="49">
                  <c:v>25.930900000000001</c:v>
                </c:pt>
                <c:pt idx="50">
                  <c:v>25.358799999999889</c:v>
                </c:pt>
                <c:pt idx="51">
                  <c:v>24.606100000000001</c:v>
                </c:pt>
                <c:pt idx="52">
                  <c:v>23.943699999999605</c:v>
                </c:pt>
                <c:pt idx="53">
                  <c:v>23.522100000000002</c:v>
                </c:pt>
                <c:pt idx="54">
                  <c:v>23.1006</c:v>
                </c:pt>
                <c:pt idx="55">
                  <c:v>22.648900000000001</c:v>
                </c:pt>
                <c:pt idx="56">
                  <c:v>22.347799999999989</c:v>
                </c:pt>
                <c:pt idx="57">
                  <c:v>22.076799999999889</c:v>
                </c:pt>
                <c:pt idx="58">
                  <c:v>21.805800000000001</c:v>
                </c:pt>
                <c:pt idx="59">
                  <c:v>21.5047</c:v>
                </c:pt>
                <c:pt idx="60">
                  <c:v>21.414400000000001</c:v>
                </c:pt>
                <c:pt idx="61">
                  <c:v>34.692900000000463</c:v>
                </c:pt>
                <c:pt idx="62">
                  <c:v>35.204800000000006</c:v>
                </c:pt>
                <c:pt idx="63">
                  <c:v>35.806999999999995</c:v>
                </c:pt>
                <c:pt idx="64">
                  <c:v>33.9101</c:v>
                </c:pt>
                <c:pt idx="65">
                  <c:v>33.970300000000002</c:v>
                </c:pt>
                <c:pt idx="66">
                  <c:v>33.940200000000004</c:v>
                </c:pt>
                <c:pt idx="67">
                  <c:v>33.9101</c:v>
                </c:pt>
                <c:pt idx="68">
                  <c:v>33.729400000000012</c:v>
                </c:pt>
                <c:pt idx="69">
                  <c:v>33.729400000000012</c:v>
                </c:pt>
                <c:pt idx="70">
                  <c:v>33.669200000000011</c:v>
                </c:pt>
                <c:pt idx="71">
                  <c:v>33.729400000000012</c:v>
                </c:pt>
                <c:pt idx="72">
                  <c:v>33.578900000000012</c:v>
                </c:pt>
                <c:pt idx="73">
                  <c:v>32.796000000000063</c:v>
                </c:pt>
                <c:pt idx="74">
                  <c:v>31.862599999999649</c:v>
                </c:pt>
                <c:pt idx="75">
                  <c:v>31.079699999999889</c:v>
                </c:pt>
                <c:pt idx="76">
                  <c:v>30.236600000000003</c:v>
                </c:pt>
                <c:pt idx="77">
                  <c:v>29.243000000000002</c:v>
                </c:pt>
                <c:pt idx="78">
                  <c:v>27.948299999999591</c:v>
                </c:pt>
                <c:pt idx="79">
                  <c:v>27.045000000000002</c:v>
                </c:pt>
                <c:pt idx="80">
                  <c:v>26.834200000000031</c:v>
                </c:pt>
                <c:pt idx="81">
                  <c:v>27.165400000000002</c:v>
                </c:pt>
                <c:pt idx="82">
                  <c:v>26.743899999999989</c:v>
                </c:pt>
                <c:pt idx="83">
                  <c:v>26.593299999999989</c:v>
                </c:pt>
                <c:pt idx="84">
                  <c:v>33.277800000000006</c:v>
                </c:pt>
                <c:pt idx="85">
                  <c:v>34.301500000000004</c:v>
                </c:pt>
                <c:pt idx="86">
                  <c:v>35.355400000000003</c:v>
                </c:pt>
                <c:pt idx="87">
                  <c:v>34.632700000000163</c:v>
                </c:pt>
                <c:pt idx="88">
                  <c:v>34.572500000000012</c:v>
                </c:pt>
                <c:pt idx="89">
                  <c:v>34.421900000000001</c:v>
                </c:pt>
                <c:pt idx="90">
                  <c:v>34.572500000000012</c:v>
                </c:pt>
                <c:pt idx="91">
                  <c:v>34.482200000000006</c:v>
                </c:pt>
                <c:pt idx="92">
                  <c:v>33.699300000000363</c:v>
                </c:pt>
                <c:pt idx="93">
                  <c:v>36.017799999999994</c:v>
                </c:pt>
                <c:pt idx="94">
                  <c:v>34.933800000000005</c:v>
                </c:pt>
                <c:pt idx="95">
                  <c:v>34.542400000000001</c:v>
                </c:pt>
                <c:pt idx="96">
                  <c:v>34.331599999999995</c:v>
                </c:pt>
                <c:pt idx="97">
                  <c:v>33.940200000000004</c:v>
                </c:pt>
                <c:pt idx="98">
                  <c:v>33.187400000000004</c:v>
                </c:pt>
                <c:pt idx="99">
                  <c:v>32.5852</c:v>
                </c:pt>
                <c:pt idx="100">
                  <c:v>31.561499999999889</c:v>
                </c:pt>
                <c:pt idx="101">
                  <c:v>30.326999999999988</c:v>
                </c:pt>
                <c:pt idx="102">
                  <c:v>29.002099999999889</c:v>
                </c:pt>
                <c:pt idx="103">
                  <c:v>27.647199999999987</c:v>
                </c:pt>
                <c:pt idx="104">
                  <c:v>26.864300000000004</c:v>
                </c:pt>
                <c:pt idx="105">
                  <c:v>25.840600000000002</c:v>
                </c:pt>
                <c:pt idx="106">
                  <c:v>25.087799999999692</c:v>
                </c:pt>
                <c:pt idx="107">
                  <c:v>24.305</c:v>
                </c:pt>
                <c:pt idx="108">
                  <c:v>23.371600000000001</c:v>
                </c:pt>
                <c:pt idx="109">
                  <c:v>22.678999999999988</c:v>
                </c:pt>
                <c:pt idx="110">
                  <c:v>22.227399999999989</c:v>
                </c:pt>
                <c:pt idx="111">
                  <c:v>21.835999999999999</c:v>
                </c:pt>
                <c:pt idx="112">
                  <c:v>21.294</c:v>
                </c:pt>
                <c:pt idx="113">
                  <c:v>20.8422999999997</c:v>
                </c:pt>
                <c:pt idx="114">
                  <c:v>20.601400000000005</c:v>
                </c:pt>
                <c:pt idx="115">
                  <c:v>20.4809999999997</c:v>
                </c:pt>
                <c:pt idx="116">
                  <c:v>20.089599999999663</c:v>
                </c:pt>
                <c:pt idx="117">
                  <c:v>20.029399999999889</c:v>
                </c:pt>
                <c:pt idx="118">
                  <c:v>19.969099999999667</c:v>
                </c:pt>
                <c:pt idx="119">
                  <c:v>19.878799999999789</c:v>
                </c:pt>
                <c:pt idx="120">
                  <c:v>19.969099999999667</c:v>
                </c:pt>
                <c:pt idx="121">
                  <c:v>19.969099999999667</c:v>
                </c:pt>
                <c:pt idx="122">
                  <c:v>20.089599999999663</c:v>
                </c:pt>
                <c:pt idx="123">
                  <c:v>20.240099999999789</c:v>
                </c:pt>
                <c:pt idx="124">
                  <c:v>20.450900000000001</c:v>
                </c:pt>
                <c:pt idx="125">
                  <c:v>20.390699999999889</c:v>
                </c:pt>
                <c:pt idx="126">
                  <c:v>20.089599999999663</c:v>
                </c:pt>
                <c:pt idx="127">
                  <c:v>19.8186</c:v>
                </c:pt>
                <c:pt idx="128">
                  <c:v>19.788499999999559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2171712"/>
        <c:axId val="232170536"/>
      </c:scatterChart>
      <c:valAx>
        <c:axId val="232171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2170536"/>
        <c:crosses val="autoZero"/>
        <c:crossBetween val="midCat"/>
      </c:valAx>
      <c:valAx>
        <c:axId val="232170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2171712"/>
        <c:crosses val="autoZero"/>
        <c:crossBetween val="midCat"/>
      </c:valAx>
    </c:plotArea>
    <c:legend>
      <c:legendPos val="r"/>
      <c:overlay val="0"/>
      <c:txPr>
        <a:bodyPr/>
        <a:lstStyle/>
        <a:p>
          <a:pPr>
            <a:defRPr sz="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fr-FR" sz="1200" b="1" i="0" baseline="0"/>
              <a:t>Profondeur 20 cm</a:t>
            </a:r>
          </a:p>
        </c:rich>
      </c:tx>
      <c:layout>
        <c:manualLayout>
          <c:xMode val="edge"/>
          <c:yMode val="edge"/>
          <c:x val="0.19606714379636786"/>
          <c:y val="1.0640927352629441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8.7498514579452513E-2"/>
          <c:y val="7.8648733522347913E-2"/>
          <c:w val="0.71921072129363317"/>
          <c:h val="0.77930809060874928"/>
        </c:manualLayout>
      </c:layout>
      <c:scatterChart>
        <c:scatterStyle val="lineMarker"/>
        <c:varyColors val="0"/>
        <c:ser>
          <c:idx val="2"/>
          <c:order val="2"/>
          <c:tx>
            <c:strRef>
              <c:f>'les courbes'!$X$1</c:f>
              <c:strCache>
                <c:ptCount val="1"/>
                <c:pt idx="0">
                  <c:v>P en mm</c:v>
                </c:pt>
              </c:strCache>
            </c:strRef>
          </c:tx>
          <c:spPr>
            <a:ln w="28575">
              <a:noFill/>
            </a:ln>
          </c:spP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courbes'!$X$2:$X$130</c:f>
              <c:numCache>
                <c:formatCode>General</c:formatCode>
                <c:ptCount val="129"/>
                <c:pt idx="4">
                  <c:v>0.8</c:v>
                </c:pt>
                <c:pt idx="5">
                  <c:v>0.2</c:v>
                </c:pt>
                <c:pt idx="27">
                  <c:v>8.4</c:v>
                </c:pt>
                <c:pt idx="31">
                  <c:v>10.8</c:v>
                </c:pt>
                <c:pt idx="32">
                  <c:v>0.60000000000000064</c:v>
                </c:pt>
                <c:pt idx="37">
                  <c:v>5</c:v>
                </c:pt>
                <c:pt idx="38">
                  <c:v>8.8000000000000025</c:v>
                </c:pt>
                <c:pt idx="53">
                  <c:v>0.2</c:v>
                </c:pt>
                <c:pt idx="56">
                  <c:v>2.6</c:v>
                </c:pt>
                <c:pt idx="57">
                  <c:v>7.8000000000000007</c:v>
                </c:pt>
                <c:pt idx="61">
                  <c:v>13.8</c:v>
                </c:pt>
                <c:pt idx="62">
                  <c:v>34.600000000000009</c:v>
                </c:pt>
                <c:pt idx="64">
                  <c:v>0.60000000000000064</c:v>
                </c:pt>
                <c:pt idx="65">
                  <c:v>0.2</c:v>
                </c:pt>
                <c:pt idx="78">
                  <c:v>0.2</c:v>
                </c:pt>
                <c:pt idx="79">
                  <c:v>21.6</c:v>
                </c:pt>
                <c:pt idx="80">
                  <c:v>13.2</c:v>
                </c:pt>
                <c:pt idx="85">
                  <c:v>26.400000000000002</c:v>
                </c:pt>
                <c:pt idx="89">
                  <c:v>2.6000000000000005</c:v>
                </c:pt>
                <c:pt idx="90">
                  <c:v>4.8000000000000007</c:v>
                </c:pt>
                <c:pt idx="94">
                  <c:v>0.2</c:v>
                </c:pt>
                <c:pt idx="107">
                  <c:v>1.6</c:v>
                </c:pt>
                <c:pt idx="115">
                  <c:v>2.6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'les courbes'!$Y$1</c:f>
              <c:strCache>
                <c:ptCount val="1"/>
                <c:pt idx="0">
                  <c:v>I en mm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8"/>
            <c:spPr>
              <a:ln w="22225">
                <a:solidFill>
                  <a:srgbClr val="7030A0"/>
                </a:solidFill>
              </a:ln>
            </c:spPr>
          </c:marke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courbes'!$Y$2:$Y$130</c:f>
              <c:numCache>
                <c:formatCode>General</c:formatCode>
                <c:ptCount val="129"/>
                <c:pt idx="16">
                  <c:v>24</c:v>
                </c:pt>
                <c:pt idx="60">
                  <c:v>24</c:v>
                </c:pt>
                <c:pt idx="84">
                  <c:v>24</c:v>
                </c:pt>
                <c:pt idx="92">
                  <c:v>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2177200"/>
        <c:axId val="232177592"/>
      </c:scatterChart>
      <c:scatterChart>
        <c:scatterStyle val="smoothMarker"/>
        <c:varyColors val="0"/>
        <c:ser>
          <c:idx val="0"/>
          <c:order val="0"/>
          <c:tx>
            <c:strRef>
              <c:f>'les courbes'!$N$1</c:f>
              <c:strCache>
                <c:ptCount val="1"/>
                <c:pt idx="0">
                  <c:v>θ3 simulé %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courbes'!$N$2:$N$130</c:f>
              <c:numCache>
                <c:formatCode>General</c:formatCode>
                <c:ptCount val="129"/>
                <c:pt idx="0">
                  <c:v>26.35</c:v>
                </c:pt>
                <c:pt idx="1">
                  <c:v>26.330000000000005</c:v>
                </c:pt>
                <c:pt idx="2">
                  <c:v>26.310000000000031</c:v>
                </c:pt>
                <c:pt idx="3">
                  <c:v>26.290000000000003</c:v>
                </c:pt>
                <c:pt idx="4">
                  <c:v>26.27</c:v>
                </c:pt>
                <c:pt idx="5">
                  <c:v>26.229999999999986</c:v>
                </c:pt>
                <c:pt idx="6">
                  <c:v>26.179999999999996</c:v>
                </c:pt>
                <c:pt idx="7">
                  <c:v>26.130000000000031</c:v>
                </c:pt>
                <c:pt idx="8">
                  <c:v>26.08</c:v>
                </c:pt>
                <c:pt idx="9">
                  <c:v>26.009999999999987</c:v>
                </c:pt>
                <c:pt idx="10">
                  <c:v>25.959999999999987</c:v>
                </c:pt>
                <c:pt idx="11">
                  <c:v>25.91</c:v>
                </c:pt>
                <c:pt idx="12">
                  <c:v>25.86</c:v>
                </c:pt>
                <c:pt idx="13">
                  <c:v>25.8</c:v>
                </c:pt>
                <c:pt idx="14">
                  <c:v>25.75</c:v>
                </c:pt>
                <c:pt idx="15">
                  <c:v>25.7</c:v>
                </c:pt>
                <c:pt idx="16">
                  <c:v>25.64</c:v>
                </c:pt>
                <c:pt idx="17">
                  <c:v>29.25</c:v>
                </c:pt>
                <c:pt idx="18">
                  <c:v>30.479999999999986</c:v>
                </c:pt>
                <c:pt idx="19">
                  <c:v>30.570000000000004</c:v>
                </c:pt>
                <c:pt idx="20">
                  <c:v>30.439999999999987</c:v>
                </c:pt>
                <c:pt idx="21">
                  <c:v>30.259999999999987</c:v>
                </c:pt>
                <c:pt idx="22">
                  <c:v>30.03</c:v>
                </c:pt>
                <c:pt idx="23">
                  <c:v>29.770000000000003</c:v>
                </c:pt>
                <c:pt idx="24">
                  <c:v>29.549999999999986</c:v>
                </c:pt>
                <c:pt idx="25">
                  <c:v>29.32</c:v>
                </c:pt>
                <c:pt idx="26">
                  <c:v>29.110000000000031</c:v>
                </c:pt>
                <c:pt idx="27">
                  <c:v>28.93</c:v>
                </c:pt>
                <c:pt idx="28">
                  <c:v>29.439999999999987</c:v>
                </c:pt>
                <c:pt idx="29">
                  <c:v>29.830000000000005</c:v>
                </c:pt>
                <c:pt idx="30">
                  <c:v>29.880000000000003</c:v>
                </c:pt>
                <c:pt idx="31">
                  <c:v>30.17</c:v>
                </c:pt>
                <c:pt idx="32">
                  <c:v>32.11</c:v>
                </c:pt>
                <c:pt idx="33">
                  <c:v>32.28</c:v>
                </c:pt>
                <c:pt idx="34">
                  <c:v>32.030000000000008</c:v>
                </c:pt>
                <c:pt idx="35">
                  <c:v>31.69</c:v>
                </c:pt>
                <c:pt idx="36">
                  <c:v>31.330000000000005</c:v>
                </c:pt>
                <c:pt idx="37">
                  <c:v>31.080000000000002</c:v>
                </c:pt>
                <c:pt idx="38">
                  <c:v>32.33</c:v>
                </c:pt>
                <c:pt idx="39">
                  <c:v>33.650000000000006</c:v>
                </c:pt>
                <c:pt idx="40">
                  <c:v>33.480000000000004</c:v>
                </c:pt>
                <c:pt idx="41">
                  <c:v>33.050000000000004</c:v>
                </c:pt>
                <c:pt idx="42">
                  <c:v>32.550000000000004</c:v>
                </c:pt>
                <c:pt idx="43">
                  <c:v>32.120000000000012</c:v>
                </c:pt>
                <c:pt idx="44">
                  <c:v>31.7</c:v>
                </c:pt>
                <c:pt idx="45">
                  <c:v>31.290000000000003</c:v>
                </c:pt>
                <c:pt idx="46">
                  <c:v>30.9</c:v>
                </c:pt>
                <c:pt idx="47">
                  <c:v>30.56</c:v>
                </c:pt>
                <c:pt idx="48">
                  <c:v>30.240000000000002</c:v>
                </c:pt>
                <c:pt idx="49">
                  <c:v>29.93</c:v>
                </c:pt>
                <c:pt idx="50">
                  <c:v>29.580000000000002</c:v>
                </c:pt>
                <c:pt idx="51">
                  <c:v>29.24</c:v>
                </c:pt>
                <c:pt idx="52">
                  <c:v>28.910000000000004</c:v>
                </c:pt>
                <c:pt idx="53">
                  <c:v>28.599999999999987</c:v>
                </c:pt>
                <c:pt idx="54">
                  <c:v>28.310000000000031</c:v>
                </c:pt>
                <c:pt idx="55">
                  <c:v>28.050000000000004</c:v>
                </c:pt>
                <c:pt idx="56">
                  <c:v>27.85</c:v>
                </c:pt>
                <c:pt idx="57">
                  <c:v>27.66</c:v>
                </c:pt>
                <c:pt idx="58">
                  <c:v>27.529999999999987</c:v>
                </c:pt>
                <c:pt idx="59">
                  <c:v>27.58</c:v>
                </c:pt>
                <c:pt idx="60">
                  <c:v>28.939999999999987</c:v>
                </c:pt>
                <c:pt idx="61">
                  <c:v>38.04</c:v>
                </c:pt>
                <c:pt idx="62">
                  <c:v>45.77000000000001</c:v>
                </c:pt>
                <c:pt idx="63">
                  <c:v>41.790000000000013</c:v>
                </c:pt>
                <c:pt idx="64">
                  <c:v>40.04</c:v>
                </c:pt>
                <c:pt idx="65">
                  <c:v>38.71</c:v>
                </c:pt>
                <c:pt idx="66">
                  <c:v>37.64</c:v>
                </c:pt>
                <c:pt idx="67">
                  <c:v>36.839999999999996</c:v>
                </c:pt>
                <c:pt idx="68">
                  <c:v>36.11</c:v>
                </c:pt>
                <c:pt idx="69">
                  <c:v>35.340000000000003</c:v>
                </c:pt>
                <c:pt idx="70">
                  <c:v>34.57</c:v>
                </c:pt>
                <c:pt idx="71">
                  <c:v>33.809999999999995</c:v>
                </c:pt>
                <c:pt idx="72">
                  <c:v>33.25</c:v>
                </c:pt>
                <c:pt idx="73">
                  <c:v>32.849999999999994</c:v>
                </c:pt>
                <c:pt idx="74">
                  <c:v>32.449999999999996</c:v>
                </c:pt>
                <c:pt idx="75">
                  <c:v>32.13000000000001</c:v>
                </c:pt>
                <c:pt idx="76">
                  <c:v>31.819999999999997</c:v>
                </c:pt>
                <c:pt idx="77">
                  <c:v>31.509999999999987</c:v>
                </c:pt>
                <c:pt idx="78">
                  <c:v>31.209999999999987</c:v>
                </c:pt>
                <c:pt idx="79">
                  <c:v>31.509999999999987</c:v>
                </c:pt>
                <c:pt idx="80">
                  <c:v>38.380000000000003</c:v>
                </c:pt>
                <c:pt idx="81">
                  <c:v>38.160000000000011</c:v>
                </c:pt>
                <c:pt idx="82">
                  <c:v>37.160000000000011</c:v>
                </c:pt>
                <c:pt idx="83">
                  <c:v>36.32</c:v>
                </c:pt>
                <c:pt idx="84">
                  <c:v>41.720000000000013</c:v>
                </c:pt>
                <c:pt idx="85">
                  <c:v>45.77000000000001</c:v>
                </c:pt>
                <c:pt idx="86">
                  <c:v>42.68</c:v>
                </c:pt>
                <c:pt idx="87">
                  <c:v>41.08</c:v>
                </c:pt>
                <c:pt idx="88">
                  <c:v>39.980000000000004</c:v>
                </c:pt>
                <c:pt idx="89">
                  <c:v>39.590000000000003</c:v>
                </c:pt>
                <c:pt idx="90">
                  <c:v>39.809999999999995</c:v>
                </c:pt>
                <c:pt idx="91">
                  <c:v>39.220000000000013</c:v>
                </c:pt>
                <c:pt idx="92">
                  <c:v>44.17</c:v>
                </c:pt>
                <c:pt idx="93">
                  <c:v>42.120000000000012</c:v>
                </c:pt>
                <c:pt idx="94">
                  <c:v>40.790000000000013</c:v>
                </c:pt>
                <c:pt idx="95">
                  <c:v>39.760000000000012</c:v>
                </c:pt>
                <c:pt idx="96">
                  <c:v>38.93</c:v>
                </c:pt>
                <c:pt idx="97">
                  <c:v>38.15</c:v>
                </c:pt>
                <c:pt idx="98">
                  <c:v>37.449999999999996</c:v>
                </c:pt>
                <c:pt idx="99">
                  <c:v>36.78</c:v>
                </c:pt>
                <c:pt idx="100">
                  <c:v>36.24</c:v>
                </c:pt>
                <c:pt idx="101">
                  <c:v>35.760000000000012</c:v>
                </c:pt>
                <c:pt idx="102">
                  <c:v>35.300000000000004</c:v>
                </c:pt>
                <c:pt idx="103">
                  <c:v>34.89</c:v>
                </c:pt>
                <c:pt idx="104">
                  <c:v>34.47</c:v>
                </c:pt>
                <c:pt idx="105">
                  <c:v>34.03</c:v>
                </c:pt>
                <c:pt idx="106">
                  <c:v>33.68</c:v>
                </c:pt>
                <c:pt idx="107">
                  <c:v>33.340000000000003</c:v>
                </c:pt>
                <c:pt idx="108">
                  <c:v>33.040000000000006</c:v>
                </c:pt>
                <c:pt idx="109">
                  <c:v>32.74</c:v>
                </c:pt>
                <c:pt idx="110">
                  <c:v>32.46</c:v>
                </c:pt>
                <c:pt idx="111">
                  <c:v>32.24</c:v>
                </c:pt>
                <c:pt idx="112">
                  <c:v>32.04</c:v>
                </c:pt>
                <c:pt idx="113">
                  <c:v>31.85</c:v>
                </c:pt>
                <c:pt idx="114">
                  <c:v>31.66</c:v>
                </c:pt>
                <c:pt idx="115">
                  <c:v>31.479999999999986</c:v>
                </c:pt>
                <c:pt idx="116">
                  <c:v>31.310000000000031</c:v>
                </c:pt>
                <c:pt idx="117">
                  <c:v>31.150000000000031</c:v>
                </c:pt>
                <c:pt idx="118">
                  <c:v>31.019999999999996</c:v>
                </c:pt>
                <c:pt idx="119">
                  <c:v>30.9</c:v>
                </c:pt>
                <c:pt idx="120">
                  <c:v>30.79</c:v>
                </c:pt>
                <c:pt idx="121">
                  <c:v>30.680000000000003</c:v>
                </c:pt>
                <c:pt idx="122">
                  <c:v>30.580000000000002</c:v>
                </c:pt>
                <c:pt idx="123">
                  <c:v>30.479999999999986</c:v>
                </c:pt>
                <c:pt idx="124">
                  <c:v>30.380000000000003</c:v>
                </c:pt>
                <c:pt idx="125">
                  <c:v>30.29</c:v>
                </c:pt>
                <c:pt idx="126">
                  <c:v>30.2</c:v>
                </c:pt>
                <c:pt idx="127">
                  <c:v>30.110000000000031</c:v>
                </c:pt>
                <c:pt idx="128">
                  <c:v>30.020000000000003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'les courbes'!$O$1</c:f>
              <c:strCache>
                <c:ptCount val="1"/>
                <c:pt idx="0">
                  <c:v>θ3 mesuré %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courbes'!$O$2:$O$130</c:f>
              <c:numCache>
                <c:formatCode>General</c:formatCode>
                <c:ptCount val="129"/>
                <c:pt idx="0">
                  <c:v>24.603999999999999</c:v>
                </c:pt>
                <c:pt idx="1">
                  <c:v>24.910799999999789</c:v>
                </c:pt>
                <c:pt idx="2">
                  <c:v>25.392799999999689</c:v>
                </c:pt>
                <c:pt idx="3">
                  <c:v>25.874900000000135</c:v>
                </c:pt>
                <c:pt idx="4">
                  <c:v>27.189699999999789</c:v>
                </c:pt>
                <c:pt idx="5">
                  <c:v>27.584099999999989</c:v>
                </c:pt>
                <c:pt idx="6">
                  <c:v>27.628000000000004</c:v>
                </c:pt>
                <c:pt idx="7">
                  <c:v>27.145900000000001</c:v>
                </c:pt>
                <c:pt idx="8">
                  <c:v>26.839099999999988</c:v>
                </c:pt>
                <c:pt idx="9">
                  <c:v>26.795299999999671</c:v>
                </c:pt>
                <c:pt idx="10">
                  <c:v>26.926699999999624</c:v>
                </c:pt>
                <c:pt idx="11">
                  <c:v>27.058199999999989</c:v>
                </c:pt>
                <c:pt idx="12">
                  <c:v>26.576100000000004</c:v>
                </c:pt>
                <c:pt idx="13">
                  <c:v>25.962599999999508</c:v>
                </c:pt>
                <c:pt idx="14">
                  <c:v>25.743399999999689</c:v>
                </c:pt>
                <c:pt idx="15">
                  <c:v>25.874900000000135</c:v>
                </c:pt>
                <c:pt idx="16">
                  <c:v>26.532299999999989</c:v>
                </c:pt>
                <c:pt idx="17">
                  <c:v>30.564299999999989</c:v>
                </c:pt>
                <c:pt idx="18">
                  <c:v>31.046400000000002</c:v>
                </c:pt>
                <c:pt idx="19">
                  <c:v>30.388999999999989</c:v>
                </c:pt>
                <c:pt idx="20">
                  <c:v>30.783399999999631</c:v>
                </c:pt>
                <c:pt idx="21">
                  <c:v>30.038399999999989</c:v>
                </c:pt>
                <c:pt idx="22">
                  <c:v>29.074200000000001</c:v>
                </c:pt>
                <c:pt idx="23">
                  <c:v>29.512500000000003</c:v>
                </c:pt>
                <c:pt idx="24">
                  <c:v>29.600100000000001</c:v>
                </c:pt>
                <c:pt idx="25">
                  <c:v>29.994599999999789</c:v>
                </c:pt>
                <c:pt idx="26">
                  <c:v>29.950699999999689</c:v>
                </c:pt>
                <c:pt idx="27">
                  <c:v>28.8551</c:v>
                </c:pt>
                <c:pt idx="28">
                  <c:v>28.416799999999789</c:v>
                </c:pt>
                <c:pt idx="29">
                  <c:v>27.759399999999989</c:v>
                </c:pt>
                <c:pt idx="30">
                  <c:v>27.759399999999989</c:v>
                </c:pt>
                <c:pt idx="31">
                  <c:v>27.89090000000003</c:v>
                </c:pt>
                <c:pt idx="32">
                  <c:v>27.584099999999989</c:v>
                </c:pt>
                <c:pt idx="33">
                  <c:v>27.934699999999989</c:v>
                </c:pt>
                <c:pt idx="34">
                  <c:v>28.767399999999789</c:v>
                </c:pt>
                <c:pt idx="35">
                  <c:v>29.731600000000004</c:v>
                </c:pt>
                <c:pt idx="36">
                  <c:v>30.4328</c:v>
                </c:pt>
                <c:pt idx="37">
                  <c:v>30.038399999999989</c:v>
                </c:pt>
                <c:pt idx="38">
                  <c:v>29.293400000000002</c:v>
                </c:pt>
                <c:pt idx="39">
                  <c:v>29.731600000000004</c:v>
                </c:pt>
                <c:pt idx="40">
                  <c:v>29.512500000000003</c:v>
                </c:pt>
                <c:pt idx="41">
                  <c:v>29.512500000000003</c:v>
                </c:pt>
                <c:pt idx="42">
                  <c:v>30.388999999999989</c:v>
                </c:pt>
                <c:pt idx="43">
                  <c:v>30.4328</c:v>
                </c:pt>
                <c:pt idx="44">
                  <c:v>29.906899999999986</c:v>
                </c:pt>
                <c:pt idx="45">
                  <c:v>30.082199999999624</c:v>
                </c:pt>
                <c:pt idx="46">
                  <c:v>29.600100000000001</c:v>
                </c:pt>
                <c:pt idx="47">
                  <c:v>29.118000000000031</c:v>
                </c:pt>
                <c:pt idx="48">
                  <c:v>28.767399999999789</c:v>
                </c:pt>
                <c:pt idx="49">
                  <c:v>28.241500000000002</c:v>
                </c:pt>
                <c:pt idx="50">
                  <c:v>27.45269999999962</c:v>
                </c:pt>
                <c:pt idx="51">
                  <c:v>27.189699999999789</c:v>
                </c:pt>
                <c:pt idx="52">
                  <c:v>27.233499999999989</c:v>
                </c:pt>
                <c:pt idx="53">
                  <c:v>26.619999999999997</c:v>
                </c:pt>
                <c:pt idx="54">
                  <c:v>25.6996</c:v>
                </c:pt>
                <c:pt idx="55">
                  <c:v>25.349</c:v>
                </c:pt>
                <c:pt idx="56">
                  <c:v>25.1737</c:v>
                </c:pt>
                <c:pt idx="57">
                  <c:v>23.7713</c:v>
                </c:pt>
                <c:pt idx="58">
                  <c:v>23.113900000000235</c:v>
                </c:pt>
                <c:pt idx="59">
                  <c:v>22.7195</c:v>
                </c:pt>
                <c:pt idx="60">
                  <c:v>22.894800000000131</c:v>
                </c:pt>
                <c:pt idx="61">
                  <c:v>33.851299999999995</c:v>
                </c:pt>
                <c:pt idx="62">
                  <c:v>35.823400000000007</c:v>
                </c:pt>
                <c:pt idx="63">
                  <c:v>37.839400000000005</c:v>
                </c:pt>
                <c:pt idx="64">
                  <c:v>38.3215</c:v>
                </c:pt>
                <c:pt idx="65">
                  <c:v>39.154199999999996</c:v>
                </c:pt>
                <c:pt idx="66">
                  <c:v>38.847399999999993</c:v>
                </c:pt>
                <c:pt idx="67">
                  <c:v>38.233900000000013</c:v>
                </c:pt>
                <c:pt idx="68">
                  <c:v>36.831400000000002</c:v>
                </c:pt>
                <c:pt idx="69">
                  <c:v>36.656100000000002</c:v>
                </c:pt>
                <c:pt idx="70">
                  <c:v>36.612300000000012</c:v>
                </c:pt>
                <c:pt idx="71">
                  <c:v>36.3932</c:v>
                </c:pt>
                <c:pt idx="72">
                  <c:v>34.946899999999999</c:v>
                </c:pt>
                <c:pt idx="73">
                  <c:v>34.158000000000001</c:v>
                </c:pt>
                <c:pt idx="74">
                  <c:v>32.317299999999996</c:v>
                </c:pt>
                <c:pt idx="75">
                  <c:v>30.958699999999631</c:v>
                </c:pt>
                <c:pt idx="76">
                  <c:v>29.775399999999689</c:v>
                </c:pt>
                <c:pt idx="77">
                  <c:v>28.811299999999999</c:v>
                </c:pt>
                <c:pt idx="78">
                  <c:v>28.110099999999999</c:v>
                </c:pt>
                <c:pt idx="79">
                  <c:v>27.40879999999957</c:v>
                </c:pt>
                <c:pt idx="80">
                  <c:v>25.831100000000031</c:v>
                </c:pt>
                <c:pt idx="81">
                  <c:v>26.751399999999986</c:v>
                </c:pt>
                <c:pt idx="82">
                  <c:v>26.926699999999624</c:v>
                </c:pt>
                <c:pt idx="83">
                  <c:v>27.803299999999989</c:v>
                </c:pt>
                <c:pt idx="84">
                  <c:v>40.118400000000001</c:v>
                </c:pt>
                <c:pt idx="85">
                  <c:v>35.429000000000002</c:v>
                </c:pt>
                <c:pt idx="86">
                  <c:v>37.488800000000005</c:v>
                </c:pt>
                <c:pt idx="87">
                  <c:v>36.699900000000063</c:v>
                </c:pt>
                <c:pt idx="88">
                  <c:v>36.130200000000002</c:v>
                </c:pt>
                <c:pt idx="89">
                  <c:v>35.472800000000007</c:v>
                </c:pt>
                <c:pt idx="90">
                  <c:v>34.903100000000002</c:v>
                </c:pt>
                <c:pt idx="91">
                  <c:v>34.859299999999998</c:v>
                </c:pt>
                <c:pt idx="92">
                  <c:v>33.719800000000006</c:v>
                </c:pt>
                <c:pt idx="93">
                  <c:v>37.182000000000002</c:v>
                </c:pt>
                <c:pt idx="94">
                  <c:v>35.516600000000004</c:v>
                </c:pt>
                <c:pt idx="95">
                  <c:v>34.903100000000002</c:v>
                </c:pt>
                <c:pt idx="96">
                  <c:v>34.596300000000063</c:v>
                </c:pt>
                <c:pt idx="97">
                  <c:v>34.114200000000004</c:v>
                </c:pt>
                <c:pt idx="98">
                  <c:v>31.572299999999789</c:v>
                </c:pt>
                <c:pt idx="99">
                  <c:v>28.3292</c:v>
                </c:pt>
                <c:pt idx="100">
                  <c:v>26.532299999999989</c:v>
                </c:pt>
                <c:pt idx="101">
                  <c:v>25.349</c:v>
                </c:pt>
                <c:pt idx="102">
                  <c:v>24.735499999999789</c:v>
                </c:pt>
                <c:pt idx="103">
                  <c:v>23.858899999999988</c:v>
                </c:pt>
                <c:pt idx="104">
                  <c:v>23.815100000000001</c:v>
                </c:pt>
                <c:pt idx="105">
                  <c:v>22.324999999999999</c:v>
                </c:pt>
                <c:pt idx="106">
                  <c:v>22.062099999999667</c:v>
                </c:pt>
                <c:pt idx="107">
                  <c:v>21.1417</c:v>
                </c:pt>
                <c:pt idx="108">
                  <c:v>20.0899</c:v>
                </c:pt>
                <c:pt idx="109">
                  <c:v>19.564</c:v>
                </c:pt>
                <c:pt idx="110">
                  <c:v>19.607800000000235</c:v>
                </c:pt>
                <c:pt idx="111">
                  <c:v>19.520199999999889</c:v>
                </c:pt>
                <c:pt idx="112">
                  <c:v>19.344900000000031</c:v>
                </c:pt>
                <c:pt idx="113">
                  <c:v>18.424499999999789</c:v>
                </c:pt>
                <c:pt idx="114">
                  <c:v>18.6875</c:v>
                </c:pt>
                <c:pt idx="115">
                  <c:v>18.643599999999989</c:v>
                </c:pt>
                <c:pt idx="116">
                  <c:v>18.073900000000005</c:v>
                </c:pt>
                <c:pt idx="117">
                  <c:v>18.073900000000005</c:v>
                </c:pt>
                <c:pt idx="118">
                  <c:v>17.98619999999962</c:v>
                </c:pt>
                <c:pt idx="119">
                  <c:v>17.854800000000235</c:v>
                </c:pt>
                <c:pt idx="120">
                  <c:v>18.205399999999667</c:v>
                </c:pt>
                <c:pt idx="121">
                  <c:v>18.030099999999987</c:v>
                </c:pt>
                <c:pt idx="122">
                  <c:v>18.249199999999789</c:v>
                </c:pt>
                <c:pt idx="123">
                  <c:v>18.424499999999789</c:v>
                </c:pt>
                <c:pt idx="124">
                  <c:v>18.643599999999989</c:v>
                </c:pt>
                <c:pt idx="125">
                  <c:v>18.336900000000131</c:v>
                </c:pt>
                <c:pt idx="126">
                  <c:v>17.547999999999988</c:v>
                </c:pt>
                <c:pt idx="127">
                  <c:v>16.978199999999674</c:v>
                </c:pt>
                <c:pt idx="128">
                  <c:v>16.9344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2177200"/>
        <c:axId val="232177592"/>
      </c:scatterChart>
      <c:valAx>
        <c:axId val="232177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2177592"/>
        <c:crosses val="autoZero"/>
        <c:crossBetween val="midCat"/>
      </c:valAx>
      <c:valAx>
        <c:axId val="2321775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217720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4998342593934644"/>
          <c:y val="0.20915533163804881"/>
          <c:w val="0.35001657406065362"/>
          <c:h val="0.52109802275116368"/>
        </c:manualLayout>
      </c:layout>
      <c:overlay val="0"/>
      <c:txPr>
        <a:bodyPr/>
        <a:lstStyle/>
        <a:p>
          <a:pPr>
            <a:defRPr sz="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fr-FR" sz="1200" b="1" i="0" u="none" strike="noStrike" baseline="0" dirty="0" err="1" smtClean="0">
                <a:effectLst/>
              </a:rPr>
              <a:t>Depth</a:t>
            </a:r>
            <a:r>
              <a:rPr lang="fr-FR" sz="1200" b="1" i="0" u="none" strike="noStrike" baseline="0" dirty="0" smtClean="0">
                <a:effectLst/>
              </a:rPr>
              <a:t> of </a:t>
            </a:r>
            <a:r>
              <a:rPr lang="fr-FR" sz="1200" b="1" i="0" baseline="0" dirty="0" smtClean="0"/>
              <a:t> </a:t>
            </a:r>
            <a:r>
              <a:rPr lang="fr-FR" sz="1200" b="1" i="0" baseline="0" dirty="0"/>
              <a:t>10 cm</a:t>
            </a:r>
          </a:p>
        </c:rich>
      </c:tx>
      <c:layout>
        <c:manualLayout>
          <c:xMode val="edge"/>
          <c:yMode val="edge"/>
          <c:x val="0.127098629034314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8.6746279828579562E-2"/>
          <c:y val="6.7127283425937517E-2"/>
          <c:w val="0.74505532157145959"/>
          <c:h val="0.81163780155076104"/>
        </c:manualLayout>
      </c:layout>
      <c:scatterChart>
        <c:scatterStyle val="lineMarker"/>
        <c:varyColors val="0"/>
        <c:ser>
          <c:idx val="2"/>
          <c:order val="2"/>
          <c:tx>
            <c:strRef>
              <c:f>'les courbes'!$X$1</c:f>
              <c:strCache>
                <c:ptCount val="1"/>
                <c:pt idx="0">
                  <c:v>P en mm</c:v>
                </c:pt>
              </c:strCache>
            </c:strRef>
          </c:tx>
          <c:spPr>
            <a:ln w="28575">
              <a:noFill/>
            </a:ln>
          </c:spP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courbes'!$X$2:$X$130</c:f>
              <c:numCache>
                <c:formatCode>General</c:formatCode>
                <c:ptCount val="129"/>
                <c:pt idx="4">
                  <c:v>0.8</c:v>
                </c:pt>
                <c:pt idx="5">
                  <c:v>0.2</c:v>
                </c:pt>
                <c:pt idx="27">
                  <c:v>8.4</c:v>
                </c:pt>
                <c:pt idx="31">
                  <c:v>10.8</c:v>
                </c:pt>
                <c:pt idx="32">
                  <c:v>0.60000000000000064</c:v>
                </c:pt>
                <c:pt idx="37">
                  <c:v>5</c:v>
                </c:pt>
                <c:pt idx="38">
                  <c:v>8.8000000000000025</c:v>
                </c:pt>
                <c:pt idx="53">
                  <c:v>0.2</c:v>
                </c:pt>
                <c:pt idx="56">
                  <c:v>2.6</c:v>
                </c:pt>
                <c:pt idx="57">
                  <c:v>7.8000000000000007</c:v>
                </c:pt>
                <c:pt idx="61">
                  <c:v>13.8</c:v>
                </c:pt>
                <c:pt idx="62">
                  <c:v>34.600000000000009</c:v>
                </c:pt>
                <c:pt idx="64">
                  <c:v>0.60000000000000064</c:v>
                </c:pt>
                <c:pt idx="65">
                  <c:v>0.2</c:v>
                </c:pt>
                <c:pt idx="78">
                  <c:v>0.2</c:v>
                </c:pt>
                <c:pt idx="79">
                  <c:v>21.6</c:v>
                </c:pt>
                <c:pt idx="80">
                  <c:v>13.2</c:v>
                </c:pt>
                <c:pt idx="85">
                  <c:v>26.400000000000002</c:v>
                </c:pt>
                <c:pt idx="89">
                  <c:v>2.6000000000000005</c:v>
                </c:pt>
                <c:pt idx="90">
                  <c:v>4.8000000000000007</c:v>
                </c:pt>
                <c:pt idx="94">
                  <c:v>0.2</c:v>
                </c:pt>
                <c:pt idx="107">
                  <c:v>1.6</c:v>
                </c:pt>
                <c:pt idx="115">
                  <c:v>2.6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'les courbes'!$Y$1</c:f>
              <c:strCache>
                <c:ptCount val="1"/>
                <c:pt idx="0">
                  <c:v>I en mm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8"/>
            <c:spPr>
              <a:ln w="22225">
                <a:solidFill>
                  <a:srgbClr val="7030A0"/>
                </a:solidFill>
              </a:ln>
            </c:spPr>
          </c:marke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courbes'!$Y$2:$Y$130</c:f>
              <c:numCache>
                <c:formatCode>General</c:formatCode>
                <c:ptCount val="129"/>
                <c:pt idx="16">
                  <c:v>24</c:v>
                </c:pt>
                <c:pt idx="60">
                  <c:v>24</c:v>
                </c:pt>
                <c:pt idx="84">
                  <c:v>24</c:v>
                </c:pt>
                <c:pt idx="92">
                  <c:v>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2171320"/>
        <c:axId val="232170144"/>
      </c:scatterChart>
      <c:scatterChart>
        <c:scatterStyle val="smoothMarker"/>
        <c:varyColors val="0"/>
        <c:ser>
          <c:idx val="0"/>
          <c:order val="0"/>
          <c:tx>
            <c:strRef>
              <c:f>'les courbes'!$J$1</c:f>
              <c:strCache>
                <c:ptCount val="1"/>
                <c:pt idx="0">
                  <c:v>θ2 simulé %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courbes'!$J$2:$J$130</c:f>
              <c:numCache>
                <c:formatCode>General</c:formatCode>
                <c:ptCount val="129"/>
                <c:pt idx="0">
                  <c:v>23.56</c:v>
                </c:pt>
                <c:pt idx="1">
                  <c:v>23.74</c:v>
                </c:pt>
                <c:pt idx="2">
                  <c:v>23.880000000000003</c:v>
                </c:pt>
                <c:pt idx="3">
                  <c:v>23.990000000000002</c:v>
                </c:pt>
                <c:pt idx="4">
                  <c:v>24.07</c:v>
                </c:pt>
                <c:pt idx="5">
                  <c:v>24.12</c:v>
                </c:pt>
                <c:pt idx="6">
                  <c:v>24.14</c:v>
                </c:pt>
                <c:pt idx="7">
                  <c:v>24.150000000000031</c:v>
                </c:pt>
                <c:pt idx="8">
                  <c:v>24.150000000000031</c:v>
                </c:pt>
                <c:pt idx="9">
                  <c:v>24.130000000000031</c:v>
                </c:pt>
                <c:pt idx="10">
                  <c:v>24.110000000000031</c:v>
                </c:pt>
                <c:pt idx="11">
                  <c:v>24.08</c:v>
                </c:pt>
                <c:pt idx="12">
                  <c:v>24.05</c:v>
                </c:pt>
                <c:pt idx="13">
                  <c:v>24.02</c:v>
                </c:pt>
                <c:pt idx="14">
                  <c:v>23.979999999999986</c:v>
                </c:pt>
                <c:pt idx="15">
                  <c:v>23.95</c:v>
                </c:pt>
                <c:pt idx="16">
                  <c:v>36.47</c:v>
                </c:pt>
                <c:pt idx="17">
                  <c:v>34.730000000000011</c:v>
                </c:pt>
                <c:pt idx="18">
                  <c:v>33.349999999999994</c:v>
                </c:pt>
                <c:pt idx="19">
                  <c:v>32.39</c:v>
                </c:pt>
                <c:pt idx="20">
                  <c:v>31.7</c:v>
                </c:pt>
                <c:pt idx="21">
                  <c:v>31.1</c:v>
                </c:pt>
                <c:pt idx="22">
                  <c:v>30.570000000000004</c:v>
                </c:pt>
                <c:pt idx="23">
                  <c:v>30.06</c:v>
                </c:pt>
                <c:pt idx="24">
                  <c:v>29.580000000000002</c:v>
                </c:pt>
                <c:pt idx="25">
                  <c:v>29.150000000000031</c:v>
                </c:pt>
                <c:pt idx="26">
                  <c:v>28.79</c:v>
                </c:pt>
                <c:pt idx="27">
                  <c:v>31.16</c:v>
                </c:pt>
                <c:pt idx="28">
                  <c:v>32.15</c:v>
                </c:pt>
                <c:pt idx="29">
                  <c:v>31.490000000000002</c:v>
                </c:pt>
                <c:pt idx="30">
                  <c:v>30.819999999999997</c:v>
                </c:pt>
                <c:pt idx="31">
                  <c:v>35.47</c:v>
                </c:pt>
                <c:pt idx="32">
                  <c:v>34.980000000000004</c:v>
                </c:pt>
                <c:pt idx="33">
                  <c:v>33.790000000000013</c:v>
                </c:pt>
                <c:pt idx="34">
                  <c:v>32.89</c:v>
                </c:pt>
                <c:pt idx="35">
                  <c:v>32.08</c:v>
                </c:pt>
                <c:pt idx="36">
                  <c:v>31.459999999999987</c:v>
                </c:pt>
                <c:pt idx="37">
                  <c:v>32.63000000000001</c:v>
                </c:pt>
                <c:pt idx="38">
                  <c:v>36.86</c:v>
                </c:pt>
                <c:pt idx="39">
                  <c:v>35.630000000000003</c:v>
                </c:pt>
                <c:pt idx="40">
                  <c:v>34.46</c:v>
                </c:pt>
                <c:pt idx="41">
                  <c:v>33.44</c:v>
                </c:pt>
                <c:pt idx="42">
                  <c:v>32.57</c:v>
                </c:pt>
                <c:pt idx="43">
                  <c:v>31.86</c:v>
                </c:pt>
                <c:pt idx="44">
                  <c:v>31.119999999999997</c:v>
                </c:pt>
                <c:pt idx="45">
                  <c:v>30.53</c:v>
                </c:pt>
                <c:pt idx="46">
                  <c:v>29.93</c:v>
                </c:pt>
                <c:pt idx="47">
                  <c:v>29.419999999999987</c:v>
                </c:pt>
                <c:pt idx="48">
                  <c:v>28.959999999999987</c:v>
                </c:pt>
                <c:pt idx="49">
                  <c:v>28.499999999999989</c:v>
                </c:pt>
                <c:pt idx="50">
                  <c:v>28.1</c:v>
                </c:pt>
                <c:pt idx="51">
                  <c:v>27.71</c:v>
                </c:pt>
                <c:pt idx="52">
                  <c:v>27.32</c:v>
                </c:pt>
                <c:pt idx="53">
                  <c:v>27</c:v>
                </c:pt>
                <c:pt idx="54">
                  <c:v>26.72</c:v>
                </c:pt>
                <c:pt idx="55">
                  <c:v>26.439999999999987</c:v>
                </c:pt>
                <c:pt idx="56">
                  <c:v>26.22</c:v>
                </c:pt>
                <c:pt idx="57">
                  <c:v>26.77</c:v>
                </c:pt>
                <c:pt idx="58">
                  <c:v>28.660000000000004</c:v>
                </c:pt>
                <c:pt idx="59">
                  <c:v>28.349999999999987</c:v>
                </c:pt>
                <c:pt idx="60">
                  <c:v>40.290000000000013</c:v>
                </c:pt>
                <c:pt idx="61">
                  <c:v>41.9</c:v>
                </c:pt>
                <c:pt idx="62">
                  <c:v>46.67</c:v>
                </c:pt>
                <c:pt idx="63">
                  <c:v>41.68</c:v>
                </c:pt>
                <c:pt idx="64">
                  <c:v>39.840000000000003</c:v>
                </c:pt>
                <c:pt idx="65">
                  <c:v>38.24</c:v>
                </c:pt>
                <c:pt idx="66">
                  <c:v>37</c:v>
                </c:pt>
                <c:pt idx="67">
                  <c:v>36.28</c:v>
                </c:pt>
                <c:pt idx="68">
                  <c:v>35.44</c:v>
                </c:pt>
                <c:pt idx="69">
                  <c:v>34.520000000000003</c:v>
                </c:pt>
                <c:pt idx="70">
                  <c:v>33.53</c:v>
                </c:pt>
                <c:pt idx="71">
                  <c:v>32.51</c:v>
                </c:pt>
                <c:pt idx="72">
                  <c:v>31.759999999999987</c:v>
                </c:pt>
                <c:pt idx="73">
                  <c:v>31.16</c:v>
                </c:pt>
                <c:pt idx="74">
                  <c:v>30.669999999999987</c:v>
                </c:pt>
                <c:pt idx="75">
                  <c:v>30.220000000000002</c:v>
                </c:pt>
                <c:pt idx="76">
                  <c:v>29.759999999999987</c:v>
                </c:pt>
                <c:pt idx="77">
                  <c:v>29.43</c:v>
                </c:pt>
                <c:pt idx="78">
                  <c:v>29.14</c:v>
                </c:pt>
                <c:pt idx="79">
                  <c:v>38.720000000000013</c:v>
                </c:pt>
                <c:pt idx="80">
                  <c:v>41.8</c:v>
                </c:pt>
                <c:pt idx="81">
                  <c:v>38.880000000000003</c:v>
                </c:pt>
                <c:pt idx="82">
                  <c:v>37.24</c:v>
                </c:pt>
                <c:pt idx="83">
                  <c:v>35.99</c:v>
                </c:pt>
                <c:pt idx="84">
                  <c:v>44.36</c:v>
                </c:pt>
                <c:pt idx="85">
                  <c:v>46.36</c:v>
                </c:pt>
                <c:pt idx="86">
                  <c:v>42.32</c:v>
                </c:pt>
                <c:pt idx="87">
                  <c:v>40.590000000000003</c:v>
                </c:pt>
                <c:pt idx="88">
                  <c:v>39.39</c:v>
                </c:pt>
                <c:pt idx="89">
                  <c:v>39.6</c:v>
                </c:pt>
                <c:pt idx="90">
                  <c:v>40.25</c:v>
                </c:pt>
                <c:pt idx="91">
                  <c:v>38.82</c:v>
                </c:pt>
                <c:pt idx="92">
                  <c:v>45.39</c:v>
                </c:pt>
                <c:pt idx="93">
                  <c:v>41.82</c:v>
                </c:pt>
                <c:pt idx="94">
                  <c:v>40.309999999999995</c:v>
                </c:pt>
                <c:pt idx="95">
                  <c:v>39.07</c:v>
                </c:pt>
                <c:pt idx="96">
                  <c:v>38.080000000000005</c:v>
                </c:pt>
                <c:pt idx="97">
                  <c:v>37.1</c:v>
                </c:pt>
                <c:pt idx="98">
                  <c:v>36.20000000000001</c:v>
                </c:pt>
                <c:pt idx="99">
                  <c:v>35.36</c:v>
                </c:pt>
                <c:pt idx="100">
                  <c:v>34.82</c:v>
                </c:pt>
                <c:pt idx="101">
                  <c:v>34.240000000000009</c:v>
                </c:pt>
                <c:pt idx="102">
                  <c:v>33.690000000000012</c:v>
                </c:pt>
                <c:pt idx="103">
                  <c:v>33.120000000000012</c:v>
                </c:pt>
                <c:pt idx="104">
                  <c:v>32.46</c:v>
                </c:pt>
                <c:pt idx="105">
                  <c:v>31.919999999999987</c:v>
                </c:pt>
                <c:pt idx="106">
                  <c:v>31.41</c:v>
                </c:pt>
                <c:pt idx="107">
                  <c:v>30.990000000000002</c:v>
                </c:pt>
                <c:pt idx="108">
                  <c:v>30.7</c:v>
                </c:pt>
                <c:pt idx="109">
                  <c:v>30.37</c:v>
                </c:pt>
                <c:pt idx="110">
                  <c:v>30.06</c:v>
                </c:pt>
                <c:pt idx="111">
                  <c:v>29.79</c:v>
                </c:pt>
                <c:pt idx="112">
                  <c:v>29.580000000000002</c:v>
                </c:pt>
                <c:pt idx="113">
                  <c:v>29.39</c:v>
                </c:pt>
                <c:pt idx="114">
                  <c:v>29.220000000000002</c:v>
                </c:pt>
                <c:pt idx="115">
                  <c:v>29.060000000000002</c:v>
                </c:pt>
                <c:pt idx="116">
                  <c:v>28.93</c:v>
                </c:pt>
                <c:pt idx="117">
                  <c:v>28.779999999999987</c:v>
                </c:pt>
                <c:pt idx="118">
                  <c:v>28.64</c:v>
                </c:pt>
                <c:pt idx="119">
                  <c:v>28.499999999999989</c:v>
                </c:pt>
                <c:pt idx="120">
                  <c:v>28.38</c:v>
                </c:pt>
                <c:pt idx="121">
                  <c:v>28.279999999999987</c:v>
                </c:pt>
                <c:pt idx="122">
                  <c:v>28.18</c:v>
                </c:pt>
                <c:pt idx="123">
                  <c:v>28.08</c:v>
                </c:pt>
                <c:pt idx="124">
                  <c:v>28.000000000000004</c:v>
                </c:pt>
                <c:pt idx="125">
                  <c:v>27.91</c:v>
                </c:pt>
                <c:pt idx="126">
                  <c:v>27.82</c:v>
                </c:pt>
                <c:pt idx="127">
                  <c:v>27.74</c:v>
                </c:pt>
                <c:pt idx="128">
                  <c:v>27.67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'les courbes'!$K$1</c:f>
              <c:strCache>
                <c:ptCount val="1"/>
                <c:pt idx="0">
                  <c:v>θ2 mesuré %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courbes'!$K$2:$K$130</c:f>
              <c:numCache>
                <c:formatCode>General</c:formatCode>
                <c:ptCount val="129"/>
                <c:pt idx="0">
                  <c:v>22.539400000000001</c:v>
                </c:pt>
                <c:pt idx="1">
                  <c:v>22.9428999999997</c:v>
                </c:pt>
                <c:pt idx="2">
                  <c:v>23.577000000000005</c:v>
                </c:pt>
                <c:pt idx="3">
                  <c:v>25.421599999999696</c:v>
                </c:pt>
                <c:pt idx="4">
                  <c:v>27.957900000000031</c:v>
                </c:pt>
                <c:pt idx="5">
                  <c:v>27.4391</c:v>
                </c:pt>
                <c:pt idx="6">
                  <c:v>26.459199999999989</c:v>
                </c:pt>
                <c:pt idx="7">
                  <c:v>25.882699999999598</c:v>
                </c:pt>
                <c:pt idx="8">
                  <c:v>25.479200000000002</c:v>
                </c:pt>
                <c:pt idx="9">
                  <c:v>25.363900000000001</c:v>
                </c:pt>
                <c:pt idx="10">
                  <c:v>25.594499999999989</c:v>
                </c:pt>
                <c:pt idx="11">
                  <c:v>25.767400000000002</c:v>
                </c:pt>
                <c:pt idx="12">
                  <c:v>25.133299999999988</c:v>
                </c:pt>
                <c:pt idx="13">
                  <c:v>24.3263</c:v>
                </c:pt>
                <c:pt idx="14">
                  <c:v>23.980499999999566</c:v>
                </c:pt>
                <c:pt idx="15">
                  <c:v>24.153400000000001</c:v>
                </c:pt>
                <c:pt idx="16">
                  <c:v>25.075699999999689</c:v>
                </c:pt>
                <c:pt idx="17">
                  <c:v>30.263699999999613</c:v>
                </c:pt>
                <c:pt idx="18">
                  <c:v>30.955399999999667</c:v>
                </c:pt>
                <c:pt idx="19">
                  <c:v>30.148399999999889</c:v>
                </c:pt>
                <c:pt idx="20">
                  <c:v>30.667200000000001</c:v>
                </c:pt>
                <c:pt idx="21">
                  <c:v>29.6296</c:v>
                </c:pt>
                <c:pt idx="22">
                  <c:v>28.361399999999989</c:v>
                </c:pt>
                <c:pt idx="23">
                  <c:v>28.937899999999999</c:v>
                </c:pt>
                <c:pt idx="24">
                  <c:v>29.053099999999986</c:v>
                </c:pt>
                <c:pt idx="25">
                  <c:v>29.3414</c:v>
                </c:pt>
                <c:pt idx="26">
                  <c:v>28.995499999999609</c:v>
                </c:pt>
                <c:pt idx="27">
                  <c:v>28.0732</c:v>
                </c:pt>
                <c:pt idx="28">
                  <c:v>26.401499999999889</c:v>
                </c:pt>
                <c:pt idx="29">
                  <c:v>24.384</c:v>
                </c:pt>
                <c:pt idx="30">
                  <c:v>26.459199999999989</c:v>
                </c:pt>
                <c:pt idx="31">
                  <c:v>26.805</c:v>
                </c:pt>
                <c:pt idx="32">
                  <c:v>26.113299999999999</c:v>
                </c:pt>
                <c:pt idx="33">
                  <c:v>26.516800000000035</c:v>
                </c:pt>
                <c:pt idx="34">
                  <c:v>27.611999999999998</c:v>
                </c:pt>
                <c:pt idx="35">
                  <c:v>29.226099999999889</c:v>
                </c:pt>
                <c:pt idx="36">
                  <c:v>29.975399999999652</c:v>
                </c:pt>
                <c:pt idx="37">
                  <c:v>29.456599999999789</c:v>
                </c:pt>
                <c:pt idx="38">
                  <c:v>28.015499999999989</c:v>
                </c:pt>
                <c:pt idx="39">
                  <c:v>29.226099999999889</c:v>
                </c:pt>
                <c:pt idx="40">
                  <c:v>28.534300000000005</c:v>
                </c:pt>
                <c:pt idx="41">
                  <c:v>28.937899999999999</c:v>
                </c:pt>
                <c:pt idx="42">
                  <c:v>30.090699999999789</c:v>
                </c:pt>
                <c:pt idx="43">
                  <c:v>30.148399999999889</c:v>
                </c:pt>
                <c:pt idx="44">
                  <c:v>29.456599999999789</c:v>
                </c:pt>
                <c:pt idx="45">
                  <c:v>29.687200000000004</c:v>
                </c:pt>
                <c:pt idx="46">
                  <c:v>29.053099999999986</c:v>
                </c:pt>
                <c:pt idx="47">
                  <c:v>28.476699999999671</c:v>
                </c:pt>
                <c:pt idx="48">
                  <c:v>27.957900000000031</c:v>
                </c:pt>
                <c:pt idx="49">
                  <c:v>27.323799999999789</c:v>
                </c:pt>
                <c:pt idx="50">
                  <c:v>26.28619999999966</c:v>
                </c:pt>
                <c:pt idx="51">
                  <c:v>25.940399999999638</c:v>
                </c:pt>
                <c:pt idx="52">
                  <c:v>25.997999999999987</c:v>
                </c:pt>
                <c:pt idx="53">
                  <c:v>25.191000000000031</c:v>
                </c:pt>
                <c:pt idx="54">
                  <c:v>23.980499999999566</c:v>
                </c:pt>
                <c:pt idx="55">
                  <c:v>23.519300000000001</c:v>
                </c:pt>
                <c:pt idx="56">
                  <c:v>23.288699999999523</c:v>
                </c:pt>
                <c:pt idx="57">
                  <c:v>19.599499999999889</c:v>
                </c:pt>
                <c:pt idx="58">
                  <c:v>18.907799999999789</c:v>
                </c:pt>
                <c:pt idx="59">
                  <c:v>19.887699999999889</c:v>
                </c:pt>
                <c:pt idx="60">
                  <c:v>20.233599999999889</c:v>
                </c:pt>
                <c:pt idx="61">
                  <c:v>34.644600000000004</c:v>
                </c:pt>
                <c:pt idx="62">
                  <c:v>37.296200000000013</c:v>
                </c:pt>
                <c:pt idx="63">
                  <c:v>39.8902</c:v>
                </c:pt>
                <c:pt idx="64">
                  <c:v>40.581899999999997</c:v>
                </c:pt>
                <c:pt idx="65">
                  <c:v>41.677200000000006</c:v>
                </c:pt>
                <c:pt idx="66">
                  <c:v>41.273700000000012</c:v>
                </c:pt>
                <c:pt idx="67">
                  <c:v>40.524300000000011</c:v>
                </c:pt>
                <c:pt idx="68">
                  <c:v>38.622000000000163</c:v>
                </c:pt>
                <c:pt idx="69">
                  <c:v>38.391500000000001</c:v>
                </c:pt>
                <c:pt idx="70">
                  <c:v>38.27620000000001</c:v>
                </c:pt>
                <c:pt idx="71">
                  <c:v>36.201000000000001</c:v>
                </c:pt>
                <c:pt idx="72">
                  <c:v>34.125800000000012</c:v>
                </c:pt>
                <c:pt idx="73">
                  <c:v>31.877699999999987</c:v>
                </c:pt>
                <c:pt idx="74">
                  <c:v>29.687200000000004</c:v>
                </c:pt>
                <c:pt idx="75">
                  <c:v>28.361399999999989</c:v>
                </c:pt>
                <c:pt idx="76">
                  <c:v>27.381499999999889</c:v>
                </c:pt>
                <c:pt idx="77">
                  <c:v>25.940399999999638</c:v>
                </c:pt>
                <c:pt idx="78">
                  <c:v>25.363900000000001</c:v>
                </c:pt>
                <c:pt idx="79">
                  <c:v>24.210999999999999</c:v>
                </c:pt>
                <c:pt idx="80">
                  <c:v>22.7699</c:v>
                </c:pt>
                <c:pt idx="81">
                  <c:v>25.479200000000002</c:v>
                </c:pt>
                <c:pt idx="82">
                  <c:v>29.917800000000035</c:v>
                </c:pt>
                <c:pt idx="83">
                  <c:v>29.975399999999652</c:v>
                </c:pt>
                <c:pt idx="84">
                  <c:v>35.451599999999999</c:v>
                </c:pt>
                <c:pt idx="85">
                  <c:v>36.7774</c:v>
                </c:pt>
                <c:pt idx="86">
                  <c:v>39.371399999999994</c:v>
                </c:pt>
                <c:pt idx="87">
                  <c:v>38.391500000000001</c:v>
                </c:pt>
                <c:pt idx="88">
                  <c:v>37.584499999999998</c:v>
                </c:pt>
                <c:pt idx="89">
                  <c:v>36.7774</c:v>
                </c:pt>
                <c:pt idx="90">
                  <c:v>36.085700000000003</c:v>
                </c:pt>
                <c:pt idx="91">
                  <c:v>36.028100000000556</c:v>
                </c:pt>
                <c:pt idx="92">
                  <c:v>33.837599999999995</c:v>
                </c:pt>
                <c:pt idx="93">
                  <c:v>39.025600000000011</c:v>
                </c:pt>
                <c:pt idx="94">
                  <c:v>36.892700000000012</c:v>
                </c:pt>
                <c:pt idx="95">
                  <c:v>36.085700000000003</c:v>
                </c:pt>
                <c:pt idx="96">
                  <c:v>35.682200000000009</c:v>
                </c:pt>
                <c:pt idx="97">
                  <c:v>35.048100000000012</c:v>
                </c:pt>
                <c:pt idx="98">
                  <c:v>30.148399999999889</c:v>
                </c:pt>
                <c:pt idx="99">
                  <c:v>27.4968</c:v>
                </c:pt>
                <c:pt idx="100">
                  <c:v>25.075699999999689</c:v>
                </c:pt>
                <c:pt idx="101">
                  <c:v>23.519300000000001</c:v>
                </c:pt>
                <c:pt idx="102">
                  <c:v>22.712299999999889</c:v>
                </c:pt>
                <c:pt idx="103">
                  <c:v>21.5594</c:v>
                </c:pt>
                <c:pt idx="104">
                  <c:v>21.444099999999889</c:v>
                </c:pt>
                <c:pt idx="105">
                  <c:v>19.541900000000005</c:v>
                </c:pt>
                <c:pt idx="106">
                  <c:v>19.195999999999987</c:v>
                </c:pt>
                <c:pt idx="107">
                  <c:v>17.985499999999494</c:v>
                </c:pt>
                <c:pt idx="108">
                  <c:v>16.602</c:v>
                </c:pt>
                <c:pt idx="109">
                  <c:v>15.910300000000001</c:v>
                </c:pt>
                <c:pt idx="110">
                  <c:v>15.968000000000002</c:v>
                </c:pt>
                <c:pt idx="111">
                  <c:v>15.852700000000162</c:v>
                </c:pt>
                <c:pt idx="112">
                  <c:v>15.6221</c:v>
                </c:pt>
                <c:pt idx="113">
                  <c:v>13.3163</c:v>
                </c:pt>
                <c:pt idx="114">
                  <c:v>14.757400000000002</c:v>
                </c:pt>
                <c:pt idx="115">
                  <c:v>14.642100000000001</c:v>
                </c:pt>
                <c:pt idx="116">
                  <c:v>12.278700000000001</c:v>
                </c:pt>
                <c:pt idx="117">
                  <c:v>12.797500000000001</c:v>
                </c:pt>
                <c:pt idx="118">
                  <c:v>12.624600000000001</c:v>
                </c:pt>
                <c:pt idx="119">
                  <c:v>12.1058</c:v>
                </c:pt>
                <c:pt idx="120">
                  <c:v>12.624600000000001</c:v>
                </c:pt>
                <c:pt idx="121">
                  <c:v>11.298799999999998</c:v>
                </c:pt>
                <c:pt idx="122">
                  <c:v>11.587</c:v>
                </c:pt>
                <c:pt idx="123">
                  <c:v>11.529400000000004</c:v>
                </c:pt>
                <c:pt idx="124">
                  <c:v>11.0106</c:v>
                </c:pt>
                <c:pt idx="125">
                  <c:v>9.6271099999999983</c:v>
                </c:pt>
                <c:pt idx="126">
                  <c:v>8.128369999999995</c:v>
                </c:pt>
                <c:pt idx="127">
                  <c:v>6.7449099999999955</c:v>
                </c:pt>
                <c:pt idx="128">
                  <c:v>6.3414000000000001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2171320"/>
        <c:axId val="232170144"/>
      </c:scatterChart>
      <c:valAx>
        <c:axId val="232171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2170144"/>
        <c:crosses val="autoZero"/>
        <c:crossBetween val="midCat"/>
      </c:valAx>
      <c:valAx>
        <c:axId val="2321701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217132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645984252889946"/>
          <c:y val="0.13125472387963402"/>
          <c:w val="0.33540157471100557"/>
          <c:h val="0.50337046891610393"/>
        </c:manualLayout>
      </c:layout>
      <c:overlay val="0"/>
      <c:txPr>
        <a:bodyPr/>
        <a:lstStyle/>
        <a:p>
          <a:pPr>
            <a:defRPr sz="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fr-FR" sz="1200" b="1" i="0" u="none" strike="noStrike" baseline="0" dirty="0" err="1" smtClean="0">
                <a:effectLst/>
              </a:rPr>
              <a:t>Depth</a:t>
            </a:r>
            <a:r>
              <a:rPr lang="fr-FR" sz="1200" b="1" i="0" u="none" strike="noStrike" baseline="0" dirty="0" smtClean="0">
                <a:effectLst/>
              </a:rPr>
              <a:t> of </a:t>
            </a:r>
            <a:r>
              <a:rPr lang="fr-FR" sz="1200" b="1" i="0" baseline="0" dirty="0" smtClean="0"/>
              <a:t>5 </a:t>
            </a:r>
            <a:r>
              <a:rPr lang="fr-FR" sz="1200" b="1" i="0" baseline="0" dirty="0"/>
              <a:t>cm</a:t>
            </a:r>
          </a:p>
        </c:rich>
      </c:tx>
      <c:layout>
        <c:manualLayout>
          <c:xMode val="edge"/>
          <c:yMode val="edge"/>
          <c:x val="0.13056407033781281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3462815298970141E-2"/>
          <c:y val="4.9482615705208767E-2"/>
          <c:w val="0.75686948193520809"/>
          <c:h val="0.8057540096142306"/>
        </c:manualLayout>
      </c:layout>
      <c:scatterChart>
        <c:scatterStyle val="lineMarker"/>
        <c:varyColors val="0"/>
        <c:ser>
          <c:idx val="2"/>
          <c:order val="2"/>
          <c:tx>
            <c:strRef>
              <c:f>'les courbes'!$X$1</c:f>
              <c:strCache>
                <c:ptCount val="1"/>
                <c:pt idx="0">
                  <c:v>P en mm</c:v>
                </c:pt>
              </c:strCache>
            </c:strRef>
          </c:tx>
          <c:spPr>
            <a:ln w="28575">
              <a:noFill/>
            </a:ln>
          </c:spP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courbes'!$X$2:$X$130</c:f>
              <c:numCache>
                <c:formatCode>General</c:formatCode>
                <c:ptCount val="129"/>
                <c:pt idx="4">
                  <c:v>0.8</c:v>
                </c:pt>
                <c:pt idx="5">
                  <c:v>0.2</c:v>
                </c:pt>
                <c:pt idx="27">
                  <c:v>8.4</c:v>
                </c:pt>
                <c:pt idx="31">
                  <c:v>10.8</c:v>
                </c:pt>
                <c:pt idx="32">
                  <c:v>0.60000000000000064</c:v>
                </c:pt>
                <c:pt idx="37">
                  <c:v>5</c:v>
                </c:pt>
                <c:pt idx="38">
                  <c:v>8.8000000000000025</c:v>
                </c:pt>
                <c:pt idx="53">
                  <c:v>0.2</c:v>
                </c:pt>
                <c:pt idx="56">
                  <c:v>2.6</c:v>
                </c:pt>
                <c:pt idx="57">
                  <c:v>7.8000000000000007</c:v>
                </c:pt>
                <c:pt idx="61">
                  <c:v>13.8</c:v>
                </c:pt>
                <c:pt idx="62">
                  <c:v>34.600000000000009</c:v>
                </c:pt>
                <c:pt idx="64">
                  <c:v>0.60000000000000064</c:v>
                </c:pt>
                <c:pt idx="65">
                  <c:v>0.2</c:v>
                </c:pt>
                <c:pt idx="78">
                  <c:v>0.2</c:v>
                </c:pt>
                <c:pt idx="79">
                  <c:v>21.6</c:v>
                </c:pt>
                <c:pt idx="80">
                  <c:v>13.2</c:v>
                </c:pt>
                <c:pt idx="85">
                  <c:v>26.400000000000002</c:v>
                </c:pt>
                <c:pt idx="89">
                  <c:v>2.6000000000000005</c:v>
                </c:pt>
                <c:pt idx="90">
                  <c:v>4.8000000000000007</c:v>
                </c:pt>
                <c:pt idx="94">
                  <c:v>0.2</c:v>
                </c:pt>
                <c:pt idx="107">
                  <c:v>1.6</c:v>
                </c:pt>
                <c:pt idx="115">
                  <c:v>2.6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'les courbes'!$Y$1</c:f>
              <c:strCache>
                <c:ptCount val="1"/>
                <c:pt idx="0">
                  <c:v>I en mm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8"/>
            <c:spPr>
              <a:ln w="22225">
                <a:solidFill>
                  <a:srgbClr val="7030A0"/>
                </a:solidFill>
              </a:ln>
            </c:spPr>
          </c:marke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courbes'!$Y$2:$Y$130</c:f>
              <c:numCache>
                <c:formatCode>General</c:formatCode>
                <c:ptCount val="129"/>
                <c:pt idx="16">
                  <c:v>24</c:v>
                </c:pt>
                <c:pt idx="60">
                  <c:v>24</c:v>
                </c:pt>
                <c:pt idx="84">
                  <c:v>24</c:v>
                </c:pt>
                <c:pt idx="92">
                  <c:v>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2176808"/>
        <c:axId val="232174456"/>
      </c:scatterChart>
      <c:scatterChart>
        <c:scatterStyle val="smoothMarker"/>
        <c:varyColors val="0"/>
        <c:ser>
          <c:idx val="0"/>
          <c:order val="0"/>
          <c:tx>
            <c:strRef>
              <c:f>'les courbes'!$F$1</c:f>
              <c:strCache>
                <c:ptCount val="1"/>
                <c:pt idx="0">
                  <c:v>θ1 simulé %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courbes'!$F$2:$F$130</c:f>
              <c:numCache>
                <c:formatCode>General</c:formatCode>
                <c:ptCount val="129"/>
                <c:pt idx="0">
                  <c:v>23.47</c:v>
                </c:pt>
                <c:pt idx="1">
                  <c:v>23.25</c:v>
                </c:pt>
                <c:pt idx="2">
                  <c:v>23.03</c:v>
                </c:pt>
                <c:pt idx="3">
                  <c:v>22.8</c:v>
                </c:pt>
                <c:pt idx="4">
                  <c:v>22.630000000000031</c:v>
                </c:pt>
                <c:pt idx="5">
                  <c:v>22.54</c:v>
                </c:pt>
                <c:pt idx="6">
                  <c:v>22.459999999999987</c:v>
                </c:pt>
                <c:pt idx="7">
                  <c:v>22.38</c:v>
                </c:pt>
                <c:pt idx="8">
                  <c:v>22.3</c:v>
                </c:pt>
                <c:pt idx="9">
                  <c:v>22.24</c:v>
                </c:pt>
                <c:pt idx="10">
                  <c:v>22.189999999999987</c:v>
                </c:pt>
                <c:pt idx="11">
                  <c:v>22.150000000000031</c:v>
                </c:pt>
                <c:pt idx="12">
                  <c:v>22.110000000000031</c:v>
                </c:pt>
                <c:pt idx="13">
                  <c:v>22.08</c:v>
                </c:pt>
                <c:pt idx="14">
                  <c:v>22.05</c:v>
                </c:pt>
                <c:pt idx="15">
                  <c:v>22.009999999999987</c:v>
                </c:pt>
                <c:pt idx="16">
                  <c:v>41.27</c:v>
                </c:pt>
                <c:pt idx="17">
                  <c:v>35.450000000000003</c:v>
                </c:pt>
                <c:pt idx="18">
                  <c:v>33.63000000000001</c:v>
                </c:pt>
                <c:pt idx="19">
                  <c:v>32.39</c:v>
                </c:pt>
                <c:pt idx="20">
                  <c:v>31.580000000000002</c:v>
                </c:pt>
                <c:pt idx="21">
                  <c:v>30.85</c:v>
                </c:pt>
                <c:pt idx="22">
                  <c:v>30.09</c:v>
                </c:pt>
                <c:pt idx="23">
                  <c:v>29.39</c:v>
                </c:pt>
                <c:pt idx="24">
                  <c:v>28.720000000000002</c:v>
                </c:pt>
                <c:pt idx="25">
                  <c:v>28.139999999999997</c:v>
                </c:pt>
                <c:pt idx="26">
                  <c:v>27.800000000000004</c:v>
                </c:pt>
                <c:pt idx="27">
                  <c:v>35.11</c:v>
                </c:pt>
                <c:pt idx="28">
                  <c:v>32.9</c:v>
                </c:pt>
                <c:pt idx="29">
                  <c:v>31.569999999999986</c:v>
                </c:pt>
                <c:pt idx="30">
                  <c:v>30.54</c:v>
                </c:pt>
                <c:pt idx="31">
                  <c:v>38.449999999999996</c:v>
                </c:pt>
                <c:pt idx="32">
                  <c:v>35.5</c:v>
                </c:pt>
                <c:pt idx="33">
                  <c:v>33.75</c:v>
                </c:pt>
                <c:pt idx="34">
                  <c:v>32.590000000000003</c:v>
                </c:pt>
                <c:pt idx="35">
                  <c:v>31.53</c:v>
                </c:pt>
                <c:pt idx="36">
                  <c:v>30.819999999999997</c:v>
                </c:pt>
                <c:pt idx="37">
                  <c:v>34.54</c:v>
                </c:pt>
                <c:pt idx="38">
                  <c:v>38.89</c:v>
                </c:pt>
                <c:pt idx="39">
                  <c:v>35.86</c:v>
                </c:pt>
                <c:pt idx="40">
                  <c:v>34.32</c:v>
                </c:pt>
                <c:pt idx="41">
                  <c:v>32.97</c:v>
                </c:pt>
                <c:pt idx="42">
                  <c:v>31.879999999999992</c:v>
                </c:pt>
                <c:pt idx="43">
                  <c:v>30.9</c:v>
                </c:pt>
                <c:pt idx="44">
                  <c:v>29.909999999999989</c:v>
                </c:pt>
                <c:pt idx="45">
                  <c:v>29.04</c:v>
                </c:pt>
                <c:pt idx="46">
                  <c:v>28.21</c:v>
                </c:pt>
                <c:pt idx="47">
                  <c:v>27.479999999999986</c:v>
                </c:pt>
                <c:pt idx="48">
                  <c:v>26.87</c:v>
                </c:pt>
                <c:pt idx="49">
                  <c:v>26.259999999999987</c:v>
                </c:pt>
                <c:pt idx="50">
                  <c:v>25.82</c:v>
                </c:pt>
                <c:pt idx="51">
                  <c:v>25.41</c:v>
                </c:pt>
                <c:pt idx="52">
                  <c:v>25.05</c:v>
                </c:pt>
                <c:pt idx="53">
                  <c:v>24.77</c:v>
                </c:pt>
                <c:pt idx="54">
                  <c:v>24.5</c:v>
                </c:pt>
                <c:pt idx="55">
                  <c:v>24.23</c:v>
                </c:pt>
                <c:pt idx="56">
                  <c:v>24.14</c:v>
                </c:pt>
                <c:pt idx="57">
                  <c:v>31.569999999999986</c:v>
                </c:pt>
                <c:pt idx="58">
                  <c:v>29.650000000000031</c:v>
                </c:pt>
                <c:pt idx="59">
                  <c:v>28.27</c:v>
                </c:pt>
                <c:pt idx="60">
                  <c:v>42.839999999999996</c:v>
                </c:pt>
                <c:pt idx="61">
                  <c:v>42.949999999999996</c:v>
                </c:pt>
                <c:pt idx="62">
                  <c:v>46.87</c:v>
                </c:pt>
                <c:pt idx="63">
                  <c:v>41.36</c:v>
                </c:pt>
                <c:pt idx="64">
                  <c:v>39.53</c:v>
                </c:pt>
                <c:pt idx="65">
                  <c:v>37.71</c:v>
                </c:pt>
                <c:pt idx="66">
                  <c:v>36.370000000000005</c:v>
                </c:pt>
                <c:pt idx="67">
                  <c:v>35.720000000000013</c:v>
                </c:pt>
                <c:pt idx="68">
                  <c:v>34.83</c:v>
                </c:pt>
                <c:pt idx="69">
                  <c:v>33.63000000000001</c:v>
                </c:pt>
                <c:pt idx="70">
                  <c:v>32.380000000000003</c:v>
                </c:pt>
                <c:pt idx="71">
                  <c:v>31.05</c:v>
                </c:pt>
                <c:pt idx="72">
                  <c:v>29.95</c:v>
                </c:pt>
                <c:pt idx="73">
                  <c:v>29.150000000000031</c:v>
                </c:pt>
                <c:pt idx="74">
                  <c:v>28.389999999999986</c:v>
                </c:pt>
                <c:pt idx="75">
                  <c:v>27.71</c:v>
                </c:pt>
                <c:pt idx="76">
                  <c:v>27.169999999999987</c:v>
                </c:pt>
                <c:pt idx="77">
                  <c:v>26.82</c:v>
                </c:pt>
                <c:pt idx="78">
                  <c:v>26.51</c:v>
                </c:pt>
                <c:pt idx="79">
                  <c:v>41.760000000000012</c:v>
                </c:pt>
                <c:pt idx="80">
                  <c:v>42.83</c:v>
                </c:pt>
                <c:pt idx="81">
                  <c:v>38.74</c:v>
                </c:pt>
                <c:pt idx="82">
                  <c:v>36.82</c:v>
                </c:pt>
                <c:pt idx="83">
                  <c:v>35.32</c:v>
                </c:pt>
                <c:pt idx="84">
                  <c:v>45.13000000000001</c:v>
                </c:pt>
                <c:pt idx="85">
                  <c:v>46.53</c:v>
                </c:pt>
                <c:pt idx="86">
                  <c:v>41.97</c:v>
                </c:pt>
                <c:pt idx="87">
                  <c:v>40.14</c:v>
                </c:pt>
                <c:pt idx="88">
                  <c:v>38.9</c:v>
                </c:pt>
                <c:pt idx="89">
                  <c:v>39.63000000000001</c:v>
                </c:pt>
                <c:pt idx="90">
                  <c:v>40.49</c:v>
                </c:pt>
                <c:pt idx="91">
                  <c:v>38.32</c:v>
                </c:pt>
                <c:pt idx="92">
                  <c:v>45.78</c:v>
                </c:pt>
                <c:pt idx="93">
                  <c:v>41.47</c:v>
                </c:pt>
                <c:pt idx="94">
                  <c:v>39.870000000000005</c:v>
                </c:pt>
                <c:pt idx="95">
                  <c:v>38.449999999999996</c:v>
                </c:pt>
                <c:pt idx="96">
                  <c:v>37.410000000000004</c:v>
                </c:pt>
                <c:pt idx="97">
                  <c:v>36.230000000000011</c:v>
                </c:pt>
                <c:pt idx="98">
                  <c:v>35.08</c:v>
                </c:pt>
                <c:pt idx="99">
                  <c:v>34.1</c:v>
                </c:pt>
                <c:pt idx="100">
                  <c:v>33.64</c:v>
                </c:pt>
                <c:pt idx="101">
                  <c:v>32.89</c:v>
                </c:pt>
                <c:pt idx="102">
                  <c:v>32.21</c:v>
                </c:pt>
                <c:pt idx="103">
                  <c:v>31.330000000000005</c:v>
                </c:pt>
                <c:pt idx="104">
                  <c:v>30.320000000000004</c:v>
                </c:pt>
                <c:pt idx="105">
                  <c:v>29.479999999999986</c:v>
                </c:pt>
                <c:pt idx="106">
                  <c:v>28.77</c:v>
                </c:pt>
                <c:pt idx="107">
                  <c:v>28.470000000000002</c:v>
                </c:pt>
                <c:pt idx="108">
                  <c:v>28.09</c:v>
                </c:pt>
                <c:pt idx="109">
                  <c:v>27.560000000000002</c:v>
                </c:pt>
                <c:pt idx="110">
                  <c:v>27.259999999999987</c:v>
                </c:pt>
                <c:pt idx="111">
                  <c:v>27.04</c:v>
                </c:pt>
                <c:pt idx="112">
                  <c:v>26.830000000000005</c:v>
                </c:pt>
                <c:pt idx="113">
                  <c:v>26.640000000000004</c:v>
                </c:pt>
                <c:pt idx="114">
                  <c:v>26.47</c:v>
                </c:pt>
                <c:pt idx="115">
                  <c:v>26.439999999999987</c:v>
                </c:pt>
                <c:pt idx="116">
                  <c:v>26.310000000000031</c:v>
                </c:pt>
                <c:pt idx="117">
                  <c:v>26.130000000000031</c:v>
                </c:pt>
                <c:pt idx="118">
                  <c:v>25.990000000000002</c:v>
                </c:pt>
                <c:pt idx="119">
                  <c:v>25.900000000000002</c:v>
                </c:pt>
                <c:pt idx="120">
                  <c:v>25.8</c:v>
                </c:pt>
                <c:pt idx="121">
                  <c:v>25.7</c:v>
                </c:pt>
                <c:pt idx="122">
                  <c:v>25.6</c:v>
                </c:pt>
                <c:pt idx="123">
                  <c:v>25.490000000000002</c:v>
                </c:pt>
                <c:pt idx="124">
                  <c:v>25.4</c:v>
                </c:pt>
                <c:pt idx="125">
                  <c:v>25.319999999999997</c:v>
                </c:pt>
                <c:pt idx="126">
                  <c:v>25.25</c:v>
                </c:pt>
                <c:pt idx="127">
                  <c:v>25.180000000000003</c:v>
                </c:pt>
                <c:pt idx="128">
                  <c:v>25.110000000000031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'les courbes'!$G$1</c:f>
              <c:strCache>
                <c:ptCount val="1"/>
                <c:pt idx="0">
                  <c:v>θ1 mesuré %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'les courbes'!$C$2:$C$130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'les courbes'!$G$2:$G$130</c:f>
              <c:numCache>
                <c:formatCode>General</c:formatCode>
                <c:ptCount val="129"/>
                <c:pt idx="0">
                  <c:v>24.1495</c:v>
                </c:pt>
                <c:pt idx="1">
                  <c:v>23.820699999999889</c:v>
                </c:pt>
                <c:pt idx="2">
                  <c:v>23.491899999999987</c:v>
                </c:pt>
                <c:pt idx="3">
                  <c:v>24.587899999999987</c:v>
                </c:pt>
                <c:pt idx="4">
                  <c:v>25.135899999999999</c:v>
                </c:pt>
                <c:pt idx="5">
                  <c:v>23.820699999999889</c:v>
                </c:pt>
                <c:pt idx="6">
                  <c:v>22.651599999999988</c:v>
                </c:pt>
                <c:pt idx="7">
                  <c:v>21.519099999999987</c:v>
                </c:pt>
                <c:pt idx="8">
                  <c:v>20.788399999999573</c:v>
                </c:pt>
                <c:pt idx="9">
                  <c:v>20.459600000000002</c:v>
                </c:pt>
                <c:pt idx="10">
                  <c:v>20.313500000000001</c:v>
                </c:pt>
                <c:pt idx="11">
                  <c:v>20.167400000000001</c:v>
                </c:pt>
                <c:pt idx="12">
                  <c:v>19.034900000000135</c:v>
                </c:pt>
                <c:pt idx="13">
                  <c:v>18.669499999999989</c:v>
                </c:pt>
                <c:pt idx="14">
                  <c:v>18.450299999999789</c:v>
                </c:pt>
                <c:pt idx="15">
                  <c:v>18.486900000000002</c:v>
                </c:pt>
                <c:pt idx="16">
                  <c:v>18.596499999999889</c:v>
                </c:pt>
                <c:pt idx="17">
                  <c:v>44.425300000000163</c:v>
                </c:pt>
                <c:pt idx="18">
                  <c:v>41.685300000000012</c:v>
                </c:pt>
                <c:pt idx="19">
                  <c:v>37.70320000000001</c:v>
                </c:pt>
                <c:pt idx="20">
                  <c:v>35.949600000000004</c:v>
                </c:pt>
                <c:pt idx="21">
                  <c:v>33.575000000000003</c:v>
                </c:pt>
                <c:pt idx="22">
                  <c:v>31.748299999999645</c:v>
                </c:pt>
                <c:pt idx="23">
                  <c:v>31.236900000000031</c:v>
                </c:pt>
                <c:pt idx="24">
                  <c:v>30.214000000000031</c:v>
                </c:pt>
                <c:pt idx="25">
                  <c:v>29.190999999999999</c:v>
                </c:pt>
                <c:pt idx="26">
                  <c:v>28.058499999999889</c:v>
                </c:pt>
                <c:pt idx="27">
                  <c:v>26.085699999999566</c:v>
                </c:pt>
                <c:pt idx="28">
                  <c:v>25.756899999999987</c:v>
                </c:pt>
                <c:pt idx="29">
                  <c:v>24.880099999999889</c:v>
                </c:pt>
                <c:pt idx="30">
                  <c:v>25.026300000000003</c:v>
                </c:pt>
                <c:pt idx="31">
                  <c:v>24.368699999999638</c:v>
                </c:pt>
                <c:pt idx="32">
                  <c:v>25.756899999999987</c:v>
                </c:pt>
                <c:pt idx="33">
                  <c:v>26.925999999999789</c:v>
                </c:pt>
                <c:pt idx="34">
                  <c:v>27.4374</c:v>
                </c:pt>
                <c:pt idx="35">
                  <c:v>27.620099999999987</c:v>
                </c:pt>
                <c:pt idx="36">
                  <c:v>26.4145</c:v>
                </c:pt>
                <c:pt idx="37">
                  <c:v>25.135899999999999</c:v>
                </c:pt>
                <c:pt idx="38">
                  <c:v>23.820699999999889</c:v>
                </c:pt>
                <c:pt idx="39">
                  <c:v>28.6065</c:v>
                </c:pt>
                <c:pt idx="40">
                  <c:v>27.181699999999989</c:v>
                </c:pt>
                <c:pt idx="41">
                  <c:v>25.976100000000002</c:v>
                </c:pt>
                <c:pt idx="42">
                  <c:v>24.916699999999889</c:v>
                </c:pt>
                <c:pt idx="43">
                  <c:v>23.345699999999663</c:v>
                </c:pt>
                <c:pt idx="44">
                  <c:v>21.774799999999889</c:v>
                </c:pt>
                <c:pt idx="45">
                  <c:v>20.9711</c:v>
                </c:pt>
                <c:pt idx="46">
                  <c:v>19.802</c:v>
                </c:pt>
                <c:pt idx="47">
                  <c:v>18.998299999999645</c:v>
                </c:pt>
                <c:pt idx="48">
                  <c:v>18.450299999999789</c:v>
                </c:pt>
                <c:pt idx="49">
                  <c:v>17.9389</c:v>
                </c:pt>
                <c:pt idx="50">
                  <c:v>17.244699999999789</c:v>
                </c:pt>
                <c:pt idx="51">
                  <c:v>17.025499999999663</c:v>
                </c:pt>
                <c:pt idx="52">
                  <c:v>16.8794</c:v>
                </c:pt>
                <c:pt idx="53">
                  <c:v>16.550599999999989</c:v>
                </c:pt>
                <c:pt idx="54">
                  <c:v>16.002599999999678</c:v>
                </c:pt>
                <c:pt idx="55">
                  <c:v>15.7834</c:v>
                </c:pt>
                <c:pt idx="56">
                  <c:v>15.673800000000002</c:v>
                </c:pt>
                <c:pt idx="57">
                  <c:v>15.2354</c:v>
                </c:pt>
                <c:pt idx="58">
                  <c:v>15.7834</c:v>
                </c:pt>
                <c:pt idx="59">
                  <c:v>16.075699999999689</c:v>
                </c:pt>
                <c:pt idx="60">
                  <c:v>16.1486999999997</c:v>
                </c:pt>
                <c:pt idx="61">
                  <c:v>44.206100000000013</c:v>
                </c:pt>
                <c:pt idx="62">
                  <c:v>47.603700000000003</c:v>
                </c:pt>
                <c:pt idx="63">
                  <c:v>44.352199999999996</c:v>
                </c:pt>
                <c:pt idx="64">
                  <c:v>43.219700000000003</c:v>
                </c:pt>
                <c:pt idx="65">
                  <c:v>42.635200000000012</c:v>
                </c:pt>
                <c:pt idx="66">
                  <c:v>40.0413</c:v>
                </c:pt>
                <c:pt idx="67">
                  <c:v>37.885899999999999</c:v>
                </c:pt>
                <c:pt idx="68">
                  <c:v>36.059200000000004</c:v>
                </c:pt>
                <c:pt idx="69">
                  <c:v>34.451799999999999</c:v>
                </c:pt>
                <c:pt idx="70">
                  <c:v>32.442500000000003</c:v>
                </c:pt>
                <c:pt idx="71">
                  <c:v>28.971799999999789</c:v>
                </c:pt>
                <c:pt idx="72">
                  <c:v>24.770500000000002</c:v>
                </c:pt>
                <c:pt idx="73">
                  <c:v>21.190300000000001</c:v>
                </c:pt>
                <c:pt idx="74">
                  <c:v>19.217500000000001</c:v>
                </c:pt>
                <c:pt idx="75">
                  <c:v>18.011900000000235</c:v>
                </c:pt>
                <c:pt idx="76">
                  <c:v>17.208199999999696</c:v>
                </c:pt>
                <c:pt idx="77">
                  <c:v>16.514100000000031</c:v>
                </c:pt>
                <c:pt idx="78">
                  <c:v>16.1486999999997</c:v>
                </c:pt>
                <c:pt idx="79">
                  <c:v>15.6373</c:v>
                </c:pt>
                <c:pt idx="80">
                  <c:v>24.770500000000002</c:v>
                </c:pt>
                <c:pt idx="81">
                  <c:v>32.734700000000011</c:v>
                </c:pt>
                <c:pt idx="82">
                  <c:v>30.140899999999988</c:v>
                </c:pt>
                <c:pt idx="83">
                  <c:v>26.4145</c:v>
                </c:pt>
                <c:pt idx="84">
                  <c:v>24.2591</c:v>
                </c:pt>
                <c:pt idx="85">
                  <c:v>34.159500000000001</c:v>
                </c:pt>
                <c:pt idx="86">
                  <c:v>35.693900000000063</c:v>
                </c:pt>
                <c:pt idx="87">
                  <c:v>34.488300000000002</c:v>
                </c:pt>
                <c:pt idx="88">
                  <c:v>32.332900000000002</c:v>
                </c:pt>
                <c:pt idx="89">
                  <c:v>30.433199999999989</c:v>
                </c:pt>
                <c:pt idx="90">
                  <c:v>28.716100000000001</c:v>
                </c:pt>
                <c:pt idx="91">
                  <c:v>29.885199999999678</c:v>
                </c:pt>
                <c:pt idx="92">
                  <c:v>26.560699999999656</c:v>
                </c:pt>
                <c:pt idx="93">
                  <c:v>34.926700000000011</c:v>
                </c:pt>
                <c:pt idx="94">
                  <c:v>32.223300000000513</c:v>
                </c:pt>
                <c:pt idx="95">
                  <c:v>30.140899999999988</c:v>
                </c:pt>
                <c:pt idx="96">
                  <c:v>28.241199999999989</c:v>
                </c:pt>
                <c:pt idx="97">
                  <c:v>25.245499999999605</c:v>
                </c:pt>
                <c:pt idx="98">
                  <c:v>21.519099999999987</c:v>
                </c:pt>
                <c:pt idx="99">
                  <c:v>18.9618</c:v>
                </c:pt>
                <c:pt idx="100">
                  <c:v>17.610099999999999</c:v>
                </c:pt>
                <c:pt idx="101">
                  <c:v>17.062099999999667</c:v>
                </c:pt>
                <c:pt idx="102">
                  <c:v>16.514100000000031</c:v>
                </c:pt>
                <c:pt idx="103">
                  <c:v>15.966100000000004</c:v>
                </c:pt>
                <c:pt idx="104">
                  <c:v>15.5642</c:v>
                </c:pt>
                <c:pt idx="105">
                  <c:v>15.1258</c:v>
                </c:pt>
                <c:pt idx="106">
                  <c:v>14.6509</c:v>
                </c:pt>
                <c:pt idx="107">
                  <c:v>14.066400000000026</c:v>
                </c:pt>
                <c:pt idx="108">
                  <c:v>13.701000000000001</c:v>
                </c:pt>
                <c:pt idx="109">
                  <c:v>13.372200000000024</c:v>
                </c:pt>
                <c:pt idx="110">
                  <c:v>13.189600000000002</c:v>
                </c:pt>
                <c:pt idx="111">
                  <c:v>12.970400000000026</c:v>
                </c:pt>
                <c:pt idx="112">
                  <c:v>12.897300000000001</c:v>
                </c:pt>
                <c:pt idx="113">
                  <c:v>12.532</c:v>
                </c:pt>
                <c:pt idx="114">
                  <c:v>12.605</c:v>
                </c:pt>
                <c:pt idx="115">
                  <c:v>12.495400000000076</c:v>
                </c:pt>
                <c:pt idx="116">
                  <c:v>12.385800000000026</c:v>
                </c:pt>
                <c:pt idx="117">
                  <c:v>12.641599999999999</c:v>
                </c:pt>
                <c:pt idx="118">
                  <c:v>12.4589</c:v>
                </c:pt>
                <c:pt idx="119">
                  <c:v>12.349300000000001</c:v>
                </c:pt>
                <c:pt idx="120">
                  <c:v>12.349300000000001</c:v>
                </c:pt>
                <c:pt idx="121">
                  <c:v>12.0936</c:v>
                </c:pt>
                <c:pt idx="122">
                  <c:v>12.130100000000001</c:v>
                </c:pt>
                <c:pt idx="123">
                  <c:v>12.0936</c:v>
                </c:pt>
                <c:pt idx="124">
                  <c:v>11.9109</c:v>
                </c:pt>
                <c:pt idx="125">
                  <c:v>11.655200000000002</c:v>
                </c:pt>
                <c:pt idx="126">
                  <c:v>11.399500000000026</c:v>
                </c:pt>
                <c:pt idx="127">
                  <c:v>11.216800000000001</c:v>
                </c:pt>
                <c:pt idx="128">
                  <c:v>11.143700000000001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2176808"/>
        <c:axId val="232174456"/>
      </c:scatterChart>
      <c:valAx>
        <c:axId val="232176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2174456"/>
        <c:crosses val="autoZero"/>
        <c:crossBetween val="midCat"/>
      </c:valAx>
      <c:valAx>
        <c:axId val="232174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2176808"/>
        <c:crosses val="autoZero"/>
        <c:crossBetween val="midCat"/>
      </c:valAx>
    </c:plotArea>
    <c:legend>
      <c:legendPos val="r"/>
      <c:overlay val="0"/>
      <c:txPr>
        <a:bodyPr/>
        <a:lstStyle/>
        <a:p>
          <a:pPr>
            <a:defRPr sz="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15693849600607"/>
          <c:y val="6.5326791480765936E-2"/>
          <c:w val="0.61884176895724241"/>
          <c:h val="0.7862680745566677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'3 senario simule'!$G$2</c:f>
              <c:strCache>
                <c:ptCount val="1"/>
                <c:pt idx="0">
                  <c:v>ETR S1 simulé(mm/j)</c:v>
                </c:pt>
              </c:strCache>
            </c:strRef>
          </c:tx>
          <c:marker>
            <c:symbol val="none"/>
          </c:marker>
          <c:xVal>
            <c:numRef>
              <c:f>'3 senario simule'!$B$3:$B$131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'3 senario simule'!$G$3:$G$131</c:f>
              <c:numCache>
                <c:formatCode>0.00</c:formatCode>
                <c:ptCount val="129"/>
                <c:pt idx="0">
                  <c:v>0.76992200000000455</c:v>
                </c:pt>
                <c:pt idx="1">
                  <c:v>0.84960800000000591</c:v>
                </c:pt>
                <c:pt idx="2">
                  <c:v>0.45196400000000031</c:v>
                </c:pt>
                <c:pt idx="3">
                  <c:v>0.32931700000000325</c:v>
                </c:pt>
                <c:pt idx="4">
                  <c:v>6.1108000000000003E-2</c:v>
                </c:pt>
                <c:pt idx="5">
                  <c:v>0.30511400000000038</c:v>
                </c:pt>
                <c:pt idx="6">
                  <c:v>0.25222900000000004</c:v>
                </c:pt>
                <c:pt idx="7">
                  <c:v>0.234685</c:v>
                </c:pt>
                <c:pt idx="8">
                  <c:v>0.21769900000000125</c:v>
                </c:pt>
                <c:pt idx="9">
                  <c:v>0.21352099999999999</c:v>
                </c:pt>
                <c:pt idx="10">
                  <c:v>0.19717699999999988</c:v>
                </c:pt>
                <c:pt idx="11">
                  <c:v>0.16394500000000137</c:v>
                </c:pt>
                <c:pt idx="12">
                  <c:v>0.16370400000000004</c:v>
                </c:pt>
                <c:pt idx="13">
                  <c:v>0.167181</c:v>
                </c:pt>
                <c:pt idx="14">
                  <c:v>0.16947299999999998</c:v>
                </c:pt>
                <c:pt idx="15">
                  <c:v>0.17801900000000154</c:v>
                </c:pt>
                <c:pt idx="16">
                  <c:v>7.3465000000000003E-2</c:v>
                </c:pt>
                <c:pt idx="17">
                  <c:v>1.0972289999999998</c:v>
                </c:pt>
                <c:pt idx="18">
                  <c:v>1.0239349999999869</c:v>
                </c:pt>
                <c:pt idx="19">
                  <c:v>1.1872020000000001</c:v>
                </c:pt>
                <c:pt idx="20">
                  <c:v>0.80422199999999999</c:v>
                </c:pt>
                <c:pt idx="21">
                  <c:v>0.93229800000000063</c:v>
                </c:pt>
                <c:pt idx="22">
                  <c:v>1.2376429999999998</c:v>
                </c:pt>
                <c:pt idx="23">
                  <c:v>1.2234449999999899</c:v>
                </c:pt>
                <c:pt idx="24">
                  <c:v>1.2773079999999999</c:v>
                </c:pt>
                <c:pt idx="25">
                  <c:v>1.089888</c:v>
                </c:pt>
                <c:pt idx="26">
                  <c:v>0.49213200000000007</c:v>
                </c:pt>
                <c:pt idx="27">
                  <c:v>4.9824000000000014E-2</c:v>
                </c:pt>
                <c:pt idx="28">
                  <c:v>0.88463200000000008</c:v>
                </c:pt>
                <c:pt idx="29">
                  <c:v>1.169413</c:v>
                </c:pt>
                <c:pt idx="30">
                  <c:v>1.2898399999999886</c:v>
                </c:pt>
                <c:pt idx="31">
                  <c:v>4.7169000000000003E-2</c:v>
                </c:pt>
                <c:pt idx="32">
                  <c:v>0.61477100000000684</c:v>
                </c:pt>
                <c:pt idx="33">
                  <c:v>1.4828999999999899</c:v>
                </c:pt>
                <c:pt idx="34">
                  <c:v>1.26275</c:v>
                </c:pt>
                <c:pt idx="35">
                  <c:v>1.5464199999999999</c:v>
                </c:pt>
                <c:pt idx="36">
                  <c:v>1.0423100000000001</c:v>
                </c:pt>
                <c:pt idx="37">
                  <c:v>0.74719000000000513</c:v>
                </c:pt>
                <c:pt idx="38">
                  <c:v>1.1122470000000102</c:v>
                </c:pt>
                <c:pt idx="39">
                  <c:v>1.2202199999999999</c:v>
                </c:pt>
                <c:pt idx="40">
                  <c:v>1.2849699999999908</c:v>
                </c:pt>
                <c:pt idx="41">
                  <c:v>0.86743999999999999</c:v>
                </c:pt>
                <c:pt idx="42">
                  <c:v>0.71500000000000064</c:v>
                </c:pt>
                <c:pt idx="43">
                  <c:v>0.60875000000000512</c:v>
                </c:pt>
                <c:pt idx="44">
                  <c:v>0.57768000000000064</c:v>
                </c:pt>
                <c:pt idx="45">
                  <c:v>0.52432000000000012</c:v>
                </c:pt>
                <c:pt idx="46">
                  <c:v>0.49073</c:v>
                </c:pt>
                <c:pt idx="47">
                  <c:v>0.45770000000000005</c:v>
                </c:pt>
                <c:pt idx="48">
                  <c:v>0.40920000000000001</c:v>
                </c:pt>
                <c:pt idx="49">
                  <c:v>0.40221000000000001</c:v>
                </c:pt>
                <c:pt idx="50">
                  <c:v>0.93245</c:v>
                </c:pt>
                <c:pt idx="51">
                  <c:v>1.0044500000000001</c:v>
                </c:pt>
                <c:pt idx="52">
                  <c:v>1.00684</c:v>
                </c:pt>
                <c:pt idx="53">
                  <c:v>0.85941000000000001</c:v>
                </c:pt>
                <c:pt idx="54">
                  <c:v>0.89893000000000001</c:v>
                </c:pt>
                <c:pt idx="55">
                  <c:v>0.930620000000005</c:v>
                </c:pt>
                <c:pt idx="56">
                  <c:v>0.39854000000000256</c:v>
                </c:pt>
                <c:pt idx="57">
                  <c:v>0.41652000000000228</c:v>
                </c:pt>
                <c:pt idx="58">
                  <c:v>2.1463199999999998</c:v>
                </c:pt>
                <c:pt idx="59">
                  <c:v>1.5682799999999999</c:v>
                </c:pt>
                <c:pt idx="60">
                  <c:v>0.57119000000000064</c:v>
                </c:pt>
                <c:pt idx="61">
                  <c:v>0.50090000000000001</c:v>
                </c:pt>
                <c:pt idx="62">
                  <c:v>0.25703000000000004</c:v>
                </c:pt>
                <c:pt idx="63">
                  <c:v>2.4587199999999987</c:v>
                </c:pt>
                <c:pt idx="64">
                  <c:v>2.1728899999999967</c:v>
                </c:pt>
                <c:pt idx="65">
                  <c:v>2.9819899999999997</c:v>
                </c:pt>
                <c:pt idx="66">
                  <c:v>2.6712599999999789</c:v>
                </c:pt>
                <c:pt idx="67">
                  <c:v>1.5223</c:v>
                </c:pt>
                <c:pt idx="68">
                  <c:v>2.6387999999999998</c:v>
                </c:pt>
                <c:pt idx="69">
                  <c:v>3.4175999999999997</c:v>
                </c:pt>
                <c:pt idx="70">
                  <c:v>3.6143999999999998</c:v>
                </c:pt>
                <c:pt idx="71">
                  <c:v>4.0354000000000001</c:v>
                </c:pt>
                <c:pt idx="72">
                  <c:v>2.1053999999999999</c:v>
                </c:pt>
                <c:pt idx="73">
                  <c:v>1.9225000000000001</c:v>
                </c:pt>
                <c:pt idx="74">
                  <c:v>1.0922000000000001</c:v>
                </c:pt>
                <c:pt idx="75">
                  <c:v>0.94865000000000455</c:v>
                </c:pt>
                <c:pt idx="76">
                  <c:v>0.83079000000000591</c:v>
                </c:pt>
                <c:pt idx="77">
                  <c:v>0.74621999999999988</c:v>
                </c:pt>
                <c:pt idx="78">
                  <c:v>0.69811000000000001</c:v>
                </c:pt>
                <c:pt idx="79">
                  <c:v>0</c:v>
                </c:pt>
                <c:pt idx="80">
                  <c:v>0</c:v>
                </c:pt>
                <c:pt idx="81">
                  <c:v>1.5003</c:v>
                </c:pt>
                <c:pt idx="82">
                  <c:v>1.7942</c:v>
                </c:pt>
                <c:pt idx="83">
                  <c:v>2.0034999999999998</c:v>
                </c:pt>
                <c:pt idx="84">
                  <c:v>0</c:v>
                </c:pt>
                <c:pt idx="85">
                  <c:v>0</c:v>
                </c:pt>
                <c:pt idx="86">
                  <c:v>1.6476</c:v>
                </c:pt>
                <c:pt idx="87">
                  <c:v>1.8243999999999998</c:v>
                </c:pt>
                <c:pt idx="88">
                  <c:v>1.7413999999999878</c:v>
                </c:pt>
                <c:pt idx="89">
                  <c:v>0</c:v>
                </c:pt>
                <c:pt idx="90">
                  <c:v>0</c:v>
                </c:pt>
                <c:pt idx="91">
                  <c:v>1.9906999999999999</c:v>
                </c:pt>
                <c:pt idx="92">
                  <c:v>0</c:v>
                </c:pt>
                <c:pt idx="93">
                  <c:v>1.5659999999999876</c:v>
                </c:pt>
                <c:pt idx="94">
                  <c:v>1.7206999999999897</c:v>
                </c:pt>
                <c:pt idx="95">
                  <c:v>2.1046</c:v>
                </c:pt>
                <c:pt idx="96">
                  <c:v>2.0030000000000001</c:v>
                </c:pt>
                <c:pt idx="97">
                  <c:v>2.3753999999999977</c:v>
                </c:pt>
                <c:pt idx="98">
                  <c:v>2.5032999999999999</c:v>
                </c:pt>
                <c:pt idx="99">
                  <c:v>2.3324999999999738</c:v>
                </c:pt>
                <c:pt idx="100">
                  <c:v>1.6286999999999998</c:v>
                </c:pt>
                <c:pt idx="101">
                  <c:v>2.0015999999999998</c:v>
                </c:pt>
                <c:pt idx="102">
                  <c:v>1.8496999999999897</c:v>
                </c:pt>
                <c:pt idx="103">
                  <c:v>2.2427000000000001</c:v>
                </c:pt>
                <c:pt idx="104">
                  <c:v>2.7132000000000001</c:v>
                </c:pt>
                <c:pt idx="105">
                  <c:v>2.2181999999999999</c:v>
                </c:pt>
                <c:pt idx="106">
                  <c:v>2.1485000000000012</c:v>
                </c:pt>
                <c:pt idx="107">
                  <c:v>0.53156999999999521</c:v>
                </c:pt>
                <c:pt idx="108">
                  <c:v>1.5889</c:v>
                </c:pt>
                <c:pt idx="109">
                  <c:v>1.1629</c:v>
                </c:pt>
                <c:pt idx="110">
                  <c:v>1.0738999999999888</c:v>
                </c:pt>
                <c:pt idx="111">
                  <c:v>0.97486000000000061</c:v>
                </c:pt>
                <c:pt idx="112">
                  <c:v>0.92235999999999996</c:v>
                </c:pt>
                <c:pt idx="113">
                  <c:v>0.86403000000000063</c:v>
                </c:pt>
                <c:pt idx="114">
                  <c:v>0.82641000000000009</c:v>
                </c:pt>
                <c:pt idx="115">
                  <c:v>0</c:v>
                </c:pt>
                <c:pt idx="116">
                  <c:v>0.87948999999999999</c:v>
                </c:pt>
                <c:pt idx="117">
                  <c:v>0.73521000000000003</c:v>
                </c:pt>
                <c:pt idx="118">
                  <c:v>0.68294999999999995</c:v>
                </c:pt>
                <c:pt idx="119">
                  <c:v>0.66683000000000592</c:v>
                </c:pt>
                <c:pt idx="120">
                  <c:v>0.63993999999999995</c:v>
                </c:pt>
                <c:pt idx="121">
                  <c:v>0.62516000000000005</c:v>
                </c:pt>
                <c:pt idx="122">
                  <c:v>0.60817999999999994</c:v>
                </c:pt>
                <c:pt idx="123">
                  <c:v>0.59384999999999999</c:v>
                </c:pt>
                <c:pt idx="124">
                  <c:v>0.58200999999999958</c:v>
                </c:pt>
                <c:pt idx="125">
                  <c:v>0.56280000000000063</c:v>
                </c:pt>
                <c:pt idx="126">
                  <c:v>0.53677999999999992</c:v>
                </c:pt>
                <c:pt idx="127">
                  <c:v>0.52847999999999951</c:v>
                </c:pt>
                <c:pt idx="128">
                  <c:v>0.51482000000000061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'3 senario simule'!$K$2</c:f>
              <c:strCache>
                <c:ptCount val="1"/>
                <c:pt idx="0">
                  <c:v>ETR S2 simulé(mm/j)</c:v>
                </c:pt>
              </c:strCache>
            </c:strRef>
          </c:tx>
          <c:marker>
            <c:symbol val="none"/>
          </c:marker>
          <c:xVal>
            <c:numRef>
              <c:f>'3 senario simule'!$B$3:$B$131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'3 senario simule'!$K$3:$K$131</c:f>
              <c:numCache>
                <c:formatCode>General</c:formatCode>
                <c:ptCount val="129"/>
                <c:pt idx="0">
                  <c:v>0.76281399999999999</c:v>
                </c:pt>
                <c:pt idx="1">
                  <c:v>0.84220300000000003</c:v>
                </c:pt>
                <c:pt idx="2">
                  <c:v>0.42166400000000032</c:v>
                </c:pt>
                <c:pt idx="3">
                  <c:v>0.29912100000000008</c:v>
                </c:pt>
                <c:pt idx="4">
                  <c:v>5.4850000000000024E-2</c:v>
                </c:pt>
                <c:pt idx="5">
                  <c:v>0.27129299999999995</c:v>
                </c:pt>
                <c:pt idx="6">
                  <c:v>0.23149400000000137</c:v>
                </c:pt>
                <c:pt idx="7">
                  <c:v>0.21700000000000041</c:v>
                </c:pt>
                <c:pt idx="8">
                  <c:v>0.20703400000000041</c:v>
                </c:pt>
                <c:pt idx="9">
                  <c:v>0.20713599999999999</c:v>
                </c:pt>
                <c:pt idx="10">
                  <c:v>0.19469600000000001</c:v>
                </c:pt>
                <c:pt idx="11">
                  <c:v>0.16790900000000122</c:v>
                </c:pt>
                <c:pt idx="12">
                  <c:v>0.17064700000000024</c:v>
                </c:pt>
                <c:pt idx="13">
                  <c:v>0.17614700000000041</c:v>
                </c:pt>
                <c:pt idx="14">
                  <c:v>0.17980699999999999</c:v>
                </c:pt>
                <c:pt idx="15">
                  <c:v>0.18857299999999999</c:v>
                </c:pt>
                <c:pt idx="16">
                  <c:v>6.7945000000000005E-2</c:v>
                </c:pt>
                <c:pt idx="17">
                  <c:v>1.0906560000000001</c:v>
                </c:pt>
                <c:pt idx="18">
                  <c:v>1.0177129999999999</c:v>
                </c:pt>
                <c:pt idx="19">
                  <c:v>1.1799500000000001</c:v>
                </c:pt>
                <c:pt idx="20">
                  <c:v>0.79931300000000016</c:v>
                </c:pt>
                <c:pt idx="21">
                  <c:v>0.92662699999999998</c:v>
                </c:pt>
                <c:pt idx="22">
                  <c:v>1.2301580000000001</c:v>
                </c:pt>
                <c:pt idx="23">
                  <c:v>1.216137</c:v>
                </c:pt>
                <c:pt idx="24">
                  <c:v>1.2698129999999999</c:v>
                </c:pt>
                <c:pt idx="25">
                  <c:v>1.0836429999999999</c:v>
                </c:pt>
                <c:pt idx="26">
                  <c:v>0.48935000000000262</c:v>
                </c:pt>
                <c:pt idx="27">
                  <c:v>4.6085000000000001E-2</c:v>
                </c:pt>
                <c:pt idx="28">
                  <c:v>0.87953700000000001</c:v>
                </c:pt>
                <c:pt idx="29">
                  <c:v>1.162741</c:v>
                </c:pt>
                <c:pt idx="30">
                  <c:v>1.2821130000000001</c:v>
                </c:pt>
                <c:pt idx="31">
                  <c:v>4.3764000000000032E-2</c:v>
                </c:pt>
                <c:pt idx="32">
                  <c:v>0.60881000000000063</c:v>
                </c:pt>
                <c:pt idx="33">
                  <c:v>1.4742500000000001</c:v>
                </c:pt>
                <c:pt idx="34">
                  <c:v>1.2554299999999869</c:v>
                </c:pt>
                <c:pt idx="35">
                  <c:v>1.5375199999999998</c:v>
                </c:pt>
                <c:pt idx="36">
                  <c:v>1.0363609999999999</c:v>
                </c:pt>
                <c:pt idx="37">
                  <c:v>0.74296800000000063</c:v>
                </c:pt>
                <c:pt idx="38">
                  <c:v>1.106063</c:v>
                </c:pt>
                <c:pt idx="39">
                  <c:v>1.2135739999999908</c:v>
                </c:pt>
                <c:pt idx="40">
                  <c:v>1.2781979999999997</c:v>
                </c:pt>
                <c:pt idx="41">
                  <c:v>1.1942200000000001</c:v>
                </c:pt>
                <c:pt idx="42">
                  <c:v>0.82471000000000005</c:v>
                </c:pt>
                <c:pt idx="43">
                  <c:v>0.68456000000000006</c:v>
                </c:pt>
                <c:pt idx="44">
                  <c:v>0.63896000000000064</c:v>
                </c:pt>
                <c:pt idx="45">
                  <c:v>0.58044999999999958</c:v>
                </c:pt>
                <c:pt idx="46">
                  <c:v>0.53517000000000003</c:v>
                </c:pt>
                <c:pt idx="47">
                  <c:v>0.49930000000000296</c:v>
                </c:pt>
                <c:pt idx="48">
                  <c:v>0.46016000000000001</c:v>
                </c:pt>
                <c:pt idx="49">
                  <c:v>0.44276000000000004</c:v>
                </c:pt>
                <c:pt idx="50">
                  <c:v>0.92175999999999991</c:v>
                </c:pt>
                <c:pt idx="51">
                  <c:v>0.98863999999999996</c:v>
                </c:pt>
                <c:pt idx="52">
                  <c:v>0.99609999999999987</c:v>
                </c:pt>
                <c:pt idx="53">
                  <c:v>0.85220999999999991</c:v>
                </c:pt>
                <c:pt idx="54">
                  <c:v>0.88763000000000014</c:v>
                </c:pt>
                <c:pt idx="55">
                  <c:v>0.91122000000000014</c:v>
                </c:pt>
                <c:pt idx="56">
                  <c:v>0.37733000000000233</c:v>
                </c:pt>
                <c:pt idx="57">
                  <c:v>0.39423000000000008</c:v>
                </c:pt>
                <c:pt idx="58">
                  <c:v>2.1167699999999967</c:v>
                </c:pt>
                <c:pt idx="59">
                  <c:v>1.5468799999999998</c:v>
                </c:pt>
                <c:pt idx="60">
                  <c:v>0.54038000000000008</c:v>
                </c:pt>
                <c:pt idx="61">
                  <c:v>0.47339000000000031</c:v>
                </c:pt>
                <c:pt idx="62">
                  <c:v>0.24273000000000122</c:v>
                </c:pt>
                <c:pt idx="63">
                  <c:v>2.4232399999999998</c:v>
                </c:pt>
                <c:pt idx="64">
                  <c:v>2.1362599999999747</c:v>
                </c:pt>
                <c:pt idx="65">
                  <c:v>2.9376200000000003</c:v>
                </c:pt>
                <c:pt idx="66">
                  <c:v>2.6349999999999998</c:v>
                </c:pt>
                <c:pt idx="67">
                  <c:v>1.5023199999999999</c:v>
                </c:pt>
                <c:pt idx="68">
                  <c:v>2.5761000000000003</c:v>
                </c:pt>
                <c:pt idx="69">
                  <c:v>3.3395999999999977</c:v>
                </c:pt>
                <c:pt idx="70">
                  <c:v>3.5350999999999977</c:v>
                </c:pt>
                <c:pt idx="71">
                  <c:v>3.9507000000000003</c:v>
                </c:pt>
                <c:pt idx="72">
                  <c:v>2.1053999999999999</c:v>
                </c:pt>
                <c:pt idx="73">
                  <c:v>1.9225000000000001</c:v>
                </c:pt>
                <c:pt idx="74">
                  <c:v>1.1738999999999908</c:v>
                </c:pt>
                <c:pt idx="75">
                  <c:v>0.96392000000000466</c:v>
                </c:pt>
                <c:pt idx="76">
                  <c:v>0.84990000000000065</c:v>
                </c:pt>
                <c:pt idx="77">
                  <c:v>0.75061000000000455</c:v>
                </c:pt>
                <c:pt idx="78">
                  <c:v>0.69946999999999959</c:v>
                </c:pt>
                <c:pt idx="79">
                  <c:v>0</c:v>
                </c:pt>
                <c:pt idx="80">
                  <c:v>0</c:v>
                </c:pt>
                <c:pt idx="81">
                  <c:v>1.5003</c:v>
                </c:pt>
                <c:pt idx="82">
                  <c:v>1.7942</c:v>
                </c:pt>
                <c:pt idx="83">
                  <c:v>2.0034999999999998</c:v>
                </c:pt>
                <c:pt idx="84">
                  <c:v>0</c:v>
                </c:pt>
                <c:pt idx="85">
                  <c:v>0</c:v>
                </c:pt>
                <c:pt idx="86">
                  <c:v>1.6476</c:v>
                </c:pt>
                <c:pt idx="87">
                  <c:v>1.8243999999999998</c:v>
                </c:pt>
                <c:pt idx="88">
                  <c:v>1.7413999999999878</c:v>
                </c:pt>
                <c:pt idx="89">
                  <c:v>0</c:v>
                </c:pt>
                <c:pt idx="90">
                  <c:v>0</c:v>
                </c:pt>
                <c:pt idx="91">
                  <c:v>1.9906999999999999</c:v>
                </c:pt>
                <c:pt idx="92">
                  <c:v>0</c:v>
                </c:pt>
                <c:pt idx="93">
                  <c:v>1.5661</c:v>
                </c:pt>
                <c:pt idx="94">
                  <c:v>1.7206999999999897</c:v>
                </c:pt>
                <c:pt idx="95">
                  <c:v>2.1046</c:v>
                </c:pt>
                <c:pt idx="96">
                  <c:v>2.0030000000000001</c:v>
                </c:pt>
                <c:pt idx="97">
                  <c:v>2.3753999999999977</c:v>
                </c:pt>
                <c:pt idx="98">
                  <c:v>2.5032999999999999</c:v>
                </c:pt>
                <c:pt idx="99">
                  <c:v>2.3324999999999738</c:v>
                </c:pt>
                <c:pt idx="100">
                  <c:v>1.6286999999999998</c:v>
                </c:pt>
                <c:pt idx="101">
                  <c:v>2.0015999999999998</c:v>
                </c:pt>
                <c:pt idx="102">
                  <c:v>1.8496999999999897</c:v>
                </c:pt>
                <c:pt idx="103">
                  <c:v>2.2427000000000001</c:v>
                </c:pt>
                <c:pt idx="104">
                  <c:v>2.7132000000000001</c:v>
                </c:pt>
                <c:pt idx="105">
                  <c:v>2.2181999999999999</c:v>
                </c:pt>
                <c:pt idx="106">
                  <c:v>1.6039999999999885</c:v>
                </c:pt>
                <c:pt idx="107">
                  <c:v>0.53156999999999521</c:v>
                </c:pt>
                <c:pt idx="108">
                  <c:v>1.2728000000000002</c:v>
                </c:pt>
                <c:pt idx="109">
                  <c:v>1.0610999999999908</c:v>
                </c:pt>
                <c:pt idx="110">
                  <c:v>0.97142000000000062</c:v>
                </c:pt>
                <c:pt idx="111">
                  <c:v>0.90968999999999989</c:v>
                </c:pt>
                <c:pt idx="112">
                  <c:v>0.84721000000000002</c:v>
                </c:pt>
                <c:pt idx="113">
                  <c:v>0.79357</c:v>
                </c:pt>
                <c:pt idx="114">
                  <c:v>0.73230000000000062</c:v>
                </c:pt>
                <c:pt idx="115">
                  <c:v>0</c:v>
                </c:pt>
                <c:pt idx="116">
                  <c:v>0.76688000000000511</c:v>
                </c:pt>
                <c:pt idx="117">
                  <c:v>0.67109000000000685</c:v>
                </c:pt>
                <c:pt idx="118">
                  <c:v>0.62602000000000513</c:v>
                </c:pt>
                <c:pt idx="119">
                  <c:v>0.5968</c:v>
                </c:pt>
                <c:pt idx="120">
                  <c:v>0.57397999999999993</c:v>
                </c:pt>
                <c:pt idx="121">
                  <c:v>0.54781000000000002</c:v>
                </c:pt>
                <c:pt idx="122">
                  <c:v>0.53017999999999998</c:v>
                </c:pt>
                <c:pt idx="123">
                  <c:v>0.51252999999999949</c:v>
                </c:pt>
                <c:pt idx="124">
                  <c:v>0.49446000000000256</c:v>
                </c:pt>
                <c:pt idx="125">
                  <c:v>0.47835000000000188</c:v>
                </c:pt>
                <c:pt idx="126">
                  <c:v>0.45690000000000008</c:v>
                </c:pt>
                <c:pt idx="127">
                  <c:v>0.44548000000000032</c:v>
                </c:pt>
                <c:pt idx="128">
                  <c:v>0.43372000000000038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'3 senario simule'!$O$2</c:f>
              <c:strCache>
                <c:ptCount val="1"/>
                <c:pt idx="0">
                  <c:v>ETR S3 simulé(mm/j)</c:v>
                </c:pt>
              </c:strCache>
            </c:strRef>
          </c:tx>
          <c:marker>
            <c:symbol val="none"/>
          </c:marker>
          <c:xVal>
            <c:numRef>
              <c:f>'3 senario simule'!$B$3:$B$131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'3 senario simule'!$O$3:$O$131</c:f>
              <c:numCache>
                <c:formatCode>0.00</c:formatCode>
                <c:ptCount val="129"/>
                <c:pt idx="0">
                  <c:v>0.76281399999999999</c:v>
                </c:pt>
                <c:pt idx="1">
                  <c:v>0.84220300000000003</c:v>
                </c:pt>
                <c:pt idx="2">
                  <c:v>0.42166400000000032</c:v>
                </c:pt>
                <c:pt idx="3">
                  <c:v>0.29912100000000008</c:v>
                </c:pt>
                <c:pt idx="4">
                  <c:v>5.4850000000000024E-2</c:v>
                </c:pt>
                <c:pt idx="5">
                  <c:v>0.27129299999999995</c:v>
                </c:pt>
                <c:pt idx="6">
                  <c:v>0.23149400000000137</c:v>
                </c:pt>
                <c:pt idx="7">
                  <c:v>0.21700000000000041</c:v>
                </c:pt>
                <c:pt idx="8">
                  <c:v>0.20703400000000041</c:v>
                </c:pt>
                <c:pt idx="9">
                  <c:v>0.20713599999999999</c:v>
                </c:pt>
                <c:pt idx="10">
                  <c:v>0.19469600000000001</c:v>
                </c:pt>
                <c:pt idx="11">
                  <c:v>0.16790900000000122</c:v>
                </c:pt>
                <c:pt idx="12">
                  <c:v>0.17064700000000024</c:v>
                </c:pt>
                <c:pt idx="13">
                  <c:v>0.17614700000000041</c:v>
                </c:pt>
                <c:pt idx="14">
                  <c:v>0.17980699999999999</c:v>
                </c:pt>
                <c:pt idx="15">
                  <c:v>0.18857299999999999</c:v>
                </c:pt>
                <c:pt idx="16">
                  <c:v>6.7945000000000005E-2</c:v>
                </c:pt>
                <c:pt idx="17">
                  <c:v>1.0906560000000001</c:v>
                </c:pt>
                <c:pt idx="18">
                  <c:v>1.0177129999999999</c:v>
                </c:pt>
                <c:pt idx="19">
                  <c:v>1.1799500000000001</c:v>
                </c:pt>
                <c:pt idx="20">
                  <c:v>0.79931300000000016</c:v>
                </c:pt>
                <c:pt idx="21">
                  <c:v>0.92662699999999998</c:v>
                </c:pt>
                <c:pt idx="22">
                  <c:v>1.2301580000000001</c:v>
                </c:pt>
                <c:pt idx="23">
                  <c:v>1.216137</c:v>
                </c:pt>
                <c:pt idx="24">
                  <c:v>1.2698129999999999</c:v>
                </c:pt>
                <c:pt idx="25">
                  <c:v>1.0836429999999999</c:v>
                </c:pt>
                <c:pt idx="26">
                  <c:v>0.48935000000000262</c:v>
                </c:pt>
                <c:pt idx="27">
                  <c:v>4.6085000000000001E-2</c:v>
                </c:pt>
                <c:pt idx="28">
                  <c:v>0.87953700000000001</c:v>
                </c:pt>
                <c:pt idx="29">
                  <c:v>1.162741</c:v>
                </c:pt>
                <c:pt idx="30">
                  <c:v>1.2821130000000001</c:v>
                </c:pt>
                <c:pt idx="31">
                  <c:v>4.3764000000000032E-2</c:v>
                </c:pt>
                <c:pt idx="32">
                  <c:v>0.60881000000000063</c:v>
                </c:pt>
                <c:pt idx="33">
                  <c:v>1.4742500000000001</c:v>
                </c:pt>
                <c:pt idx="34">
                  <c:v>1.2554299999999869</c:v>
                </c:pt>
                <c:pt idx="35">
                  <c:v>1.5375199999999998</c:v>
                </c:pt>
                <c:pt idx="36">
                  <c:v>1.0363609999999999</c:v>
                </c:pt>
                <c:pt idx="37">
                  <c:v>0.74296800000000063</c:v>
                </c:pt>
                <c:pt idx="38">
                  <c:v>1.106063</c:v>
                </c:pt>
                <c:pt idx="39">
                  <c:v>1.2135739999999908</c:v>
                </c:pt>
                <c:pt idx="40">
                  <c:v>1.2781979999999997</c:v>
                </c:pt>
                <c:pt idx="41">
                  <c:v>1.1942200000000001</c:v>
                </c:pt>
                <c:pt idx="42">
                  <c:v>0.82471000000000005</c:v>
                </c:pt>
                <c:pt idx="43">
                  <c:v>0.68456000000000006</c:v>
                </c:pt>
                <c:pt idx="44">
                  <c:v>0.63896000000000064</c:v>
                </c:pt>
                <c:pt idx="45">
                  <c:v>0.58044999999999958</c:v>
                </c:pt>
                <c:pt idx="46">
                  <c:v>0.53517000000000003</c:v>
                </c:pt>
                <c:pt idx="47">
                  <c:v>0.49930000000000296</c:v>
                </c:pt>
                <c:pt idx="48">
                  <c:v>0.46016000000000001</c:v>
                </c:pt>
                <c:pt idx="49">
                  <c:v>0.44276000000000004</c:v>
                </c:pt>
                <c:pt idx="50">
                  <c:v>0.92175999999999991</c:v>
                </c:pt>
                <c:pt idx="51">
                  <c:v>0.98863999999999996</c:v>
                </c:pt>
                <c:pt idx="52">
                  <c:v>0.99609999999999987</c:v>
                </c:pt>
                <c:pt idx="53">
                  <c:v>0.85220999999999991</c:v>
                </c:pt>
                <c:pt idx="54">
                  <c:v>0.88763000000000014</c:v>
                </c:pt>
                <c:pt idx="55">
                  <c:v>0.91122000000000014</c:v>
                </c:pt>
                <c:pt idx="56">
                  <c:v>0.37733000000000233</c:v>
                </c:pt>
                <c:pt idx="57">
                  <c:v>0.39423000000000008</c:v>
                </c:pt>
                <c:pt idx="58">
                  <c:v>2.1167699999999967</c:v>
                </c:pt>
                <c:pt idx="59">
                  <c:v>1.5468799999999998</c:v>
                </c:pt>
                <c:pt idx="60">
                  <c:v>0.54038000000000008</c:v>
                </c:pt>
                <c:pt idx="61">
                  <c:v>0.47339000000000031</c:v>
                </c:pt>
                <c:pt idx="62">
                  <c:v>0.24273000000000122</c:v>
                </c:pt>
                <c:pt idx="63">
                  <c:v>2.4232399999999998</c:v>
                </c:pt>
                <c:pt idx="64">
                  <c:v>2.1362599999999747</c:v>
                </c:pt>
                <c:pt idx="65">
                  <c:v>2.9376200000000003</c:v>
                </c:pt>
                <c:pt idx="66">
                  <c:v>2.6349999999999998</c:v>
                </c:pt>
                <c:pt idx="67">
                  <c:v>1.5023199999999999</c:v>
                </c:pt>
                <c:pt idx="68">
                  <c:v>2.5761000000000003</c:v>
                </c:pt>
                <c:pt idx="69">
                  <c:v>3.3395999999999977</c:v>
                </c:pt>
                <c:pt idx="70">
                  <c:v>3.5350999999999977</c:v>
                </c:pt>
                <c:pt idx="71">
                  <c:v>3.9507000000000003</c:v>
                </c:pt>
                <c:pt idx="72">
                  <c:v>2.1053999999999999</c:v>
                </c:pt>
                <c:pt idx="73">
                  <c:v>1.9225000000000001</c:v>
                </c:pt>
                <c:pt idx="74">
                  <c:v>1.1738999999999908</c:v>
                </c:pt>
                <c:pt idx="75">
                  <c:v>0.96392000000000466</c:v>
                </c:pt>
                <c:pt idx="76">
                  <c:v>0.84990000000000065</c:v>
                </c:pt>
                <c:pt idx="77">
                  <c:v>0.75061000000000455</c:v>
                </c:pt>
                <c:pt idx="78">
                  <c:v>0.69946999999999959</c:v>
                </c:pt>
                <c:pt idx="79">
                  <c:v>0</c:v>
                </c:pt>
                <c:pt idx="80">
                  <c:v>0</c:v>
                </c:pt>
                <c:pt idx="81">
                  <c:v>1.5003</c:v>
                </c:pt>
                <c:pt idx="82">
                  <c:v>1.7942</c:v>
                </c:pt>
                <c:pt idx="83">
                  <c:v>2.0034999999999998</c:v>
                </c:pt>
                <c:pt idx="84">
                  <c:v>0</c:v>
                </c:pt>
                <c:pt idx="85">
                  <c:v>0</c:v>
                </c:pt>
                <c:pt idx="86">
                  <c:v>1.6476</c:v>
                </c:pt>
                <c:pt idx="87">
                  <c:v>1.8243999999999998</c:v>
                </c:pt>
                <c:pt idx="88">
                  <c:v>1.7413999999999878</c:v>
                </c:pt>
                <c:pt idx="89">
                  <c:v>0</c:v>
                </c:pt>
                <c:pt idx="90">
                  <c:v>0</c:v>
                </c:pt>
                <c:pt idx="91">
                  <c:v>1.9906999999999999</c:v>
                </c:pt>
                <c:pt idx="92">
                  <c:v>0</c:v>
                </c:pt>
                <c:pt idx="93">
                  <c:v>1.5661</c:v>
                </c:pt>
                <c:pt idx="94">
                  <c:v>1.7206999999999897</c:v>
                </c:pt>
                <c:pt idx="95">
                  <c:v>2.1046</c:v>
                </c:pt>
                <c:pt idx="96">
                  <c:v>2.0030000000000001</c:v>
                </c:pt>
                <c:pt idx="97">
                  <c:v>2.3753999999999977</c:v>
                </c:pt>
                <c:pt idx="98">
                  <c:v>2.5032999999999999</c:v>
                </c:pt>
                <c:pt idx="99">
                  <c:v>2.3324999999999738</c:v>
                </c:pt>
                <c:pt idx="100">
                  <c:v>1.6286999999999998</c:v>
                </c:pt>
                <c:pt idx="101">
                  <c:v>2.0015999999999998</c:v>
                </c:pt>
                <c:pt idx="102">
                  <c:v>1.8496999999999897</c:v>
                </c:pt>
                <c:pt idx="103">
                  <c:v>2.2427000000000001</c:v>
                </c:pt>
                <c:pt idx="104">
                  <c:v>2.7132000000000001</c:v>
                </c:pt>
                <c:pt idx="105">
                  <c:v>2.2181999999999999</c:v>
                </c:pt>
                <c:pt idx="106">
                  <c:v>1.6039999999999885</c:v>
                </c:pt>
                <c:pt idx="107">
                  <c:v>0.53156999999999521</c:v>
                </c:pt>
                <c:pt idx="108">
                  <c:v>1.2728000000000002</c:v>
                </c:pt>
                <c:pt idx="109">
                  <c:v>1.0610999999999908</c:v>
                </c:pt>
                <c:pt idx="110">
                  <c:v>0.97142000000000062</c:v>
                </c:pt>
                <c:pt idx="111">
                  <c:v>0.90968999999999989</c:v>
                </c:pt>
                <c:pt idx="112">
                  <c:v>0.84721000000000002</c:v>
                </c:pt>
                <c:pt idx="113">
                  <c:v>0.79357</c:v>
                </c:pt>
                <c:pt idx="114">
                  <c:v>0.73230000000000062</c:v>
                </c:pt>
                <c:pt idx="115">
                  <c:v>0</c:v>
                </c:pt>
                <c:pt idx="116">
                  <c:v>0.76688000000000511</c:v>
                </c:pt>
                <c:pt idx="117">
                  <c:v>0.67109000000000685</c:v>
                </c:pt>
                <c:pt idx="118">
                  <c:v>0.62602000000000513</c:v>
                </c:pt>
                <c:pt idx="119">
                  <c:v>0.5968</c:v>
                </c:pt>
                <c:pt idx="120">
                  <c:v>0.57397999999999993</c:v>
                </c:pt>
                <c:pt idx="121">
                  <c:v>0.54781000000000002</c:v>
                </c:pt>
                <c:pt idx="122">
                  <c:v>0.53017999999999998</c:v>
                </c:pt>
                <c:pt idx="123">
                  <c:v>0.51252999999999949</c:v>
                </c:pt>
                <c:pt idx="124">
                  <c:v>0.49446000000000256</c:v>
                </c:pt>
                <c:pt idx="125">
                  <c:v>0.47835000000000188</c:v>
                </c:pt>
                <c:pt idx="126">
                  <c:v>0.45690000000000008</c:v>
                </c:pt>
                <c:pt idx="127">
                  <c:v>0.44548000000000032</c:v>
                </c:pt>
                <c:pt idx="128">
                  <c:v>0.43372000000000038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'3 senario simule'!$Q$2</c:f>
              <c:strCache>
                <c:ptCount val="1"/>
                <c:pt idx="0">
                  <c:v>ETR mesuré(mm/j)</c:v>
                </c:pt>
              </c:strCache>
            </c:strRef>
          </c:tx>
          <c:marker>
            <c:symbol val="none"/>
          </c:marker>
          <c:xVal>
            <c:numRef>
              <c:f>'3 senario simule'!$B$3:$B$131</c:f>
              <c:numCache>
                <c:formatCode>General</c:formatCode>
                <c:ptCount val="129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  <c:pt idx="50">
                  <c:v>69</c:v>
                </c:pt>
                <c:pt idx="51">
                  <c:v>70</c:v>
                </c:pt>
                <c:pt idx="52">
                  <c:v>71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75</c:v>
                </c:pt>
                <c:pt idx="57">
                  <c:v>76</c:v>
                </c:pt>
                <c:pt idx="58">
                  <c:v>77</c:v>
                </c:pt>
                <c:pt idx="59">
                  <c:v>78</c:v>
                </c:pt>
                <c:pt idx="60">
                  <c:v>79</c:v>
                </c:pt>
                <c:pt idx="61">
                  <c:v>80</c:v>
                </c:pt>
                <c:pt idx="62">
                  <c:v>81</c:v>
                </c:pt>
                <c:pt idx="63">
                  <c:v>82</c:v>
                </c:pt>
                <c:pt idx="64">
                  <c:v>83</c:v>
                </c:pt>
                <c:pt idx="65">
                  <c:v>84</c:v>
                </c:pt>
                <c:pt idx="66">
                  <c:v>85</c:v>
                </c:pt>
                <c:pt idx="67">
                  <c:v>86</c:v>
                </c:pt>
                <c:pt idx="68">
                  <c:v>87</c:v>
                </c:pt>
                <c:pt idx="69">
                  <c:v>88</c:v>
                </c:pt>
                <c:pt idx="70">
                  <c:v>89</c:v>
                </c:pt>
                <c:pt idx="71">
                  <c:v>90</c:v>
                </c:pt>
                <c:pt idx="72">
                  <c:v>91</c:v>
                </c:pt>
                <c:pt idx="73">
                  <c:v>92</c:v>
                </c:pt>
                <c:pt idx="74">
                  <c:v>93</c:v>
                </c:pt>
                <c:pt idx="75">
                  <c:v>94</c:v>
                </c:pt>
                <c:pt idx="76">
                  <c:v>95</c:v>
                </c:pt>
                <c:pt idx="77">
                  <c:v>96</c:v>
                </c:pt>
                <c:pt idx="78">
                  <c:v>97</c:v>
                </c:pt>
                <c:pt idx="79">
                  <c:v>98</c:v>
                </c:pt>
                <c:pt idx="80">
                  <c:v>99</c:v>
                </c:pt>
                <c:pt idx="81">
                  <c:v>100</c:v>
                </c:pt>
                <c:pt idx="82">
                  <c:v>101</c:v>
                </c:pt>
                <c:pt idx="83">
                  <c:v>102</c:v>
                </c:pt>
                <c:pt idx="84">
                  <c:v>103</c:v>
                </c:pt>
                <c:pt idx="85">
                  <c:v>104</c:v>
                </c:pt>
                <c:pt idx="86">
                  <c:v>105</c:v>
                </c:pt>
                <c:pt idx="87">
                  <c:v>106</c:v>
                </c:pt>
                <c:pt idx="88">
                  <c:v>107</c:v>
                </c:pt>
                <c:pt idx="89">
                  <c:v>108</c:v>
                </c:pt>
                <c:pt idx="90">
                  <c:v>109</c:v>
                </c:pt>
                <c:pt idx="91">
                  <c:v>110</c:v>
                </c:pt>
                <c:pt idx="92">
                  <c:v>111</c:v>
                </c:pt>
                <c:pt idx="93">
                  <c:v>112</c:v>
                </c:pt>
                <c:pt idx="94">
                  <c:v>113</c:v>
                </c:pt>
                <c:pt idx="95">
                  <c:v>114</c:v>
                </c:pt>
                <c:pt idx="96">
                  <c:v>115</c:v>
                </c:pt>
                <c:pt idx="97">
                  <c:v>116</c:v>
                </c:pt>
                <c:pt idx="98">
                  <c:v>117</c:v>
                </c:pt>
                <c:pt idx="99">
                  <c:v>118</c:v>
                </c:pt>
                <c:pt idx="100">
                  <c:v>119</c:v>
                </c:pt>
                <c:pt idx="101">
                  <c:v>120</c:v>
                </c:pt>
                <c:pt idx="102">
                  <c:v>121</c:v>
                </c:pt>
                <c:pt idx="103">
                  <c:v>122</c:v>
                </c:pt>
                <c:pt idx="104">
                  <c:v>123</c:v>
                </c:pt>
                <c:pt idx="105">
                  <c:v>124</c:v>
                </c:pt>
                <c:pt idx="106">
                  <c:v>125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129</c:v>
                </c:pt>
                <c:pt idx="111">
                  <c:v>130</c:v>
                </c:pt>
                <c:pt idx="112">
                  <c:v>131</c:v>
                </c:pt>
                <c:pt idx="113">
                  <c:v>132</c:v>
                </c:pt>
                <c:pt idx="114">
                  <c:v>133</c:v>
                </c:pt>
                <c:pt idx="115">
                  <c:v>134</c:v>
                </c:pt>
                <c:pt idx="116">
                  <c:v>135</c:v>
                </c:pt>
                <c:pt idx="117">
                  <c:v>136</c:v>
                </c:pt>
                <c:pt idx="118">
                  <c:v>137</c:v>
                </c:pt>
                <c:pt idx="119">
                  <c:v>138</c:v>
                </c:pt>
                <c:pt idx="120">
                  <c:v>139</c:v>
                </c:pt>
                <c:pt idx="121">
                  <c:v>140</c:v>
                </c:pt>
                <c:pt idx="122">
                  <c:v>141</c:v>
                </c:pt>
                <c:pt idx="123">
                  <c:v>142</c:v>
                </c:pt>
                <c:pt idx="124">
                  <c:v>143</c:v>
                </c:pt>
                <c:pt idx="125">
                  <c:v>144</c:v>
                </c:pt>
                <c:pt idx="126">
                  <c:v>145</c:v>
                </c:pt>
                <c:pt idx="127">
                  <c:v>146</c:v>
                </c:pt>
                <c:pt idx="128">
                  <c:v>147</c:v>
                </c:pt>
              </c:numCache>
            </c:numRef>
          </c:xVal>
          <c:yVal>
            <c:numRef>
              <c:f>'3 senario simule'!$Q$3:$Q$131</c:f>
              <c:numCache>
                <c:formatCode>General</c:formatCode>
                <c:ptCount val="129"/>
                <c:pt idx="16" formatCode="0.00">
                  <c:v>1.5939529595999995</c:v>
                </c:pt>
                <c:pt idx="17" formatCode="0.00">
                  <c:v>1.9347387948000005</c:v>
                </c:pt>
                <c:pt idx="18" formatCode="0.00">
                  <c:v>2.0618860763520002</c:v>
                </c:pt>
                <c:pt idx="19" formatCode="0.00">
                  <c:v>1.7079813234719998</c:v>
                </c:pt>
                <c:pt idx="20" formatCode="0.00">
                  <c:v>1.5228285815519997</c:v>
                </c:pt>
                <c:pt idx="21" formatCode="0.00">
                  <c:v>2.1198076902719989</c:v>
                </c:pt>
                <c:pt idx="22" formatCode="0.00">
                  <c:v>1.882941423264</c:v>
                </c:pt>
                <c:pt idx="23" formatCode="0.00">
                  <c:v>1.75647674448</c:v>
                </c:pt>
                <c:pt idx="24" formatCode="0.00">
                  <c:v>1.6082345352959995</c:v>
                </c:pt>
                <c:pt idx="37" formatCode="0.00">
                  <c:v>1.0668291049440002</c:v>
                </c:pt>
                <c:pt idx="38" formatCode="0.00">
                  <c:v>1.461615004944</c:v>
                </c:pt>
                <c:pt idx="39" formatCode="0.00">
                  <c:v>2.5149733338239977</c:v>
                </c:pt>
                <c:pt idx="40" formatCode="0.00">
                  <c:v>2.2290738960960002</c:v>
                </c:pt>
                <c:pt idx="41" formatCode="0.00">
                  <c:v>1.9245252369600003</c:v>
                </c:pt>
                <c:pt idx="42" formatCode="0.00">
                  <c:v>1.7961997427999874</c:v>
                </c:pt>
                <c:pt idx="43" formatCode="0.00">
                  <c:v>1.9055862947519995</c:v>
                </c:pt>
                <c:pt idx="44" formatCode="0.00">
                  <c:v>1.8577982257919996</c:v>
                </c:pt>
                <c:pt idx="45" formatCode="0.00">
                  <c:v>1.7025387585119978</c:v>
                </c:pt>
                <c:pt idx="52" formatCode="0.00">
                  <c:v>1.8225231651359999</c:v>
                </c:pt>
                <c:pt idx="53" formatCode="0.00">
                  <c:v>2.3659368710400002</c:v>
                </c:pt>
                <c:pt idx="54" formatCode="0.00">
                  <c:v>1.7748160417439993</c:v>
                </c:pt>
                <c:pt idx="69" formatCode="0.00">
                  <c:v>2.5106776005599998</c:v>
                </c:pt>
                <c:pt idx="70" formatCode="0.00">
                  <c:v>3.024931543200025</c:v>
                </c:pt>
                <c:pt idx="71" formatCode="0.00">
                  <c:v>3.137466548736024</c:v>
                </c:pt>
                <c:pt idx="72" formatCode="0.00">
                  <c:v>3.7987614865439996</c:v>
                </c:pt>
                <c:pt idx="73" formatCode="0.00">
                  <c:v>3.7534673738879998</c:v>
                </c:pt>
                <c:pt idx="74" formatCode="0.00">
                  <c:v>3.4454089069919998</c:v>
                </c:pt>
                <c:pt idx="75" formatCode="0.00">
                  <c:v>3.3921836562239998</c:v>
                </c:pt>
                <c:pt idx="76" formatCode="0.00">
                  <c:v>3.1516070755679997</c:v>
                </c:pt>
                <c:pt idx="77" formatCode="0.00">
                  <c:v>2.8602448695359994</c:v>
                </c:pt>
                <c:pt idx="78" formatCode="0.00">
                  <c:v>2.9263332024000204</c:v>
                </c:pt>
                <c:pt idx="79" formatCode="0.00">
                  <c:v>2.4599267563680001</c:v>
                </c:pt>
                <c:pt idx="80" formatCode="0.00">
                  <c:v>2.3106193734239766</c:v>
                </c:pt>
                <c:pt idx="81" formatCode="0.00">
                  <c:v>2.1194270213760009</c:v>
                </c:pt>
                <c:pt idx="82" formatCode="0.00">
                  <c:v>2.9804139851039988</c:v>
                </c:pt>
                <c:pt idx="83" formatCode="0.00">
                  <c:v>3.6284267848320204</c:v>
                </c:pt>
                <c:pt idx="84" formatCode="0.00">
                  <c:v>3.8352741727679991</c:v>
                </c:pt>
                <c:pt idx="85" formatCode="0.00">
                  <c:v>3.6029969877600014</c:v>
                </c:pt>
                <c:pt idx="86" formatCode="0.00">
                  <c:v>2.2011115353120241</c:v>
                </c:pt>
                <c:pt idx="87" formatCode="0.00">
                  <c:v>3.7140330314880003</c:v>
                </c:pt>
                <c:pt idx="88" formatCode="0.00">
                  <c:v>3.6960083732159967</c:v>
                </c:pt>
                <c:pt idx="89" formatCode="0.00">
                  <c:v>3.4663446093599997</c:v>
                </c:pt>
                <c:pt idx="90" formatCode="0.00">
                  <c:v>2.1546363238559989</c:v>
                </c:pt>
                <c:pt idx="91" formatCode="0.00">
                  <c:v>3.8602206685440006</c:v>
                </c:pt>
                <c:pt idx="92" formatCode="0.00">
                  <c:v>4.1352673119839984</c:v>
                </c:pt>
                <c:pt idx="93" formatCode="0.00">
                  <c:v>3.9451485646079996</c:v>
                </c:pt>
                <c:pt idx="94" formatCode="0.00">
                  <c:v>3.870351716544</c:v>
                </c:pt>
                <c:pt idx="95" formatCode="0.00">
                  <c:v>3.2925367905120209</c:v>
                </c:pt>
                <c:pt idx="96" formatCode="0.00">
                  <c:v>3.8504249035199987</c:v>
                </c:pt>
                <c:pt idx="97" formatCode="0.00">
                  <c:v>3.3890353127999981</c:v>
                </c:pt>
                <c:pt idx="98" formatCode="0.00">
                  <c:v>4.7287303999199946</c:v>
                </c:pt>
                <c:pt idx="99" formatCode="0.00">
                  <c:v>4.7171470171679655</c:v>
                </c:pt>
                <c:pt idx="100" formatCode="0.00">
                  <c:v>4.3751074289759755</c:v>
                </c:pt>
                <c:pt idx="101" formatCode="0.00">
                  <c:v>2.3550175988639999</c:v>
                </c:pt>
                <c:pt idx="103" formatCode="0.00">
                  <c:v>2.7821445947999992</c:v>
                </c:pt>
                <c:pt idx="104" formatCode="0.00">
                  <c:v>3.3602919029280005</c:v>
                </c:pt>
                <c:pt idx="105" formatCode="0.00">
                  <c:v>3.6557912118240012</c:v>
                </c:pt>
                <c:pt idx="106" formatCode="0.00">
                  <c:v>3.2475411527040245</c:v>
                </c:pt>
                <c:pt idx="107" formatCode="0.00">
                  <c:v>3.2876269005600012</c:v>
                </c:pt>
                <c:pt idx="108" formatCode="0.00">
                  <c:v>3.4413477043680003</c:v>
                </c:pt>
                <c:pt idx="110" formatCode="0.00">
                  <c:v>3.1275914317920259</c:v>
                </c:pt>
                <c:pt idx="111" formatCode="0.00">
                  <c:v>3.079592369712</c:v>
                </c:pt>
                <c:pt idx="112" formatCode="0.00">
                  <c:v>2.7285566091839994</c:v>
                </c:pt>
                <c:pt idx="113" formatCode="0.00">
                  <c:v>2.5879716950400002</c:v>
                </c:pt>
                <c:pt idx="114" formatCode="0.00">
                  <c:v>2.8355540771519991</c:v>
                </c:pt>
                <c:pt idx="115" formatCode="0.00">
                  <c:v>2.7875977571520623</c:v>
                </c:pt>
                <c:pt idx="116" formatCode="0.00">
                  <c:v>2.7850596707520001</c:v>
                </c:pt>
                <c:pt idx="117" formatCode="0.00">
                  <c:v>2.8214333864639998</c:v>
                </c:pt>
                <c:pt idx="118" formatCode="0.00">
                  <c:v>1.7415281426399836</c:v>
                </c:pt>
                <c:pt idx="119" formatCode="0.00">
                  <c:v>1.4575520324159998</c:v>
                </c:pt>
                <c:pt idx="120" formatCode="0.00">
                  <c:v>1.7876777284800005</c:v>
                </c:pt>
                <c:pt idx="121" formatCode="0.00">
                  <c:v>1.369765469664</c:v>
                </c:pt>
                <c:pt idx="122" formatCode="0.00">
                  <c:v>1.4329190226239998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2172496"/>
        <c:axId val="232172888"/>
      </c:scatterChart>
      <c:valAx>
        <c:axId val="232172496"/>
        <c:scaling>
          <c:orientation val="minMax"/>
          <c:max val="16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crossAx val="232172888"/>
        <c:crosses val="autoZero"/>
        <c:crossBetween val="midCat"/>
      </c:valAx>
      <c:valAx>
        <c:axId val="232172888"/>
        <c:scaling>
          <c:orientation val="minMax"/>
        </c:scaling>
        <c:delete val="0"/>
        <c:axPos val="l"/>
        <c:numFmt formatCode="0.00" sourceLinked="1"/>
        <c:majorTickMark val="out"/>
        <c:minorTickMark val="none"/>
        <c:tickLblPos val="nextTo"/>
        <c:crossAx val="232172496"/>
        <c:crosses val="autoZero"/>
        <c:crossBetween val="midCat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7944680415812053"/>
          <c:y val="8.3615942157253723E-2"/>
          <c:w val="0.31078621147905211"/>
          <c:h val="0.7666496251029522"/>
        </c:manualLayout>
      </c:layout>
      <c:overlay val="0"/>
    </c:legend>
    <c:plotVisOnly val="1"/>
    <c:dispBlanksAs val="gap"/>
    <c:showDLblsOverMax val="0"/>
  </c:chart>
  <c:spPr>
    <a:ln>
      <a:solidFill>
        <a:schemeClr val="bg1"/>
      </a:soli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D2458-F4B2-418D-95DD-4DBB63E3ADBA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CDDA6-C257-4FAD-BF03-A4D3433AAFC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29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CDDA6-C257-4FAD-BF03-A4D3433AAF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95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CDDA6-C257-4FAD-BF03-A4D3433AAFC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63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7F61-2C29-42AC-950F-5540344B596C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36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582C-432E-4C29-96EA-FFE362D27551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7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6AA8-2451-47B1-A9BC-0F8AAE5102DB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‹N°›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3696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BC66-3EE6-4181-8AE4-6777B45A4829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53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B330-E922-4300-92F5-B982A4852CAB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‹N°›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7470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7DCC-B753-4737-BDA8-42F2162AFB2D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12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82C0-42CE-4719-A2A1-CF2FA6AA43BA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43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6604-9E42-40DD-94DC-E2667104BAEE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236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6F20-B062-445B-A387-46426FDFF3BE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2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7D92-CDFC-4048-8DD5-C6060494576B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5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606FE-E6C9-478C-B626-D33A6FDB8C85}" type="datetime1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4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B2A3-D8D7-4E04-B83B-0A8A13FA5529}" type="datetime1">
              <a:rPr lang="en-US" smtClean="0"/>
              <a:t>5/24/2022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47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DF0F-5E46-438F-8E21-D9B2ADFAEC14}" type="datetime1">
              <a:rPr lang="en-US" smtClean="0"/>
              <a:t>5/24/2022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18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F00B-1815-4426-B123-02E467571F24}" type="datetime1">
              <a:rPr lang="en-US" smtClean="0"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48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F3303-4E14-4981-8460-E7FBB3AD8ED4}" type="datetime1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4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‹N°›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D23E-C392-41A2-9C14-2F41C371BC83}" type="datetime1">
              <a:rPr lang="en-US" smtClean="0"/>
              <a:t>5/24/2022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1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6CC0D-55F8-47BC-BF34-6952F0B936F1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4BEE230-2DFB-4FB4-9B04-FCCDCDE114E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5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ch.moumni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30290" y="2047541"/>
            <a:ext cx="8361229" cy="1901004"/>
          </a:xfrm>
        </p:spPr>
        <p:txBody>
          <a:bodyPr/>
          <a:lstStyle/>
          <a:p>
            <a:pPr algn="ctr"/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Towards 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calibration of the HYDRUS-1D model on a wheat crop in the semi-arid conditions of Haouz region</a:t>
            </a:r>
            <a:r>
              <a:rPr lang="en-US" sz="3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82128" y="3730898"/>
            <a:ext cx="7489596" cy="1771282"/>
          </a:xfrm>
        </p:spPr>
        <p:txBody>
          <a:bodyPr>
            <a:normAutofit/>
          </a:bodyPr>
          <a:lstStyle/>
          <a:p>
            <a:pPr algn="ctr"/>
            <a:endParaRPr lang="fr-FR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Aicha Moumni</a:t>
            </a:r>
            <a:r>
              <a:rPr lang="fr-FR" sz="17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Abderrahman</a:t>
            </a:r>
            <a:r>
              <a:rPr lang="fr-FR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Lahrouni</a:t>
            </a:r>
            <a:r>
              <a:rPr lang="fr-FR" sz="17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ctr"/>
            <a:r>
              <a:rPr lang="fr-FR" sz="1700" i="1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17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</a:t>
            </a:r>
            <a:r>
              <a:rPr lang="fr-FR" sz="1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 Sciences </a:t>
            </a:r>
            <a:r>
              <a:rPr lang="fr-FR" sz="1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Semlalia</a:t>
            </a:r>
            <a:r>
              <a:rPr lang="fr-FR" sz="1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Cadi </a:t>
            </a:r>
            <a:r>
              <a:rPr lang="fr-FR" sz="1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Ayyad</a:t>
            </a:r>
            <a:r>
              <a:rPr lang="fr-FR" sz="1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fr-FR" sz="1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Marrakesh</a:t>
            </a:r>
            <a:r>
              <a:rPr lang="fr-FR" sz="1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7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Morocco</a:t>
            </a:r>
            <a:r>
              <a:rPr lang="es-ES" altLang="es-E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ctr"/>
            <a:r>
              <a:rPr lang="es-ES" altLang="es-ES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ach.moumni@gmail.com</a:t>
            </a:r>
            <a:r>
              <a:rPr lang="es-ES" altLang="es-ES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S" altLang="es-ES" sz="1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700" dirty="0">
              <a:solidFill>
                <a:schemeClr val="tx1"/>
              </a:solidFill>
            </a:endParaRPr>
          </a:p>
        </p:txBody>
      </p:sp>
      <p:pic>
        <p:nvPicPr>
          <p:cNvPr id="4" name="Image 53" descr="logo fss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487" y="327027"/>
            <a:ext cx="2917999" cy="140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597" y="5502180"/>
            <a:ext cx="3527898" cy="1153087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1</a:t>
            </a:fld>
            <a:endParaRPr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2911-A336-477D-9A5F-4EA7C37A3DD3}" type="datetime1">
              <a:rPr lang="en-US" smtClean="0"/>
              <a:t>5/24/2022</a:t>
            </a:fld>
            <a:endParaRPr lang="en-US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2128" y="6236167"/>
            <a:ext cx="4786163" cy="37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19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044"/>
    </mc:Choice>
    <mc:Fallback xmlns="">
      <p:transition spd="slow" advTm="3104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7262" y="3366654"/>
            <a:ext cx="8596668" cy="1320800"/>
          </a:xfrm>
        </p:spPr>
        <p:txBody>
          <a:bodyPr>
            <a:noAutofit/>
          </a:bodyPr>
          <a:lstStyle/>
          <a:p>
            <a:r>
              <a:rPr lang="fr-FR" sz="10000" dirty="0" smtClean="0">
                <a:latin typeface="Blackadder ITC" panose="04020505051007020D02" pitchFamily="82" charset="0"/>
              </a:rPr>
              <a:t>Thank you !</a:t>
            </a:r>
            <a:endParaRPr lang="en-US" sz="10000" dirty="0">
              <a:latin typeface="Blackadder ITC" panose="04020505051007020D02" pitchFamily="82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6F20-B062-445B-A387-46426FDFF3BE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10</a:t>
            </a:fld>
            <a:endParaRPr lang="en-US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916" y="617395"/>
            <a:ext cx="4638873" cy="151620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1172" y="1714501"/>
            <a:ext cx="52959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86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81"/>
    </mc:Choice>
    <mc:Fallback xmlns="">
      <p:transition spd="slow" advTm="528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8287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Introduction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95989" y="1335725"/>
            <a:ext cx="8596668" cy="3880773"/>
          </a:xfrm>
        </p:spPr>
        <p:txBody>
          <a:bodyPr/>
          <a:lstStyle/>
          <a:p>
            <a:pPr algn="just"/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 is a vital element and plays an important role in all sectors, especially in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agriculture;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Agriculture is the largest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consumer of water in all regions of the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world;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the water shortage and poor management of limited water resources in semi-arid region, the improvement of irrigation efficiency became crucial.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context, the objective of this work is to estimate water content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evapotranspiration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using the HYDRUS-1D model. 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2</a:t>
            </a:fld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306EB-49F0-4C88-B889-5D70CD1BF445}" type="datetime1">
              <a:rPr lang="en-US" smtClean="0"/>
              <a:t>5/24/2022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015" y="212936"/>
            <a:ext cx="2241348" cy="73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3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911"/>
    </mc:Choice>
    <mc:Fallback xmlns="">
      <p:transition spd="slow" advTm="3891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3893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/>
              <a:t>Study area</a:t>
            </a:r>
            <a:endParaRPr lang="en-US" u="sng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7231" y="1970468"/>
            <a:ext cx="4900517" cy="348139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73367" y="2618557"/>
            <a:ext cx="59045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9590" indent="-28959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Located</a:t>
            </a:r>
            <a:r>
              <a:rPr lang="fr-F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fr-FR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haouz</a:t>
            </a:r>
            <a:r>
              <a:rPr lang="fr-F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plain</a:t>
            </a:r>
          </a:p>
          <a:p>
            <a:pPr marL="289590" indent="-28959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irrigated </a:t>
            </a:r>
            <a:r>
              <a:rPr lang="fr-FR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perimeter</a:t>
            </a:r>
            <a:endParaRPr lang="fr-FR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9590" indent="-28959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 mainly for </a:t>
            </a:r>
            <a:r>
              <a:rPr lang="fr-FR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cereal</a:t>
            </a:r>
            <a:r>
              <a:rPr lang="fr-F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production</a:t>
            </a:r>
          </a:p>
          <a:p>
            <a:pPr marL="289590" indent="-28959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Mediterranean</a:t>
            </a:r>
            <a:r>
              <a:rPr lang="fr-F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semi </a:t>
            </a:r>
            <a:r>
              <a:rPr lang="fr-FR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arid</a:t>
            </a:r>
            <a:r>
              <a:rPr lang="fr-F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climate</a:t>
            </a:r>
            <a:endParaRPr lang="fr-FR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9590" indent="-289590" algn="just">
              <a:buFont typeface="Arial" panose="020B0604020202020204" pitchFamily="34" charset="0"/>
              <a:buChar char="•"/>
            </a:pPr>
            <a:endParaRPr lang="fr-FR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9590" indent="-289590" algn="just">
              <a:buFont typeface="Arial" panose="020B0604020202020204" pitchFamily="34" charset="0"/>
              <a:buChar char="•"/>
            </a:pPr>
            <a:r>
              <a:rPr lang="fr-FR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fr-F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precipetation</a:t>
            </a:r>
            <a:r>
              <a:rPr lang="fr-F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250 mm per </a:t>
            </a:r>
            <a:r>
              <a:rPr lang="fr-FR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fr-F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3</a:t>
            </a:fld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12E35-59BC-4C45-A6E1-E5921F190134}" type="datetime1">
              <a:rPr lang="en-US" smtClean="0"/>
              <a:t>5/24/2022</a:t>
            </a:fld>
            <a:endParaRPr lang="en-US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89" y="314602"/>
            <a:ext cx="2241348" cy="73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39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49"/>
    </mc:Choice>
    <mc:Fallback xmlns="">
      <p:transition spd="slow" advTm="2124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5955" y="208625"/>
            <a:ext cx="8596668" cy="678287"/>
          </a:xfrm>
        </p:spPr>
        <p:txBody>
          <a:bodyPr/>
          <a:lstStyle/>
          <a:p>
            <a:pPr algn="ctr"/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29933" y="1002848"/>
            <a:ext cx="3341855" cy="425673"/>
          </a:xfrm>
        </p:spPr>
        <p:txBody>
          <a:bodyPr/>
          <a:lstStyle/>
          <a:p>
            <a:r>
              <a:rPr lang="fr-FR" u="sng" dirty="0" err="1" smtClean="0"/>
              <a:t>Experimental</a:t>
            </a:r>
            <a:r>
              <a:rPr lang="fr-FR" u="sng" dirty="0" smtClean="0"/>
              <a:t> data</a:t>
            </a:r>
            <a:endParaRPr lang="en-US" u="sng" dirty="0"/>
          </a:p>
        </p:txBody>
      </p:sp>
      <p:sp>
        <p:nvSpPr>
          <p:cNvPr id="17" name="Rectangle 16"/>
          <p:cNvSpPr/>
          <p:nvPr/>
        </p:nvSpPr>
        <p:spPr>
          <a:xfrm>
            <a:off x="6017123" y="3880083"/>
            <a:ext cx="289281" cy="1390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200"/>
          </a:p>
        </p:txBody>
      </p:sp>
      <p:sp>
        <p:nvSpPr>
          <p:cNvPr id="18" name="Ellipse 17"/>
          <p:cNvSpPr/>
          <p:nvPr/>
        </p:nvSpPr>
        <p:spPr>
          <a:xfrm>
            <a:off x="3725466" y="2598684"/>
            <a:ext cx="2641257" cy="1335390"/>
          </a:xfrm>
          <a:prstGeom prst="ellipse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Experimental</a:t>
            </a:r>
            <a:r>
              <a:rPr lang="fr-F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</a:t>
            </a:r>
            <a:endParaRPr lang="en-US" sz="2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6688528" y="1692691"/>
            <a:ext cx="2649438" cy="87699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Soil</a:t>
            </a:r>
            <a:r>
              <a:rPr lang="fr-F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</a:t>
            </a:r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729933" y="1608436"/>
            <a:ext cx="2935214" cy="89192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Climatic</a:t>
            </a:r>
            <a:r>
              <a:rPr lang="fr-F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</a:t>
            </a:r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729933" y="4085568"/>
            <a:ext cx="2949368" cy="94966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Plant </a:t>
            </a:r>
            <a:r>
              <a:rPr lang="fr-F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6690154" y="4016240"/>
            <a:ext cx="2745708" cy="9813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 and </a:t>
            </a:r>
            <a:r>
              <a:rPr lang="fr-FR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fr-FR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flux</a:t>
            </a:r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Connecteur droit avec flèche 22"/>
          <p:cNvCxnSpPr>
            <a:stCxn id="18" idx="3"/>
            <a:endCxn id="21" idx="3"/>
          </p:cNvCxnSpPr>
          <p:nvPr/>
        </p:nvCxnSpPr>
        <p:spPr>
          <a:xfrm flipH="1">
            <a:off x="3679301" y="3738511"/>
            <a:ext cx="432968" cy="821887"/>
          </a:xfrm>
          <a:prstGeom prst="straightConnector1">
            <a:avLst/>
          </a:prstGeom>
          <a:ln w="57150"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18" idx="5"/>
            <a:endCxn id="22" idx="1"/>
          </p:cNvCxnSpPr>
          <p:nvPr/>
        </p:nvCxnSpPr>
        <p:spPr>
          <a:xfrm>
            <a:off x="5979920" y="3738511"/>
            <a:ext cx="710234" cy="768412"/>
          </a:xfrm>
          <a:prstGeom prst="straightConnector1">
            <a:avLst/>
          </a:prstGeom>
          <a:ln w="57150"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18" idx="7"/>
            <a:endCxn id="19" idx="1"/>
          </p:cNvCxnSpPr>
          <p:nvPr/>
        </p:nvCxnSpPr>
        <p:spPr>
          <a:xfrm flipV="1">
            <a:off x="5979920" y="2131191"/>
            <a:ext cx="708608" cy="663056"/>
          </a:xfrm>
          <a:prstGeom prst="straightConnector1">
            <a:avLst/>
          </a:prstGeom>
          <a:ln w="57150"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18" idx="1"/>
            <a:endCxn id="20" idx="3"/>
          </p:cNvCxnSpPr>
          <p:nvPr/>
        </p:nvCxnSpPr>
        <p:spPr>
          <a:xfrm flipH="1" flipV="1">
            <a:off x="3665147" y="2054399"/>
            <a:ext cx="447122" cy="739848"/>
          </a:xfrm>
          <a:prstGeom prst="straightConnector1">
            <a:avLst/>
          </a:prstGeom>
          <a:ln w="57150"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642779" y="2569690"/>
            <a:ext cx="27608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9590" indent="-289590" algn="just">
              <a:buFont typeface="Arial" panose="020B0604020202020204" pitchFamily="34" charset="0"/>
              <a:buChar char="•"/>
            </a:pPr>
            <a:r>
              <a:rPr lang="fr-F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9590" indent="-289590" algn="just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Precipitation</a:t>
            </a:r>
          </a:p>
          <a:p>
            <a:pPr marL="289590" indent="-289590" algn="just">
              <a:buFont typeface="Arial" panose="020B0604020202020204" pitchFamily="34" charset="0"/>
              <a:buChar char="•"/>
            </a:pPr>
            <a:r>
              <a:rPr lang="fr-F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Humidity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the air</a:t>
            </a:r>
          </a:p>
          <a:p>
            <a:pPr marL="289590" indent="-289590" algn="just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 </a:t>
            </a:r>
            <a:r>
              <a:rPr lang="fr-F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radation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83784" y="5127937"/>
            <a:ext cx="41456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9590" indent="-289590" algn="just">
              <a:buFont typeface="Arial" panose="020B0604020202020204" pitchFamily="34" charset="0"/>
              <a:buChar char="•"/>
              <a:defRPr sz="3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fr-FR" sz="2000" dirty="0"/>
              <a:t>LAI</a:t>
            </a:r>
          </a:p>
          <a:p>
            <a:r>
              <a:rPr lang="fr-FR" sz="2000" dirty="0" err="1" smtClean="0"/>
              <a:t>Canopy</a:t>
            </a:r>
            <a:r>
              <a:rPr lang="fr-FR" sz="2000" dirty="0" smtClean="0"/>
              <a:t> fraction </a:t>
            </a:r>
            <a:r>
              <a:rPr lang="fr-FR" sz="2000" dirty="0" err="1" smtClean="0"/>
              <a:t>Fc</a:t>
            </a:r>
            <a:endParaRPr lang="fr-FR" sz="2000" dirty="0"/>
          </a:p>
          <a:p>
            <a:r>
              <a:rPr lang="fr-FR" sz="2000" dirty="0"/>
              <a:t>NDVI</a:t>
            </a:r>
          </a:p>
          <a:p>
            <a:r>
              <a:rPr lang="fr-FR" sz="2000" dirty="0" err="1"/>
              <a:t>Temperature</a:t>
            </a:r>
            <a:r>
              <a:rPr lang="fr-FR" sz="2000" dirty="0"/>
              <a:t> of </a:t>
            </a:r>
            <a:r>
              <a:rPr lang="fr-FR" sz="2000" dirty="0" err="1" smtClean="0"/>
              <a:t>vegetation</a:t>
            </a:r>
            <a:endParaRPr lang="fr-FR" sz="2000" dirty="0"/>
          </a:p>
        </p:txBody>
      </p:sp>
      <p:sp>
        <p:nvSpPr>
          <p:cNvPr id="29" name="ZoneTexte 28"/>
          <p:cNvSpPr txBox="1"/>
          <p:nvPr/>
        </p:nvSpPr>
        <p:spPr>
          <a:xfrm>
            <a:off x="6061574" y="5196148"/>
            <a:ext cx="3298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9590" indent="-289590" algn="just">
              <a:buFont typeface="Arial" panose="020B0604020202020204" pitchFamily="34" charset="0"/>
              <a:buChar char="•"/>
              <a:defRPr sz="3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fr-FR" sz="2000" dirty="0"/>
              <a:t>Data that </a:t>
            </a:r>
            <a:r>
              <a:rPr lang="fr-FR" sz="2000" dirty="0" err="1"/>
              <a:t>concerns</a:t>
            </a:r>
            <a:r>
              <a:rPr lang="fr-FR" sz="2000" dirty="0"/>
              <a:t> </a:t>
            </a:r>
            <a:r>
              <a:rPr lang="fr-FR" sz="2000" dirty="0" smtClean="0"/>
              <a:t>the local </a:t>
            </a:r>
            <a:r>
              <a:rPr lang="fr-FR" sz="2000" dirty="0"/>
              <a:t>agricultural </a:t>
            </a:r>
            <a:r>
              <a:rPr lang="fr-FR" sz="2000" dirty="0" smtClean="0"/>
              <a:t>practice. </a:t>
            </a:r>
            <a:endParaRPr lang="fr-FR" sz="2000" dirty="0"/>
          </a:p>
        </p:txBody>
      </p:sp>
      <p:sp>
        <p:nvSpPr>
          <p:cNvPr id="48" name="ZoneTexte 47"/>
          <p:cNvSpPr txBox="1"/>
          <p:nvPr/>
        </p:nvSpPr>
        <p:spPr>
          <a:xfrm>
            <a:off x="6618194" y="2782677"/>
            <a:ext cx="21629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9590" indent="-289590" algn="just">
              <a:buFont typeface="Arial" panose="020B0604020202020204" pitchFamily="34" charset="0"/>
              <a:buChar char="•"/>
            </a:pPr>
            <a:r>
              <a:rPr lang="fr-F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moisture</a:t>
            </a: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Espace réservé du numéro de diapositive 7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4</a:t>
            </a:fld>
            <a:endParaRPr lang="en-US"/>
          </a:p>
        </p:txBody>
      </p:sp>
      <p:sp>
        <p:nvSpPr>
          <p:cNvPr id="74" name="Espace réservé de la date 7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4D1F-D8F7-4415-AA7E-C954FB0E2402}" type="datetime1">
              <a:rPr lang="en-US" smtClean="0"/>
              <a:t>5/24/2022</a:t>
            </a:fld>
            <a:endParaRPr lang="en-US"/>
          </a:p>
        </p:txBody>
      </p:sp>
      <p:pic>
        <p:nvPicPr>
          <p:cNvPr id="75" name="Image 7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281" y="174049"/>
            <a:ext cx="2241348" cy="73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57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20"/>
    </mc:Choice>
    <mc:Fallback xmlns="">
      <p:transition spd="slow" advTm="1332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56344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/>
              <a:t>Methodology</a:t>
            </a:r>
          </a:p>
          <a:p>
            <a:endParaRPr lang="en-US" dirty="0"/>
          </a:p>
        </p:txBody>
      </p:sp>
      <p:sp>
        <p:nvSpPr>
          <p:cNvPr id="4" name="Ellipse 3"/>
          <p:cNvSpPr/>
          <p:nvPr/>
        </p:nvSpPr>
        <p:spPr>
          <a:xfrm>
            <a:off x="3639713" y="2569029"/>
            <a:ext cx="3558902" cy="87991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Hydrus-1D</a:t>
            </a:r>
          </a:p>
          <a:p>
            <a:pPr algn="ctr"/>
            <a:r>
              <a:rPr lang="fr-F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èche vers le bas 4"/>
          <p:cNvSpPr/>
          <p:nvPr/>
        </p:nvSpPr>
        <p:spPr>
          <a:xfrm rot="20011873">
            <a:off x="6796968" y="3396456"/>
            <a:ext cx="324414" cy="422862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" name="Rectangle à coins arrondis 5"/>
          <p:cNvSpPr/>
          <p:nvPr/>
        </p:nvSpPr>
        <p:spPr>
          <a:xfrm>
            <a:off x="5992228" y="3909680"/>
            <a:ext cx="2412775" cy="55180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Manual</a:t>
            </a:r>
            <a:r>
              <a:rPr lang="fr-F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calibration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592745" y="3909680"/>
            <a:ext cx="2408178" cy="55180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Inverse </a:t>
            </a:r>
            <a:r>
              <a:rPr lang="fr-FR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fr-F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calibration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Flèche vers le bas 7"/>
          <p:cNvSpPr/>
          <p:nvPr/>
        </p:nvSpPr>
        <p:spPr>
          <a:xfrm rot="1454426" flipH="1">
            <a:off x="3640257" y="3433403"/>
            <a:ext cx="313154" cy="401319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5</a:t>
            </a:fld>
            <a:endParaRPr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239F-A1BE-4FEE-A64F-9651FA215BFC}" type="datetime1">
              <a:rPr lang="en-US" smtClean="0"/>
              <a:t>5/24/2022</a:t>
            </a:fld>
            <a:endParaRPr lang="en-US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136" y="187904"/>
            <a:ext cx="2241348" cy="73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07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74"/>
    </mc:Choice>
    <mc:Fallback xmlns="">
      <p:transition spd="slow" advTm="1597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6343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</a:t>
            </a:r>
            <a:br>
              <a:rPr lang="en-GB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5819" y="1214430"/>
            <a:ext cx="8596668" cy="3880773"/>
          </a:xfrm>
        </p:spPr>
        <p:txBody>
          <a:bodyPr/>
          <a:lstStyle/>
          <a:p>
            <a:r>
              <a:rPr lang="fr-FR" u="sng" dirty="0" smtClean="0"/>
              <a:t>Inverse </a:t>
            </a:r>
            <a:r>
              <a:rPr lang="fr-FR" u="sng" dirty="0" err="1" smtClean="0"/>
              <a:t>method</a:t>
            </a:r>
            <a:r>
              <a:rPr lang="fr-FR" u="sng" dirty="0" smtClean="0"/>
              <a:t> calibration</a:t>
            </a:r>
            <a:endParaRPr lang="en-US" u="sng" dirty="0"/>
          </a:p>
        </p:txBody>
      </p:sp>
      <p:sp>
        <p:nvSpPr>
          <p:cNvPr id="4" name="ZoneTexte 3"/>
          <p:cNvSpPr txBox="1"/>
          <p:nvPr/>
        </p:nvSpPr>
        <p:spPr>
          <a:xfrm>
            <a:off x="5380676" y="2701927"/>
            <a:ext cx="4343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inverse method, in the conditions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 did not give satisfactory results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237032"/>
              </p:ext>
            </p:extLst>
          </p:nvPr>
        </p:nvGraphicFramePr>
        <p:xfrm>
          <a:off x="475499" y="2473345"/>
          <a:ext cx="4289722" cy="2969308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398984"/>
                <a:gridCol w="1523504"/>
                <a:gridCol w="1367234"/>
              </a:tblGrid>
              <a:tr h="461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θs</a:t>
                      </a:r>
                      <a:r>
                        <a:rPr lang="fr-FR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input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fr-FR" sz="1800" kern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θs ouput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1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0,38048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0,47418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0,51939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1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0,42804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0,48072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0,40161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1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0,4756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0,4688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0,55678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1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0,5232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0,47371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0,43352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1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0,57072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0,46381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0,45572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518242" y="3908364"/>
            <a:ext cx="3964815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difficult to detect the source of error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an improvement.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276729" y="2701926"/>
            <a:ext cx="4447842" cy="9233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5276729" y="3908365"/>
            <a:ext cx="4447843" cy="9233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5276729" y="5113940"/>
            <a:ext cx="4447842" cy="8804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7843824" y="3609214"/>
            <a:ext cx="8405" cy="343711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7852229" y="4819410"/>
            <a:ext cx="8405" cy="343711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5409854" y="5235619"/>
            <a:ext cx="407320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proceeded to manual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calibration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Flèche courbée vers le bas 16"/>
          <p:cNvSpPr/>
          <p:nvPr/>
        </p:nvSpPr>
        <p:spPr>
          <a:xfrm>
            <a:off x="4194628" y="1851202"/>
            <a:ext cx="1766881" cy="47745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6</a:t>
            </a:fld>
            <a:endParaRPr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7A68-52E9-4D3B-886F-3DECA2097785}" type="datetime1">
              <a:rPr lang="en-US" smtClean="0"/>
              <a:t>5/24/2022</a:t>
            </a:fld>
            <a:endParaRPr lang="en-US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281" y="174049"/>
            <a:ext cx="2241348" cy="73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85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686"/>
    </mc:Choice>
    <mc:Fallback xmlns="">
      <p:transition spd="slow" advTm="41686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8322" y="207892"/>
            <a:ext cx="8596668" cy="754743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</a:t>
            </a:r>
            <a:br>
              <a:rPr lang="en-GB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08322" y="1163489"/>
            <a:ext cx="2864152" cy="493486"/>
          </a:xfrm>
        </p:spPr>
        <p:txBody>
          <a:bodyPr/>
          <a:lstStyle/>
          <a:p>
            <a:r>
              <a:rPr lang="fr-FR" u="sng" dirty="0" err="1" smtClean="0"/>
              <a:t>Manual</a:t>
            </a:r>
            <a:r>
              <a:rPr lang="fr-FR" u="sng" dirty="0" smtClean="0"/>
              <a:t> calibration</a:t>
            </a:r>
            <a:endParaRPr lang="en-US" u="sng" dirty="0"/>
          </a:p>
        </p:txBody>
      </p:sp>
      <p:graphicFrame>
        <p:nvGraphicFramePr>
          <p:cNvPr id="14" name="Graphique 13"/>
          <p:cNvGraphicFramePr/>
          <p:nvPr>
            <p:extLst>
              <p:ext uri="{D42A27DB-BD31-4B8C-83A1-F6EECF244321}">
                <p14:modId xmlns:p14="http://schemas.microsoft.com/office/powerpoint/2010/main" val="886264361"/>
              </p:ext>
            </p:extLst>
          </p:nvPr>
        </p:nvGraphicFramePr>
        <p:xfrm>
          <a:off x="376518" y="3227295"/>
          <a:ext cx="2069677" cy="1221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Graphique 14"/>
          <p:cNvGraphicFramePr/>
          <p:nvPr>
            <p:extLst>
              <p:ext uri="{D42A27DB-BD31-4B8C-83A1-F6EECF244321}">
                <p14:modId xmlns:p14="http://schemas.microsoft.com/office/powerpoint/2010/main" val="2363936126"/>
              </p:ext>
            </p:extLst>
          </p:nvPr>
        </p:nvGraphicFramePr>
        <p:xfrm>
          <a:off x="3162324" y="1611087"/>
          <a:ext cx="2237802" cy="1351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aphique 15"/>
          <p:cNvGraphicFramePr/>
          <p:nvPr>
            <p:extLst>
              <p:ext uri="{D42A27DB-BD31-4B8C-83A1-F6EECF244321}">
                <p14:modId xmlns:p14="http://schemas.microsoft.com/office/powerpoint/2010/main" val="1506331964"/>
              </p:ext>
            </p:extLst>
          </p:nvPr>
        </p:nvGraphicFramePr>
        <p:xfrm>
          <a:off x="2557509" y="3368181"/>
          <a:ext cx="2418159" cy="1297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aphique 16"/>
          <p:cNvGraphicFramePr/>
          <p:nvPr>
            <p:extLst>
              <p:ext uri="{D42A27DB-BD31-4B8C-83A1-F6EECF244321}">
                <p14:modId xmlns:p14="http://schemas.microsoft.com/office/powerpoint/2010/main" val="479422154"/>
              </p:ext>
            </p:extLst>
          </p:nvPr>
        </p:nvGraphicFramePr>
        <p:xfrm>
          <a:off x="677334" y="4625119"/>
          <a:ext cx="2469278" cy="1412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Graphique 17"/>
          <p:cNvGraphicFramePr/>
          <p:nvPr>
            <p:extLst>
              <p:ext uri="{D42A27DB-BD31-4B8C-83A1-F6EECF244321}">
                <p14:modId xmlns:p14="http://schemas.microsoft.com/office/powerpoint/2010/main" val="667391492"/>
              </p:ext>
            </p:extLst>
          </p:nvPr>
        </p:nvGraphicFramePr>
        <p:xfrm>
          <a:off x="874058" y="1857830"/>
          <a:ext cx="2183783" cy="1310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3" name="Graphique 22"/>
          <p:cNvGraphicFramePr/>
          <p:nvPr>
            <p:extLst>
              <p:ext uri="{D42A27DB-BD31-4B8C-83A1-F6EECF244321}">
                <p14:modId xmlns:p14="http://schemas.microsoft.com/office/powerpoint/2010/main" val="867231471"/>
              </p:ext>
            </p:extLst>
          </p:nvPr>
        </p:nvGraphicFramePr>
        <p:xfrm>
          <a:off x="6251632" y="1857830"/>
          <a:ext cx="3900897" cy="1920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4" name="ZoneTexte 23"/>
          <p:cNvSpPr txBox="1"/>
          <p:nvPr/>
        </p:nvSpPr>
        <p:spPr>
          <a:xfrm>
            <a:off x="5523912" y="1857830"/>
            <a:ext cx="58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0" dirty="0" smtClean="0"/>
              <a:t>+</a:t>
            </a:r>
            <a:endParaRPr lang="en-US" sz="10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5523912" y="3908203"/>
            <a:ext cx="4339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9590" indent="-28959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model overestimates soil moisture,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9590" indent="-28959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Underestimates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actual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evapotranspiration </a:t>
            </a:r>
          </a:p>
        </p:txBody>
      </p:sp>
      <p:sp>
        <p:nvSpPr>
          <p:cNvPr id="27" name="Ellipse 26"/>
          <p:cNvSpPr/>
          <p:nvPr/>
        </p:nvSpPr>
        <p:spPr>
          <a:xfrm>
            <a:off x="5488961" y="3948316"/>
            <a:ext cx="335697" cy="3627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solidFill>
                  <a:schemeClr val="tx1"/>
                </a:solidFill>
              </a:rPr>
              <a:t>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5457558" y="4407990"/>
            <a:ext cx="360964" cy="3623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</a:rPr>
              <a:t>2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9" name="Flèche droite 28"/>
          <p:cNvSpPr/>
          <p:nvPr/>
        </p:nvSpPr>
        <p:spPr>
          <a:xfrm rot="5400000">
            <a:off x="7700158" y="4846378"/>
            <a:ext cx="271950" cy="135937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ZoneTexte 29"/>
          <p:cNvSpPr txBox="1"/>
          <p:nvPr/>
        </p:nvSpPr>
        <p:spPr>
          <a:xfrm>
            <a:off x="3911785" y="5133294"/>
            <a:ext cx="595146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improvement could be made on root extraction or LAI, which could in principle improve the prediction accuracy of Soil moisture and ET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4081971" y="5084618"/>
            <a:ext cx="5611091" cy="131402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èche droite 31"/>
          <p:cNvSpPr/>
          <p:nvPr/>
        </p:nvSpPr>
        <p:spPr>
          <a:xfrm rot="5400000">
            <a:off x="7700158" y="3723125"/>
            <a:ext cx="271950" cy="135937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Espace réservé du numéro de diapositive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7</a:t>
            </a:fld>
            <a:endParaRPr lang="en-US"/>
          </a:p>
        </p:txBody>
      </p:sp>
      <p:sp>
        <p:nvSpPr>
          <p:cNvPr id="34" name="Espace réservé de la date 3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1AA8-D34C-4E40-BCD0-DF27EAB33B62}" type="datetime1">
              <a:rPr lang="en-US" smtClean="0"/>
              <a:t>5/24/2022</a:t>
            </a:fld>
            <a:endParaRPr lang="en-US"/>
          </a:p>
        </p:txBody>
      </p:sp>
      <p:pic>
        <p:nvPicPr>
          <p:cNvPr id="35" name="Image 3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5281" y="174049"/>
            <a:ext cx="2241348" cy="73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5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104"/>
    </mc:Choice>
    <mc:Fallback xmlns="">
      <p:transition spd="slow" advTm="8310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53553" y="661020"/>
            <a:ext cx="8596668" cy="856343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and Perspectives</a:t>
            </a:r>
            <a:br>
              <a:rPr lang="en-GB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3" y="1647971"/>
            <a:ext cx="8993139" cy="4393391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present work, the HYDRUS-1D model was tested, for the first time, over an area of Haouz plain in central Morocco.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objective was to investigate several methods for calibrating the HYDRUS-1D model. Several scenarios were analyzed for this purpose.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 found that the best predictions are possible when the heterogeneity of the soil layers is taken into account.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obtained results are not yet final. The model needs to be tested sufficiently over a wide spatio-temporal range.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HYDRUS-1D model is widely used in different regions of the world and the extensive literature reports a good score on the consistency and robustness of the model.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are convinced that, overall, HYDRUS-1D seems to be an adequate model to estimate with acceptable accuracy the water content and the real ET under semi-arid conditions.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Therefore, it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also a promising tool for planning and decision support in the field of water and agro-environmental research.</a:t>
            </a:r>
            <a:endParaRPr lang="en-GB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8</a:t>
            </a:fld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85F34-7CF6-4B0C-A407-DEFF95C4982C}" type="datetime1">
              <a:rPr lang="en-US" smtClean="0"/>
              <a:t>5/24/2022</a:t>
            </a:fld>
            <a:endParaRPr lang="en-US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879" y="174049"/>
            <a:ext cx="2241348" cy="73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33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286"/>
    </mc:Choice>
    <mc:Fallback xmlns="">
      <p:transition spd="slow" advTm="9328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6343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465943"/>
            <a:ext cx="9048557" cy="3935411"/>
          </a:xfrm>
        </p:spPr>
        <p:txBody>
          <a:bodyPr>
            <a:noAutofit/>
          </a:bodyPr>
          <a:lstStyle/>
          <a:p>
            <a:pPr algn="just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Er-raki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Salah, Estimation Des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Besoins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 Eau Des Cultures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Dans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Region De Tensift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AlHouaz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Modelisation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Expérimentation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Télédétection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Thèse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Doctorat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Nationale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à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l’université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Cadi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Ayyad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-Marrakech,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Maroc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2007 (p 30-34</a:t>
            </a:r>
            <a:r>
              <a:rPr lang="en-GB" sz="1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457200" indent="-457200" algn="just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sz="16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Hadria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Rachid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Adaptation et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spatialisation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modèle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cultures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stics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pour la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d’un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périmètre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céréalier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irrigué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 milieu semi –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aride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Thèse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Doctorat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Nationale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à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l’universite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Cadi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Ayyad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-Marrakech,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Maroc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2006 (p25-26, 39-40).</a:t>
            </a:r>
          </a:p>
          <a:p>
            <a:pPr algn="just">
              <a:spcBef>
                <a:spcPct val="0"/>
              </a:spcBef>
              <a:buFont typeface="Courier New" panose="02070309020205020404" pitchFamily="49" charset="0"/>
              <a:buChar char="o"/>
            </a:pPr>
            <a:endParaRPr lang="en-GB" sz="16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Šimůnek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van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Genuchten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Estimating unsaturated soil hydraulic properties from tension disc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infiltrometer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data by numerical inversion. Water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Resour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Res. 9:2683–2696, 1996.</a:t>
            </a:r>
          </a:p>
          <a:p>
            <a:pPr algn="just">
              <a:spcBef>
                <a:spcPct val="0"/>
              </a:spcBef>
              <a:buFont typeface="Courier New" panose="02070309020205020404" pitchFamily="49" charset="0"/>
              <a:buChar char="o"/>
            </a:pPr>
            <a:endParaRPr lang="en-GB" sz="16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Šimůnek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Kodešová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Gribb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van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Genuchten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Estimating hysteresis in the soil water retention function from modified cone penetrometer test, Water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Resour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Res., 35(5), 1329-1345, 1999.</a:t>
            </a:r>
          </a:p>
          <a:p>
            <a:pPr algn="just">
              <a:spcBef>
                <a:spcPct val="0"/>
              </a:spcBef>
              <a:buFont typeface="Courier New" panose="02070309020205020404" pitchFamily="49" charset="0"/>
              <a:buChar char="o"/>
            </a:pPr>
            <a:endParaRPr lang="en-GB" sz="16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Šimůnek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Šejna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Saito , Sakai, and van </a:t>
            </a:r>
            <a:r>
              <a:rPr lang="en-GB" sz="16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Genuchten</a:t>
            </a:r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The HYDRUS-1D Software Package for Simulating the One-Dimensional Movement of Water, Heat, and Multiple Solutes in Variably-Saturated Media, CALIFORNIA 2012.</a:t>
            </a:r>
          </a:p>
          <a:p>
            <a:pPr marL="457200" indent="-457200" algn="just">
              <a:spcBef>
                <a:spcPct val="0"/>
              </a:spcBef>
              <a:buFont typeface="Courier New" panose="02070309020205020404" pitchFamily="49" charset="0"/>
              <a:buChar char="o"/>
            </a:pPr>
            <a:endParaRPr lang="en-GB" sz="16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600" i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E230-2DFB-4FB4-9B04-FCCDCDE114E6}" type="slidenum">
              <a:rPr lang="en-US" smtClean="0"/>
              <a:t>9</a:t>
            </a:fld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8959-C1FC-44A9-95CA-51887011D8CF}" type="datetime1">
              <a:rPr lang="en-US" smtClean="0"/>
              <a:t>5/24/2022</a:t>
            </a:fld>
            <a:endParaRPr lang="en-US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281" y="174049"/>
            <a:ext cx="2241348" cy="73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406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"/>
    </mc:Choice>
    <mc:Fallback xmlns="">
      <p:transition spd="slow" advTm="29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461</TotalTime>
  <Words>678</Words>
  <Application>Microsoft Office PowerPoint</Application>
  <PresentationFormat>Grand écran</PresentationFormat>
  <Paragraphs>121</Paragraphs>
  <Slides>10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Arial</vt:lpstr>
      <vt:lpstr>Blackadder ITC</vt:lpstr>
      <vt:lpstr>Calibri</vt:lpstr>
      <vt:lpstr>Courier New</vt:lpstr>
      <vt:lpstr>Times New Roman</vt:lpstr>
      <vt:lpstr>Trebuchet MS</vt:lpstr>
      <vt:lpstr>Wingdings 3</vt:lpstr>
      <vt:lpstr>Facette</vt:lpstr>
      <vt:lpstr>   Towards a calibration of the HYDRUS-1D model on a wheat crop in the semi-arid conditions of Haouz region </vt:lpstr>
      <vt:lpstr>Introduction  </vt:lpstr>
      <vt:lpstr>Materials and methods</vt:lpstr>
      <vt:lpstr>Materials and methods</vt:lpstr>
      <vt:lpstr>Materials and methods</vt:lpstr>
      <vt:lpstr>Results and Discussion </vt:lpstr>
      <vt:lpstr>Results and Discussion </vt:lpstr>
      <vt:lpstr>Conclusion and Perspectives </vt:lpstr>
      <vt:lpstr>References </vt:lpstr>
      <vt:lpstr>Thank you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AiCha</dc:creator>
  <cp:lastModifiedBy>AiCha</cp:lastModifiedBy>
  <cp:revision>19</cp:revision>
  <dcterms:created xsi:type="dcterms:W3CDTF">2022-05-23T17:32:21Z</dcterms:created>
  <dcterms:modified xsi:type="dcterms:W3CDTF">2022-05-24T06:51:18Z</dcterms:modified>
</cp:coreProperties>
</file>