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8B4"/>
    <a:srgbClr val="B2DF8A"/>
    <a:srgbClr val="33A02C"/>
    <a:srgbClr val="A6CEE3"/>
    <a:srgbClr val="7EFA0E"/>
    <a:srgbClr val="FFFFDF"/>
    <a:srgbClr val="984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837" autoAdjust="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os Sarailidis" userId="72aee7e4-3c89-4c04-bb8a-71046d854d12" providerId="ADAL" clId="{1723DA31-1204-42B7-8B1B-BC45AADE0226}"/>
    <pc:docChg chg="undo custSel modSld">
      <pc:chgData name="Georgios Sarailidis" userId="72aee7e4-3c89-4c04-bb8a-71046d854d12" providerId="ADAL" clId="{1723DA31-1204-42B7-8B1B-BC45AADE0226}" dt="2022-05-20T10:34:36.307" v="88" actId="164"/>
      <pc:docMkLst>
        <pc:docMk/>
      </pc:docMkLst>
      <pc:sldChg chg="addSp modSp mod">
        <pc:chgData name="Georgios Sarailidis" userId="72aee7e4-3c89-4c04-bb8a-71046d854d12" providerId="ADAL" clId="{1723DA31-1204-42B7-8B1B-BC45AADE0226}" dt="2022-05-20T10:34:36.307" v="88" actId="164"/>
        <pc:sldMkLst>
          <pc:docMk/>
          <pc:sldMk cId="4000458373" sldId="257"/>
        </pc:sldMkLst>
        <pc:spChg chg="add mod">
          <ac:chgData name="Georgios Sarailidis" userId="72aee7e4-3c89-4c04-bb8a-71046d854d12" providerId="ADAL" clId="{1723DA31-1204-42B7-8B1B-BC45AADE0226}" dt="2022-05-20T10:34:36.307" v="88" actId="164"/>
          <ac:spMkLst>
            <pc:docMk/>
            <pc:sldMk cId="4000458373" sldId="257"/>
            <ac:spMk id="57" creationId="{093638C4-2EF1-0DF7-D9B4-A1FFB2B8F338}"/>
          </ac:spMkLst>
        </pc:spChg>
        <pc:grpChg chg="add mod">
          <ac:chgData name="Georgios Sarailidis" userId="72aee7e4-3c89-4c04-bb8a-71046d854d12" providerId="ADAL" clId="{1723DA31-1204-42B7-8B1B-BC45AADE0226}" dt="2022-05-20T10:34:36.307" v="88" actId="164"/>
          <ac:grpSpMkLst>
            <pc:docMk/>
            <pc:sldMk cId="4000458373" sldId="257"/>
            <ac:grpSpMk id="17" creationId="{A6E63070-3E31-79A6-C213-EB2691F88A8D}"/>
          </ac:grpSpMkLst>
        </pc:grpChg>
        <pc:grpChg chg="mod">
          <ac:chgData name="Georgios Sarailidis" userId="72aee7e4-3c89-4c04-bb8a-71046d854d12" providerId="ADAL" clId="{1723DA31-1204-42B7-8B1B-BC45AADE0226}" dt="2022-05-20T10:34:36.307" v="88" actId="164"/>
          <ac:grpSpMkLst>
            <pc:docMk/>
            <pc:sldMk cId="4000458373" sldId="257"/>
            <ac:grpSpMk id="70" creationId="{188DEFA8-659E-3B0E-B476-FE3941958630}"/>
          </ac:grpSpMkLst>
        </pc:grpChg>
        <pc:grpChg chg="mod">
          <ac:chgData name="Georgios Sarailidis" userId="72aee7e4-3c89-4c04-bb8a-71046d854d12" providerId="ADAL" clId="{1723DA31-1204-42B7-8B1B-BC45AADE0226}" dt="2022-05-20T10:34:22.948" v="87" actId="1038"/>
          <ac:grpSpMkLst>
            <pc:docMk/>
            <pc:sldMk cId="4000458373" sldId="257"/>
            <ac:grpSpMk id="74" creationId="{5105157F-4D30-3AA7-C1FC-966BD75750A0}"/>
          </ac:grpSpMkLst>
        </pc:grpChg>
        <pc:picChg chg="mod">
          <ac:chgData name="Georgios Sarailidis" userId="72aee7e4-3c89-4c04-bb8a-71046d854d12" providerId="ADAL" clId="{1723DA31-1204-42B7-8B1B-BC45AADE0226}" dt="2022-05-20T10:33:07.451" v="27" actId="1076"/>
          <ac:picMkLst>
            <pc:docMk/>
            <pc:sldMk cId="4000458373" sldId="257"/>
            <ac:picMk id="50" creationId="{0A008569-7CCD-2FEF-EF0C-5481BD3EA170}"/>
          </ac:picMkLst>
        </pc:picChg>
        <pc:cxnChg chg="mod">
          <ac:chgData name="Georgios Sarailidis" userId="72aee7e4-3c89-4c04-bb8a-71046d854d12" providerId="ADAL" clId="{1723DA31-1204-42B7-8B1B-BC45AADE0226}" dt="2022-05-20T10:33:07.451" v="27" actId="1076"/>
          <ac:cxnSpMkLst>
            <pc:docMk/>
            <pc:sldMk cId="4000458373" sldId="257"/>
            <ac:cxnSpMk id="15" creationId="{6DD534D8-230E-F434-65D9-4659EA049F10}"/>
          </ac:cxnSpMkLst>
        </pc:cxnChg>
        <pc:cxnChg chg="mod">
          <ac:chgData name="Georgios Sarailidis" userId="72aee7e4-3c89-4c04-bb8a-71046d854d12" providerId="ADAL" clId="{1723DA31-1204-42B7-8B1B-BC45AADE0226}" dt="2022-05-20T10:34:22.948" v="87" actId="1038"/>
          <ac:cxnSpMkLst>
            <pc:docMk/>
            <pc:sldMk cId="4000458373" sldId="257"/>
            <ac:cxnSpMk id="44" creationId="{ED7A69D4-4653-5580-178C-A26283F64A75}"/>
          </ac:cxnSpMkLst>
        </pc:cxnChg>
      </pc:sldChg>
    </pc:docChg>
  </pc:docChgLst>
  <pc:docChgLst>
    <pc:chgData name="Georgios Sarailidis" userId="72aee7e4-3c89-4c04-bb8a-71046d854d12" providerId="ADAL" clId="{2BA444DC-1AEA-4E1F-897E-DAA3C52CF264}"/>
    <pc:docChg chg="delSld">
      <pc:chgData name="Georgios Sarailidis" userId="72aee7e4-3c89-4c04-bb8a-71046d854d12" providerId="ADAL" clId="{2BA444DC-1AEA-4E1F-897E-DAA3C52CF264}" dt="2022-05-24T11:52:29.217" v="4" actId="47"/>
      <pc:docMkLst>
        <pc:docMk/>
      </pc:docMkLst>
      <pc:sldChg chg="del">
        <pc:chgData name="Georgios Sarailidis" userId="72aee7e4-3c89-4c04-bb8a-71046d854d12" providerId="ADAL" clId="{2BA444DC-1AEA-4E1F-897E-DAA3C52CF264}" dt="2022-05-24T11:52:23.002" v="1" actId="47"/>
        <pc:sldMkLst>
          <pc:docMk/>
          <pc:sldMk cId="460428729" sldId="261"/>
        </pc:sldMkLst>
      </pc:sldChg>
      <pc:sldChg chg="del">
        <pc:chgData name="Georgios Sarailidis" userId="72aee7e4-3c89-4c04-bb8a-71046d854d12" providerId="ADAL" clId="{2BA444DC-1AEA-4E1F-897E-DAA3C52CF264}" dt="2022-05-24T11:52:20.707" v="0" actId="47"/>
        <pc:sldMkLst>
          <pc:docMk/>
          <pc:sldMk cId="2156545916" sldId="262"/>
        </pc:sldMkLst>
      </pc:sldChg>
      <pc:sldChg chg="del">
        <pc:chgData name="Georgios Sarailidis" userId="72aee7e4-3c89-4c04-bb8a-71046d854d12" providerId="ADAL" clId="{2BA444DC-1AEA-4E1F-897E-DAA3C52CF264}" dt="2022-05-24T11:52:24.915" v="2" actId="47"/>
        <pc:sldMkLst>
          <pc:docMk/>
          <pc:sldMk cId="1576574618" sldId="263"/>
        </pc:sldMkLst>
      </pc:sldChg>
      <pc:sldChg chg="del">
        <pc:chgData name="Georgios Sarailidis" userId="72aee7e4-3c89-4c04-bb8a-71046d854d12" providerId="ADAL" clId="{2BA444DC-1AEA-4E1F-897E-DAA3C52CF264}" dt="2022-05-24T11:52:26.895" v="3" actId="47"/>
        <pc:sldMkLst>
          <pc:docMk/>
          <pc:sldMk cId="2845292605" sldId="264"/>
        </pc:sldMkLst>
      </pc:sldChg>
      <pc:sldChg chg="del">
        <pc:chgData name="Georgios Sarailidis" userId="72aee7e4-3c89-4c04-bb8a-71046d854d12" providerId="ADAL" clId="{2BA444DC-1AEA-4E1F-897E-DAA3C52CF264}" dt="2022-05-24T11:52:29.217" v="4" actId="47"/>
        <pc:sldMkLst>
          <pc:docMk/>
          <pc:sldMk cId="3846135027" sldId="265"/>
        </pc:sldMkLst>
      </pc:sldChg>
    </pc:docChg>
  </pc:docChgLst>
  <pc:docChgLst>
    <pc:chgData name="Georgios Sarailidis" userId="72aee7e4-3c89-4c04-bb8a-71046d854d12" providerId="ADAL" clId="{0CA9FA0B-BF04-444C-B113-FC9A2B22B169}"/>
    <pc:docChg chg="undo custSel addSld modSld">
      <pc:chgData name="Georgios Sarailidis" userId="72aee7e4-3c89-4c04-bb8a-71046d854d12" providerId="ADAL" clId="{0CA9FA0B-BF04-444C-B113-FC9A2B22B169}" dt="2022-05-19T17:28:24.540" v="10276" actId="20577"/>
      <pc:docMkLst>
        <pc:docMk/>
      </pc:docMkLst>
      <pc:sldChg chg="addSp modSp mod">
        <pc:chgData name="Georgios Sarailidis" userId="72aee7e4-3c89-4c04-bb8a-71046d854d12" providerId="ADAL" clId="{0CA9FA0B-BF04-444C-B113-FC9A2B22B169}" dt="2022-05-18T09:26:50.192" v="22" actId="207"/>
        <pc:sldMkLst>
          <pc:docMk/>
          <pc:sldMk cId="2854180397" sldId="256"/>
        </pc:sldMkLst>
        <pc:spChg chg="mod">
          <ac:chgData name="Georgios Sarailidis" userId="72aee7e4-3c89-4c04-bb8a-71046d854d12" providerId="ADAL" clId="{0CA9FA0B-BF04-444C-B113-FC9A2B22B169}" dt="2022-05-18T09:26:50.192" v="22" actId="207"/>
          <ac:spMkLst>
            <pc:docMk/>
            <pc:sldMk cId="2854180397" sldId="256"/>
            <ac:spMk id="15" creationId="{F344213B-2EF1-1C9B-97F1-3BE5CDA2EFFE}"/>
          </ac:spMkLst>
        </pc:spChg>
        <pc:spChg chg="mod">
          <ac:chgData name="Georgios Sarailidis" userId="72aee7e4-3c89-4c04-bb8a-71046d854d12" providerId="ADAL" clId="{0CA9FA0B-BF04-444C-B113-FC9A2B22B169}" dt="2022-05-18T09:26:40.292" v="21" actId="114"/>
          <ac:spMkLst>
            <pc:docMk/>
            <pc:sldMk cId="2854180397" sldId="256"/>
            <ac:spMk id="16" creationId="{DE0B2A67-16A3-ECF0-E560-8780BE00D1A7}"/>
          </ac:spMkLst>
        </pc:spChg>
        <pc:picChg chg="add mod">
          <ac:chgData name="Georgios Sarailidis" userId="72aee7e4-3c89-4c04-bb8a-71046d854d12" providerId="ADAL" clId="{0CA9FA0B-BF04-444C-B113-FC9A2B22B169}" dt="2022-05-18T09:26:13.642" v="17" actId="1076"/>
          <ac:picMkLst>
            <pc:docMk/>
            <pc:sldMk cId="2854180397" sldId="256"/>
            <ac:picMk id="12" creationId="{7E3AB48C-D34A-26F6-A163-E344FC83D75F}"/>
          </ac:picMkLst>
        </pc:picChg>
      </pc:sldChg>
      <pc:sldChg chg="modSp mod modAnim">
        <pc:chgData name="Georgios Sarailidis" userId="72aee7e4-3c89-4c04-bb8a-71046d854d12" providerId="ADAL" clId="{0CA9FA0B-BF04-444C-B113-FC9A2B22B169}" dt="2022-05-19T17:28:24.540" v="10276" actId="20577"/>
        <pc:sldMkLst>
          <pc:docMk/>
          <pc:sldMk cId="4000458373" sldId="257"/>
        </pc:sldMkLst>
        <pc:spChg chg="mod">
          <ac:chgData name="Georgios Sarailidis" userId="72aee7e4-3c89-4c04-bb8a-71046d854d12" providerId="ADAL" clId="{0CA9FA0B-BF04-444C-B113-FC9A2B22B169}" dt="2022-05-19T17:28:24.540" v="10276" actId="20577"/>
          <ac:spMkLst>
            <pc:docMk/>
            <pc:sldMk cId="4000458373" sldId="257"/>
            <ac:spMk id="47" creationId="{C2F4F5BA-5AE5-4334-2660-87E0965919FF}"/>
          </ac:spMkLst>
        </pc:spChg>
      </pc:sldChg>
      <pc:sldChg chg="modSp mod">
        <pc:chgData name="Georgios Sarailidis" userId="72aee7e4-3c89-4c04-bb8a-71046d854d12" providerId="ADAL" clId="{0CA9FA0B-BF04-444C-B113-FC9A2B22B169}" dt="2022-05-18T13:54:49.612" v="2874" actId="1076"/>
        <pc:sldMkLst>
          <pc:docMk/>
          <pc:sldMk cId="3528578456" sldId="259"/>
        </pc:sldMkLst>
        <pc:spChg chg="mod">
          <ac:chgData name="Georgios Sarailidis" userId="72aee7e4-3c89-4c04-bb8a-71046d854d12" providerId="ADAL" clId="{0CA9FA0B-BF04-444C-B113-FC9A2B22B169}" dt="2022-05-18T10:33:11.724" v="665" actId="1076"/>
          <ac:spMkLst>
            <pc:docMk/>
            <pc:sldMk cId="3528578456" sldId="259"/>
            <ac:spMk id="46" creationId="{45C7A0C5-B340-A9D6-1990-BB65D40A3E64}"/>
          </ac:spMkLst>
        </pc:spChg>
        <pc:spChg chg="mod">
          <ac:chgData name="Georgios Sarailidis" userId="72aee7e4-3c89-4c04-bb8a-71046d854d12" providerId="ADAL" clId="{0CA9FA0B-BF04-444C-B113-FC9A2B22B169}" dt="2022-05-17T09:39:14.180" v="1" actId="1076"/>
          <ac:spMkLst>
            <pc:docMk/>
            <pc:sldMk cId="3528578456" sldId="259"/>
            <ac:spMk id="47" creationId="{B4EE6829-594E-5D5E-913C-603AB0F89DBB}"/>
          </ac:spMkLst>
        </pc:spChg>
        <pc:picChg chg="mod">
          <ac:chgData name="Georgios Sarailidis" userId="72aee7e4-3c89-4c04-bb8a-71046d854d12" providerId="ADAL" clId="{0CA9FA0B-BF04-444C-B113-FC9A2B22B169}" dt="2022-05-18T13:54:49.612" v="2874" actId="1076"/>
          <ac:picMkLst>
            <pc:docMk/>
            <pc:sldMk cId="3528578456" sldId="259"/>
            <ac:picMk id="9" creationId="{FA4075DF-F668-C923-6024-0F9527626261}"/>
          </ac:picMkLst>
        </pc:picChg>
      </pc:sldChg>
      <pc:sldChg chg="modSp mod">
        <pc:chgData name="Georgios Sarailidis" userId="72aee7e4-3c89-4c04-bb8a-71046d854d12" providerId="ADAL" clId="{0CA9FA0B-BF04-444C-B113-FC9A2B22B169}" dt="2022-05-18T09:40:41.080" v="24" actId="1076"/>
        <pc:sldMkLst>
          <pc:docMk/>
          <pc:sldMk cId="2871332167" sldId="260"/>
        </pc:sldMkLst>
        <pc:grpChg chg="mod">
          <ac:chgData name="Georgios Sarailidis" userId="72aee7e4-3c89-4c04-bb8a-71046d854d12" providerId="ADAL" clId="{0CA9FA0B-BF04-444C-B113-FC9A2B22B169}" dt="2022-05-18T09:40:41.080" v="24" actId="1076"/>
          <ac:grpSpMkLst>
            <pc:docMk/>
            <pc:sldMk cId="2871332167" sldId="260"/>
            <ac:grpSpMk id="20" creationId="{208ACFE5-161E-4C35-1EDC-7D27F73FE106}"/>
          </ac:grpSpMkLst>
        </pc:grpChg>
      </pc:sldChg>
      <pc:sldChg chg="addSp modSp mod">
        <pc:chgData name="Georgios Sarailidis" userId="72aee7e4-3c89-4c04-bb8a-71046d854d12" providerId="ADAL" clId="{0CA9FA0B-BF04-444C-B113-FC9A2B22B169}" dt="2022-05-18T16:15:33.046" v="7856" actId="121"/>
        <pc:sldMkLst>
          <pc:docMk/>
          <pc:sldMk cId="460428729" sldId="261"/>
        </pc:sldMkLst>
        <pc:spChg chg="add mod">
          <ac:chgData name="Georgios Sarailidis" userId="72aee7e4-3c89-4c04-bb8a-71046d854d12" providerId="ADAL" clId="{0CA9FA0B-BF04-444C-B113-FC9A2B22B169}" dt="2022-05-18T16:15:33.046" v="7856" actId="121"/>
          <ac:spMkLst>
            <pc:docMk/>
            <pc:sldMk cId="460428729" sldId="261"/>
            <ac:spMk id="2" creationId="{2D6EEDC5-566D-ACF2-553A-2EC4975C8D49}"/>
          </ac:spMkLst>
        </pc:spChg>
      </pc:sldChg>
      <pc:sldChg chg="addSp delSp modSp new mod">
        <pc:chgData name="Georgios Sarailidis" userId="72aee7e4-3c89-4c04-bb8a-71046d854d12" providerId="ADAL" clId="{0CA9FA0B-BF04-444C-B113-FC9A2B22B169}" dt="2022-05-18T17:02:25.272" v="7857" actId="478"/>
        <pc:sldMkLst>
          <pc:docMk/>
          <pc:sldMk cId="2156545916" sldId="262"/>
        </pc:sldMkLst>
        <pc:spChg chg="del mod">
          <ac:chgData name="Georgios Sarailidis" userId="72aee7e4-3c89-4c04-bb8a-71046d854d12" providerId="ADAL" clId="{0CA9FA0B-BF04-444C-B113-FC9A2B22B169}" dt="2022-05-18T09:50:15.941" v="34" actId="478"/>
          <ac:spMkLst>
            <pc:docMk/>
            <pc:sldMk cId="2156545916" sldId="262"/>
            <ac:spMk id="2" creationId="{8B598311-07B1-84C7-4BB0-7F10F69BC879}"/>
          </ac:spMkLst>
        </pc:spChg>
        <pc:spChg chg="del mod">
          <ac:chgData name="Georgios Sarailidis" userId="72aee7e4-3c89-4c04-bb8a-71046d854d12" providerId="ADAL" clId="{0CA9FA0B-BF04-444C-B113-FC9A2B22B169}" dt="2022-05-18T09:51:13.931" v="121" actId="478"/>
          <ac:spMkLst>
            <pc:docMk/>
            <pc:sldMk cId="2156545916" sldId="262"/>
            <ac:spMk id="3" creationId="{A1452EF4-4308-61A0-379C-B353FA5ACCA2}"/>
          </ac:spMkLst>
        </pc:spChg>
        <pc:spChg chg="add mod">
          <ac:chgData name="Georgios Sarailidis" userId="72aee7e4-3c89-4c04-bb8a-71046d854d12" providerId="ADAL" clId="{0CA9FA0B-BF04-444C-B113-FC9A2B22B169}" dt="2022-05-18T10:02:36.197" v="171" actId="14100"/>
          <ac:spMkLst>
            <pc:docMk/>
            <pc:sldMk cId="2156545916" sldId="262"/>
            <ac:spMk id="5" creationId="{19FC9E02-CD68-8046-7357-DD6C252C0E59}"/>
          </ac:spMkLst>
        </pc:spChg>
        <pc:spChg chg="add mod">
          <ac:chgData name="Georgios Sarailidis" userId="72aee7e4-3c89-4c04-bb8a-71046d854d12" providerId="ADAL" clId="{0CA9FA0B-BF04-444C-B113-FC9A2B22B169}" dt="2022-05-18T10:28:52.470" v="607" actId="1076"/>
          <ac:spMkLst>
            <pc:docMk/>
            <pc:sldMk cId="2156545916" sldId="262"/>
            <ac:spMk id="6" creationId="{C10A7A06-5963-D29D-B2B9-43837020A0AD}"/>
          </ac:spMkLst>
        </pc:spChg>
        <pc:spChg chg="add mod">
          <ac:chgData name="Georgios Sarailidis" userId="72aee7e4-3c89-4c04-bb8a-71046d854d12" providerId="ADAL" clId="{0CA9FA0B-BF04-444C-B113-FC9A2B22B169}" dt="2022-05-18T10:28:52.470" v="607" actId="1076"/>
          <ac:spMkLst>
            <pc:docMk/>
            <pc:sldMk cId="2156545916" sldId="262"/>
            <ac:spMk id="9" creationId="{E59415E7-91D2-51E0-97E6-DA663433C450}"/>
          </ac:spMkLst>
        </pc:spChg>
        <pc:spChg chg="add mod">
          <ac:chgData name="Georgios Sarailidis" userId="72aee7e4-3c89-4c04-bb8a-71046d854d12" providerId="ADAL" clId="{0CA9FA0B-BF04-444C-B113-FC9A2B22B169}" dt="2022-05-18T10:28:52.470" v="607" actId="1076"/>
          <ac:spMkLst>
            <pc:docMk/>
            <pc:sldMk cId="2156545916" sldId="262"/>
            <ac:spMk id="10" creationId="{902F9659-313D-5739-F088-6CCF5A6FA484}"/>
          </ac:spMkLst>
        </pc:spChg>
        <pc:spChg chg="add mod">
          <ac:chgData name="Georgios Sarailidis" userId="72aee7e4-3c89-4c04-bb8a-71046d854d12" providerId="ADAL" clId="{0CA9FA0B-BF04-444C-B113-FC9A2B22B169}" dt="2022-05-18T10:28:52.470" v="607" actId="1076"/>
          <ac:spMkLst>
            <pc:docMk/>
            <pc:sldMk cId="2156545916" sldId="262"/>
            <ac:spMk id="11" creationId="{DC92D818-A14C-30A1-7C9C-F9B24CDABF5C}"/>
          </ac:spMkLst>
        </pc:spChg>
        <pc:spChg chg="add mod">
          <ac:chgData name="Georgios Sarailidis" userId="72aee7e4-3c89-4c04-bb8a-71046d854d12" providerId="ADAL" clId="{0CA9FA0B-BF04-444C-B113-FC9A2B22B169}" dt="2022-05-18T10:28:52.470" v="607" actId="1076"/>
          <ac:spMkLst>
            <pc:docMk/>
            <pc:sldMk cId="2156545916" sldId="262"/>
            <ac:spMk id="12" creationId="{D54179BB-55F8-0545-61F8-BDD8D0ADF5CE}"/>
          </ac:spMkLst>
        </pc:spChg>
        <pc:spChg chg="add mod">
          <ac:chgData name="Georgios Sarailidis" userId="72aee7e4-3c89-4c04-bb8a-71046d854d12" providerId="ADAL" clId="{0CA9FA0B-BF04-444C-B113-FC9A2B22B169}" dt="2022-05-18T10:28:52.470" v="607" actId="1076"/>
          <ac:spMkLst>
            <pc:docMk/>
            <pc:sldMk cId="2156545916" sldId="262"/>
            <ac:spMk id="14" creationId="{30B89ADE-4CF2-1BCC-09A0-CCB92B05BFC3}"/>
          </ac:spMkLst>
        </pc:spChg>
        <pc:spChg chg="add del mod">
          <ac:chgData name="Georgios Sarailidis" userId="72aee7e4-3c89-4c04-bb8a-71046d854d12" providerId="ADAL" clId="{0CA9FA0B-BF04-444C-B113-FC9A2B22B169}" dt="2022-05-18T17:02:25.272" v="7857" actId="478"/>
          <ac:spMkLst>
            <pc:docMk/>
            <pc:sldMk cId="2156545916" sldId="262"/>
            <ac:spMk id="16" creationId="{B107AB11-A3BA-CB8E-3379-6144BE7591E1}"/>
          </ac:spMkLst>
        </pc:spChg>
        <pc:cxnChg chg="add mod">
          <ac:chgData name="Georgios Sarailidis" userId="72aee7e4-3c89-4c04-bb8a-71046d854d12" providerId="ADAL" clId="{0CA9FA0B-BF04-444C-B113-FC9A2B22B169}" dt="2022-05-18T10:29:17.250" v="663" actId="208"/>
          <ac:cxnSpMkLst>
            <pc:docMk/>
            <pc:sldMk cId="2156545916" sldId="262"/>
            <ac:cxnSpMk id="8" creationId="{9D307338-54F4-B314-CCB8-62278C1FA515}"/>
          </ac:cxnSpMkLst>
        </pc:cxnChg>
        <pc:cxnChg chg="add mod">
          <ac:chgData name="Georgios Sarailidis" userId="72aee7e4-3c89-4c04-bb8a-71046d854d12" providerId="ADAL" clId="{0CA9FA0B-BF04-444C-B113-FC9A2B22B169}" dt="2022-05-18T10:29:17.250" v="663" actId="208"/>
          <ac:cxnSpMkLst>
            <pc:docMk/>
            <pc:sldMk cId="2156545916" sldId="262"/>
            <ac:cxnSpMk id="15" creationId="{B7C23197-1EAF-1F7D-038E-70F391B04BEB}"/>
          </ac:cxnSpMkLst>
        </pc:cxnChg>
      </pc:sldChg>
      <pc:sldChg chg="addSp delSp modSp new mod modNotesTx">
        <pc:chgData name="Georgios Sarailidis" userId="72aee7e4-3c89-4c04-bb8a-71046d854d12" providerId="ADAL" clId="{0CA9FA0B-BF04-444C-B113-FC9A2B22B169}" dt="2022-05-19T16:43:47.021" v="9257" actId="14100"/>
        <pc:sldMkLst>
          <pc:docMk/>
          <pc:sldMk cId="1576574618" sldId="263"/>
        </pc:sldMkLst>
        <pc:spChg chg="del">
          <ac:chgData name="Georgios Sarailidis" userId="72aee7e4-3c89-4c04-bb8a-71046d854d12" providerId="ADAL" clId="{0CA9FA0B-BF04-444C-B113-FC9A2B22B169}" dt="2022-05-18T10:38:54.092" v="801" actId="478"/>
          <ac:spMkLst>
            <pc:docMk/>
            <pc:sldMk cId="1576574618" sldId="263"/>
            <ac:spMk id="2" creationId="{0ABB842E-92A0-9D86-D2DB-E65936DE4F8E}"/>
          </ac:spMkLst>
        </pc:spChg>
        <pc:spChg chg="del">
          <ac:chgData name="Georgios Sarailidis" userId="72aee7e4-3c89-4c04-bb8a-71046d854d12" providerId="ADAL" clId="{0CA9FA0B-BF04-444C-B113-FC9A2B22B169}" dt="2022-05-18T10:38:55.172" v="802" actId="478"/>
          <ac:spMkLst>
            <pc:docMk/>
            <pc:sldMk cId="1576574618" sldId="263"/>
            <ac:spMk id="3" creationId="{F3DEE4DE-94FD-96ED-BAA7-A452F9F0F8A3}"/>
          </ac:spMkLst>
        </pc:spChg>
        <pc:spChg chg="add del mod">
          <ac:chgData name="Georgios Sarailidis" userId="72aee7e4-3c89-4c04-bb8a-71046d854d12" providerId="ADAL" clId="{0CA9FA0B-BF04-444C-B113-FC9A2B22B169}" dt="2022-05-18T12:36:31.238" v="1928" actId="478"/>
          <ac:spMkLst>
            <pc:docMk/>
            <pc:sldMk cId="1576574618" sldId="263"/>
            <ac:spMk id="14" creationId="{A5B8DD42-2201-912A-C2DB-ACA059644C3F}"/>
          </ac:spMkLst>
        </pc:spChg>
        <pc:spChg chg="add mod">
          <ac:chgData name="Georgios Sarailidis" userId="72aee7e4-3c89-4c04-bb8a-71046d854d12" providerId="ADAL" clId="{0CA9FA0B-BF04-444C-B113-FC9A2B22B169}" dt="2022-05-19T16:32:56.400" v="9112" actId="255"/>
          <ac:spMkLst>
            <pc:docMk/>
            <pc:sldMk cId="1576574618" sldId="263"/>
            <ac:spMk id="25" creationId="{401B92FF-B9C5-FFBA-AF0C-E2E401B27791}"/>
          </ac:spMkLst>
        </pc:spChg>
        <pc:spChg chg="add mod">
          <ac:chgData name="Georgios Sarailidis" userId="72aee7e4-3c89-4c04-bb8a-71046d854d12" providerId="ADAL" clId="{0CA9FA0B-BF04-444C-B113-FC9A2B22B169}" dt="2022-05-18T12:44:03.098" v="2177" actId="1035"/>
          <ac:spMkLst>
            <pc:docMk/>
            <pc:sldMk cId="1576574618" sldId="263"/>
            <ac:spMk id="27" creationId="{E123A742-8824-BBCD-71A4-A0C326C738E8}"/>
          </ac:spMkLst>
        </pc:spChg>
        <pc:spChg chg="add mod">
          <ac:chgData name="Georgios Sarailidis" userId="72aee7e4-3c89-4c04-bb8a-71046d854d12" providerId="ADAL" clId="{0CA9FA0B-BF04-444C-B113-FC9A2B22B169}" dt="2022-05-19T16:41:17.673" v="9239"/>
          <ac:spMkLst>
            <pc:docMk/>
            <pc:sldMk cId="1576574618" sldId="263"/>
            <ac:spMk id="28" creationId="{78986C6B-6CAA-1E50-BF4A-D1ED8CC198D6}"/>
          </ac:spMkLst>
        </pc:spChg>
        <pc:spChg chg="add mod">
          <ac:chgData name="Georgios Sarailidis" userId="72aee7e4-3c89-4c04-bb8a-71046d854d12" providerId="ADAL" clId="{0CA9FA0B-BF04-444C-B113-FC9A2B22B169}" dt="2022-05-19T16:32:56.400" v="9112" actId="255"/>
          <ac:spMkLst>
            <pc:docMk/>
            <pc:sldMk cId="1576574618" sldId="263"/>
            <ac:spMk id="29" creationId="{8FAF0CF4-6FB7-E613-5DD5-733EFD017020}"/>
          </ac:spMkLst>
        </pc:spChg>
        <pc:spChg chg="add mod">
          <ac:chgData name="Georgios Sarailidis" userId="72aee7e4-3c89-4c04-bb8a-71046d854d12" providerId="ADAL" clId="{0CA9FA0B-BF04-444C-B113-FC9A2B22B169}" dt="2022-05-19T16:40:59.074" v="9235" actId="1076"/>
          <ac:spMkLst>
            <pc:docMk/>
            <pc:sldMk cId="1576574618" sldId="263"/>
            <ac:spMk id="31" creationId="{A209B771-9AD1-157E-285F-DA74747CD400}"/>
          </ac:spMkLst>
        </pc:spChg>
        <pc:spChg chg="add mod">
          <ac:chgData name="Georgios Sarailidis" userId="72aee7e4-3c89-4c04-bb8a-71046d854d12" providerId="ADAL" clId="{0CA9FA0B-BF04-444C-B113-FC9A2B22B169}" dt="2022-05-19T16:32:56.400" v="9112" actId="255"/>
          <ac:spMkLst>
            <pc:docMk/>
            <pc:sldMk cId="1576574618" sldId="263"/>
            <ac:spMk id="32" creationId="{A5F0D29C-D0CD-6E26-0FC5-383B0290ABBC}"/>
          </ac:spMkLst>
        </pc:spChg>
        <pc:spChg chg="add mod">
          <ac:chgData name="Georgios Sarailidis" userId="72aee7e4-3c89-4c04-bb8a-71046d854d12" providerId="ADAL" clId="{0CA9FA0B-BF04-444C-B113-FC9A2B22B169}" dt="2022-05-19T16:33:51.154" v="9130" actId="164"/>
          <ac:spMkLst>
            <pc:docMk/>
            <pc:sldMk cId="1576574618" sldId="263"/>
            <ac:spMk id="33" creationId="{1F83EE4A-B4B4-C568-F7DC-C78F77062711}"/>
          </ac:spMkLst>
        </pc:spChg>
        <pc:spChg chg="add mod">
          <ac:chgData name="Georgios Sarailidis" userId="72aee7e4-3c89-4c04-bb8a-71046d854d12" providerId="ADAL" clId="{0CA9FA0B-BF04-444C-B113-FC9A2B22B169}" dt="2022-05-19T16:33:51.154" v="9130" actId="164"/>
          <ac:spMkLst>
            <pc:docMk/>
            <pc:sldMk cId="1576574618" sldId="263"/>
            <ac:spMk id="34" creationId="{834404D6-B2CF-11D0-7DAA-D4FF5DBBA24A}"/>
          </ac:spMkLst>
        </pc:spChg>
        <pc:spChg chg="add mod">
          <ac:chgData name="Georgios Sarailidis" userId="72aee7e4-3c89-4c04-bb8a-71046d854d12" providerId="ADAL" clId="{0CA9FA0B-BF04-444C-B113-FC9A2B22B169}" dt="2022-05-18T13:41:15.696" v="2599" actId="164"/>
          <ac:spMkLst>
            <pc:docMk/>
            <pc:sldMk cId="1576574618" sldId="263"/>
            <ac:spMk id="35" creationId="{0568F51F-F8C8-2671-E2CD-6553337FC2BA}"/>
          </ac:spMkLst>
        </pc:spChg>
        <pc:spChg chg="add mod">
          <ac:chgData name="Georgios Sarailidis" userId="72aee7e4-3c89-4c04-bb8a-71046d854d12" providerId="ADAL" clId="{0CA9FA0B-BF04-444C-B113-FC9A2B22B169}" dt="2022-05-18T13:41:15.696" v="2599" actId="164"/>
          <ac:spMkLst>
            <pc:docMk/>
            <pc:sldMk cId="1576574618" sldId="263"/>
            <ac:spMk id="36" creationId="{D923C0C5-81B0-2E8D-481D-0A3117DB1337}"/>
          </ac:spMkLst>
        </pc:spChg>
        <pc:spChg chg="add mod">
          <ac:chgData name="Georgios Sarailidis" userId="72aee7e4-3c89-4c04-bb8a-71046d854d12" providerId="ADAL" clId="{0CA9FA0B-BF04-444C-B113-FC9A2B22B169}" dt="2022-05-19T16:34:23.754" v="9147" actId="14100"/>
          <ac:spMkLst>
            <pc:docMk/>
            <pc:sldMk cId="1576574618" sldId="263"/>
            <ac:spMk id="38" creationId="{97944752-14B2-B65E-CF57-9BC9D4B66635}"/>
          </ac:spMkLst>
        </pc:spChg>
        <pc:spChg chg="add mod">
          <ac:chgData name="Georgios Sarailidis" userId="72aee7e4-3c89-4c04-bb8a-71046d854d12" providerId="ADAL" clId="{0CA9FA0B-BF04-444C-B113-FC9A2B22B169}" dt="2022-05-19T16:33:45.139" v="9129" actId="1076"/>
          <ac:spMkLst>
            <pc:docMk/>
            <pc:sldMk cId="1576574618" sldId="263"/>
            <ac:spMk id="39" creationId="{8A90FE6F-6857-498E-EAAB-BCC0C947054E}"/>
          </ac:spMkLst>
        </pc:spChg>
        <pc:spChg chg="add del mod">
          <ac:chgData name="Georgios Sarailidis" userId="72aee7e4-3c89-4c04-bb8a-71046d854d12" providerId="ADAL" clId="{0CA9FA0B-BF04-444C-B113-FC9A2B22B169}" dt="2022-05-18T13:52:42.447" v="2751" actId="478"/>
          <ac:spMkLst>
            <pc:docMk/>
            <pc:sldMk cId="1576574618" sldId="263"/>
            <ac:spMk id="40" creationId="{B1E42400-D438-D5D6-A579-8F411730C4EE}"/>
          </ac:spMkLst>
        </pc:spChg>
        <pc:spChg chg="add mod">
          <ac:chgData name="Georgios Sarailidis" userId="72aee7e4-3c89-4c04-bb8a-71046d854d12" providerId="ADAL" clId="{0CA9FA0B-BF04-444C-B113-FC9A2B22B169}" dt="2022-05-19T16:37:58.883" v="9206" actId="14100"/>
          <ac:spMkLst>
            <pc:docMk/>
            <pc:sldMk cId="1576574618" sldId="263"/>
            <ac:spMk id="41" creationId="{EC48211C-8527-B1DE-43EE-1D2BC13E624E}"/>
          </ac:spMkLst>
        </pc:spChg>
        <pc:spChg chg="add del mod">
          <ac:chgData name="Georgios Sarailidis" userId="72aee7e4-3c89-4c04-bb8a-71046d854d12" providerId="ADAL" clId="{0CA9FA0B-BF04-444C-B113-FC9A2B22B169}" dt="2022-05-19T16:33:25.289" v="9117"/>
          <ac:spMkLst>
            <pc:docMk/>
            <pc:sldMk cId="1576574618" sldId="263"/>
            <ac:spMk id="42" creationId="{A81D07F4-01D5-947D-7D7B-D56E0124F718}"/>
          </ac:spMkLst>
        </pc:spChg>
        <pc:spChg chg="add mod">
          <ac:chgData name="Georgios Sarailidis" userId="72aee7e4-3c89-4c04-bb8a-71046d854d12" providerId="ADAL" clId="{0CA9FA0B-BF04-444C-B113-FC9A2B22B169}" dt="2022-05-19T16:31:57.927" v="9091" actId="255"/>
          <ac:spMkLst>
            <pc:docMk/>
            <pc:sldMk cId="1576574618" sldId="263"/>
            <ac:spMk id="44" creationId="{F6DC5E30-8701-C87D-DDB3-A3BB29F75A86}"/>
          </ac:spMkLst>
        </pc:spChg>
        <pc:grpChg chg="add mod">
          <ac:chgData name="Georgios Sarailidis" userId="72aee7e4-3c89-4c04-bb8a-71046d854d12" providerId="ADAL" clId="{0CA9FA0B-BF04-444C-B113-FC9A2B22B169}" dt="2022-05-19T16:32:36.790" v="9110" actId="1035"/>
          <ac:grpSpMkLst>
            <pc:docMk/>
            <pc:sldMk cId="1576574618" sldId="263"/>
            <ac:grpSpMk id="2" creationId="{F17474E9-C57B-8CDD-4940-32923ECEF1E2}"/>
          </ac:grpSpMkLst>
        </pc:grpChg>
        <pc:grpChg chg="add mod">
          <ac:chgData name="Georgios Sarailidis" userId="72aee7e4-3c89-4c04-bb8a-71046d854d12" providerId="ADAL" clId="{0CA9FA0B-BF04-444C-B113-FC9A2B22B169}" dt="2022-05-19T16:40:50.667" v="9234" actId="14100"/>
          <ac:grpSpMkLst>
            <pc:docMk/>
            <pc:sldMk cId="1576574618" sldId="263"/>
            <ac:grpSpMk id="3" creationId="{A0DA4654-7D8F-4CAA-1E46-7AE938A0B58C}"/>
          </ac:grpSpMkLst>
        </pc:grpChg>
        <pc:grpChg chg="add mod">
          <ac:chgData name="Georgios Sarailidis" userId="72aee7e4-3c89-4c04-bb8a-71046d854d12" providerId="ADAL" clId="{0CA9FA0B-BF04-444C-B113-FC9A2B22B169}" dt="2022-05-18T12:22:45.630" v="1164" actId="164"/>
          <ac:grpSpMkLst>
            <pc:docMk/>
            <pc:sldMk cId="1576574618" sldId="263"/>
            <ac:grpSpMk id="4" creationId="{A7D26387-015C-1E89-86FF-45F65BF11F0F}"/>
          </ac:grpSpMkLst>
        </pc:grpChg>
        <pc:grpChg chg="add mod">
          <ac:chgData name="Georgios Sarailidis" userId="72aee7e4-3c89-4c04-bb8a-71046d854d12" providerId="ADAL" clId="{0CA9FA0B-BF04-444C-B113-FC9A2B22B169}" dt="2022-05-19T16:34:19.444" v="9146" actId="1036"/>
          <ac:grpSpMkLst>
            <pc:docMk/>
            <pc:sldMk cId="1576574618" sldId="263"/>
            <ac:grpSpMk id="14" creationId="{79816B3C-6D42-3D2F-5393-D5D9E60ECB0D}"/>
          </ac:grpSpMkLst>
        </pc:grpChg>
        <pc:grpChg chg="add mod">
          <ac:chgData name="Georgios Sarailidis" userId="72aee7e4-3c89-4c04-bb8a-71046d854d12" providerId="ADAL" clId="{0CA9FA0B-BF04-444C-B113-FC9A2B22B169}" dt="2022-05-19T16:33:59.543" v="9131" actId="1076"/>
          <ac:grpSpMkLst>
            <pc:docMk/>
            <pc:sldMk cId="1576574618" sldId="263"/>
            <ac:grpSpMk id="16" creationId="{EE200209-DFA2-7B0E-AD2C-69A4FFD88A06}"/>
          </ac:grpSpMkLst>
        </pc:grpChg>
        <pc:grpChg chg="add mod">
          <ac:chgData name="Georgios Sarailidis" userId="72aee7e4-3c89-4c04-bb8a-71046d854d12" providerId="ADAL" clId="{0CA9FA0B-BF04-444C-B113-FC9A2B22B169}" dt="2022-05-18T13:41:15.696" v="2599" actId="164"/>
          <ac:grpSpMkLst>
            <pc:docMk/>
            <pc:sldMk cId="1576574618" sldId="263"/>
            <ac:grpSpMk id="20" creationId="{C65EE56E-9B54-F960-F385-53CF5AA98DF1}"/>
          </ac:grpSpMkLst>
        </pc:grpChg>
        <pc:grpChg chg="add mod">
          <ac:chgData name="Georgios Sarailidis" userId="72aee7e4-3c89-4c04-bb8a-71046d854d12" providerId="ADAL" clId="{0CA9FA0B-BF04-444C-B113-FC9A2B22B169}" dt="2022-05-18T13:53:44.022" v="2834" actId="1035"/>
          <ac:grpSpMkLst>
            <pc:docMk/>
            <pc:sldMk cId="1576574618" sldId="263"/>
            <ac:grpSpMk id="37" creationId="{C7E3AF74-EA81-AD29-872E-8021CA9509C9}"/>
          </ac:grpSpMkLst>
        </pc:grpChg>
        <pc:graphicFrameChg chg="add mod modGraphic">
          <ac:chgData name="Georgios Sarailidis" userId="72aee7e4-3c89-4c04-bb8a-71046d854d12" providerId="ADAL" clId="{0CA9FA0B-BF04-444C-B113-FC9A2B22B169}" dt="2022-05-19T16:41:51.236" v="9246" actId="113"/>
          <ac:graphicFrameMkLst>
            <pc:docMk/>
            <pc:sldMk cId="1576574618" sldId="263"/>
            <ac:graphicFrameMk id="15" creationId="{61A63535-3C17-DE67-7F76-8ABF7D64D644}"/>
          </ac:graphicFrameMkLst>
        </pc:graphicFrameChg>
        <pc:graphicFrameChg chg="add del mod">
          <ac:chgData name="Georgios Sarailidis" userId="72aee7e4-3c89-4c04-bb8a-71046d854d12" providerId="ADAL" clId="{0CA9FA0B-BF04-444C-B113-FC9A2B22B169}" dt="2022-05-18T10:44:39.106" v="822"/>
          <ac:graphicFrameMkLst>
            <pc:docMk/>
            <pc:sldMk cId="1576574618" sldId="263"/>
            <ac:graphicFrameMk id="16" creationId="{1B28DAC7-D3C1-459B-14EF-AF5FF8065D5F}"/>
          </ac:graphicFrameMkLst>
        </pc:graphicFrameChg>
        <pc:graphicFrameChg chg="add mod modGraphic">
          <ac:chgData name="Georgios Sarailidis" userId="72aee7e4-3c89-4c04-bb8a-71046d854d12" providerId="ADAL" clId="{0CA9FA0B-BF04-444C-B113-FC9A2B22B169}" dt="2022-05-19T16:43:36.657" v="9256"/>
          <ac:graphicFrameMkLst>
            <pc:docMk/>
            <pc:sldMk cId="1576574618" sldId="263"/>
            <ac:graphicFrameMk id="17" creationId="{A2C25B3B-4350-588E-D167-31E2EBB8B186}"/>
          </ac:graphicFrameMkLst>
        </pc:graphicFrameChg>
        <pc:graphicFrameChg chg="add mod modGraphic">
          <ac:chgData name="Georgios Sarailidis" userId="72aee7e4-3c89-4c04-bb8a-71046d854d12" providerId="ADAL" clId="{0CA9FA0B-BF04-444C-B113-FC9A2B22B169}" dt="2022-05-19T16:37:49.005" v="9203" actId="255"/>
          <ac:graphicFrameMkLst>
            <pc:docMk/>
            <pc:sldMk cId="1576574618" sldId="263"/>
            <ac:graphicFrameMk id="30" creationId="{EDC69C6A-1BE8-5798-FBE6-B9BB9817D982}"/>
          </ac:graphicFrameMkLst>
        </pc:graphicFrameChg>
        <pc:picChg chg="mod modCrop">
          <ac:chgData name="Georgios Sarailidis" userId="72aee7e4-3c89-4c04-bb8a-71046d854d12" providerId="ADAL" clId="{0CA9FA0B-BF04-444C-B113-FC9A2B22B169}" dt="2022-05-18T12:40:37.909" v="1952" actId="732"/>
          <ac:picMkLst>
            <pc:docMk/>
            <pc:sldMk cId="1576574618" sldId="263"/>
            <ac:picMk id="5" creationId="{53FBF4D6-3685-B3DD-47AC-6B5E6F9CA515}"/>
          </ac:picMkLst>
        </pc:picChg>
        <pc:picChg chg="add mod">
          <ac:chgData name="Georgios Sarailidis" userId="72aee7e4-3c89-4c04-bb8a-71046d854d12" providerId="ADAL" clId="{0CA9FA0B-BF04-444C-B113-FC9A2B22B169}" dt="2022-05-18T13:57:15.421" v="2903" actId="1076"/>
          <ac:picMkLst>
            <pc:docMk/>
            <pc:sldMk cId="1576574618" sldId="263"/>
            <ac:picMk id="13" creationId="{3F7D4B13-6467-00DF-1CCB-C1E7BC219D7B}"/>
          </ac:picMkLst>
        </pc:picChg>
        <pc:picChg chg="add mod">
          <ac:chgData name="Georgios Sarailidis" userId="72aee7e4-3c89-4c04-bb8a-71046d854d12" providerId="ADAL" clId="{0CA9FA0B-BF04-444C-B113-FC9A2B22B169}" dt="2022-05-19T16:43:47.021" v="9257" actId="14100"/>
          <ac:picMkLst>
            <pc:docMk/>
            <pc:sldMk cId="1576574618" sldId="263"/>
            <ac:picMk id="43" creationId="{69B2DF53-E7D1-927E-6DBA-4787494C5389}"/>
          </ac:picMkLst>
        </pc:picChg>
        <pc:cxnChg chg="mod">
          <ac:chgData name="Georgios Sarailidis" userId="72aee7e4-3c89-4c04-bb8a-71046d854d12" providerId="ADAL" clId="{0CA9FA0B-BF04-444C-B113-FC9A2B22B169}" dt="2022-05-18T10:42:12.947" v="803"/>
          <ac:cxnSpMkLst>
            <pc:docMk/>
            <pc:sldMk cId="1576574618" sldId="263"/>
            <ac:cxnSpMk id="6" creationId="{AF5DE5EA-BD77-F675-6602-A2865EE2A79B}"/>
          </ac:cxnSpMkLst>
        </pc:cxnChg>
        <pc:cxnChg chg="mod">
          <ac:chgData name="Georgios Sarailidis" userId="72aee7e4-3c89-4c04-bb8a-71046d854d12" providerId="ADAL" clId="{0CA9FA0B-BF04-444C-B113-FC9A2B22B169}" dt="2022-05-18T10:42:12.947" v="803"/>
          <ac:cxnSpMkLst>
            <pc:docMk/>
            <pc:sldMk cId="1576574618" sldId="263"/>
            <ac:cxnSpMk id="7" creationId="{818AFD66-271B-AB74-B687-CDB7B36C82F1}"/>
          </ac:cxnSpMkLst>
        </pc:cxnChg>
        <pc:cxnChg chg="mod">
          <ac:chgData name="Georgios Sarailidis" userId="72aee7e4-3c89-4c04-bb8a-71046d854d12" providerId="ADAL" clId="{0CA9FA0B-BF04-444C-B113-FC9A2B22B169}" dt="2022-05-18T10:42:12.947" v="803"/>
          <ac:cxnSpMkLst>
            <pc:docMk/>
            <pc:sldMk cId="1576574618" sldId="263"/>
            <ac:cxnSpMk id="8" creationId="{BDA7269B-A438-AE37-F85B-917D0561AB2E}"/>
          </ac:cxnSpMkLst>
        </pc:cxnChg>
        <pc:cxnChg chg="mod">
          <ac:chgData name="Georgios Sarailidis" userId="72aee7e4-3c89-4c04-bb8a-71046d854d12" providerId="ADAL" clId="{0CA9FA0B-BF04-444C-B113-FC9A2B22B169}" dt="2022-05-18T10:42:12.947" v="803"/>
          <ac:cxnSpMkLst>
            <pc:docMk/>
            <pc:sldMk cId="1576574618" sldId="263"/>
            <ac:cxnSpMk id="9" creationId="{51935502-D5AB-68EF-44F0-30DEB82CB0E5}"/>
          </ac:cxnSpMkLst>
        </pc:cxnChg>
        <pc:cxnChg chg="mod">
          <ac:chgData name="Georgios Sarailidis" userId="72aee7e4-3c89-4c04-bb8a-71046d854d12" providerId="ADAL" clId="{0CA9FA0B-BF04-444C-B113-FC9A2B22B169}" dt="2022-05-18T12:28:05.794" v="1332" actId="14100"/>
          <ac:cxnSpMkLst>
            <pc:docMk/>
            <pc:sldMk cId="1576574618" sldId="263"/>
            <ac:cxnSpMk id="10" creationId="{EC37AEB3-760B-5D00-753E-500EC93F4F02}"/>
          </ac:cxnSpMkLst>
        </pc:cxnChg>
        <pc:cxnChg chg="mod">
          <ac:chgData name="Georgios Sarailidis" userId="72aee7e4-3c89-4c04-bb8a-71046d854d12" providerId="ADAL" clId="{0CA9FA0B-BF04-444C-B113-FC9A2B22B169}" dt="2022-05-18T10:42:12.947" v="803"/>
          <ac:cxnSpMkLst>
            <pc:docMk/>
            <pc:sldMk cId="1576574618" sldId="263"/>
            <ac:cxnSpMk id="11" creationId="{FE176DEB-1650-52E1-CB72-1C9608630BDE}"/>
          </ac:cxnSpMkLst>
        </pc:cxnChg>
        <pc:cxnChg chg="mod">
          <ac:chgData name="Georgios Sarailidis" userId="72aee7e4-3c89-4c04-bb8a-71046d854d12" providerId="ADAL" clId="{0CA9FA0B-BF04-444C-B113-FC9A2B22B169}" dt="2022-05-18T10:42:12.947" v="803"/>
          <ac:cxnSpMkLst>
            <pc:docMk/>
            <pc:sldMk cId="1576574618" sldId="263"/>
            <ac:cxnSpMk id="12" creationId="{F164086D-6132-ECE0-9354-544A4FFEA9DE}"/>
          </ac:cxnSpMkLst>
        </pc:cxnChg>
        <pc:cxnChg chg="add mod">
          <ac:chgData name="Georgios Sarailidis" userId="72aee7e4-3c89-4c04-bb8a-71046d854d12" providerId="ADAL" clId="{0CA9FA0B-BF04-444C-B113-FC9A2B22B169}" dt="2022-05-18T13:53:44.022" v="2834" actId="1035"/>
          <ac:cxnSpMkLst>
            <pc:docMk/>
            <pc:sldMk cId="1576574618" sldId="263"/>
            <ac:cxnSpMk id="19" creationId="{0057D6A3-592D-7CD5-A95D-8C8B27FBCB4A}"/>
          </ac:cxnSpMkLst>
        </pc:cxnChg>
        <pc:cxnChg chg="add del mod">
          <ac:chgData name="Georgios Sarailidis" userId="72aee7e4-3c89-4c04-bb8a-71046d854d12" providerId="ADAL" clId="{0CA9FA0B-BF04-444C-B113-FC9A2B22B169}" dt="2022-05-18T12:23:24.488" v="1174" actId="478"/>
          <ac:cxnSpMkLst>
            <pc:docMk/>
            <pc:sldMk cId="1576574618" sldId="263"/>
            <ac:cxnSpMk id="21" creationId="{06F68146-F11C-9AB7-6ED5-87A2B2A05CB1}"/>
          </ac:cxnSpMkLst>
        </pc:cxnChg>
        <pc:cxnChg chg="add del mod">
          <ac:chgData name="Georgios Sarailidis" userId="72aee7e4-3c89-4c04-bb8a-71046d854d12" providerId="ADAL" clId="{0CA9FA0B-BF04-444C-B113-FC9A2B22B169}" dt="2022-05-18T12:40:49.627" v="1953" actId="478"/>
          <ac:cxnSpMkLst>
            <pc:docMk/>
            <pc:sldMk cId="1576574618" sldId="263"/>
            <ac:cxnSpMk id="26" creationId="{3CBB3215-7FAD-B486-413E-AAA3BA939FD1}"/>
          </ac:cxnSpMkLst>
        </pc:cxnChg>
      </pc:sldChg>
      <pc:sldChg chg="addSp delSp modSp new mod modNotesTx">
        <pc:chgData name="Georgios Sarailidis" userId="72aee7e4-3c89-4c04-bb8a-71046d854d12" providerId="ADAL" clId="{0CA9FA0B-BF04-444C-B113-FC9A2B22B169}" dt="2022-05-19T16:16:08.703" v="9063" actId="164"/>
        <pc:sldMkLst>
          <pc:docMk/>
          <pc:sldMk cId="2845292605" sldId="264"/>
        </pc:sldMkLst>
        <pc:spChg chg="del mod">
          <ac:chgData name="Georgios Sarailidis" userId="72aee7e4-3c89-4c04-bb8a-71046d854d12" providerId="ADAL" clId="{0CA9FA0B-BF04-444C-B113-FC9A2B22B169}" dt="2022-05-18T14:04:55.868" v="2951" actId="478"/>
          <ac:spMkLst>
            <pc:docMk/>
            <pc:sldMk cId="2845292605" sldId="264"/>
            <ac:spMk id="2" creationId="{D38F970C-B6B3-77A9-BC36-327FEBB5820C}"/>
          </ac:spMkLst>
        </pc:spChg>
        <pc:spChg chg="del">
          <ac:chgData name="Georgios Sarailidis" userId="72aee7e4-3c89-4c04-bb8a-71046d854d12" providerId="ADAL" clId="{0CA9FA0B-BF04-444C-B113-FC9A2B22B169}" dt="2022-05-18T14:04:56.749" v="2952" actId="478"/>
          <ac:spMkLst>
            <pc:docMk/>
            <pc:sldMk cId="2845292605" sldId="264"/>
            <ac:spMk id="3" creationId="{D8D90821-A99E-E9E2-A85E-FDC353D40283}"/>
          </ac:spMkLst>
        </pc:spChg>
        <pc:spChg chg="add mod">
          <ac:chgData name="Georgios Sarailidis" userId="72aee7e4-3c89-4c04-bb8a-71046d854d12" providerId="ADAL" clId="{0CA9FA0B-BF04-444C-B113-FC9A2B22B169}" dt="2022-05-19T16:15:53.994" v="9059" actId="255"/>
          <ac:spMkLst>
            <pc:docMk/>
            <pc:sldMk cId="2845292605" sldId="264"/>
            <ac:spMk id="4" creationId="{92B38C5C-F0AD-580C-69A3-3E6DF1F3F38D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6" creationId="{7004C554-2A46-4D9C-7016-34EF8D30514B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8" creationId="{673A3151-2C80-B925-D79C-0FD75C350A4D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9" creationId="{937F9AF8-5DD9-5817-AF67-764991FA54C3}"/>
          </ac:spMkLst>
        </pc:spChg>
        <pc:spChg chg="del mod topLvl">
          <ac:chgData name="Georgios Sarailidis" userId="72aee7e4-3c89-4c04-bb8a-71046d854d12" providerId="ADAL" clId="{0CA9FA0B-BF04-444C-B113-FC9A2B22B169}" dt="2022-05-18T14:05:33.279" v="2955" actId="478"/>
          <ac:spMkLst>
            <pc:docMk/>
            <pc:sldMk cId="2845292605" sldId="264"/>
            <ac:spMk id="11" creationId="{5A94CBE4-A3E0-9992-26B1-7BA7FD7E8FDB}"/>
          </ac:spMkLst>
        </pc:spChg>
        <pc:spChg chg="mod">
          <ac:chgData name="Georgios Sarailidis" userId="72aee7e4-3c89-4c04-bb8a-71046d854d12" providerId="ADAL" clId="{0CA9FA0B-BF04-444C-B113-FC9A2B22B169}" dt="2022-05-19T15:37:23.891" v="8591" actId="21"/>
          <ac:spMkLst>
            <pc:docMk/>
            <pc:sldMk cId="2845292605" sldId="264"/>
            <ac:spMk id="13" creationId="{E1BFE49D-1029-358B-BCCE-E1102EE68F62}"/>
          </ac:spMkLst>
        </pc:spChg>
        <pc:spChg chg="mod">
          <ac:chgData name="Georgios Sarailidis" userId="72aee7e4-3c89-4c04-bb8a-71046d854d12" providerId="ADAL" clId="{0CA9FA0B-BF04-444C-B113-FC9A2B22B169}" dt="2022-05-19T15:36:44.255" v="8587" actId="21"/>
          <ac:spMkLst>
            <pc:docMk/>
            <pc:sldMk cId="2845292605" sldId="264"/>
            <ac:spMk id="14" creationId="{19B614FF-849B-5CA8-0371-8529332BD7C1}"/>
          </ac:spMkLst>
        </pc:spChg>
        <pc:spChg chg="mod">
          <ac:chgData name="Georgios Sarailidis" userId="72aee7e4-3c89-4c04-bb8a-71046d854d12" providerId="ADAL" clId="{0CA9FA0B-BF04-444C-B113-FC9A2B22B169}" dt="2022-05-19T15:36:32.302" v="8581" actId="21"/>
          <ac:spMkLst>
            <pc:docMk/>
            <pc:sldMk cId="2845292605" sldId="264"/>
            <ac:spMk id="15" creationId="{273C263C-5E5A-8BBE-229F-28CA813E8E76}"/>
          </ac:spMkLst>
        </pc:spChg>
        <pc:spChg chg="mod">
          <ac:chgData name="Georgios Sarailidis" userId="72aee7e4-3c89-4c04-bb8a-71046d854d12" providerId="ADAL" clId="{0CA9FA0B-BF04-444C-B113-FC9A2B22B169}" dt="2022-05-19T15:36:09.555" v="8577" actId="21"/>
          <ac:spMkLst>
            <pc:docMk/>
            <pc:sldMk cId="2845292605" sldId="264"/>
            <ac:spMk id="17" creationId="{DDDA08DF-A0EB-9C47-90B3-BA74C2561886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18" creationId="{9DC3B7ED-1E98-EDE0-53B1-58C1BFB1C6EA}"/>
          </ac:spMkLst>
        </pc:spChg>
        <pc:spChg chg="mod">
          <ac:chgData name="Georgios Sarailidis" userId="72aee7e4-3c89-4c04-bb8a-71046d854d12" providerId="ADAL" clId="{0CA9FA0B-BF04-444C-B113-FC9A2B22B169}" dt="2022-05-19T15:40:23.687" v="8598" actId="21"/>
          <ac:spMkLst>
            <pc:docMk/>
            <pc:sldMk cId="2845292605" sldId="264"/>
            <ac:spMk id="20" creationId="{E7A5A0E7-7704-9FF0-9479-3AC1F914B56F}"/>
          </ac:spMkLst>
        </pc:spChg>
        <pc:spChg chg="del mod">
          <ac:chgData name="Georgios Sarailidis" userId="72aee7e4-3c89-4c04-bb8a-71046d854d12" providerId="ADAL" clId="{0CA9FA0B-BF04-444C-B113-FC9A2B22B169}" dt="2022-05-18T14:05:35.259" v="2956" actId="478"/>
          <ac:spMkLst>
            <pc:docMk/>
            <pc:sldMk cId="2845292605" sldId="264"/>
            <ac:spMk id="21" creationId="{C695A6B2-8FB2-0805-6F7E-E160573D917B}"/>
          </ac:spMkLst>
        </pc:spChg>
        <pc:spChg chg="mod">
          <ac:chgData name="Georgios Sarailidis" userId="72aee7e4-3c89-4c04-bb8a-71046d854d12" providerId="ADAL" clId="{0CA9FA0B-BF04-444C-B113-FC9A2B22B169}" dt="2022-05-19T15:37:53.586" v="8594" actId="21"/>
          <ac:spMkLst>
            <pc:docMk/>
            <pc:sldMk cId="2845292605" sldId="264"/>
            <ac:spMk id="23" creationId="{A4E4C069-13EE-BAF0-E4A0-841F38CCFCD0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24" creationId="{D73E834E-A322-4B47-C2FD-DF9479BFE324}"/>
          </ac:spMkLst>
        </pc:spChg>
        <pc:spChg chg="mod">
          <ac:chgData name="Georgios Sarailidis" userId="72aee7e4-3c89-4c04-bb8a-71046d854d12" providerId="ADAL" clId="{0CA9FA0B-BF04-444C-B113-FC9A2B22B169}" dt="2022-05-18T17:07:05.066" v="8362" actId="20577"/>
          <ac:spMkLst>
            <pc:docMk/>
            <pc:sldMk cId="2845292605" sldId="264"/>
            <ac:spMk id="26" creationId="{F2C579E3-5111-8F71-D7B0-599822C83E71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28" creationId="{78EA59F1-1DAF-B42F-8AC5-0B8F1B0BAB1B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29" creationId="{E19E567B-B345-9309-651B-003D4B8F58E7}"/>
          </ac:spMkLst>
        </pc:spChg>
        <pc:spChg chg="mod">
          <ac:chgData name="Georgios Sarailidis" userId="72aee7e4-3c89-4c04-bb8a-71046d854d12" providerId="ADAL" clId="{0CA9FA0B-BF04-444C-B113-FC9A2B22B169}" dt="2022-05-19T15:45:30.313" v="8663" actId="21"/>
          <ac:spMkLst>
            <pc:docMk/>
            <pc:sldMk cId="2845292605" sldId="264"/>
            <ac:spMk id="31" creationId="{04358855-87A6-D9DF-3C11-027D56E0D210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33" creationId="{FD2DAAD6-B6E2-C81C-A4CA-940B4A65B54D}"/>
          </ac:spMkLst>
        </pc:spChg>
        <pc:spChg chg="mod">
          <ac:chgData name="Georgios Sarailidis" userId="72aee7e4-3c89-4c04-bb8a-71046d854d12" providerId="ADAL" clId="{0CA9FA0B-BF04-444C-B113-FC9A2B22B169}" dt="2022-05-19T15:45:17.830" v="8658" actId="21"/>
          <ac:spMkLst>
            <pc:docMk/>
            <pc:sldMk cId="2845292605" sldId="264"/>
            <ac:spMk id="34" creationId="{3431A0C2-3EE8-D438-F958-46218E4375EA}"/>
          </ac:spMkLst>
        </pc:spChg>
        <pc:spChg chg="mod">
          <ac:chgData name="Georgios Sarailidis" userId="72aee7e4-3c89-4c04-bb8a-71046d854d12" providerId="ADAL" clId="{0CA9FA0B-BF04-444C-B113-FC9A2B22B169}" dt="2022-05-19T15:46:35.909" v="8674" actId="21"/>
          <ac:spMkLst>
            <pc:docMk/>
            <pc:sldMk cId="2845292605" sldId="264"/>
            <ac:spMk id="36" creationId="{57F607A9-7720-81AD-7E17-68243ECB4B08}"/>
          </ac:spMkLst>
        </pc:spChg>
        <pc:spChg chg="mod">
          <ac:chgData name="Georgios Sarailidis" userId="72aee7e4-3c89-4c04-bb8a-71046d854d12" providerId="ADAL" clId="{0CA9FA0B-BF04-444C-B113-FC9A2B22B169}" dt="2022-05-19T15:46:22.986" v="8668" actId="21"/>
          <ac:spMkLst>
            <pc:docMk/>
            <pc:sldMk cId="2845292605" sldId="264"/>
            <ac:spMk id="38" creationId="{EEBAFADC-6458-0C19-6A6B-4534DCA6A49F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39" creationId="{DFE31394-88FF-0866-D167-7E62F3B544B1}"/>
          </ac:spMkLst>
        </pc:spChg>
        <pc:spChg chg="mod">
          <ac:chgData name="Georgios Sarailidis" userId="72aee7e4-3c89-4c04-bb8a-71046d854d12" providerId="ADAL" clId="{0CA9FA0B-BF04-444C-B113-FC9A2B22B169}" dt="2022-05-19T15:47:07.683" v="8682" actId="21"/>
          <ac:spMkLst>
            <pc:docMk/>
            <pc:sldMk cId="2845292605" sldId="264"/>
            <ac:spMk id="42" creationId="{0B207624-939E-939D-9F97-FDE9DCC8F921}"/>
          </ac:spMkLst>
        </pc:spChg>
        <pc:spChg chg="mod">
          <ac:chgData name="Georgios Sarailidis" userId="72aee7e4-3c89-4c04-bb8a-71046d854d12" providerId="ADAL" clId="{0CA9FA0B-BF04-444C-B113-FC9A2B22B169}" dt="2022-05-19T15:46:52.521" v="8677" actId="21"/>
          <ac:spMkLst>
            <pc:docMk/>
            <pc:sldMk cId="2845292605" sldId="264"/>
            <ac:spMk id="43" creationId="{79296A57-EB79-115A-159E-6BFF206E496A}"/>
          </ac:spMkLst>
        </pc:spChg>
        <pc:spChg chg="mod">
          <ac:chgData name="Georgios Sarailidis" userId="72aee7e4-3c89-4c04-bb8a-71046d854d12" providerId="ADAL" clId="{0CA9FA0B-BF04-444C-B113-FC9A2B22B169}" dt="2022-05-18T14:06:40.858" v="3043" actId="255"/>
          <ac:spMkLst>
            <pc:docMk/>
            <pc:sldMk cId="2845292605" sldId="264"/>
            <ac:spMk id="44" creationId="{E546ADC0-0436-631A-E6AA-FC4D8B315896}"/>
          </ac:spMkLst>
        </pc:spChg>
        <pc:spChg chg="mod topLvl">
          <ac:chgData name="Georgios Sarailidis" userId="72aee7e4-3c89-4c04-bb8a-71046d854d12" providerId="ADAL" clId="{0CA9FA0B-BF04-444C-B113-FC9A2B22B169}" dt="2022-05-19T16:05:30.725" v="8851" actId="165"/>
          <ac:spMkLst>
            <pc:docMk/>
            <pc:sldMk cId="2845292605" sldId="264"/>
            <ac:spMk id="47" creationId="{02E8DDC3-E810-EB49-5CFE-81D53895410A}"/>
          </ac:spMkLst>
        </pc:spChg>
        <pc:spChg chg="mod topLvl">
          <ac:chgData name="Georgios Sarailidis" userId="72aee7e4-3c89-4c04-bb8a-71046d854d12" providerId="ADAL" clId="{0CA9FA0B-BF04-444C-B113-FC9A2B22B169}" dt="2022-05-19T16:05:30.725" v="8851" actId="165"/>
          <ac:spMkLst>
            <pc:docMk/>
            <pc:sldMk cId="2845292605" sldId="264"/>
            <ac:spMk id="48" creationId="{FBC61C4D-B5DB-7A25-0806-E0DF012140E5}"/>
          </ac:spMkLst>
        </pc:spChg>
        <pc:spChg chg="mod">
          <ac:chgData name="Georgios Sarailidis" userId="72aee7e4-3c89-4c04-bb8a-71046d854d12" providerId="ADAL" clId="{0CA9FA0B-BF04-444C-B113-FC9A2B22B169}" dt="2022-05-19T16:07:26.398" v="8923" actId="1035"/>
          <ac:spMkLst>
            <pc:docMk/>
            <pc:sldMk cId="2845292605" sldId="264"/>
            <ac:spMk id="57" creationId="{15E253AA-F3A7-B383-AFF1-0F8CD6F1D1C5}"/>
          </ac:spMkLst>
        </pc:spChg>
        <pc:spChg chg="mod">
          <ac:chgData name="Georgios Sarailidis" userId="72aee7e4-3c89-4c04-bb8a-71046d854d12" providerId="ADAL" clId="{0CA9FA0B-BF04-444C-B113-FC9A2B22B169}" dt="2022-05-19T16:09:06.189" v="8943" actId="1037"/>
          <ac:spMkLst>
            <pc:docMk/>
            <pc:sldMk cId="2845292605" sldId="264"/>
            <ac:spMk id="58" creationId="{72FCD995-523A-65B8-0761-ABCF980BBEC1}"/>
          </ac:spMkLst>
        </pc:spChg>
        <pc:spChg chg="mod ord">
          <ac:chgData name="Georgios Sarailidis" userId="72aee7e4-3c89-4c04-bb8a-71046d854d12" providerId="ADAL" clId="{0CA9FA0B-BF04-444C-B113-FC9A2B22B169}" dt="2022-05-19T16:08:46.026" v="8936" actId="1038"/>
          <ac:spMkLst>
            <pc:docMk/>
            <pc:sldMk cId="2845292605" sldId="264"/>
            <ac:spMk id="59" creationId="{47C29865-9BA2-AA8E-F3B4-D568ACEDD089}"/>
          </ac:spMkLst>
        </pc:spChg>
        <pc:spChg chg="mod">
          <ac:chgData name="Georgios Sarailidis" userId="72aee7e4-3c89-4c04-bb8a-71046d854d12" providerId="ADAL" clId="{0CA9FA0B-BF04-444C-B113-FC9A2B22B169}" dt="2022-05-19T16:06:08.175" v="8854" actId="165"/>
          <ac:spMkLst>
            <pc:docMk/>
            <pc:sldMk cId="2845292605" sldId="264"/>
            <ac:spMk id="60" creationId="{0D0A4C2C-A8F8-C86A-570B-CCB5FFCBECF1}"/>
          </ac:spMkLst>
        </pc:spChg>
        <pc:spChg chg="mod ord">
          <ac:chgData name="Georgios Sarailidis" userId="72aee7e4-3c89-4c04-bb8a-71046d854d12" providerId="ADAL" clId="{0CA9FA0B-BF04-444C-B113-FC9A2B22B169}" dt="2022-05-19T16:08:41.447" v="8935" actId="1038"/>
          <ac:spMkLst>
            <pc:docMk/>
            <pc:sldMk cId="2845292605" sldId="264"/>
            <ac:spMk id="61" creationId="{848D4887-2428-88F8-8FA4-BFC08CD2AE7A}"/>
          </ac:spMkLst>
        </pc:spChg>
        <pc:spChg chg="mod">
          <ac:chgData name="Georgios Sarailidis" userId="72aee7e4-3c89-4c04-bb8a-71046d854d12" providerId="ADAL" clId="{0CA9FA0B-BF04-444C-B113-FC9A2B22B169}" dt="2022-05-19T16:06:40.319" v="8897" actId="1038"/>
          <ac:spMkLst>
            <pc:docMk/>
            <pc:sldMk cId="2845292605" sldId="264"/>
            <ac:spMk id="62" creationId="{62823E97-04F1-2CE0-83E2-A519D26012CF}"/>
          </ac:spMkLst>
        </pc:spChg>
        <pc:spChg chg="mod">
          <ac:chgData name="Georgios Sarailidis" userId="72aee7e4-3c89-4c04-bb8a-71046d854d12" providerId="ADAL" clId="{0CA9FA0B-BF04-444C-B113-FC9A2B22B169}" dt="2022-05-19T16:08:54.336" v="8940" actId="1036"/>
          <ac:spMkLst>
            <pc:docMk/>
            <pc:sldMk cId="2845292605" sldId="264"/>
            <ac:spMk id="63" creationId="{F9BC2A11-ACDB-9315-B4A7-9A5125F18CD7}"/>
          </ac:spMkLst>
        </pc:spChg>
        <pc:spChg chg="mod">
          <ac:chgData name="Georgios Sarailidis" userId="72aee7e4-3c89-4c04-bb8a-71046d854d12" providerId="ADAL" clId="{0CA9FA0B-BF04-444C-B113-FC9A2B22B169}" dt="2022-05-19T16:06:08.175" v="8854" actId="165"/>
          <ac:spMkLst>
            <pc:docMk/>
            <pc:sldMk cId="2845292605" sldId="264"/>
            <ac:spMk id="64" creationId="{B402F21E-3D51-9955-A381-F00A40E59D13}"/>
          </ac:spMkLst>
        </pc:spChg>
        <pc:spChg chg="mod">
          <ac:chgData name="Georgios Sarailidis" userId="72aee7e4-3c89-4c04-bb8a-71046d854d12" providerId="ADAL" clId="{0CA9FA0B-BF04-444C-B113-FC9A2B22B169}" dt="2022-05-19T16:09:38.559" v="8955" actId="1036"/>
          <ac:spMkLst>
            <pc:docMk/>
            <pc:sldMk cId="2845292605" sldId="264"/>
            <ac:spMk id="65" creationId="{978E0E08-5082-5E28-9B49-7084D2D1EEDB}"/>
          </ac:spMkLst>
        </pc:spChg>
        <pc:spChg chg="mod">
          <ac:chgData name="Georgios Sarailidis" userId="72aee7e4-3c89-4c04-bb8a-71046d854d12" providerId="ADAL" clId="{0CA9FA0B-BF04-444C-B113-FC9A2B22B169}" dt="2022-05-19T16:10:25.179" v="8960" actId="1037"/>
          <ac:spMkLst>
            <pc:docMk/>
            <pc:sldMk cId="2845292605" sldId="264"/>
            <ac:spMk id="66" creationId="{2CC17940-11B4-4990-CD76-7DACE39ECECD}"/>
          </ac:spMkLst>
        </pc:spChg>
        <pc:spChg chg="mod">
          <ac:chgData name="Georgios Sarailidis" userId="72aee7e4-3c89-4c04-bb8a-71046d854d12" providerId="ADAL" clId="{0CA9FA0B-BF04-444C-B113-FC9A2B22B169}" dt="2022-05-19T16:06:08.175" v="8854" actId="165"/>
          <ac:spMkLst>
            <pc:docMk/>
            <pc:sldMk cId="2845292605" sldId="264"/>
            <ac:spMk id="67" creationId="{1E1CD5EE-B436-D21F-C715-3FC9A061C6E4}"/>
          </ac:spMkLst>
        </pc:spChg>
        <pc:spChg chg="mod">
          <ac:chgData name="Georgios Sarailidis" userId="72aee7e4-3c89-4c04-bb8a-71046d854d12" providerId="ADAL" clId="{0CA9FA0B-BF04-444C-B113-FC9A2B22B169}" dt="2022-05-19T16:06:08.175" v="8854" actId="165"/>
          <ac:spMkLst>
            <pc:docMk/>
            <pc:sldMk cId="2845292605" sldId="264"/>
            <ac:spMk id="68" creationId="{9E1E9D27-839C-7FBB-4836-A484D12B0797}"/>
          </ac:spMkLst>
        </pc:spChg>
        <pc:spChg chg="mod">
          <ac:chgData name="Georgios Sarailidis" userId="72aee7e4-3c89-4c04-bb8a-71046d854d12" providerId="ADAL" clId="{0CA9FA0B-BF04-444C-B113-FC9A2B22B169}" dt="2022-05-19T16:06:08.175" v="8854" actId="165"/>
          <ac:spMkLst>
            <pc:docMk/>
            <pc:sldMk cId="2845292605" sldId="264"/>
            <ac:spMk id="69" creationId="{52ABD159-0370-17C5-BFB8-B9C342AE73B5}"/>
          </ac:spMkLst>
        </pc:spChg>
        <pc:spChg chg="mod">
          <ac:chgData name="Georgios Sarailidis" userId="72aee7e4-3c89-4c04-bb8a-71046d854d12" providerId="ADAL" clId="{0CA9FA0B-BF04-444C-B113-FC9A2B22B169}" dt="2022-05-19T16:06:08.175" v="8854" actId="165"/>
          <ac:spMkLst>
            <pc:docMk/>
            <pc:sldMk cId="2845292605" sldId="264"/>
            <ac:spMk id="70" creationId="{B925B66F-4513-FE83-EE9A-CE8A4D866030}"/>
          </ac:spMkLst>
        </pc:spChg>
        <pc:spChg chg="mod topLvl">
          <ac:chgData name="Georgios Sarailidis" userId="72aee7e4-3c89-4c04-bb8a-71046d854d12" providerId="ADAL" clId="{0CA9FA0B-BF04-444C-B113-FC9A2B22B169}" dt="2022-05-19T16:11:13.258" v="8986" actId="255"/>
          <ac:spMkLst>
            <pc:docMk/>
            <pc:sldMk cId="2845292605" sldId="264"/>
            <ac:spMk id="72" creationId="{32F3A057-BFF6-C32B-F98A-B9C8CCB7C023}"/>
          </ac:spMkLst>
        </pc:spChg>
        <pc:spChg chg="del mod">
          <ac:chgData name="Georgios Sarailidis" userId="72aee7e4-3c89-4c04-bb8a-71046d854d12" providerId="ADAL" clId="{0CA9FA0B-BF04-444C-B113-FC9A2B22B169}" dt="2022-05-18T17:02:59.682" v="7862" actId="478"/>
          <ac:spMkLst>
            <pc:docMk/>
            <pc:sldMk cId="2845292605" sldId="264"/>
            <ac:spMk id="74" creationId="{C8D9D42F-848F-D34F-E15C-5AF967068770}"/>
          </ac:spMkLst>
        </pc:spChg>
        <pc:spChg chg="del mod topLvl">
          <ac:chgData name="Georgios Sarailidis" userId="72aee7e4-3c89-4c04-bb8a-71046d854d12" providerId="ADAL" clId="{0CA9FA0B-BF04-444C-B113-FC9A2B22B169}" dt="2022-05-18T17:03:02.252" v="7863" actId="478"/>
          <ac:spMkLst>
            <pc:docMk/>
            <pc:sldMk cId="2845292605" sldId="264"/>
            <ac:spMk id="75" creationId="{3E43F479-A88F-50AB-B2CB-E98910CFA98C}"/>
          </ac:spMkLst>
        </pc:spChg>
        <pc:spChg chg="add del mod">
          <ac:chgData name="Georgios Sarailidis" userId="72aee7e4-3c89-4c04-bb8a-71046d854d12" providerId="ADAL" clId="{0CA9FA0B-BF04-444C-B113-FC9A2B22B169}" dt="2022-05-18T17:08:18.691" v="8367"/>
          <ac:spMkLst>
            <pc:docMk/>
            <pc:sldMk cId="2845292605" sldId="264"/>
            <ac:spMk id="76" creationId="{369F2CA5-CB99-ECD3-C2DA-BB642FF2B19C}"/>
          </ac:spMkLst>
        </pc:spChg>
        <pc:spChg chg="add mod">
          <ac:chgData name="Georgios Sarailidis" userId="72aee7e4-3c89-4c04-bb8a-71046d854d12" providerId="ADAL" clId="{0CA9FA0B-BF04-444C-B113-FC9A2B22B169}" dt="2022-05-19T16:16:08.703" v="9063" actId="164"/>
          <ac:spMkLst>
            <pc:docMk/>
            <pc:sldMk cId="2845292605" sldId="264"/>
            <ac:spMk id="82" creationId="{A2B1D294-5613-A3F7-6C9C-3DF6F7564542}"/>
          </ac:spMkLst>
        </pc:spChg>
        <pc:spChg chg="add mod">
          <ac:chgData name="Georgios Sarailidis" userId="72aee7e4-3c89-4c04-bb8a-71046d854d12" providerId="ADAL" clId="{0CA9FA0B-BF04-444C-B113-FC9A2B22B169}" dt="2022-05-19T16:16:08.703" v="9063" actId="164"/>
          <ac:spMkLst>
            <pc:docMk/>
            <pc:sldMk cId="2845292605" sldId="264"/>
            <ac:spMk id="84" creationId="{6FCEAC42-FBA4-AA9F-64D5-94D62AC3D767}"/>
          </ac:spMkLst>
        </pc:spChg>
        <pc:spChg chg="add del mod topLvl">
          <ac:chgData name="Georgios Sarailidis" userId="72aee7e4-3c89-4c04-bb8a-71046d854d12" providerId="ADAL" clId="{0CA9FA0B-BF04-444C-B113-FC9A2B22B169}" dt="2022-05-19T16:15:58.524" v="9060" actId="21"/>
          <ac:spMkLst>
            <pc:docMk/>
            <pc:sldMk cId="2845292605" sldId="264"/>
            <ac:spMk id="91" creationId="{110C4C08-11FC-9DC2-A962-E890B4F5ACAB}"/>
          </ac:spMkLst>
        </pc:spChg>
        <pc:spChg chg="add mod">
          <ac:chgData name="Georgios Sarailidis" userId="72aee7e4-3c89-4c04-bb8a-71046d854d12" providerId="ADAL" clId="{0CA9FA0B-BF04-444C-B113-FC9A2B22B169}" dt="2022-05-19T16:11:13.258" v="8986" actId="255"/>
          <ac:spMkLst>
            <pc:docMk/>
            <pc:sldMk cId="2845292605" sldId="264"/>
            <ac:spMk id="92" creationId="{B8FB969B-026B-56D0-DEA1-47B7BB683D57}"/>
          </ac:spMkLst>
        </pc:spChg>
        <pc:grpChg chg="add del mod">
          <ac:chgData name="Georgios Sarailidis" userId="72aee7e4-3c89-4c04-bb8a-71046d854d12" providerId="ADAL" clId="{0CA9FA0B-BF04-444C-B113-FC9A2B22B169}" dt="2022-05-19T15:42:19.703" v="8628" actId="478"/>
          <ac:grpSpMkLst>
            <pc:docMk/>
            <pc:sldMk cId="2845292605" sldId="264"/>
            <ac:grpSpMk id="5" creationId="{5F27E44C-6AE6-913B-0B14-E1D6E3E64096}"/>
          </ac:grpSpMkLst>
        </pc:grpChg>
        <pc:grpChg chg="mod">
          <ac:chgData name="Georgios Sarailidis" userId="72aee7e4-3c89-4c04-bb8a-71046d854d12" providerId="ADAL" clId="{0CA9FA0B-BF04-444C-B113-FC9A2B22B169}" dt="2022-05-18T14:05:20.989" v="2953"/>
          <ac:grpSpMkLst>
            <pc:docMk/>
            <pc:sldMk cId="2845292605" sldId="264"/>
            <ac:grpSpMk id="7" creationId="{2C47D2E3-2F9A-6128-61B3-73F780E42C6D}"/>
          </ac:grpSpMkLst>
        </pc:grpChg>
        <pc:grpChg chg="add mod">
          <ac:chgData name="Georgios Sarailidis" userId="72aee7e4-3c89-4c04-bb8a-71046d854d12" providerId="ADAL" clId="{0CA9FA0B-BF04-444C-B113-FC9A2B22B169}" dt="2022-05-19T16:11:17.351" v="8987" actId="164"/>
          <ac:grpSpMkLst>
            <pc:docMk/>
            <pc:sldMk cId="2845292605" sldId="264"/>
            <ac:grpSpMk id="10" creationId="{98D167E8-1549-472F-C32E-77A9E6411496}"/>
          </ac:grpSpMkLst>
        </pc:grpChg>
        <pc:grpChg chg="add del mod">
          <ac:chgData name="Georgios Sarailidis" userId="72aee7e4-3c89-4c04-bb8a-71046d854d12" providerId="ADAL" clId="{0CA9FA0B-BF04-444C-B113-FC9A2B22B169}" dt="2022-05-18T14:05:33.279" v="2955" actId="478"/>
          <ac:grpSpMkLst>
            <pc:docMk/>
            <pc:sldMk cId="2845292605" sldId="264"/>
            <ac:grpSpMk id="10" creationId="{9F6B837C-8396-2214-E620-FD12EA838CAB}"/>
          </ac:grpSpMkLst>
        </pc:grpChg>
        <pc:grpChg chg="add mod">
          <ac:chgData name="Georgios Sarailidis" userId="72aee7e4-3c89-4c04-bb8a-71046d854d12" providerId="ADAL" clId="{0CA9FA0B-BF04-444C-B113-FC9A2B22B169}" dt="2022-05-19T16:14:35.234" v="9012" actId="14100"/>
          <ac:grpSpMkLst>
            <pc:docMk/>
            <pc:sldMk cId="2845292605" sldId="264"/>
            <ac:grpSpMk id="11" creationId="{EDD135D4-7D29-D96D-F447-DB077E76ED3F}"/>
          </ac:grpSpMkLst>
        </pc:grpChg>
        <pc:grpChg chg="del mod topLvl">
          <ac:chgData name="Georgios Sarailidis" userId="72aee7e4-3c89-4c04-bb8a-71046d854d12" providerId="ADAL" clId="{0CA9FA0B-BF04-444C-B113-FC9A2B22B169}" dt="2022-05-19T15:41:19.158" v="8603" actId="478"/>
          <ac:grpSpMkLst>
            <pc:docMk/>
            <pc:sldMk cId="2845292605" sldId="264"/>
            <ac:grpSpMk id="12" creationId="{FE7E0977-1D0A-732D-E790-A6DBC9E219DD}"/>
          </ac:grpSpMkLst>
        </pc:grpChg>
        <pc:grpChg chg="mod">
          <ac:chgData name="Georgios Sarailidis" userId="72aee7e4-3c89-4c04-bb8a-71046d854d12" providerId="ADAL" clId="{0CA9FA0B-BF04-444C-B113-FC9A2B22B169}" dt="2022-05-18T14:05:20.989" v="2953"/>
          <ac:grpSpMkLst>
            <pc:docMk/>
            <pc:sldMk cId="2845292605" sldId="264"/>
            <ac:grpSpMk id="16" creationId="{82A0850B-57CC-3762-611D-EFB9722798EF}"/>
          </ac:grpSpMkLst>
        </pc:grpChg>
        <pc:grpChg chg="add del mod">
          <ac:chgData name="Georgios Sarailidis" userId="72aee7e4-3c89-4c04-bb8a-71046d854d12" providerId="ADAL" clId="{0CA9FA0B-BF04-444C-B113-FC9A2B22B169}" dt="2022-05-19T15:41:22.047" v="8604" actId="478"/>
          <ac:grpSpMkLst>
            <pc:docMk/>
            <pc:sldMk cId="2845292605" sldId="264"/>
            <ac:grpSpMk id="19" creationId="{39908F49-7E99-B1A2-1E62-2E57DE5666AC}"/>
          </ac:grpSpMkLst>
        </pc:grpChg>
        <pc:grpChg chg="add mod topLvl">
          <ac:chgData name="Georgios Sarailidis" userId="72aee7e4-3c89-4c04-bb8a-71046d854d12" providerId="ADAL" clId="{0CA9FA0B-BF04-444C-B113-FC9A2B22B169}" dt="2022-05-19T16:16:08.703" v="9063" actId="164"/>
          <ac:grpSpMkLst>
            <pc:docMk/>
            <pc:sldMk cId="2845292605" sldId="264"/>
            <ac:grpSpMk id="21" creationId="{879BC891-8766-124C-92C7-5485765FF277}"/>
          </ac:grpSpMkLst>
        </pc:grpChg>
        <pc:grpChg chg="mod">
          <ac:chgData name="Georgios Sarailidis" userId="72aee7e4-3c89-4c04-bb8a-71046d854d12" providerId="ADAL" clId="{0CA9FA0B-BF04-444C-B113-FC9A2B22B169}" dt="2022-05-18T14:05:20.989" v="2953"/>
          <ac:grpSpMkLst>
            <pc:docMk/>
            <pc:sldMk cId="2845292605" sldId="264"/>
            <ac:grpSpMk id="22" creationId="{BA9C2F42-2A97-B15A-B92E-2243F6A1708D}"/>
          </ac:grpSpMkLst>
        </pc:grpChg>
        <pc:grpChg chg="add del mod">
          <ac:chgData name="Georgios Sarailidis" userId="72aee7e4-3c89-4c04-bb8a-71046d854d12" providerId="ADAL" clId="{0CA9FA0B-BF04-444C-B113-FC9A2B22B169}" dt="2022-05-19T15:45:11.851" v="8657" actId="478"/>
          <ac:grpSpMkLst>
            <pc:docMk/>
            <pc:sldMk cId="2845292605" sldId="264"/>
            <ac:grpSpMk id="25" creationId="{BCACF5C5-AA47-1E40-6137-8350452FBA66}"/>
          </ac:grpSpMkLst>
        </pc:grpChg>
        <pc:grpChg chg="mod">
          <ac:chgData name="Georgios Sarailidis" userId="72aee7e4-3c89-4c04-bb8a-71046d854d12" providerId="ADAL" clId="{0CA9FA0B-BF04-444C-B113-FC9A2B22B169}" dt="2022-05-18T14:05:20.989" v="2953"/>
          <ac:grpSpMkLst>
            <pc:docMk/>
            <pc:sldMk cId="2845292605" sldId="264"/>
            <ac:grpSpMk id="27" creationId="{62C5BC0B-4B34-72D7-31AF-CA5E91A64E3F}"/>
          </ac:grpSpMkLst>
        </pc:grpChg>
        <pc:grpChg chg="add del mod">
          <ac:chgData name="Georgios Sarailidis" userId="72aee7e4-3c89-4c04-bb8a-71046d854d12" providerId="ADAL" clId="{0CA9FA0B-BF04-444C-B113-FC9A2B22B169}" dt="2022-05-19T15:46:08.915" v="8665" actId="478"/>
          <ac:grpSpMkLst>
            <pc:docMk/>
            <pc:sldMk cId="2845292605" sldId="264"/>
            <ac:grpSpMk id="30" creationId="{E9954B72-A3C8-B220-B62C-A416A0584509}"/>
          </ac:grpSpMkLst>
        </pc:grpChg>
        <pc:grpChg chg="mod">
          <ac:chgData name="Georgios Sarailidis" userId="72aee7e4-3c89-4c04-bb8a-71046d854d12" providerId="ADAL" clId="{0CA9FA0B-BF04-444C-B113-FC9A2B22B169}" dt="2022-05-18T14:05:20.989" v="2953"/>
          <ac:grpSpMkLst>
            <pc:docMk/>
            <pc:sldMk cId="2845292605" sldId="264"/>
            <ac:grpSpMk id="32" creationId="{38A401A2-8900-2C2A-5483-ED54FFDAE3CC}"/>
          </ac:grpSpMkLst>
        </pc:grpChg>
        <pc:grpChg chg="add del mod">
          <ac:chgData name="Georgios Sarailidis" userId="72aee7e4-3c89-4c04-bb8a-71046d854d12" providerId="ADAL" clId="{0CA9FA0B-BF04-444C-B113-FC9A2B22B169}" dt="2022-05-19T15:47:15.762" v="8685" actId="478"/>
          <ac:grpSpMkLst>
            <pc:docMk/>
            <pc:sldMk cId="2845292605" sldId="264"/>
            <ac:grpSpMk id="35" creationId="{B4901779-0FBF-9D50-C4A5-0F158315469B}"/>
          </ac:grpSpMkLst>
        </pc:grpChg>
        <pc:grpChg chg="mod">
          <ac:chgData name="Georgios Sarailidis" userId="72aee7e4-3c89-4c04-bb8a-71046d854d12" providerId="ADAL" clId="{0CA9FA0B-BF04-444C-B113-FC9A2B22B169}" dt="2022-05-18T14:05:20.989" v="2953"/>
          <ac:grpSpMkLst>
            <pc:docMk/>
            <pc:sldMk cId="2845292605" sldId="264"/>
            <ac:grpSpMk id="37" creationId="{C7F2BACF-A864-DFD1-D193-1906337A5348}"/>
          </ac:grpSpMkLst>
        </pc:grpChg>
        <pc:grpChg chg="add del mod">
          <ac:chgData name="Georgios Sarailidis" userId="72aee7e4-3c89-4c04-bb8a-71046d854d12" providerId="ADAL" clId="{0CA9FA0B-BF04-444C-B113-FC9A2B22B169}" dt="2022-05-19T15:47:17.768" v="8686" actId="478"/>
          <ac:grpSpMkLst>
            <pc:docMk/>
            <pc:sldMk cId="2845292605" sldId="264"/>
            <ac:grpSpMk id="40" creationId="{C160EE25-99E7-42E1-D50D-1E8525431884}"/>
          </ac:grpSpMkLst>
        </pc:grpChg>
        <pc:grpChg chg="mod">
          <ac:chgData name="Georgios Sarailidis" userId="72aee7e4-3c89-4c04-bb8a-71046d854d12" providerId="ADAL" clId="{0CA9FA0B-BF04-444C-B113-FC9A2B22B169}" dt="2022-05-18T14:05:20.989" v="2953"/>
          <ac:grpSpMkLst>
            <pc:docMk/>
            <pc:sldMk cId="2845292605" sldId="264"/>
            <ac:grpSpMk id="41" creationId="{2C670ECD-3857-FDD4-DCB2-61E51200771B}"/>
          </ac:grpSpMkLst>
        </pc:grpChg>
        <pc:grpChg chg="add del mod">
          <ac:chgData name="Georgios Sarailidis" userId="72aee7e4-3c89-4c04-bb8a-71046d854d12" providerId="ADAL" clId="{0CA9FA0B-BF04-444C-B113-FC9A2B22B169}" dt="2022-05-19T16:05:30.725" v="8851" actId="165"/>
          <ac:grpSpMkLst>
            <pc:docMk/>
            <pc:sldMk cId="2845292605" sldId="264"/>
            <ac:grpSpMk id="45" creationId="{4FDF4EB3-C0A4-8235-0D4F-0415BA184AE8}"/>
          </ac:grpSpMkLst>
        </pc:grpChg>
        <pc:grpChg chg="del mod topLvl">
          <ac:chgData name="Georgios Sarailidis" userId="72aee7e4-3c89-4c04-bb8a-71046d854d12" providerId="ADAL" clId="{0CA9FA0B-BF04-444C-B113-FC9A2B22B169}" dt="2022-05-19T16:06:08.175" v="8854" actId="165"/>
          <ac:grpSpMkLst>
            <pc:docMk/>
            <pc:sldMk cId="2845292605" sldId="264"/>
            <ac:grpSpMk id="49" creationId="{853D7EA6-6042-2F80-6AED-7745B3F3D5AE}"/>
          </ac:grpSpMkLst>
        </pc:grpChg>
        <pc:grpChg chg="mod topLvl">
          <ac:chgData name="Georgios Sarailidis" userId="72aee7e4-3c89-4c04-bb8a-71046d854d12" providerId="ADAL" clId="{0CA9FA0B-BF04-444C-B113-FC9A2B22B169}" dt="2022-05-19T16:10:41.044" v="8962" actId="164"/>
          <ac:grpSpMkLst>
            <pc:docMk/>
            <pc:sldMk cId="2845292605" sldId="264"/>
            <ac:grpSpMk id="50" creationId="{EF70DD0C-DC7D-FE50-5346-69BEB33C7796}"/>
          </ac:grpSpMkLst>
        </pc:grpChg>
        <pc:grpChg chg="mod topLvl">
          <ac:chgData name="Georgios Sarailidis" userId="72aee7e4-3c89-4c04-bb8a-71046d854d12" providerId="ADAL" clId="{0CA9FA0B-BF04-444C-B113-FC9A2B22B169}" dt="2022-05-19T16:10:41.044" v="8962" actId="164"/>
          <ac:grpSpMkLst>
            <pc:docMk/>
            <pc:sldMk cId="2845292605" sldId="264"/>
            <ac:grpSpMk id="51" creationId="{B6D80356-927D-514F-AC92-F1065314389B}"/>
          </ac:grpSpMkLst>
        </pc:grpChg>
        <pc:grpChg chg="mod topLvl">
          <ac:chgData name="Georgios Sarailidis" userId="72aee7e4-3c89-4c04-bb8a-71046d854d12" providerId="ADAL" clId="{0CA9FA0B-BF04-444C-B113-FC9A2B22B169}" dt="2022-05-19T16:10:41.044" v="8962" actId="164"/>
          <ac:grpSpMkLst>
            <pc:docMk/>
            <pc:sldMk cId="2845292605" sldId="264"/>
            <ac:grpSpMk id="52" creationId="{E5217EC9-5C10-A73C-DC8E-DBA6D7DC6AD8}"/>
          </ac:grpSpMkLst>
        </pc:grpChg>
        <pc:grpChg chg="mod topLvl">
          <ac:chgData name="Georgios Sarailidis" userId="72aee7e4-3c89-4c04-bb8a-71046d854d12" providerId="ADAL" clId="{0CA9FA0B-BF04-444C-B113-FC9A2B22B169}" dt="2022-05-19T16:10:41.044" v="8962" actId="164"/>
          <ac:grpSpMkLst>
            <pc:docMk/>
            <pc:sldMk cId="2845292605" sldId="264"/>
            <ac:grpSpMk id="53" creationId="{6A8A00A1-1C60-7647-ACA8-EDDC1F31CF04}"/>
          </ac:grpSpMkLst>
        </pc:grpChg>
        <pc:grpChg chg="mod topLvl">
          <ac:chgData name="Georgios Sarailidis" userId="72aee7e4-3c89-4c04-bb8a-71046d854d12" providerId="ADAL" clId="{0CA9FA0B-BF04-444C-B113-FC9A2B22B169}" dt="2022-05-19T16:10:41.044" v="8962" actId="164"/>
          <ac:grpSpMkLst>
            <pc:docMk/>
            <pc:sldMk cId="2845292605" sldId="264"/>
            <ac:grpSpMk id="54" creationId="{2219FDC8-BAE7-BDBB-3BEC-F222BE44D0E4}"/>
          </ac:grpSpMkLst>
        </pc:grpChg>
        <pc:grpChg chg="mod topLvl">
          <ac:chgData name="Georgios Sarailidis" userId="72aee7e4-3c89-4c04-bb8a-71046d854d12" providerId="ADAL" clId="{0CA9FA0B-BF04-444C-B113-FC9A2B22B169}" dt="2022-05-19T16:10:41.044" v="8962" actId="164"/>
          <ac:grpSpMkLst>
            <pc:docMk/>
            <pc:sldMk cId="2845292605" sldId="264"/>
            <ac:grpSpMk id="55" creationId="{2E7FB587-467B-D2B3-E76B-EB0C46A6228C}"/>
          </ac:grpSpMkLst>
        </pc:grpChg>
        <pc:grpChg chg="mod topLvl">
          <ac:chgData name="Georgios Sarailidis" userId="72aee7e4-3c89-4c04-bb8a-71046d854d12" providerId="ADAL" clId="{0CA9FA0B-BF04-444C-B113-FC9A2B22B169}" dt="2022-05-19T16:10:41.044" v="8962" actId="164"/>
          <ac:grpSpMkLst>
            <pc:docMk/>
            <pc:sldMk cId="2845292605" sldId="264"/>
            <ac:grpSpMk id="56" creationId="{13B8C94C-270A-3650-87CF-76D5D905D0F5}"/>
          </ac:grpSpMkLst>
        </pc:grpChg>
        <pc:grpChg chg="add del mod">
          <ac:chgData name="Georgios Sarailidis" userId="72aee7e4-3c89-4c04-bb8a-71046d854d12" providerId="ADAL" clId="{0CA9FA0B-BF04-444C-B113-FC9A2B22B169}" dt="2022-05-18T17:03:02.252" v="7863" actId="478"/>
          <ac:grpSpMkLst>
            <pc:docMk/>
            <pc:sldMk cId="2845292605" sldId="264"/>
            <ac:grpSpMk id="71" creationId="{734FD6D9-8384-17C7-D66F-280E463AA5D6}"/>
          </ac:grpSpMkLst>
        </pc:grpChg>
        <pc:grpChg chg="add del mod">
          <ac:chgData name="Georgios Sarailidis" userId="72aee7e4-3c89-4c04-bb8a-71046d854d12" providerId="ADAL" clId="{0CA9FA0B-BF04-444C-B113-FC9A2B22B169}" dt="2022-05-19T16:15:58.524" v="9060" actId="21"/>
          <ac:grpSpMkLst>
            <pc:docMk/>
            <pc:sldMk cId="2845292605" sldId="264"/>
            <ac:grpSpMk id="71" creationId="{C140613A-9049-299E-6456-97EE788E6564}"/>
          </ac:grpSpMkLst>
        </pc:grpChg>
        <pc:grpChg chg="del mod">
          <ac:chgData name="Georgios Sarailidis" userId="72aee7e4-3c89-4c04-bb8a-71046d854d12" providerId="ADAL" clId="{0CA9FA0B-BF04-444C-B113-FC9A2B22B169}" dt="2022-05-18T17:02:59.682" v="7862" actId="478"/>
          <ac:grpSpMkLst>
            <pc:docMk/>
            <pc:sldMk cId="2845292605" sldId="264"/>
            <ac:grpSpMk id="73" creationId="{9727A74D-B3B6-300E-1B27-1C3D753232D2}"/>
          </ac:grpSpMkLst>
        </pc:grpChg>
        <pc:grpChg chg="add mod">
          <ac:chgData name="Georgios Sarailidis" userId="72aee7e4-3c89-4c04-bb8a-71046d854d12" providerId="ADAL" clId="{0CA9FA0B-BF04-444C-B113-FC9A2B22B169}" dt="2022-05-19T16:16:08.703" v="9063" actId="164"/>
          <ac:grpSpMkLst>
            <pc:docMk/>
            <pc:sldMk cId="2845292605" sldId="264"/>
            <ac:grpSpMk id="73" creationId="{BB2CE656-61ED-B271-12D9-1D0EA55ACA24}"/>
          </ac:grpSpMkLst>
        </pc:grpChg>
        <pc:grpChg chg="add del mod">
          <ac:chgData name="Georgios Sarailidis" userId="72aee7e4-3c89-4c04-bb8a-71046d854d12" providerId="ADAL" clId="{0CA9FA0B-BF04-444C-B113-FC9A2B22B169}" dt="2022-05-19T15:47:30.522" v="8687" actId="165"/>
          <ac:grpSpMkLst>
            <pc:docMk/>
            <pc:sldMk cId="2845292605" sldId="264"/>
            <ac:grpSpMk id="90" creationId="{7E662E42-E42E-85A2-E22E-9561412DB60C}"/>
          </ac:grpSpMkLst>
        </pc:grpChg>
        <pc:picChg chg="mod topLvl">
          <ac:chgData name="Georgios Sarailidis" userId="72aee7e4-3c89-4c04-bb8a-71046d854d12" providerId="ADAL" clId="{0CA9FA0B-BF04-444C-B113-FC9A2B22B169}" dt="2022-05-19T16:11:17.351" v="8987" actId="164"/>
          <ac:picMkLst>
            <pc:docMk/>
            <pc:sldMk cId="2845292605" sldId="264"/>
            <ac:picMk id="46" creationId="{2B5A42A1-CAB1-D696-2530-FC61323B10E8}"/>
          </ac:picMkLst>
        </pc:picChg>
        <pc:cxnChg chg="add del">
          <ac:chgData name="Georgios Sarailidis" userId="72aee7e4-3c89-4c04-bb8a-71046d854d12" providerId="ADAL" clId="{0CA9FA0B-BF04-444C-B113-FC9A2B22B169}" dt="2022-05-19T16:10:34.742" v="8961" actId="478"/>
          <ac:cxnSpMkLst>
            <pc:docMk/>
            <pc:sldMk cId="2845292605" sldId="264"/>
            <ac:cxnSpMk id="3" creationId="{AB2ADB59-EC46-764A-7BC0-78A93221DABD}"/>
          </ac:cxnSpMkLst>
        </pc:cxnChg>
        <pc:cxnChg chg="add del mod topLvl">
          <ac:chgData name="Georgios Sarailidis" userId="72aee7e4-3c89-4c04-bb8a-71046d854d12" providerId="ADAL" clId="{0CA9FA0B-BF04-444C-B113-FC9A2B22B169}" dt="2022-05-19T15:59:38.269" v="8807" actId="478"/>
          <ac:cxnSpMkLst>
            <pc:docMk/>
            <pc:sldMk cId="2845292605" sldId="264"/>
            <ac:cxnSpMk id="78" creationId="{408ED4F9-7C54-644B-D056-F7CE2380B0CB}"/>
          </ac:cxnSpMkLst>
        </pc:cxnChg>
        <pc:cxnChg chg="add del mod topLvl">
          <ac:chgData name="Georgios Sarailidis" userId="72aee7e4-3c89-4c04-bb8a-71046d854d12" providerId="ADAL" clId="{0CA9FA0B-BF04-444C-B113-FC9A2B22B169}" dt="2022-05-19T15:59:39.605" v="8808" actId="478"/>
          <ac:cxnSpMkLst>
            <pc:docMk/>
            <pc:sldMk cId="2845292605" sldId="264"/>
            <ac:cxnSpMk id="79" creationId="{10817A9E-AA82-F517-F20B-24F1913AB73F}"/>
          </ac:cxnSpMkLst>
        </pc:cxnChg>
        <pc:cxnChg chg="add del mod topLvl">
          <ac:chgData name="Georgios Sarailidis" userId="72aee7e4-3c89-4c04-bb8a-71046d854d12" providerId="ADAL" clId="{0CA9FA0B-BF04-444C-B113-FC9A2B22B169}" dt="2022-05-19T15:59:40.874" v="8809" actId="478"/>
          <ac:cxnSpMkLst>
            <pc:docMk/>
            <pc:sldMk cId="2845292605" sldId="264"/>
            <ac:cxnSpMk id="81" creationId="{5DE9FB08-AFD6-4D69-9CF1-DA5811DE7DDA}"/>
          </ac:cxnSpMkLst>
        </pc:cxnChg>
        <pc:cxnChg chg="add del mod topLvl">
          <ac:chgData name="Georgios Sarailidis" userId="72aee7e4-3c89-4c04-bb8a-71046d854d12" providerId="ADAL" clId="{0CA9FA0B-BF04-444C-B113-FC9A2B22B169}" dt="2022-05-19T15:58:50.289" v="8794" actId="478"/>
          <ac:cxnSpMkLst>
            <pc:docMk/>
            <pc:sldMk cId="2845292605" sldId="264"/>
            <ac:cxnSpMk id="83" creationId="{DB25C6BB-00AA-861B-423A-E568202573CE}"/>
          </ac:cxnSpMkLst>
        </pc:cxnChg>
        <pc:cxnChg chg="add del mod topLvl">
          <ac:chgData name="Georgios Sarailidis" userId="72aee7e4-3c89-4c04-bb8a-71046d854d12" providerId="ADAL" clId="{0CA9FA0B-BF04-444C-B113-FC9A2B22B169}" dt="2022-05-19T15:58:54.016" v="8795" actId="478"/>
          <ac:cxnSpMkLst>
            <pc:docMk/>
            <pc:sldMk cId="2845292605" sldId="264"/>
            <ac:cxnSpMk id="85" creationId="{24AEB57D-DA4C-2076-FE06-B303F4249940}"/>
          </ac:cxnSpMkLst>
        </pc:cxnChg>
        <pc:cxnChg chg="add del mod topLvl">
          <ac:chgData name="Georgios Sarailidis" userId="72aee7e4-3c89-4c04-bb8a-71046d854d12" providerId="ADAL" clId="{0CA9FA0B-BF04-444C-B113-FC9A2B22B169}" dt="2022-05-19T15:59:36.080" v="8806" actId="478"/>
          <ac:cxnSpMkLst>
            <pc:docMk/>
            <pc:sldMk cId="2845292605" sldId="264"/>
            <ac:cxnSpMk id="88" creationId="{6B544CA9-DD60-CEDB-E64C-1C0DAAFC1B96}"/>
          </ac:cxnSpMkLst>
        </pc:cxnChg>
      </pc:sldChg>
      <pc:sldChg chg="addSp delSp modSp new mod modNotesTx">
        <pc:chgData name="Georgios Sarailidis" userId="72aee7e4-3c89-4c04-bb8a-71046d854d12" providerId="ADAL" clId="{0CA9FA0B-BF04-444C-B113-FC9A2B22B169}" dt="2022-05-19T17:27:43.901" v="10275" actId="20577"/>
        <pc:sldMkLst>
          <pc:docMk/>
          <pc:sldMk cId="3846135027" sldId="265"/>
        </pc:sldMkLst>
        <pc:spChg chg="del">
          <ac:chgData name="Georgios Sarailidis" userId="72aee7e4-3c89-4c04-bb8a-71046d854d12" providerId="ADAL" clId="{0CA9FA0B-BF04-444C-B113-FC9A2B22B169}" dt="2022-05-18T14:27:11.873" v="3294" actId="478"/>
          <ac:spMkLst>
            <pc:docMk/>
            <pc:sldMk cId="3846135027" sldId="265"/>
            <ac:spMk id="2" creationId="{07868683-A0BA-6A6C-7C7C-543E78EF0C22}"/>
          </ac:spMkLst>
        </pc:spChg>
        <pc:spChg chg="del">
          <ac:chgData name="Georgios Sarailidis" userId="72aee7e4-3c89-4c04-bb8a-71046d854d12" providerId="ADAL" clId="{0CA9FA0B-BF04-444C-B113-FC9A2B22B169}" dt="2022-05-18T14:27:10.423" v="3293" actId="478"/>
          <ac:spMkLst>
            <pc:docMk/>
            <pc:sldMk cId="3846135027" sldId="265"/>
            <ac:spMk id="3" creationId="{4BD967D1-CE1C-F76B-DA98-257C4CA3536C}"/>
          </ac:spMkLst>
        </pc:spChg>
        <pc:spChg chg="add mod">
          <ac:chgData name="Georgios Sarailidis" userId="72aee7e4-3c89-4c04-bb8a-71046d854d12" providerId="ADAL" clId="{0CA9FA0B-BF04-444C-B113-FC9A2B22B169}" dt="2022-05-19T16:56:15.034" v="9428" actId="208"/>
          <ac:spMkLst>
            <pc:docMk/>
            <pc:sldMk cId="3846135027" sldId="265"/>
            <ac:spMk id="4" creationId="{828CA73C-E79E-9A3B-EF7B-0BA8F243A2B1}"/>
          </ac:spMkLst>
        </pc:spChg>
        <pc:spChg chg="add mod">
          <ac:chgData name="Georgios Sarailidis" userId="72aee7e4-3c89-4c04-bb8a-71046d854d12" providerId="ADAL" clId="{0CA9FA0B-BF04-444C-B113-FC9A2B22B169}" dt="2022-05-19T17:11:33.085" v="9532" actId="14100"/>
          <ac:spMkLst>
            <pc:docMk/>
            <pc:sldMk cId="3846135027" sldId="265"/>
            <ac:spMk id="6" creationId="{8CFA4D82-1DE5-FB05-1B9D-5D2E765EC3FD}"/>
          </ac:spMkLst>
        </pc:spChg>
        <pc:spChg chg="add del mod">
          <ac:chgData name="Georgios Sarailidis" userId="72aee7e4-3c89-4c04-bb8a-71046d854d12" providerId="ADAL" clId="{0CA9FA0B-BF04-444C-B113-FC9A2B22B169}" dt="2022-05-19T16:45:10.936" v="9267"/>
          <ac:spMkLst>
            <pc:docMk/>
            <pc:sldMk cId="3846135027" sldId="265"/>
            <ac:spMk id="7" creationId="{67921E3A-CC65-D346-6A00-0FC24F17EE60}"/>
          </ac:spMkLst>
        </pc:spChg>
        <pc:spChg chg="add del mod">
          <ac:chgData name="Georgios Sarailidis" userId="72aee7e4-3c89-4c04-bb8a-71046d854d12" providerId="ADAL" clId="{0CA9FA0B-BF04-444C-B113-FC9A2B22B169}" dt="2022-05-19T16:52:05.425" v="9404" actId="478"/>
          <ac:spMkLst>
            <pc:docMk/>
            <pc:sldMk cId="3846135027" sldId="265"/>
            <ac:spMk id="15" creationId="{853BD3E5-0BF2-22D8-6EF9-629B7D7CEC00}"/>
          </ac:spMkLst>
        </pc:spChg>
        <pc:spChg chg="add mod">
          <ac:chgData name="Georgios Sarailidis" userId="72aee7e4-3c89-4c04-bb8a-71046d854d12" providerId="ADAL" clId="{0CA9FA0B-BF04-444C-B113-FC9A2B22B169}" dt="2022-05-19T16:49:41.531" v="9286" actId="1035"/>
          <ac:spMkLst>
            <pc:docMk/>
            <pc:sldMk cId="3846135027" sldId="265"/>
            <ac:spMk id="16" creationId="{3586E61C-BD27-BDEA-73D5-0145160A8A9E}"/>
          </ac:spMkLst>
        </pc:spChg>
        <pc:spChg chg="add mod">
          <ac:chgData name="Georgios Sarailidis" userId="72aee7e4-3c89-4c04-bb8a-71046d854d12" providerId="ADAL" clId="{0CA9FA0B-BF04-444C-B113-FC9A2B22B169}" dt="2022-05-19T16:49:41.531" v="9286" actId="1035"/>
          <ac:spMkLst>
            <pc:docMk/>
            <pc:sldMk cId="3846135027" sldId="265"/>
            <ac:spMk id="17" creationId="{7C271985-5B11-2774-085B-26E338ECA756}"/>
          </ac:spMkLst>
        </pc:spChg>
        <pc:spChg chg="add mod">
          <ac:chgData name="Georgios Sarailidis" userId="72aee7e4-3c89-4c04-bb8a-71046d854d12" providerId="ADAL" clId="{0CA9FA0B-BF04-444C-B113-FC9A2B22B169}" dt="2022-05-19T16:49:41.531" v="9286" actId="1035"/>
          <ac:spMkLst>
            <pc:docMk/>
            <pc:sldMk cId="3846135027" sldId="265"/>
            <ac:spMk id="18" creationId="{6D89E215-9DF4-3675-3F87-45ACBD246D91}"/>
          </ac:spMkLst>
        </pc:spChg>
        <pc:spChg chg="add mod">
          <ac:chgData name="Georgios Sarailidis" userId="72aee7e4-3c89-4c04-bb8a-71046d854d12" providerId="ADAL" clId="{0CA9FA0B-BF04-444C-B113-FC9A2B22B169}" dt="2022-05-19T16:49:41.531" v="9286" actId="1035"/>
          <ac:spMkLst>
            <pc:docMk/>
            <pc:sldMk cId="3846135027" sldId="265"/>
            <ac:spMk id="19" creationId="{44765FF8-D01E-1355-76B7-E7DC8F975242}"/>
          </ac:spMkLst>
        </pc:spChg>
        <pc:spChg chg="add mod">
          <ac:chgData name="Georgios Sarailidis" userId="72aee7e4-3c89-4c04-bb8a-71046d854d12" providerId="ADAL" clId="{0CA9FA0B-BF04-444C-B113-FC9A2B22B169}" dt="2022-05-19T17:11:24.611" v="9531" actId="1038"/>
          <ac:spMkLst>
            <pc:docMk/>
            <pc:sldMk cId="3846135027" sldId="265"/>
            <ac:spMk id="22" creationId="{217AE36A-EB2E-361F-A069-04FFDE09557D}"/>
          </ac:spMkLst>
        </pc:spChg>
        <pc:spChg chg="add mod">
          <ac:chgData name="Georgios Sarailidis" userId="72aee7e4-3c89-4c04-bb8a-71046d854d12" providerId="ADAL" clId="{0CA9FA0B-BF04-444C-B113-FC9A2B22B169}" dt="2022-05-19T16:52:49.527" v="9412" actId="20577"/>
          <ac:spMkLst>
            <pc:docMk/>
            <pc:sldMk cId="3846135027" sldId="265"/>
            <ac:spMk id="26" creationId="{BE09EF1B-77BA-53F0-89ED-A038CBF87701}"/>
          </ac:spMkLst>
        </pc:spChg>
        <pc:spChg chg="add mod">
          <ac:chgData name="Georgios Sarailidis" userId="72aee7e4-3c89-4c04-bb8a-71046d854d12" providerId="ADAL" clId="{0CA9FA0B-BF04-444C-B113-FC9A2B22B169}" dt="2022-05-19T16:57:44.216" v="9441" actId="1035"/>
          <ac:spMkLst>
            <pc:docMk/>
            <pc:sldMk cId="3846135027" sldId="265"/>
            <ac:spMk id="27" creationId="{D91A0B25-C574-CFAE-9711-D37F3C00AC6D}"/>
          </ac:spMkLst>
        </pc:spChg>
        <pc:spChg chg="add mod">
          <ac:chgData name="Georgios Sarailidis" userId="72aee7e4-3c89-4c04-bb8a-71046d854d12" providerId="ADAL" clId="{0CA9FA0B-BF04-444C-B113-FC9A2B22B169}" dt="2022-05-19T17:24:47.315" v="10080" actId="1037"/>
          <ac:spMkLst>
            <pc:docMk/>
            <pc:sldMk cId="3846135027" sldId="265"/>
            <ac:spMk id="28" creationId="{1F4460B9-D43A-249B-4099-67CBBA9C32A6}"/>
          </ac:spMkLst>
        </pc:spChg>
        <pc:spChg chg="add mod">
          <ac:chgData name="Georgios Sarailidis" userId="72aee7e4-3c89-4c04-bb8a-71046d854d12" providerId="ADAL" clId="{0CA9FA0B-BF04-444C-B113-FC9A2B22B169}" dt="2022-05-19T17:27:43.901" v="10275" actId="20577"/>
          <ac:spMkLst>
            <pc:docMk/>
            <pc:sldMk cId="3846135027" sldId="265"/>
            <ac:spMk id="29" creationId="{8024C2E7-AF63-02FD-E529-8933A80888EE}"/>
          </ac:spMkLst>
        </pc:spChg>
        <pc:grpChg chg="add mod">
          <ac:chgData name="Georgios Sarailidis" userId="72aee7e4-3c89-4c04-bb8a-71046d854d12" providerId="ADAL" clId="{0CA9FA0B-BF04-444C-B113-FC9A2B22B169}" dt="2022-05-18T16:14:33.681" v="7844" actId="164"/>
          <ac:grpSpMkLst>
            <pc:docMk/>
            <pc:sldMk cId="3846135027" sldId="265"/>
            <ac:grpSpMk id="20" creationId="{CB94C244-8D6B-DC25-D453-E4C7BA3190D4}"/>
          </ac:grpSpMkLst>
        </pc:grpChg>
        <pc:grpChg chg="add mod">
          <ac:chgData name="Georgios Sarailidis" userId="72aee7e4-3c89-4c04-bb8a-71046d854d12" providerId="ADAL" clId="{0CA9FA0B-BF04-444C-B113-FC9A2B22B169}" dt="2022-05-18T16:14:33.681" v="7844" actId="164"/>
          <ac:grpSpMkLst>
            <pc:docMk/>
            <pc:sldMk cId="3846135027" sldId="265"/>
            <ac:grpSpMk id="21" creationId="{799684BA-B8E8-DC95-1FBE-DD0D3C08077B}"/>
          </ac:grpSpMkLst>
        </pc:grpChg>
        <pc:grpChg chg="add mod">
          <ac:chgData name="Georgios Sarailidis" userId="72aee7e4-3c89-4c04-bb8a-71046d854d12" providerId="ADAL" clId="{0CA9FA0B-BF04-444C-B113-FC9A2B22B169}" dt="2022-05-18T16:14:19.259" v="7841" actId="164"/>
          <ac:grpSpMkLst>
            <pc:docMk/>
            <pc:sldMk cId="3846135027" sldId="265"/>
            <ac:grpSpMk id="22" creationId="{FF0F9F77-561D-B409-7901-0EA0BB606DD2}"/>
          </ac:grpSpMkLst>
        </pc:grpChg>
        <pc:grpChg chg="add mod">
          <ac:chgData name="Georgios Sarailidis" userId="72aee7e4-3c89-4c04-bb8a-71046d854d12" providerId="ADAL" clId="{0CA9FA0B-BF04-444C-B113-FC9A2B22B169}" dt="2022-05-18T16:14:33.681" v="7844" actId="164"/>
          <ac:grpSpMkLst>
            <pc:docMk/>
            <pc:sldMk cId="3846135027" sldId="265"/>
            <ac:grpSpMk id="23" creationId="{847EA3B4-35F5-E20F-6660-3E38B4B4BC05}"/>
          </ac:grpSpMkLst>
        </pc:grpChg>
        <pc:grpChg chg="add mod">
          <ac:chgData name="Georgios Sarailidis" userId="72aee7e4-3c89-4c04-bb8a-71046d854d12" providerId="ADAL" clId="{0CA9FA0B-BF04-444C-B113-FC9A2B22B169}" dt="2022-05-18T16:14:33.681" v="7844" actId="164"/>
          <ac:grpSpMkLst>
            <pc:docMk/>
            <pc:sldMk cId="3846135027" sldId="265"/>
            <ac:grpSpMk id="24" creationId="{3F51CC7B-3632-7C3B-3AC5-F194E3923892}"/>
          </ac:grpSpMkLst>
        </pc:grpChg>
        <pc:grpChg chg="add mod">
          <ac:chgData name="Georgios Sarailidis" userId="72aee7e4-3c89-4c04-bb8a-71046d854d12" providerId="ADAL" clId="{0CA9FA0B-BF04-444C-B113-FC9A2B22B169}" dt="2022-05-19T16:52:23.448" v="9407" actId="1076"/>
          <ac:grpSpMkLst>
            <pc:docMk/>
            <pc:sldMk cId="3846135027" sldId="265"/>
            <ac:grpSpMk id="25" creationId="{52D45688-D676-3AAA-C1ED-8DE88BC10E31}"/>
          </ac:grpSpMkLst>
        </pc:grpChg>
        <pc:picChg chg="add del mod modCrop">
          <ac:chgData name="Georgios Sarailidis" userId="72aee7e4-3c89-4c04-bb8a-71046d854d12" providerId="ADAL" clId="{0CA9FA0B-BF04-444C-B113-FC9A2B22B169}" dt="2022-05-18T15:49:11.360" v="6639" actId="478"/>
          <ac:picMkLst>
            <pc:docMk/>
            <pc:sldMk cId="3846135027" sldId="265"/>
            <ac:picMk id="4" creationId="{9E4663A5-8172-3340-80F4-38000A38B7DA}"/>
          </ac:picMkLst>
        </pc:picChg>
        <pc:picChg chg="add del mod">
          <ac:chgData name="Georgios Sarailidis" userId="72aee7e4-3c89-4c04-bb8a-71046d854d12" providerId="ADAL" clId="{0CA9FA0B-BF04-444C-B113-FC9A2B22B169}" dt="2022-05-18T15:10:43.678" v="4012" actId="478"/>
          <ac:picMkLst>
            <pc:docMk/>
            <pc:sldMk cId="3846135027" sldId="265"/>
            <ac:picMk id="5" creationId="{AD1E3D87-BC0F-EE5E-7E99-CC46D1E11940}"/>
          </ac:picMkLst>
        </pc:picChg>
        <pc:picChg chg="add del mod modCrop">
          <ac:chgData name="Georgios Sarailidis" userId="72aee7e4-3c89-4c04-bb8a-71046d854d12" providerId="ADAL" clId="{0CA9FA0B-BF04-444C-B113-FC9A2B22B169}" dt="2022-05-18T16:14:37.072" v="7845" actId="478"/>
          <ac:picMkLst>
            <pc:docMk/>
            <pc:sldMk cId="3846135027" sldId="265"/>
            <ac:picMk id="8" creationId="{1048BEC2-0A7B-859E-8E93-CDB76DCCEA85}"/>
          </ac:picMkLst>
        </pc:picChg>
        <pc:picChg chg="add mod modCrop">
          <ac:chgData name="Georgios Sarailidis" userId="72aee7e4-3c89-4c04-bb8a-71046d854d12" providerId="ADAL" clId="{0CA9FA0B-BF04-444C-B113-FC9A2B22B169}" dt="2022-05-18T16:14:33.681" v="7844" actId="164"/>
          <ac:picMkLst>
            <pc:docMk/>
            <pc:sldMk cId="3846135027" sldId="265"/>
            <ac:picMk id="9" creationId="{1A3CEE93-018D-CC85-E01C-F2B812BA760B}"/>
          </ac:picMkLst>
        </pc:picChg>
        <pc:cxnChg chg="add mod">
          <ac:chgData name="Georgios Sarailidis" userId="72aee7e4-3c89-4c04-bb8a-71046d854d12" providerId="ADAL" clId="{0CA9FA0B-BF04-444C-B113-FC9A2B22B169}" dt="2022-05-19T16:59:29.098" v="9527" actId="1036"/>
          <ac:cxnSpMkLst>
            <pc:docMk/>
            <pc:sldMk cId="3846135027" sldId="265"/>
            <ac:cxnSpMk id="8" creationId="{5F928A4C-94F0-11A3-0435-DB59894EA09B}"/>
          </ac:cxnSpMkLst>
        </pc:cxnChg>
        <pc:cxnChg chg="add mod">
          <ac:chgData name="Georgios Sarailidis" userId="72aee7e4-3c89-4c04-bb8a-71046d854d12" providerId="ADAL" clId="{0CA9FA0B-BF04-444C-B113-FC9A2B22B169}" dt="2022-05-18T16:14:26.404" v="7843" actId="164"/>
          <ac:cxnSpMkLst>
            <pc:docMk/>
            <pc:sldMk cId="3846135027" sldId="265"/>
            <ac:cxnSpMk id="11" creationId="{A30A6537-DDD5-1372-F42D-56175B7E7C55}"/>
          </ac:cxnSpMkLst>
        </pc:cxnChg>
        <pc:cxnChg chg="add mod">
          <ac:chgData name="Georgios Sarailidis" userId="72aee7e4-3c89-4c04-bb8a-71046d854d12" providerId="ADAL" clId="{0CA9FA0B-BF04-444C-B113-FC9A2B22B169}" dt="2022-05-18T16:14:22.742" v="7842" actId="164"/>
          <ac:cxnSpMkLst>
            <pc:docMk/>
            <pc:sldMk cId="3846135027" sldId="265"/>
            <ac:cxnSpMk id="12" creationId="{897FA70D-85B2-8154-7FD0-8B87BE5DD104}"/>
          </ac:cxnSpMkLst>
        </pc:cxnChg>
        <pc:cxnChg chg="add mod">
          <ac:chgData name="Georgios Sarailidis" userId="72aee7e4-3c89-4c04-bb8a-71046d854d12" providerId="ADAL" clId="{0CA9FA0B-BF04-444C-B113-FC9A2B22B169}" dt="2022-05-18T16:14:08.101" v="7838" actId="164"/>
          <ac:cxnSpMkLst>
            <pc:docMk/>
            <pc:sldMk cId="3846135027" sldId="265"/>
            <ac:cxnSpMk id="13" creationId="{19545A47-CF59-18E1-9328-565D6CB54493}"/>
          </ac:cxnSpMkLst>
        </pc:cxnChg>
        <pc:cxnChg chg="add mod">
          <ac:chgData name="Georgios Sarailidis" userId="72aee7e4-3c89-4c04-bb8a-71046d854d12" providerId="ADAL" clId="{0CA9FA0B-BF04-444C-B113-FC9A2B22B169}" dt="2022-05-18T16:14:12.736" v="7839" actId="164"/>
          <ac:cxnSpMkLst>
            <pc:docMk/>
            <pc:sldMk cId="3846135027" sldId="265"/>
            <ac:cxnSpMk id="14" creationId="{D6ADC557-6FB7-7045-30E3-6007D9DAAE8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DFC31-A4B0-4D2E-B529-70B3E4E48C91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1AA41-B07D-4828-9C48-105286287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7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cs typeface="Arial" panose="020B0604020202020204" pitchFamily="34" charset="0"/>
              </a:rPr>
              <a:t>Possible reasons for these conflicting results: studies use different methods and data</a:t>
            </a:r>
          </a:p>
          <a:p>
            <a:r>
              <a:rPr lang="en-GB" sz="1200" dirty="0">
                <a:cs typeface="Arial" panose="020B0604020202020204" pitchFamily="34" charset="0"/>
              </a:rPr>
              <a:t>Or dominant uncertainties really change from place to place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AA41-B07D-4828-9C48-105286287C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8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AA41-B07D-4828-9C48-105286287C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A692-E999-6EA7-260B-AED568433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6C668-70CC-819C-1442-3D39456DB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0AEE5-E2E4-B2D9-C2E8-F31BD691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38FFB-20D8-1E13-9244-F9491C2B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BCF1-8892-3AC2-17A0-8EB660D9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1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D8CB-6E32-26C7-A778-DE27DA6B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F92A8-D2A0-AED5-0697-6292A8AFD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41252-C37C-51B2-937D-22388A32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887E-2A8C-395E-A308-09C396A1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5F0E-8C8A-CF6F-4861-D7AAC1B3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8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1C20D-3C78-8F6B-5793-9CE4E746B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31261-C3A2-246A-141C-546603DB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0BD55-773F-751A-7D77-507F0A96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A041-D889-6BAE-AEC4-68444719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1D35D-82D3-D5D8-81BE-3CE72982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6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E3DD-829A-08A0-D225-FF4F8177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9ACE-3020-8BEC-503C-EDF501B4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F23C4-9C9F-2955-960A-273B1216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039A1-1B60-A2EA-2F30-FBF8E84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514E-7A95-1F69-EF3C-1437C76E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1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FC4D-7D0B-C808-44EE-B4970945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02170-1208-D78E-9793-C19C94B4F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42BCA-FD32-6724-1C62-C9FD302F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CCDC-C64A-6B79-C184-D018C533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6D439-ADC2-484E-A58C-A65632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8AA2-0B81-819E-D059-CC0C4CF0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E1B0-848D-0691-A20E-C4AB25C4D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871C9-393F-4A7E-5356-90E9B8BB6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B70C3-4918-C30B-8F0C-C26DDB68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1722F-3411-030E-9982-6C9AE4A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321B9-01EB-4922-7A52-EB8E5798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8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BEB8-8C41-DA28-942B-E104FA20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98F04-F05F-118F-5618-03E352079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F1202-BB16-0488-BFC7-CCF95D036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32553-FF38-3C64-B2C0-86A354717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A63C6-9425-1CEF-65B8-EA259E0CB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0990E-C247-9DF0-1233-A30502C7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2F79E-1AD3-9AB7-39B4-39B58308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434BF-43ED-70F8-5121-64938AE2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7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1BB1-440B-B6C2-6B2E-D7F3D9B0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E9C8C-F4CB-2DE6-EC1C-86BE85AC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11A56-D02B-8E9B-D2D7-C593304A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0CFB8-86AC-6060-429A-87AB15B0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CF358-2488-1581-9AE4-053D41C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DD617-C2EB-FEE6-21C9-A6F17080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BAAAF-05F6-6196-60A6-03D850E1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0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B627-C5CA-51DB-E87F-58BBF28E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EC14-2026-A21A-3492-3068F598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F9D8F-8BAC-EA71-2A74-7496F9CD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29F3-AD75-7720-9E53-E481358A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37971-D1A6-492A-0D0A-E4D40C80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ECDE1-1EF7-3481-4285-AEAEF0B4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6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4AD4-A83C-F44D-D565-6B3A4CFA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4276E-647C-D4ED-70A4-B401F088C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2E21C-D52D-F87A-4ECB-404D74E3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A968-09E8-A7CF-B205-961D2BA0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2E044-1A38-0B7A-E426-50785758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8803C-8CF2-D5CF-B369-68CA8B72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B1495C-264A-747D-02D0-3FD1B66B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66BD-A218-8464-30F9-48464D2B9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4A60-C286-EE77-A202-E1CFC0A52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1294-D430-4839-A47B-35DE8457A9D9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D569-0567-FA6B-773E-565A10938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B132-2C3A-78BA-3291-E4B347F18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44E2-F8D7-4F5E-8B74-AA9BD9CD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em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3DFC-4B11-FF12-06CC-6480C8F20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39" y="1736863"/>
            <a:ext cx="9144000" cy="1861495"/>
          </a:xfrm>
        </p:spPr>
        <p:txBody>
          <a:bodyPr>
            <a:noAutofit/>
          </a:bodyPr>
          <a:lstStyle/>
          <a:p>
            <a:r>
              <a:rPr lang="en-GB" sz="4000" b="1" dirty="0">
                <a:cs typeface="Arial" panose="020B0604020202020204" pitchFamily="34" charset="0"/>
              </a:rPr>
              <a:t>Linking the relative importance of input uncertainties of a flood risk model with basin characteristics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2C7EC-1500-359E-15DB-EA9372AE6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0662"/>
            <a:ext cx="9144000" cy="948697"/>
          </a:xfrm>
        </p:spPr>
        <p:txBody>
          <a:bodyPr/>
          <a:lstStyle/>
          <a:p>
            <a:pPr algn="r"/>
            <a:r>
              <a:rPr lang="en-GB" i="1" dirty="0">
                <a:latin typeface="+mj-lt"/>
                <a:cs typeface="Arial" panose="020B0604020202020204" pitchFamily="34" charset="0"/>
              </a:rPr>
              <a:t>Georgios Sarailidis</a:t>
            </a:r>
            <a:r>
              <a:rPr lang="en-GB" i="1" baseline="30000" dirty="0">
                <a:latin typeface="+mj-lt"/>
                <a:cs typeface="Arial" panose="020B0604020202020204" pitchFamily="34" charset="0"/>
              </a:rPr>
              <a:t>1</a:t>
            </a:r>
            <a:r>
              <a:rPr lang="en-GB" i="1" dirty="0">
                <a:latin typeface="+mj-lt"/>
                <a:cs typeface="Arial" panose="020B0604020202020204" pitchFamily="34" charset="0"/>
              </a:rPr>
              <a:t>, Francesca Pianosi</a:t>
            </a:r>
            <a:r>
              <a:rPr lang="en-GB" i="1" baseline="30000" dirty="0">
                <a:latin typeface="+mj-lt"/>
                <a:cs typeface="Arial" panose="020B0604020202020204" pitchFamily="34" charset="0"/>
              </a:rPr>
              <a:t>1</a:t>
            </a:r>
            <a:r>
              <a:rPr lang="en-GB" i="1" dirty="0">
                <a:latin typeface="+mj-lt"/>
                <a:cs typeface="Arial" panose="020B0604020202020204" pitchFamily="34" charset="0"/>
              </a:rPr>
              <a:t>, Thorsten Wagener</a:t>
            </a:r>
            <a:r>
              <a:rPr lang="en-GB" i="1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en-GB" i="1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n-GB" i="1" dirty="0">
                <a:latin typeface="+mj-lt"/>
                <a:cs typeface="Arial" panose="020B0604020202020204" pitchFamily="34" charset="0"/>
              </a:rPr>
              <a:t>Rob Lamb</a:t>
            </a:r>
            <a:r>
              <a:rPr lang="en-GB" i="1" baseline="30000" dirty="0">
                <a:latin typeface="+mj-lt"/>
                <a:cs typeface="Arial" panose="020B0604020202020204" pitchFamily="34" charset="0"/>
              </a:rPr>
              <a:t>4,5</a:t>
            </a:r>
            <a:r>
              <a:rPr lang="en-GB" i="1" dirty="0">
                <a:latin typeface="+mj-lt"/>
                <a:cs typeface="Arial" panose="020B0604020202020204" pitchFamily="34" charset="0"/>
              </a:rPr>
              <a:t>, Kirsty Styles</a:t>
            </a:r>
            <a:r>
              <a:rPr lang="en-GB" i="1" baseline="30000" dirty="0">
                <a:latin typeface="+mj-lt"/>
                <a:cs typeface="Arial" panose="020B0604020202020204" pitchFamily="34" charset="0"/>
              </a:rPr>
              <a:t>3</a:t>
            </a:r>
            <a:r>
              <a:rPr lang="en-GB" i="1" dirty="0">
                <a:latin typeface="+mj-lt"/>
                <a:cs typeface="Arial" panose="020B0604020202020204" pitchFamily="34" charset="0"/>
              </a:rPr>
              <a:t>, Stephen Hutchings</a:t>
            </a:r>
            <a:r>
              <a:rPr lang="en-GB" i="1" baseline="30000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6296F-92BB-41AE-605A-556F93C790CF}"/>
              </a:ext>
            </a:extLst>
          </p:cNvPr>
          <p:cNvSpPr txBox="1"/>
          <p:nvPr/>
        </p:nvSpPr>
        <p:spPr>
          <a:xfrm>
            <a:off x="6016342" y="4911093"/>
            <a:ext cx="46516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i="1" dirty="0">
                <a:latin typeface="+mj-lt"/>
                <a:cs typeface="Arial" panose="020B0604020202020204" pitchFamily="34" charset="0"/>
              </a:rPr>
              <a:t>1. Civil Engineering, University of Bristol, UK</a:t>
            </a:r>
          </a:p>
          <a:p>
            <a:pPr algn="r"/>
            <a:r>
              <a:rPr lang="en-GB" sz="1000" i="1" dirty="0">
                <a:latin typeface="+mj-lt"/>
                <a:cs typeface="Arial" panose="020B0604020202020204" pitchFamily="34" charset="0"/>
              </a:rPr>
              <a:t>2. Institute of Environmental Science and Geography, University of Potsdam, Germany</a:t>
            </a:r>
          </a:p>
          <a:p>
            <a:pPr algn="r"/>
            <a:r>
              <a:rPr lang="en-GB" sz="1000" i="1" dirty="0">
                <a:latin typeface="+mj-lt"/>
                <a:cs typeface="Arial" panose="020B0604020202020204" pitchFamily="34" charset="0"/>
              </a:rPr>
              <a:t>3. JBA Risk Management, UK</a:t>
            </a:r>
          </a:p>
          <a:p>
            <a:pPr algn="r"/>
            <a:r>
              <a:rPr lang="en-GB" sz="1000" i="1" dirty="0">
                <a:latin typeface="+mj-lt"/>
                <a:cs typeface="Arial" panose="020B0604020202020204" pitchFamily="34" charset="0"/>
              </a:rPr>
              <a:t>4. JBA Trust, UK</a:t>
            </a:r>
          </a:p>
          <a:p>
            <a:pPr algn="r"/>
            <a:r>
              <a:rPr lang="en-GB" sz="1000" i="1" dirty="0">
                <a:latin typeface="+mj-lt"/>
                <a:cs typeface="Arial" panose="020B0604020202020204" pitchFamily="34" charset="0"/>
              </a:rPr>
              <a:t>5. Lancaster Environment Centre, Lancaster University, UK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FF6526B-3644-04D4-6830-B2FEB14E4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29888" r="10645" b="30253"/>
          <a:stretch/>
        </p:blipFill>
        <p:spPr>
          <a:xfrm>
            <a:off x="1601538" y="6346869"/>
            <a:ext cx="1279477" cy="479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CB87D-F10E-132D-D242-6BBD7899C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312" y="6423393"/>
            <a:ext cx="1446884" cy="44421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96766A-7E0E-BE5C-297E-9F1CC26E3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46" y="6300383"/>
            <a:ext cx="1916262" cy="479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B1648-6BBB-7FA6-8FDE-9C8A26753D32}"/>
              </a:ext>
            </a:extLst>
          </p:cNvPr>
          <p:cNvSpPr txBox="1"/>
          <p:nvPr/>
        </p:nvSpPr>
        <p:spPr>
          <a:xfrm>
            <a:off x="4467492" y="6324886"/>
            <a:ext cx="1974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32B0FA"/>
                </a:solidFill>
                <a:effectLst/>
                <a:latin typeface="+mj-lt"/>
                <a:cs typeface="Arial" panose="020B0604020202020204" pitchFamily="34" charset="0"/>
              </a:rPr>
              <a:t>Grant No: EP/L016214/1</a:t>
            </a:r>
            <a:endParaRPr lang="en-GB" sz="1400" dirty="0">
              <a:solidFill>
                <a:srgbClr val="32B0FA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1D71E8-8DFE-2709-81DB-BD471DA07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00" y="6236825"/>
            <a:ext cx="568291" cy="520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CFD9A-16E8-3BC3-F2CA-CF77FE801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105" y="6219077"/>
            <a:ext cx="506972" cy="547367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8A47D7-3975-0128-5268-0D521CCB6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17" y="6233052"/>
            <a:ext cx="561347" cy="52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44213B-2EF1-1C9B-97F1-3BE5CDA2EFFE}"/>
              </a:ext>
            </a:extLst>
          </p:cNvPr>
          <p:cNvSpPr txBox="1"/>
          <p:nvPr/>
        </p:nvSpPr>
        <p:spPr>
          <a:xfrm>
            <a:off x="2573248" y="4866449"/>
            <a:ext cx="1555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OSPP contest: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B2A67-16A3-ECF0-E560-8780BE00D1A7}"/>
              </a:ext>
            </a:extLst>
          </p:cNvPr>
          <p:cNvSpPr txBox="1"/>
          <p:nvPr/>
        </p:nvSpPr>
        <p:spPr>
          <a:xfrm>
            <a:off x="1571299" y="4865634"/>
            <a:ext cx="113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latin typeface="+mj-lt"/>
                <a:cs typeface="Arial" panose="020B0604020202020204" pitchFamily="34" charset="0"/>
              </a:rPr>
              <a:t>Abstract: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D24CC8-F4E9-76D0-AAF9-22DA8315CB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51" t="12792" r="6907" b="24513"/>
          <a:stretch/>
        </p:blipFill>
        <p:spPr>
          <a:xfrm>
            <a:off x="1571299" y="5217388"/>
            <a:ext cx="1001949" cy="101566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733FC9D-2189-0ABE-9AA5-A77E7F4AFD3C}"/>
              </a:ext>
            </a:extLst>
          </p:cNvPr>
          <p:cNvGrpSpPr>
            <a:grpSpLocks noChangeAspect="1"/>
          </p:cNvGrpSpPr>
          <p:nvPr/>
        </p:nvGrpSpPr>
        <p:grpSpPr>
          <a:xfrm>
            <a:off x="3810103" y="471627"/>
            <a:ext cx="1327556" cy="1327556"/>
            <a:chOff x="4571404" y="253722"/>
            <a:chExt cx="1435469" cy="1435469"/>
          </a:xfrm>
        </p:grpSpPr>
        <p:pic>
          <p:nvPicPr>
            <p:cNvPr id="38" name="Graphic 37" descr="Computer outline">
              <a:extLst>
                <a:ext uri="{FF2B5EF4-FFF2-40B4-BE49-F238E27FC236}">
                  <a16:creationId xmlns:a16="http://schemas.microsoft.com/office/drawing/2014/main" id="{BA03DE14-B504-54A5-6250-8D66A0E6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71404" y="253722"/>
              <a:ext cx="1435469" cy="1435469"/>
            </a:xfrm>
            <a:prstGeom prst="rect">
              <a:avLst/>
            </a:prstGeom>
          </p:spPr>
        </p:pic>
        <p:pic>
          <p:nvPicPr>
            <p:cNvPr id="62" name="Picture 6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9DE4C94-27CC-5ED4-E31F-2B465833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562" y="680008"/>
              <a:ext cx="410652" cy="37607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82AED5C-85EE-3305-8974-D17F68E8E0B9}"/>
              </a:ext>
            </a:extLst>
          </p:cNvPr>
          <p:cNvGrpSpPr>
            <a:grpSpLocks noChangeAspect="1"/>
          </p:cNvGrpSpPr>
          <p:nvPr/>
        </p:nvGrpSpPr>
        <p:grpSpPr>
          <a:xfrm>
            <a:off x="6790562" y="865279"/>
            <a:ext cx="732580" cy="506567"/>
            <a:chOff x="5847105" y="2641130"/>
            <a:chExt cx="1646238" cy="961880"/>
          </a:xfrm>
        </p:grpSpPr>
        <p:grpSp>
          <p:nvGrpSpPr>
            <p:cNvPr id="65" name="Group 5">
              <a:extLst>
                <a:ext uri="{FF2B5EF4-FFF2-40B4-BE49-F238E27FC236}">
                  <a16:creationId xmlns:a16="http://schemas.microsoft.com/office/drawing/2014/main" id="{2AC8B9B1-BBF2-66F7-92ED-4253F5DF1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7105" y="2641130"/>
              <a:ext cx="1646238" cy="961880"/>
              <a:chOff x="5328708" y="2478135"/>
              <a:chExt cx="2393073" cy="988914"/>
            </a:xfrm>
          </p:grpSpPr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B9612F62-9E82-EE0E-92A6-89B1044239A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28708" y="2478135"/>
                <a:ext cx="2393073" cy="98891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en-US" sz="1125" dirty="0">
                  <a:latin typeface="Geneva" charset="0"/>
                  <a:cs typeface="Geneva" charset="0"/>
                </a:endParaRPr>
              </a:p>
            </p:txBody>
          </p:sp>
          <p:sp>
            <p:nvSpPr>
              <p:cNvPr id="69" name="Freeform 61">
                <a:extLst>
                  <a:ext uri="{FF2B5EF4-FFF2-40B4-BE49-F238E27FC236}">
                    <a16:creationId xmlns:a16="http://schemas.microsoft.com/office/drawing/2014/main" id="{95E8136D-FE85-C5C5-8675-2DE75BA9B271}"/>
                  </a:ext>
                </a:extLst>
              </p:cNvPr>
              <p:cNvSpPr/>
              <p:nvPr/>
            </p:nvSpPr>
            <p:spPr>
              <a:xfrm>
                <a:off x="5348707" y="2839292"/>
                <a:ext cx="2360765" cy="533353"/>
              </a:xfrm>
              <a:custGeom>
                <a:avLst/>
                <a:gdLst>
                  <a:gd name="connsiteX0" fmla="*/ 0 w 1282700"/>
                  <a:gd name="connsiteY0" fmla="*/ 392884 h 424721"/>
                  <a:gd name="connsiteX1" fmla="*/ 139700 w 1282700"/>
                  <a:gd name="connsiteY1" fmla="*/ 386534 h 424721"/>
                  <a:gd name="connsiteX2" fmla="*/ 266700 w 1282700"/>
                  <a:gd name="connsiteY2" fmla="*/ 11884 h 424721"/>
                  <a:gd name="connsiteX3" fmla="*/ 342900 w 1282700"/>
                  <a:gd name="connsiteY3" fmla="*/ 113484 h 424721"/>
                  <a:gd name="connsiteX4" fmla="*/ 387350 w 1282700"/>
                  <a:gd name="connsiteY4" fmla="*/ 316684 h 424721"/>
                  <a:gd name="connsiteX5" fmla="*/ 463550 w 1282700"/>
                  <a:gd name="connsiteY5" fmla="*/ 221434 h 424721"/>
                  <a:gd name="connsiteX6" fmla="*/ 539750 w 1282700"/>
                  <a:gd name="connsiteY6" fmla="*/ 303984 h 424721"/>
                  <a:gd name="connsiteX7" fmla="*/ 622300 w 1282700"/>
                  <a:gd name="connsiteY7" fmla="*/ 310334 h 424721"/>
                  <a:gd name="connsiteX8" fmla="*/ 679450 w 1282700"/>
                  <a:gd name="connsiteY8" fmla="*/ 373834 h 424721"/>
                  <a:gd name="connsiteX9" fmla="*/ 920750 w 1282700"/>
                  <a:gd name="connsiteY9" fmla="*/ 392884 h 424721"/>
                  <a:gd name="connsiteX10" fmla="*/ 1022350 w 1282700"/>
                  <a:gd name="connsiteY10" fmla="*/ 253184 h 424721"/>
                  <a:gd name="connsiteX11" fmla="*/ 1104900 w 1282700"/>
                  <a:gd name="connsiteY11" fmla="*/ 367484 h 424721"/>
                  <a:gd name="connsiteX12" fmla="*/ 1219200 w 1282700"/>
                  <a:gd name="connsiteY12" fmla="*/ 418284 h 424721"/>
                  <a:gd name="connsiteX13" fmla="*/ 1282700 w 1282700"/>
                  <a:gd name="connsiteY13" fmla="*/ 386534 h 424721"/>
                  <a:gd name="connsiteX0" fmla="*/ 0 w 1282700"/>
                  <a:gd name="connsiteY0" fmla="*/ 279403 h 305032"/>
                  <a:gd name="connsiteX1" fmla="*/ 139700 w 1282700"/>
                  <a:gd name="connsiteY1" fmla="*/ 273053 h 305032"/>
                  <a:gd name="connsiteX2" fmla="*/ 300136 w 1282700"/>
                  <a:gd name="connsiteY2" fmla="*/ 199091 h 305032"/>
                  <a:gd name="connsiteX3" fmla="*/ 342900 w 1282700"/>
                  <a:gd name="connsiteY3" fmla="*/ 3 h 305032"/>
                  <a:gd name="connsiteX4" fmla="*/ 387350 w 1282700"/>
                  <a:gd name="connsiteY4" fmla="*/ 203203 h 305032"/>
                  <a:gd name="connsiteX5" fmla="*/ 463550 w 1282700"/>
                  <a:gd name="connsiteY5" fmla="*/ 107953 h 305032"/>
                  <a:gd name="connsiteX6" fmla="*/ 539750 w 1282700"/>
                  <a:gd name="connsiteY6" fmla="*/ 190503 h 305032"/>
                  <a:gd name="connsiteX7" fmla="*/ 622300 w 1282700"/>
                  <a:gd name="connsiteY7" fmla="*/ 196853 h 305032"/>
                  <a:gd name="connsiteX8" fmla="*/ 679450 w 1282700"/>
                  <a:gd name="connsiteY8" fmla="*/ 260353 h 305032"/>
                  <a:gd name="connsiteX9" fmla="*/ 920750 w 1282700"/>
                  <a:gd name="connsiteY9" fmla="*/ 279403 h 305032"/>
                  <a:gd name="connsiteX10" fmla="*/ 1022350 w 1282700"/>
                  <a:gd name="connsiteY10" fmla="*/ 139703 h 305032"/>
                  <a:gd name="connsiteX11" fmla="*/ 1104900 w 1282700"/>
                  <a:gd name="connsiteY11" fmla="*/ 254003 h 305032"/>
                  <a:gd name="connsiteX12" fmla="*/ 1219200 w 1282700"/>
                  <a:gd name="connsiteY12" fmla="*/ 304803 h 305032"/>
                  <a:gd name="connsiteX13" fmla="*/ 1282700 w 1282700"/>
                  <a:gd name="connsiteY13" fmla="*/ 273053 h 305032"/>
                  <a:gd name="connsiteX0" fmla="*/ 0 w 1282700"/>
                  <a:gd name="connsiteY0" fmla="*/ 279403 h 307064"/>
                  <a:gd name="connsiteX1" fmla="*/ 139700 w 1282700"/>
                  <a:gd name="connsiteY1" fmla="*/ 273053 h 307064"/>
                  <a:gd name="connsiteX2" fmla="*/ 300136 w 1282700"/>
                  <a:gd name="connsiteY2" fmla="*/ 199091 h 307064"/>
                  <a:gd name="connsiteX3" fmla="*/ 342900 w 1282700"/>
                  <a:gd name="connsiteY3" fmla="*/ 3 h 307064"/>
                  <a:gd name="connsiteX4" fmla="*/ 387350 w 1282700"/>
                  <a:gd name="connsiteY4" fmla="*/ 203203 h 307064"/>
                  <a:gd name="connsiteX5" fmla="*/ 463550 w 1282700"/>
                  <a:gd name="connsiteY5" fmla="*/ 107953 h 307064"/>
                  <a:gd name="connsiteX6" fmla="*/ 539750 w 1282700"/>
                  <a:gd name="connsiteY6" fmla="*/ 190503 h 307064"/>
                  <a:gd name="connsiteX7" fmla="*/ 622300 w 1282700"/>
                  <a:gd name="connsiteY7" fmla="*/ 196853 h 307064"/>
                  <a:gd name="connsiteX8" fmla="*/ 793134 w 1282700"/>
                  <a:gd name="connsiteY8" fmla="*/ 300445 h 307064"/>
                  <a:gd name="connsiteX9" fmla="*/ 920750 w 1282700"/>
                  <a:gd name="connsiteY9" fmla="*/ 279403 h 307064"/>
                  <a:gd name="connsiteX10" fmla="*/ 1022350 w 1282700"/>
                  <a:gd name="connsiteY10" fmla="*/ 139703 h 307064"/>
                  <a:gd name="connsiteX11" fmla="*/ 1104900 w 1282700"/>
                  <a:gd name="connsiteY11" fmla="*/ 254003 h 307064"/>
                  <a:gd name="connsiteX12" fmla="*/ 1219200 w 1282700"/>
                  <a:gd name="connsiteY12" fmla="*/ 304803 h 307064"/>
                  <a:gd name="connsiteX13" fmla="*/ 1282700 w 1282700"/>
                  <a:gd name="connsiteY13" fmla="*/ 273053 h 30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2700" h="307064">
                    <a:moveTo>
                      <a:pt x="0" y="279403"/>
                    </a:moveTo>
                    <a:cubicBezTo>
                      <a:pt x="47625" y="307978"/>
                      <a:pt x="89677" y="286438"/>
                      <a:pt x="139700" y="273053"/>
                    </a:cubicBezTo>
                    <a:cubicBezTo>
                      <a:pt x="189723" y="259668"/>
                      <a:pt x="266269" y="244599"/>
                      <a:pt x="300136" y="199091"/>
                    </a:cubicBezTo>
                    <a:cubicBezTo>
                      <a:pt x="334003" y="153583"/>
                      <a:pt x="328364" y="-682"/>
                      <a:pt x="342900" y="3"/>
                    </a:cubicBezTo>
                    <a:cubicBezTo>
                      <a:pt x="357436" y="688"/>
                      <a:pt x="367242" y="185211"/>
                      <a:pt x="387350" y="203203"/>
                    </a:cubicBezTo>
                    <a:cubicBezTo>
                      <a:pt x="407458" y="221195"/>
                      <a:pt x="438150" y="110070"/>
                      <a:pt x="463550" y="107953"/>
                    </a:cubicBezTo>
                    <a:cubicBezTo>
                      <a:pt x="488950" y="105836"/>
                      <a:pt x="513292" y="175686"/>
                      <a:pt x="539750" y="190503"/>
                    </a:cubicBezTo>
                    <a:cubicBezTo>
                      <a:pt x="566208" y="205320"/>
                      <a:pt x="580069" y="178529"/>
                      <a:pt x="622300" y="196853"/>
                    </a:cubicBezTo>
                    <a:cubicBezTo>
                      <a:pt x="664531" y="215177"/>
                      <a:pt x="743392" y="286687"/>
                      <a:pt x="793134" y="300445"/>
                    </a:cubicBezTo>
                    <a:cubicBezTo>
                      <a:pt x="842876" y="314203"/>
                      <a:pt x="882547" y="306193"/>
                      <a:pt x="920750" y="279403"/>
                    </a:cubicBezTo>
                    <a:cubicBezTo>
                      <a:pt x="958953" y="252613"/>
                      <a:pt x="991658" y="143936"/>
                      <a:pt x="1022350" y="139703"/>
                    </a:cubicBezTo>
                    <a:cubicBezTo>
                      <a:pt x="1053042" y="135470"/>
                      <a:pt x="1072092" y="226486"/>
                      <a:pt x="1104900" y="254003"/>
                    </a:cubicBezTo>
                    <a:cubicBezTo>
                      <a:pt x="1137708" y="281520"/>
                      <a:pt x="1189567" y="301628"/>
                      <a:pt x="1219200" y="304803"/>
                    </a:cubicBezTo>
                    <a:cubicBezTo>
                      <a:pt x="1248833" y="307978"/>
                      <a:pt x="1274233" y="277286"/>
                      <a:pt x="1282700" y="273053"/>
                    </a:cubicBezTo>
                  </a:path>
                </a:pathLst>
              </a:custGeom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>
                  <a:latin typeface="Geneva"/>
                  <a:cs typeface="Geneva"/>
                </a:endParaRPr>
              </a:p>
            </p:txBody>
          </p:sp>
        </p:grp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029E66E0-F503-B460-E0C4-EBD897E515F2}"/>
                </a:ext>
              </a:extLst>
            </p:cNvPr>
            <p:cNvSpPr/>
            <p:nvPr/>
          </p:nvSpPr>
          <p:spPr>
            <a:xfrm>
              <a:off x="5847105" y="2945157"/>
              <a:ext cx="1641475" cy="538162"/>
            </a:xfrm>
            <a:custGeom>
              <a:avLst/>
              <a:gdLst>
                <a:gd name="connsiteX0" fmla="*/ 0 w 1320800"/>
                <a:gd name="connsiteY0" fmla="*/ 305046 h 309279"/>
                <a:gd name="connsiteX1" fmla="*/ 190500 w 1320800"/>
                <a:gd name="connsiteY1" fmla="*/ 266946 h 309279"/>
                <a:gd name="connsiteX2" fmla="*/ 317500 w 1320800"/>
                <a:gd name="connsiteY2" fmla="*/ 246 h 309279"/>
                <a:gd name="connsiteX3" fmla="*/ 438150 w 1320800"/>
                <a:gd name="connsiteY3" fmla="*/ 216146 h 309279"/>
                <a:gd name="connsiteX4" fmla="*/ 508000 w 1320800"/>
                <a:gd name="connsiteY4" fmla="*/ 70096 h 309279"/>
                <a:gd name="connsiteX5" fmla="*/ 571500 w 1320800"/>
                <a:gd name="connsiteY5" fmla="*/ 228846 h 309279"/>
                <a:gd name="connsiteX6" fmla="*/ 704850 w 1320800"/>
                <a:gd name="connsiteY6" fmla="*/ 292346 h 309279"/>
                <a:gd name="connsiteX7" fmla="*/ 939800 w 1320800"/>
                <a:gd name="connsiteY7" fmla="*/ 292346 h 309279"/>
                <a:gd name="connsiteX8" fmla="*/ 1041400 w 1320800"/>
                <a:gd name="connsiteY8" fmla="*/ 216146 h 309279"/>
                <a:gd name="connsiteX9" fmla="*/ 1136650 w 1320800"/>
                <a:gd name="connsiteY9" fmla="*/ 279646 h 309279"/>
                <a:gd name="connsiteX10" fmla="*/ 1320800 w 1320800"/>
                <a:gd name="connsiteY10" fmla="*/ 305046 h 3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0800" h="309279">
                  <a:moveTo>
                    <a:pt x="0" y="305046"/>
                  </a:moveTo>
                  <a:cubicBezTo>
                    <a:pt x="68791" y="311396"/>
                    <a:pt x="137583" y="317746"/>
                    <a:pt x="190500" y="266946"/>
                  </a:cubicBezTo>
                  <a:cubicBezTo>
                    <a:pt x="243417" y="216146"/>
                    <a:pt x="276225" y="8713"/>
                    <a:pt x="317500" y="246"/>
                  </a:cubicBezTo>
                  <a:cubicBezTo>
                    <a:pt x="358775" y="-8221"/>
                    <a:pt x="406400" y="204504"/>
                    <a:pt x="438150" y="216146"/>
                  </a:cubicBezTo>
                  <a:cubicBezTo>
                    <a:pt x="469900" y="227788"/>
                    <a:pt x="485775" y="67979"/>
                    <a:pt x="508000" y="70096"/>
                  </a:cubicBezTo>
                  <a:cubicBezTo>
                    <a:pt x="530225" y="72213"/>
                    <a:pt x="538692" y="191804"/>
                    <a:pt x="571500" y="228846"/>
                  </a:cubicBezTo>
                  <a:cubicBezTo>
                    <a:pt x="604308" y="265888"/>
                    <a:pt x="643467" y="281763"/>
                    <a:pt x="704850" y="292346"/>
                  </a:cubicBezTo>
                  <a:cubicBezTo>
                    <a:pt x="766233" y="302929"/>
                    <a:pt x="883708" y="305046"/>
                    <a:pt x="939800" y="292346"/>
                  </a:cubicBezTo>
                  <a:cubicBezTo>
                    <a:pt x="995892" y="279646"/>
                    <a:pt x="1008592" y="218263"/>
                    <a:pt x="1041400" y="216146"/>
                  </a:cubicBezTo>
                  <a:cubicBezTo>
                    <a:pt x="1074208" y="214029"/>
                    <a:pt x="1090083" y="264829"/>
                    <a:pt x="1136650" y="279646"/>
                  </a:cubicBezTo>
                  <a:cubicBezTo>
                    <a:pt x="1183217" y="294463"/>
                    <a:pt x="1320800" y="305046"/>
                    <a:pt x="1320800" y="305046"/>
                  </a:cubicBezTo>
                </a:path>
              </a:pathLst>
            </a:cu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latin typeface="Geneva"/>
                <a:cs typeface="Geneva"/>
              </a:endParaRPr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E928ED0B-F556-D8EB-628E-3AD8F59250CF}"/>
                </a:ext>
              </a:extLst>
            </p:cNvPr>
            <p:cNvSpPr/>
            <p:nvPr/>
          </p:nvSpPr>
          <p:spPr bwMode="auto">
            <a:xfrm>
              <a:off x="5847105" y="2754128"/>
              <a:ext cx="1624013" cy="724408"/>
            </a:xfrm>
            <a:custGeom>
              <a:avLst/>
              <a:gdLst>
                <a:gd name="connsiteX0" fmla="*/ 0 w 1282700"/>
                <a:gd name="connsiteY0" fmla="*/ 392884 h 424721"/>
                <a:gd name="connsiteX1" fmla="*/ 139700 w 1282700"/>
                <a:gd name="connsiteY1" fmla="*/ 386534 h 424721"/>
                <a:gd name="connsiteX2" fmla="*/ 266700 w 1282700"/>
                <a:gd name="connsiteY2" fmla="*/ 11884 h 424721"/>
                <a:gd name="connsiteX3" fmla="*/ 342900 w 1282700"/>
                <a:gd name="connsiteY3" fmla="*/ 113484 h 424721"/>
                <a:gd name="connsiteX4" fmla="*/ 387350 w 1282700"/>
                <a:gd name="connsiteY4" fmla="*/ 316684 h 424721"/>
                <a:gd name="connsiteX5" fmla="*/ 463550 w 1282700"/>
                <a:gd name="connsiteY5" fmla="*/ 221434 h 424721"/>
                <a:gd name="connsiteX6" fmla="*/ 539750 w 1282700"/>
                <a:gd name="connsiteY6" fmla="*/ 303984 h 424721"/>
                <a:gd name="connsiteX7" fmla="*/ 622300 w 1282700"/>
                <a:gd name="connsiteY7" fmla="*/ 310334 h 424721"/>
                <a:gd name="connsiteX8" fmla="*/ 679450 w 1282700"/>
                <a:gd name="connsiteY8" fmla="*/ 373834 h 424721"/>
                <a:gd name="connsiteX9" fmla="*/ 920750 w 1282700"/>
                <a:gd name="connsiteY9" fmla="*/ 392884 h 424721"/>
                <a:gd name="connsiteX10" fmla="*/ 1022350 w 1282700"/>
                <a:gd name="connsiteY10" fmla="*/ 253184 h 424721"/>
                <a:gd name="connsiteX11" fmla="*/ 1104900 w 1282700"/>
                <a:gd name="connsiteY11" fmla="*/ 367484 h 424721"/>
                <a:gd name="connsiteX12" fmla="*/ 1219200 w 1282700"/>
                <a:gd name="connsiteY12" fmla="*/ 418284 h 424721"/>
                <a:gd name="connsiteX13" fmla="*/ 1282700 w 1282700"/>
                <a:gd name="connsiteY13" fmla="*/ 386534 h 424721"/>
                <a:gd name="connsiteX0" fmla="*/ 0 w 1282700"/>
                <a:gd name="connsiteY0" fmla="*/ 279403 h 305032"/>
                <a:gd name="connsiteX1" fmla="*/ 139700 w 1282700"/>
                <a:gd name="connsiteY1" fmla="*/ 273053 h 305032"/>
                <a:gd name="connsiteX2" fmla="*/ 300136 w 1282700"/>
                <a:gd name="connsiteY2" fmla="*/ 199091 h 305032"/>
                <a:gd name="connsiteX3" fmla="*/ 342900 w 1282700"/>
                <a:gd name="connsiteY3" fmla="*/ 3 h 305032"/>
                <a:gd name="connsiteX4" fmla="*/ 387350 w 1282700"/>
                <a:gd name="connsiteY4" fmla="*/ 203203 h 305032"/>
                <a:gd name="connsiteX5" fmla="*/ 463550 w 1282700"/>
                <a:gd name="connsiteY5" fmla="*/ 107953 h 305032"/>
                <a:gd name="connsiteX6" fmla="*/ 539750 w 1282700"/>
                <a:gd name="connsiteY6" fmla="*/ 190503 h 305032"/>
                <a:gd name="connsiteX7" fmla="*/ 622300 w 1282700"/>
                <a:gd name="connsiteY7" fmla="*/ 196853 h 305032"/>
                <a:gd name="connsiteX8" fmla="*/ 679450 w 1282700"/>
                <a:gd name="connsiteY8" fmla="*/ 260353 h 305032"/>
                <a:gd name="connsiteX9" fmla="*/ 920750 w 1282700"/>
                <a:gd name="connsiteY9" fmla="*/ 279403 h 305032"/>
                <a:gd name="connsiteX10" fmla="*/ 1022350 w 1282700"/>
                <a:gd name="connsiteY10" fmla="*/ 139703 h 305032"/>
                <a:gd name="connsiteX11" fmla="*/ 1104900 w 1282700"/>
                <a:gd name="connsiteY11" fmla="*/ 254003 h 305032"/>
                <a:gd name="connsiteX12" fmla="*/ 1219200 w 1282700"/>
                <a:gd name="connsiteY12" fmla="*/ 304803 h 305032"/>
                <a:gd name="connsiteX13" fmla="*/ 1282700 w 1282700"/>
                <a:gd name="connsiteY13" fmla="*/ 273053 h 305032"/>
                <a:gd name="connsiteX0" fmla="*/ 0 w 1282700"/>
                <a:gd name="connsiteY0" fmla="*/ 279403 h 307064"/>
                <a:gd name="connsiteX1" fmla="*/ 139700 w 1282700"/>
                <a:gd name="connsiteY1" fmla="*/ 273053 h 307064"/>
                <a:gd name="connsiteX2" fmla="*/ 300136 w 1282700"/>
                <a:gd name="connsiteY2" fmla="*/ 199091 h 307064"/>
                <a:gd name="connsiteX3" fmla="*/ 342900 w 1282700"/>
                <a:gd name="connsiteY3" fmla="*/ 3 h 307064"/>
                <a:gd name="connsiteX4" fmla="*/ 387350 w 1282700"/>
                <a:gd name="connsiteY4" fmla="*/ 203203 h 307064"/>
                <a:gd name="connsiteX5" fmla="*/ 463550 w 1282700"/>
                <a:gd name="connsiteY5" fmla="*/ 107953 h 307064"/>
                <a:gd name="connsiteX6" fmla="*/ 539750 w 1282700"/>
                <a:gd name="connsiteY6" fmla="*/ 190503 h 307064"/>
                <a:gd name="connsiteX7" fmla="*/ 622300 w 1282700"/>
                <a:gd name="connsiteY7" fmla="*/ 196853 h 307064"/>
                <a:gd name="connsiteX8" fmla="*/ 793134 w 1282700"/>
                <a:gd name="connsiteY8" fmla="*/ 300445 h 307064"/>
                <a:gd name="connsiteX9" fmla="*/ 920750 w 1282700"/>
                <a:gd name="connsiteY9" fmla="*/ 279403 h 307064"/>
                <a:gd name="connsiteX10" fmla="*/ 1022350 w 1282700"/>
                <a:gd name="connsiteY10" fmla="*/ 139703 h 307064"/>
                <a:gd name="connsiteX11" fmla="*/ 1104900 w 1282700"/>
                <a:gd name="connsiteY11" fmla="*/ 254003 h 307064"/>
                <a:gd name="connsiteX12" fmla="*/ 1219200 w 1282700"/>
                <a:gd name="connsiteY12" fmla="*/ 304803 h 307064"/>
                <a:gd name="connsiteX13" fmla="*/ 1282700 w 1282700"/>
                <a:gd name="connsiteY13" fmla="*/ 273053 h 3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2700" h="307064">
                  <a:moveTo>
                    <a:pt x="0" y="279403"/>
                  </a:moveTo>
                  <a:cubicBezTo>
                    <a:pt x="47625" y="307978"/>
                    <a:pt x="89677" y="286438"/>
                    <a:pt x="139700" y="273053"/>
                  </a:cubicBezTo>
                  <a:cubicBezTo>
                    <a:pt x="189723" y="259668"/>
                    <a:pt x="266269" y="244599"/>
                    <a:pt x="300136" y="199091"/>
                  </a:cubicBezTo>
                  <a:cubicBezTo>
                    <a:pt x="334003" y="153583"/>
                    <a:pt x="328364" y="-682"/>
                    <a:pt x="342900" y="3"/>
                  </a:cubicBezTo>
                  <a:cubicBezTo>
                    <a:pt x="357436" y="688"/>
                    <a:pt x="367242" y="185211"/>
                    <a:pt x="387350" y="203203"/>
                  </a:cubicBezTo>
                  <a:cubicBezTo>
                    <a:pt x="407458" y="221195"/>
                    <a:pt x="438150" y="110070"/>
                    <a:pt x="463550" y="107953"/>
                  </a:cubicBezTo>
                  <a:cubicBezTo>
                    <a:pt x="488950" y="105836"/>
                    <a:pt x="513292" y="175686"/>
                    <a:pt x="539750" y="190503"/>
                  </a:cubicBezTo>
                  <a:cubicBezTo>
                    <a:pt x="566208" y="205320"/>
                    <a:pt x="580069" y="178529"/>
                    <a:pt x="622300" y="196853"/>
                  </a:cubicBezTo>
                  <a:cubicBezTo>
                    <a:pt x="664531" y="215177"/>
                    <a:pt x="743392" y="286687"/>
                    <a:pt x="793134" y="300445"/>
                  </a:cubicBezTo>
                  <a:cubicBezTo>
                    <a:pt x="842876" y="314203"/>
                    <a:pt x="882547" y="306193"/>
                    <a:pt x="920750" y="279403"/>
                  </a:cubicBezTo>
                  <a:cubicBezTo>
                    <a:pt x="958953" y="252613"/>
                    <a:pt x="991658" y="143936"/>
                    <a:pt x="1022350" y="139703"/>
                  </a:cubicBezTo>
                  <a:cubicBezTo>
                    <a:pt x="1053042" y="135470"/>
                    <a:pt x="1072092" y="226486"/>
                    <a:pt x="1104900" y="254003"/>
                  </a:cubicBezTo>
                  <a:cubicBezTo>
                    <a:pt x="1137708" y="281520"/>
                    <a:pt x="1189567" y="301628"/>
                    <a:pt x="1219200" y="304803"/>
                  </a:cubicBezTo>
                  <a:cubicBezTo>
                    <a:pt x="1248833" y="307978"/>
                    <a:pt x="1274233" y="277286"/>
                    <a:pt x="1282700" y="273053"/>
                  </a:cubicBezTo>
                </a:path>
              </a:pathLst>
            </a:custGeom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latin typeface="Geneva"/>
                <a:cs typeface="Geneva"/>
              </a:endParaRPr>
            </a:p>
          </p:txBody>
        </p:sp>
      </p:grpSp>
      <p:sp>
        <p:nvSpPr>
          <p:cNvPr id="70" name="Rectangle 26">
            <a:extLst>
              <a:ext uri="{FF2B5EF4-FFF2-40B4-BE49-F238E27FC236}">
                <a16:creationId xmlns:a16="http://schemas.microsoft.com/office/drawing/2014/main" id="{DB7BDE6A-162A-F145-A3D7-533B005E5D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696" y="1373991"/>
            <a:ext cx="7113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cs typeface="Geneva" charset="0"/>
              </a:rPr>
              <a:t>longitude</a:t>
            </a:r>
            <a:endParaRPr lang="en-US" sz="1000" baseline="-25000" dirty="0">
              <a:cs typeface="Geneva" charset="0"/>
            </a:endParaRPr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4F87567F-06E1-4500-AFDA-C5D7B222A89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596092" y="965771"/>
            <a:ext cx="6056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cs typeface="Geneva" charset="0"/>
              </a:rPr>
              <a:t>latitude</a:t>
            </a:r>
            <a:endParaRPr lang="en-US" sz="1000" baseline="-25000" dirty="0">
              <a:cs typeface="Geneva" charset="0"/>
            </a:endParaRP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43B94B4C-5072-F146-B473-21FACBC5C0D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1947181"/>
              </p:ext>
            </p:extLst>
          </p:nvPr>
        </p:nvGraphicFramePr>
        <p:xfrm>
          <a:off x="6230193" y="953297"/>
          <a:ext cx="40751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66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1ABA7C5-D4EA-ACF4-8A97-E310C5A41B3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19190661"/>
              </p:ext>
            </p:extLst>
          </p:nvPr>
        </p:nvGraphicFramePr>
        <p:xfrm>
          <a:off x="6016342" y="863845"/>
          <a:ext cx="453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66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66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380FEE5-3CB5-5704-877E-4091D8842E01}"/>
              </a:ext>
            </a:extLst>
          </p:cNvPr>
          <p:cNvGrpSpPr>
            <a:grpSpLocks noChangeAspect="1"/>
          </p:cNvGrpSpPr>
          <p:nvPr/>
        </p:nvGrpSpPr>
        <p:grpSpPr>
          <a:xfrm>
            <a:off x="3353852" y="494137"/>
            <a:ext cx="308670" cy="1165278"/>
            <a:chOff x="3635953" y="327763"/>
            <a:chExt cx="333761" cy="12600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D8D65FA-F9FB-E60F-F827-09EDB854FCAE}"/>
                </a:ext>
              </a:extLst>
            </p:cNvPr>
            <p:cNvCxnSpPr/>
            <p:nvPr/>
          </p:nvCxnSpPr>
          <p:spPr>
            <a:xfrm>
              <a:off x="3641678" y="327763"/>
              <a:ext cx="0" cy="12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58811AE-8DF6-18EB-9372-73CDF52F8151}"/>
                </a:ext>
              </a:extLst>
            </p:cNvPr>
            <p:cNvCxnSpPr/>
            <p:nvPr/>
          </p:nvCxnSpPr>
          <p:spPr>
            <a:xfrm>
              <a:off x="3635953" y="964618"/>
              <a:ext cx="3337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DE53653-A5D6-7E95-53C1-32EE429E212E}"/>
              </a:ext>
            </a:extLst>
          </p:cNvPr>
          <p:cNvGrpSpPr>
            <a:grpSpLocks noChangeAspect="1"/>
          </p:cNvGrpSpPr>
          <p:nvPr/>
        </p:nvGrpSpPr>
        <p:grpSpPr>
          <a:xfrm>
            <a:off x="5418600" y="490893"/>
            <a:ext cx="312372" cy="1165278"/>
            <a:chOff x="3641678" y="327763"/>
            <a:chExt cx="337764" cy="126000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00AD4A5-3C66-3E63-9416-D65B4E1D72C9}"/>
                </a:ext>
              </a:extLst>
            </p:cNvPr>
            <p:cNvCxnSpPr/>
            <p:nvPr/>
          </p:nvCxnSpPr>
          <p:spPr>
            <a:xfrm>
              <a:off x="3641678" y="327763"/>
              <a:ext cx="0" cy="12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06A5904-E80A-294B-A518-C0ED496D06F3}"/>
                </a:ext>
              </a:extLst>
            </p:cNvPr>
            <p:cNvCxnSpPr/>
            <p:nvPr/>
          </p:nvCxnSpPr>
          <p:spPr>
            <a:xfrm>
              <a:off x="3645681" y="964618"/>
              <a:ext cx="3337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1285172-3C95-8DB8-65D9-E9D800406D45}"/>
              </a:ext>
            </a:extLst>
          </p:cNvPr>
          <p:cNvGrpSpPr>
            <a:grpSpLocks noChangeAspect="1"/>
          </p:cNvGrpSpPr>
          <p:nvPr/>
        </p:nvGrpSpPr>
        <p:grpSpPr>
          <a:xfrm>
            <a:off x="7740275" y="497375"/>
            <a:ext cx="312372" cy="1165278"/>
            <a:chOff x="3641678" y="327763"/>
            <a:chExt cx="337764" cy="1260000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A66FDF2-6371-26BB-7154-6ACC795BE2BC}"/>
                </a:ext>
              </a:extLst>
            </p:cNvPr>
            <p:cNvCxnSpPr/>
            <p:nvPr/>
          </p:nvCxnSpPr>
          <p:spPr>
            <a:xfrm>
              <a:off x="3641678" y="327763"/>
              <a:ext cx="0" cy="12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324F0B2-6AC1-CE0C-1230-E044023B93F1}"/>
                </a:ext>
              </a:extLst>
            </p:cNvPr>
            <p:cNvCxnSpPr/>
            <p:nvPr/>
          </p:nvCxnSpPr>
          <p:spPr>
            <a:xfrm>
              <a:off x="3645681" y="964618"/>
              <a:ext cx="3337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90B9FE-9BF1-F140-D8C0-78C7888285D1}"/>
              </a:ext>
            </a:extLst>
          </p:cNvPr>
          <p:cNvGrpSpPr/>
          <p:nvPr/>
        </p:nvGrpSpPr>
        <p:grpSpPr>
          <a:xfrm>
            <a:off x="2263592" y="590821"/>
            <a:ext cx="997288" cy="919702"/>
            <a:chOff x="2263592" y="590821"/>
            <a:chExt cx="997288" cy="919702"/>
          </a:xfrm>
        </p:grpSpPr>
        <p:pic>
          <p:nvPicPr>
            <p:cNvPr id="30" name="Graphic 29" descr="Cloud With Lightning And Rain with solid fill">
              <a:extLst>
                <a:ext uri="{FF2B5EF4-FFF2-40B4-BE49-F238E27FC236}">
                  <a16:creationId xmlns:a16="http://schemas.microsoft.com/office/drawing/2014/main" id="{86290826-5B43-70D1-4A73-52121E2F7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99553" y="1094352"/>
              <a:ext cx="416171" cy="416171"/>
            </a:xfrm>
            <a:prstGeom prst="rect">
              <a:avLst/>
            </a:prstGeom>
          </p:spPr>
        </p:pic>
        <p:pic>
          <p:nvPicPr>
            <p:cNvPr id="34" name="Graphic 33" descr="City with solid fill">
              <a:extLst>
                <a:ext uri="{FF2B5EF4-FFF2-40B4-BE49-F238E27FC236}">
                  <a16:creationId xmlns:a16="http://schemas.microsoft.com/office/drawing/2014/main" id="{FF0A9EA0-2798-A6EC-C1B0-B7BDDAEEE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63592" y="612127"/>
              <a:ext cx="416171" cy="416171"/>
            </a:xfrm>
            <a:prstGeom prst="rect">
              <a:avLst/>
            </a:prstGeom>
          </p:spPr>
        </p:pic>
        <p:pic>
          <p:nvPicPr>
            <p:cNvPr id="36" name="Graphic 35" descr="Topography Map with solid fill">
              <a:extLst>
                <a:ext uri="{FF2B5EF4-FFF2-40B4-BE49-F238E27FC236}">
                  <a16:creationId xmlns:a16="http://schemas.microsoft.com/office/drawing/2014/main" id="{2C7B7176-34C2-3AF2-2261-E406ECD3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63592" y="1087898"/>
              <a:ext cx="416171" cy="41617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0EDDA04-3BCC-6877-AA63-ECD972ADFF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51117" y="590821"/>
              <a:ext cx="609763" cy="444647"/>
              <a:chOff x="-89117" y="1992833"/>
              <a:chExt cx="1895536" cy="1382249"/>
            </a:xfrm>
          </p:grpSpPr>
          <p:pic>
            <p:nvPicPr>
              <p:cNvPr id="14" name="Graphic 13" descr="Coins with solid fill">
                <a:extLst>
                  <a:ext uri="{FF2B5EF4-FFF2-40B4-BE49-F238E27FC236}">
                    <a16:creationId xmlns:a16="http://schemas.microsoft.com/office/drawing/2014/main" id="{CE301C20-E7BB-AEAA-4060-49961A021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92019" y="245003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8" name="Graphic 17" descr="Water with solid fill">
                <a:extLst>
                  <a:ext uri="{FF2B5EF4-FFF2-40B4-BE49-F238E27FC236}">
                    <a16:creationId xmlns:a16="http://schemas.microsoft.com/office/drawing/2014/main" id="{E4E69B44-52E1-1035-69E8-857AFBCB9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-89117" y="199283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Graphic 19" descr="Back with solid fill">
                <a:extLst>
                  <a:ext uri="{FF2B5EF4-FFF2-40B4-BE49-F238E27FC236}">
                    <a16:creationId xmlns:a16="http://schemas.microsoft.com/office/drawing/2014/main" id="{48FA9786-8EE4-5FB0-A9C7-ACF07D88E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 rot="10800000">
                <a:off x="322477" y="2683957"/>
                <a:ext cx="691125" cy="691125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3BDDF5-1CBD-9D92-97AB-4EAF500CB16C}"/>
              </a:ext>
            </a:extLst>
          </p:cNvPr>
          <p:cNvGrpSpPr/>
          <p:nvPr/>
        </p:nvGrpSpPr>
        <p:grpSpPr>
          <a:xfrm>
            <a:off x="8078333" y="478810"/>
            <a:ext cx="1912514" cy="1199169"/>
            <a:chOff x="8078333" y="478810"/>
            <a:chExt cx="1912514" cy="119916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B989965-EA8F-2D73-82C5-A878DCCBADF9}"/>
                </a:ext>
              </a:extLst>
            </p:cNvPr>
            <p:cNvGrpSpPr/>
            <p:nvPr/>
          </p:nvGrpSpPr>
          <p:grpSpPr>
            <a:xfrm>
              <a:off x="8575926" y="865695"/>
              <a:ext cx="1384753" cy="522258"/>
              <a:chOff x="8165008" y="698278"/>
              <a:chExt cx="3351158" cy="107391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55004CD-DD2C-F399-B3B8-059B887C1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/>
              <a:srcRect l="72704" t="64344" r="10808" b="26148"/>
              <a:stretch/>
            </p:blipFill>
            <p:spPr>
              <a:xfrm>
                <a:off x="10734731" y="1173402"/>
                <a:ext cx="781435" cy="314930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5F4309DC-F0B0-9C77-2FEC-CF0CC39E8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l="36743" t="49454" r="47054" b="41164"/>
              <a:stretch/>
            </p:blipFill>
            <p:spPr>
              <a:xfrm>
                <a:off x="9011939" y="698278"/>
                <a:ext cx="768485" cy="31114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73951B70-4FE4-B3D3-B561-279D5E40F0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l="53645" t="68479" r="28929" b="17852"/>
              <a:stretch/>
            </p:blipFill>
            <p:spPr>
              <a:xfrm>
                <a:off x="9822398" y="1318853"/>
                <a:ext cx="826522" cy="453337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807F49B3-40BD-D401-4BCC-0700EC4BA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l="19291" t="69375" r="64234" b="20258"/>
              <a:stretch/>
            </p:blipFill>
            <p:spPr>
              <a:xfrm>
                <a:off x="8165008" y="1302075"/>
                <a:ext cx="781435" cy="343831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985EC6B-3110-8377-7C8F-3010DCB0DA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28017" y="478810"/>
              <a:ext cx="1462830" cy="976248"/>
              <a:chOff x="8589808" y="0"/>
              <a:chExt cx="2321685" cy="1549422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730DFB81-1493-3BF8-1422-65868BAC2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9808" y="0"/>
                <a:ext cx="0" cy="1549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201267DB-1AD4-9CD9-7B24-3A6C560BDD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9808" y="1549422"/>
                <a:ext cx="232168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ectangle 26">
              <a:extLst>
                <a:ext uri="{FF2B5EF4-FFF2-40B4-BE49-F238E27FC236}">
                  <a16:creationId xmlns:a16="http://schemas.microsoft.com/office/drawing/2014/main" id="{62DEDC5E-08C7-99D5-0E94-859924DDC7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00562" y="784958"/>
              <a:ext cx="817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cs typeface="Geneva" charset="0"/>
                </a:rPr>
                <a:t>Sensitivity Index</a:t>
              </a:r>
              <a:endParaRPr lang="en-US" sz="1200" baseline="-25000" dirty="0">
                <a:cs typeface="Geneva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E478CC-1351-E727-DC5E-7C7A83C9EE5C}"/>
                </a:ext>
              </a:extLst>
            </p:cNvPr>
            <p:cNvGrpSpPr/>
            <p:nvPr/>
          </p:nvGrpSpPr>
          <p:grpSpPr>
            <a:xfrm>
              <a:off x="8617269" y="1465119"/>
              <a:ext cx="1252364" cy="212860"/>
              <a:chOff x="8617269" y="1465119"/>
              <a:chExt cx="1252364" cy="212860"/>
            </a:xfrm>
          </p:grpSpPr>
          <p:pic>
            <p:nvPicPr>
              <p:cNvPr id="91" name="Graphic 90" descr="City with solid fill">
                <a:extLst>
                  <a:ext uri="{FF2B5EF4-FFF2-40B4-BE49-F238E27FC236}">
                    <a16:creationId xmlns:a16="http://schemas.microsoft.com/office/drawing/2014/main" id="{0B4BA3B0-C91B-2602-1DF4-8943BABE0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617269" y="1465119"/>
                <a:ext cx="188976" cy="188976"/>
              </a:xfrm>
              <a:prstGeom prst="rect">
                <a:avLst/>
              </a:prstGeom>
            </p:spPr>
          </p:pic>
          <p:pic>
            <p:nvPicPr>
              <p:cNvPr id="99" name="Graphic 98" descr="Topography Map with solid fill">
                <a:extLst>
                  <a:ext uri="{FF2B5EF4-FFF2-40B4-BE49-F238E27FC236}">
                    <a16:creationId xmlns:a16="http://schemas.microsoft.com/office/drawing/2014/main" id="{CD9D17FE-A85D-0102-B85D-3C4066B1E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337064" y="1489003"/>
                <a:ext cx="188976" cy="188976"/>
              </a:xfrm>
              <a:prstGeom prst="rect">
                <a:avLst/>
              </a:prstGeom>
            </p:spPr>
          </p:pic>
          <p:pic>
            <p:nvPicPr>
              <p:cNvPr id="100" name="Graphic 99" descr="Cloud With Lightning And Rain with solid fill">
                <a:extLst>
                  <a:ext uri="{FF2B5EF4-FFF2-40B4-BE49-F238E27FC236}">
                    <a16:creationId xmlns:a16="http://schemas.microsoft.com/office/drawing/2014/main" id="{B2F559BB-91EF-4FE7-B95F-708A5431A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680657" y="1486141"/>
                <a:ext cx="188976" cy="188976"/>
              </a:xfrm>
              <a:prstGeom prst="rect">
                <a:avLst/>
              </a:prstGeom>
            </p:spPr>
          </p:pic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BDE9DD6-39E2-6562-7B91-AA1ADAB865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35603" y="1474799"/>
                <a:ext cx="261651" cy="190800"/>
                <a:chOff x="-89117" y="1992833"/>
                <a:chExt cx="1895536" cy="1382249"/>
              </a:xfrm>
            </p:grpSpPr>
            <p:pic>
              <p:nvPicPr>
                <p:cNvPr id="75" name="Graphic 74" descr="Coins with solid fill">
                  <a:extLst>
                    <a:ext uri="{FF2B5EF4-FFF2-40B4-BE49-F238E27FC236}">
                      <a16:creationId xmlns:a16="http://schemas.microsoft.com/office/drawing/2014/main" id="{F321C8EC-AB6D-94C1-14C1-DFE1D33163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019" y="245003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6" name="Graphic 75" descr="Water with solid fill">
                  <a:extLst>
                    <a:ext uri="{FF2B5EF4-FFF2-40B4-BE49-F238E27FC236}">
                      <a16:creationId xmlns:a16="http://schemas.microsoft.com/office/drawing/2014/main" id="{F0CEBA15-6F45-1C32-463B-68036AA11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9117" y="199283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2" name="Graphic 81" descr="Back with solid fill">
                  <a:extLst>
                    <a:ext uri="{FF2B5EF4-FFF2-40B4-BE49-F238E27FC236}">
                      <a16:creationId xmlns:a16="http://schemas.microsoft.com/office/drawing/2014/main" id="{B0F4F1F7-F151-9D03-A911-ADA75BF36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22477" y="2683957"/>
                  <a:ext cx="691125" cy="691125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AB48C-D34A-26F6-A163-E344FC83D75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3868" y="5255024"/>
            <a:ext cx="723711" cy="9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8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C97-634E-B012-673C-D3E5FD69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60" y="79289"/>
            <a:ext cx="11243229" cy="959476"/>
          </a:xfrm>
        </p:spPr>
        <p:txBody>
          <a:bodyPr>
            <a:no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Past (catchment-scale) studies yield conflicting results as to which input uncertainties drive uncertainty in flood losses estimates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EFF4D-BDC4-59DD-E56D-0BB4FB27165A}"/>
              </a:ext>
            </a:extLst>
          </p:cNvPr>
          <p:cNvSpPr txBox="1"/>
          <p:nvPr/>
        </p:nvSpPr>
        <p:spPr>
          <a:xfrm>
            <a:off x="428451" y="1084929"/>
            <a:ext cx="3369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cs typeface="Arial" panose="020B0604020202020204" pitchFamily="34" charset="0"/>
              </a:rPr>
              <a:t>Flood Risk Modelling Chain: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AA28EF-3A69-C941-6899-012DC861B646}"/>
              </a:ext>
            </a:extLst>
          </p:cNvPr>
          <p:cNvGrpSpPr/>
          <p:nvPr/>
        </p:nvGrpSpPr>
        <p:grpSpPr>
          <a:xfrm>
            <a:off x="528905" y="1586641"/>
            <a:ext cx="2968488" cy="978412"/>
            <a:chOff x="-149600" y="1433508"/>
            <a:chExt cx="2968488" cy="9784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603C83-2C14-303E-1025-54F930ADDE52}"/>
                </a:ext>
              </a:extLst>
            </p:cNvPr>
            <p:cNvSpPr txBox="1"/>
            <p:nvPr/>
          </p:nvSpPr>
          <p:spPr>
            <a:xfrm>
              <a:off x="-149600" y="1765589"/>
              <a:ext cx="2968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Extreme Value Analysis</a:t>
              </a:r>
            </a:p>
            <a:p>
              <a:pPr algn="ctr"/>
              <a:r>
                <a:rPr lang="en-GB" dirty="0"/>
                <a:t>(Return Period of events)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6B0465-EEEF-B52D-CFDA-F8C3B875150D}"/>
                </a:ext>
              </a:extLst>
            </p:cNvPr>
            <p:cNvSpPr txBox="1"/>
            <p:nvPr/>
          </p:nvSpPr>
          <p:spPr>
            <a:xfrm>
              <a:off x="492077" y="1433508"/>
              <a:ext cx="16054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33A02C"/>
                  </a:solidFill>
                </a:rPr>
                <a:t>Flood Events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105157F-4D30-3AA7-C1FC-966BD75750A0}"/>
              </a:ext>
            </a:extLst>
          </p:cNvPr>
          <p:cNvGrpSpPr/>
          <p:nvPr/>
        </p:nvGrpSpPr>
        <p:grpSpPr>
          <a:xfrm>
            <a:off x="2142161" y="2634364"/>
            <a:ext cx="2598795" cy="1085964"/>
            <a:chOff x="7597216" y="-97020"/>
            <a:chExt cx="2733506" cy="10859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84E0BA-1D0A-AEDD-845F-CAF92464F4D8}"/>
                </a:ext>
              </a:extLst>
            </p:cNvPr>
            <p:cNvSpPr txBox="1"/>
            <p:nvPr/>
          </p:nvSpPr>
          <p:spPr>
            <a:xfrm>
              <a:off x="7597216" y="342613"/>
              <a:ext cx="2733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Buildings Total Insured Value, locations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742F4C5-596F-CBD6-376D-F27ADA9DA757}"/>
                </a:ext>
              </a:extLst>
            </p:cNvPr>
            <p:cNvSpPr txBox="1"/>
            <p:nvPr/>
          </p:nvSpPr>
          <p:spPr>
            <a:xfrm>
              <a:off x="7787538" y="-97020"/>
              <a:ext cx="244411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A6CEE3"/>
                  </a:solidFill>
                </a:rPr>
                <a:t>Exposure Portfolio</a:t>
              </a:r>
            </a:p>
          </p:txBody>
        </p:sp>
      </p:grp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5609075E-69EB-BE9A-842B-338001530DA5}"/>
              </a:ext>
            </a:extLst>
          </p:cNvPr>
          <p:cNvCxnSpPr>
            <a:cxnSpLocks/>
            <a:stCxn id="63" idx="1"/>
            <a:endCxn id="69" idx="1"/>
          </p:cNvCxnSpPr>
          <p:nvPr/>
        </p:nvCxnSpPr>
        <p:spPr>
          <a:xfrm rot="10800000" flipV="1">
            <a:off x="438074" y="1786695"/>
            <a:ext cx="732509" cy="1041369"/>
          </a:xfrm>
          <a:prstGeom prst="bentConnector3">
            <a:avLst>
              <a:gd name="adj1" fmla="val 1141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D534D8-230E-F434-65D9-4659EA049F10}"/>
              </a:ext>
            </a:extLst>
          </p:cNvPr>
          <p:cNvCxnSpPr>
            <a:cxnSpLocks/>
            <a:stCxn id="50" idx="2"/>
            <a:endCxn id="81" idx="0"/>
          </p:cNvCxnSpPr>
          <p:nvPr/>
        </p:nvCxnSpPr>
        <p:spPr>
          <a:xfrm>
            <a:off x="1224065" y="3984223"/>
            <a:ext cx="923989" cy="50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7A69D4-4653-5580-178C-A26283F64A75}"/>
              </a:ext>
            </a:extLst>
          </p:cNvPr>
          <p:cNvCxnSpPr>
            <a:cxnSpLocks/>
            <a:stCxn id="23" idx="2"/>
            <a:endCxn id="81" idx="0"/>
          </p:cNvCxnSpPr>
          <p:nvPr/>
        </p:nvCxnSpPr>
        <p:spPr>
          <a:xfrm flipH="1">
            <a:off x="2148054" y="3720328"/>
            <a:ext cx="1293505" cy="314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5E3C760-C1DE-3967-CDB8-B3F03686E7DE}"/>
              </a:ext>
            </a:extLst>
          </p:cNvPr>
          <p:cNvGrpSpPr/>
          <p:nvPr/>
        </p:nvGrpSpPr>
        <p:grpSpPr>
          <a:xfrm>
            <a:off x="4496611" y="1084929"/>
            <a:ext cx="7135122" cy="5301787"/>
            <a:chOff x="4496611" y="1084929"/>
            <a:chExt cx="7135122" cy="5301787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2206B12-8FED-E211-28AB-E3597DB75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6611" y="1700416"/>
              <a:ext cx="6362700" cy="4686300"/>
            </a:xfrm>
            <a:prstGeom prst="rect">
              <a:avLst/>
            </a:prstGeom>
          </p:spPr>
        </p:pic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9C1AFF69-3FA3-B6DE-F1AE-F2DBCD7F8259}"/>
                </a:ext>
              </a:extLst>
            </p:cNvPr>
            <p:cNvSpPr/>
            <p:nvPr/>
          </p:nvSpPr>
          <p:spPr>
            <a:xfrm flipH="1">
              <a:off x="6482843" y="2403992"/>
              <a:ext cx="2401695" cy="291748"/>
            </a:xfrm>
            <a:prstGeom prst="wedgeRectCallout">
              <a:avLst>
                <a:gd name="adj1" fmla="val 48050"/>
                <a:gd name="adj2" fmla="val 181806"/>
              </a:avLst>
            </a:prstGeom>
            <a:solidFill>
              <a:srgbClr val="33A0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Sampson et al., (2016)</a:t>
              </a:r>
            </a:p>
          </p:txBody>
        </p:sp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541F0BE5-AAFA-101F-F49E-2F28F170340E}"/>
                </a:ext>
              </a:extLst>
            </p:cNvPr>
            <p:cNvSpPr/>
            <p:nvPr/>
          </p:nvSpPr>
          <p:spPr>
            <a:xfrm>
              <a:off x="9153795" y="2604006"/>
              <a:ext cx="2401695" cy="587833"/>
            </a:xfrm>
            <a:prstGeom prst="wedgeRectCallout">
              <a:avLst>
                <a:gd name="adj1" fmla="val -62012"/>
                <a:gd name="adj2" fmla="val 142900"/>
              </a:avLst>
            </a:prstGeom>
            <a:gradFill flip="none" rotWithShape="1">
              <a:gsLst>
                <a:gs pos="66000">
                  <a:srgbClr val="33A02C"/>
                </a:gs>
                <a:gs pos="69000">
                  <a:srgbClr val="B2DF8A"/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Merz &amp; </a:t>
              </a:r>
              <a:r>
                <a:rPr lang="en-GB" sz="16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Thieken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(2009)</a:t>
              </a:r>
            </a:p>
          </p:txBody>
        </p:sp>
        <p:sp>
          <p:nvSpPr>
            <p:cNvPr id="8" name="Speech Bubble: Rectangle 7">
              <a:extLst>
                <a:ext uri="{FF2B5EF4-FFF2-40B4-BE49-F238E27FC236}">
                  <a16:creationId xmlns:a16="http://schemas.microsoft.com/office/drawing/2014/main" id="{6486DA63-E3C6-D0A5-17B5-063543B79FAD}"/>
                </a:ext>
              </a:extLst>
            </p:cNvPr>
            <p:cNvSpPr/>
            <p:nvPr/>
          </p:nvSpPr>
          <p:spPr>
            <a:xfrm>
              <a:off x="9873874" y="4008575"/>
              <a:ext cx="1757859" cy="515454"/>
            </a:xfrm>
            <a:prstGeom prst="wedgeRectCallout">
              <a:avLst>
                <a:gd name="adj1" fmla="val -107820"/>
                <a:gd name="adj2" fmla="val -84723"/>
              </a:avLst>
            </a:prstGeom>
            <a:gradFill flip="none" rotWithShape="1">
              <a:gsLst>
                <a:gs pos="52000">
                  <a:srgbClr val="33A02C"/>
                </a:gs>
                <a:gs pos="55000">
                  <a:srgbClr val="B2DF8A"/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Apel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et al., (2008)</a:t>
              </a:r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9519BFCB-16A8-EC3B-A694-E618027DBF08}"/>
                </a:ext>
              </a:extLst>
            </p:cNvPr>
            <p:cNvSpPr/>
            <p:nvPr/>
          </p:nvSpPr>
          <p:spPr>
            <a:xfrm>
              <a:off x="5369830" y="3217576"/>
              <a:ext cx="2914684" cy="291748"/>
            </a:xfrm>
            <a:prstGeom prst="wedgeRectCallout">
              <a:avLst>
                <a:gd name="adj1" fmla="val 54395"/>
                <a:gd name="adj2" fmla="val 81089"/>
              </a:avLst>
            </a:prstGeom>
            <a:gradFill>
              <a:gsLst>
                <a:gs pos="49000">
                  <a:srgbClr val="1F78B4"/>
                </a:gs>
                <a:gs pos="51000">
                  <a:srgbClr val="A6CEE3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De </a:t>
              </a:r>
              <a:r>
                <a:rPr lang="en-GB" sz="16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Moel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&amp; </a:t>
              </a:r>
              <a:r>
                <a:rPr lang="en-GB" sz="16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Aerts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(2011)</a:t>
              </a:r>
            </a:p>
          </p:txBody>
        </p:sp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B221BD5E-D485-D4DC-651C-8DEDDAEF238C}"/>
                </a:ext>
              </a:extLst>
            </p:cNvPr>
            <p:cNvSpPr/>
            <p:nvPr/>
          </p:nvSpPr>
          <p:spPr>
            <a:xfrm>
              <a:off x="9662401" y="4585366"/>
              <a:ext cx="1969331" cy="572218"/>
            </a:xfrm>
            <a:prstGeom prst="wedgeRectCallout">
              <a:avLst>
                <a:gd name="adj1" fmla="val -58500"/>
                <a:gd name="adj2" fmla="val -11679"/>
              </a:avLst>
            </a:prstGeom>
            <a:solidFill>
              <a:srgbClr val="1F78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Winter et al. (2018)</a:t>
              </a:r>
            </a:p>
          </p:txBody>
        </p:sp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6B75D6DB-924F-9F47-0840-D8EDC549EC79}"/>
                </a:ext>
              </a:extLst>
            </p:cNvPr>
            <p:cNvSpPr/>
            <p:nvPr/>
          </p:nvSpPr>
          <p:spPr>
            <a:xfrm>
              <a:off x="8097485" y="5250806"/>
              <a:ext cx="3259294" cy="250552"/>
            </a:xfrm>
            <a:prstGeom prst="wedgeRectCallout">
              <a:avLst>
                <a:gd name="adj1" fmla="val -46073"/>
                <a:gd name="adj2" fmla="val 146580"/>
              </a:avLst>
            </a:prstGeom>
            <a:gradFill>
              <a:gsLst>
                <a:gs pos="23000">
                  <a:srgbClr val="33A02C"/>
                </a:gs>
                <a:gs pos="66000">
                  <a:srgbClr val="1F78B4"/>
                </a:gs>
                <a:gs pos="44000">
                  <a:srgbClr val="A6CEE3"/>
                </a:gs>
                <a:gs pos="88000">
                  <a:srgbClr val="B2DF8A"/>
                </a:gs>
              </a:gsLst>
              <a:lin ang="189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Saint-</a:t>
              </a:r>
              <a:r>
                <a:rPr lang="en-GB" sz="16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Geours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et al., (2015)</a:t>
              </a:r>
            </a:p>
          </p:txBody>
        </p:sp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E8189AD0-0589-CA9E-C0FF-0AF6DF57D0D4}"/>
                </a:ext>
              </a:extLst>
            </p:cNvPr>
            <p:cNvSpPr/>
            <p:nvPr/>
          </p:nvSpPr>
          <p:spPr>
            <a:xfrm>
              <a:off x="9873873" y="3441484"/>
              <a:ext cx="1757859" cy="519930"/>
            </a:xfrm>
            <a:prstGeom prst="wedgeRectCallout">
              <a:avLst>
                <a:gd name="adj1" fmla="val -107516"/>
                <a:gd name="adj2" fmla="val 21874"/>
              </a:avLst>
            </a:prstGeom>
            <a:solidFill>
              <a:srgbClr val="33A02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Apel</a:t>
              </a:r>
              <a:r>
                <a:rPr lang="en-GB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 et al., (2004)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EBECB3E-B760-86D9-058A-E42216077709}"/>
                </a:ext>
              </a:extLst>
            </p:cNvPr>
            <p:cNvGrpSpPr/>
            <p:nvPr/>
          </p:nvGrpSpPr>
          <p:grpSpPr>
            <a:xfrm>
              <a:off x="4650761" y="4179014"/>
              <a:ext cx="4474408" cy="1596783"/>
              <a:chOff x="5137150" y="4179014"/>
              <a:chExt cx="4474408" cy="1596783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5D69649-F32F-2FE1-1B25-90ADC9B10A62}"/>
                  </a:ext>
                </a:extLst>
              </p:cNvPr>
              <p:cNvSpPr/>
              <p:nvPr/>
            </p:nvSpPr>
            <p:spPr>
              <a:xfrm>
                <a:off x="5269108" y="4738368"/>
                <a:ext cx="96495" cy="96495"/>
              </a:xfrm>
              <a:prstGeom prst="ellipse">
                <a:avLst/>
              </a:prstGeom>
              <a:solidFill>
                <a:srgbClr val="7EFA0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A1BE06-38CC-1707-F2AF-3CC80596364F}"/>
                  </a:ext>
                </a:extLst>
              </p:cNvPr>
              <p:cNvSpPr txBox="1"/>
              <p:nvPr/>
            </p:nvSpPr>
            <p:spPr>
              <a:xfrm>
                <a:off x="5473676" y="4566592"/>
                <a:ext cx="1530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&lt; 100 km</a:t>
                </a:r>
                <a:r>
                  <a:rPr lang="en-GB" baseline="30000" dirty="0"/>
                  <a:t>2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8D25C35-C1D0-FAB6-BC26-6292F7CA782D}"/>
                  </a:ext>
                </a:extLst>
              </p:cNvPr>
              <p:cNvGrpSpPr/>
              <p:nvPr/>
            </p:nvGrpSpPr>
            <p:grpSpPr>
              <a:xfrm>
                <a:off x="5213828" y="4949870"/>
                <a:ext cx="3289109" cy="369332"/>
                <a:chOff x="5213828" y="4949870"/>
                <a:chExt cx="3289109" cy="369332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3B3D84C3-9086-4DED-DFE1-37C6A30321E3}"/>
                    </a:ext>
                  </a:extLst>
                </p:cNvPr>
                <p:cNvSpPr/>
                <p:nvPr/>
              </p:nvSpPr>
              <p:spPr>
                <a:xfrm>
                  <a:off x="5213828" y="5080369"/>
                  <a:ext cx="192990" cy="192990"/>
                </a:xfrm>
                <a:prstGeom prst="ellipse">
                  <a:avLst/>
                </a:prstGeom>
                <a:solidFill>
                  <a:srgbClr val="7EFA0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3BFE60E-1026-24C5-6103-59D26286355D}"/>
                    </a:ext>
                  </a:extLst>
                </p:cNvPr>
                <p:cNvSpPr txBox="1"/>
                <p:nvPr/>
              </p:nvSpPr>
              <p:spPr>
                <a:xfrm>
                  <a:off x="5472539" y="4949870"/>
                  <a:ext cx="30303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u="sng" dirty="0"/>
                    <a:t>&gt;</a:t>
                  </a:r>
                  <a:r>
                    <a:rPr lang="en-GB" dirty="0"/>
                    <a:t> 100 km</a:t>
                  </a:r>
                  <a:r>
                    <a:rPr lang="en-GB" baseline="30000" dirty="0"/>
                    <a:t>2 </a:t>
                  </a:r>
                  <a:r>
                    <a:rPr lang="en-GB" dirty="0"/>
                    <a:t>&amp; &lt;1000 km</a:t>
                  </a:r>
                  <a:r>
                    <a:rPr lang="en-GB" baseline="30000" dirty="0"/>
                    <a:t>2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5AC6274-A199-BACC-8E63-0C965BC29F41}"/>
                  </a:ext>
                </a:extLst>
              </p:cNvPr>
              <p:cNvGrpSpPr/>
              <p:nvPr/>
            </p:nvGrpSpPr>
            <p:grpSpPr>
              <a:xfrm>
                <a:off x="5171047" y="5390467"/>
                <a:ext cx="3875507" cy="385330"/>
                <a:chOff x="5651489" y="4588645"/>
                <a:chExt cx="2168791" cy="21563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1A012F9B-8C89-F424-B195-0F17E038DD5B}"/>
                    </a:ext>
                  </a:extLst>
                </p:cNvPr>
                <p:cNvSpPr/>
                <p:nvPr/>
              </p:nvSpPr>
              <p:spPr>
                <a:xfrm>
                  <a:off x="5651489" y="4642282"/>
                  <a:ext cx="162000" cy="162000"/>
                </a:xfrm>
                <a:prstGeom prst="ellipse">
                  <a:avLst/>
                </a:prstGeom>
                <a:solidFill>
                  <a:srgbClr val="7EFA0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7B0E4E0-B27D-A786-AFFD-390678E5897E}"/>
                    </a:ext>
                  </a:extLst>
                </p:cNvPr>
                <p:cNvSpPr txBox="1"/>
                <p:nvPr/>
              </p:nvSpPr>
              <p:spPr>
                <a:xfrm>
                  <a:off x="5823217" y="4588645"/>
                  <a:ext cx="1997063" cy="206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u="sng" dirty="0"/>
                    <a:t>&gt;</a:t>
                  </a:r>
                  <a:r>
                    <a:rPr lang="en-GB" dirty="0"/>
                    <a:t> 1000 km</a:t>
                  </a:r>
                  <a:r>
                    <a:rPr lang="en-GB" baseline="30000" dirty="0"/>
                    <a:t>2</a:t>
                  </a: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622771-E6BC-232F-0D7B-A433B0259A7F}"/>
                  </a:ext>
                </a:extLst>
              </p:cNvPr>
              <p:cNvSpPr txBox="1"/>
              <p:nvPr/>
            </p:nvSpPr>
            <p:spPr>
              <a:xfrm>
                <a:off x="5137150" y="4179014"/>
                <a:ext cx="4474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Scales of past studies: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F4F5BA-5AE5-4334-2660-87E0965919FF}"/>
                </a:ext>
              </a:extLst>
            </p:cNvPr>
            <p:cNvSpPr txBox="1"/>
            <p:nvPr/>
          </p:nvSpPr>
          <p:spPr>
            <a:xfrm>
              <a:off x="6488721" y="1084929"/>
              <a:ext cx="4039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>
                  <a:cs typeface="Arial" panose="020B0604020202020204" pitchFamily="34" charset="0"/>
                </a:rPr>
                <a:t>Dominant </a:t>
              </a:r>
              <a:r>
                <a:rPr lang="en-GB" sz="2000" i="1" dirty="0">
                  <a:cs typeface="Arial" panose="020B0604020202020204" pitchFamily="34" charset="0"/>
                </a:rPr>
                <a:t>Uncertainties: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18EA4F5-DBF2-5C22-8F65-7762F6A6725C}"/>
              </a:ext>
            </a:extLst>
          </p:cNvPr>
          <p:cNvSpPr txBox="1"/>
          <p:nvPr/>
        </p:nvSpPr>
        <p:spPr>
          <a:xfrm>
            <a:off x="1040559" y="6108333"/>
            <a:ext cx="245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Flood losses </a:t>
            </a:r>
          </a:p>
          <a:p>
            <a:pPr algn="ctr"/>
            <a:r>
              <a:rPr lang="en-GB" sz="1600" b="1" dirty="0"/>
              <a:t>(e.g. Average Annual Loss)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7122D9-DC76-AAF4-56F2-77E8C5E82A14}"/>
              </a:ext>
            </a:extLst>
          </p:cNvPr>
          <p:cNvGrpSpPr/>
          <p:nvPr/>
        </p:nvGrpSpPr>
        <p:grpSpPr>
          <a:xfrm>
            <a:off x="646997" y="4034658"/>
            <a:ext cx="3002113" cy="1634667"/>
            <a:chOff x="375922" y="4294104"/>
            <a:chExt cx="3002113" cy="163466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25DCDA5-4283-FBAE-430A-395D62A62429}"/>
                </a:ext>
              </a:extLst>
            </p:cNvPr>
            <p:cNvSpPr txBox="1"/>
            <p:nvPr/>
          </p:nvSpPr>
          <p:spPr>
            <a:xfrm>
              <a:off x="375922" y="4294104"/>
              <a:ext cx="30021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1F78B4"/>
                  </a:solidFill>
                </a:rPr>
                <a:t>Vulnerability Curves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D097443-BB0A-31EF-E3B7-BAFEF97D5EB8}"/>
                </a:ext>
              </a:extLst>
            </p:cNvPr>
            <p:cNvGrpSpPr/>
            <p:nvPr/>
          </p:nvGrpSpPr>
          <p:grpSpPr>
            <a:xfrm>
              <a:off x="769508" y="4646874"/>
              <a:ext cx="1922727" cy="1281897"/>
              <a:chOff x="769508" y="4646874"/>
              <a:chExt cx="1922727" cy="128189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275192E-AC24-00C1-0BB2-C6B4555F69D7}"/>
                  </a:ext>
                </a:extLst>
              </p:cNvPr>
              <p:cNvGrpSpPr/>
              <p:nvPr/>
            </p:nvGrpSpPr>
            <p:grpSpPr>
              <a:xfrm>
                <a:off x="1123811" y="4753223"/>
                <a:ext cx="1568424" cy="846000"/>
                <a:chOff x="1401730" y="4734584"/>
                <a:chExt cx="1568424" cy="84600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FE630822-8005-8200-1894-11FC11A323E9}"/>
                    </a:ext>
                  </a:extLst>
                </p:cNvPr>
                <p:cNvGrpSpPr/>
                <p:nvPr/>
              </p:nvGrpSpPr>
              <p:grpSpPr>
                <a:xfrm>
                  <a:off x="1401730" y="4734584"/>
                  <a:ext cx="1568424" cy="846000"/>
                  <a:chOff x="1437930" y="4740922"/>
                  <a:chExt cx="1568424" cy="846000"/>
                </a:xfrm>
              </p:grpSpPr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77002CDB-5BE4-C294-261E-FFFEFE68537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37930" y="4740922"/>
                    <a:ext cx="0" cy="846000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:a16="http://schemas.microsoft.com/office/drawing/2014/main" id="{7525AB25-0770-580B-1A76-067D6315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37930" y="5575197"/>
                    <a:ext cx="1568424" cy="0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2A2000F0-1255-9C90-11A2-767746529F71}"/>
                    </a:ext>
                  </a:extLst>
                </p:cNvPr>
                <p:cNvGrpSpPr/>
                <p:nvPr/>
              </p:nvGrpSpPr>
              <p:grpSpPr>
                <a:xfrm>
                  <a:off x="1427539" y="4905571"/>
                  <a:ext cx="1383954" cy="669634"/>
                  <a:chOff x="1427539" y="4905571"/>
                  <a:chExt cx="1383954" cy="669634"/>
                </a:xfrm>
              </p:grpSpPr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9870D2CC-EA2A-328A-7A93-765DD1BA77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27539" y="5566140"/>
                    <a:ext cx="1548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335D0312-8C92-C8EB-10F8-E847601A2E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565562" y="5478213"/>
                    <a:ext cx="0" cy="9699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1B7697B1-034E-D4A8-F27C-0B16C016D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2956" y="5478213"/>
                    <a:ext cx="3600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D326756D-ADE0-0C29-2620-11060DA467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22785" y="5298213"/>
                    <a:ext cx="0" cy="1800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B7B153B6-8151-D6CD-931B-0D78F2E5AA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22564" y="5298213"/>
                    <a:ext cx="5400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830E7534-28AB-E2FD-19E4-17B3E56EE2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59109" y="4905571"/>
                    <a:ext cx="0" cy="403033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DD27E959-8FDF-696E-972F-7F5AE9F7D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51493" y="4905571"/>
                    <a:ext cx="3600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C96A2B6-16E2-E234-1332-0E547F7091A8}"/>
                  </a:ext>
                </a:extLst>
              </p:cNvPr>
              <p:cNvSpPr txBox="1"/>
              <p:nvPr/>
            </p:nvSpPr>
            <p:spPr>
              <a:xfrm>
                <a:off x="1220694" y="5590217"/>
                <a:ext cx="1336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Flood Depth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0555A87-5A73-AD90-6510-52591DF7646F}"/>
                  </a:ext>
                </a:extLst>
              </p:cNvPr>
              <p:cNvSpPr txBox="1"/>
              <p:nvPr/>
            </p:nvSpPr>
            <p:spPr>
              <a:xfrm rot="16200000">
                <a:off x="428076" y="4988306"/>
                <a:ext cx="10214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Damage</a:t>
                </a:r>
              </a:p>
            </p:txBody>
          </p:sp>
        </p:grp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42D3136-D1F7-9AEF-7B6D-E5E4C0E7E778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2160041" y="5669325"/>
            <a:ext cx="0" cy="322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55" descr="Coins with solid fill">
            <a:extLst>
              <a:ext uri="{FF2B5EF4-FFF2-40B4-BE49-F238E27FC236}">
                <a16:creationId xmlns:a16="http://schemas.microsoft.com/office/drawing/2014/main" id="{6E9B1FDD-BD10-6786-7BB9-C33ACEB72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9" y="6153108"/>
            <a:ext cx="540000" cy="540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6E63070-3E31-79A6-C213-EB2691F88A8D}"/>
              </a:ext>
            </a:extLst>
          </p:cNvPr>
          <p:cNvGrpSpPr/>
          <p:nvPr/>
        </p:nvGrpSpPr>
        <p:grpSpPr>
          <a:xfrm>
            <a:off x="190920" y="2628010"/>
            <a:ext cx="2190540" cy="1356213"/>
            <a:chOff x="190920" y="2628010"/>
            <a:chExt cx="2190540" cy="135621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88DEFA8-659E-3B0E-B476-FE3941958630}"/>
                </a:ext>
              </a:extLst>
            </p:cNvPr>
            <p:cNvGrpSpPr/>
            <p:nvPr/>
          </p:nvGrpSpPr>
          <p:grpSpPr>
            <a:xfrm>
              <a:off x="438073" y="2628010"/>
              <a:ext cx="1575076" cy="1356213"/>
              <a:chOff x="552216" y="2749004"/>
              <a:chExt cx="1575076" cy="1356213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A008569-7CCD-2FEF-EF0C-5481BD3EA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838" y="3361296"/>
                <a:ext cx="1330739" cy="743921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B73194-767F-163F-4388-FD3B4D292C31}"/>
                  </a:ext>
                </a:extLst>
              </p:cNvPr>
              <p:cNvSpPr txBox="1"/>
              <p:nvPr/>
            </p:nvSpPr>
            <p:spPr>
              <a:xfrm>
                <a:off x="552216" y="2749004"/>
                <a:ext cx="15750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B2DF8A"/>
                    </a:solidFill>
                  </a:rPr>
                  <a:t>Hazard Maps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3638C4-2EF1-0DF7-D9B4-A1FFB2B8F338}"/>
                </a:ext>
              </a:extLst>
            </p:cNvPr>
            <p:cNvSpPr txBox="1"/>
            <p:nvPr/>
          </p:nvSpPr>
          <p:spPr>
            <a:xfrm>
              <a:off x="190920" y="2914911"/>
              <a:ext cx="2190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Inundation Modelling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45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6178-C025-6F69-D3B9-A7F9077D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28" y="71820"/>
            <a:ext cx="11025346" cy="1001679"/>
          </a:xfrm>
        </p:spPr>
        <p:txBody>
          <a:bodyPr>
            <a:noAutofit/>
          </a:bodyPr>
          <a:lstStyle/>
          <a:p>
            <a:r>
              <a:rPr lang="en-GB" sz="2800" b="1" dirty="0"/>
              <a:t>We investigate dominant uncertainties in a larger domain that includes more variability of physical and socio-economic characteristics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5CE3FA-3ECE-5B93-25A9-0A6641D6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093" y="1491605"/>
            <a:ext cx="476250" cy="60007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F8C1224-B7E7-6DC3-DF0D-383CC8A6C93A}"/>
              </a:ext>
            </a:extLst>
          </p:cNvPr>
          <p:cNvSpPr txBox="1"/>
          <p:nvPr/>
        </p:nvSpPr>
        <p:spPr>
          <a:xfrm>
            <a:off x="1421835" y="1544212"/>
            <a:ext cx="3122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1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Objectives:</a:t>
            </a:r>
            <a:endParaRPr lang="en-GB" sz="2400" b="1" i="1" dirty="0">
              <a:solidFill>
                <a:schemeClr val="accent6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9D3ACFA-1922-1648-2D3C-E6A6202B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0" y="1456759"/>
            <a:ext cx="530464" cy="562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8A4CE-BFAD-61A7-732A-69940039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74" y="1428515"/>
            <a:ext cx="6362700" cy="46863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897228-CF74-654C-9A12-14D466F5AB1F}"/>
              </a:ext>
            </a:extLst>
          </p:cNvPr>
          <p:cNvGrpSpPr/>
          <p:nvPr/>
        </p:nvGrpSpPr>
        <p:grpSpPr>
          <a:xfrm>
            <a:off x="4695917" y="6021226"/>
            <a:ext cx="3870115" cy="369332"/>
            <a:chOff x="4188922" y="5782631"/>
            <a:chExt cx="3870115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E16EA0-C29C-2923-E3B9-A81C94B44C0C}"/>
                </a:ext>
              </a:extLst>
            </p:cNvPr>
            <p:cNvSpPr txBox="1"/>
            <p:nvPr/>
          </p:nvSpPr>
          <p:spPr>
            <a:xfrm>
              <a:off x="4490399" y="5782631"/>
              <a:ext cx="3568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u="sng" dirty="0"/>
                <a:t>&gt;</a:t>
              </a:r>
              <a:r>
                <a:rPr lang="en-GB" i="1" dirty="0"/>
                <a:t> 100,000 km</a:t>
              </a:r>
              <a:r>
                <a:rPr lang="en-GB" i="1" baseline="30000" dirty="0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552760-792D-B180-53F8-65B2362966A7}"/>
                </a:ext>
              </a:extLst>
            </p:cNvPr>
            <p:cNvSpPr/>
            <p:nvPr/>
          </p:nvSpPr>
          <p:spPr>
            <a:xfrm>
              <a:off x="4188922" y="5898415"/>
              <a:ext cx="289485" cy="178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>
                <a:latin typeface="+mj-lt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9BB0B0-8D68-78B2-5588-ECAFE49A59EE}"/>
              </a:ext>
            </a:extLst>
          </p:cNvPr>
          <p:cNvSpPr txBox="1"/>
          <p:nvPr/>
        </p:nvSpPr>
        <p:spPr>
          <a:xfrm>
            <a:off x="8274685" y="1860960"/>
            <a:ext cx="10562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Rhine River basin </a:t>
            </a:r>
          </a:p>
        </p:txBody>
      </p:sp>
      <p:grpSp>
        <p:nvGrpSpPr>
          <p:cNvPr id="41" name="Group 97">
            <a:extLst>
              <a:ext uri="{FF2B5EF4-FFF2-40B4-BE49-F238E27FC236}">
                <a16:creationId xmlns:a16="http://schemas.microsoft.com/office/drawing/2014/main" id="{AD7FD882-C1B6-9422-DEA8-80587F808D65}"/>
              </a:ext>
            </a:extLst>
          </p:cNvPr>
          <p:cNvGrpSpPr/>
          <p:nvPr/>
        </p:nvGrpSpPr>
        <p:grpSpPr>
          <a:xfrm>
            <a:off x="4650761" y="3919369"/>
            <a:ext cx="4474408" cy="1580773"/>
            <a:chOff x="5137150" y="4179014"/>
            <a:chExt cx="4474408" cy="158077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DE39057-22D7-F116-80C2-88C75B0F3963}"/>
                </a:ext>
              </a:extLst>
            </p:cNvPr>
            <p:cNvSpPr/>
            <p:nvPr/>
          </p:nvSpPr>
          <p:spPr>
            <a:xfrm>
              <a:off x="5269108" y="4715508"/>
              <a:ext cx="96495" cy="96495"/>
            </a:xfrm>
            <a:prstGeom prst="ellipse">
              <a:avLst/>
            </a:prstGeom>
            <a:solidFill>
              <a:srgbClr val="7EFA0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3" name="TextBox 25">
              <a:extLst>
                <a:ext uri="{FF2B5EF4-FFF2-40B4-BE49-F238E27FC236}">
                  <a16:creationId xmlns:a16="http://schemas.microsoft.com/office/drawing/2014/main" id="{1E76CF32-9E63-6015-70B2-9557FF8A0BD3}"/>
                </a:ext>
              </a:extLst>
            </p:cNvPr>
            <p:cNvSpPr txBox="1"/>
            <p:nvPr/>
          </p:nvSpPr>
          <p:spPr>
            <a:xfrm>
              <a:off x="5473676" y="4566592"/>
              <a:ext cx="1530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&lt; 100 km</a:t>
              </a:r>
              <a:r>
                <a:rPr lang="en-GB" baseline="30000" dirty="0"/>
                <a:t>2</a:t>
              </a:r>
            </a:p>
          </p:txBody>
        </p:sp>
        <p:grpSp>
          <p:nvGrpSpPr>
            <p:cNvPr id="44" name="Group 95">
              <a:extLst>
                <a:ext uri="{FF2B5EF4-FFF2-40B4-BE49-F238E27FC236}">
                  <a16:creationId xmlns:a16="http://schemas.microsoft.com/office/drawing/2014/main" id="{01B4BFE8-91EB-1471-82EB-69A22D722364}"/>
                </a:ext>
              </a:extLst>
            </p:cNvPr>
            <p:cNvGrpSpPr/>
            <p:nvPr/>
          </p:nvGrpSpPr>
          <p:grpSpPr>
            <a:xfrm>
              <a:off x="5213828" y="4949870"/>
              <a:ext cx="3289109" cy="369332"/>
              <a:chOff x="5213828" y="4949870"/>
              <a:chExt cx="3289109" cy="36933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E41195D-6434-5587-CB65-CC897549803D}"/>
                  </a:ext>
                </a:extLst>
              </p:cNvPr>
              <p:cNvSpPr/>
              <p:nvPr/>
            </p:nvSpPr>
            <p:spPr>
              <a:xfrm>
                <a:off x="5213828" y="5046079"/>
                <a:ext cx="192990" cy="192990"/>
              </a:xfrm>
              <a:prstGeom prst="ellipse">
                <a:avLst/>
              </a:prstGeom>
              <a:solidFill>
                <a:srgbClr val="7EFA0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50" name="TextBox 28">
                <a:extLst>
                  <a:ext uri="{FF2B5EF4-FFF2-40B4-BE49-F238E27FC236}">
                    <a16:creationId xmlns:a16="http://schemas.microsoft.com/office/drawing/2014/main" id="{0B7C9355-217D-7AAC-D42B-1C4B7DEEFAFB}"/>
                  </a:ext>
                </a:extLst>
              </p:cNvPr>
              <p:cNvSpPr txBox="1"/>
              <p:nvPr/>
            </p:nvSpPr>
            <p:spPr>
              <a:xfrm>
                <a:off x="5472539" y="4949870"/>
                <a:ext cx="3030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/>
                  <a:t>&gt;</a:t>
                </a:r>
                <a:r>
                  <a:rPr lang="en-GB" dirty="0"/>
                  <a:t> 100 km</a:t>
                </a:r>
                <a:r>
                  <a:rPr lang="en-GB" baseline="30000" dirty="0"/>
                  <a:t>2 </a:t>
                </a:r>
                <a:r>
                  <a:rPr lang="en-GB" dirty="0"/>
                  <a:t>&amp; &lt;1000 km</a:t>
                </a:r>
                <a:r>
                  <a:rPr lang="en-GB" baseline="30000" dirty="0"/>
                  <a:t>2</a:t>
                </a:r>
              </a:p>
            </p:txBody>
          </p:sp>
        </p:grpSp>
        <p:grpSp>
          <p:nvGrpSpPr>
            <p:cNvPr id="45" name="Group 20">
              <a:extLst>
                <a:ext uri="{FF2B5EF4-FFF2-40B4-BE49-F238E27FC236}">
                  <a16:creationId xmlns:a16="http://schemas.microsoft.com/office/drawing/2014/main" id="{E5E7A5E6-BC4D-2AEF-E0F8-FC18B38A0448}"/>
                </a:ext>
              </a:extLst>
            </p:cNvPr>
            <p:cNvGrpSpPr/>
            <p:nvPr/>
          </p:nvGrpSpPr>
          <p:grpSpPr>
            <a:xfrm>
              <a:off x="5171047" y="5390456"/>
              <a:ext cx="3875507" cy="369331"/>
              <a:chOff x="5651489" y="4588645"/>
              <a:chExt cx="2168791" cy="20668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ABF4CF7-993B-BF97-0570-6C6FAEFA5A20}"/>
                  </a:ext>
                </a:extLst>
              </p:cNvPr>
              <p:cNvSpPr/>
              <p:nvPr/>
            </p:nvSpPr>
            <p:spPr>
              <a:xfrm>
                <a:off x="5651489" y="4623093"/>
                <a:ext cx="162000" cy="162000"/>
              </a:xfrm>
              <a:prstGeom prst="ellipse">
                <a:avLst/>
              </a:prstGeom>
              <a:solidFill>
                <a:srgbClr val="7EFA0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48" name="TextBox 33">
                <a:extLst>
                  <a:ext uri="{FF2B5EF4-FFF2-40B4-BE49-F238E27FC236}">
                    <a16:creationId xmlns:a16="http://schemas.microsoft.com/office/drawing/2014/main" id="{2F9145D1-8E37-DAA1-682E-70CEE1D8FBA0}"/>
                  </a:ext>
                </a:extLst>
              </p:cNvPr>
              <p:cNvSpPr txBox="1"/>
              <p:nvPr/>
            </p:nvSpPr>
            <p:spPr>
              <a:xfrm>
                <a:off x="5823217" y="4588645"/>
                <a:ext cx="1997063" cy="20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/>
                  <a:t>&gt;</a:t>
                </a:r>
                <a:r>
                  <a:rPr lang="en-GB" dirty="0"/>
                  <a:t> 1000 km</a:t>
                </a:r>
                <a:r>
                  <a:rPr lang="en-GB" baseline="30000" dirty="0"/>
                  <a:t>2</a:t>
                </a:r>
              </a:p>
            </p:txBody>
          </p:sp>
        </p:grpSp>
        <p:sp>
          <p:nvSpPr>
            <p:cNvPr id="46" name="TextBox 40">
              <a:extLst>
                <a:ext uri="{FF2B5EF4-FFF2-40B4-BE49-F238E27FC236}">
                  <a16:creationId xmlns:a16="http://schemas.microsoft.com/office/drawing/2014/main" id="{EB6B7619-66D0-14EA-F828-A960E625905B}"/>
                </a:ext>
              </a:extLst>
            </p:cNvPr>
            <p:cNvSpPr txBox="1"/>
            <p:nvPr/>
          </p:nvSpPr>
          <p:spPr>
            <a:xfrm>
              <a:off x="5137150" y="4179014"/>
              <a:ext cx="4474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cs typeface="Arial" panose="020B0604020202020204" pitchFamily="34" charset="0"/>
                </a:rPr>
                <a:t>Scales of past studies:</a:t>
              </a:r>
            </a:p>
          </p:txBody>
        </p:sp>
      </p:grpSp>
      <p:sp>
        <p:nvSpPr>
          <p:cNvPr id="51" name="TextBox 40">
            <a:extLst>
              <a:ext uri="{FF2B5EF4-FFF2-40B4-BE49-F238E27FC236}">
                <a16:creationId xmlns:a16="http://schemas.microsoft.com/office/drawing/2014/main" id="{DA06346A-EC7B-50C2-645A-0206CDF674C4}"/>
              </a:ext>
            </a:extLst>
          </p:cNvPr>
          <p:cNvSpPr txBox="1"/>
          <p:nvPr/>
        </p:nvSpPr>
        <p:spPr>
          <a:xfrm>
            <a:off x="4650761" y="5615250"/>
            <a:ext cx="447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cs typeface="Arial" panose="020B0604020202020204" pitchFamily="34" charset="0"/>
              </a:rPr>
              <a:t>Scale of new study: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6F3258-F737-F5FF-C929-DB74F91454C2}"/>
              </a:ext>
            </a:extLst>
          </p:cNvPr>
          <p:cNvSpPr txBox="1"/>
          <p:nvPr/>
        </p:nvSpPr>
        <p:spPr>
          <a:xfrm>
            <a:off x="746817" y="2018857"/>
            <a:ext cx="49065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</a:rPr>
              <a:t>Identify spatial patterns of dominant input factors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</a:rPr>
              <a:t>Link them (if possible?) to physical and</a:t>
            </a:r>
            <a:r>
              <a:rPr lang="en-GB" sz="2400" dirty="0"/>
              <a:t> other</a:t>
            </a:r>
            <a:r>
              <a:rPr lang="en-GB" sz="2400" dirty="0">
                <a:effectLst/>
              </a:rPr>
              <a:t> characteristics of places</a:t>
            </a:r>
          </a:p>
        </p:txBody>
      </p:sp>
    </p:spTree>
    <p:extLst>
      <p:ext uri="{BB962C8B-B14F-4D97-AF65-F5344CB8AC3E}">
        <p14:creationId xmlns:p14="http://schemas.microsoft.com/office/powerpoint/2010/main" val="105587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ADCC578A-F806-7CD3-10C2-26C62D57B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49" y="2188515"/>
            <a:ext cx="2358652" cy="1886400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FA4075DF-F668-C923-6024-0F952762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49" y="2193841"/>
            <a:ext cx="2358652" cy="18864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6FA35D4-4422-2394-A718-08B314904C4C}"/>
              </a:ext>
            </a:extLst>
          </p:cNvPr>
          <p:cNvSpPr/>
          <p:nvPr/>
        </p:nvSpPr>
        <p:spPr>
          <a:xfrm>
            <a:off x="660357" y="4203929"/>
            <a:ext cx="1649811" cy="624991"/>
          </a:xfrm>
          <a:prstGeom prst="rect">
            <a:avLst/>
          </a:prstGeom>
          <a:solidFill>
            <a:srgbClr val="33A02C"/>
          </a:solidFill>
          <a:ln>
            <a:solidFill>
              <a:srgbClr val="33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Flood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Events (RP)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0B7E7D-7320-CD02-F615-49DAD06DD30D}"/>
              </a:ext>
            </a:extLst>
          </p:cNvPr>
          <p:cNvSpPr/>
          <p:nvPr/>
        </p:nvSpPr>
        <p:spPr>
          <a:xfrm>
            <a:off x="3222582" y="4205001"/>
            <a:ext cx="1658000" cy="623920"/>
          </a:xfrm>
          <a:prstGeom prst="rect">
            <a:avLst/>
          </a:prstGeom>
          <a:solidFill>
            <a:srgbClr val="B2DF8A"/>
          </a:solidFill>
          <a:ln>
            <a:solidFill>
              <a:srgbClr val="B2D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Hazard Maps (RP)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B5FEA1-742F-7C60-AAE2-8FA7A7AB77CC}"/>
              </a:ext>
            </a:extLst>
          </p:cNvPr>
          <p:cNvSpPr/>
          <p:nvPr/>
        </p:nvSpPr>
        <p:spPr>
          <a:xfrm>
            <a:off x="3134848" y="1598726"/>
            <a:ext cx="1821456" cy="580522"/>
          </a:xfrm>
          <a:prstGeom prst="rect">
            <a:avLst/>
          </a:prstGeom>
          <a:solidFill>
            <a:srgbClr val="1F78B4"/>
          </a:solidFill>
          <a:ln>
            <a:solidFill>
              <a:srgbClr val="1F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Damage Ratios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B456CA-974C-1314-7192-AB5B2F6C9ECC}"/>
              </a:ext>
            </a:extLst>
          </p:cNvPr>
          <p:cNvSpPr/>
          <p:nvPr/>
        </p:nvSpPr>
        <p:spPr>
          <a:xfrm>
            <a:off x="679062" y="1598726"/>
            <a:ext cx="1658000" cy="570840"/>
          </a:xfrm>
          <a:prstGeom prst="rect">
            <a:avLst/>
          </a:prstGeom>
          <a:solidFill>
            <a:srgbClr val="A6CEE3"/>
          </a:solidFill>
          <a:ln>
            <a:solidFill>
              <a:srgbClr val="A6C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Total Insured Value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EE6829-594E-5D5E-913C-603AB0F89DBB}"/>
              </a:ext>
            </a:extLst>
          </p:cNvPr>
          <p:cNvSpPr txBox="1"/>
          <p:nvPr/>
        </p:nvSpPr>
        <p:spPr>
          <a:xfrm>
            <a:off x="698107" y="1045150"/>
            <a:ext cx="519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cs typeface="Arial" panose="020B0604020202020204" pitchFamily="34" charset="0"/>
              </a:rPr>
              <a:t>Variability Ranges from Literature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259B6-6B06-349E-D5FC-3DE0CB785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371" y="1660571"/>
            <a:ext cx="5821016" cy="21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009D22-710D-9A81-D375-57FD55753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4" y="3889115"/>
            <a:ext cx="5666593" cy="2160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5C7A0C5-B340-A9D6-1990-BB65D40A3E64}"/>
              </a:ext>
            </a:extLst>
          </p:cNvPr>
          <p:cNvSpPr txBox="1"/>
          <p:nvPr/>
        </p:nvSpPr>
        <p:spPr>
          <a:xfrm>
            <a:off x="6311094" y="1046269"/>
            <a:ext cx="530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Maps of Dominant uncertainties for Switzerland*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6931C8-3F7D-B0ED-A394-E1388AB83D02}"/>
              </a:ext>
            </a:extLst>
          </p:cNvPr>
          <p:cNvSpPr txBox="1"/>
          <p:nvPr/>
        </p:nvSpPr>
        <p:spPr>
          <a:xfrm>
            <a:off x="5948071" y="6347186"/>
            <a:ext cx="5666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/>
              <a:t>*Cresta High Resolution Zones (postal code level), GFK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AEC9C4-6FEB-589D-4497-93DE15FD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58" y="49796"/>
            <a:ext cx="10866201" cy="1058699"/>
          </a:xfrm>
        </p:spPr>
        <p:txBody>
          <a:bodyPr>
            <a:normAutofit/>
          </a:bodyPr>
          <a:lstStyle/>
          <a:p>
            <a:r>
              <a:rPr lang="en-GB" sz="2800" b="1" dirty="0"/>
              <a:t>Preliminary results for Switzerland: Damage ratios uncertainty dominates unless its variability range is halved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99FCD-0396-B8E6-0974-F1B13DEC7487}"/>
              </a:ext>
            </a:extLst>
          </p:cNvPr>
          <p:cNvSpPr txBox="1"/>
          <p:nvPr/>
        </p:nvSpPr>
        <p:spPr>
          <a:xfrm>
            <a:off x="400843" y="2346475"/>
            <a:ext cx="221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[55568, 112006] EUR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F3B4689-9408-52B2-4D6A-7E697CDBB0FB}"/>
              </a:ext>
            </a:extLst>
          </p:cNvPr>
          <p:cNvCxnSpPr>
            <a:cxnSpLocks/>
          </p:cNvCxnSpPr>
          <p:nvPr/>
        </p:nvCxnSpPr>
        <p:spPr>
          <a:xfrm>
            <a:off x="5010308" y="2333919"/>
            <a:ext cx="1823705" cy="0"/>
          </a:xfrm>
          <a:prstGeom prst="straightConnector1">
            <a:avLst/>
          </a:prstGeom>
          <a:ln w="19050">
            <a:solidFill>
              <a:srgbClr val="1F78B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1F293E0-23F3-F028-5658-CA3E08BA5AF8}"/>
              </a:ext>
            </a:extLst>
          </p:cNvPr>
          <p:cNvGrpSpPr/>
          <p:nvPr/>
        </p:nvGrpSpPr>
        <p:grpSpPr>
          <a:xfrm>
            <a:off x="2846786" y="4917896"/>
            <a:ext cx="2031609" cy="1435011"/>
            <a:chOff x="66078" y="4822001"/>
            <a:chExt cx="2031609" cy="14350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2A1C14-6F0F-D397-0E52-022B81C7B6FF}"/>
                </a:ext>
              </a:extLst>
            </p:cNvPr>
            <p:cNvSpPr txBox="1"/>
            <p:nvPr/>
          </p:nvSpPr>
          <p:spPr>
            <a:xfrm>
              <a:off x="66078" y="5354840"/>
              <a:ext cx="9635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default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1372989-982E-6E17-78B9-5CAAC79C3BB2}"/>
                </a:ext>
              </a:extLst>
            </p:cNvPr>
            <p:cNvCxnSpPr/>
            <p:nvPr/>
          </p:nvCxnSpPr>
          <p:spPr>
            <a:xfrm>
              <a:off x="1017687" y="5553824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795D90-1E24-26AA-A9E1-7B1BFEA9A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6361" y="5266936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199E5C5-D80C-64F6-E266-0C89D4E4675C}"/>
                </a:ext>
              </a:extLst>
            </p:cNvPr>
            <p:cNvCxnSpPr>
              <a:cxnSpLocks/>
            </p:cNvCxnSpPr>
            <p:nvPr/>
          </p:nvCxnSpPr>
          <p:spPr>
            <a:xfrm>
              <a:off x="1546361" y="5553824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F2E0BDB-DB07-B6A0-0268-9FEB34C5325B}"/>
                </a:ext>
              </a:extLst>
            </p:cNvPr>
            <p:cNvCxnSpPr/>
            <p:nvPr/>
          </p:nvCxnSpPr>
          <p:spPr>
            <a:xfrm>
              <a:off x="1014517" y="5266936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E3B9384-EB7D-D51D-4811-85617A735DC9}"/>
                </a:ext>
              </a:extLst>
            </p:cNvPr>
            <p:cNvCxnSpPr/>
            <p:nvPr/>
          </p:nvCxnSpPr>
          <p:spPr>
            <a:xfrm>
              <a:off x="1014517" y="5842854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6D9A2E-3157-E8B9-8243-F74C835DD052}"/>
                </a:ext>
              </a:extLst>
            </p:cNvPr>
            <p:cNvSpPr txBox="1"/>
            <p:nvPr/>
          </p:nvSpPr>
          <p:spPr>
            <a:xfrm>
              <a:off x="1179547" y="5887680"/>
              <a:ext cx="73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-50%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133A9F-5F62-12AC-059F-4DDFB18C1A60}"/>
                </a:ext>
              </a:extLst>
            </p:cNvPr>
            <p:cNvSpPr txBox="1"/>
            <p:nvPr/>
          </p:nvSpPr>
          <p:spPr>
            <a:xfrm>
              <a:off x="1185220" y="4822001"/>
              <a:ext cx="73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50%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F1ED05-3D86-292C-9B01-69064F66A415}"/>
              </a:ext>
            </a:extLst>
          </p:cNvPr>
          <p:cNvGrpSpPr/>
          <p:nvPr/>
        </p:nvGrpSpPr>
        <p:grpSpPr>
          <a:xfrm>
            <a:off x="278757" y="4916824"/>
            <a:ext cx="2031609" cy="1435011"/>
            <a:chOff x="66078" y="4822001"/>
            <a:chExt cx="2031609" cy="143501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E483E5-2F1F-FD38-68CC-3440462A7503}"/>
                </a:ext>
              </a:extLst>
            </p:cNvPr>
            <p:cNvSpPr txBox="1"/>
            <p:nvPr/>
          </p:nvSpPr>
          <p:spPr>
            <a:xfrm>
              <a:off x="66078" y="5354840"/>
              <a:ext cx="9635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default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0F67757-79BB-9483-01A3-053EABA62FA6}"/>
                </a:ext>
              </a:extLst>
            </p:cNvPr>
            <p:cNvCxnSpPr/>
            <p:nvPr/>
          </p:nvCxnSpPr>
          <p:spPr>
            <a:xfrm>
              <a:off x="1017687" y="5553824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BBA9A89-28C9-FE67-7EF9-675C0CFDC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6361" y="5266936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952D189-6B71-B383-82FB-5D855029C743}"/>
                </a:ext>
              </a:extLst>
            </p:cNvPr>
            <p:cNvCxnSpPr>
              <a:cxnSpLocks/>
            </p:cNvCxnSpPr>
            <p:nvPr/>
          </p:nvCxnSpPr>
          <p:spPr>
            <a:xfrm>
              <a:off x="1546361" y="5553824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FE50517-BC07-6B16-3190-526B305F0366}"/>
                </a:ext>
              </a:extLst>
            </p:cNvPr>
            <p:cNvCxnSpPr/>
            <p:nvPr/>
          </p:nvCxnSpPr>
          <p:spPr>
            <a:xfrm>
              <a:off x="1014517" y="5266936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F5C6095-C2DE-6772-2C85-06E88B81F342}"/>
                </a:ext>
              </a:extLst>
            </p:cNvPr>
            <p:cNvCxnSpPr/>
            <p:nvPr/>
          </p:nvCxnSpPr>
          <p:spPr>
            <a:xfrm>
              <a:off x="1014517" y="5842854"/>
              <a:ext cx="108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687C00D-3766-6901-2600-29A96D202BDB}"/>
                </a:ext>
              </a:extLst>
            </p:cNvPr>
            <p:cNvSpPr txBox="1"/>
            <p:nvPr/>
          </p:nvSpPr>
          <p:spPr>
            <a:xfrm>
              <a:off x="1179547" y="5887680"/>
              <a:ext cx="73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-50%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9D78D9-A2CD-C44D-9DF6-055D45E6F65B}"/>
                </a:ext>
              </a:extLst>
            </p:cNvPr>
            <p:cNvSpPr txBox="1"/>
            <p:nvPr/>
          </p:nvSpPr>
          <p:spPr>
            <a:xfrm>
              <a:off x="1185220" y="4822001"/>
              <a:ext cx="73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50%</a:t>
              </a:r>
            </a:p>
          </p:txBody>
        </p:sp>
      </p:grp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558EF02-D013-73B0-B556-1A18D26A52A8}"/>
              </a:ext>
            </a:extLst>
          </p:cNvPr>
          <p:cNvCxnSpPr>
            <a:cxnSpLocks/>
          </p:cNvCxnSpPr>
          <p:nvPr/>
        </p:nvCxnSpPr>
        <p:spPr>
          <a:xfrm>
            <a:off x="5022783" y="2893593"/>
            <a:ext cx="1879810" cy="1540239"/>
          </a:xfrm>
          <a:prstGeom prst="bentConnector3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D1F8-B19B-C352-77BF-CB6EC0E9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82"/>
            <a:ext cx="10515600" cy="862389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351C-805F-A6F9-9927-D416BE3F8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163"/>
            <a:ext cx="10515600" cy="210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We aim at identifying spatial patterns of dominant uncertainties using a flood risk model over a large and  heterogeneous domain</a:t>
            </a:r>
          </a:p>
          <a:p>
            <a:pPr marL="0" indent="0">
              <a:buNone/>
            </a:pPr>
            <a:r>
              <a:rPr lang="en-GB" sz="2000" dirty="0"/>
              <a:t>We defined ranges of variability for hazard, vulnerability and exposure components from literature review</a:t>
            </a:r>
          </a:p>
          <a:p>
            <a:pPr marL="0" indent="0">
              <a:buNone/>
            </a:pPr>
            <a:r>
              <a:rPr lang="en-GB" sz="2000" dirty="0"/>
              <a:t>So far, we found damage assessment uncertainty to be dominant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402311-E9AD-4848-9481-AFEB84A5CE81}"/>
              </a:ext>
            </a:extLst>
          </p:cNvPr>
          <p:cNvSpPr txBox="1">
            <a:spLocks/>
          </p:cNvSpPr>
          <p:nvPr/>
        </p:nvSpPr>
        <p:spPr>
          <a:xfrm>
            <a:off x="838200" y="2976225"/>
            <a:ext cx="10515600" cy="82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Open 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2ADCC-AFAA-F24D-765F-49C1617F51E8}"/>
              </a:ext>
            </a:extLst>
          </p:cNvPr>
          <p:cNvSpPr txBox="1">
            <a:spLocks/>
          </p:cNvSpPr>
          <p:nvPr/>
        </p:nvSpPr>
        <p:spPr>
          <a:xfrm>
            <a:off x="838200" y="3857115"/>
            <a:ext cx="10515600" cy="1066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What is a meaningful way to represent input uncertainties?</a:t>
            </a:r>
          </a:p>
          <a:p>
            <a:r>
              <a:rPr lang="en-GB" sz="2000" dirty="0"/>
              <a:t>What is a meaningful spatial resolution to best investigate the link between dominant  uncertainties and physical &amp; socio economic characteristics?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56F4F-EE24-17E5-8B27-A164A70B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30" y="6108403"/>
            <a:ext cx="1696133" cy="52074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C00587-406E-A1B2-A4F6-1663F15F0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38" y="6149331"/>
            <a:ext cx="1916262" cy="479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143C1-C28A-1908-186B-417EB4DBBCD2}"/>
              </a:ext>
            </a:extLst>
          </p:cNvPr>
          <p:cNvSpPr txBox="1"/>
          <p:nvPr/>
        </p:nvSpPr>
        <p:spPr>
          <a:xfrm>
            <a:off x="2477453" y="5921260"/>
            <a:ext cx="1685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32B0FA"/>
                </a:solidFill>
                <a:effectLst/>
                <a:cs typeface="Arial" panose="020B0604020202020204" pitchFamily="34" charset="0"/>
              </a:rPr>
              <a:t>Grant No: EP/L016214/1</a:t>
            </a:r>
            <a:endParaRPr lang="en-GB" sz="2000" b="1" dirty="0">
              <a:solidFill>
                <a:srgbClr val="32B0FA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24E55B-01D0-DF13-8B37-E40CAEE7397D}"/>
              </a:ext>
            </a:extLst>
          </p:cNvPr>
          <p:cNvSpPr/>
          <p:nvPr/>
        </p:nvSpPr>
        <p:spPr>
          <a:xfrm>
            <a:off x="8167976" y="5616900"/>
            <a:ext cx="3051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i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Contact details:</a:t>
            </a:r>
          </a:p>
          <a:p>
            <a:pPr algn="r"/>
            <a:r>
              <a:rPr lang="en-GB" sz="2000" i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Georgios Sarailidis</a:t>
            </a:r>
          </a:p>
          <a:p>
            <a:pPr algn="r"/>
            <a:r>
              <a:rPr lang="en-GB" sz="2000" i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g.sarailidis@bristol.ac.uk</a:t>
            </a:r>
          </a:p>
        </p:txBody>
      </p:sp>
      <p:pic>
        <p:nvPicPr>
          <p:cNvPr id="17" name="Picture 1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6E1FB68-E653-5482-6012-2D0A33D47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95" y="5596292"/>
            <a:ext cx="853518" cy="102422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08ACFE5-161E-4C35-1EDC-7D27F73FE106}"/>
              </a:ext>
            </a:extLst>
          </p:cNvPr>
          <p:cNvGrpSpPr/>
          <p:nvPr/>
        </p:nvGrpSpPr>
        <p:grpSpPr>
          <a:xfrm>
            <a:off x="5582793" y="5562919"/>
            <a:ext cx="2905443" cy="1203079"/>
            <a:chOff x="5582793" y="5606484"/>
            <a:chExt cx="2905443" cy="12030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C76A0D-32B0-6B6F-CA5B-FF453CEFE05C}"/>
                </a:ext>
              </a:extLst>
            </p:cNvPr>
            <p:cNvSpPr txBox="1"/>
            <p:nvPr/>
          </p:nvSpPr>
          <p:spPr>
            <a:xfrm>
              <a:off x="5582793" y="6337872"/>
              <a:ext cx="17406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2000" i="1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Abstract: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818B95-5593-683F-35DD-E7AAF3B7E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551" t="12792" r="6907" b="24513"/>
            <a:stretch/>
          </p:blipFill>
          <p:spPr>
            <a:xfrm>
              <a:off x="7301403" y="5606484"/>
              <a:ext cx="1186833" cy="12030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35F0E2-073F-14C7-787F-783F35012370}"/>
                </a:ext>
              </a:extLst>
            </p:cNvPr>
            <p:cNvSpPr txBox="1"/>
            <p:nvPr/>
          </p:nvSpPr>
          <p:spPr>
            <a:xfrm>
              <a:off x="5746851" y="5697586"/>
              <a:ext cx="15515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2000" b="1" i="1" dirty="0">
                  <a:solidFill>
                    <a:srgbClr val="32B0FA"/>
                  </a:solidFill>
                  <a:cs typeface="Arial" panose="020B0604020202020204" pitchFamily="34" charset="0"/>
                </a:rPr>
                <a:t>OSPP contest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230773-C7FF-0FD8-E1A7-385FA20B4716}"/>
              </a:ext>
            </a:extLst>
          </p:cNvPr>
          <p:cNvSpPr txBox="1">
            <a:spLocks/>
          </p:cNvSpPr>
          <p:nvPr/>
        </p:nvSpPr>
        <p:spPr>
          <a:xfrm>
            <a:off x="748139" y="4985492"/>
            <a:ext cx="10515600" cy="47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i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7133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498</Words>
  <Application>Microsoft Office PowerPoint</Application>
  <PresentationFormat>Widescreen</PresentationFormat>
  <Paragraphs>84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Geneva</vt:lpstr>
      <vt:lpstr>Wingdings</vt:lpstr>
      <vt:lpstr>Office Theme</vt:lpstr>
      <vt:lpstr>Linking the relative importance of input uncertainties of a flood risk model with basin characteristics</vt:lpstr>
      <vt:lpstr>Past (catchment-scale) studies yield conflicting results as to which input uncertainties drive uncertainty in flood losses estimates</vt:lpstr>
      <vt:lpstr>We investigate dominant uncertainties in a larger domain that includes more variability of physical and socio-economic characteristics</vt:lpstr>
      <vt:lpstr>Preliminary results for Switzerland: Damage ratios uncertainty dominates unless its variability range is halved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Georgios Sarailidis</dc:creator>
  <cp:lastModifiedBy>Georgios Sarailidis</cp:lastModifiedBy>
  <cp:revision>7</cp:revision>
  <dcterms:created xsi:type="dcterms:W3CDTF">2022-05-05T15:35:52Z</dcterms:created>
  <dcterms:modified xsi:type="dcterms:W3CDTF">2022-05-24T11:52:31Z</dcterms:modified>
</cp:coreProperties>
</file>