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60" r:id="rId4"/>
    <p:sldId id="259" r:id="rId5"/>
    <p:sldId id="261" r:id="rId6"/>
    <p:sldId id="262"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536CD-7FAC-4A18-B42B-E55EC5A2B822}" v="4094" dt="2022-05-25T22:33:24.382"/>
    <p1510:client id="{D4C891FB-A5C8-E57D-8936-13C21EF945D7}" v="6" dt="2022-05-25T12:28:04.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968" autoAdjust="0"/>
  </p:normalViewPr>
  <p:slideViewPr>
    <p:cSldViewPr snapToGrid="0">
      <p:cViewPr varScale="1">
        <p:scale>
          <a:sx n="88" d="100"/>
          <a:sy n="88" d="100"/>
        </p:scale>
        <p:origin x="14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Grech Licari" userId="475d003f-5b9a-41e2-87cb-40338ac7d2f9" providerId="ADAL" clId="{C0742E4F-1DC0-472F-85F3-0A7AA32F1628}"/>
    <pc:docChg chg="undo redo custSel addSld modSld sldOrd">
      <pc:chgData name="Jacqueline Grech Licari" userId="475d003f-5b9a-41e2-87cb-40338ac7d2f9" providerId="ADAL" clId="{C0742E4F-1DC0-472F-85F3-0A7AA32F1628}" dt="2022-05-25T11:43:40.255" v="6119" actId="14100"/>
      <pc:docMkLst>
        <pc:docMk/>
      </pc:docMkLst>
      <pc:sldChg chg="modNotesTx">
        <pc:chgData name="Jacqueline Grech Licari" userId="475d003f-5b9a-41e2-87cb-40338ac7d2f9" providerId="ADAL" clId="{C0742E4F-1DC0-472F-85F3-0A7AA32F1628}" dt="2022-05-25T11:43:14.050" v="6113" actId="20577"/>
        <pc:sldMkLst>
          <pc:docMk/>
          <pc:sldMk cId="161005354" sldId="256"/>
        </pc:sldMkLst>
      </pc:sldChg>
      <pc:sldChg chg="addSp delSp modSp mod setBg">
        <pc:chgData name="Jacqueline Grech Licari" userId="475d003f-5b9a-41e2-87cb-40338ac7d2f9" providerId="ADAL" clId="{C0742E4F-1DC0-472F-85F3-0A7AA32F1628}" dt="2022-05-25T08:13:47.833" v="1927" actId="1076"/>
        <pc:sldMkLst>
          <pc:docMk/>
          <pc:sldMk cId="2464391776" sldId="257"/>
        </pc:sldMkLst>
        <pc:spChg chg="add mod">
          <ac:chgData name="Jacqueline Grech Licari" userId="475d003f-5b9a-41e2-87cb-40338ac7d2f9" providerId="ADAL" clId="{C0742E4F-1DC0-472F-85F3-0A7AA32F1628}" dt="2022-05-25T08:11:16.706" v="1921" actId="1076"/>
          <ac:spMkLst>
            <pc:docMk/>
            <pc:sldMk cId="2464391776" sldId="257"/>
            <ac:spMk id="4" creationId="{B3BE0001-6B30-D573-CD1A-A8E322125408}"/>
          </ac:spMkLst>
        </pc:spChg>
        <pc:spChg chg="add mod">
          <ac:chgData name="Jacqueline Grech Licari" userId="475d003f-5b9a-41e2-87cb-40338ac7d2f9" providerId="ADAL" clId="{C0742E4F-1DC0-472F-85F3-0A7AA32F1628}" dt="2022-05-25T08:13:11.098" v="1924" actId="1076"/>
          <ac:spMkLst>
            <pc:docMk/>
            <pc:sldMk cId="2464391776" sldId="257"/>
            <ac:spMk id="5" creationId="{88C93CFF-B174-9430-773A-0B2C3628BE8C}"/>
          </ac:spMkLst>
        </pc:spChg>
        <pc:spChg chg="add mod">
          <ac:chgData name="Jacqueline Grech Licari" userId="475d003f-5b9a-41e2-87cb-40338ac7d2f9" providerId="ADAL" clId="{C0742E4F-1DC0-472F-85F3-0A7AA32F1628}" dt="2022-05-25T07:38:05.792" v="1701" actId="1036"/>
          <ac:spMkLst>
            <pc:docMk/>
            <pc:sldMk cId="2464391776" sldId="257"/>
            <ac:spMk id="8" creationId="{E41DA6C7-5427-FDB9-553E-6BAEC89D8650}"/>
          </ac:spMkLst>
        </pc:spChg>
        <pc:spChg chg="add mod">
          <ac:chgData name="Jacqueline Grech Licari" userId="475d003f-5b9a-41e2-87cb-40338ac7d2f9" providerId="ADAL" clId="{C0742E4F-1DC0-472F-85F3-0A7AA32F1628}" dt="2022-05-25T07:38:05.792" v="1701" actId="1036"/>
          <ac:spMkLst>
            <pc:docMk/>
            <pc:sldMk cId="2464391776" sldId="257"/>
            <ac:spMk id="9" creationId="{953C8BED-CA59-1AE3-31E6-F1775CFE3FC6}"/>
          </ac:spMkLst>
        </pc:spChg>
        <pc:spChg chg="add mod">
          <ac:chgData name="Jacqueline Grech Licari" userId="475d003f-5b9a-41e2-87cb-40338ac7d2f9" providerId="ADAL" clId="{C0742E4F-1DC0-472F-85F3-0A7AA32F1628}" dt="2022-05-25T07:38:05.792" v="1701" actId="1036"/>
          <ac:spMkLst>
            <pc:docMk/>
            <pc:sldMk cId="2464391776" sldId="257"/>
            <ac:spMk id="11" creationId="{F8EACB02-F6B2-F84B-A0F2-037160DAD5A2}"/>
          </ac:spMkLst>
        </pc:spChg>
        <pc:picChg chg="mod">
          <ac:chgData name="Jacqueline Grech Licari" userId="475d003f-5b9a-41e2-87cb-40338ac7d2f9" providerId="ADAL" clId="{C0742E4F-1DC0-472F-85F3-0A7AA32F1628}" dt="2022-05-25T08:11:21.523" v="1922" actId="1076"/>
          <ac:picMkLst>
            <pc:docMk/>
            <pc:sldMk cId="2464391776" sldId="257"/>
            <ac:picMk id="2" creationId="{63F90C13-7BC4-18F9-8A3D-5DBFCCBD3A3F}"/>
          </ac:picMkLst>
        </pc:picChg>
        <pc:picChg chg="mod">
          <ac:chgData name="Jacqueline Grech Licari" userId="475d003f-5b9a-41e2-87cb-40338ac7d2f9" providerId="ADAL" clId="{C0742E4F-1DC0-472F-85F3-0A7AA32F1628}" dt="2022-05-25T08:11:32.716" v="1923" actId="1076"/>
          <ac:picMkLst>
            <pc:docMk/>
            <pc:sldMk cId="2464391776" sldId="257"/>
            <ac:picMk id="3" creationId="{E4EF3E68-542A-7119-6305-F97999DB6F38}"/>
          </ac:picMkLst>
        </pc:picChg>
        <pc:picChg chg="add mod">
          <ac:chgData name="Jacqueline Grech Licari" userId="475d003f-5b9a-41e2-87cb-40338ac7d2f9" providerId="ADAL" clId="{C0742E4F-1DC0-472F-85F3-0A7AA32F1628}" dt="2022-05-25T07:38:05.792" v="1701" actId="1036"/>
          <ac:picMkLst>
            <pc:docMk/>
            <pc:sldMk cId="2464391776" sldId="257"/>
            <ac:picMk id="6" creationId="{9D1DA107-C702-74B5-7FD7-0CC65BB662B3}"/>
          </ac:picMkLst>
        </pc:picChg>
        <pc:picChg chg="add mod">
          <ac:chgData name="Jacqueline Grech Licari" userId="475d003f-5b9a-41e2-87cb-40338ac7d2f9" providerId="ADAL" clId="{C0742E4F-1DC0-472F-85F3-0A7AA32F1628}" dt="2022-05-25T07:38:05.792" v="1701" actId="1036"/>
          <ac:picMkLst>
            <pc:docMk/>
            <pc:sldMk cId="2464391776" sldId="257"/>
            <ac:picMk id="7" creationId="{23C02C9E-919A-F29F-E730-7DAE67BE2D32}"/>
          </ac:picMkLst>
        </pc:picChg>
        <pc:picChg chg="add mod">
          <ac:chgData name="Jacqueline Grech Licari" userId="475d003f-5b9a-41e2-87cb-40338ac7d2f9" providerId="ADAL" clId="{C0742E4F-1DC0-472F-85F3-0A7AA32F1628}" dt="2022-05-25T07:38:05.792" v="1701" actId="1036"/>
          <ac:picMkLst>
            <pc:docMk/>
            <pc:sldMk cId="2464391776" sldId="257"/>
            <ac:picMk id="10" creationId="{43EEA8D3-0E64-B048-0648-66FF2934F390}"/>
          </ac:picMkLst>
        </pc:picChg>
        <pc:picChg chg="add del mod">
          <ac:chgData name="Jacqueline Grech Licari" userId="475d003f-5b9a-41e2-87cb-40338ac7d2f9" providerId="ADAL" clId="{C0742E4F-1DC0-472F-85F3-0A7AA32F1628}" dt="2022-05-25T07:42:19.639" v="1705" actId="478"/>
          <ac:picMkLst>
            <pc:docMk/>
            <pc:sldMk cId="2464391776" sldId="257"/>
            <ac:picMk id="12" creationId="{1B126682-EDBA-B463-EDC5-9216314DDF90}"/>
          </ac:picMkLst>
        </pc:picChg>
        <pc:picChg chg="add del mod ord">
          <ac:chgData name="Jacqueline Grech Licari" userId="475d003f-5b9a-41e2-87cb-40338ac7d2f9" providerId="ADAL" clId="{C0742E4F-1DC0-472F-85F3-0A7AA32F1628}" dt="2022-05-25T08:09:14.697" v="1903" actId="478"/>
          <ac:picMkLst>
            <pc:docMk/>
            <pc:sldMk cId="2464391776" sldId="257"/>
            <ac:picMk id="14" creationId="{1509F170-57ED-205A-212A-E405CE831C3D}"/>
          </ac:picMkLst>
        </pc:picChg>
        <pc:picChg chg="add del mod">
          <ac:chgData name="Jacqueline Grech Licari" userId="475d003f-5b9a-41e2-87cb-40338ac7d2f9" providerId="ADAL" clId="{C0742E4F-1DC0-472F-85F3-0A7AA32F1628}" dt="2022-05-25T07:51:03.657" v="1852" actId="478"/>
          <ac:picMkLst>
            <pc:docMk/>
            <pc:sldMk cId="2464391776" sldId="257"/>
            <ac:picMk id="16" creationId="{6B43CF6B-0724-36F8-AC70-E241B5DFDFD4}"/>
          </ac:picMkLst>
        </pc:picChg>
        <pc:picChg chg="add del mod">
          <ac:chgData name="Jacqueline Grech Licari" userId="475d003f-5b9a-41e2-87cb-40338ac7d2f9" providerId="ADAL" clId="{C0742E4F-1DC0-472F-85F3-0A7AA32F1628}" dt="2022-05-25T07:54:48.313" v="1865" actId="478"/>
          <ac:picMkLst>
            <pc:docMk/>
            <pc:sldMk cId="2464391776" sldId="257"/>
            <ac:picMk id="18" creationId="{E8FB4251-C525-34C7-C981-E200364D0AFD}"/>
          </ac:picMkLst>
        </pc:picChg>
        <pc:picChg chg="add mod">
          <ac:chgData name="Jacqueline Grech Licari" userId="475d003f-5b9a-41e2-87cb-40338ac7d2f9" providerId="ADAL" clId="{C0742E4F-1DC0-472F-85F3-0A7AA32F1628}" dt="2022-05-25T08:13:47.833" v="1927" actId="1076"/>
          <ac:picMkLst>
            <pc:docMk/>
            <pc:sldMk cId="2464391776" sldId="257"/>
            <ac:picMk id="20" creationId="{4AE37572-BBE8-83E9-EF62-A9722ECA3267}"/>
          </ac:picMkLst>
        </pc:picChg>
      </pc:sldChg>
      <pc:sldChg chg="addSp delSp modSp mod chgLayout modNotesTx">
        <pc:chgData name="Jacqueline Grech Licari" userId="475d003f-5b9a-41e2-87cb-40338ac7d2f9" providerId="ADAL" clId="{C0742E4F-1DC0-472F-85F3-0A7AA32F1628}" dt="2022-05-25T11:43:19.310" v="6114" actId="20577"/>
        <pc:sldMkLst>
          <pc:docMk/>
          <pc:sldMk cId="435170586" sldId="258"/>
        </pc:sldMkLst>
        <pc:spChg chg="mod ord">
          <ac:chgData name="Jacqueline Grech Licari" userId="475d003f-5b9a-41e2-87cb-40338ac7d2f9" providerId="ADAL" clId="{C0742E4F-1DC0-472F-85F3-0A7AA32F1628}" dt="2022-05-25T10:39:43.445" v="3689" actId="1076"/>
          <ac:spMkLst>
            <pc:docMk/>
            <pc:sldMk cId="435170586" sldId="258"/>
            <ac:spMk id="2" creationId="{A15FC013-BCE3-A364-8EDB-DDDFE966DFF8}"/>
          </ac:spMkLst>
        </pc:spChg>
        <pc:spChg chg="add del mod">
          <ac:chgData name="Jacqueline Grech Licari" userId="475d003f-5b9a-41e2-87cb-40338ac7d2f9" providerId="ADAL" clId="{C0742E4F-1DC0-472F-85F3-0A7AA32F1628}" dt="2022-05-25T06:21:10.787" v="573"/>
          <ac:spMkLst>
            <pc:docMk/>
            <pc:sldMk cId="435170586" sldId="258"/>
            <ac:spMk id="10" creationId="{F313AD63-2E30-F641-A677-B282F94E11A0}"/>
          </ac:spMkLst>
        </pc:spChg>
        <pc:spChg chg="add mod ord">
          <ac:chgData name="Jacqueline Grech Licari" userId="475d003f-5b9a-41e2-87cb-40338ac7d2f9" providerId="ADAL" clId="{C0742E4F-1DC0-472F-85F3-0A7AA32F1628}" dt="2022-05-25T10:39:47.903" v="3690" actId="1076"/>
          <ac:spMkLst>
            <pc:docMk/>
            <pc:sldMk cId="435170586" sldId="258"/>
            <ac:spMk id="11" creationId="{877A9FA7-F74F-65AE-E3BA-5C865B9803C4}"/>
          </ac:spMkLst>
        </pc:spChg>
        <pc:spChg chg="add mod">
          <ac:chgData name="Jacqueline Grech Licari" userId="475d003f-5b9a-41e2-87cb-40338ac7d2f9" providerId="ADAL" clId="{C0742E4F-1DC0-472F-85F3-0A7AA32F1628}" dt="2022-05-25T11:03:56.123" v="4578" actId="255"/>
          <ac:spMkLst>
            <pc:docMk/>
            <pc:sldMk cId="435170586" sldId="258"/>
            <ac:spMk id="16" creationId="{0984C255-F90C-DA93-6436-AC2F3840DF1F}"/>
          </ac:spMkLst>
        </pc:spChg>
        <pc:spChg chg="add mod">
          <ac:chgData name="Jacqueline Grech Licari" userId="475d003f-5b9a-41e2-87cb-40338ac7d2f9" providerId="ADAL" clId="{C0742E4F-1DC0-472F-85F3-0A7AA32F1628}" dt="2022-05-25T11:03:47.016" v="4577" actId="1076"/>
          <ac:spMkLst>
            <pc:docMk/>
            <pc:sldMk cId="435170586" sldId="258"/>
            <ac:spMk id="17" creationId="{6AC28DD4-2779-AAEE-CCB8-C0A08817A932}"/>
          </ac:spMkLst>
        </pc:spChg>
        <pc:grpChg chg="add mod">
          <ac:chgData name="Jacqueline Grech Licari" userId="475d003f-5b9a-41e2-87cb-40338ac7d2f9" providerId="ADAL" clId="{C0742E4F-1DC0-472F-85F3-0A7AA32F1628}" dt="2022-05-25T10:39:55.697" v="3691" actId="1076"/>
          <ac:grpSpMkLst>
            <pc:docMk/>
            <pc:sldMk cId="435170586" sldId="258"/>
            <ac:grpSpMk id="18" creationId="{655E3145-0CA3-7BE5-5D2B-81BF0F408055}"/>
          </ac:grpSpMkLst>
        </pc:grpChg>
        <pc:grpChg chg="add mod">
          <ac:chgData name="Jacqueline Grech Licari" userId="475d003f-5b9a-41e2-87cb-40338ac7d2f9" providerId="ADAL" clId="{C0742E4F-1DC0-472F-85F3-0A7AA32F1628}" dt="2022-05-25T10:40:03.152" v="3692" actId="14100"/>
          <ac:grpSpMkLst>
            <pc:docMk/>
            <pc:sldMk cId="435170586" sldId="258"/>
            <ac:grpSpMk id="19" creationId="{0A27B963-E7E0-8AF3-9004-551E15030E6A}"/>
          </ac:grpSpMkLst>
        </pc:grpChg>
        <pc:picChg chg="mod">
          <ac:chgData name="Jacqueline Grech Licari" userId="475d003f-5b9a-41e2-87cb-40338ac7d2f9" providerId="ADAL" clId="{C0742E4F-1DC0-472F-85F3-0A7AA32F1628}" dt="2022-05-25T10:37:34.538" v="3649" actId="164"/>
          <ac:picMkLst>
            <pc:docMk/>
            <pc:sldMk cId="435170586" sldId="258"/>
            <ac:picMk id="5" creationId="{D464C4CF-525A-F6BC-9596-96DA9287E96A}"/>
          </ac:picMkLst>
        </pc:picChg>
        <pc:picChg chg="del">
          <ac:chgData name="Jacqueline Grech Licari" userId="475d003f-5b9a-41e2-87cb-40338ac7d2f9" providerId="ADAL" clId="{C0742E4F-1DC0-472F-85F3-0A7AA32F1628}" dt="2022-05-25T01:09:21.474" v="115" actId="478"/>
          <ac:picMkLst>
            <pc:docMk/>
            <pc:sldMk cId="435170586" sldId="258"/>
            <ac:picMk id="7" creationId="{A4EA67AB-204D-7B21-9E2E-87BFD2CF8F5A}"/>
          </ac:picMkLst>
        </pc:picChg>
        <pc:picChg chg="del mod">
          <ac:chgData name="Jacqueline Grech Licari" userId="475d003f-5b9a-41e2-87cb-40338ac7d2f9" providerId="ADAL" clId="{C0742E4F-1DC0-472F-85F3-0A7AA32F1628}" dt="2022-05-25T06:36:58.433" v="832" actId="478"/>
          <ac:picMkLst>
            <pc:docMk/>
            <pc:sldMk cId="435170586" sldId="258"/>
            <ac:picMk id="9" creationId="{CD0109B0-992E-6449-4A10-731BA0FAB178}"/>
          </ac:picMkLst>
        </pc:picChg>
        <pc:picChg chg="add del mod">
          <ac:chgData name="Jacqueline Grech Licari" userId="475d003f-5b9a-41e2-87cb-40338ac7d2f9" providerId="ADAL" clId="{C0742E4F-1DC0-472F-85F3-0A7AA32F1628}" dt="2022-05-25T06:28:24.051" v="675" actId="478"/>
          <ac:picMkLst>
            <pc:docMk/>
            <pc:sldMk cId="435170586" sldId="258"/>
            <ac:picMk id="13" creationId="{70029599-55E8-325C-465F-E84283C0B684}"/>
          </ac:picMkLst>
        </pc:picChg>
        <pc:picChg chg="add mod">
          <ac:chgData name="Jacqueline Grech Licari" userId="475d003f-5b9a-41e2-87cb-40338ac7d2f9" providerId="ADAL" clId="{C0742E4F-1DC0-472F-85F3-0A7AA32F1628}" dt="2022-05-25T10:38:30.170" v="3661" actId="164"/>
          <ac:picMkLst>
            <pc:docMk/>
            <pc:sldMk cId="435170586" sldId="258"/>
            <ac:picMk id="15" creationId="{D4CC7D8E-0AC8-4D44-EECC-6D290F9FA113}"/>
          </ac:picMkLst>
        </pc:picChg>
      </pc:sldChg>
      <pc:sldChg chg="addSp delSp modSp mod">
        <pc:chgData name="Jacqueline Grech Licari" userId="475d003f-5b9a-41e2-87cb-40338ac7d2f9" providerId="ADAL" clId="{C0742E4F-1DC0-472F-85F3-0A7AA32F1628}" dt="2022-05-25T11:42:48.978" v="6112" actId="14100"/>
        <pc:sldMkLst>
          <pc:docMk/>
          <pc:sldMk cId="2467740256" sldId="259"/>
        </pc:sldMkLst>
        <pc:spChg chg="mod">
          <ac:chgData name="Jacqueline Grech Licari" userId="475d003f-5b9a-41e2-87cb-40338ac7d2f9" providerId="ADAL" clId="{C0742E4F-1DC0-472F-85F3-0A7AA32F1628}" dt="2022-05-25T09:05:08.049" v="2381" actId="1076"/>
          <ac:spMkLst>
            <pc:docMk/>
            <pc:sldMk cId="2467740256" sldId="259"/>
            <ac:spMk id="2" creationId="{167B5FD8-F110-44B7-0078-6DFD08C2AE06}"/>
          </ac:spMkLst>
        </pc:spChg>
        <pc:spChg chg="add mod">
          <ac:chgData name="Jacqueline Grech Licari" userId="475d003f-5b9a-41e2-87cb-40338ac7d2f9" providerId="ADAL" clId="{C0742E4F-1DC0-472F-85F3-0A7AA32F1628}" dt="2022-05-25T11:37:51.711" v="6071" actId="1076"/>
          <ac:spMkLst>
            <pc:docMk/>
            <pc:sldMk cId="2467740256" sldId="259"/>
            <ac:spMk id="15" creationId="{4AE65E5C-F0A0-55D3-27C2-245F4E49B661}"/>
          </ac:spMkLst>
        </pc:spChg>
        <pc:spChg chg="add mod">
          <ac:chgData name="Jacqueline Grech Licari" userId="475d003f-5b9a-41e2-87cb-40338ac7d2f9" providerId="ADAL" clId="{C0742E4F-1DC0-472F-85F3-0A7AA32F1628}" dt="2022-05-25T11:37:54.399" v="6072" actId="1076"/>
          <ac:spMkLst>
            <pc:docMk/>
            <pc:sldMk cId="2467740256" sldId="259"/>
            <ac:spMk id="19" creationId="{D0C5C5CE-29CB-9C4A-36C6-70E1719A2DBA}"/>
          </ac:spMkLst>
        </pc:spChg>
        <pc:spChg chg="add mod">
          <ac:chgData name="Jacqueline Grech Licari" userId="475d003f-5b9a-41e2-87cb-40338ac7d2f9" providerId="ADAL" clId="{C0742E4F-1DC0-472F-85F3-0A7AA32F1628}" dt="2022-05-25T11:13:05.568" v="5258" actId="1076"/>
          <ac:spMkLst>
            <pc:docMk/>
            <pc:sldMk cId="2467740256" sldId="259"/>
            <ac:spMk id="21" creationId="{6D8FEB61-6CEB-7C91-DFE4-13A293F8E88F}"/>
          </ac:spMkLst>
        </pc:spChg>
        <pc:spChg chg="add mod">
          <ac:chgData name="Jacqueline Grech Licari" userId="475d003f-5b9a-41e2-87cb-40338ac7d2f9" providerId="ADAL" clId="{C0742E4F-1DC0-472F-85F3-0A7AA32F1628}" dt="2022-05-25T11:13:47.326" v="5265" actId="1076"/>
          <ac:spMkLst>
            <pc:docMk/>
            <pc:sldMk cId="2467740256" sldId="259"/>
            <ac:spMk id="22" creationId="{D3FB7598-16F4-7AB3-1E38-CC6DECC79971}"/>
          </ac:spMkLst>
        </pc:spChg>
        <pc:spChg chg="add mod">
          <ac:chgData name="Jacqueline Grech Licari" userId="475d003f-5b9a-41e2-87cb-40338ac7d2f9" providerId="ADAL" clId="{C0742E4F-1DC0-472F-85F3-0A7AA32F1628}" dt="2022-05-25T11:27:44.570" v="5558" actId="164"/>
          <ac:spMkLst>
            <pc:docMk/>
            <pc:sldMk cId="2467740256" sldId="259"/>
            <ac:spMk id="23" creationId="{BA10930C-7517-6202-B6CE-D6D5598FC8E4}"/>
          </ac:spMkLst>
        </pc:spChg>
        <pc:spChg chg="add mod">
          <ac:chgData name="Jacqueline Grech Licari" userId="475d003f-5b9a-41e2-87cb-40338ac7d2f9" providerId="ADAL" clId="{C0742E4F-1DC0-472F-85F3-0A7AA32F1628}" dt="2022-05-25T11:28:04.787" v="5562" actId="20577"/>
          <ac:spMkLst>
            <pc:docMk/>
            <pc:sldMk cId="2467740256" sldId="259"/>
            <ac:spMk id="24" creationId="{4BE7769C-2EED-4BE9-EC96-4793423E83E4}"/>
          </ac:spMkLst>
        </pc:spChg>
        <pc:spChg chg="add mod">
          <ac:chgData name="Jacqueline Grech Licari" userId="475d003f-5b9a-41e2-87cb-40338ac7d2f9" providerId="ADAL" clId="{C0742E4F-1DC0-472F-85F3-0A7AA32F1628}" dt="2022-05-25T11:29:07.891" v="5578" actId="164"/>
          <ac:spMkLst>
            <pc:docMk/>
            <pc:sldMk cId="2467740256" sldId="259"/>
            <ac:spMk id="27" creationId="{3A31D202-454C-F37D-2825-09214649ED5C}"/>
          </ac:spMkLst>
        </pc:spChg>
        <pc:spChg chg="add mod">
          <ac:chgData name="Jacqueline Grech Licari" userId="475d003f-5b9a-41e2-87cb-40338ac7d2f9" providerId="ADAL" clId="{C0742E4F-1DC0-472F-85F3-0A7AA32F1628}" dt="2022-05-25T11:42:48.978" v="6112" actId="14100"/>
          <ac:spMkLst>
            <pc:docMk/>
            <pc:sldMk cId="2467740256" sldId="259"/>
            <ac:spMk id="29" creationId="{0905C66F-E2BF-B2DF-66CD-FC4DDB79BAD1}"/>
          </ac:spMkLst>
        </pc:spChg>
        <pc:grpChg chg="add mod">
          <ac:chgData name="Jacqueline Grech Licari" userId="475d003f-5b9a-41e2-87cb-40338ac7d2f9" providerId="ADAL" clId="{C0742E4F-1DC0-472F-85F3-0A7AA32F1628}" dt="2022-05-25T11:27:31.737" v="5557" actId="164"/>
          <ac:grpSpMkLst>
            <pc:docMk/>
            <pc:sldMk cId="2467740256" sldId="259"/>
            <ac:grpSpMk id="18" creationId="{A646E0E4-F8C4-6F59-800D-4F0564C5BFDB}"/>
          </ac:grpSpMkLst>
        </pc:grpChg>
        <pc:grpChg chg="add mod">
          <ac:chgData name="Jacqueline Grech Licari" userId="475d003f-5b9a-41e2-87cb-40338ac7d2f9" providerId="ADAL" clId="{C0742E4F-1DC0-472F-85F3-0A7AA32F1628}" dt="2022-05-25T11:35:07.871" v="6019" actId="1076"/>
          <ac:grpSpMkLst>
            <pc:docMk/>
            <pc:sldMk cId="2467740256" sldId="259"/>
            <ac:grpSpMk id="20" creationId="{EE051059-FCB5-F912-F971-A2BF8FCF423E}"/>
          </ac:grpSpMkLst>
        </pc:grpChg>
        <pc:grpChg chg="add mod">
          <ac:chgData name="Jacqueline Grech Licari" userId="475d003f-5b9a-41e2-87cb-40338ac7d2f9" providerId="ADAL" clId="{C0742E4F-1DC0-472F-85F3-0A7AA32F1628}" dt="2022-05-25T11:35:20.039" v="6021" actId="1076"/>
          <ac:grpSpMkLst>
            <pc:docMk/>
            <pc:sldMk cId="2467740256" sldId="259"/>
            <ac:grpSpMk id="25" creationId="{A8F9EF21-8515-FE56-9AF9-042599BD881D}"/>
          </ac:grpSpMkLst>
        </pc:grpChg>
        <pc:grpChg chg="add mod">
          <ac:chgData name="Jacqueline Grech Licari" userId="475d003f-5b9a-41e2-87cb-40338ac7d2f9" providerId="ADAL" clId="{C0742E4F-1DC0-472F-85F3-0A7AA32F1628}" dt="2022-05-25T11:35:46.159" v="6026" actId="164"/>
          <ac:grpSpMkLst>
            <pc:docMk/>
            <pc:sldMk cId="2467740256" sldId="259"/>
            <ac:grpSpMk id="26" creationId="{6329E15E-7C8D-B446-59C0-622069055033}"/>
          </ac:grpSpMkLst>
        </pc:grpChg>
        <pc:graphicFrameChg chg="add del mod">
          <ac:chgData name="Jacqueline Grech Licari" userId="475d003f-5b9a-41e2-87cb-40338ac7d2f9" providerId="ADAL" clId="{C0742E4F-1DC0-472F-85F3-0A7AA32F1628}" dt="2022-05-25T08:27:43.953" v="1955" actId="478"/>
          <ac:graphicFrameMkLst>
            <pc:docMk/>
            <pc:sldMk cId="2467740256" sldId="259"/>
            <ac:graphicFrameMk id="12" creationId="{00000000-0008-0000-0000-000003000000}"/>
          </ac:graphicFrameMkLst>
        </pc:graphicFrameChg>
        <pc:graphicFrameChg chg="add del mod">
          <ac:chgData name="Jacqueline Grech Licari" userId="475d003f-5b9a-41e2-87cb-40338ac7d2f9" providerId="ADAL" clId="{C0742E4F-1DC0-472F-85F3-0A7AA32F1628}" dt="2022-05-25T08:33:16.404" v="2075" actId="478"/>
          <ac:graphicFrameMkLst>
            <pc:docMk/>
            <pc:sldMk cId="2467740256" sldId="259"/>
            <ac:graphicFrameMk id="14" creationId="{00000000-0008-0000-0000-000003000000}"/>
          </ac:graphicFrameMkLst>
        </pc:graphicFrameChg>
        <pc:graphicFrameChg chg="add del mod modGraphic">
          <ac:chgData name="Jacqueline Grech Licari" userId="475d003f-5b9a-41e2-87cb-40338ac7d2f9" providerId="ADAL" clId="{C0742E4F-1DC0-472F-85F3-0A7AA32F1628}" dt="2022-05-25T09:07:44.936" v="2460" actId="478"/>
          <ac:graphicFrameMkLst>
            <pc:docMk/>
            <pc:sldMk cId="2467740256" sldId="259"/>
            <ac:graphicFrameMk id="17" creationId="{80F83F12-2E3B-B7E8-933B-B36B59459CAD}"/>
          </ac:graphicFrameMkLst>
        </pc:graphicFrameChg>
        <pc:picChg chg="mod">
          <ac:chgData name="Jacqueline Grech Licari" userId="475d003f-5b9a-41e2-87cb-40338ac7d2f9" providerId="ADAL" clId="{C0742E4F-1DC0-472F-85F3-0A7AA32F1628}" dt="2022-05-25T11:38:22.530" v="6076" actId="1076"/>
          <ac:picMkLst>
            <pc:docMk/>
            <pc:sldMk cId="2467740256" sldId="259"/>
            <ac:picMk id="5" creationId="{83FA2D04-4ECC-B92B-84A2-9A74B329F909}"/>
          </ac:picMkLst>
        </pc:picChg>
        <pc:picChg chg="mod">
          <ac:chgData name="Jacqueline Grech Licari" userId="475d003f-5b9a-41e2-87cb-40338ac7d2f9" providerId="ADAL" clId="{C0742E4F-1DC0-472F-85F3-0A7AA32F1628}" dt="2022-05-25T11:13:53.799" v="5266" actId="1076"/>
          <ac:picMkLst>
            <pc:docMk/>
            <pc:sldMk cId="2467740256" sldId="259"/>
            <ac:picMk id="7" creationId="{52C378A3-89F6-977E-50BA-A5923C8A60F8}"/>
          </ac:picMkLst>
        </pc:picChg>
        <pc:picChg chg="add del mod">
          <ac:chgData name="Jacqueline Grech Licari" userId="475d003f-5b9a-41e2-87cb-40338ac7d2f9" providerId="ADAL" clId="{C0742E4F-1DC0-472F-85F3-0A7AA32F1628}" dt="2022-05-25T08:21:07.742" v="1945" actId="478"/>
          <ac:picMkLst>
            <pc:docMk/>
            <pc:sldMk cId="2467740256" sldId="259"/>
            <ac:picMk id="8" creationId="{2DA1DCDD-F6D0-79A1-8375-9603E9B19AAF}"/>
          </ac:picMkLst>
        </pc:picChg>
        <pc:picChg chg="add mod">
          <ac:chgData name="Jacqueline Grech Licari" userId="475d003f-5b9a-41e2-87cb-40338ac7d2f9" providerId="ADAL" clId="{C0742E4F-1DC0-472F-85F3-0A7AA32F1628}" dt="2022-05-25T11:27:44.570" v="5558" actId="164"/>
          <ac:picMkLst>
            <pc:docMk/>
            <pc:sldMk cId="2467740256" sldId="259"/>
            <ac:picMk id="9" creationId="{97BC6386-3E90-23FA-B4DD-0E23A19AD42A}"/>
          </ac:picMkLst>
        </pc:picChg>
        <pc:picChg chg="add mod">
          <ac:chgData name="Jacqueline Grech Licari" userId="475d003f-5b9a-41e2-87cb-40338ac7d2f9" providerId="ADAL" clId="{C0742E4F-1DC0-472F-85F3-0A7AA32F1628}" dt="2022-05-25T11:27:31.737" v="5557" actId="164"/>
          <ac:picMkLst>
            <pc:docMk/>
            <pc:sldMk cId="2467740256" sldId="259"/>
            <ac:picMk id="10" creationId="{4BAC9806-25D1-5507-3E79-E60D3EEF4FC2}"/>
          </ac:picMkLst>
        </pc:picChg>
        <pc:picChg chg="add mod">
          <ac:chgData name="Jacqueline Grech Licari" userId="475d003f-5b9a-41e2-87cb-40338ac7d2f9" providerId="ADAL" clId="{C0742E4F-1DC0-472F-85F3-0A7AA32F1628}" dt="2022-05-25T11:29:07.891" v="5578" actId="164"/>
          <ac:picMkLst>
            <pc:docMk/>
            <pc:sldMk cId="2467740256" sldId="259"/>
            <ac:picMk id="11" creationId="{3CB9ACCD-B932-3D4D-DD4F-2490C309FE4F}"/>
          </ac:picMkLst>
        </pc:picChg>
        <pc:picChg chg="add mod">
          <ac:chgData name="Jacqueline Grech Licari" userId="475d003f-5b9a-41e2-87cb-40338ac7d2f9" providerId="ADAL" clId="{C0742E4F-1DC0-472F-85F3-0A7AA32F1628}" dt="2022-05-25T11:35:46.159" v="6026" actId="164"/>
          <ac:picMkLst>
            <pc:docMk/>
            <pc:sldMk cId="2467740256" sldId="259"/>
            <ac:picMk id="13" creationId="{E77CFC97-D087-C37D-4985-FA6545715A3D}"/>
          </ac:picMkLst>
        </pc:picChg>
        <pc:picChg chg="add del">
          <ac:chgData name="Jacqueline Grech Licari" userId="475d003f-5b9a-41e2-87cb-40338ac7d2f9" providerId="ADAL" clId="{C0742E4F-1DC0-472F-85F3-0A7AA32F1628}" dt="2022-05-25T08:17:57.875" v="1931"/>
          <ac:picMkLst>
            <pc:docMk/>
            <pc:sldMk cId="2467740256" sldId="259"/>
            <ac:picMk id="1025" creationId="{1F8F7849-31F5-B2C4-9F28-94CF1A50C23F}"/>
          </ac:picMkLst>
        </pc:picChg>
        <pc:picChg chg="add del mod">
          <ac:chgData name="Jacqueline Grech Licari" userId="475d003f-5b9a-41e2-87cb-40338ac7d2f9" providerId="ADAL" clId="{C0742E4F-1DC0-472F-85F3-0A7AA32F1628}" dt="2022-05-25T08:20:42.257" v="1940" actId="478"/>
          <ac:picMkLst>
            <pc:docMk/>
            <pc:sldMk cId="2467740256" sldId="259"/>
            <ac:picMk id="1026" creationId="{65F6FDB2-AE4F-5890-61F1-FBDF1CE56D41}"/>
          </ac:picMkLst>
        </pc:picChg>
        <pc:cxnChg chg="add del">
          <ac:chgData name="Jacqueline Grech Licari" userId="475d003f-5b9a-41e2-87cb-40338ac7d2f9" providerId="ADAL" clId="{C0742E4F-1DC0-472F-85F3-0A7AA32F1628}" dt="2022-05-25T11:38:13.016" v="6074" actId="478"/>
          <ac:cxnSpMkLst>
            <pc:docMk/>
            <pc:sldMk cId="2467740256" sldId="259"/>
            <ac:cxnSpMk id="30" creationId="{CF8A8C4B-8235-8F43-F951-F0780C33B426}"/>
          </ac:cxnSpMkLst>
        </pc:cxnChg>
        <pc:cxnChg chg="add mod">
          <ac:chgData name="Jacqueline Grech Licari" userId="475d003f-5b9a-41e2-87cb-40338ac7d2f9" providerId="ADAL" clId="{C0742E4F-1DC0-472F-85F3-0A7AA32F1628}" dt="2022-05-25T11:39:05.226" v="6089" actId="1076"/>
          <ac:cxnSpMkLst>
            <pc:docMk/>
            <pc:sldMk cId="2467740256" sldId="259"/>
            <ac:cxnSpMk id="32" creationId="{EFC3902C-F3D7-E691-0DFF-4FA2DA5AB463}"/>
          </ac:cxnSpMkLst>
        </pc:cxnChg>
        <pc:cxnChg chg="add mod">
          <ac:chgData name="Jacqueline Grech Licari" userId="475d003f-5b9a-41e2-87cb-40338ac7d2f9" providerId="ADAL" clId="{C0742E4F-1DC0-472F-85F3-0A7AA32F1628}" dt="2022-05-25T11:39:53.622" v="6099" actId="14100"/>
          <ac:cxnSpMkLst>
            <pc:docMk/>
            <pc:sldMk cId="2467740256" sldId="259"/>
            <ac:cxnSpMk id="38" creationId="{C8DEAD00-DD53-12A6-E4AF-7157A04251C8}"/>
          </ac:cxnSpMkLst>
        </pc:cxnChg>
        <pc:cxnChg chg="add mod">
          <ac:chgData name="Jacqueline Grech Licari" userId="475d003f-5b9a-41e2-87cb-40338ac7d2f9" providerId="ADAL" clId="{C0742E4F-1DC0-472F-85F3-0A7AA32F1628}" dt="2022-05-25T11:41:15.398" v="6109" actId="14100"/>
          <ac:cxnSpMkLst>
            <pc:docMk/>
            <pc:sldMk cId="2467740256" sldId="259"/>
            <ac:cxnSpMk id="43" creationId="{C6F94DAC-8DEB-C9FC-2DEF-602C1EB136AD}"/>
          </ac:cxnSpMkLst>
        </pc:cxnChg>
      </pc:sldChg>
      <pc:sldChg chg="addSp delSp modSp mod">
        <pc:chgData name="Jacqueline Grech Licari" userId="475d003f-5b9a-41e2-87cb-40338ac7d2f9" providerId="ADAL" clId="{C0742E4F-1DC0-472F-85F3-0A7AA32F1628}" dt="2022-05-25T11:09:22.318" v="4974" actId="1076"/>
        <pc:sldMkLst>
          <pc:docMk/>
          <pc:sldMk cId="3379377188" sldId="260"/>
        </pc:sldMkLst>
        <pc:spChg chg="mod">
          <ac:chgData name="Jacqueline Grech Licari" userId="475d003f-5b9a-41e2-87cb-40338ac7d2f9" providerId="ADAL" clId="{C0742E4F-1DC0-472F-85F3-0A7AA32F1628}" dt="2022-05-25T10:25:30.713" v="3620" actId="14100"/>
          <ac:spMkLst>
            <pc:docMk/>
            <pc:sldMk cId="3379377188" sldId="260"/>
            <ac:spMk id="2" creationId="{6D640976-84FF-B3AD-B3C8-C15550B89E61}"/>
          </ac:spMkLst>
        </pc:spChg>
        <pc:spChg chg="add mod">
          <ac:chgData name="Jacqueline Grech Licari" userId="475d003f-5b9a-41e2-87cb-40338ac7d2f9" providerId="ADAL" clId="{C0742E4F-1DC0-472F-85F3-0A7AA32F1628}" dt="2022-05-25T11:09:15.392" v="4971" actId="1076"/>
          <ac:spMkLst>
            <pc:docMk/>
            <pc:sldMk cId="3379377188" sldId="260"/>
            <ac:spMk id="10" creationId="{35114432-5E5D-3443-53F9-CAC0F3FD4779}"/>
          </ac:spMkLst>
        </pc:spChg>
        <pc:spChg chg="add mod">
          <ac:chgData name="Jacqueline Grech Licari" userId="475d003f-5b9a-41e2-87cb-40338ac7d2f9" providerId="ADAL" clId="{C0742E4F-1DC0-472F-85F3-0A7AA32F1628}" dt="2022-05-25T11:02:55.535" v="4573" actId="1076"/>
          <ac:spMkLst>
            <pc:docMk/>
            <pc:sldMk cId="3379377188" sldId="260"/>
            <ac:spMk id="11" creationId="{9B4F04B1-F216-2D5D-AEFA-0EB4A40165CB}"/>
          </ac:spMkLst>
        </pc:spChg>
        <pc:spChg chg="add mod">
          <ac:chgData name="Jacqueline Grech Licari" userId="475d003f-5b9a-41e2-87cb-40338ac7d2f9" providerId="ADAL" clId="{C0742E4F-1DC0-472F-85F3-0A7AA32F1628}" dt="2022-05-25T11:01:13.886" v="4526" actId="1076"/>
          <ac:spMkLst>
            <pc:docMk/>
            <pc:sldMk cId="3379377188" sldId="260"/>
            <ac:spMk id="12" creationId="{506D3B67-00B9-32A3-F1F7-6FB8EB2913B0}"/>
          </ac:spMkLst>
        </pc:spChg>
        <pc:spChg chg="add mod">
          <ac:chgData name="Jacqueline Grech Licari" userId="475d003f-5b9a-41e2-87cb-40338ac7d2f9" providerId="ADAL" clId="{C0742E4F-1DC0-472F-85F3-0A7AA32F1628}" dt="2022-05-25T11:09:22.318" v="4974" actId="1076"/>
          <ac:spMkLst>
            <pc:docMk/>
            <pc:sldMk cId="3379377188" sldId="260"/>
            <ac:spMk id="14" creationId="{36C6DD31-E372-A134-32AA-2456579B8611}"/>
          </ac:spMkLst>
        </pc:spChg>
        <pc:graphicFrameChg chg="add mod modGraphic">
          <ac:chgData name="Jacqueline Grech Licari" userId="475d003f-5b9a-41e2-87cb-40338ac7d2f9" providerId="ADAL" clId="{C0742E4F-1DC0-472F-85F3-0A7AA32F1628}" dt="2022-05-25T11:09:17.367" v="4972" actId="1076"/>
          <ac:graphicFrameMkLst>
            <pc:docMk/>
            <pc:sldMk cId="3379377188" sldId="260"/>
            <ac:graphicFrameMk id="7" creationId="{20A2EB7D-989C-8034-7A28-2BCC01E4023F}"/>
          </ac:graphicFrameMkLst>
        </pc:graphicFrameChg>
        <pc:graphicFrameChg chg="add del mod modGraphic">
          <ac:chgData name="Jacqueline Grech Licari" userId="475d003f-5b9a-41e2-87cb-40338ac7d2f9" providerId="ADAL" clId="{C0742E4F-1DC0-472F-85F3-0A7AA32F1628}" dt="2022-05-25T07:00:36.878" v="1141" actId="478"/>
          <ac:graphicFrameMkLst>
            <pc:docMk/>
            <pc:sldMk cId="3379377188" sldId="260"/>
            <ac:graphicFrameMk id="8" creationId="{6392B2F8-D2B3-00C1-D800-043C94524BE9}"/>
          </ac:graphicFrameMkLst>
        </pc:graphicFrameChg>
        <pc:graphicFrameChg chg="add mod modGraphic">
          <ac:chgData name="Jacqueline Grech Licari" userId="475d003f-5b9a-41e2-87cb-40338ac7d2f9" providerId="ADAL" clId="{C0742E4F-1DC0-472F-85F3-0A7AA32F1628}" dt="2022-05-25T10:59:42.302" v="4362" actId="1076"/>
          <ac:graphicFrameMkLst>
            <pc:docMk/>
            <pc:sldMk cId="3379377188" sldId="260"/>
            <ac:graphicFrameMk id="9" creationId="{6BDC553D-2539-EFF9-D04A-CB867D05AE48}"/>
          </ac:graphicFrameMkLst>
        </pc:graphicFrameChg>
        <pc:picChg chg="mod">
          <ac:chgData name="Jacqueline Grech Licari" userId="475d003f-5b9a-41e2-87cb-40338ac7d2f9" providerId="ADAL" clId="{C0742E4F-1DC0-472F-85F3-0A7AA32F1628}" dt="2022-05-25T11:09:19.360" v="4973" actId="1076"/>
          <ac:picMkLst>
            <pc:docMk/>
            <pc:sldMk cId="3379377188" sldId="260"/>
            <ac:picMk id="5" creationId="{B564305F-B727-84B1-86F5-1CD557314C01}"/>
          </ac:picMkLst>
        </pc:picChg>
        <pc:picChg chg="add del">
          <ac:chgData name="Jacqueline Grech Licari" userId="475d003f-5b9a-41e2-87cb-40338ac7d2f9" providerId="ADAL" clId="{C0742E4F-1DC0-472F-85F3-0A7AA32F1628}" dt="2022-05-25T06:44:23.312" v="925" actId="478"/>
          <ac:picMkLst>
            <pc:docMk/>
            <pc:sldMk cId="3379377188" sldId="260"/>
            <ac:picMk id="6" creationId="{0546055A-7AF2-33EE-4695-CE0BCDAC342D}"/>
          </ac:picMkLst>
        </pc:picChg>
      </pc:sldChg>
      <pc:sldChg chg="addSp delSp modSp mod">
        <pc:chgData name="Jacqueline Grech Licari" userId="475d003f-5b9a-41e2-87cb-40338ac7d2f9" providerId="ADAL" clId="{C0742E4F-1DC0-472F-85F3-0A7AA32F1628}" dt="2022-05-25T11:43:40.255" v="6119" actId="14100"/>
        <pc:sldMkLst>
          <pc:docMk/>
          <pc:sldMk cId="2654094573" sldId="261"/>
        </pc:sldMkLst>
        <pc:spChg chg="mod">
          <ac:chgData name="Jacqueline Grech Licari" userId="475d003f-5b9a-41e2-87cb-40338ac7d2f9" providerId="ADAL" clId="{C0742E4F-1DC0-472F-85F3-0A7AA32F1628}" dt="2022-05-25T11:18:35.057" v="5337" actId="1076"/>
          <ac:spMkLst>
            <pc:docMk/>
            <pc:sldMk cId="2654094573" sldId="261"/>
            <ac:spMk id="2" creationId="{AD65CC42-2C2B-5667-0CA5-CDF79CC7C458}"/>
          </ac:spMkLst>
        </pc:spChg>
        <pc:spChg chg="mod">
          <ac:chgData name="Jacqueline Grech Licari" userId="475d003f-5b9a-41e2-87cb-40338ac7d2f9" providerId="ADAL" clId="{C0742E4F-1DC0-472F-85F3-0A7AA32F1628}" dt="2022-05-25T11:43:40.255" v="6119" actId="14100"/>
          <ac:spMkLst>
            <pc:docMk/>
            <pc:sldMk cId="2654094573" sldId="261"/>
            <ac:spMk id="3" creationId="{A1AF1554-743D-10DB-D63F-185268821FCB}"/>
          </ac:spMkLst>
        </pc:spChg>
        <pc:spChg chg="add del">
          <ac:chgData name="Jacqueline Grech Licari" userId="475d003f-5b9a-41e2-87cb-40338ac7d2f9" providerId="ADAL" clId="{C0742E4F-1DC0-472F-85F3-0A7AA32F1628}" dt="2022-05-25T08:53:25.755" v="2114" actId="22"/>
          <ac:spMkLst>
            <pc:docMk/>
            <pc:sldMk cId="2654094573" sldId="261"/>
            <ac:spMk id="5" creationId="{5386CF2C-B86A-584C-B43C-E804E950A2B1}"/>
          </ac:spMkLst>
        </pc:spChg>
        <pc:spChg chg="add mod">
          <ac:chgData name="Jacqueline Grech Licari" userId="475d003f-5b9a-41e2-87cb-40338ac7d2f9" providerId="ADAL" clId="{C0742E4F-1DC0-472F-85F3-0A7AA32F1628}" dt="2022-05-25T11:43:31.565" v="6115" actId="1076"/>
          <ac:spMkLst>
            <pc:docMk/>
            <pc:sldMk cId="2654094573" sldId="261"/>
            <ac:spMk id="8" creationId="{A87A5BB2-CC83-531E-F470-D1E02139AD9F}"/>
          </ac:spMkLst>
        </pc:spChg>
        <pc:graphicFrameChg chg="add del mod modGraphic">
          <ac:chgData name="Jacqueline Grech Licari" userId="475d003f-5b9a-41e2-87cb-40338ac7d2f9" providerId="ADAL" clId="{C0742E4F-1DC0-472F-85F3-0A7AA32F1628}" dt="2022-05-25T09:19:57.713" v="2763" actId="478"/>
          <ac:graphicFrameMkLst>
            <pc:docMk/>
            <pc:sldMk cId="2654094573" sldId="261"/>
            <ac:graphicFrameMk id="6" creationId="{A72A59B3-671F-C4FC-441B-65EE1D06EA0E}"/>
          </ac:graphicFrameMkLst>
        </pc:graphicFrameChg>
        <pc:graphicFrameChg chg="add del mod">
          <ac:chgData name="Jacqueline Grech Licari" userId="475d003f-5b9a-41e2-87cb-40338ac7d2f9" providerId="ADAL" clId="{C0742E4F-1DC0-472F-85F3-0A7AA32F1628}" dt="2022-05-25T09:19:53.342" v="2761" actId="478"/>
          <ac:graphicFrameMkLst>
            <pc:docMk/>
            <pc:sldMk cId="2654094573" sldId="261"/>
            <ac:graphicFrameMk id="7" creationId="{70B69BBA-B5CE-2F34-8C88-8DCDC9DE55A6}"/>
          </ac:graphicFrameMkLst>
        </pc:graphicFrameChg>
      </pc:sldChg>
      <pc:sldChg chg="modSp new mod ord">
        <pc:chgData name="Jacqueline Grech Licari" userId="475d003f-5b9a-41e2-87cb-40338ac7d2f9" providerId="ADAL" clId="{C0742E4F-1DC0-472F-85F3-0A7AA32F1628}" dt="2022-05-25T11:30:35.308" v="5591" actId="123"/>
        <pc:sldMkLst>
          <pc:docMk/>
          <pc:sldMk cId="1629035836" sldId="262"/>
        </pc:sldMkLst>
        <pc:spChg chg="mod">
          <ac:chgData name="Jacqueline Grech Licari" userId="475d003f-5b9a-41e2-87cb-40338ac7d2f9" providerId="ADAL" clId="{C0742E4F-1DC0-472F-85F3-0A7AA32F1628}" dt="2022-05-25T11:24:13.039" v="5382" actId="20577"/>
          <ac:spMkLst>
            <pc:docMk/>
            <pc:sldMk cId="1629035836" sldId="262"/>
            <ac:spMk id="2" creationId="{E2BCB0D4-65A1-63FE-8C80-A82E136A4F77}"/>
          </ac:spMkLst>
        </pc:spChg>
        <pc:spChg chg="mod">
          <ac:chgData name="Jacqueline Grech Licari" userId="475d003f-5b9a-41e2-87cb-40338ac7d2f9" providerId="ADAL" clId="{C0742E4F-1DC0-472F-85F3-0A7AA32F1628}" dt="2022-05-25T11:30:35.308" v="5591" actId="123"/>
          <ac:spMkLst>
            <pc:docMk/>
            <pc:sldMk cId="1629035836" sldId="262"/>
            <ac:spMk id="3" creationId="{E79831CE-D176-8C4C-B72B-885ECCAE6A41}"/>
          </ac:spMkLst>
        </pc:spChg>
      </pc:sldChg>
    </pc:docChg>
  </pc:docChgLst>
  <pc:docChgLst>
    <pc:chgData name="Jacqueline Grech Licari - HI" userId="475d003f-5b9a-41e2-87cb-40338ac7d2f9" providerId="ADAL" clId="{C0C536CD-7FAC-4A18-B42B-E55EC5A2B822}"/>
    <pc:docChg chg="undo redo custSel addSld delSld modSld">
      <pc:chgData name="Jacqueline Grech Licari - HI" userId="475d003f-5b9a-41e2-87cb-40338ac7d2f9" providerId="ADAL" clId="{C0C536CD-7FAC-4A18-B42B-E55EC5A2B822}" dt="2022-05-25T23:08:28.493" v="15940" actId="20577"/>
      <pc:docMkLst>
        <pc:docMk/>
      </pc:docMkLst>
      <pc:sldChg chg="modSp mod modNotesTx">
        <pc:chgData name="Jacqueline Grech Licari - HI" userId="475d003f-5b9a-41e2-87cb-40338ac7d2f9" providerId="ADAL" clId="{C0C536CD-7FAC-4A18-B42B-E55EC5A2B822}" dt="2022-05-25T23:07:37.947" v="15931" actId="20577"/>
        <pc:sldMkLst>
          <pc:docMk/>
          <pc:sldMk cId="161005354" sldId="256"/>
        </pc:sldMkLst>
        <pc:spChg chg="mod">
          <ac:chgData name="Jacqueline Grech Licari - HI" userId="475d003f-5b9a-41e2-87cb-40338ac7d2f9" providerId="ADAL" clId="{C0C536CD-7FAC-4A18-B42B-E55EC5A2B822}" dt="2022-05-25T20:05:25.702" v="10311" actId="1076"/>
          <ac:spMkLst>
            <pc:docMk/>
            <pc:sldMk cId="161005354" sldId="256"/>
            <ac:spMk id="2" creationId="{83D3DEC9-37B3-0D61-5CDB-E3292E21C04F}"/>
          </ac:spMkLst>
        </pc:spChg>
        <pc:spChg chg="mod">
          <ac:chgData name="Jacqueline Grech Licari - HI" userId="475d003f-5b9a-41e2-87cb-40338ac7d2f9" providerId="ADAL" clId="{C0C536CD-7FAC-4A18-B42B-E55EC5A2B822}" dt="2022-05-25T13:47:44.381" v="1442" actId="1076"/>
          <ac:spMkLst>
            <pc:docMk/>
            <pc:sldMk cId="161005354" sldId="256"/>
            <ac:spMk id="3" creationId="{589E8DF0-F75E-5CCC-D516-ABA5B0AA4D98}"/>
          </ac:spMkLst>
        </pc:spChg>
      </pc:sldChg>
      <pc:sldChg chg="addSp delSp modSp mod modNotesTx">
        <pc:chgData name="Jacqueline Grech Licari - HI" userId="475d003f-5b9a-41e2-87cb-40338ac7d2f9" providerId="ADAL" clId="{C0C536CD-7FAC-4A18-B42B-E55EC5A2B822}" dt="2022-05-25T23:08:28.493" v="15940" actId="20577"/>
        <pc:sldMkLst>
          <pc:docMk/>
          <pc:sldMk cId="2464391776" sldId="257"/>
        </pc:sldMkLst>
        <pc:spChg chg="del mod">
          <ac:chgData name="Jacqueline Grech Licari - HI" userId="475d003f-5b9a-41e2-87cb-40338ac7d2f9" providerId="ADAL" clId="{C0C536CD-7FAC-4A18-B42B-E55EC5A2B822}" dt="2022-05-25T13:48:16.603" v="1450" actId="478"/>
          <ac:spMkLst>
            <pc:docMk/>
            <pc:sldMk cId="2464391776" sldId="257"/>
            <ac:spMk id="5" creationId="{88C93CFF-B174-9430-773A-0B2C3628BE8C}"/>
          </ac:spMkLst>
        </pc:spChg>
        <pc:spChg chg="add del mod">
          <ac:chgData name="Jacqueline Grech Licari - HI" userId="475d003f-5b9a-41e2-87cb-40338ac7d2f9" providerId="ADAL" clId="{C0C536CD-7FAC-4A18-B42B-E55EC5A2B822}" dt="2022-05-25T13:48:41.230" v="1460" actId="478"/>
          <ac:spMkLst>
            <pc:docMk/>
            <pc:sldMk cId="2464391776" sldId="257"/>
            <ac:spMk id="13" creationId="{01874CDA-0563-5907-9ADD-805D9FAE012E}"/>
          </ac:spMkLst>
        </pc:spChg>
        <pc:spChg chg="add mod">
          <ac:chgData name="Jacqueline Grech Licari - HI" userId="475d003f-5b9a-41e2-87cb-40338ac7d2f9" providerId="ADAL" clId="{C0C536CD-7FAC-4A18-B42B-E55EC5A2B822}" dt="2022-05-25T13:48:36.865" v="1459" actId="571"/>
          <ac:spMkLst>
            <pc:docMk/>
            <pc:sldMk cId="2464391776" sldId="257"/>
            <ac:spMk id="15" creationId="{2E3CEBE8-6F3D-7014-C3DB-1C51F068315F}"/>
          </ac:spMkLst>
        </pc:spChg>
        <pc:picChg chg="add del mod">
          <ac:chgData name="Jacqueline Grech Licari - HI" userId="475d003f-5b9a-41e2-87cb-40338ac7d2f9" providerId="ADAL" clId="{C0C536CD-7FAC-4A18-B42B-E55EC5A2B822}" dt="2022-05-25T13:48:28.896" v="1458" actId="478"/>
          <ac:picMkLst>
            <pc:docMk/>
            <pc:sldMk cId="2464391776" sldId="257"/>
            <ac:picMk id="14" creationId="{E5FAD6DD-8344-8D66-1D9F-FD9971DDC4A5}"/>
          </ac:picMkLst>
        </pc:picChg>
        <pc:picChg chg="del mod">
          <ac:chgData name="Jacqueline Grech Licari - HI" userId="475d003f-5b9a-41e2-87cb-40338ac7d2f9" providerId="ADAL" clId="{C0C536CD-7FAC-4A18-B42B-E55EC5A2B822}" dt="2022-05-25T13:48:24.210" v="1457" actId="478"/>
          <ac:picMkLst>
            <pc:docMk/>
            <pc:sldMk cId="2464391776" sldId="257"/>
            <ac:picMk id="20" creationId="{4AE37572-BBE8-83E9-EF62-A9722ECA3267}"/>
          </ac:picMkLst>
        </pc:picChg>
      </pc:sldChg>
      <pc:sldChg chg="addSp delSp modSp mod modNotesTx">
        <pc:chgData name="Jacqueline Grech Licari - HI" userId="475d003f-5b9a-41e2-87cb-40338ac7d2f9" providerId="ADAL" clId="{C0C536CD-7FAC-4A18-B42B-E55EC5A2B822}" dt="2022-05-25T23:07:46.225" v="15933" actId="20577"/>
        <pc:sldMkLst>
          <pc:docMk/>
          <pc:sldMk cId="435170586" sldId="258"/>
        </pc:sldMkLst>
        <pc:spChg chg="mod">
          <ac:chgData name="Jacqueline Grech Licari - HI" userId="475d003f-5b9a-41e2-87cb-40338ac7d2f9" providerId="ADAL" clId="{C0C536CD-7FAC-4A18-B42B-E55EC5A2B822}" dt="2022-05-25T13:45:35.192" v="1423" actId="14100"/>
          <ac:spMkLst>
            <pc:docMk/>
            <pc:sldMk cId="435170586" sldId="258"/>
            <ac:spMk id="2" creationId="{A15FC013-BCE3-A364-8EDB-DDDFE966DFF8}"/>
          </ac:spMkLst>
        </pc:spChg>
        <pc:spChg chg="add del mod topLvl">
          <ac:chgData name="Jacqueline Grech Licari - HI" userId="475d003f-5b9a-41e2-87cb-40338ac7d2f9" providerId="ADAL" clId="{C0C536CD-7FAC-4A18-B42B-E55EC5A2B822}" dt="2022-05-25T12:35:24.810" v="2" actId="478"/>
          <ac:spMkLst>
            <pc:docMk/>
            <pc:sldMk cId="435170586" sldId="258"/>
            <ac:spMk id="16" creationId="{0984C255-F90C-DA93-6436-AC2F3840DF1F}"/>
          </ac:spMkLst>
        </pc:spChg>
        <pc:spChg chg="add del mod topLvl">
          <ac:chgData name="Jacqueline Grech Licari - HI" userId="475d003f-5b9a-41e2-87cb-40338ac7d2f9" providerId="ADAL" clId="{C0C536CD-7FAC-4A18-B42B-E55EC5A2B822}" dt="2022-05-25T12:35:25.548" v="3" actId="478"/>
          <ac:spMkLst>
            <pc:docMk/>
            <pc:sldMk cId="435170586" sldId="258"/>
            <ac:spMk id="17" creationId="{6AC28DD4-2779-AAEE-CCB8-C0A08817A932}"/>
          </ac:spMkLst>
        </pc:spChg>
        <pc:grpChg chg="add del mod">
          <ac:chgData name="Jacqueline Grech Licari - HI" userId="475d003f-5b9a-41e2-87cb-40338ac7d2f9" providerId="ADAL" clId="{C0C536CD-7FAC-4A18-B42B-E55EC5A2B822}" dt="2022-05-25T13:45:43.472" v="1424" actId="1076"/>
          <ac:grpSpMkLst>
            <pc:docMk/>
            <pc:sldMk cId="435170586" sldId="258"/>
            <ac:grpSpMk id="18" creationId="{655E3145-0CA3-7BE5-5D2B-81BF0F408055}"/>
          </ac:grpSpMkLst>
        </pc:grpChg>
        <pc:grpChg chg="add del">
          <ac:chgData name="Jacqueline Grech Licari - HI" userId="475d003f-5b9a-41e2-87cb-40338ac7d2f9" providerId="ADAL" clId="{C0C536CD-7FAC-4A18-B42B-E55EC5A2B822}" dt="2022-05-25T12:35:25.548" v="3" actId="478"/>
          <ac:grpSpMkLst>
            <pc:docMk/>
            <pc:sldMk cId="435170586" sldId="258"/>
            <ac:grpSpMk id="19" creationId="{0A27B963-E7E0-8AF3-9004-551E15030E6A}"/>
          </ac:grpSpMkLst>
        </pc:grpChg>
        <pc:picChg chg="mod topLvl">
          <ac:chgData name="Jacqueline Grech Licari - HI" userId="475d003f-5b9a-41e2-87cb-40338ac7d2f9" providerId="ADAL" clId="{C0C536CD-7FAC-4A18-B42B-E55EC5A2B822}" dt="2022-05-25T12:35:24.810" v="2" actId="478"/>
          <ac:picMkLst>
            <pc:docMk/>
            <pc:sldMk cId="435170586" sldId="258"/>
            <ac:picMk id="5" creationId="{D464C4CF-525A-F6BC-9596-96DA9287E96A}"/>
          </ac:picMkLst>
        </pc:picChg>
        <pc:picChg chg="mod topLvl">
          <ac:chgData name="Jacqueline Grech Licari - HI" userId="475d003f-5b9a-41e2-87cb-40338ac7d2f9" providerId="ADAL" clId="{C0C536CD-7FAC-4A18-B42B-E55EC5A2B822}" dt="2022-05-25T12:35:25.548" v="3" actId="478"/>
          <ac:picMkLst>
            <pc:docMk/>
            <pc:sldMk cId="435170586" sldId="258"/>
            <ac:picMk id="15" creationId="{D4CC7D8E-0AC8-4D44-EECC-6D290F9FA113}"/>
          </ac:picMkLst>
        </pc:picChg>
      </pc:sldChg>
      <pc:sldChg chg="modSp mod modNotesTx">
        <pc:chgData name="Jacqueline Grech Licari - HI" userId="475d003f-5b9a-41e2-87cb-40338ac7d2f9" providerId="ADAL" clId="{C0C536CD-7FAC-4A18-B42B-E55EC5A2B822}" dt="2022-05-25T23:08:02.536" v="15937" actId="20577"/>
        <pc:sldMkLst>
          <pc:docMk/>
          <pc:sldMk cId="2467740256" sldId="259"/>
        </pc:sldMkLst>
        <pc:spChg chg="mod">
          <ac:chgData name="Jacqueline Grech Licari - HI" userId="475d003f-5b9a-41e2-87cb-40338ac7d2f9" providerId="ADAL" clId="{C0C536CD-7FAC-4A18-B42B-E55EC5A2B822}" dt="2022-05-25T13:45:14.729" v="1420" actId="404"/>
          <ac:spMkLst>
            <pc:docMk/>
            <pc:sldMk cId="2467740256" sldId="259"/>
            <ac:spMk id="2" creationId="{167B5FD8-F110-44B7-0078-6DFD08C2AE06}"/>
          </ac:spMkLst>
        </pc:spChg>
        <pc:spChg chg="mod">
          <ac:chgData name="Jacqueline Grech Licari - HI" userId="475d003f-5b9a-41e2-87cb-40338ac7d2f9" providerId="ADAL" clId="{C0C536CD-7FAC-4A18-B42B-E55EC5A2B822}" dt="2022-05-25T21:04:38.391" v="11442" actId="20577"/>
          <ac:spMkLst>
            <pc:docMk/>
            <pc:sldMk cId="2467740256" sldId="259"/>
            <ac:spMk id="22" creationId="{D3FB7598-16F4-7AB3-1E38-CC6DECC79971}"/>
          </ac:spMkLst>
        </pc:spChg>
        <pc:grpChg chg="mod">
          <ac:chgData name="Jacqueline Grech Licari - HI" userId="475d003f-5b9a-41e2-87cb-40338ac7d2f9" providerId="ADAL" clId="{C0C536CD-7FAC-4A18-B42B-E55EC5A2B822}" dt="2022-05-25T13:54:17.448" v="1465" actId="1076"/>
          <ac:grpSpMkLst>
            <pc:docMk/>
            <pc:sldMk cId="2467740256" sldId="259"/>
            <ac:grpSpMk id="25" creationId="{A8F9EF21-8515-FE56-9AF9-042599BD881D}"/>
          </ac:grpSpMkLst>
        </pc:grpChg>
        <pc:picChg chg="mod">
          <ac:chgData name="Jacqueline Grech Licari - HI" userId="475d003f-5b9a-41e2-87cb-40338ac7d2f9" providerId="ADAL" clId="{C0C536CD-7FAC-4A18-B42B-E55EC5A2B822}" dt="2022-05-25T13:54:03.086" v="1464" actId="1076"/>
          <ac:picMkLst>
            <pc:docMk/>
            <pc:sldMk cId="2467740256" sldId="259"/>
            <ac:picMk id="5" creationId="{83FA2D04-4ECC-B92B-84A2-9A74B329F909}"/>
          </ac:picMkLst>
        </pc:picChg>
        <pc:cxnChg chg="mod">
          <ac:chgData name="Jacqueline Grech Licari - HI" userId="475d003f-5b9a-41e2-87cb-40338ac7d2f9" providerId="ADAL" clId="{C0C536CD-7FAC-4A18-B42B-E55EC5A2B822}" dt="2022-05-25T13:54:17.448" v="1465" actId="1076"/>
          <ac:cxnSpMkLst>
            <pc:docMk/>
            <pc:sldMk cId="2467740256" sldId="259"/>
            <ac:cxnSpMk id="43" creationId="{C6F94DAC-8DEB-C9FC-2DEF-602C1EB136AD}"/>
          </ac:cxnSpMkLst>
        </pc:cxnChg>
      </pc:sldChg>
      <pc:sldChg chg="modSp mod modNotesTx">
        <pc:chgData name="Jacqueline Grech Licari - HI" userId="475d003f-5b9a-41e2-87cb-40338ac7d2f9" providerId="ADAL" clId="{C0C536CD-7FAC-4A18-B42B-E55EC5A2B822}" dt="2022-05-25T23:07:53.499" v="15935" actId="20577"/>
        <pc:sldMkLst>
          <pc:docMk/>
          <pc:sldMk cId="3379377188" sldId="260"/>
        </pc:sldMkLst>
        <pc:spChg chg="mod">
          <ac:chgData name="Jacqueline Grech Licari - HI" userId="475d003f-5b9a-41e2-87cb-40338ac7d2f9" providerId="ADAL" clId="{C0C536CD-7FAC-4A18-B42B-E55EC5A2B822}" dt="2022-05-25T13:50:13.051" v="1461" actId="1076"/>
          <ac:spMkLst>
            <pc:docMk/>
            <pc:sldMk cId="3379377188" sldId="260"/>
            <ac:spMk id="2" creationId="{6D640976-84FF-B3AD-B3C8-C15550B89E61}"/>
          </ac:spMkLst>
        </pc:spChg>
        <pc:spChg chg="mod">
          <ac:chgData name="Jacqueline Grech Licari - HI" userId="475d003f-5b9a-41e2-87cb-40338ac7d2f9" providerId="ADAL" clId="{C0C536CD-7FAC-4A18-B42B-E55EC5A2B822}" dt="2022-05-25T18:49:35.882" v="6795" actId="20577"/>
          <ac:spMkLst>
            <pc:docMk/>
            <pc:sldMk cId="3379377188" sldId="260"/>
            <ac:spMk id="10" creationId="{35114432-5E5D-3443-53F9-CAC0F3FD4779}"/>
          </ac:spMkLst>
        </pc:spChg>
        <pc:spChg chg="mod">
          <ac:chgData name="Jacqueline Grech Licari - HI" userId="475d003f-5b9a-41e2-87cb-40338ac7d2f9" providerId="ADAL" clId="{C0C536CD-7FAC-4A18-B42B-E55EC5A2B822}" dt="2022-05-25T13:53:45.431" v="1463" actId="1076"/>
          <ac:spMkLst>
            <pc:docMk/>
            <pc:sldMk cId="3379377188" sldId="260"/>
            <ac:spMk id="14" creationId="{36C6DD31-E372-A134-32AA-2456579B8611}"/>
          </ac:spMkLst>
        </pc:spChg>
        <pc:picChg chg="mod">
          <ac:chgData name="Jacqueline Grech Licari - HI" userId="475d003f-5b9a-41e2-87cb-40338ac7d2f9" providerId="ADAL" clId="{C0C536CD-7FAC-4A18-B42B-E55EC5A2B822}" dt="2022-05-25T13:53:38.326" v="1462" actId="1076"/>
          <ac:picMkLst>
            <pc:docMk/>
            <pc:sldMk cId="3379377188" sldId="260"/>
            <ac:picMk id="5" creationId="{B564305F-B727-84B1-86F5-1CD557314C01}"/>
          </ac:picMkLst>
        </pc:picChg>
      </pc:sldChg>
      <pc:sldChg chg="addSp delSp modSp mod modNotesTx">
        <pc:chgData name="Jacqueline Grech Licari - HI" userId="475d003f-5b9a-41e2-87cb-40338ac7d2f9" providerId="ADAL" clId="{C0C536CD-7FAC-4A18-B42B-E55EC5A2B822}" dt="2022-05-25T23:08:14.701" v="15939" actId="20577"/>
        <pc:sldMkLst>
          <pc:docMk/>
          <pc:sldMk cId="2654094573" sldId="261"/>
        </pc:sldMkLst>
        <pc:spChg chg="mod">
          <ac:chgData name="Jacqueline Grech Licari - HI" userId="475d003f-5b9a-41e2-87cb-40338ac7d2f9" providerId="ADAL" clId="{C0C536CD-7FAC-4A18-B42B-E55EC5A2B822}" dt="2022-05-25T15:29:32.329" v="1638" actId="1076"/>
          <ac:spMkLst>
            <pc:docMk/>
            <pc:sldMk cId="2654094573" sldId="261"/>
            <ac:spMk id="2" creationId="{AD65CC42-2C2B-5667-0CA5-CDF79CC7C458}"/>
          </ac:spMkLst>
        </pc:spChg>
        <pc:spChg chg="mod">
          <ac:chgData name="Jacqueline Grech Licari - HI" userId="475d003f-5b9a-41e2-87cb-40338ac7d2f9" providerId="ADAL" clId="{C0C536CD-7FAC-4A18-B42B-E55EC5A2B822}" dt="2022-05-25T15:30:27.523" v="1649" actId="1076"/>
          <ac:spMkLst>
            <pc:docMk/>
            <pc:sldMk cId="2654094573" sldId="261"/>
            <ac:spMk id="3" creationId="{A1AF1554-743D-10DB-D63F-185268821FCB}"/>
          </ac:spMkLst>
        </pc:spChg>
        <pc:spChg chg="add mod">
          <ac:chgData name="Jacqueline Grech Licari - HI" userId="475d003f-5b9a-41e2-87cb-40338ac7d2f9" providerId="ADAL" clId="{C0C536CD-7FAC-4A18-B42B-E55EC5A2B822}" dt="2022-05-25T15:51:39.251" v="2054" actId="20577"/>
          <ac:spMkLst>
            <pc:docMk/>
            <pc:sldMk cId="2654094573" sldId="261"/>
            <ac:spMk id="7" creationId="{EA27395D-1BCF-B798-EE47-099B5B45D74C}"/>
          </ac:spMkLst>
        </pc:spChg>
        <pc:spChg chg="mod">
          <ac:chgData name="Jacqueline Grech Licari - HI" userId="475d003f-5b9a-41e2-87cb-40338ac7d2f9" providerId="ADAL" clId="{C0C536CD-7FAC-4A18-B42B-E55EC5A2B822}" dt="2022-05-25T15:44:13.525" v="2039" actId="14100"/>
          <ac:spMkLst>
            <pc:docMk/>
            <pc:sldMk cId="2654094573" sldId="261"/>
            <ac:spMk id="8" creationId="{A87A5BB2-CC83-531E-F470-D1E02139AD9F}"/>
          </ac:spMkLst>
        </pc:spChg>
        <pc:spChg chg="add del mod">
          <ac:chgData name="Jacqueline Grech Licari - HI" userId="475d003f-5b9a-41e2-87cb-40338ac7d2f9" providerId="ADAL" clId="{C0C536CD-7FAC-4A18-B42B-E55EC5A2B822}" dt="2022-05-25T15:54:26.008" v="2172" actId="164"/>
          <ac:spMkLst>
            <pc:docMk/>
            <pc:sldMk cId="2654094573" sldId="261"/>
            <ac:spMk id="13" creationId="{DBA20CBB-9827-202D-6A6D-BFD7D990AB80}"/>
          </ac:spMkLst>
        </pc:spChg>
        <pc:spChg chg="add mod">
          <ac:chgData name="Jacqueline Grech Licari - HI" userId="475d003f-5b9a-41e2-87cb-40338ac7d2f9" providerId="ADAL" clId="{C0C536CD-7FAC-4A18-B42B-E55EC5A2B822}" dt="2022-05-25T15:54:26.008" v="2172" actId="164"/>
          <ac:spMkLst>
            <pc:docMk/>
            <pc:sldMk cId="2654094573" sldId="261"/>
            <ac:spMk id="14" creationId="{94EB5722-CF8E-DFF7-E580-9D36DB21B29F}"/>
          </ac:spMkLst>
        </pc:spChg>
        <pc:spChg chg="add del">
          <ac:chgData name="Jacqueline Grech Licari - HI" userId="475d003f-5b9a-41e2-87cb-40338ac7d2f9" providerId="ADAL" clId="{C0C536CD-7FAC-4A18-B42B-E55EC5A2B822}" dt="2022-05-25T15:53:36.293" v="2071" actId="478"/>
          <ac:spMkLst>
            <pc:docMk/>
            <pc:sldMk cId="2654094573" sldId="261"/>
            <ac:spMk id="15" creationId="{6A67CD61-8D6C-05AA-958F-753B58E11FEE}"/>
          </ac:spMkLst>
        </pc:spChg>
        <pc:spChg chg="add del">
          <ac:chgData name="Jacqueline Grech Licari - HI" userId="475d003f-5b9a-41e2-87cb-40338ac7d2f9" providerId="ADAL" clId="{C0C536CD-7FAC-4A18-B42B-E55EC5A2B822}" dt="2022-05-25T15:53:48.045" v="2073" actId="478"/>
          <ac:spMkLst>
            <pc:docMk/>
            <pc:sldMk cId="2654094573" sldId="261"/>
            <ac:spMk id="16" creationId="{21EB9026-5496-065A-44F1-B31F0D556B92}"/>
          </ac:spMkLst>
        </pc:spChg>
        <pc:spChg chg="add mod">
          <ac:chgData name="Jacqueline Grech Licari - HI" userId="475d003f-5b9a-41e2-87cb-40338ac7d2f9" providerId="ADAL" clId="{C0C536CD-7FAC-4A18-B42B-E55EC5A2B822}" dt="2022-05-25T15:54:26.008" v="2172" actId="164"/>
          <ac:spMkLst>
            <pc:docMk/>
            <pc:sldMk cId="2654094573" sldId="261"/>
            <ac:spMk id="17" creationId="{8B7B7A1E-3CCF-7AD6-267E-0891112B6433}"/>
          </ac:spMkLst>
        </pc:spChg>
        <pc:grpChg chg="add mod">
          <ac:chgData name="Jacqueline Grech Licari - HI" userId="475d003f-5b9a-41e2-87cb-40338ac7d2f9" providerId="ADAL" clId="{C0C536CD-7FAC-4A18-B42B-E55EC5A2B822}" dt="2022-05-25T15:54:26.008" v="2172" actId="164"/>
          <ac:grpSpMkLst>
            <pc:docMk/>
            <pc:sldMk cId="2654094573" sldId="261"/>
            <ac:grpSpMk id="10" creationId="{21985889-BB4C-2493-BE3D-58D6E5591812}"/>
          </ac:grpSpMkLst>
        </pc:grpChg>
        <pc:grpChg chg="add mod">
          <ac:chgData name="Jacqueline Grech Licari - HI" userId="475d003f-5b9a-41e2-87cb-40338ac7d2f9" providerId="ADAL" clId="{C0C536CD-7FAC-4A18-B42B-E55EC5A2B822}" dt="2022-05-25T15:54:39.151" v="2173" actId="1076"/>
          <ac:grpSpMkLst>
            <pc:docMk/>
            <pc:sldMk cId="2654094573" sldId="261"/>
            <ac:grpSpMk id="18" creationId="{963719AE-6052-207C-385B-441D757B088B}"/>
          </ac:grpSpMkLst>
        </pc:grpChg>
        <pc:picChg chg="add mod">
          <ac:chgData name="Jacqueline Grech Licari - HI" userId="475d003f-5b9a-41e2-87cb-40338ac7d2f9" providerId="ADAL" clId="{C0C536CD-7FAC-4A18-B42B-E55EC5A2B822}" dt="2022-05-25T15:43:51.297" v="2037" actId="164"/>
          <ac:picMkLst>
            <pc:docMk/>
            <pc:sldMk cId="2654094573" sldId="261"/>
            <ac:picMk id="5" creationId="{AFFB7BFC-4EF8-0B6B-1BE4-2F9C34F2BFCA}"/>
          </ac:picMkLst>
        </pc:picChg>
        <pc:cxnChg chg="add del">
          <ac:chgData name="Jacqueline Grech Licari - HI" userId="475d003f-5b9a-41e2-87cb-40338ac7d2f9" providerId="ADAL" clId="{C0C536CD-7FAC-4A18-B42B-E55EC5A2B822}" dt="2022-05-25T15:33:23.144" v="1665" actId="478"/>
          <ac:cxnSpMkLst>
            <pc:docMk/>
            <pc:sldMk cId="2654094573" sldId="261"/>
            <ac:cxnSpMk id="9" creationId="{3BC64676-8951-5B90-4A19-2212E141FE6B}"/>
          </ac:cxnSpMkLst>
        </pc:cxnChg>
        <pc:cxnChg chg="add del">
          <ac:chgData name="Jacqueline Grech Licari - HI" userId="475d003f-5b9a-41e2-87cb-40338ac7d2f9" providerId="ADAL" clId="{C0C536CD-7FAC-4A18-B42B-E55EC5A2B822}" dt="2022-05-25T15:51:34.996" v="2041" actId="478"/>
          <ac:cxnSpMkLst>
            <pc:docMk/>
            <pc:sldMk cId="2654094573" sldId="261"/>
            <ac:cxnSpMk id="12" creationId="{E7A22ADB-7EE0-CDC8-D788-C64191AB3A14}"/>
          </ac:cxnSpMkLst>
        </pc:cxnChg>
      </pc:sldChg>
      <pc:sldChg chg="addSp modSp new del mod">
        <pc:chgData name="Jacqueline Grech Licari - HI" userId="475d003f-5b9a-41e2-87cb-40338ac7d2f9" providerId="ADAL" clId="{C0C536CD-7FAC-4A18-B42B-E55EC5A2B822}" dt="2022-05-25T23:06:21.366" v="15930" actId="2696"/>
        <pc:sldMkLst>
          <pc:docMk/>
          <pc:sldMk cId="3129704675" sldId="263"/>
        </pc:sldMkLst>
        <pc:picChg chg="add mod modCrop">
          <ac:chgData name="Jacqueline Grech Licari - HI" userId="475d003f-5b9a-41e2-87cb-40338ac7d2f9" providerId="ADAL" clId="{C0C536CD-7FAC-4A18-B42B-E55EC5A2B822}" dt="2022-05-25T20:07:14.591" v="10316" actId="732"/>
          <ac:picMkLst>
            <pc:docMk/>
            <pc:sldMk cId="3129704675" sldId="263"/>
            <ac:picMk id="3" creationId="{3F686372-E32B-4BE8-479C-647EB59EDE1C}"/>
          </ac:picMkLst>
        </pc:picChg>
      </pc:sldChg>
    </pc:docChg>
  </pc:docChgLst>
  <pc:docChgLst>
    <pc:chgData name="Jacqueline Grech Licari - HI" userId="S::jgl3@hi.is::475d003f-5b9a-41e2-87cb-40338ac7d2f9" providerId="AD" clId="Web-{D4C891FB-A5C8-E57D-8936-13C21EF945D7}"/>
    <pc:docChg chg="modSld">
      <pc:chgData name="Jacqueline Grech Licari - HI" userId="S::jgl3@hi.is::475d003f-5b9a-41e2-87cb-40338ac7d2f9" providerId="AD" clId="Web-{D4C891FB-A5C8-E57D-8936-13C21EF945D7}" dt="2022-05-25T12:28:04.016" v="6" actId="20577"/>
      <pc:docMkLst>
        <pc:docMk/>
      </pc:docMkLst>
      <pc:sldChg chg="modSp">
        <pc:chgData name="Jacqueline Grech Licari - HI" userId="S::jgl3@hi.is::475d003f-5b9a-41e2-87cb-40338ac7d2f9" providerId="AD" clId="Web-{D4C891FB-A5C8-E57D-8936-13C21EF945D7}" dt="2022-05-25T12:26:50.589" v="3" actId="14100"/>
        <pc:sldMkLst>
          <pc:docMk/>
          <pc:sldMk cId="2467740256" sldId="259"/>
        </pc:sldMkLst>
        <pc:grpChg chg="mod">
          <ac:chgData name="Jacqueline Grech Licari - HI" userId="S::jgl3@hi.is::475d003f-5b9a-41e2-87cb-40338ac7d2f9" providerId="AD" clId="Web-{D4C891FB-A5C8-E57D-8936-13C21EF945D7}" dt="2022-05-25T12:26:42.980" v="2" actId="14100"/>
          <ac:grpSpMkLst>
            <pc:docMk/>
            <pc:sldMk cId="2467740256" sldId="259"/>
            <ac:grpSpMk id="18" creationId="{A646E0E4-F8C4-6F59-800D-4F0564C5BFDB}"/>
          </ac:grpSpMkLst>
        </pc:grpChg>
        <pc:grpChg chg="mod">
          <ac:chgData name="Jacqueline Grech Licari - HI" userId="S::jgl3@hi.is::475d003f-5b9a-41e2-87cb-40338ac7d2f9" providerId="AD" clId="Web-{D4C891FB-A5C8-E57D-8936-13C21EF945D7}" dt="2022-05-25T12:26:50.589" v="3" actId="14100"/>
          <ac:grpSpMkLst>
            <pc:docMk/>
            <pc:sldMk cId="2467740256" sldId="259"/>
            <ac:grpSpMk id="26" creationId="{6329E15E-7C8D-B446-59C0-622069055033}"/>
          </ac:grpSpMkLst>
        </pc:grpChg>
      </pc:sldChg>
      <pc:sldChg chg="modSp">
        <pc:chgData name="Jacqueline Grech Licari - HI" userId="S::jgl3@hi.is::475d003f-5b9a-41e2-87cb-40338ac7d2f9" providerId="AD" clId="Web-{D4C891FB-A5C8-E57D-8936-13C21EF945D7}" dt="2022-05-25T12:28:04.016" v="6" actId="20577"/>
        <pc:sldMkLst>
          <pc:docMk/>
          <pc:sldMk cId="2654094573" sldId="261"/>
        </pc:sldMkLst>
        <pc:spChg chg="mod">
          <ac:chgData name="Jacqueline Grech Licari - HI" userId="S::jgl3@hi.is::475d003f-5b9a-41e2-87cb-40338ac7d2f9" providerId="AD" clId="Web-{D4C891FB-A5C8-E57D-8936-13C21EF945D7}" dt="2022-05-25T12:28:04.016" v="6" actId="20577"/>
          <ac:spMkLst>
            <pc:docMk/>
            <pc:sldMk cId="2654094573" sldId="261"/>
            <ac:spMk id="3" creationId="{A1AF1554-743D-10DB-D63F-185268821F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94D97-021B-4FCB-8D37-9B468C8F0326}" type="datetimeFigureOut">
              <a:rPr lang="en-GB" smtClean="0"/>
              <a:t>25/05/2022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034B4-691C-4A4C-93FA-EE617E4AFDDD}" type="slidenum">
              <a:rPr lang="en-GB" smtClean="0"/>
              <a:t>‹#›</a:t>
            </a:fld>
            <a:endParaRPr lang="en-GB"/>
          </a:p>
        </p:txBody>
      </p:sp>
    </p:spTree>
    <p:extLst>
      <p:ext uri="{BB962C8B-B14F-4D97-AF65-F5344CB8AC3E}">
        <p14:creationId xmlns:p14="http://schemas.microsoft.com/office/powerpoint/2010/main" val="281625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2034B4-691C-4A4C-93FA-EE617E4AFDDD}" type="slidenum">
              <a:rPr lang="en-GB" smtClean="0"/>
              <a:t>1</a:t>
            </a:fld>
            <a:endParaRPr lang="en-GB"/>
          </a:p>
        </p:txBody>
      </p:sp>
    </p:spTree>
    <p:extLst>
      <p:ext uri="{BB962C8B-B14F-4D97-AF65-F5344CB8AC3E}">
        <p14:creationId xmlns:p14="http://schemas.microsoft.com/office/powerpoint/2010/main" val="181207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Younger </a:t>
            </a:r>
            <a:r>
              <a:rPr lang="en-GB" dirty="0" err="1"/>
              <a:t>Stampar</a:t>
            </a:r>
            <a:r>
              <a:rPr lang="en-GB" dirty="0"/>
              <a:t> eruption was the opening event of the Reykjanes Fires and took place at the southwestern tip of the Reykjanes Peninsula. </a:t>
            </a:r>
            <a:r>
              <a:rPr lang="en-US" b="0" i="0" dirty="0">
                <a:solidFill>
                  <a:srgbClr val="000000"/>
                </a:solidFill>
                <a:effectLst/>
                <a:latin typeface="Times New Roman" panose="02020603050405020304" pitchFamily="18" charset="0"/>
              </a:rPr>
              <a:t>This eruption consisted of 3 stages: a </a:t>
            </a:r>
            <a:r>
              <a:rPr lang="en-US" b="0" i="0" dirty="0" err="1">
                <a:solidFill>
                  <a:srgbClr val="000000"/>
                </a:solidFill>
                <a:effectLst/>
                <a:latin typeface="Times New Roman" panose="02020603050405020304" pitchFamily="18" charset="0"/>
              </a:rPr>
              <a:t>surtseyan</a:t>
            </a:r>
            <a:r>
              <a:rPr lang="en-US" b="0" i="0" dirty="0">
                <a:solidFill>
                  <a:srgbClr val="000000"/>
                </a:solidFill>
                <a:effectLst/>
                <a:latin typeface="Times New Roman" panose="02020603050405020304" pitchFamily="18" charset="0"/>
              </a:rPr>
              <a:t> event that formed the </a:t>
            </a:r>
            <a:r>
              <a:rPr lang="en-US" b="0" i="0" dirty="0" err="1">
                <a:solidFill>
                  <a:srgbClr val="000000"/>
                </a:solidFill>
                <a:effectLst/>
                <a:latin typeface="Times New Roman" panose="02020603050405020304" pitchFamily="18" charset="0"/>
              </a:rPr>
              <a:t>Vatnsfellsgígur</a:t>
            </a:r>
            <a:r>
              <a:rPr lang="en-US" b="0" i="0" dirty="0">
                <a:solidFill>
                  <a:srgbClr val="000000"/>
                </a:solidFill>
                <a:effectLst/>
                <a:latin typeface="Times New Roman" panose="02020603050405020304" pitchFamily="18" charset="0"/>
              </a:rPr>
              <a:t> tuff cone shown here as RG-2, </a:t>
            </a:r>
            <a:r>
              <a:rPr lang="en-GB"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second </a:t>
            </a:r>
            <a:r>
              <a:rPr lang="en-GB" sz="12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Surtseyan</a:t>
            </a:r>
            <a:r>
              <a:rPr lang="en-GB"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event approximately 500 m offshore that formed the larger </a:t>
            </a:r>
            <a:r>
              <a:rPr lang="en-GB" sz="12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Karlsgígur</a:t>
            </a:r>
            <a:r>
              <a:rPr lang="en-GB"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tuff cone, which I shall refer to as RG-1, and subaerial activity that formed the 4km-long </a:t>
            </a:r>
            <a:r>
              <a:rPr lang="en-GB" sz="12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Stampar</a:t>
            </a:r>
            <a:r>
              <a:rPr lang="en-GB"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lava flow</a:t>
            </a:r>
            <a:r>
              <a:rPr lang="en-GB" sz="1200" b="0" i="0" baseline="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0" i="0" baseline="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t>
            </a:r>
            <a:r>
              <a:rPr lang="en-US" dirty="0"/>
              <a:t>he cones are tholeiitic basalt, with Mg content that ranges from 6.0 to 7.5 </a:t>
            </a:r>
            <a:r>
              <a:rPr lang="en-US" dirty="0" err="1"/>
              <a:t>wt</a:t>
            </a:r>
            <a:r>
              <a:rPr lang="en-US" dirty="0"/>
              <a:t> %.</a:t>
            </a:r>
            <a:endParaRPr lang="en-GB"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AC2034B4-691C-4A4C-93FA-EE617E4AFDDD}" type="slidenum">
              <a:rPr lang="en-GB" smtClean="0"/>
              <a:t>2</a:t>
            </a:fld>
            <a:endParaRPr lang="en-GB"/>
          </a:p>
        </p:txBody>
      </p:sp>
    </p:spTree>
    <p:extLst>
      <p:ext uri="{BB962C8B-B14F-4D97-AF65-F5344CB8AC3E}">
        <p14:creationId xmlns:p14="http://schemas.microsoft.com/office/powerpoint/2010/main" val="267489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Three compositionally distinct groups of plagioclase and olivine-hosted melt inclusions were identified. As shown by the green triangles in this plot, only the </a:t>
            </a:r>
            <a:r>
              <a:rPr lang="en-US" dirty="0" err="1"/>
              <a:t>Ti</a:t>
            </a:r>
            <a:r>
              <a:rPr lang="en-US" dirty="0"/>
              <a:t>/Fe ratio of the olivine-hosted melt inclusions is comparable to that of the erupted tephra, which are shown as squares. Hence, these melt inclusions were the ones deemed representative of the erupted melt when measuring original volatile content. As seen in the top table, original sulfur contents of approximately 2860 ppm, and residual sulfur content in tephra of ca. 960 ppm indicate that roughly 1.16Tg of sulfur dioxide (SO2) were released into the atmosphere during these two stages of phreatomagmatic activity. This corresponds to approximately 66% degree of degassing at the vent. Conversely, groundmass glass measurements of </a:t>
            </a:r>
            <a:r>
              <a:rPr lang="en-US" dirty="0" err="1"/>
              <a:t>Fagradalsfjall</a:t>
            </a:r>
            <a:r>
              <a:rPr lang="en-US" dirty="0"/>
              <a:t> lavas suggest that the melt had lost 84% of its gas content. For many eruptions, </a:t>
            </a:r>
            <a:r>
              <a:rPr lang="en-GB" dirty="0"/>
              <a:t>approximately 18% of the original volatile mass is lost to the system via subsequent degassing in the lava field. So, when taking this into account, the degree of degassing at the vent for both eruptions is comparable, at ca. 65-70 % each. Assuming a similar degree of degassing for water as for </a:t>
            </a:r>
            <a:r>
              <a:rPr lang="en-GB" dirty="0" err="1"/>
              <a:t>sulfur</a:t>
            </a:r>
            <a:r>
              <a:rPr lang="en-GB" dirty="0"/>
              <a:t>, the original water content was estimated from the measured water content in glass as shown in the bottom table. The older cone hosted comparable water contents to those measured for the 2021 </a:t>
            </a:r>
            <a:r>
              <a:rPr lang="en-GB" dirty="0" err="1"/>
              <a:t>Fagradalsfjall</a:t>
            </a:r>
            <a:r>
              <a:rPr lang="en-GB" dirty="0"/>
              <a:t> eruption, whereas the younger and larger cone hosts higher original and residual water content at 0.5 </a:t>
            </a:r>
            <a:r>
              <a:rPr lang="en-GB" dirty="0" err="1"/>
              <a:t>wt</a:t>
            </a:r>
            <a:r>
              <a:rPr lang="en-GB" dirty="0"/>
              <a:t>% and 0.16 </a:t>
            </a:r>
            <a:r>
              <a:rPr lang="en-GB" dirty="0" err="1"/>
              <a:t>wt</a:t>
            </a:r>
            <a:r>
              <a:rPr lang="en-GB" dirty="0"/>
              <a:t>%, respectively.</a:t>
            </a:r>
          </a:p>
        </p:txBody>
      </p:sp>
      <p:sp>
        <p:nvSpPr>
          <p:cNvPr id="4" name="Slide Number Placeholder 3"/>
          <p:cNvSpPr>
            <a:spLocks noGrp="1"/>
          </p:cNvSpPr>
          <p:nvPr>
            <p:ph type="sldNum" sz="quarter" idx="5"/>
          </p:nvPr>
        </p:nvSpPr>
        <p:spPr/>
        <p:txBody>
          <a:bodyPr/>
          <a:lstStyle/>
          <a:p>
            <a:fld id="{AC2034B4-691C-4A4C-93FA-EE617E4AFDDD}" type="slidenum">
              <a:rPr lang="en-GB" smtClean="0"/>
              <a:t>3</a:t>
            </a:fld>
            <a:endParaRPr lang="en-GB"/>
          </a:p>
        </p:txBody>
      </p:sp>
    </p:spTree>
    <p:extLst>
      <p:ext uri="{BB962C8B-B14F-4D97-AF65-F5344CB8AC3E}">
        <p14:creationId xmlns:p14="http://schemas.microsoft.com/office/powerpoint/2010/main" val="308649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Bulk </a:t>
            </a:r>
            <a:r>
              <a:rPr lang="en-GB" dirty="0" err="1"/>
              <a:t>vesicularity</a:t>
            </a:r>
            <a:r>
              <a:rPr lang="en-GB" dirty="0"/>
              <a:t> and micro-textural analyses were carried out on samples collected from lapilli layers within the 8</a:t>
            </a:r>
            <a:r>
              <a:rPr lang="en-GB" baseline="30000" dirty="0"/>
              <a:t>th</a:t>
            </a:r>
            <a:r>
              <a:rPr lang="en-GB" dirty="0"/>
              <a:t> unit of a section within the older cone as shown on the right, and within the 5</a:t>
            </a:r>
            <a:r>
              <a:rPr lang="en-GB" baseline="30000" dirty="0"/>
              <a:t>th</a:t>
            </a:r>
            <a:r>
              <a:rPr lang="en-GB" dirty="0"/>
              <a:t> and 6</a:t>
            </a:r>
            <a:r>
              <a:rPr lang="en-GB" baseline="30000" dirty="0"/>
              <a:t>th</a:t>
            </a:r>
            <a:r>
              <a:rPr lang="en-GB" dirty="0"/>
              <a:t> units of a section within the younger one as shown on the left. All three samples, which are represented by blue histograms, produced similar bulk </a:t>
            </a:r>
            <a:r>
              <a:rPr lang="en-GB" dirty="0" err="1"/>
              <a:t>vesicularity</a:t>
            </a:r>
            <a:r>
              <a:rPr lang="en-GB" dirty="0"/>
              <a:t> distributions with a modal </a:t>
            </a:r>
            <a:r>
              <a:rPr lang="en-GB" dirty="0" err="1"/>
              <a:t>vesicularity</a:t>
            </a:r>
            <a:r>
              <a:rPr lang="en-GB" dirty="0"/>
              <a:t> of 90-95%. These distributions are similar to the 95-100% modal </a:t>
            </a:r>
            <a:r>
              <a:rPr lang="en-GB" dirty="0" err="1"/>
              <a:t>vesicularity</a:t>
            </a:r>
            <a:r>
              <a:rPr lang="en-GB" dirty="0"/>
              <a:t> shown in the green histogram, which represents the </a:t>
            </a:r>
            <a:r>
              <a:rPr lang="en-GB" dirty="0" err="1"/>
              <a:t>vesicularity</a:t>
            </a:r>
            <a:r>
              <a:rPr lang="en-GB" dirty="0"/>
              <a:t> distribution for the 2021 </a:t>
            </a:r>
            <a:r>
              <a:rPr lang="en-GB" dirty="0" err="1"/>
              <a:t>Fagradalsfjall</a:t>
            </a:r>
            <a:r>
              <a:rPr lang="en-GB" dirty="0"/>
              <a:t> eruption. The fact that both the phreatomagmatic stages of the Younger </a:t>
            </a:r>
            <a:r>
              <a:rPr lang="en-GB" dirty="0" err="1"/>
              <a:t>Stampar</a:t>
            </a:r>
            <a:r>
              <a:rPr lang="en-GB" dirty="0"/>
              <a:t> event and the explosive magmatic stages of the </a:t>
            </a:r>
            <a:r>
              <a:rPr lang="en-GB" dirty="0" err="1"/>
              <a:t>Fagradalsfjall</a:t>
            </a:r>
            <a:r>
              <a:rPr lang="en-GB" dirty="0"/>
              <a:t> eruption produced comparable degrees of vesiculation, indicates that both eruptions share the same driving mechanism for their explosivity, that is the expansion of magmatic gases. Thus, the presence of external water in the 1210 eruption must have played little to no role in the explosivity of its phreatomagmatic stages. This also agrees with values obtained via quantitative vesicle analysis, which you can see in the centre of the slide. The value to the right, known as the number density, is sensitive to bubble nucleation processes.</a:t>
            </a:r>
          </a:p>
          <a:p>
            <a:endParaRPr lang="en-GB" dirty="0"/>
          </a:p>
          <a:p>
            <a:r>
              <a:rPr lang="en-GB" dirty="0"/>
              <a:t>All samples are comparable – higher average </a:t>
            </a:r>
            <a:r>
              <a:rPr lang="en-GB" dirty="0" err="1"/>
              <a:t>vesicularity</a:t>
            </a:r>
            <a:r>
              <a:rPr lang="en-GB" dirty="0"/>
              <a:t> in </a:t>
            </a:r>
            <a:r>
              <a:rPr lang="en-GB" dirty="0" err="1"/>
              <a:t>Fagradalsfjall</a:t>
            </a:r>
            <a:r>
              <a:rPr lang="en-GB" dirty="0"/>
              <a:t> due to denser material falling within the lava field and impossible to sample.</a:t>
            </a:r>
          </a:p>
        </p:txBody>
      </p:sp>
      <p:sp>
        <p:nvSpPr>
          <p:cNvPr id="4" name="Slide Number Placeholder 3"/>
          <p:cNvSpPr>
            <a:spLocks noGrp="1"/>
          </p:cNvSpPr>
          <p:nvPr>
            <p:ph type="sldNum" sz="quarter" idx="5"/>
          </p:nvPr>
        </p:nvSpPr>
        <p:spPr/>
        <p:txBody>
          <a:bodyPr/>
          <a:lstStyle/>
          <a:p>
            <a:fld id="{AC2034B4-691C-4A4C-93FA-EE617E4AFDDD}" type="slidenum">
              <a:rPr lang="en-GB" smtClean="0"/>
              <a:t>4</a:t>
            </a:fld>
            <a:endParaRPr lang="en-GB"/>
          </a:p>
        </p:txBody>
      </p:sp>
    </p:spTree>
    <p:extLst>
      <p:ext uri="{BB962C8B-B14F-4D97-AF65-F5344CB8AC3E}">
        <p14:creationId xmlns:p14="http://schemas.microsoft.com/office/powerpoint/2010/main" val="183853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Font typeface="Arial" panose="020B0604020202020204" pitchFamily="34" charset="0"/>
              <a:buNone/>
            </a:pPr>
            <a:r>
              <a:rPr lang="en-US" dirty="0"/>
              <a:t>The range of bubble number densities for this eruption is comparable to magmatic explosive eruptions of relatively low intensity, such as Kilauea </a:t>
            </a:r>
            <a:r>
              <a:rPr lang="en-US" dirty="0" err="1"/>
              <a:t>Iki</a:t>
            </a:r>
            <a:r>
              <a:rPr lang="en-US" dirty="0"/>
              <a:t> and Stromboli. Qualitative observations further support this because the smallest bubble populations recorded in the </a:t>
            </a:r>
            <a:r>
              <a:rPr lang="en-US" dirty="0" err="1"/>
              <a:t>analysed</a:t>
            </a:r>
            <a:r>
              <a:rPr lang="en-US" dirty="0"/>
              <a:t> clasts did not have vesicles with diameters smaller than 7 or 8 micrometers, as can be seen in this image. However, during nucleation, vesicles do not exceed 1 micrometer in diameter. The absence of such small bubbles suggests that nucleation had stopped, and the melt had fully degassed, before dropping beneath the glass transition zone and fragmenting. This is also consistent with the comparable degree of degassing for the phreatomagmatic Younger </a:t>
            </a:r>
            <a:r>
              <a:rPr lang="en-US" dirty="0" err="1"/>
              <a:t>Stampar</a:t>
            </a:r>
            <a:r>
              <a:rPr lang="en-US" dirty="0"/>
              <a:t> versus the magmatic </a:t>
            </a:r>
            <a:r>
              <a:rPr lang="en-US" dirty="0" err="1"/>
              <a:t>Fagradalsfjall</a:t>
            </a:r>
            <a:r>
              <a:rPr lang="en-US" dirty="0"/>
              <a:t> eruptions.</a:t>
            </a:r>
          </a:p>
          <a:p>
            <a:pPr marL="285750" indent="-285750" algn="just">
              <a:lnSpc>
                <a:spcPct val="150000"/>
              </a:lnSpc>
              <a:buFont typeface="Arial" panose="020B0604020202020204" pitchFamily="34" charset="0"/>
              <a:buChar char="•"/>
            </a:pPr>
            <a:endParaRPr lang="en-US" dirty="0"/>
          </a:p>
          <a:p>
            <a:pPr marL="0" indent="0" algn="just">
              <a:lnSpc>
                <a:spcPct val="150000"/>
              </a:lnSpc>
              <a:buFont typeface="Arial" panose="020B0604020202020204" pitchFamily="34" charset="0"/>
              <a:buNone/>
            </a:pPr>
            <a:r>
              <a:rPr lang="en-GB" sz="1200" dirty="0">
                <a:latin typeface="Open Sans" panose="020B0606030504020204" pitchFamily="34" charset="0"/>
                <a:ea typeface="Open Sans" panose="020B0606030504020204" pitchFamily="34" charset="0"/>
                <a:cs typeface="Open Sans" panose="020B0606030504020204" pitchFamily="34" charset="0"/>
              </a:rPr>
              <a:t>Thus, this study thus concludes that the explosivity of the phreatomagmatic stages was driven by the expansion of exsolved magmatic gases and that external water only generated secondary fragmentation of already disrupting magma via quench granulation.</a:t>
            </a:r>
            <a:endParaRPr lang="en-US" dirty="0"/>
          </a:p>
        </p:txBody>
      </p:sp>
      <p:sp>
        <p:nvSpPr>
          <p:cNvPr id="4" name="Slide Number Placeholder 3"/>
          <p:cNvSpPr>
            <a:spLocks noGrp="1"/>
          </p:cNvSpPr>
          <p:nvPr>
            <p:ph type="sldNum" sz="quarter" idx="5"/>
          </p:nvPr>
        </p:nvSpPr>
        <p:spPr/>
        <p:txBody>
          <a:bodyPr/>
          <a:lstStyle/>
          <a:p>
            <a:fld id="{AC2034B4-691C-4A4C-93FA-EE617E4AFDDD}" type="slidenum">
              <a:rPr lang="en-GB" smtClean="0"/>
              <a:t>5</a:t>
            </a:fld>
            <a:endParaRPr lang="en-GB"/>
          </a:p>
        </p:txBody>
      </p:sp>
    </p:spTree>
    <p:extLst>
      <p:ext uri="{BB962C8B-B14F-4D97-AF65-F5344CB8AC3E}">
        <p14:creationId xmlns:p14="http://schemas.microsoft.com/office/powerpoint/2010/main" val="127490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034B4-691C-4A4C-93FA-EE617E4AFDDD}" type="slidenum">
              <a:rPr lang="en-GB" smtClean="0"/>
              <a:t>7</a:t>
            </a:fld>
            <a:endParaRPr lang="en-GB"/>
          </a:p>
        </p:txBody>
      </p:sp>
    </p:spTree>
    <p:extLst>
      <p:ext uri="{BB962C8B-B14F-4D97-AF65-F5344CB8AC3E}">
        <p14:creationId xmlns:p14="http://schemas.microsoft.com/office/powerpoint/2010/main" val="320892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5C47-E417-CE7B-2FDB-E72525CD4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75A95E-6E02-B53D-0EC9-A692D51F2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C68B79-446F-2142-7FC8-19C2A3A98FD3}"/>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5" name="Footer Placeholder 4">
            <a:extLst>
              <a:ext uri="{FF2B5EF4-FFF2-40B4-BE49-F238E27FC236}">
                <a16:creationId xmlns:a16="http://schemas.microsoft.com/office/drawing/2014/main" id="{BD25C452-4F53-254F-16D3-2EBF62DE3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D6F6E-24DF-4C14-A35F-4155F8214B09}"/>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73243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390F-12D4-BCEE-4A48-CC789FFFA6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604DE-E5F0-7D02-2D3B-F3BF75536A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49496-D8EE-8B14-F5D6-FF738D94CCA0}"/>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5" name="Footer Placeholder 4">
            <a:extLst>
              <a:ext uri="{FF2B5EF4-FFF2-40B4-BE49-F238E27FC236}">
                <a16:creationId xmlns:a16="http://schemas.microsoft.com/office/drawing/2014/main" id="{2406F951-02A7-D2E3-8DCB-7CD528406B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63203-A367-6506-9291-1915DB78235C}"/>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25136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17DD4-1904-C631-47AD-73851F87C1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1F91E0-562C-42F1-F377-F5EDC4D289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13549-A36A-6F76-3B67-89814D2CBE7A}"/>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5" name="Footer Placeholder 4">
            <a:extLst>
              <a:ext uri="{FF2B5EF4-FFF2-40B4-BE49-F238E27FC236}">
                <a16:creationId xmlns:a16="http://schemas.microsoft.com/office/drawing/2014/main" id="{881E86CE-00A9-558A-3CB9-912E35E42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5A584-0216-528D-C7EB-77F815B78B73}"/>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254422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1C80-9AAE-9885-6D19-19792DDFB5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9E4D84-CC20-EB1D-0AC3-C6F685A62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834FB7-E67C-C3D9-95DF-C92EDE8DAB18}"/>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5" name="Footer Placeholder 4">
            <a:extLst>
              <a:ext uri="{FF2B5EF4-FFF2-40B4-BE49-F238E27FC236}">
                <a16:creationId xmlns:a16="http://schemas.microsoft.com/office/drawing/2014/main" id="{F2ACA4E9-05FD-B6C9-7ADD-9D9C10931A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E2BE1-D5A2-B163-4D2E-928331E16AAA}"/>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380467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1BFE-D37D-9DBF-528E-8B42376C0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0CC353-39EA-D428-9E72-EBCD2D377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64057-5786-C300-6F9F-1766643E0A81}"/>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5" name="Footer Placeholder 4">
            <a:extLst>
              <a:ext uri="{FF2B5EF4-FFF2-40B4-BE49-F238E27FC236}">
                <a16:creationId xmlns:a16="http://schemas.microsoft.com/office/drawing/2014/main" id="{B4966886-E721-60FB-FD05-A7D8A01A3A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7C0711-7913-3473-B2B9-BA7856464CA7}"/>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99001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92C7-BCD8-9C9B-60CB-AE1F17460F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607FE0-7986-D3FD-8F02-98535ED51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C5E52D-81CD-C5DC-E7B6-8A3A9E579E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6AD684-36F1-160C-B3A7-17DD8D1E52D6}"/>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6" name="Footer Placeholder 5">
            <a:extLst>
              <a:ext uri="{FF2B5EF4-FFF2-40B4-BE49-F238E27FC236}">
                <a16:creationId xmlns:a16="http://schemas.microsoft.com/office/drawing/2014/main" id="{E1F81631-27B1-0970-3545-6052FE6669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8DAF9B-186C-C4C2-2218-DBE496877FE5}"/>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368125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9297-C88F-C684-D2B6-5034053A94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C4DCCB-A3C8-9E1A-6A90-8D0970DF3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FF6FB8-D851-7062-E969-8A151EEFC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D77594-59D8-47D6-85FA-55BEF29FD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EC8878-FE2B-CE5D-5B67-833AB556F2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B9A575-A647-6235-F4B0-564540B029E0}"/>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8" name="Footer Placeholder 7">
            <a:extLst>
              <a:ext uri="{FF2B5EF4-FFF2-40B4-BE49-F238E27FC236}">
                <a16:creationId xmlns:a16="http://schemas.microsoft.com/office/drawing/2014/main" id="{A05EF1C1-7033-A3A8-1C6C-CFD77DAC3D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4B9954-F30C-BCC7-6BFF-FA9F47E15A64}"/>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140216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8897-CE54-5688-DF57-9BF4D803FA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D94F9D-8D68-CEBD-CAA8-CC1469CD4C7C}"/>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4" name="Footer Placeholder 3">
            <a:extLst>
              <a:ext uri="{FF2B5EF4-FFF2-40B4-BE49-F238E27FC236}">
                <a16:creationId xmlns:a16="http://schemas.microsoft.com/office/drawing/2014/main" id="{42460D63-9E93-3681-3EA2-54A95A614A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B55623-5351-FD3A-D9DD-500B9C00C4A7}"/>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164620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393E6-D288-3762-D162-E528226E3636}"/>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3" name="Footer Placeholder 2">
            <a:extLst>
              <a:ext uri="{FF2B5EF4-FFF2-40B4-BE49-F238E27FC236}">
                <a16:creationId xmlns:a16="http://schemas.microsoft.com/office/drawing/2014/main" id="{02D7558B-E89F-DEAC-3355-FCE86C4AA1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B48C6D-5B03-6209-2A98-6D652CD1839E}"/>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316586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E0F9-AAD4-64DB-00A2-34779D38C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3FA8B5-5179-6E35-60D4-C1719A7CF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89AE0F-4A0D-2DDB-1BAB-F50A5653E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9B2F8D-142D-7A2B-FE94-4EFFF49D60A1}"/>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6" name="Footer Placeholder 5">
            <a:extLst>
              <a:ext uri="{FF2B5EF4-FFF2-40B4-BE49-F238E27FC236}">
                <a16:creationId xmlns:a16="http://schemas.microsoft.com/office/drawing/2014/main" id="{33BE4526-CD7F-94E5-4552-0711DD38D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C6DD9-4CD4-0674-62E1-4B64808BA650}"/>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283869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9DEA-6C67-C4D3-A569-7C3027582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98738A-21B5-8DFB-1290-4BEA28EB0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04F75D-5647-D90F-EB6D-B599FD60B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06C60-CB30-3994-40C8-2FE26F3E9F79}"/>
              </a:ext>
            </a:extLst>
          </p:cNvPr>
          <p:cNvSpPr>
            <a:spLocks noGrp="1"/>
          </p:cNvSpPr>
          <p:nvPr>
            <p:ph type="dt" sz="half" idx="10"/>
          </p:nvPr>
        </p:nvSpPr>
        <p:spPr/>
        <p:txBody>
          <a:bodyPr/>
          <a:lstStyle/>
          <a:p>
            <a:fld id="{181B6655-6693-4353-B838-CD91A54B3C93}" type="datetimeFigureOut">
              <a:rPr lang="en-GB" smtClean="0"/>
              <a:t>25/05/2022</a:t>
            </a:fld>
            <a:endParaRPr lang="en-GB"/>
          </a:p>
        </p:txBody>
      </p:sp>
      <p:sp>
        <p:nvSpPr>
          <p:cNvPr id="6" name="Footer Placeholder 5">
            <a:extLst>
              <a:ext uri="{FF2B5EF4-FFF2-40B4-BE49-F238E27FC236}">
                <a16:creationId xmlns:a16="http://schemas.microsoft.com/office/drawing/2014/main" id="{7B04F2C7-E14C-B9DB-9803-9832B4F082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ABF912-E4B1-32A5-5321-EB1F3D5C7D03}"/>
              </a:ext>
            </a:extLst>
          </p:cNvPr>
          <p:cNvSpPr>
            <a:spLocks noGrp="1"/>
          </p:cNvSpPr>
          <p:nvPr>
            <p:ph type="sldNum" sz="quarter" idx="12"/>
          </p:nvPr>
        </p:nvSpPr>
        <p:spPr/>
        <p:txBody>
          <a:bodyPr/>
          <a:lstStyle/>
          <a:p>
            <a:fld id="{099312DA-CD90-42F7-80BD-D651B24FD4DD}" type="slidenum">
              <a:rPr lang="en-GB" smtClean="0"/>
              <a:t>‹#›</a:t>
            </a:fld>
            <a:endParaRPr lang="en-GB"/>
          </a:p>
        </p:txBody>
      </p:sp>
    </p:spTree>
    <p:extLst>
      <p:ext uri="{BB962C8B-B14F-4D97-AF65-F5344CB8AC3E}">
        <p14:creationId xmlns:p14="http://schemas.microsoft.com/office/powerpoint/2010/main" val="74264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83AD4-4FCD-2C83-720D-325B6DCC2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81AA3F-80C9-8C6A-3BFE-59432D2DB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985D4-8B4B-C1B7-5852-C70C3EF26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B6655-6693-4353-B838-CD91A54B3C93}" type="datetimeFigureOut">
              <a:rPr lang="en-GB" smtClean="0"/>
              <a:t>25/05/2022</a:t>
            </a:fld>
            <a:endParaRPr lang="en-GB"/>
          </a:p>
        </p:txBody>
      </p:sp>
      <p:sp>
        <p:nvSpPr>
          <p:cNvPr id="5" name="Footer Placeholder 4">
            <a:extLst>
              <a:ext uri="{FF2B5EF4-FFF2-40B4-BE49-F238E27FC236}">
                <a16:creationId xmlns:a16="http://schemas.microsoft.com/office/drawing/2014/main" id="{AD164F42-281E-01F6-2881-25E63DD2E8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B8C1F6-20D8-E054-03B8-0F954B670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312DA-CD90-42F7-80BD-D651B24FD4DD}" type="slidenum">
              <a:rPr lang="en-GB" smtClean="0"/>
              <a:t>‹#›</a:t>
            </a:fld>
            <a:endParaRPr lang="en-GB"/>
          </a:p>
        </p:txBody>
      </p:sp>
    </p:spTree>
    <p:extLst>
      <p:ext uri="{BB962C8B-B14F-4D97-AF65-F5344CB8AC3E}">
        <p14:creationId xmlns:p14="http://schemas.microsoft.com/office/powerpoint/2010/main" val="309381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DEC9-37B3-0D61-5CDB-E3292E21C04F}"/>
              </a:ext>
            </a:extLst>
          </p:cNvPr>
          <p:cNvSpPr>
            <a:spLocks noGrp="1"/>
          </p:cNvSpPr>
          <p:nvPr>
            <p:ph type="ctrTitle"/>
          </p:nvPr>
        </p:nvSpPr>
        <p:spPr>
          <a:xfrm>
            <a:off x="291110" y="740228"/>
            <a:ext cx="9175619" cy="1442185"/>
          </a:xfrm>
        </p:spPr>
        <p:txBody>
          <a:bodyPr>
            <a:noAutofit/>
          </a:bodyPr>
          <a:lstStyle/>
          <a:p>
            <a:pPr algn="l"/>
            <a:r>
              <a:rPr lang="en-GB" sz="3200" dirty="0">
                <a:latin typeface="Open Sans" panose="020B0606030504020204" pitchFamily="34" charset="0"/>
                <a:ea typeface="Open Sans" panose="020B0606030504020204" pitchFamily="34" charset="0"/>
                <a:cs typeface="Open Sans" panose="020B0606030504020204" pitchFamily="34" charset="0"/>
              </a:rPr>
              <a:t>Shallow conduit processes and </a:t>
            </a:r>
            <a:r>
              <a:rPr lang="en-GB" sz="3200" dirty="0" err="1">
                <a:latin typeface="Open Sans" panose="020B0606030504020204" pitchFamily="34" charset="0"/>
                <a:ea typeface="Open Sans" panose="020B0606030504020204" pitchFamily="34" charset="0"/>
                <a:cs typeface="Open Sans" panose="020B0606030504020204" pitchFamily="34" charset="0"/>
              </a:rPr>
              <a:t>sulfur</a:t>
            </a:r>
            <a:r>
              <a:rPr lang="en-GB" sz="3200" dirty="0">
                <a:latin typeface="Open Sans" panose="020B0606030504020204" pitchFamily="34" charset="0"/>
                <a:ea typeface="Open Sans" panose="020B0606030504020204" pitchFamily="34" charset="0"/>
                <a:cs typeface="Open Sans" panose="020B0606030504020204" pitchFamily="34" charset="0"/>
              </a:rPr>
              <a:t> release in the phreatomagmatic stages of the 1210-11 CE Younger </a:t>
            </a:r>
            <a:r>
              <a:rPr lang="en-GB" sz="3200" dirty="0" err="1">
                <a:latin typeface="Open Sans" panose="020B0606030504020204" pitchFamily="34" charset="0"/>
                <a:ea typeface="Open Sans" panose="020B0606030504020204" pitchFamily="34" charset="0"/>
                <a:cs typeface="Open Sans" panose="020B0606030504020204" pitchFamily="34" charset="0"/>
              </a:rPr>
              <a:t>Stampar</a:t>
            </a:r>
            <a:r>
              <a:rPr lang="en-GB" sz="3200" dirty="0">
                <a:latin typeface="Open Sans" panose="020B0606030504020204" pitchFamily="34" charset="0"/>
                <a:ea typeface="Open Sans" panose="020B0606030504020204" pitchFamily="34" charset="0"/>
                <a:cs typeface="Open Sans" panose="020B0606030504020204" pitchFamily="34" charset="0"/>
              </a:rPr>
              <a:t> eruption, Iceland</a:t>
            </a:r>
          </a:p>
        </p:txBody>
      </p:sp>
      <p:sp>
        <p:nvSpPr>
          <p:cNvPr id="3" name="Subtitle 2">
            <a:extLst>
              <a:ext uri="{FF2B5EF4-FFF2-40B4-BE49-F238E27FC236}">
                <a16:creationId xmlns:a16="http://schemas.microsoft.com/office/drawing/2014/main" id="{589E8DF0-F75E-5CCC-D516-ABA5B0AA4D98}"/>
              </a:ext>
            </a:extLst>
          </p:cNvPr>
          <p:cNvSpPr>
            <a:spLocks noGrp="1"/>
          </p:cNvSpPr>
          <p:nvPr>
            <p:ph type="subTitle" idx="1"/>
          </p:nvPr>
        </p:nvSpPr>
        <p:spPr>
          <a:xfrm>
            <a:off x="291110" y="2818507"/>
            <a:ext cx="11342585" cy="1259021"/>
          </a:xfrm>
        </p:spPr>
        <p:txBody>
          <a:bodyPr>
            <a:normAutofit fontScale="70000" lnSpcReduction="20000"/>
          </a:bodyPr>
          <a:lstStyle/>
          <a:p>
            <a:pPr algn="l"/>
            <a:r>
              <a:rPr lang="en-GB" sz="2600" i="0" dirty="0">
                <a:effectLst/>
                <a:latin typeface="Open Sans" panose="020B0606030504020204" pitchFamily="34" charset="0"/>
                <a:ea typeface="Open Sans" panose="020B0606030504020204" pitchFamily="34" charset="0"/>
                <a:cs typeface="Open Sans" panose="020B0606030504020204" pitchFamily="34" charset="0"/>
              </a:rPr>
              <a:t>Jacqueline Grech Licari</a:t>
            </a:r>
            <a:r>
              <a:rPr lang="en-GB" sz="2600" i="0" baseline="30000" dirty="0">
                <a:effectLst/>
                <a:latin typeface="Open Sans" panose="020B0606030504020204" pitchFamily="34" charset="0"/>
                <a:ea typeface="Open Sans" panose="020B0606030504020204" pitchFamily="34" charset="0"/>
                <a:cs typeface="Open Sans" panose="020B0606030504020204" pitchFamily="34" charset="0"/>
              </a:rPr>
              <a:t>1</a:t>
            </a:r>
            <a:r>
              <a:rPr lang="en-GB" sz="2600" i="0" dirty="0">
                <a:effectLst/>
                <a:latin typeface="Open Sans" panose="020B0606030504020204" pitchFamily="34" charset="0"/>
                <a:ea typeface="Open Sans" panose="020B0606030504020204" pitchFamily="34" charset="0"/>
                <a:cs typeface="Open Sans" panose="020B0606030504020204" pitchFamily="34" charset="0"/>
              </a:rPr>
              <a:t>, William M. Moreland</a:t>
            </a:r>
            <a:r>
              <a:rPr lang="en-GB" sz="2600" i="0" baseline="30000" dirty="0">
                <a:effectLst/>
                <a:latin typeface="Open Sans" panose="020B0606030504020204" pitchFamily="34" charset="0"/>
                <a:ea typeface="Open Sans" panose="020B0606030504020204" pitchFamily="34" charset="0"/>
                <a:cs typeface="Open Sans" panose="020B0606030504020204" pitchFamily="34" charset="0"/>
              </a:rPr>
              <a:t>1</a:t>
            </a:r>
            <a:r>
              <a:rPr lang="en-GB" sz="2600" i="0" dirty="0">
                <a:effectLst/>
                <a:latin typeface="Open Sans" panose="020B0606030504020204" pitchFamily="34" charset="0"/>
                <a:ea typeface="Open Sans" panose="020B0606030504020204" pitchFamily="34" charset="0"/>
                <a:cs typeface="Open Sans" panose="020B0606030504020204" pitchFamily="34" charset="0"/>
              </a:rPr>
              <a:t>, </a:t>
            </a:r>
            <a:r>
              <a:rPr lang="en-GB" sz="2600" i="0" dirty="0" err="1">
                <a:effectLst/>
                <a:latin typeface="Open Sans" panose="020B0606030504020204" pitchFamily="34" charset="0"/>
                <a:ea typeface="Open Sans" panose="020B0606030504020204" pitchFamily="34" charset="0"/>
                <a:cs typeface="Open Sans" panose="020B0606030504020204" pitchFamily="34" charset="0"/>
              </a:rPr>
              <a:t>Thorvaldur</a:t>
            </a:r>
            <a:r>
              <a:rPr lang="en-GB" sz="2600" i="0" dirty="0">
                <a:effectLst/>
                <a:latin typeface="Open Sans" panose="020B0606030504020204" pitchFamily="34" charset="0"/>
                <a:ea typeface="Open Sans" panose="020B0606030504020204" pitchFamily="34" charset="0"/>
                <a:cs typeface="Open Sans" panose="020B0606030504020204" pitchFamily="34" charset="0"/>
              </a:rPr>
              <a:t> Thordarson</a:t>
            </a:r>
            <a:r>
              <a:rPr lang="en-GB" sz="2600" i="0" baseline="30000" dirty="0">
                <a:effectLst/>
                <a:latin typeface="Open Sans" panose="020B0606030504020204" pitchFamily="34" charset="0"/>
                <a:ea typeface="Open Sans" panose="020B0606030504020204" pitchFamily="34" charset="0"/>
                <a:cs typeface="Open Sans" panose="020B0606030504020204" pitchFamily="34" charset="0"/>
              </a:rPr>
              <a:t>1</a:t>
            </a:r>
            <a:r>
              <a:rPr lang="en-GB" sz="2600" i="0" dirty="0">
                <a:effectLst/>
                <a:latin typeface="Open Sans" panose="020B0606030504020204" pitchFamily="34" charset="0"/>
                <a:ea typeface="Open Sans" panose="020B0606030504020204" pitchFamily="34" charset="0"/>
                <a:cs typeface="Open Sans" panose="020B0606030504020204" pitchFamily="34" charset="0"/>
              </a:rPr>
              <a:t>, Bruce F. Houghton</a:t>
            </a:r>
            <a:r>
              <a:rPr lang="en-GB" sz="2600" i="0" baseline="30000" dirty="0">
                <a:effectLst/>
                <a:latin typeface="Open Sans" panose="020B0606030504020204" pitchFamily="34" charset="0"/>
                <a:ea typeface="Open Sans" panose="020B0606030504020204" pitchFamily="34" charset="0"/>
                <a:cs typeface="Open Sans" panose="020B0606030504020204" pitchFamily="34" charset="0"/>
              </a:rPr>
              <a:t>2</a:t>
            </a:r>
            <a:r>
              <a:rPr lang="en-GB" sz="2600" i="0" dirty="0">
                <a:effectLst/>
                <a:latin typeface="Open Sans" panose="020B0606030504020204" pitchFamily="34" charset="0"/>
                <a:ea typeface="Open Sans" panose="020B0606030504020204" pitchFamily="34" charset="0"/>
                <a:cs typeface="Open Sans" panose="020B0606030504020204" pitchFamily="34" charset="0"/>
              </a:rPr>
              <a:t>, </a:t>
            </a:r>
            <a:r>
              <a:rPr lang="en-GB" sz="2600" i="0" dirty="0" err="1">
                <a:effectLst/>
                <a:latin typeface="Open Sans" panose="020B0606030504020204" pitchFamily="34" charset="0"/>
                <a:ea typeface="Open Sans" panose="020B0606030504020204" pitchFamily="34" charset="0"/>
                <a:cs typeface="Open Sans" panose="020B0606030504020204" pitchFamily="34" charset="0"/>
              </a:rPr>
              <a:t>Enikö</a:t>
            </a:r>
            <a:r>
              <a:rPr lang="en-GB" sz="2600" i="0" dirty="0">
                <a:effectLst/>
                <a:latin typeface="Open Sans" panose="020B0606030504020204" pitchFamily="34" charset="0"/>
                <a:ea typeface="Open Sans" panose="020B0606030504020204" pitchFamily="34" charset="0"/>
                <a:cs typeface="Open Sans" panose="020B0606030504020204" pitchFamily="34" charset="0"/>
              </a:rPr>
              <a:t> Bali</a:t>
            </a:r>
            <a:r>
              <a:rPr lang="en-GB" sz="2600" i="0" baseline="30000" dirty="0">
                <a:effectLst/>
                <a:latin typeface="Open Sans" panose="020B0606030504020204" pitchFamily="34" charset="0"/>
                <a:ea typeface="Open Sans" panose="020B0606030504020204" pitchFamily="34" charset="0"/>
                <a:cs typeface="Open Sans" panose="020B0606030504020204" pitchFamily="34" charset="0"/>
              </a:rPr>
              <a:t>1</a:t>
            </a:r>
          </a:p>
          <a:p>
            <a:pPr algn="l"/>
            <a:endParaRPr lang="en-GB" baseline="30000" dirty="0">
              <a:latin typeface="Open Sans" panose="020B0606030504020204" pitchFamily="34" charset="0"/>
              <a:ea typeface="Open Sans" panose="020B0606030504020204" pitchFamily="34" charset="0"/>
              <a:cs typeface="Open Sans" panose="020B0606030504020204" pitchFamily="34" charset="0"/>
            </a:endParaRPr>
          </a:p>
          <a:p>
            <a:pPr algn="l"/>
            <a:r>
              <a:rPr lang="en-GB" baseline="30000" dirty="0">
                <a:latin typeface="Open Sans" panose="020B0606030504020204" pitchFamily="34" charset="0"/>
                <a:ea typeface="Open Sans" panose="020B0606030504020204" pitchFamily="34" charset="0"/>
                <a:cs typeface="Open Sans" panose="020B0606030504020204" pitchFamily="34" charset="0"/>
              </a:rPr>
              <a:t>1</a:t>
            </a:r>
            <a:r>
              <a:rPr lang="en-GB" dirty="0">
                <a:latin typeface="Open Sans" panose="020B0606030504020204" pitchFamily="34" charset="0"/>
                <a:ea typeface="Open Sans" panose="020B0606030504020204" pitchFamily="34" charset="0"/>
                <a:cs typeface="Open Sans" panose="020B0606030504020204" pitchFamily="34" charset="0"/>
              </a:rPr>
              <a:t>University of Iceland, School of Engineering and Natural Sciences, Faculty of Earth Sciences, Reykjavík, Iceland </a:t>
            </a:r>
          </a:p>
          <a:p>
            <a:pPr algn="l"/>
            <a:r>
              <a:rPr lang="en-GB" baseline="30000" dirty="0">
                <a:latin typeface="Open Sans" panose="020B0606030504020204" pitchFamily="34" charset="0"/>
                <a:ea typeface="Open Sans" panose="020B0606030504020204" pitchFamily="34" charset="0"/>
                <a:cs typeface="Open Sans" panose="020B0606030504020204" pitchFamily="34" charset="0"/>
              </a:rPr>
              <a:t>2</a:t>
            </a:r>
            <a:r>
              <a:rPr lang="en-GB" dirty="0">
                <a:latin typeface="Open Sans" panose="020B0606030504020204" pitchFamily="34" charset="0"/>
                <a:ea typeface="Open Sans" panose="020B0606030504020204" pitchFamily="34" charset="0"/>
                <a:cs typeface="Open Sans" panose="020B0606030504020204" pitchFamily="34" charset="0"/>
              </a:rPr>
              <a:t>Department of Earth Sciences, SOEST, University of Hawai’i at Manoa, Honolulu, HI 96822, USA</a:t>
            </a:r>
          </a:p>
        </p:txBody>
      </p:sp>
      <p:pic>
        <p:nvPicPr>
          <p:cNvPr id="6" name="Picture 5">
            <a:extLst>
              <a:ext uri="{FF2B5EF4-FFF2-40B4-BE49-F238E27FC236}">
                <a16:creationId xmlns:a16="http://schemas.microsoft.com/office/drawing/2014/main" id="{0E68D3BE-5723-C19D-3A2D-F1FAFA4B1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492" y="4786506"/>
            <a:ext cx="482633" cy="397216"/>
          </a:xfrm>
          <a:prstGeom prst="rect">
            <a:avLst/>
          </a:prstGeom>
        </p:spPr>
      </p:pic>
      <p:pic>
        <p:nvPicPr>
          <p:cNvPr id="8" name="Picture 7">
            <a:extLst>
              <a:ext uri="{FF2B5EF4-FFF2-40B4-BE49-F238E27FC236}">
                <a16:creationId xmlns:a16="http://schemas.microsoft.com/office/drawing/2014/main" id="{82278351-8D3F-DCF2-60AB-6E4D2B79A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110" y="4756451"/>
            <a:ext cx="1227411" cy="429442"/>
          </a:xfrm>
          <a:prstGeom prst="rect">
            <a:avLst/>
          </a:prstGeom>
        </p:spPr>
      </p:pic>
      <p:pic>
        <p:nvPicPr>
          <p:cNvPr id="10" name="Picture 9">
            <a:extLst>
              <a:ext uri="{FF2B5EF4-FFF2-40B4-BE49-F238E27FC236}">
                <a16:creationId xmlns:a16="http://schemas.microsoft.com/office/drawing/2014/main" id="{47DC70B6-4882-F405-60FF-D875F5159A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10" y="5332538"/>
            <a:ext cx="1333333" cy="1333333"/>
          </a:xfrm>
          <a:prstGeom prst="rect">
            <a:avLst/>
          </a:prstGeom>
        </p:spPr>
      </p:pic>
      <p:pic>
        <p:nvPicPr>
          <p:cNvPr id="12" name="Picture 11">
            <a:extLst>
              <a:ext uri="{FF2B5EF4-FFF2-40B4-BE49-F238E27FC236}">
                <a16:creationId xmlns:a16="http://schemas.microsoft.com/office/drawing/2014/main" id="{ACD178E3-621A-88BD-345D-B2985EE171AD}"/>
              </a:ext>
            </a:extLst>
          </p:cNvPr>
          <p:cNvPicPr>
            <a:picLocks noChangeAspect="1"/>
          </p:cNvPicPr>
          <p:nvPr/>
        </p:nvPicPr>
        <p:blipFill rotWithShape="1">
          <a:blip r:embed="rId6">
            <a:extLst>
              <a:ext uri="{28A0092B-C50C-407E-A947-70E740481C1C}">
                <a14:useLocalDpi xmlns:a14="http://schemas.microsoft.com/office/drawing/2010/main" val="0"/>
              </a:ext>
            </a:extLst>
          </a:blip>
          <a:srcRect t="4079" b="5932"/>
          <a:stretch/>
        </p:blipFill>
        <p:spPr>
          <a:xfrm>
            <a:off x="10322505" y="4765238"/>
            <a:ext cx="1666172" cy="1828899"/>
          </a:xfrm>
          <a:prstGeom prst="rect">
            <a:avLst/>
          </a:prstGeom>
        </p:spPr>
      </p:pic>
      <p:pic>
        <p:nvPicPr>
          <p:cNvPr id="14" name="Picture 13">
            <a:extLst>
              <a:ext uri="{FF2B5EF4-FFF2-40B4-BE49-F238E27FC236}">
                <a16:creationId xmlns:a16="http://schemas.microsoft.com/office/drawing/2014/main" id="{9F386F48-EC21-6A0E-177E-267756595E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9471" y="4756452"/>
            <a:ext cx="528613" cy="528613"/>
          </a:xfrm>
          <a:prstGeom prst="rect">
            <a:avLst/>
          </a:prstGeom>
        </p:spPr>
      </p:pic>
      <p:pic>
        <p:nvPicPr>
          <p:cNvPr id="18" name="Picture 17">
            <a:extLst>
              <a:ext uri="{FF2B5EF4-FFF2-40B4-BE49-F238E27FC236}">
                <a16:creationId xmlns:a16="http://schemas.microsoft.com/office/drawing/2014/main" id="{36512825-A4AB-3075-8CF5-E5DB80499F54}"/>
              </a:ext>
            </a:extLst>
          </p:cNvPr>
          <p:cNvPicPr>
            <a:picLocks noChangeAspect="1"/>
          </p:cNvPicPr>
          <p:nvPr/>
        </p:nvPicPr>
        <p:blipFill rotWithShape="1">
          <a:blip r:embed="rId8">
            <a:extLst>
              <a:ext uri="{28A0092B-C50C-407E-A947-70E740481C1C}">
                <a14:useLocalDpi xmlns:a14="http://schemas.microsoft.com/office/drawing/2010/main" val="0"/>
              </a:ext>
            </a:extLst>
          </a:blip>
          <a:srcRect l="13382" r="12338" b="-501"/>
          <a:stretch/>
        </p:blipFill>
        <p:spPr>
          <a:xfrm>
            <a:off x="4212191" y="5712828"/>
            <a:ext cx="2244287" cy="877543"/>
          </a:xfrm>
          <a:prstGeom prst="rect">
            <a:avLst/>
          </a:prstGeom>
        </p:spPr>
      </p:pic>
      <p:pic>
        <p:nvPicPr>
          <p:cNvPr id="20" name="Picture 19">
            <a:extLst>
              <a:ext uri="{FF2B5EF4-FFF2-40B4-BE49-F238E27FC236}">
                <a16:creationId xmlns:a16="http://schemas.microsoft.com/office/drawing/2014/main" id="{49E564F4-16DB-4C8A-0089-F13C5495D9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3808" y="5723809"/>
            <a:ext cx="3575457" cy="866562"/>
          </a:xfrm>
          <a:prstGeom prst="rect">
            <a:avLst/>
          </a:prstGeom>
        </p:spPr>
      </p:pic>
      <p:pic>
        <p:nvPicPr>
          <p:cNvPr id="26" name="Picture 25">
            <a:extLst>
              <a:ext uri="{FF2B5EF4-FFF2-40B4-BE49-F238E27FC236}">
                <a16:creationId xmlns:a16="http://schemas.microsoft.com/office/drawing/2014/main" id="{D03C6667-00A7-473C-2447-A6E057EE93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0416" y="5579617"/>
            <a:ext cx="2244287" cy="1010754"/>
          </a:xfrm>
          <a:prstGeom prst="rect">
            <a:avLst/>
          </a:prstGeom>
        </p:spPr>
      </p:pic>
      <p:sp>
        <p:nvSpPr>
          <p:cNvPr id="27" name="TextBox 26">
            <a:extLst>
              <a:ext uri="{FF2B5EF4-FFF2-40B4-BE49-F238E27FC236}">
                <a16:creationId xmlns:a16="http://schemas.microsoft.com/office/drawing/2014/main" id="{82355F80-2969-818B-FAE1-54C0DDFD526F}"/>
              </a:ext>
            </a:extLst>
          </p:cNvPr>
          <p:cNvSpPr txBox="1"/>
          <p:nvPr/>
        </p:nvSpPr>
        <p:spPr>
          <a:xfrm>
            <a:off x="2377888" y="4840010"/>
            <a:ext cx="1227411" cy="369332"/>
          </a:xfrm>
          <a:prstGeom prst="rect">
            <a:avLst/>
          </a:prstGeom>
          <a:noFill/>
        </p:spPr>
        <p:txBody>
          <a:bodyPr wrap="square" rtlCol="0">
            <a:spAutoFit/>
          </a:bodyPr>
          <a:lstStyle/>
          <a:p>
            <a:r>
              <a:rPr lang="en-GB" dirty="0"/>
              <a:t>jgl3@hi.is</a:t>
            </a:r>
          </a:p>
        </p:txBody>
      </p:sp>
      <p:sp>
        <p:nvSpPr>
          <p:cNvPr id="28" name="TextBox 27">
            <a:extLst>
              <a:ext uri="{FF2B5EF4-FFF2-40B4-BE49-F238E27FC236}">
                <a16:creationId xmlns:a16="http://schemas.microsoft.com/office/drawing/2014/main" id="{66C2BD46-DF09-9562-0DCA-2B752C5AB029}"/>
              </a:ext>
            </a:extLst>
          </p:cNvPr>
          <p:cNvSpPr txBox="1"/>
          <p:nvPr/>
        </p:nvSpPr>
        <p:spPr>
          <a:xfrm>
            <a:off x="4022201" y="4836092"/>
            <a:ext cx="1448053" cy="369332"/>
          </a:xfrm>
          <a:prstGeom prst="rect">
            <a:avLst/>
          </a:prstGeom>
          <a:noFill/>
        </p:spPr>
        <p:txBody>
          <a:bodyPr wrap="square" rtlCol="0">
            <a:spAutoFit/>
          </a:bodyPr>
          <a:lstStyle/>
          <a:p>
            <a:r>
              <a:rPr lang="en-GB" dirty="0"/>
              <a:t>@GrechLicari</a:t>
            </a:r>
          </a:p>
        </p:txBody>
      </p:sp>
      <p:pic>
        <p:nvPicPr>
          <p:cNvPr id="30" name="Picture 29">
            <a:extLst>
              <a:ext uri="{FF2B5EF4-FFF2-40B4-BE49-F238E27FC236}">
                <a16:creationId xmlns:a16="http://schemas.microsoft.com/office/drawing/2014/main" id="{2141DDD8-46D1-B999-7091-98CAC6CA2C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2592" y="4815225"/>
            <a:ext cx="434307" cy="369332"/>
          </a:xfrm>
          <a:prstGeom prst="rect">
            <a:avLst/>
          </a:prstGeom>
        </p:spPr>
      </p:pic>
      <p:sp>
        <p:nvSpPr>
          <p:cNvPr id="32" name="TextBox 31">
            <a:extLst>
              <a:ext uri="{FF2B5EF4-FFF2-40B4-BE49-F238E27FC236}">
                <a16:creationId xmlns:a16="http://schemas.microsoft.com/office/drawing/2014/main" id="{C5C0E47E-3154-B0E7-410B-9D0655373D0C}"/>
              </a:ext>
            </a:extLst>
          </p:cNvPr>
          <p:cNvSpPr txBox="1"/>
          <p:nvPr/>
        </p:nvSpPr>
        <p:spPr>
          <a:xfrm>
            <a:off x="5980170" y="4857598"/>
            <a:ext cx="4349593" cy="369332"/>
          </a:xfrm>
          <a:prstGeom prst="rect">
            <a:avLst/>
          </a:prstGeom>
          <a:noFill/>
        </p:spPr>
        <p:txBody>
          <a:bodyPr wrap="square" rtlCol="0">
            <a:spAutoFit/>
          </a:bodyPr>
          <a:lstStyle/>
          <a:p>
            <a:r>
              <a:rPr lang="en-GB" b="0" i="0" dirty="0">
                <a:effectLst/>
                <a:latin typeface="-apple-system"/>
              </a:rPr>
              <a:t>www.linkedin.com/in/jacqueline-grech-licari</a:t>
            </a:r>
            <a:endParaRPr lang="en-GB" dirty="0"/>
          </a:p>
        </p:txBody>
      </p:sp>
    </p:spTree>
    <p:extLst>
      <p:ext uri="{BB962C8B-B14F-4D97-AF65-F5344CB8AC3E}">
        <p14:creationId xmlns:p14="http://schemas.microsoft.com/office/powerpoint/2010/main" val="16100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C013-BCE3-A364-8EDB-DDDFE966DFF8}"/>
              </a:ext>
            </a:extLst>
          </p:cNvPr>
          <p:cNvSpPr>
            <a:spLocks noGrp="1"/>
          </p:cNvSpPr>
          <p:nvPr>
            <p:ph type="title"/>
          </p:nvPr>
        </p:nvSpPr>
        <p:spPr>
          <a:xfrm>
            <a:off x="402810" y="247841"/>
            <a:ext cx="9279072" cy="857059"/>
          </a:xfrm>
        </p:spPr>
        <p:txBody>
          <a:bodyPr>
            <a:norm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The 1210-11 CE Younger </a:t>
            </a:r>
            <a:r>
              <a:rPr lang="en-GB" sz="3600" dirty="0" err="1">
                <a:latin typeface="Open Sans" panose="020B0606030504020204" pitchFamily="34" charset="0"/>
                <a:ea typeface="Open Sans" panose="020B0606030504020204" pitchFamily="34" charset="0"/>
                <a:cs typeface="Open Sans" panose="020B0606030504020204" pitchFamily="34" charset="0"/>
              </a:rPr>
              <a:t>Stampar</a:t>
            </a:r>
            <a:r>
              <a:rPr lang="en-GB" sz="3600" dirty="0">
                <a:latin typeface="Open Sans" panose="020B0606030504020204" pitchFamily="34" charset="0"/>
                <a:ea typeface="Open Sans" panose="020B0606030504020204" pitchFamily="34" charset="0"/>
                <a:cs typeface="Open Sans" panose="020B0606030504020204" pitchFamily="34" charset="0"/>
              </a:rPr>
              <a:t> Eruption</a:t>
            </a:r>
          </a:p>
        </p:txBody>
      </p:sp>
      <p:sp>
        <p:nvSpPr>
          <p:cNvPr id="11" name="Content Placeholder 10">
            <a:extLst>
              <a:ext uri="{FF2B5EF4-FFF2-40B4-BE49-F238E27FC236}">
                <a16:creationId xmlns:a16="http://schemas.microsoft.com/office/drawing/2014/main" id="{877A9FA7-F74F-65AE-E3BA-5C865B9803C4}"/>
              </a:ext>
            </a:extLst>
          </p:cNvPr>
          <p:cNvSpPr>
            <a:spLocks noGrp="1"/>
          </p:cNvSpPr>
          <p:nvPr>
            <p:ph idx="1"/>
          </p:nvPr>
        </p:nvSpPr>
        <p:spPr>
          <a:xfrm>
            <a:off x="511590" y="1232205"/>
            <a:ext cx="6800020" cy="2832100"/>
          </a:xfrm>
        </p:spPr>
        <p:txBody>
          <a:bodyPr>
            <a:normAutofit fontScale="85000" lnSpcReduction="20000"/>
          </a:bodyPr>
          <a:lstStyle/>
          <a:p>
            <a:pPr algn="just" rtl="0" fontAlgn="base">
              <a:lnSpc>
                <a:spcPct val="160000"/>
              </a:lnSpc>
              <a:spcBef>
                <a:spcPts val="0"/>
              </a:spcBef>
              <a:buFont typeface="Arial" panose="020B0604020202020204" pitchFamily="34" charset="0"/>
              <a:buChar char="•"/>
            </a:pP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opening event of the 1210-40 CE Reykjanes Fires</a:t>
            </a:r>
          </a:p>
          <a:p>
            <a:pPr algn="just" rtl="0" fontAlgn="base">
              <a:lnSpc>
                <a:spcPct val="160000"/>
              </a:lnSpc>
              <a:spcBef>
                <a:spcPts val="0"/>
              </a:spcBef>
              <a:buFont typeface="Arial" panose="020B0604020202020204" pitchFamily="34" charset="0"/>
              <a:buChar char="•"/>
            </a:pPr>
            <a:r>
              <a:rPr lang="en-GB"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onsisted of 3 stages:</a:t>
            </a:r>
          </a:p>
          <a:p>
            <a:pPr lvl="1" algn="just" fontAlgn="base">
              <a:lnSpc>
                <a:spcPct val="160000"/>
              </a:lnSpc>
              <a:spcBef>
                <a:spcPts val="0"/>
              </a:spcBef>
            </a:pPr>
            <a:r>
              <a:rPr lang="en-GB" sz="19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Surtseyan</a:t>
            </a: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eruption that formed the </a:t>
            </a:r>
            <a:r>
              <a:rPr lang="en-GB" sz="19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Vatnsfellgígur</a:t>
            </a: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tuff cone </a:t>
            </a:r>
            <a:r>
              <a:rPr lang="en-GB" sz="19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(RG-2 in Fig. 1 &amp; Fig. 2)</a:t>
            </a:r>
          </a:p>
          <a:p>
            <a:pPr lvl="1" algn="just" fontAlgn="base">
              <a:lnSpc>
                <a:spcPct val="160000"/>
              </a:lnSpc>
              <a:spcBef>
                <a:spcPts val="0"/>
              </a:spcBef>
            </a:pP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second </a:t>
            </a:r>
            <a:r>
              <a:rPr lang="en-GB" sz="19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Surtseyan</a:t>
            </a: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event ~500 m offshore that formed the larger </a:t>
            </a:r>
            <a:r>
              <a:rPr lang="en-GB" sz="19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Karlsgígur</a:t>
            </a: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tuff cone </a:t>
            </a:r>
            <a:r>
              <a:rPr lang="en-GB" sz="19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(RG-1 in Fig. 1 &amp; Fig. 2)</a:t>
            </a:r>
          </a:p>
          <a:p>
            <a:pPr lvl="1" algn="just" fontAlgn="base">
              <a:lnSpc>
                <a:spcPct val="160000"/>
              </a:lnSpc>
              <a:spcBef>
                <a:spcPts val="0"/>
              </a:spcBef>
            </a:pP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Subaerial activity that formed the 4km-long </a:t>
            </a:r>
            <a:r>
              <a:rPr lang="en-GB" sz="19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Stampar</a:t>
            </a: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spatter cone row and lava flow field</a:t>
            </a:r>
            <a:r>
              <a:rPr lang="en-GB" sz="1900" b="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r>
              <a:rPr lang="en-GB" sz="1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a:p>
            <a:endParaRPr lang="en-GB" dirty="0"/>
          </a:p>
        </p:txBody>
      </p:sp>
      <p:grpSp>
        <p:nvGrpSpPr>
          <p:cNvPr id="18" name="Group 17">
            <a:extLst>
              <a:ext uri="{FF2B5EF4-FFF2-40B4-BE49-F238E27FC236}">
                <a16:creationId xmlns:a16="http://schemas.microsoft.com/office/drawing/2014/main" id="{655E3145-0CA3-7BE5-5D2B-81BF0F408055}"/>
              </a:ext>
            </a:extLst>
          </p:cNvPr>
          <p:cNvGrpSpPr/>
          <p:nvPr/>
        </p:nvGrpSpPr>
        <p:grpSpPr>
          <a:xfrm>
            <a:off x="7545277" y="1921297"/>
            <a:ext cx="4051300" cy="3432686"/>
            <a:chOff x="7629110" y="1104900"/>
            <a:chExt cx="4051300" cy="3432686"/>
          </a:xfrm>
        </p:grpSpPr>
        <p:pic>
          <p:nvPicPr>
            <p:cNvPr id="5" name="Picture 4">
              <a:extLst>
                <a:ext uri="{FF2B5EF4-FFF2-40B4-BE49-F238E27FC236}">
                  <a16:creationId xmlns:a16="http://schemas.microsoft.com/office/drawing/2014/main" id="{D464C4CF-525A-F6BC-9596-96DA9287E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110" y="1104900"/>
              <a:ext cx="4051300" cy="2700867"/>
            </a:xfrm>
            <a:prstGeom prst="rect">
              <a:avLst/>
            </a:prstGeom>
          </p:spPr>
        </p:pic>
        <p:sp>
          <p:nvSpPr>
            <p:cNvPr id="16" name="TextBox 15">
              <a:extLst>
                <a:ext uri="{FF2B5EF4-FFF2-40B4-BE49-F238E27FC236}">
                  <a16:creationId xmlns:a16="http://schemas.microsoft.com/office/drawing/2014/main" id="{0984C255-F90C-DA93-6436-AC2F3840DF1F}"/>
                </a:ext>
              </a:extLst>
            </p:cNvPr>
            <p:cNvSpPr txBox="1"/>
            <p:nvPr/>
          </p:nvSpPr>
          <p:spPr>
            <a:xfrm>
              <a:off x="7629110" y="3829700"/>
              <a:ext cx="4051300" cy="707886"/>
            </a:xfrm>
            <a:prstGeom prst="rect">
              <a:avLst/>
            </a:prstGeom>
            <a:noFill/>
          </p:spPr>
          <p:txBody>
            <a:bodyPr wrap="square" rtlCol="0">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1 </a:t>
              </a:r>
              <a:r>
                <a:rPr lang="en-GB" sz="1000" dirty="0">
                  <a:latin typeface="Open Sans" panose="020B0606030504020204" pitchFamily="34" charset="0"/>
                  <a:ea typeface="Open Sans" panose="020B0606030504020204" pitchFamily="34" charset="0"/>
                  <a:cs typeface="Open Sans" panose="020B0606030504020204" pitchFamily="34" charset="0"/>
                </a:rPr>
                <a:t>Location of the two tuff cones, whereby RG-2 represents the older </a:t>
              </a:r>
              <a:r>
                <a:rPr lang="en-GB" sz="1000" dirty="0" err="1">
                  <a:latin typeface="Open Sans" panose="020B0606030504020204" pitchFamily="34" charset="0"/>
                  <a:ea typeface="Open Sans" panose="020B0606030504020204" pitchFamily="34" charset="0"/>
                  <a:cs typeface="Open Sans" panose="020B0606030504020204" pitchFamily="34" charset="0"/>
                </a:rPr>
                <a:t>Vatnsfellsgígur</a:t>
              </a:r>
              <a:r>
                <a:rPr lang="en-GB" sz="1000" dirty="0">
                  <a:latin typeface="Open Sans" panose="020B0606030504020204" pitchFamily="34" charset="0"/>
                  <a:ea typeface="Open Sans" panose="020B0606030504020204" pitchFamily="34" charset="0"/>
                  <a:cs typeface="Open Sans" panose="020B0606030504020204" pitchFamily="34" charset="0"/>
                </a:rPr>
                <a:t> tuff cone and RG-1 represents the younger </a:t>
              </a:r>
              <a:r>
                <a:rPr lang="en-GB" sz="1000" dirty="0" err="1">
                  <a:latin typeface="Open Sans" panose="020B0606030504020204" pitchFamily="34" charset="0"/>
                  <a:ea typeface="Open Sans" panose="020B0606030504020204" pitchFamily="34" charset="0"/>
                  <a:cs typeface="Open Sans" panose="020B0606030504020204" pitchFamily="34" charset="0"/>
                </a:rPr>
                <a:t>Karlsgígur</a:t>
              </a:r>
              <a:r>
                <a:rPr lang="en-GB" sz="1000" dirty="0">
                  <a:latin typeface="Open Sans" panose="020B0606030504020204" pitchFamily="34" charset="0"/>
                  <a:ea typeface="Open Sans" panose="020B0606030504020204" pitchFamily="34" charset="0"/>
                  <a:cs typeface="Open Sans" panose="020B0606030504020204" pitchFamily="34" charset="0"/>
                </a:rPr>
                <a:t> tuff cone (GIS data obtained courtesy of </a:t>
              </a:r>
              <a:r>
                <a:rPr lang="en-GB" sz="1000" dirty="0" err="1">
                  <a:latin typeface="Open Sans" panose="020B0606030504020204" pitchFamily="34" charset="0"/>
                  <a:ea typeface="Open Sans" panose="020B0606030504020204" pitchFamily="34" charset="0"/>
                  <a:cs typeface="Open Sans" panose="020B0606030504020204" pitchFamily="34" charset="0"/>
                </a:rPr>
                <a:t>Landmælinger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Íslands</a:t>
              </a:r>
              <a:r>
                <a:rPr lang="en-GB" sz="1000" dirty="0">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19" name="Group 18">
            <a:extLst>
              <a:ext uri="{FF2B5EF4-FFF2-40B4-BE49-F238E27FC236}">
                <a16:creationId xmlns:a16="http://schemas.microsoft.com/office/drawing/2014/main" id="{0A27B963-E7E0-8AF3-9004-551E15030E6A}"/>
              </a:ext>
            </a:extLst>
          </p:cNvPr>
          <p:cNvGrpSpPr/>
          <p:nvPr/>
        </p:nvGrpSpPr>
        <p:grpSpPr>
          <a:xfrm>
            <a:off x="595423" y="4191610"/>
            <a:ext cx="11084987" cy="2324746"/>
            <a:chOff x="720651" y="4091071"/>
            <a:chExt cx="10959760" cy="2170098"/>
          </a:xfrm>
        </p:grpSpPr>
        <p:pic>
          <p:nvPicPr>
            <p:cNvPr id="15" name="Picture 14">
              <a:extLst>
                <a:ext uri="{FF2B5EF4-FFF2-40B4-BE49-F238E27FC236}">
                  <a16:creationId xmlns:a16="http://schemas.microsoft.com/office/drawing/2014/main" id="{D4CC7D8E-0AC8-4D44-EECC-6D290F9FA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51" y="4091071"/>
              <a:ext cx="6590959" cy="2170098"/>
            </a:xfrm>
            <a:prstGeom prst="rect">
              <a:avLst/>
            </a:prstGeom>
          </p:spPr>
        </p:pic>
        <p:sp>
          <p:nvSpPr>
            <p:cNvPr id="17" name="TextBox 16">
              <a:extLst>
                <a:ext uri="{FF2B5EF4-FFF2-40B4-BE49-F238E27FC236}">
                  <a16:creationId xmlns:a16="http://schemas.microsoft.com/office/drawing/2014/main" id="{6AC28DD4-2779-AAEE-CCB8-C0A08817A932}"/>
                </a:ext>
              </a:extLst>
            </p:cNvPr>
            <p:cNvSpPr txBox="1"/>
            <p:nvPr/>
          </p:nvSpPr>
          <p:spPr>
            <a:xfrm>
              <a:off x="7360965" y="5600373"/>
              <a:ext cx="4319445" cy="660796"/>
            </a:xfrm>
            <a:prstGeom prst="rect">
              <a:avLst/>
            </a:prstGeom>
            <a:noFill/>
          </p:spPr>
          <p:txBody>
            <a:bodyPr wrap="square" rtlCol="0">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2 </a:t>
              </a:r>
              <a:r>
                <a:rPr lang="en-GB" sz="1000" dirty="0">
                  <a:latin typeface="Open Sans" panose="020B0606030504020204" pitchFamily="34" charset="0"/>
                  <a:ea typeface="Open Sans" panose="020B0606030504020204" pitchFamily="34" charset="0"/>
                  <a:cs typeface="Open Sans" panose="020B0606030504020204" pitchFamily="34" charset="0"/>
                </a:rPr>
                <a:t>Schematic cross-section of the two tuff cones produced by the 1210-11 CE Younger </a:t>
              </a:r>
              <a:r>
                <a:rPr lang="en-GB" sz="1000" dirty="0" err="1">
                  <a:latin typeface="Open Sans" panose="020B0606030504020204" pitchFamily="34" charset="0"/>
                  <a:ea typeface="Open Sans" panose="020B0606030504020204" pitchFamily="34" charset="0"/>
                  <a:cs typeface="Open Sans" panose="020B0606030504020204" pitchFamily="34" charset="0"/>
                </a:rPr>
                <a:t>Stampar</a:t>
              </a:r>
              <a:r>
                <a:rPr lang="en-GB" sz="1000" dirty="0">
                  <a:latin typeface="Open Sans" panose="020B0606030504020204" pitchFamily="34" charset="0"/>
                  <a:ea typeface="Open Sans" panose="020B0606030504020204" pitchFamily="34" charset="0"/>
                  <a:cs typeface="Open Sans" panose="020B0606030504020204" pitchFamily="34" charset="0"/>
                </a:rPr>
                <a:t> eruption during its two phreatomagmatic stages. The older tuff cone is labelled RG-2 and the younger one is RG-1 (modified from </a:t>
              </a:r>
              <a:r>
                <a:rPr lang="en-GB" sz="1000" dirty="0" err="1">
                  <a:latin typeface="Open Sans" panose="020B0606030504020204" pitchFamily="34" charset="0"/>
                  <a:ea typeface="Open Sans" panose="020B0606030504020204" pitchFamily="34" charset="0"/>
                  <a:cs typeface="Open Sans" panose="020B0606030504020204" pitchFamily="34" charset="0"/>
                </a:rPr>
                <a:t>Sigurgeirsson</a:t>
              </a:r>
              <a:r>
                <a:rPr lang="en-GB" sz="1000" dirty="0">
                  <a:latin typeface="Open Sans" panose="020B0606030504020204" pitchFamily="34" charset="0"/>
                  <a:ea typeface="Open Sans" panose="020B0606030504020204" pitchFamily="34" charset="0"/>
                  <a:cs typeface="Open Sans" panose="020B0606030504020204" pitchFamily="34" charset="0"/>
                </a:rPr>
                <a:t> 1995).</a:t>
              </a:r>
            </a:p>
          </p:txBody>
        </p:sp>
      </p:grpSp>
    </p:spTree>
    <p:extLst>
      <p:ext uri="{BB962C8B-B14F-4D97-AF65-F5344CB8AC3E}">
        <p14:creationId xmlns:p14="http://schemas.microsoft.com/office/powerpoint/2010/main" val="43517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0976-84FF-B3AD-B3C8-C15550B89E61}"/>
              </a:ext>
            </a:extLst>
          </p:cNvPr>
          <p:cNvSpPr>
            <a:spLocks noGrp="1"/>
          </p:cNvSpPr>
          <p:nvPr>
            <p:ph type="title"/>
          </p:nvPr>
        </p:nvSpPr>
        <p:spPr>
          <a:xfrm>
            <a:off x="586456" y="160973"/>
            <a:ext cx="4404921" cy="776029"/>
          </a:xfrm>
        </p:spPr>
        <p:txBody>
          <a:bodyPr>
            <a:normAutofit/>
          </a:bodyPr>
          <a:lstStyle/>
          <a:p>
            <a:r>
              <a:rPr lang="en-GB" dirty="0">
                <a:latin typeface="Open Sans" panose="020B0606030504020204" pitchFamily="34" charset="0"/>
                <a:ea typeface="Open Sans" panose="020B0606030504020204" pitchFamily="34" charset="0"/>
                <a:cs typeface="Open Sans" panose="020B0606030504020204" pitchFamily="34" charset="0"/>
              </a:rPr>
              <a:t>Volatile Content </a:t>
            </a:r>
          </a:p>
        </p:txBody>
      </p:sp>
      <p:pic>
        <p:nvPicPr>
          <p:cNvPr id="5" name="Picture 4">
            <a:extLst>
              <a:ext uri="{FF2B5EF4-FFF2-40B4-BE49-F238E27FC236}">
                <a16:creationId xmlns:a16="http://schemas.microsoft.com/office/drawing/2014/main" id="{B564305F-B727-84B1-86F5-1CD557314C01}"/>
              </a:ext>
            </a:extLst>
          </p:cNvPr>
          <p:cNvPicPr>
            <a:picLocks noChangeAspect="1"/>
          </p:cNvPicPr>
          <p:nvPr/>
        </p:nvPicPr>
        <p:blipFill>
          <a:blip r:embed="rId3"/>
          <a:stretch>
            <a:fillRect/>
          </a:stretch>
        </p:blipFill>
        <p:spPr>
          <a:xfrm>
            <a:off x="652361" y="3417562"/>
            <a:ext cx="4369209" cy="2759448"/>
          </a:xfrm>
          <a:prstGeom prst="rect">
            <a:avLst/>
          </a:prstGeom>
        </p:spPr>
      </p:pic>
      <p:graphicFrame>
        <p:nvGraphicFramePr>
          <p:cNvPr id="7" name="Table 7">
            <a:extLst>
              <a:ext uri="{FF2B5EF4-FFF2-40B4-BE49-F238E27FC236}">
                <a16:creationId xmlns:a16="http://schemas.microsoft.com/office/drawing/2014/main" id="{20A2EB7D-989C-8034-7A28-2BCC01E4023F}"/>
              </a:ext>
            </a:extLst>
          </p:cNvPr>
          <p:cNvGraphicFramePr>
            <a:graphicFrameLocks noGrp="1"/>
          </p:cNvGraphicFramePr>
          <p:nvPr>
            <p:extLst>
              <p:ext uri="{D42A27DB-BD31-4B8C-83A1-F6EECF244321}">
                <p14:modId xmlns:p14="http://schemas.microsoft.com/office/powerpoint/2010/main" val="1933715697"/>
              </p:ext>
            </p:extLst>
          </p:nvPr>
        </p:nvGraphicFramePr>
        <p:xfrm>
          <a:off x="652361" y="1352676"/>
          <a:ext cx="10575989" cy="2076324"/>
        </p:xfrm>
        <a:graphic>
          <a:graphicData uri="http://schemas.openxmlformats.org/drawingml/2006/table">
            <a:tbl>
              <a:tblPr firstRow="1" bandRow="1">
                <a:tableStyleId>{5C22544A-7EE6-4342-B048-85BDC9FD1C3A}</a:tableStyleId>
              </a:tblPr>
              <a:tblGrid>
                <a:gridCol w="2015536">
                  <a:extLst>
                    <a:ext uri="{9D8B030D-6E8A-4147-A177-3AD203B41FA5}">
                      <a16:colId xmlns:a16="http://schemas.microsoft.com/office/drawing/2014/main" val="2263010612"/>
                    </a:ext>
                  </a:extLst>
                </a:gridCol>
                <a:gridCol w="2314145">
                  <a:extLst>
                    <a:ext uri="{9D8B030D-6E8A-4147-A177-3AD203B41FA5}">
                      <a16:colId xmlns:a16="http://schemas.microsoft.com/office/drawing/2014/main" val="50290939"/>
                    </a:ext>
                  </a:extLst>
                </a:gridCol>
                <a:gridCol w="2681440">
                  <a:extLst>
                    <a:ext uri="{9D8B030D-6E8A-4147-A177-3AD203B41FA5}">
                      <a16:colId xmlns:a16="http://schemas.microsoft.com/office/drawing/2014/main" val="814833669"/>
                    </a:ext>
                  </a:extLst>
                </a:gridCol>
                <a:gridCol w="2190022">
                  <a:extLst>
                    <a:ext uri="{9D8B030D-6E8A-4147-A177-3AD203B41FA5}">
                      <a16:colId xmlns:a16="http://schemas.microsoft.com/office/drawing/2014/main" val="3180710061"/>
                    </a:ext>
                  </a:extLst>
                </a:gridCol>
                <a:gridCol w="1374846">
                  <a:extLst>
                    <a:ext uri="{9D8B030D-6E8A-4147-A177-3AD203B41FA5}">
                      <a16:colId xmlns:a16="http://schemas.microsoft.com/office/drawing/2014/main" val="1786867331"/>
                    </a:ext>
                  </a:extLst>
                </a:gridCol>
              </a:tblGrid>
              <a:tr h="437345">
                <a:tc>
                  <a:txBody>
                    <a:bodyPr/>
                    <a:lstStyle/>
                    <a:p>
                      <a:pPr algn="ctr"/>
                      <a:endParaRPr lang="en-GB" sz="13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Original  (MI content)</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Residual (Glass content)</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Degassed</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Degree of Degassing</a:t>
                      </a:r>
                    </a:p>
                  </a:txBody>
                  <a:tcPr anchor="ctr"/>
                </a:tc>
                <a:extLst>
                  <a:ext uri="{0D108BD9-81ED-4DB2-BD59-A6C34878D82A}">
                    <a16:rowId xmlns:a16="http://schemas.microsoft.com/office/drawing/2014/main" val="1534764970"/>
                  </a:ext>
                </a:extLst>
              </a:tr>
              <a:tr h="437345">
                <a:tc>
                  <a:txBody>
                    <a:bodyPr/>
                    <a:lstStyle/>
                    <a:p>
                      <a:pPr algn="ctr"/>
                      <a:r>
                        <a:rPr lang="en-GB" sz="1300" b="1" dirty="0">
                          <a:latin typeface="Open Sans" panose="020B0606030504020204" pitchFamily="34" charset="0"/>
                          <a:ea typeface="Open Sans" panose="020B0606030504020204" pitchFamily="34" charset="0"/>
                          <a:cs typeface="Open Sans" panose="020B0606030504020204" pitchFamily="34" charset="0"/>
                        </a:rPr>
                        <a:t>Total S</a:t>
                      </a:r>
                    </a:p>
                    <a:p>
                      <a:pPr algn="ctr"/>
                      <a:r>
                        <a:rPr lang="en-GB" sz="1300" b="1" dirty="0">
                          <a:latin typeface="Open Sans" panose="020B0606030504020204" pitchFamily="34" charset="0"/>
                          <a:ea typeface="Open Sans" panose="020B0606030504020204" pitchFamily="34" charset="0"/>
                          <a:cs typeface="Open Sans" panose="020B0606030504020204" pitchFamily="34" charset="0"/>
                        </a:rPr>
                        <a:t>(in ppm)</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2860 ± 15 (1430 per stage)</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960 ± 15</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1900 ± 15</a:t>
                      </a:r>
                    </a:p>
                  </a:txBody>
                  <a:tcPr anchor="ctr"/>
                </a:tc>
                <a:tc rowSpan="2">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66 %</a:t>
                      </a:r>
                    </a:p>
                  </a:txBody>
                  <a:tcPr anchor="ctr"/>
                </a:tc>
                <a:extLst>
                  <a:ext uri="{0D108BD9-81ED-4DB2-BD59-A6C34878D82A}">
                    <a16:rowId xmlns:a16="http://schemas.microsoft.com/office/drawing/2014/main" val="1185688185"/>
                  </a:ext>
                </a:extLst>
              </a:tr>
              <a:tr h="437345">
                <a:tc>
                  <a:txBody>
                    <a:bodyPr/>
                    <a:lstStyle/>
                    <a:p>
                      <a:pPr algn="ctr"/>
                      <a:r>
                        <a:rPr lang="en-GB" sz="1300" b="1" dirty="0">
                          <a:latin typeface="Open Sans" panose="020B0606030504020204" pitchFamily="34" charset="0"/>
                          <a:ea typeface="Open Sans" panose="020B0606030504020204" pitchFamily="34" charset="0"/>
                          <a:cs typeface="Open Sans" panose="020B0606030504020204" pitchFamily="34" charset="0"/>
                        </a:rPr>
                        <a:t>Total SO</a:t>
                      </a:r>
                      <a:r>
                        <a:rPr lang="en-GB" sz="1300" b="1" baseline="-25000" dirty="0">
                          <a:latin typeface="Open Sans" panose="020B0606030504020204" pitchFamily="34" charset="0"/>
                          <a:ea typeface="Open Sans" panose="020B0606030504020204" pitchFamily="34" charset="0"/>
                          <a:cs typeface="Open Sans" panose="020B0606030504020204" pitchFamily="34" charset="0"/>
                        </a:rPr>
                        <a:t>2</a:t>
                      </a:r>
                    </a:p>
                    <a:p>
                      <a:pPr algn="ctr"/>
                      <a:r>
                        <a:rPr lang="en-GB" sz="1300" b="1" baseline="0" dirty="0">
                          <a:latin typeface="Open Sans" panose="020B0606030504020204" pitchFamily="34" charset="0"/>
                          <a:ea typeface="Open Sans" panose="020B0606030504020204" pitchFamily="34" charset="0"/>
                          <a:cs typeface="Open Sans" panose="020B0606030504020204" pitchFamily="34" charset="0"/>
                        </a:rPr>
                        <a:t>(in </a:t>
                      </a:r>
                      <a:r>
                        <a:rPr lang="en-GB" sz="1300" b="1" baseline="0" dirty="0" err="1">
                          <a:latin typeface="Open Sans" panose="020B0606030504020204" pitchFamily="34" charset="0"/>
                          <a:ea typeface="Open Sans" panose="020B0606030504020204" pitchFamily="34" charset="0"/>
                          <a:cs typeface="Open Sans" panose="020B0606030504020204" pitchFamily="34" charset="0"/>
                        </a:rPr>
                        <a:t>Tg</a:t>
                      </a:r>
                      <a:r>
                        <a:rPr lang="en-GB" sz="1300" b="1" baseline="0" dirty="0">
                          <a:latin typeface="Open Sans" panose="020B0606030504020204" pitchFamily="34" charset="0"/>
                          <a:ea typeface="Open Sans" panose="020B0606030504020204" pitchFamily="34" charset="0"/>
                          <a:cs typeface="Open Sans" panose="020B0606030504020204" pitchFamily="34" charset="0"/>
                        </a:rPr>
                        <a:t>)</a:t>
                      </a:r>
                      <a:endParaRPr lang="en-GB" sz="1300" b="1"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1.24 ± 0.013</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0.08 ± 0.026</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1.16 ± 0.034</a:t>
                      </a:r>
                    </a:p>
                  </a:txBody>
                  <a:tcPr anchor="ctr"/>
                </a:tc>
                <a:tc vMerge="1">
                  <a:txBody>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32=</a:t>
                      </a:r>
                    </a:p>
                  </a:txBody>
                  <a:tcPr anchor="ctr"/>
                </a:tc>
                <a:extLst>
                  <a:ext uri="{0D108BD9-81ED-4DB2-BD59-A6C34878D82A}">
                    <a16:rowId xmlns:a16="http://schemas.microsoft.com/office/drawing/2014/main" val="3648850534"/>
                  </a:ext>
                </a:extLst>
              </a:tr>
              <a:tr h="613284">
                <a:tc>
                  <a:txBody>
                    <a:bodyPr/>
                    <a:lstStyle/>
                    <a:p>
                      <a:pPr algn="ctr"/>
                      <a:r>
                        <a:rPr lang="en-GB" sz="1300" b="1" dirty="0">
                          <a:latin typeface="Open Sans" panose="020B0606030504020204" pitchFamily="34" charset="0"/>
                          <a:ea typeface="Open Sans" panose="020B0606030504020204" pitchFamily="34" charset="0"/>
                          <a:cs typeface="Open Sans" panose="020B0606030504020204" pitchFamily="34" charset="0"/>
                        </a:rPr>
                        <a:t>2021 </a:t>
                      </a:r>
                      <a:r>
                        <a:rPr lang="en-GB" sz="1300" b="1" dirty="0" err="1">
                          <a:latin typeface="Open Sans" panose="020B0606030504020204" pitchFamily="34" charset="0"/>
                          <a:ea typeface="Open Sans" panose="020B0606030504020204" pitchFamily="34" charset="0"/>
                          <a:cs typeface="Open Sans" panose="020B0606030504020204" pitchFamily="34" charset="0"/>
                        </a:rPr>
                        <a:t>Fagradalsfjall</a:t>
                      </a:r>
                      <a:r>
                        <a:rPr lang="en-GB" sz="1300" b="1" dirty="0">
                          <a:latin typeface="Open Sans" panose="020B0606030504020204" pitchFamily="34" charset="0"/>
                          <a:ea typeface="Open Sans" panose="020B0606030504020204" pitchFamily="34" charset="0"/>
                          <a:cs typeface="Open Sans" panose="020B0606030504020204" pitchFamily="34" charset="0"/>
                        </a:rPr>
                        <a:t> S</a:t>
                      </a:r>
                    </a:p>
                    <a:p>
                      <a:pPr algn="ctr"/>
                      <a:r>
                        <a:rPr lang="en-GB" sz="1300" b="1" dirty="0">
                          <a:latin typeface="Open Sans" panose="020B0606030504020204" pitchFamily="34" charset="0"/>
                          <a:ea typeface="Open Sans" panose="020B0606030504020204" pitchFamily="34" charset="0"/>
                          <a:cs typeface="Open Sans" panose="020B0606030504020204" pitchFamily="34" charset="0"/>
                        </a:rPr>
                        <a:t>(in ppm) </a:t>
                      </a:r>
                      <a:r>
                        <a:rPr lang="en-GB" sz="1300" b="1" baseline="30000" dirty="0">
                          <a:latin typeface="Open Sans" panose="020B0606030504020204" pitchFamily="34" charset="0"/>
                          <a:ea typeface="Open Sans" panose="020B0606030504020204" pitchFamily="34" charset="0"/>
                          <a:cs typeface="Open Sans" panose="020B0606030504020204" pitchFamily="34" charset="0"/>
                        </a:rPr>
                        <a:t>#</a:t>
                      </a:r>
                      <a:endParaRPr lang="en-GB" sz="1300" b="1"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1120</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175</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945</a:t>
                      </a:r>
                    </a:p>
                  </a:txBody>
                  <a:tcPr anchor="ctr"/>
                </a:tc>
                <a:tc>
                  <a:txBody>
                    <a:bodyPr/>
                    <a:lstStyle/>
                    <a:p>
                      <a:pPr algn="ctr"/>
                      <a:r>
                        <a:rPr lang="en-GB" sz="1300" dirty="0">
                          <a:latin typeface="Open Sans" panose="020B0606030504020204" pitchFamily="34" charset="0"/>
                          <a:ea typeface="Open Sans" panose="020B0606030504020204" pitchFamily="34" charset="0"/>
                          <a:cs typeface="Open Sans" panose="020B0606030504020204" pitchFamily="34" charset="0"/>
                        </a:rPr>
                        <a:t>84%</a:t>
                      </a:r>
                    </a:p>
                  </a:txBody>
                  <a:tcPr anchor="ctr"/>
                </a:tc>
                <a:extLst>
                  <a:ext uri="{0D108BD9-81ED-4DB2-BD59-A6C34878D82A}">
                    <a16:rowId xmlns:a16="http://schemas.microsoft.com/office/drawing/2014/main" val="227790724"/>
                  </a:ext>
                </a:extLst>
              </a:tr>
            </a:tbl>
          </a:graphicData>
        </a:graphic>
      </p:graphicFrame>
      <p:graphicFrame>
        <p:nvGraphicFramePr>
          <p:cNvPr id="9" name="Table 9">
            <a:extLst>
              <a:ext uri="{FF2B5EF4-FFF2-40B4-BE49-F238E27FC236}">
                <a16:creationId xmlns:a16="http://schemas.microsoft.com/office/drawing/2014/main" id="{6BDC553D-2539-EFF9-D04A-CB867D05AE48}"/>
              </a:ext>
            </a:extLst>
          </p:cNvPr>
          <p:cNvGraphicFramePr>
            <a:graphicFrameLocks noGrp="1"/>
          </p:cNvGraphicFramePr>
          <p:nvPr>
            <p:extLst>
              <p:ext uri="{D42A27DB-BD31-4B8C-83A1-F6EECF244321}">
                <p14:modId xmlns:p14="http://schemas.microsoft.com/office/powerpoint/2010/main" val="2663610067"/>
              </p:ext>
            </p:extLst>
          </p:nvPr>
        </p:nvGraphicFramePr>
        <p:xfrm>
          <a:off x="5849775" y="4122885"/>
          <a:ext cx="5378573" cy="2072640"/>
        </p:xfrm>
        <a:graphic>
          <a:graphicData uri="http://schemas.openxmlformats.org/drawingml/2006/table">
            <a:tbl>
              <a:tblPr firstRow="1" bandRow="1">
                <a:tableStyleId>{5C22544A-7EE6-4342-B048-85BDC9FD1C3A}</a:tableStyleId>
              </a:tblPr>
              <a:tblGrid>
                <a:gridCol w="1539851">
                  <a:extLst>
                    <a:ext uri="{9D8B030D-6E8A-4147-A177-3AD203B41FA5}">
                      <a16:colId xmlns:a16="http://schemas.microsoft.com/office/drawing/2014/main" val="2836623935"/>
                    </a:ext>
                  </a:extLst>
                </a:gridCol>
                <a:gridCol w="1161609">
                  <a:extLst>
                    <a:ext uri="{9D8B030D-6E8A-4147-A177-3AD203B41FA5}">
                      <a16:colId xmlns:a16="http://schemas.microsoft.com/office/drawing/2014/main" val="3167514628"/>
                    </a:ext>
                  </a:extLst>
                </a:gridCol>
                <a:gridCol w="1272943">
                  <a:extLst>
                    <a:ext uri="{9D8B030D-6E8A-4147-A177-3AD203B41FA5}">
                      <a16:colId xmlns:a16="http://schemas.microsoft.com/office/drawing/2014/main" val="1305730806"/>
                    </a:ext>
                  </a:extLst>
                </a:gridCol>
                <a:gridCol w="1404170">
                  <a:extLst>
                    <a:ext uri="{9D8B030D-6E8A-4147-A177-3AD203B41FA5}">
                      <a16:colId xmlns:a16="http://schemas.microsoft.com/office/drawing/2014/main" val="2802213815"/>
                    </a:ext>
                  </a:extLst>
                </a:gridCol>
              </a:tblGrid>
              <a:tr h="0">
                <a:tc>
                  <a:txBody>
                    <a:bodyPr/>
                    <a:lstStyle/>
                    <a:p>
                      <a:pPr algn="ct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Original H</a:t>
                      </a:r>
                      <a:r>
                        <a:rPr lang="en-GB" sz="1400"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aseline="0" dirty="0">
                          <a:latin typeface="Open Sans" panose="020B0606030504020204" pitchFamily="34" charset="0"/>
                          <a:ea typeface="Open Sans" panose="020B0606030504020204" pitchFamily="34" charset="0"/>
                          <a:cs typeface="Open Sans" panose="020B0606030504020204" pitchFamily="34" charset="0"/>
                        </a:rPr>
                        <a:t>O ( </a:t>
                      </a:r>
                      <a:r>
                        <a:rPr lang="en-GB" sz="1400" baseline="0" dirty="0" err="1">
                          <a:latin typeface="Open Sans" panose="020B0606030504020204" pitchFamily="34" charset="0"/>
                          <a:ea typeface="Open Sans" panose="020B0606030504020204" pitchFamily="34" charset="0"/>
                          <a:cs typeface="Open Sans" panose="020B0606030504020204" pitchFamily="34" charset="0"/>
                        </a:rPr>
                        <a:t>wt</a:t>
                      </a:r>
                      <a:r>
                        <a:rPr lang="en-GB" sz="1400" baseline="0" dirty="0">
                          <a:latin typeface="Open Sans" panose="020B0606030504020204" pitchFamily="34" charset="0"/>
                          <a:ea typeface="Open Sans" panose="020B0606030504020204" pitchFamily="34" charset="0"/>
                          <a:cs typeface="Open Sans" panose="020B0606030504020204" pitchFamily="34" charset="0"/>
                        </a:rPr>
                        <a:t>%)</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Open Sans" panose="020B0606030504020204" pitchFamily="34" charset="0"/>
                          <a:ea typeface="Open Sans" panose="020B0606030504020204" pitchFamily="34" charset="0"/>
                          <a:cs typeface="Open Sans" panose="020B0606030504020204" pitchFamily="34" charset="0"/>
                        </a:rPr>
                        <a:t>Residual H</a:t>
                      </a:r>
                      <a:r>
                        <a:rPr lang="en-GB" sz="1400" baseline="-25000" dirty="0">
                          <a:latin typeface="Open Sans" panose="020B0606030504020204" pitchFamily="34" charset="0"/>
                          <a:ea typeface="Open Sans" panose="020B0606030504020204" pitchFamily="34" charset="0"/>
                          <a:cs typeface="Open Sans" panose="020B0606030504020204" pitchFamily="34" charset="0"/>
                        </a:rPr>
                        <a:t>2</a:t>
                      </a:r>
                      <a:r>
                        <a:rPr lang="en-GB" sz="1400" baseline="0" dirty="0">
                          <a:latin typeface="Open Sans" panose="020B0606030504020204" pitchFamily="34" charset="0"/>
                          <a:ea typeface="Open Sans" panose="020B0606030504020204" pitchFamily="34" charset="0"/>
                          <a:cs typeface="Open Sans" panose="020B0606030504020204" pitchFamily="34" charset="0"/>
                        </a:rPr>
                        <a:t>O ( </a:t>
                      </a:r>
                      <a:r>
                        <a:rPr lang="en-GB" sz="1400" baseline="0" dirty="0" err="1">
                          <a:latin typeface="Open Sans" panose="020B0606030504020204" pitchFamily="34" charset="0"/>
                          <a:ea typeface="Open Sans" panose="020B0606030504020204" pitchFamily="34" charset="0"/>
                          <a:cs typeface="Open Sans" panose="020B0606030504020204" pitchFamily="34" charset="0"/>
                        </a:rPr>
                        <a:t>wt</a:t>
                      </a:r>
                      <a:r>
                        <a:rPr lang="en-GB" sz="1400" baseline="0" dirty="0">
                          <a:latin typeface="Open Sans" panose="020B0606030504020204" pitchFamily="34" charset="0"/>
                          <a:ea typeface="Open Sans" panose="020B0606030504020204" pitchFamily="34" charset="0"/>
                          <a:cs typeface="Open Sans" panose="020B0606030504020204" pitchFamily="34" charset="0"/>
                        </a:rPr>
                        <a:t>%)</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Degree of Degassing (%)</a:t>
                      </a:r>
                    </a:p>
                  </a:txBody>
                  <a:tcPr anchor="ctr"/>
                </a:tc>
                <a:extLst>
                  <a:ext uri="{0D108BD9-81ED-4DB2-BD59-A6C34878D82A}">
                    <a16:rowId xmlns:a16="http://schemas.microsoft.com/office/drawing/2014/main" val="3075756269"/>
                  </a:ext>
                </a:extLst>
              </a:tr>
              <a:tr h="370840">
                <a:tc>
                  <a:txBody>
                    <a:bodyPr/>
                    <a:lstStyle/>
                    <a:p>
                      <a:pPr algn="ctr"/>
                      <a:r>
                        <a:rPr lang="en-GB" sz="1400" b="1" dirty="0">
                          <a:latin typeface="Open Sans" panose="020B0606030504020204" pitchFamily="34" charset="0"/>
                          <a:ea typeface="Open Sans" panose="020B0606030504020204" pitchFamily="34" charset="0"/>
                          <a:cs typeface="Open Sans" panose="020B0606030504020204" pitchFamily="34" charset="0"/>
                        </a:rPr>
                        <a:t>RG-2 (Older Cone)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Open Sans" panose="020B0606030504020204" pitchFamily="34" charset="0"/>
                          <a:ea typeface="Open Sans" panose="020B0606030504020204" pitchFamily="34" charset="0"/>
                          <a:cs typeface="Open Sans" panose="020B0606030504020204" pitchFamily="34" charset="0"/>
                        </a:rPr>
                        <a:t>0.18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Open Sans" panose="020B0606030504020204" pitchFamily="34" charset="0"/>
                          <a:ea typeface="Open Sans" panose="020B0606030504020204" pitchFamily="34" charset="0"/>
                          <a:cs typeface="Open Sans" panose="020B0606030504020204" pitchFamily="34" charset="0"/>
                        </a:rPr>
                        <a:t>0.06 ± 0.1</a:t>
                      </a:r>
                    </a:p>
                  </a:txBody>
                  <a:tcPr anchor="ctr"/>
                </a:tc>
                <a:tc rowSpan="2">
                  <a:txBody>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66 *</a:t>
                      </a:r>
                    </a:p>
                  </a:txBody>
                  <a:tcPr anchor="ctr"/>
                </a:tc>
                <a:extLst>
                  <a:ext uri="{0D108BD9-81ED-4DB2-BD59-A6C34878D82A}">
                    <a16:rowId xmlns:a16="http://schemas.microsoft.com/office/drawing/2014/main" val="3442375001"/>
                  </a:ext>
                </a:extLst>
              </a:tr>
              <a:tr h="370840">
                <a:tc>
                  <a:txBody>
                    <a:bodyPr/>
                    <a:lstStyle/>
                    <a:p>
                      <a:pPr algn="ctr"/>
                      <a:r>
                        <a:rPr lang="en-GB" sz="1400" b="1" dirty="0">
                          <a:latin typeface="Open Sans" panose="020B0606030504020204" pitchFamily="34" charset="0"/>
                          <a:ea typeface="Open Sans" panose="020B0606030504020204" pitchFamily="34" charset="0"/>
                          <a:cs typeface="Open Sans" panose="020B0606030504020204" pitchFamily="34" charset="0"/>
                        </a:rPr>
                        <a:t>RG-1 (Younger Cone)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Open Sans" panose="020B0606030504020204" pitchFamily="34" charset="0"/>
                          <a:ea typeface="Open Sans" panose="020B0606030504020204" pitchFamily="34" charset="0"/>
                          <a:cs typeface="Open Sans" panose="020B0606030504020204" pitchFamily="34" charset="0"/>
                        </a:rPr>
                        <a:t>0.50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Open Sans" panose="020B0606030504020204" pitchFamily="34" charset="0"/>
                          <a:ea typeface="Open Sans" panose="020B0606030504020204" pitchFamily="34" charset="0"/>
                          <a:cs typeface="Open Sans" panose="020B0606030504020204" pitchFamily="34" charset="0"/>
                        </a:rPr>
                        <a:t>0.16 ± 0.02</a:t>
                      </a:r>
                    </a:p>
                  </a:txBody>
                  <a:tcPr anchor="ctr"/>
                </a:tc>
                <a:tc vMerge="1">
                  <a:txBody>
                    <a:bodyPr/>
                    <a:lstStyle/>
                    <a:p>
                      <a:pPr algn="ctr"/>
                      <a:endParaRPr lang="en-GB" sz="15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49682899"/>
                  </a:ext>
                </a:extLst>
              </a:tr>
              <a:tr h="370840">
                <a:tc>
                  <a:txBody>
                    <a:bodyPr/>
                    <a:lstStyle/>
                    <a:p>
                      <a:pPr algn="ctr"/>
                      <a:r>
                        <a:rPr lang="en-GB" sz="1400" b="1" dirty="0" err="1">
                          <a:latin typeface="Open Sans" panose="020B0606030504020204" pitchFamily="34" charset="0"/>
                          <a:ea typeface="Open Sans" panose="020B0606030504020204" pitchFamily="34" charset="0"/>
                          <a:cs typeface="Open Sans" panose="020B0606030504020204" pitchFamily="34" charset="0"/>
                        </a:rPr>
                        <a:t>Fagradalsfjall</a:t>
                      </a:r>
                      <a:r>
                        <a:rPr lang="en-GB" sz="1400" b="1" dirty="0">
                          <a:latin typeface="Open Sans" panose="020B0606030504020204" pitchFamily="34" charset="0"/>
                          <a:ea typeface="Open Sans" panose="020B0606030504020204" pitchFamily="34" charset="0"/>
                          <a:cs typeface="Open Sans" panose="020B0606030504020204" pitchFamily="34" charset="0"/>
                        </a:rPr>
                        <a:t> </a:t>
                      </a:r>
                      <a:r>
                        <a:rPr lang="en-GB" sz="1400" b="1" baseline="30000" dirty="0">
                          <a:latin typeface="Open Sans" panose="020B0606030504020204" pitchFamily="34" charset="0"/>
                          <a:ea typeface="Open Sans" panose="020B0606030504020204" pitchFamily="34" charset="0"/>
                          <a:cs typeface="Open Sans" panose="020B0606030504020204" pitchFamily="34" charset="0"/>
                        </a:rPr>
                        <a:t>#</a:t>
                      </a:r>
                      <a:endParaRPr lang="en-GB" sz="1400" b="1"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GB"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0.22 </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0.023</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GB"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0.07 </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0.01</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68</a:t>
                      </a:r>
                    </a:p>
                  </a:txBody>
                  <a:tcPr anchor="ctr"/>
                </a:tc>
                <a:extLst>
                  <a:ext uri="{0D108BD9-81ED-4DB2-BD59-A6C34878D82A}">
                    <a16:rowId xmlns:a16="http://schemas.microsoft.com/office/drawing/2014/main" val="2025662383"/>
                  </a:ext>
                </a:extLst>
              </a:tr>
            </a:tbl>
          </a:graphicData>
        </a:graphic>
      </p:graphicFrame>
      <p:sp>
        <p:nvSpPr>
          <p:cNvPr id="10" name="TextBox 9">
            <a:extLst>
              <a:ext uri="{FF2B5EF4-FFF2-40B4-BE49-F238E27FC236}">
                <a16:creationId xmlns:a16="http://schemas.microsoft.com/office/drawing/2014/main" id="{35114432-5E5D-3443-53F9-CAC0F3FD4779}"/>
              </a:ext>
            </a:extLst>
          </p:cNvPr>
          <p:cNvSpPr txBox="1"/>
          <p:nvPr/>
        </p:nvSpPr>
        <p:spPr>
          <a:xfrm>
            <a:off x="652361" y="944784"/>
            <a:ext cx="9239943" cy="400110"/>
          </a:xfrm>
          <a:prstGeom prst="rect">
            <a:avLst/>
          </a:prstGeom>
          <a:noFill/>
        </p:spPr>
        <p:txBody>
          <a:bodyPr wrap="square" rtlCol="0">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Table 1 </a:t>
            </a:r>
            <a:r>
              <a:rPr lang="en-GB" sz="1000" dirty="0">
                <a:latin typeface="Open Sans" panose="020B0606030504020204" pitchFamily="34" charset="0"/>
                <a:ea typeface="Open Sans" panose="020B0606030504020204" pitchFamily="34" charset="0"/>
                <a:cs typeface="Open Sans" panose="020B0606030504020204" pitchFamily="34" charset="0"/>
              </a:rPr>
              <a:t>Combined </a:t>
            </a:r>
            <a:r>
              <a:rPr lang="en-GB" sz="1000" dirty="0" err="1">
                <a:latin typeface="Open Sans" panose="020B0606030504020204" pitchFamily="34" charset="0"/>
                <a:ea typeface="Open Sans" panose="020B0606030504020204" pitchFamily="34" charset="0"/>
                <a:cs typeface="Open Sans" panose="020B0606030504020204" pitchFamily="34" charset="0"/>
              </a:rPr>
              <a:t>sulfur</a:t>
            </a:r>
            <a:r>
              <a:rPr lang="en-GB" sz="1000" dirty="0">
                <a:latin typeface="Open Sans" panose="020B0606030504020204" pitchFamily="34" charset="0"/>
                <a:ea typeface="Open Sans" panose="020B0606030504020204" pitchFamily="34" charset="0"/>
                <a:cs typeface="Open Sans" panose="020B0606030504020204" pitchFamily="34" charset="0"/>
              </a:rPr>
              <a:t> (in ppm) and </a:t>
            </a:r>
            <a:r>
              <a:rPr lang="en-GB" sz="1000" dirty="0" err="1">
                <a:latin typeface="Open Sans" panose="020B0606030504020204" pitchFamily="34" charset="0"/>
                <a:ea typeface="Open Sans" panose="020B0606030504020204" pitchFamily="34" charset="0"/>
                <a:cs typeface="Open Sans" panose="020B0606030504020204" pitchFamily="34" charset="0"/>
              </a:rPr>
              <a:t>sulfur</a:t>
            </a:r>
            <a:r>
              <a:rPr lang="en-GB" sz="1000" dirty="0">
                <a:latin typeface="Open Sans" panose="020B0606030504020204" pitchFamily="34" charset="0"/>
                <a:ea typeface="Open Sans" panose="020B0606030504020204" pitchFamily="34" charset="0"/>
                <a:cs typeface="Open Sans" panose="020B0606030504020204" pitchFamily="34" charset="0"/>
              </a:rPr>
              <a:t> dioxide (in </a:t>
            </a:r>
            <a:r>
              <a:rPr lang="en-GB" sz="1000" dirty="0" err="1">
                <a:latin typeface="Open Sans" panose="020B0606030504020204" pitchFamily="34" charset="0"/>
                <a:ea typeface="Open Sans" panose="020B0606030504020204" pitchFamily="34" charset="0"/>
                <a:cs typeface="Open Sans" panose="020B0606030504020204" pitchFamily="34" charset="0"/>
              </a:rPr>
              <a:t>Tg</a:t>
            </a:r>
            <a:r>
              <a:rPr lang="en-GB" sz="1000" dirty="0">
                <a:latin typeface="Open Sans" panose="020B0606030504020204" pitchFamily="34" charset="0"/>
                <a:ea typeface="Open Sans" panose="020B0606030504020204" pitchFamily="34" charset="0"/>
                <a:cs typeface="Open Sans" panose="020B0606030504020204" pitchFamily="34" charset="0"/>
              </a:rPr>
              <a:t>) content in melt inclusions (MIs) and tephra from the two </a:t>
            </a:r>
            <a:r>
              <a:rPr lang="en-GB" sz="1000" dirty="0" err="1">
                <a:latin typeface="Open Sans" panose="020B0606030504020204" pitchFamily="34" charset="0"/>
                <a:ea typeface="Open Sans" panose="020B0606030504020204" pitchFamily="34" charset="0"/>
                <a:cs typeface="Open Sans" panose="020B0606030504020204" pitchFamily="34" charset="0"/>
              </a:rPr>
              <a:t>surtseyan</a:t>
            </a:r>
            <a:r>
              <a:rPr lang="en-GB" sz="1000" dirty="0">
                <a:latin typeface="Open Sans" panose="020B0606030504020204" pitchFamily="34" charset="0"/>
                <a:ea typeface="Open Sans" panose="020B0606030504020204" pitchFamily="34" charset="0"/>
                <a:cs typeface="Open Sans" panose="020B0606030504020204" pitchFamily="34" charset="0"/>
              </a:rPr>
              <a:t> stages of the Younger </a:t>
            </a:r>
            <a:r>
              <a:rPr lang="en-GB" sz="1000" dirty="0" err="1">
                <a:latin typeface="Open Sans" panose="020B0606030504020204" pitchFamily="34" charset="0"/>
                <a:ea typeface="Open Sans" panose="020B0606030504020204" pitchFamily="34" charset="0"/>
                <a:cs typeface="Open Sans" panose="020B0606030504020204" pitchFamily="34" charset="0"/>
              </a:rPr>
              <a:t>Stampar</a:t>
            </a:r>
            <a:r>
              <a:rPr lang="en-GB" sz="1000" dirty="0">
                <a:latin typeface="Open Sans" panose="020B0606030504020204" pitchFamily="34" charset="0"/>
                <a:ea typeface="Open Sans" panose="020B0606030504020204" pitchFamily="34" charset="0"/>
                <a:cs typeface="Open Sans" panose="020B0606030504020204" pitchFamily="34" charset="0"/>
              </a:rPr>
              <a:t> eruption versus </a:t>
            </a:r>
            <a:r>
              <a:rPr lang="en-GB" sz="1000" dirty="0" err="1">
                <a:latin typeface="Open Sans" panose="020B0606030504020204" pitchFamily="34" charset="0"/>
                <a:ea typeface="Open Sans" panose="020B0606030504020204" pitchFamily="34" charset="0"/>
                <a:cs typeface="Open Sans" panose="020B0606030504020204" pitchFamily="34" charset="0"/>
              </a:rPr>
              <a:t>sulfur</a:t>
            </a:r>
            <a:r>
              <a:rPr lang="en-GB" sz="1000" dirty="0">
                <a:latin typeface="Open Sans" panose="020B0606030504020204" pitchFamily="34" charset="0"/>
                <a:ea typeface="Open Sans" panose="020B0606030504020204" pitchFamily="34" charset="0"/>
                <a:cs typeface="Open Sans" panose="020B0606030504020204" pitchFamily="34" charset="0"/>
              </a:rPr>
              <a:t> content (in ppm) for the </a:t>
            </a:r>
            <a:r>
              <a:rPr lang="en-GB" sz="1000" dirty="0" err="1">
                <a:latin typeface="Open Sans" panose="020B0606030504020204" pitchFamily="34" charset="0"/>
                <a:ea typeface="Open Sans" panose="020B0606030504020204" pitchFamily="34" charset="0"/>
                <a:cs typeface="Open Sans" panose="020B0606030504020204" pitchFamily="34" charset="0"/>
              </a:rPr>
              <a:t>Fagradalsfjall</a:t>
            </a:r>
            <a:r>
              <a:rPr lang="en-GB" sz="1000" dirty="0">
                <a:latin typeface="Open Sans" panose="020B0606030504020204" pitchFamily="34" charset="0"/>
                <a:ea typeface="Open Sans" panose="020B0606030504020204" pitchFamily="34" charset="0"/>
                <a:cs typeface="Open Sans" panose="020B0606030504020204" pitchFamily="34" charset="0"/>
              </a:rPr>
              <a:t> eruption. </a:t>
            </a:r>
            <a:r>
              <a:rPr lang="en-GB" sz="1000" baseline="30000" dirty="0">
                <a:latin typeface="Open Sans" panose="020B0606030504020204" pitchFamily="34" charset="0"/>
                <a:ea typeface="Open Sans" panose="020B0606030504020204" pitchFamily="34" charset="0"/>
                <a:cs typeface="Open Sans" panose="020B0606030504020204" pitchFamily="34" charset="0"/>
              </a:rPr>
              <a:t># </a:t>
            </a:r>
            <a:r>
              <a:rPr lang="en-GB" sz="1000" dirty="0">
                <a:latin typeface="Open Sans" panose="020B0606030504020204" pitchFamily="34" charset="0"/>
                <a:ea typeface="Open Sans" panose="020B0606030504020204" pitchFamily="34" charset="0"/>
                <a:cs typeface="Open Sans" panose="020B0606030504020204" pitchFamily="34" charset="0"/>
              </a:rPr>
              <a:t>Data retrieved from </a:t>
            </a:r>
            <a:r>
              <a:rPr lang="en-GB" sz="1000" dirty="0" err="1">
                <a:latin typeface="Open Sans" panose="020B0606030504020204" pitchFamily="34" charset="0"/>
                <a:ea typeface="Open Sans" panose="020B0606030504020204" pitchFamily="34" charset="0"/>
                <a:cs typeface="Open Sans" panose="020B0606030504020204" pitchFamily="34" charset="0"/>
              </a:rPr>
              <a:t>Halldórsson</a:t>
            </a:r>
            <a:r>
              <a:rPr lang="en-GB" sz="1000" dirty="0">
                <a:latin typeface="Open Sans" panose="020B0606030504020204" pitchFamily="34" charset="0"/>
                <a:ea typeface="Open Sans" panose="020B0606030504020204" pitchFamily="34" charset="0"/>
                <a:cs typeface="Open Sans" panose="020B0606030504020204" pitchFamily="34" charset="0"/>
              </a:rPr>
              <a:t> et al. (Nature, accepted for publication)</a:t>
            </a:r>
          </a:p>
        </p:txBody>
      </p:sp>
      <p:sp>
        <p:nvSpPr>
          <p:cNvPr id="11" name="TextBox 10">
            <a:extLst>
              <a:ext uri="{FF2B5EF4-FFF2-40B4-BE49-F238E27FC236}">
                <a16:creationId xmlns:a16="http://schemas.microsoft.com/office/drawing/2014/main" id="{9B4F04B1-F216-2D5D-AEFA-0EB4A40165CB}"/>
              </a:ext>
            </a:extLst>
          </p:cNvPr>
          <p:cNvSpPr txBox="1"/>
          <p:nvPr/>
        </p:nvSpPr>
        <p:spPr>
          <a:xfrm>
            <a:off x="5849773" y="3683709"/>
            <a:ext cx="5378573" cy="400110"/>
          </a:xfrm>
          <a:prstGeom prst="rect">
            <a:avLst/>
          </a:prstGeom>
          <a:noFill/>
        </p:spPr>
        <p:txBody>
          <a:bodyPr wrap="square" rtlCol="0">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Table 2 </a:t>
            </a:r>
            <a:r>
              <a:rPr lang="en-GB" sz="1000" dirty="0">
                <a:latin typeface="Open Sans" panose="020B0606030504020204" pitchFamily="34" charset="0"/>
                <a:ea typeface="Open Sans" panose="020B0606030504020204" pitchFamily="34" charset="0"/>
                <a:cs typeface="Open Sans" panose="020B0606030504020204" pitchFamily="34" charset="0"/>
              </a:rPr>
              <a:t>Measured water content in melt inclusions and glass (</a:t>
            </a:r>
            <a:r>
              <a:rPr lang="en-GB" sz="1000" dirty="0" err="1">
                <a:latin typeface="Open Sans" panose="020B0606030504020204" pitchFamily="34" charset="0"/>
                <a:ea typeface="Open Sans" panose="020B0606030504020204" pitchFamily="34" charset="0"/>
                <a:cs typeface="Open Sans" panose="020B0606030504020204" pitchFamily="34" charset="0"/>
              </a:rPr>
              <a:t>wt</a:t>
            </a:r>
            <a:r>
              <a:rPr lang="en-GB" sz="1000" dirty="0">
                <a:latin typeface="Open Sans" panose="020B0606030504020204" pitchFamily="34" charset="0"/>
                <a:ea typeface="Open Sans" panose="020B0606030504020204" pitchFamily="34" charset="0"/>
                <a:cs typeface="Open Sans" panose="020B0606030504020204" pitchFamily="34" charset="0"/>
              </a:rPr>
              <a:t> %) for the two </a:t>
            </a:r>
            <a:r>
              <a:rPr lang="en-GB" sz="1000" dirty="0" err="1">
                <a:latin typeface="Open Sans" panose="020B0606030504020204" pitchFamily="34" charset="0"/>
                <a:ea typeface="Open Sans" panose="020B0606030504020204" pitchFamily="34" charset="0"/>
                <a:cs typeface="Open Sans" panose="020B0606030504020204" pitchFamily="34" charset="0"/>
              </a:rPr>
              <a:t>surtseyan</a:t>
            </a:r>
            <a:r>
              <a:rPr lang="en-GB" sz="1000" dirty="0">
                <a:latin typeface="Open Sans" panose="020B0606030504020204" pitchFamily="34" charset="0"/>
                <a:ea typeface="Open Sans" panose="020B0606030504020204" pitchFamily="34" charset="0"/>
                <a:cs typeface="Open Sans" panose="020B0606030504020204" pitchFamily="34" charset="0"/>
              </a:rPr>
              <a:t> events of 1210-11 CE eruption and for the 2021  </a:t>
            </a:r>
            <a:r>
              <a:rPr lang="en-GB" sz="1000" dirty="0" err="1">
                <a:latin typeface="Open Sans" panose="020B0606030504020204" pitchFamily="34" charset="0"/>
                <a:ea typeface="Open Sans" panose="020B0606030504020204" pitchFamily="34" charset="0"/>
                <a:cs typeface="Open Sans" panose="020B0606030504020204" pitchFamily="34" charset="0"/>
              </a:rPr>
              <a:t>Fagradalsfjall</a:t>
            </a:r>
            <a:r>
              <a:rPr lang="en-GB" sz="1000" dirty="0">
                <a:latin typeface="Open Sans" panose="020B0606030504020204" pitchFamily="34" charset="0"/>
                <a:ea typeface="Open Sans" panose="020B0606030504020204" pitchFamily="34" charset="0"/>
                <a:cs typeface="Open Sans" panose="020B0606030504020204" pitchFamily="34" charset="0"/>
              </a:rPr>
              <a:t> eruption.</a:t>
            </a:r>
          </a:p>
        </p:txBody>
      </p:sp>
      <p:sp>
        <p:nvSpPr>
          <p:cNvPr id="12" name="TextBox 11">
            <a:extLst>
              <a:ext uri="{FF2B5EF4-FFF2-40B4-BE49-F238E27FC236}">
                <a16:creationId xmlns:a16="http://schemas.microsoft.com/office/drawing/2014/main" id="{506D3B67-00B9-32A3-F1F7-6FB8EB2913B0}"/>
              </a:ext>
            </a:extLst>
          </p:cNvPr>
          <p:cNvSpPr txBox="1"/>
          <p:nvPr/>
        </p:nvSpPr>
        <p:spPr>
          <a:xfrm>
            <a:off x="5849774" y="6217671"/>
            <a:ext cx="5378573" cy="400110"/>
          </a:xfrm>
          <a:prstGeom prst="rect">
            <a:avLst/>
          </a:prstGeom>
          <a:noFill/>
        </p:spPr>
        <p:txBody>
          <a:bodyPr wrap="square" rtlCol="0">
            <a:spAutoFit/>
          </a:bodyPr>
          <a:lstStyle/>
          <a:p>
            <a:pPr algn="just"/>
            <a:r>
              <a:rPr lang="en-GB" sz="1000" baseline="30000" dirty="0">
                <a:latin typeface="Open Sans" panose="020B0606030504020204" pitchFamily="34" charset="0"/>
                <a:ea typeface="Open Sans" panose="020B0606030504020204" pitchFamily="34" charset="0"/>
                <a:cs typeface="Open Sans" panose="020B0606030504020204" pitchFamily="34" charset="0"/>
              </a:rPr>
              <a:t># </a:t>
            </a:r>
            <a:r>
              <a:rPr lang="en-GB" sz="1000" dirty="0">
                <a:latin typeface="Open Sans" panose="020B0606030504020204" pitchFamily="34" charset="0"/>
                <a:ea typeface="Open Sans" panose="020B0606030504020204" pitchFamily="34" charset="0"/>
                <a:cs typeface="Open Sans" panose="020B0606030504020204" pitchFamily="34" charset="0"/>
              </a:rPr>
              <a:t>Data retrieved from </a:t>
            </a:r>
            <a:r>
              <a:rPr lang="en-GB" sz="1000" dirty="0" err="1">
                <a:latin typeface="Open Sans" panose="020B0606030504020204" pitchFamily="34" charset="0"/>
                <a:ea typeface="Open Sans" panose="020B0606030504020204" pitchFamily="34" charset="0"/>
                <a:cs typeface="Open Sans" panose="020B0606030504020204" pitchFamily="34" charset="0"/>
              </a:rPr>
              <a:t>Halldórsson</a:t>
            </a:r>
            <a:r>
              <a:rPr lang="en-GB" sz="1000" dirty="0">
                <a:latin typeface="Open Sans" panose="020B0606030504020204" pitchFamily="34" charset="0"/>
                <a:ea typeface="Open Sans" panose="020B0606030504020204" pitchFamily="34" charset="0"/>
                <a:cs typeface="Open Sans" panose="020B0606030504020204" pitchFamily="34" charset="0"/>
              </a:rPr>
              <a:t> et al. (Nature, accepted for publication)</a:t>
            </a:r>
          </a:p>
          <a:p>
            <a:pPr algn="just"/>
            <a:r>
              <a:rPr lang="en-GB" sz="1000" baseline="30000" dirty="0">
                <a:latin typeface="Open Sans" panose="020B0606030504020204" pitchFamily="34" charset="0"/>
                <a:ea typeface="Open Sans" panose="020B0606030504020204" pitchFamily="34" charset="0"/>
                <a:cs typeface="Open Sans" panose="020B0606030504020204" pitchFamily="34" charset="0"/>
              </a:rPr>
              <a:t>*</a:t>
            </a:r>
            <a:r>
              <a:rPr lang="en-GB" sz="1000" dirty="0">
                <a:latin typeface="Open Sans" panose="020B0606030504020204" pitchFamily="34" charset="0"/>
                <a:ea typeface="Open Sans" panose="020B0606030504020204" pitchFamily="34" charset="0"/>
                <a:cs typeface="Open Sans" panose="020B0606030504020204" pitchFamily="34" charset="0"/>
              </a:rPr>
              <a:t> No direct measurement available. Value estimated or calculated.</a:t>
            </a:r>
            <a:endParaRPr lang="en-GB" sz="1000" baseline="30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36C6DD31-E372-A134-32AA-2456579B8611}"/>
              </a:ext>
            </a:extLst>
          </p:cNvPr>
          <p:cNvSpPr txBox="1"/>
          <p:nvPr/>
        </p:nvSpPr>
        <p:spPr>
          <a:xfrm>
            <a:off x="622168" y="6143357"/>
            <a:ext cx="4429594" cy="553998"/>
          </a:xfrm>
          <a:prstGeom prst="rect">
            <a:avLst/>
          </a:prstGeom>
          <a:noFill/>
        </p:spPr>
        <p:txBody>
          <a:bodyPr wrap="square">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a:t>
            </a:r>
            <a:r>
              <a:rPr lang="en-GB" sz="1000" dirty="0">
                <a:latin typeface="Open Sans" panose="020B0606030504020204" pitchFamily="34" charset="0"/>
                <a:ea typeface="Open Sans" panose="020B0606030504020204" pitchFamily="34" charset="0"/>
                <a:cs typeface="Open Sans" panose="020B0606030504020204" pitchFamily="34" charset="0"/>
              </a:rPr>
              <a:t>3  Empirical and measured values for </a:t>
            </a:r>
            <a:r>
              <a:rPr lang="en-GB" sz="1000" dirty="0" err="1">
                <a:latin typeface="Open Sans" panose="020B0606030504020204" pitchFamily="34" charset="0"/>
                <a:ea typeface="Open Sans" panose="020B0606030504020204" pitchFamily="34" charset="0"/>
                <a:cs typeface="Open Sans" panose="020B0606030504020204" pitchFamily="34" charset="0"/>
              </a:rPr>
              <a:t>sulfur</a:t>
            </a:r>
            <a:r>
              <a:rPr lang="en-GB" sz="1000" dirty="0">
                <a:latin typeface="Open Sans" panose="020B0606030504020204" pitchFamily="34" charset="0"/>
                <a:ea typeface="Open Sans" panose="020B0606030504020204" pitchFamily="34" charset="0"/>
                <a:cs typeface="Open Sans" panose="020B0606030504020204" pitchFamily="34" charset="0"/>
              </a:rPr>
              <a:t> content (in ppm) in three distinct chemical groups of MIs (in olivine and plagioclase) and glass from the older tuff cone of the 1210-11 eruption (i.e., RG-2)</a:t>
            </a:r>
          </a:p>
        </p:txBody>
      </p:sp>
    </p:spTree>
    <p:extLst>
      <p:ext uri="{BB962C8B-B14F-4D97-AF65-F5344CB8AC3E}">
        <p14:creationId xmlns:p14="http://schemas.microsoft.com/office/powerpoint/2010/main" val="337937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5FD8-F110-44B7-0078-6DFD08C2AE06}"/>
              </a:ext>
            </a:extLst>
          </p:cNvPr>
          <p:cNvSpPr>
            <a:spLocks noGrp="1"/>
          </p:cNvSpPr>
          <p:nvPr>
            <p:ph type="title"/>
          </p:nvPr>
        </p:nvSpPr>
        <p:spPr>
          <a:xfrm>
            <a:off x="2018675" y="124604"/>
            <a:ext cx="9311422" cy="974578"/>
          </a:xfrm>
        </p:spPr>
        <p:txBody>
          <a:bodyPr>
            <a:no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Density and Vesiculation Processes</a:t>
            </a:r>
          </a:p>
        </p:txBody>
      </p:sp>
      <p:pic>
        <p:nvPicPr>
          <p:cNvPr id="5" name="Picture 4">
            <a:extLst>
              <a:ext uri="{FF2B5EF4-FFF2-40B4-BE49-F238E27FC236}">
                <a16:creationId xmlns:a16="http://schemas.microsoft.com/office/drawing/2014/main" id="{83FA2D04-4ECC-B92B-84A2-9A74B329F909}"/>
              </a:ext>
            </a:extLst>
          </p:cNvPr>
          <p:cNvPicPr>
            <a:picLocks noChangeAspect="1"/>
          </p:cNvPicPr>
          <p:nvPr/>
        </p:nvPicPr>
        <p:blipFill rotWithShape="1">
          <a:blip r:embed="rId3">
            <a:extLst>
              <a:ext uri="{28A0092B-C50C-407E-A947-70E740481C1C}">
                <a14:useLocalDpi xmlns:a14="http://schemas.microsoft.com/office/drawing/2010/main" val="0"/>
              </a:ext>
            </a:extLst>
          </a:blip>
          <a:srcRect r="48309"/>
          <a:stretch/>
        </p:blipFill>
        <p:spPr>
          <a:xfrm>
            <a:off x="-27118" y="33525"/>
            <a:ext cx="1860628" cy="6338725"/>
          </a:xfrm>
          <a:prstGeom prst="rect">
            <a:avLst/>
          </a:prstGeom>
        </p:spPr>
      </p:pic>
      <p:pic>
        <p:nvPicPr>
          <p:cNvPr id="7" name="Picture 6">
            <a:extLst>
              <a:ext uri="{FF2B5EF4-FFF2-40B4-BE49-F238E27FC236}">
                <a16:creationId xmlns:a16="http://schemas.microsoft.com/office/drawing/2014/main" id="{52C378A3-89F6-977E-50BA-A5923C8A60F8}"/>
              </a:ext>
            </a:extLst>
          </p:cNvPr>
          <p:cNvPicPr>
            <a:picLocks noChangeAspect="1"/>
          </p:cNvPicPr>
          <p:nvPr/>
        </p:nvPicPr>
        <p:blipFill rotWithShape="1">
          <a:blip r:embed="rId4">
            <a:extLst>
              <a:ext uri="{28A0092B-C50C-407E-A947-70E740481C1C}">
                <a14:useLocalDpi xmlns:a14="http://schemas.microsoft.com/office/drawing/2010/main" val="0"/>
              </a:ext>
            </a:extLst>
          </a:blip>
          <a:srcRect l="-1" t="50000" r="48144" b="5324"/>
          <a:stretch/>
        </p:blipFill>
        <p:spPr>
          <a:xfrm>
            <a:off x="10047235" y="2658799"/>
            <a:ext cx="2020116" cy="3674487"/>
          </a:xfrm>
          <a:prstGeom prst="rect">
            <a:avLst/>
          </a:prstGeom>
        </p:spPr>
      </p:pic>
      <p:sp>
        <p:nvSpPr>
          <p:cNvPr id="15" name="TextBox 14">
            <a:extLst>
              <a:ext uri="{FF2B5EF4-FFF2-40B4-BE49-F238E27FC236}">
                <a16:creationId xmlns:a16="http://schemas.microsoft.com/office/drawing/2014/main" id="{4AE65E5C-F0A0-55D3-27C2-245F4E49B661}"/>
              </a:ext>
            </a:extLst>
          </p:cNvPr>
          <p:cNvSpPr txBox="1"/>
          <p:nvPr/>
        </p:nvSpPr>
        <p:spPr>
          <a:xfrm>
            <a:off x="5773597" y="3591142"/>
            <a:ext cx="4148353" cy="615553"/>
          </a:xfrm>
          <a:prstGeom prst="rect">
            <a:avLst/>
          </a:prstGeom>
          <a:noFill/>
        </p:spPr>
        <p:txBody>
          <a:bodyPr wrap="square" rtlCol="0">
            <a:spAutoFit/>
          </a:bodyPr>
          <a:lstStyle/>
          <a:p>
            <a:r>
              <a:rPr lang="en-GB" sz="1700" b="1" dirty="0">
                <a:latin typeface="Open Sans" panose="020B0606030504020204" pitchFamily="34" charset="0"/>
                <a:ea typeface="Open Sans" panose="020B0606030504020204" pitchFamily="34" charset="0"/>
                <a:cs typeface="Open Sans" panose="020B0606030504020204" pitchFamily="34" charset="0"/>
              </a:rPr>
              <a:t>Number of vesicles per volume (</a:t>
            </a:r>
            <a:r>
              <a:rPr lang="en-GB" sz="1700" b="1" dirty="0" err="1">
                <a:latin typeface="Open Sans" panose="020B0606030504020204" pitchFamily="34" charset="0"/>
                <a:ea typeface="Open Sans" panose="020B0606030504020204" pitchFamily="34" charset="0"/>
                <a:cs typeface="Open Sans" panose="020B0606030504020204" pitchFamily="34" charset="0"/>
              </a:rPr>
              <a:t>N</a:t>
            </a:r>
            <a:r>
              <a:rPr lang="en-GB" sz="1700" b="1" baseline="30000" dirty="0" err="1">
                <a:latin typeface="Open Sans" panose="020B0606030504020204" pitchFamily="34" charset="0"/>
                <a:ea typeface="Open Sans" panose="020B0606030504020204" pitchFamily="34" charset="0"/>
                <a:cs typeface="Open Sans" panose="020B0606030504020204" pitchFamily="34" charset="0"/>
              </a:rPr>
              <a:t>V</a:t>
            </a:r>
            <a:r>
              <a:rPr lang="en-GB" sz="1700" b="1" baseline="-25000" dirty="0" err="1">
                <a:latin typeface="Open Sans" panose="020B0606030504020204" pitchFamily="34" charset="0"/>
                <a:ea typeface="Open Sans" panose="020B0606030504020204" pitchFamily="34" charset="0"/>
                <a:cs typeface="Open Sans" panose="020B0606030504020204" pitchFamily="34" charset="0"/>
              </a:rPr>
              <a:t>m</a:t>
            </a:r>
            <a:r>
              <a:rPr lang="en-GB" sz="1700" b="1" dirty="0">
                <a:latin typeface="Open Sans" panose="020B0606030504020204" pitchFamily="34" charset="0"/>
                <a:ea typeface="Open Sans" panose="020B0606030504020204" pitchFamily="34" charset="0"/>
                <a:cs typeface="Open Sans" panose="020B0606030504020204" pitchFamily="34" charset="0"/>
              </a:rPr>
              <a:t>)</a:t>
            </a:r>
          </a:p>
          <a:p>
            <a:pPr algn="ctr"/>
            <a:r>
              <a:rPr lang="en-GB" sz="1700" dirty="0">
                <a:latin typeface="Open Sans" panose="020B0606030504020204" pitchFamily="34" charset="0"/>
                <a:ea typeface="Open Sans" panose="020B0606030504020204" pitchFamily="34" charset="0"/>
                <a:cs typeface="Open Sans" panose="020B0606030504020204" pitchFamily="34" charset="0"/>
              </a:rPr>
              <a:t>3.46E+0.3 mm</a:t>
            </a:r>
            <a:r>
              <a:rPr lang="en-GB" sz="1700" baseline="30000" dirty="0">
                <a:latin typeface="Open Sans" panose="020B0606030504020204" pitchFamily="34" charset="0"/>
                <a:ea typeface="Open Sans" panose="020B0606030504020204" pitchFamily="34" charset="0"/>
                <a:cs typeface="Open Sans" panose="020B0606030504020204" pitchFamily="34" charset="0"/>
              </a:rPr>
              <a:t>-3</a:t>
            </a:r>
            <a:r>
              <a:rPr lang="en-GB" sz="1700" dirty="0">
                <a:latin typeface="Open Sans" panose="020B0606030504020204" pitchFamily="34" charset="0"/>
                <a:ea typeface="Open Sans" panose="020B0606030504020204" pitchFamily="34" charset="0"/>
                <a:cs typeface="Open Sans" panose="020B0606030504020204" pitchFamily="34" charset="0"/>
              </a:rPr>
              <a:t> - 6.23E+0.3 mm</a:t>
            </a:r>
            <a:r>
              <a:rPr lang="en-GB" sz="1700" baseline="30000" dirty="0">
                <a:latin typeface="Open Sans" panose="020B0606030504020204" pitchFamily="34" charset="0"/>
                <a:ea typeface="Open Sans" panose="020B0606030504020204" pitchFamily="34" charset="0"/>
                <a:cs typeface="Open Sans" panose="020B0606030504020204" pitchFamily="34" charset="0"/>
              </a:rPr>
              <a:t>-3</a:t>
            </a:r>
            <a:r>
              <a:rPr lang="en-GB" sz="1700" dirty="0">
                <a:latin typeface="Open Sans" panose="020B0606030504020204" pitchFamily="34" charset="0"/>
                <a:ea typeface="Open Sans" panose="020B0606030504020204" pitchFamily="34" charset="0"/>
                <a:cs typeface="Open Sans" panose="020B0606030504020204" pitchFamily="34" charset="0"/>
              </a:rPr>
              <a:t> </a:t>
            </a:r>
          </a:p>
        </p:txBody>
      </p:sp>
      <p:sp>
        <p:nvSpPr>
          <p:cNvPr id="19" name="TextBox 18">
            <a:extLst>
              <a:ext uri="{FF2B5EF4-FFF2-40B4-BE49-F238E27FC236}">
                <a16:creationId xmlns:a16="http://schemas.microsoft.com/office/drawing/2014/main" id="{D0C5C5CE-29CB-9C4A-36C6-70E1719A2DBA}"/>
              </a:ext>
            </a:extLst>
          </p:cNvPr>
          <p:cNvSpPr txBox="1"/>
          <p:nvPr/>
        </p:nvSpPr>
        <p:spPr>
          <a:xfrm>
            <a:off x="2090836" y="3591620"/>
            <a:ext cx="3682761" cy="615553"/>
          </a:xfrm>
          <a:prstGeom prst="rect">
            <a:avLst/>
          </a:prstGeom>
          <a:noFill/>
        </p:spPr>
        <p:txBody>
          <a:bodyPr wrap="square" rtlCol="0">
            <a:spAutoFit/>
          </a:bodyPr>
          <a:lstStyle/>
          <a:p>
            <a:r>
              <a:rPr lang="en-GB" sz="1700" b="1" dirty="0">
                <a:latin typeface="Open Sans" panose="020B0606030504020204" pitchFamily="34" charset="0"/>
                <a:ea typeface="Open Sans" panose="020B0606030504020204" pitchFamily="34" charset="0"/>
                <a:cs typeface="Open Sans" panose="020B0606030504020204" pitchFamily="34" charset="0"/>
              </a:rPr>
              <a:t>Number of vesicles per area (N</a:t>
            </a:r>
            <a:r>
              <a:rPr lang="en-GB" sz="1700" b="1" baseline="-25000" dirty="0">
                <a:latin typeface="Open Sans" panose="020B0606030504020204" pitchFamily="34" charset="0"/>
                <a:ea typeface="Open Sans" panose="020B0606030504020204" pitchFamily="34" charset="0"/>
                <a:cs typeface="Open Sans" panose="020B0606030504020204" pitchFamily="34" charset="0"/>
              </a:rPr>
              <a:t>A</a:t>
            </a:r>
            <a:r>
              <a:rPr lang="en-GB" sz="1700" b="1" dirty="0">
                <a:latin typeface="Open Sans" panose="020B0606030504020204" pitchFamily="34" charset="0"/>
                <a:ea typeface="Open Sans" panose="020B0606030504020204" pitchFamily="34" charset="0"/>
                <a:cs typeface="Open Sans" panose="020B0606030504020204" pitchFamily="34" charset="0"/>
              </a:rPr>
              <a:t>)</a:t>
            </a:r>
          </a:p>
          <a:p>
            <a:r>
              <a:rPr lang="en-GB" sz="1700" dirty="0">
                <a:latin typeface="Open Sans" panose="020B0606030504020204" pitchFamily="34" charset="0"/>
                <a:ea typeface="Open Sans" panose="020B0606030504020204" pitchFamily="34" charset="0"/>
                <a:cs typeface="Open Sans" panose="020B0606030504020204" pitchFamily="34" charset="0"/>
              </a:rPr>
              <a:t>3.62E+0.1 mm</a:t>
            </a:r>
            <a:r>
              <a:rPr lang="en-GB" sz="1700" baseline="30000" dirty="0">
                <a:latin typeface="Open Sans" panose="020B0606030504020204" pitchFamily="34" charset="0"/>
                <a:ea typeface="Open Sans" panose="020B0606030504020204" pitchFamily="34" charset="0"/>
                <a:cs typeface="Open Sans" panose="020B0606030504020204" pitchFamily="34" charset="0"/>
              </a:rPr>
              <a:t>-2</a:t>
            </a:r>
            <a:r>
              <a:rPr lang="en-GB" sz="1700" dirty="0">
                <a:latin typeface="Open Sans" panose="020B0606030504020204" pitchFamily="34" charset="0"/>
                <a:ea typeface="Open Sans" panose="020B0606030504020204" pitchFamily="34" charset="0"/>
                <a:cs typeface="Open Sans" panose="020B0606030504020204" pitchFamily="34" charset="0"/>
              </a:rPr>
              <a:t> – 7.77E+0.1 mm</a:t>
            </a:r>
            <a:r>
              <a:rPr lang="en-GB" sz="1700" baseline="30000" dirty="0">
                <a:latin typeface="Open Sans" panose="020B0606030504020204" pitchFamily="34" charset="0"/>
                <a:ea typeface="Open Sans" panose="020B0606030504020204" pitchFamily="34" charset="0"/>
                <a:cs typeface="Open Sans" panose="020B0606030504020204" pitchFamily="34" charset="0"/>
              </a:rPr>
              <a:t>-2</a:t>
            </a:r>
            <a:r>
              <a:rPr lang="en-GB" sz="1700" dirty="0">
                <a:latin typeface="Open Sans" panose="020B0606030504020204" pitchFamily="34" charset="0"/>
                <a:ea typeface="Open Sans" panose="020B0606030504020204" pitchFamily="34" charset="0"/>
                <a:cs typeface="Open Sans" panose="020B0606030504020204" pitchFamily="34" charset="0"/>
              </a:rPr>
              <a:t> </a:t>
            </a:r>
          </a:p>
        </p:txBody>
      </p:sp>
      <p:sp>
        <p:nvSpPr>
          <p:cNvPr id="21" name="TextBox 20">
            <a:extLst>
              <a:ext uri="{FF2B5EF4-FFF2-40B4-BE49-F238E27FC236}">
                <a16:creationId xmlns:a16="http://schemas.microsoft.com/office/drawing/2014/main" id="{6D8FEB61-6CEB-7C91-DFE4-13A293F8E88F}"/>
              </a:ext>
            </a:extLst>
          </p:cNvPr>
          <p:cNvSpPr txBox="1"/>
          <p:nvPr/>
        </p:nvSpPr>
        <p:spPr>
          <a:xfrm>
            <a:off x="70720" y="6333286"/>
            <a:ext cx="2020116" cy="400110"/>
          </a:xfrm>
          <a:prstGeom prst="rect">
            <a:avLst/>
          </a:prstGeom>
          <a:noFill/>
        </p:spPr>
        <p:txBody>
          <a:bodyPr wrap="square">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4 </a:t>
            </a:r>
            <a:r>
              <a:rPr lang="en-GB" sz="1000" dirty="0">
                <a:latin typeface="Open Sans" panose="020B0606030504020204" pitchFamily="34" charset="0"/>
                <a:ea typeface="Open Sans" panose="020B0606030504020204" pitchFamily="34" charset="0"/>
                <a:cs typeface="Open Sans" panose="020B0606030504020204" pitchFamily="34" charset="0"/>
              </a:rPr>
              <a:t>Stratigraphic log for the younger </a:t>
            </a:r>
            <a:r>
              <a:rPr lang="en-GB" sz="1000" dirty="0" err="1">
                <a:latin typeface="Open Sans" panose="020B0606030504020204" pitchFamily="34" charset="0"/>
                <a:ea typeface="Open Sans" panose="020B0606030504020204" pitchFamily="34" charset="0"/>
                <a:cs typeface="Open Sans" panose="020B0606030504020204" pitchFamily="34" charset="0"/>
              </a:rPr>
              <a:t>Karlsgígur</a:t>
            </a:r>
            <a:r>
              <a:rPr lang="en-GB" sz="1000" dirty="0">
                <a:latin typeface="Open Sans" panose="020B0606030504020204" pitchFamily="34" charset="0"/>
                <a:ea typeface="Open Sans" panose="020B0606030504020204" pitchFamily="34" charset="0"/>
                <a:cs typeface="Open Sans" panose="020B0606030504020204" pitchFamily="34" charset="0"/>
              </a:rPr>
              <a:t> tuff cone</a:t>
            </a:r>
          </a:p>
        </p:txBody>
      </p:sp>
      <p:sp>
        <p:nvSpPr>
          <p:cNvPr id="22" name="TextBox 21">
            <a:extLst>
              <a:ext uri="{FF2B5EF4-FFF2-40B4-BE49-F238E27FC236}">
                <a16:creationId xmlns:a16="http://schemas.microsoft.com/office/drawing/2014/main" id="{D3FB7598-16F4-7AB3-1E38-CC6DECC79971}"/>
              </a:ext>
            </a:extLst>
          </p:cNvPr>
          <p:cNvSpPr txBox="1"/>
          <p:nvPr/>
        </p:nvSpPr>
        <p:spPr>
          <a:xfrm>
            <a:off x="10101164" y="6333286"/>
            <a:ext cx="2020116" cy="400110"/>
          </a:xfrm>
          <a:prstGeom prst="rect">
            <a:avLst/>
          </a:prstGeom>
          <a:noFill/>
        </p:spPr>
        <p:txBody>
          <a:bodyPr wrap="square">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5 </a:t>
            </a:r>
            <a:r>
              <a:rPr lang="en-GB" sz="1000" dirty="0">
                <a:latin typeface="Open Sans" panose="020B0606030504020204" pitchFamily="34" charset="0"/>
                <a:ea typeface="Open Sans" panose="020B0606030504020204" pitchFamily="34" charset="0"/>
                <a:cs typeface="Open Sans" panose="020B0606030504020204" pitchFamily="34" charset="0"/>
              </a:rPr>
              <a:t>Stratigraphic log for the older </a:t>
            </a:r>
            <a:r>
              <a:rPr lang="en-GB" sz="1000" dirty="0" err="1">
                <a:latin typeface="Open Sans" panose="020B0606030504020204" pitchFamily="34" charset="0"/>
                <a:ea typeface="Open Sans" panose="020B0606030504020204" pitchFamily="34" charset="0"/>
                <a:cs typeface="Open Sans" panose="020B0606030504020204" pitchFamily="34" charset="0"/>
              </a:rPr>
              <a:t>Vatnsfellsgígur</a:t>
            </a:r>
            <a:r>
              <a:rPr lang="en-GB" sz="1000" dirty="0">
                <a:latin typeface="Open Sans" panose="020B0606030504020204" pitchFamily="34" charset="0"/>
                <a:ea typeface="Open Sans" panose="020B0606030504020204" pitchFamily="34" charset="0"/>
                <a:cs typeface="Open Sans" panose="020B0606030504020204" pitchFamily="34" charset="0"/>
              </a:rPr>
              <a:t> tuff cone</a:t>
            </a:r>
          </a:p>
        </p:txBody>
      </p:sp>
      <p:grpSp>
        <p:nvGrpSpPr>
          <p:cNvPr id="20" name="Group 19">
            <a:extLst>
              <a:ext uri="{FF2B5EF4-FFF2-40B4-BE49-F238E27FC236}">
                <a16:creationId xmlns:a16="http://schemas.microsoft.com/office/drawing/2014/main" id="{EE051059-FCB5-F912-F971-A2BF8FCF423E}"/>
              </a:ext>
            </a:extLst>
          </p:cNvPr>
          <p:cNvGrpSpPr/>
          <p:nvPr/>
        </p:nvGrpSpPr>
        <p:grpSpPr>
          <a:xfrm>
            <a:off x="2211069" y="4169825"/>
            <a:ext cx="3060000" cy="2681034"/>
            <a:chOff x="2353655" y="4052362"/>
            <a:chExt cx="3060000" cy="2681034"/>
          </a:xfrm>
        </p:grpSpPr>
        <p:pic>
          <p:nvPicPr>
            <p:cNvPr id="9" name="Picture 8">
              <a:extLst>
                <a:ext uri="{FF2B5EF4-FFF2-40B4-BE49-F238E27FC236}">
                  <a16:creationId xmlns:a16="http://schemas.microsoft.com/office/drawing/2014/main" id="{97BC6386-3E90-23FA-B4DD-0E23A19AD42A}"/>
                </a:ext>
              </a:extLst>
            </p:cNvPr>
            <p:cNvPicPr>
              <a:picLocks noChangeAspect="1"/>
            </p:cNvPicPr>
            <p:nvPr/>
          </p:nvPicPr>
          <p:blipFill>
            <a:blip r:embed="rId5"/>
            <a:stretch>
              <a:fillRect/>
            </a:stretch>
          </p:blipFill>
          <p:spPr>
            <a:xfrm>
              <a:off x="2353655" y="4052362"/>
              <a:ext cx="3060000" cy="2369573"/>
            </a:xfrm>
            <a:prstGeom prst="rect">
              <a:avLst/>
            </a:prstGeom>
          </p:spPr>
        </p:pic>
        <p:sp>
          <p:nvSpPr>
            <p:cNvPr id="23" name="TextBox 22">
              <a:extLst>
                <a:ext uri="{FF2B5EF4-FFF2-40B4-BE49-F238E27FC236}">
                  <a16:creationId xmlns:a16="http://schemas.microsoft.com/office/drawing/2014/main" id="{BA10930C-7517-6202-B6CE-D6D5598FC8E4}"/>
                </a:ext>
              </a:extLst>
            </p:cNvPr>
            <p:cNvSpPr txBox="1"/>
            <p:nvPr/>
          </p:nvSpPr>
          <p:spPr>
            <a:xfrm>
              <a:off x="2386209" y="6333286"/>
              <a:ext cx="3027446" cy="400110"/>
            </a:xfrm>
            <a:prstGeom prst="rect">
              <a:avLst/>
            </a:prstGeom>
            <a:noFill/>
          </p:spPr>
          <p:txBody>
            <a:bodyPr wrap="square">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6 </a:t>
              </a:r>
              <a:r>
                <a:rPr lang="en-GB" sz="1000" dirty="0" err="1">
                  <a:latin typeface="Open Sans" panose="020B0606030504020204" pitchFamily="34" charset="0"/>
                  <a:ea typeface="Open Sans" panose="020B0606030504020204" pitchFamily="34" charset="0"/>
                  <a:cs typeface="Open Sans" panose="020B0606030504020204" pitchFamily="34" charset="0"/>
                </a:rPr>
                <a:t>Vesicularity</a:t>
              </a:r>
              <a:r>
                <a:rPr lang="en-GB" sz="1000" dirty="0">
                  <a:latin typeface="Open Sans" panose="020B0606030504020204" pitchFamily="34" charset="0"/>
                  <a:ea typeface="Open Sans" panose="020B0606030504020204" pitchFamily="34" charset="0"/>
                  <a:cs typeface="Open Sans" panose="020B0606030504020204" pitchFamily="34" charset="0"/>
                </a:rPr>
                <a:t> distribution plot for a lapilli layer in the 5</a:t>
              </a:r>
              <a:r>
                <a:rPr lang="en-GB" sz="1000" baseline="30000" dirty="0">
                  <a:latin typeface="Open Sans" panose="020B0606030504020204" pitchFamily="34" charset="0"/>
                  <a:ea typeface="Open Sans" panose="020B0606030504020204" pitchFamily="34" charset="0"/>
                  <a:cs typeface="Open Sans" panose="020B0606030504020204" pitchFamily="34" charset="0"/>
                </a:rPr>
                <a:t>th</a:t>
              </a:r>
              <a:r>
                <a:rPr lang="en-GB" sz="1000" dirty="0">
                  <a:latin typeface="Open Sans" panose="020B0606030504020204" pitchFamily="34" charset="0"/>
                  <a:ea typeface="Open Sans" panose="020B0606030504020204" pitchFamily="34" charset="0"/>
                  <a:cs typeface="Open Sans" panose="020B0606030504020204" pitchFamily="34" charset="0"/>
                </a:rPr>
                <a:t> unit of the younger tuff cone.</a:t>
              </a:r>
            </a:p>
          </p:txBody>
        </p:sp>
      </p:grpSp>
      <p:grpSp>
        <p:nvGrpSpPr>
          <p:cNvPr id="18" name="Group 17">
            <a:extLst>
              <a:ext uri="{FF2B5EF4-FFF2-40B4-BE49-F238E27FC236}">
                <a16:creationId xmlns:a16="http://schemas.microsoft.com/office/drawing/2014/main" id="{A646E0E4-F8C4-6F59-800D-4F0564C5BFDB}"/>
              </a:ext>
            </a:extLst>
          </p:cNvPr>
          <p:cNvGrpSpPr/>
          <p:nvPr/>
        </p:nvGrpSpPr>
        <p:grpSpPr>
          <a:xfrm>
            <a:off x="2342176" y="970608"/>
            <a:ext cx="3202196" cy="2534209"/>
            <a:chOff x="2342176" y="814745"/>
            <a:chExt cx="3202196" cy="2690072"/>
          </a:xfrm>
        </p:grpSpPr>
        <p:pic>
          <p:nvPicPr>
            <p:cNvPr id="10" name="Picture 9">
              <a:extLst>
                <a:ext uri="{FF2B5EF4-FFF2-40B4-BE49-F238E27FC236}">
                  <a16:creationId xmlns:a16="http://schemas.microsoft.com/office/drawing/2014/main" id="{4BAC9806-25D1-5507-3E79-E60D3EEF4FC2}"/>
                </a:ext>
              </a:extLst>
            </p:cNvPr>
            <p:cNvPicPr>
              <a:picLocks noChangeAspect="1"/>
            </p:cNvPicPr>
            <p:nvPr/>
          </p:nvPicPr>
          <p:blipFill>
            <a:blip r:embed="rId6"/>
            <a:stretch>
              <a:fillRect/>
            </a:stretch>
          </p:blipFill>
          <p:spPr>
            <a:xfrm>
              <a:off x="2342176" y="814745"/>
              <a:ext cx="3060000" cy="2369573"/>
            </a:xfrm>
            <a:prstGeom prst="rect">
              <a:avLst/>
            </a:prstGeom>
          </p:spPr>
        </p:pic>
        <p:sp>
          <p:nvSpPr>
            <p:cNvPr id="24" name="TextBox 23">
              <a:extLst>
                <a:ext uri="{FF2B5EF4-FFF2-40B4-BE49-F238E27FC236}">
                  <a16:creationId xmlns:a16="http://schemas.microsoft.com/office/drawing/2014/main" id="{4BE7769C-2EED-4BE9-EC96-4793423E83E4}"/>
                </a:ext>
              </a:extLst>
            </p:cNvPr>
            <p:cNvSpPr txBox="1"/>
            <p:nvPr/>
          </p:nvSpPr>
          <p:spPr>
            <a:xfrm>
              <a:off x="2386209" y="3104707"/>
              <a:ext cx="3158163" cy="400110"/>
            </a:xfrm>
            <a:prstGeom prst="rect">
              <a:avLst/>
            </a:prstGeom>
            <a:noFill/>
          </p:spPr>
          <p:txBody>
            <a:bodyPr wrap="square">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7 </a:t>
              </a:r>
              <a:r>
                <a:rPr lang="en-GB" sz="1000" dirty="0" err="1">
                  <a:latin typeface="Open Sans" panose="020B0606030504020204" pitchFamily="34" charset="0"/>
                  <a:ea typeface="Open Sans" panose="020B0606030504020204" pitchFamily="34" charset="0"/>
                  <a:cs typeface="Open Sans" panose="020B0606030504020204" pitchFamily="34" charset="0"/>
                </a:rPr>
                <a:t>Vesicularity</a:t>
              </a:r>
              <a:r>
                <a:rPr lang="en-GB" sz="1000" dirty="0">
                  <a:latin typeface="Open Sans" panose="020B0606030504020204" pitchFamily="34" charset="0"/>
                  <a:ea typeface="Open Sans" panose="020B0606030504020204" pitchFamily="34" charset="0"/>
                  <a:cs typeface="Open Sans" panose="020B0606030504020204" pitchFamily="34" charset="0"/>
                </a:rPr>
                <a:t> distribution plot for a lapilli layer in the 6</a:t>
              </a:r>
              <a:r>
                <a:rPr lang="en-GB" sz="1000" baseline="30000" dirty="0">
                  <a:latin typeface="Open Sans" panose="020B0606030504020204" pitchFamily="34" charset="0"/>
                  <a:ea typeface="Open Sans" panose="020B0606030504020204" pitchFamily="34" charset="0"/>
                  <a:cs typeface="Open Sans" panose="020B0606030504020204" pitchFamily="34" charset="0"/>
                </a:rPr>
                <a:t>th</a:t>
              </a:r>
              <a:r>
                <a:rPr lang="en-GB" sz="1000" dirty="0">
                  <a:latin typeface="Open Sans" panose="020B0606030504020204" pitchFamily="34" charset="0"/>
                  <a:ea typeface="Open Sans" panose="020B0606030504020204" pitchFamily="34" charset="0"/>
                  <a:cs typeface="Open Sans" panose="020B0606030504020204" pitchFamily="34" charset="0"/>
                </a:rPr>
                <a:t> unit of the younger tuff cone.</a:t>
              </a:r>
            </a:p>
          </p:txBody>
        </p:sp>
      </p:grpSp>
      <p:grpSp>
        <p:nvGrpSpPr>
          <p:cNvPr id="25" name="Group 24">
            <a:extLst>
              <a:ext uri="{FF2B5EF4-FFF2-40B4-BE49-F238E27FC236}">
                <a16:creationId xmlns:a16="http://schemas.microsoft.com/office/drawing/2014/main" id="{A8F9EF21-8515-FE56-9AF9-042599BD881D}"/>
              </a:ext>
            </a:extLst>
          </p:cNvPr>
          <p:cNvGrpSpPr/>
          <p:nvPr/>
        </p:nvGrpSpPr>
        <p:grpSpPr>
          <a:xfrm>
            <a:off x="6353451" y="4205548"/>
            <a:ext cx="3113929" cy="2645311"/>
            <a:chOff x="6349851" y="4212689"/>
            <a:chExt cx="3113929" cy="2645311"/>
          </a:xfrm>
        </p:grpSpPr>
        <p:pic>
          <p:nvPicPr>
            <p:cNvPr id="11" name="Picture 10">
              <a:extLst>
                <a:ext uri="{FF2B5EF4-FFF2-40B4-BE49-F238E27FC236}">
                  <a16:creationId xmlns:a16="http://schemas.microsoft.com/office/drawing/2014/main" id="{3CB9ACCD-B932-3D4D-DD4F-2490C309FE4F}"/>
                </a:ext>
              </a:extLst>
            </p:cNvPr>
            <p:cNvPicPr>
              <a:picLocks noChangeAspect="1"/>
            </p:cNvPicPr>
            <p:nvPr/>
          </p:nvPicPr>
          <p:blipFill>
            <a:blip r:embed="rId7"/>
            <a:stretch>
              <a:fillRect/>
            </a:stretch>
          </p:blipFill>
          <p:spPr>
            <a:xfrm>
              <a:off x="6349851" y="4212689"/>
              <a:ext cx="3060000" cy="2364394"/>
            </a:xfrm>
            <a:prstGeom prst="rect">
              <a:avLst/>
            </a:prstGeom>
          </p:spPr>
        </p:pic>
        <p:sp>
          <p:nvSpPr>
            <p:cNvPr id="27" name="TextBox 26">
              <a:extLst>
                <a:ext uri="{FF2B5EF4-FFF2-40B4-BE49-F238E27FC236}">
                  <a16:creationId xmlns:a16="http://schemas.microsoft.com/office/drawing/2014/main" id="{3A31D202-454C-F37D-2825-09214649ED5C}"/>
                </a:ext>
              </a:extLst>
            </p:cNvPr>
            <p:cNvSpPr txBox="1"/>
            <p:nvPr/>
          </p:nvSpPr>
          <p:spPr>
            <a:xfrm>
              <a:off x="6436334" y="6457890"/>
              <a:ext cx="3027446" cy="400110"/>
            </a:xfrm>
            <a:prstGeom prst="rect">
              <a:avLst/>
            </a:prstGeom>
            <a:noFill/>
          </p:spPr>
          <p:txBody>
            <a:bodyPr wrap="square">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8 </a:t>
              </a:r>
              <a:r>
                <a:rPr lang="en-GB" sz="1000" dirty="0" err="1">
                  <a:latin typeface="Open Sans" panose="020B0606030504020204" pitchFamily="34" charset="0"/>
                  <a:ea typeface="Open Sans" panose="020B0606030504020204" pitchFamily="34" charset="0"/>
                  <a:cs typeface="Open Sans" panose="020B0606030504020204" pitchFamily="34" charset="0"/>
                </a:rPr>
                <a:t>Vesicularity</a:t>
              </a:r>
              <a:r>
                <a:rPr lang="en-GB" sz="1000" dirty="0">
                  <a:latin typeface="Open Sans" panose="020B0606030504020204" pitchFamily="34" charset="0"/>
                  <a:ea typeface="Open Sans" panose="020B0606030504020204" pitchFamily="34" charset="0"/>
                  <a:cs typeface="Open Sans" panose="020B0606030504020204" pitchFamily="34" charset="0"/>
                </a:rPr>
                <a:t> distribution plot for a lapilli layer in the 8</a:t>
              </a:r>
              <a:r>
                <a:rPr lang="en-GB" sz="1000" baseline="30000" dirty="0">
                  <a:latin typeface="Open Sans" panose="020B0606030504020204" pitchFamily="34" charset="0"/>
                  <a:ea typeface="Open Sans" panose="020B0606030504020204" pitchFamily="34" charset="0"/>
                  <a:cs typeface="Open Sans" panose="020B0606030504020204" pitchFamily="34" charset="0"/>
                </a:rPr>
                <a:t>th</a:t>
              </a:r>
              <a:r>
                <a:rPr lang="en-GB" sz="1000" dirty="0">
                  <a:latin typeface="Open Sans" panose="020B0606030504020204" pitchFamily="34" charset="0"/>
                  <a:ea typeface="Open Sans" panose="020B0606030504020204" pitchFamily="34" charset="0"/>
                  <a:cs typeface="Open Sans" panose="020B0606030504020204" pitchFamily="34" charset="0"/>
                </a:rPr>
                <a:t> unit of the older tuff cone.</a:t>
              </a:r>
            </a:p>
          </p:txBody>
        </p:sp>
      </p:grpSp>
      <p:grpSp>
        <p:nvGrpSpPr>
          <p:cNvPr id="26" name="Group 25">
            <a:extLst>
              <a:ext uri="{FF2B5EF4-FFF2-40B4-BE49-F238E27FC236}">
                <a16:creationId xmlns:a16="http://schemas.microsoft.com/office/drawing/2014/main" id="{6329E15E-7C8D-B446-59C0-622069055033}"/>
              </a:ext>
            </a:extLst>
          </p:cNvPr>
          <p:cNvGrpSpPr/>
          <p:nvPr/>
        </p:nvGrpSpPr>
        <p:grpSpPr>
          <a:xfrm>
            <a:off x="6423479" y="901335"/>
            <a:ext cx="3569827" cy="2641722"/>
            <a:chOff x="6423479" y="814745"/>
            <a:chExt cx="3569827" cy="2728312"/>
          </a:xfrm>
        </p:grpSpPr>
        <p:pic>
          <p:nvPicPr>
            <p:cNvPr id="13" name="Picture 12">
              <a:extLst>
                <a:ext uri="{FF2B5EF4-FFF2-40B4-BE49-F238E27FC236}">
                  <a16:creationId xmlns:a16="http://schemas.microsoft.com/office/drawing/2014/main" id="{E77CFC97-D087-C37D-4985-FA6545715A3D}"/>
                </a:ext>
              </a:extLst>
            </p:cNvPr>
            <p:cNvPicPr>
              <a:picLocks noChangeAspect="1"/>
            </p:cNvPicPr>
            <p:nvPr/>
          </p:nvPicPr>
          <p:blipFill>
            <a:blip r:embed="rId8"/>
            <a:stretch>
              <a:fillRect/>
            </a:stretch>
          </p:blipFill>
          <p:spPr>
            <a:xfrm>
              <a:off x="6423480" y="814745"/>
              <a:ext cx="3238540" cy="2252404"/>
            </a:xfrm>
            <a:prstGeom prst="rect">
              <a:avLst/>
            </a:prstGeom>
          </p:spPr>
        </p:pic>
        <p:sp>
          <p:nvSpPr>
            <p:cNvPr id="29" name="TextBox 28">
              <a:extLst>
                <a:ext uri="{FF2B5EF4-FFF2-40B4-BE49-F238E27FC236}">
                  <a16:creationId xmlns:a16="http://schemas.microsoft.com/office/drawing/2014/main" id="{0905C66F-E2BF-B2DF-66CD-FC4DDB79BAD1}"/>
                </a:ext>
              </a:extLst>
            </p:cNvPr>
            <p:cNvSpPr txBox="1"/>
            <p:nvPr/>
          </p:nvSpPr>
          <p:spPr>
            <a:xfrm>
              <a:off x="6423479" y="2989059"/>
              <a:ext cx="3569827" cy="553998"/>
            </a:xfrm>
            <a:prstGeom prst="rect">
              <a:avLst/>
            </a:prstGeom>
            <a:noFill/>
          </p:spPr>
          <p:txBody>
            <a:bodyPr wrap="square">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9 </a:t>
              </a:r>
              <a:r>
                <a:rPr lang="en-GB" sz="1000" dirty="0" err="1">
                  <a:latin typeface="Open Sans" panose="020B0606030504020204" pitchFamily="34" charset="0"/>
                  <a:ea typeface="Open Sans" panose="020B0606030504020204" pitchFamily="34" charset="0"/>
                  <a:cs typeface="Open Sans" panose="020B0606030504020204" pitchFamily="34" charset="0"/>
                </a:rPr>
                <a:t>Vesicularity</a:t>
              </a:r>
              <a:r>
                <a:rPr lang="en-GB" sz="1000" dirty="0">
                  <a:latin typeface="Open Sans" panose="020B0606030504020204" pitchFamily="34" charset="0"/>
                  <a:ea typeface="Open Sans" panose="020B0606030504020204" pitchFamily="34" charset="0"/>
                  <a:cs typeface="Open Sans" panose="020B0606030504020204" pitchFamily="34" charset="0"/>
                </a:rPr>
                <a:t> distribution plot for juvenile clasts taken from the </a:t>
              </a:r>
              <a:r>
                <a:rPr lang="en-GB" sz="1000" dirty="0" err="1">
                  <a:latin typeface="Open Sans" panose="020B0606030504020204" pitchFamily="34" charset="0"/>
                  <a:ea typeface="Open Sans" panose="020B0606030504020204" pitchFamily="34" charset="0"/>
                  <a:cs typeface="Open Sans" panose="020B0606030504020204" pitchFamily="34" charset="0"/>
                </a:rPr>
                <a:t>Fagradalsfjall</a:t>
              </a:r>
              <a:r>
                <a:rPr lang="en-GB" sz="1000" dirty="0">
                  <a:latin typeface="Open Sans" panose="020B0606030504020204" pitchFamily="34" charset="0"/>
                  <a:ea typeface="Open Sans" panose="020B0606030504020204" pitchFamily="34" charset="0"/>
                  <a:cs typeface="Open Sans" panose="020B0606030504020204" pitchFamily="34" charset="0"/>
                </a:rPr>
                <a:t> eruption (from unpublished data of the Volcanology Research Group at H</a:t>
              </a:r>
              <a:r>
                <a:rPr lang="is-IS" sz="1000" dirty="0">
                  <a:latin typeface="Open Sans" panose="020B0606030504020204" pitchFamily="34" charset="0"/>
                  <a:ea typeface="Open Sans" panose="020B0606030504020204" pitchFamily="34" charset="0"/>
                  <a:cs typeface="Open Sans" panose="020B0606030504020204" pitchFamily="34" charset="0"/>
                </a:rPr>
                <a:t>Í</a:t>
              </a:r>
              <a:r>
                <a:rPr lang="en-GB" sz="1000" dirty="0">
                  <a:latin typeface="Open Sans" panose="020B0606030504020204" pitchFamily="34" charset="0"/>
                  <a:ea typeface="Open Sans" panose="020B0606030504020204" pitchFamily="34" charset="0"/>
                  <a:cs typeface="Open Sans" panose="020B0606030504020204" pitchFamily="34" charset="0"/>
                </a:rPr>
                <a:t>)</a:t>
              </a:r>
            </a:p>
          </p:txBody>
        </p:sp>
      </p:grpSp>
      <p:cxnSp>
        <p:nvCxnSpPr>
          <p:cNvPr id="32" name="Straight Arrow Connector 31">
            <a:extLst>
              <a:ext uri="{FF2B5EF4-FFF2-40B4-BE49-F238E27FC236}">
                <a16:creationId xmlns:a16="http://schemas.microsoft.com/office/drawing/2014/main" id="{EFC3902C-F3D7-E691-0DFF-4FA2DA5AB463}"/>
              </a:ext>
            </a:extLst>
          </p:cNvPr>
          <p:cNvCxnSpPr>
            <a:cxnSpLocks/>
          </p:cNvCxnSpPr>
          <p:nvPr/>
        </p:nvCxnSpPr>
        <p:spPr>
          <a:xfrm>
            <a:off x="1317094" y="2658799"/>
            <a:ext cx="1209108" cy="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C8DEAD00-DD53-12A6-E4AF-7157A04251C8}"/>
              </a:ext>
            </a:extLst>
          </p:cNvPr>
          <p:cNvCxnSpPr>
            <a:cxnSpLocks/>
          </p:cNvCxnSpPr>
          <p:nvPr/>
        </p:nvCxnSpPr>
        <p:spPr>
          <a:xfrm>
            <a:off x="1239737" y="3429000"/>
            <a:ext cx="1146472" cy="131312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C6F94DAC-8DEB-C9FC-2DEF-602C1EB136AD}"/>
              </a:ext>
            </a:extLst>
          </p:cNvPr>
          <p:cNvCxnSpPr>
            <a:cxnSpLocks/>
            <a:endCxn id="11" idx="3"/>
          </p:cNvCxnSpPr>
          <p:nvPr/>
        </p:nvCxnSpPr>
        <p:spPr>
          <a:xfrm flipH="1">
            <a:off x="9413451" y="3464723"/>
            <a:ext cx="1643842" cy="1923022"/>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6774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CC42-2C2B-5667-0CA5-CDF79CC7C458}"/>
              </a:ext>
            </a:extLst>
          </p:cNvPr>
          <p:cNvSpPr>
            <a:spLocks noGrp="1"/>
          </p:cNvSpPr>
          <p:nvPr>
            <p:ph type="title"/>
          </p:nvPr>
        </p:nvSpPr>
        <p:spPr>
          <a:xfrm>
            <a:off x="754910" y="327794"/>
            <a:ext cx="7783919" cy="829451"/>
          </a:xfrm>
        </p:spPr>
        <p:txBody>
          <a:bodyPr>
            <a:normAutofit/>
          </a:bodyPr>
          <a:lstStyle/>
          <a:p>
            <a:r>
              <a:rPr lang="en-GB" sz="3600" dirty="0">
                <a:latin typeface="Open Sans" panose="020B0606030504020204" pitchFamily="34" charset="0"/>
                <a:ea typeface="Open Sans" panose="020B0606030504020204" pitchFamily="34" charset="0"/>
                <a:cs typeface="Open Sans" panose="020B0606030504020204" pitchFamily="34" charset="0"/>
              </a:rPr>
              <a:t>Interpretations and Conclusions</a:t>
            </a:r>
          </a:p>
        </p:txBody>
      </p:sp>
      <p:sp>
        <p:nvSpPr>
          <p:cNvPr id="3" name="Content Placeholder 2">
            <a:extLst>
              <a:ext uri="{FF2B5EF4-FFF2-40B4-BE49-F238E27FC236}">
                <a16:creationId xmlns:a16="http://schemas.microsoft.com/office/drawing/2014/main" id="{A1AF1554-743D-10DB-D63F-185268821FCB}"/>
              </a:ext>
            </a:extLst>
          </p:cNvPr>
          <p:cNvSpPr>
            <a:spLocks noGrp="1"/>
          </p:cNvSpPr>
          <p:nvPr>
            <p:ph idx="1"/>
          </p:nvPr>
        </p:nvSpPr>
        <p:spPr>
          <a:xfrm>
            <a:off x="754910" y="1076562"/>
            <a:ext cx="6210666" cy="3863224"/>
          </a:xfrm>
        </p:spPr>
        <p:txBody>
          <a:bodyPr vert="horz" lIns="91440" tIns="45720" rIns="91440" bIns="45720" rtlCol="0" anchor="t">
            <a:normAutofit/>
          </a:bodyPr>
          <a:lstStyle/>
          <a:p>
            <a:pPr>
              <a:lnSpc>
                <a:spcPct val="170000"/>
              </a:lnSpc>
              <a:spcBef>
                <a:spcPts val="0"/>
              </a:spcBef>
            </a:pPr>
            <a:r>
              <a:rPr lang="en-GB" sz="1500" dirty="0">
                <a:latin typeface="Open Sans"/>
                <a:ea typeface="Open Sans"/>
                <a:cs typeface="Open Sans"/>
              </a:rPr>
              <a:t>Number of vesicles per volume is comparable to “dry” magmatic eruptions from Kilauea Iki </a:t>
            </a:r>
            <a:r>
              <a:rPr lang="en-GB" sz="1500" baseline="30000" dirty="0">
                <a:latin typeface="Open Sans"/>
                <a:ea typeface="Open Sans"/>
                <a:cs typeface="Open Sans"/>
              </a:rPr>
              <a:t>2</a:t>
            </a:r>
            <a:r>
              <a:rPr lang="en-GB" sz="1500" dirty="0">
                <a:latin typeface="Open Sans"/>
                <a:ea typeface="Open Sans"/>
                <a:cs typeface="Open Sans"/>
              </a:rPr>
              <a:t>, Stromboli </a:t>
            </a:r>
            <a:r>
              <a:rPr lang="en-GB" sz="1500" baseline="30000" dirty="0">
                <a:latin typeface="Open Sans"/>
                <a:ea typeface="Open Sans"/>
                <a:cs typeface="Open Sans"/>
              </a:rPr>
              <a:t>3</a:t>
            </a:r>
            <a:r>
              <a:rPr lang="en-GB" sz="1500" dirty="0">
                <a:latin typeface="Open Sans"/>
                <a:ea typeface="Open Sans"/>
                <a:cs typeface="Open Sans"/>
              </a:rPr>
              <a:t> and episodes from Laki </a:t>
            </a:r>
            <a:r>
              <a:rPr lang="en-GB" sz="1500" baseline="30000" dirty="0">
                <a:latin typeface="Open Sans"/>
                <a:ea typeface="Open Sans"/>
                <a:cs typeface="Open Sans"/>
              </a:rPr>
              <a:t>4</a:t>
            </a:r>
          </a:p>
          <a:p>
            <a:pPr marL="0" indent="0">
              <a:lnSpc>
                <a:spcPct val="170000"/>
              </a:lnSpc>
              <a:spcBef>
                <a:spcPts val="0"/>
              </a:spcBef>
              <a:buNone/>
            </a:pPr>
            <a:endParaRPr lang="en-GB" sz="1500" baseline="30000" dirty="0">
              <a:latin typeface="Open Sans" panose="020B0606030504020204" pitchFamily="34" charset="0"/>
              <a:ea typeface="Open Sans" panose="020B0606030504020204" pitchFamily="34" charset="0"/>
              <a:cs typeface="Open Sans" panose="020B0606030504020204" pitchFamily="34" charset="0"/>
            </a:endParaRPr>
          </a:p>
          <a:p>
            <a:pPr>
              <a:lnSpc>
                <a:spcPct val="170000"/>
              </a:lnSpc>
              <a:spcBef>
                <a:spcPts val="0"/>
              </a:spcBef>
            </a:pPr>
            <a:r>
              <a:rPr lang="en-GB" sz="1500" dirty="0">
                <a:latin typeface="Open Sans" panose="020B0606030504020204" pitchFamily="34" charset="0"/>
                <a:ea typeface="Open Sans" panose="020B0606030504020204" pitchFamily="34" charset="0"/>
                <a:cs typeface="Open Sans" panose="020B0606030504020204" pitchFamily="34" charset="0"/>
              </a:rPr>
              <a:t>Melt had fully degassed before dropping below glass transition zone:</a:t>
            </a:r>
          </a:p>
          <a:p>
            <a:pPr lvl="1">
              <a:lnSpc>
                <a:spcPct val="170000"/>
              </a:lnSpc>
              <a:spcBef>
                <a:spcPts val="0"/>
              </a:spcBef>
            </a:pPr>
            <a:r>
              <a:rPr lang="en-GB" sz="1500" dirty="0">
                <a:latin typeface="Open Sans" panose="020B0606030504020204" pitchFamily="34" charset="0"/>
                <a:ea typeface="Open Sans" panose="020B0606030504020204" pitchFamily="34" charset="0"/>
                <a:cs typeface="Open Sans" panose="020B0606030504020204" pitchFamily="34" charset="0"/>
              </a:rPr>
              <a:t>Bubble nucleation had already stopped before fragmentation</a:t>
            </a:r>
          </a:p>
          <a:p>
            <a:pPr lvl="1">
              <a:lnSpc>
                <a:spcPct val="170000"/>
              </a:lnSpc>
              <a:spcBef>
                <a:spcPts val="0"/>
              </a:spcBef>
            </a:pPr>
            <a:r>
              <a:rPr lang="en-GB" sz="1500" dirty="0">
                <a:latin typeface="Open Sans" panose="020B0606030504020204" pitchFamily="34" charset="0"/>
                <a:ea typeface="Open Sans" panose="020B0606030504020204" pitchFamily="34" charset="0"/>
                <a:cs typeface="Open Sans" panose="020B0606030504020204" pitchFamily="34" charset="0"/>
              </a:rPr>
              <a:t>Degree of degassing for dry 2021 eruption and phreatomagmatic stages of the 1210-11 CE one are comparable</a:t>
            </a:r>
          </a:p>
        </p:txBody>
      </p:sp>
      <p:sp>
        <p:nvSpPr>
          <p:cNvPr id="8" name="TextBox 7">
            <a:extLst>
              <a:ext uri="{FF2B5EF4-FFF2-40B4-BE49-F238E27FC236}">
                <a16:creationId xmlns:a16="http://schemas.microsoft.com/office/drawing/2014/main" id="{A87A5BB2-CC83-531E-F470-D1E02139AD9F}"/>
              </a:ext>
            </a:extLst>
          </p:cNvPr>
          <p:cNvSpPr txBox="1"/>
          <p:nvPr/>
        </p:nvSpPr>
        <p:spPr>
          <a:xfrm>
            <a:off x="754911" y="5020468"/>
            <a:ext cx="6533396" cy="109414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Explosivity was driven by the expansion of exsolved magmatic gases</a:t>
            </a:r>
          </a:p>
          <a:p>
            <a:pPr marL="285750" indent="-285750" algn="just">
              <a:lnSpc>
                <a:spcPct val="150000"/>
              </a:lnSpc>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Role of water likely late-stage and only generated re-fragmentation of already disrupting magma via quench granulation</a:t>
            </a:r>
          </a:p>
        </p:txBody>
      </p:sp>
      <p:grpSp>
        <p:nvGrpSpPr>
          <p:cNvPr id="18" name="Group 17">
            <a:extLst>
              <a:ext uri="{FF2B5EF4-FFF2-40B4-BE49-F238E27FC236}">
                <a16:creationId xmlns:a16="http://schemas.microsoft.com/office/drawing/2014/main" id="{963719AE-6052-207C-385B-441D757B088B}"/>
              </a:ext>
            </a:extLst>
          </p:cNvPr>
          <p:cNvGrpSpPr/>
          <p:nvPr/>
        </p:nvGrpSpPr>
        <p:grpSpPr>
          <a:xfrm>
            <a:off x="7422777" y="1635942"/>
            <a:ext cx="3611942" cy="3586115"/>
            <a:chOff x="7351059" y="1434353"/>
            <a:chExt cx="3611942" cy="3586115"/>
          </a:xfrm>
        </p:grpSpPr>
        <p:grpSp>
          <p:nvGrpSpPr>
            <p:cNvPr id="10" name="Group 9">
              <a:extLst>
                <a:ext uri="{FF2B5EF4-FFF2-40B4-BE49-F238E27FC236}">
                  <a16:creationId xmlns:a16="http://schemas.microsoft.com/office/drawing/2014/main" id="{21985889-BB4C-2493-BE3D-58D6E5591812}"/>
                </a:ext>
              </a:extLst>
            </p:cNvPr>
            <p:cNvGrpSpPr/>
            <p:nvPr/>
          </p:nvGrpSpPr>
          <p:grpSpPr>
            <a:xfrm>
              <a:off x="7351059" y="1453559"/>
              <a:ext cx="3611942" cy="3566909"/>
              <a:chOff x="7126939" y="1457380"/>
              <a:chExt cx="3611942" cy="3566909"/>
            </a:xfrm>
          </p:grpSpPr>
          <p:pic>
            <p:nvPicPr>
              <p:cNvPr id="5" name="Picture 4" descr="A picture containing honeycomb, outdoor object&#10;&#10;Description automatically generated">
                <a:extLst>
                  <a:ext uri="{FF2B5EF4-FFF2-40B4-BE49-F238E27FC236}">
                    <a16:creationId xmlns:a16="http://schemas.microsoft.com/office/drawing/2014/main" id="{AFFB7BFC-4EF8-0B6B-1BE4-2F9C34F2B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78432" y="1005887"/>
                <a:ext cx="2708956" cy="3611941"/>
              </a:xfrm>
              <a:prstGeom prst="rect">
                <a:avLst/>
              </a:prstGeom>
            </p:spPr>
          </p:pic>
          <p:sp>
            <p:nvSpPr>
              <p:cNvPr id="7" name="TextBox 6">
                <a:extLst>
                  <a:ext uri="{FF2B5EF4-FFF2-40B4-BE49-F238E27FC236}">
                    <a16:creationId xmlns:a16="http://schemas.microsoft.com/office/drawing/2014/main" id="{EA27395D-1BCF-B798-EE47-099B5B45D74C}"/>
                  </a:ext>
                </a:extLst>
              </p:cNvPr>
              <p:cNvSpPr txBox="1"/>
              <p:nvPr/>
            </p:nvSpPr>
            <p:spPr>
              <a:xfrm>
                <a:off x="7126939" y="4162515"/>
                <a:ext cx="3611942" cy="861774"/>
              </a:xfrm>
              <a:prstGeom prst="rect">
                <a:avLst/>
              </a:prstGeom>
              <a:noFill/>
            </p:spPr>
            <p:txBody>
              <a:bodyPr wrap="square">
                <a:spAutoFit/>
              </a:bodyPr>
              <a:lstStyle/>
              <a:p>
                <a:pPr algn="just"/>
                <a:r>
                  <a:rPr lang="en-GB" sz="1000" b="1" dirty="0">
                    <a:latin typeface="Open Sans" panose="020B0606030504020204" pitchFamily="34" charset="0"/>
                    <a:ea typeface="Open Sans" panose="020B0606030504020204" pitchFamily="34" charset="0"/>
                    <a:cs typeface="Open Sans" panose="020B0606030504020204" pitchFamily="34" charset="0"/>
                  </a:rPr>
                  <a:t>Fig. 10 </a:t>
                </a:r>
                <a:r>
                  <a:rPr lang="en-US" sz="1000" dirty="0">
                    <a:latin typeface="Open Sans" panose="020B0606030504020204" pitchFamily="34" charset="0"/>
                    <a:ea typeface="Open Sans" panose="020B0606030504020204" pitchFamily="34" charset="0"/>
                    <a:cs typeface="Open Sans" panose="020B0606030504020204" pitchFamily="34" charset="0"/>
                  </a:rPr>
                  <a:t>Back-scattered electron image (BSEI) of a juvenile clast of modal density from RG-1, captured at 250x magnification. Smallest bubbles (in black) do not have diameters smaller than 7-8 </a:t>
                </a:r>
                <a:r>
                  <a:rPr lang="el-GR" sz="1000" b="0" i="0" dirty="0">
                    <a:solidFill>
                      <a:srgbClr val="202124"/>
                    </a:solidFill>
                    <a:effectLst/>
                    <a:latin typeface="arial" panose="020B0604020202020204" pitchFamily="34" charset="0"/>
                  </a:rPr>
                  <a:t>μ</a:t>
                </a:r>
                <a:r>
                  <a:rPr lang="en-US" sz="1000" b="0" i="0" dirty="0">
                    <a:solidFill>
                      <a:srgbClr val="202124"/>
                    </a:solidFill>
                    <a:effectLst/>
                    <a:latin typeface="arial" panose="020B0604020202020204" pitchFamily="34" charset="0"/>
                  </a:rPr>
                  <a:t>m (shown by red circles). Scale bar </a:t>
                </a:r>
                <a:r>
                  <a:rPr lang="en-US" sz="1000" dirty="0">
                    <a:solidFill>
                      <a:srgbClr val="202124"/>
                    </a:solidFill>
                    <a:latin typeface="arial" panose="020B0604020202020204" pitchFamily="34" charset="0"/>
                  </a:rPr>
                  <a:t>represents 0.5 mm.</a:t>
                </a:r>
                <a:endParaRPr lang="en-GB" sz="10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3" name="Oval 12">
              <a:extLst>
                <a:ext uri="{FF2B5EF4-FFF2-40B4-BE49-F238E27FC236}">
                  <a16:creationId xmlns:a16="http://schemas.microsoft.com/office/drawing/2014/main" id="{DBA20CBB-9827-202D-6A6D-BFD7D990AB80}"/>
                </a:ext>
              </a:extLst>
            </p:cNvPr>
            <p:cNvSpPr/>
            <p:nvPr/>
          </p:nvSpPr>
          <p:spPr>
            <a:xfrm>
              <a:off x="9923929" y="1721224"/>
              <a:ext cx="268941" cy="2689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4EB5722-CF8E-DFF7-E580-9D36DB21B29F}"/>
                </a:ext>
              </a:extLst>
            </p:cNvPr>
            <p:cNvSpPr/>
            <p:nvPr/>
          </p:nvSpPr>
          <p:spPr>
            <a:xfrm>
              <a:off x="7449671" y="3783106"/>
              <a:ext cx="215153" cy="2151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7B7A1E-3CCF-7AD6-267E-0891112B6433}"/>
                </a:ext>
              </a:extLst>
            </p:cNvPr>
            <p:cNvSpPr/>
            <p:nvPr/>
          </p:nvSpPr>
          <p:spPr>
            <a:xfrm>
              <a:off x="8444757" y="1434353"/>
              <a:ext cx="215153" cy="2151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09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B0D4-65A1-63FE-8C80-A82E136A4F77}"/>
              </a:ext>
            </a:extLst>
          </p:cNvPr>
          <p:cNvSpPr>
            <a:spLocks noGrp="1"/>
          </p:cNvSpPr>
          <p:nvPr>
            <p:ph type="title"/>
          </p:nvPr>
        </p:nvSpPr>
        <p:spPr>
          <a:xfrm>
            <a:off x="838200" y="744279"/>
            <a:ext cx="10515600" cy="946409"/>
          </a:xfr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References</a:t>
            </a:r>
          </a:p>
        </p:txBody>
      </p:sp>
      <p:sp>
        <p:nvSpPr>
          <p:cNvPr id="3" name="Content Placeholder 2">
            <a:extLst>
              <a:ext uri="{FF2B5EF4-FFF2-40B4-BE49-F238E27FC236}">
                <a16:creationId xmlns:a16="http://schemas.microsoft.com/office/drawing/2014/main" id="{E79831CE-D176-8C4C-B72B-885ECCAE6A41}"/>
              </a:ext>
            </a:extLst>
          </p:cNvPr>
          <p:cNvSpPr>
            <a:spLocks noGrp="1"/>
          </p:cNvSpPr>
          <p:nvPr>
            <p:ph idx="1"/>
          </p:nvPr>
        </p:nvSpPr>
        <p:spPr>
          <a:xfrm>
            <a:off x="838200" y="1974481"/>
            <a:ext cx="10515600" cy="1938301"/>
          </a:xfrm>
        </p:spPr>
        <p:txBody>
          <a:bodyPr>
            <a:normAutofit/>
          </a:bodyPr>
          <a:lstStyle/>
          <a:p>
            <a:pPr marL="0" indent="0" algn="just">
              <a:buNone/>
            </a:pP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[1]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Sigurgeirsson</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MÁ 1995.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Yngra</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Stampagosið</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á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Reykjanesi</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Náttúrufræðingurinn</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65 (3): 211-230 </a:t>
            </a:r>
          </a:p>
          <a:p>
            <a:pPr marL="0" indent="0" algn="just">
              <a:buNone/>
            </a:pP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[2] Stovall WK, Houghton BF,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Gonnermann</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H, et al (2011) Eruption dynamics of Hawaiian-style fountains: the case study of episode 1 of the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Kīlauea</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Iki</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1959 eruption. Bull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Volcanol</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73:511–529.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doi</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10.1007/s00445-010-0426-z </a:t>
            </a:r>
          </a:p>
          <a:p>
            <a:pPr marL="0" indent="0" algn="just">
              <a:buNone/>
            </a:pP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[3]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Lautze</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NC, Houghton BF (2008) Single explosions at Stromboli in 2002: Use of clast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microtextures</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map physical diversity across a fragmentation zone. J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Volcanol</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Geotherm Res 170:262–268.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doi</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10.1016/j.jvolgeores.2007.10.011 </a:t>
            </a:r>
          </a:p>
          <a:p>
            <a:pPr marL="0" indent="0" algn="just">
              <a:buNone/>
            </a:pP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[4] Decker Z (2016) Episode 4 of the 1783-84 </a:t>
            </a:r>
            <a:r>
              <a:rPr lang="en-GB" sz="15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Laki</a:t>
            </a:r>
            <a:r>
              <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eruption: conduit processes and eruption dynamics of phreatomagmatic phase 1. Masters dissertation, Faculty of Geoscience. University of Iceland.</a:t>
            </a:r>
          </a:p>
        </p:txBody>
      </p:sp>
    </p:spTree>
    <p:extLst>
      <p:ext uri="{BB962C8B-B14F-4D97-AF65-F5344CB8AC3E}">
        <p14:creationId xmlns:p14="http://schemas.microsoft.com/office/powerpoint/2010/main" val="162903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90C13-7BC4-18F9-8A3D-5DBFCCBD3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96" y="5491260"/>
            <a:ext cx="1566132" cy="1043435"/>
          </a:xfrm>
          <a:prstGeom prst="rect">
            <a:avLst/>
          </a:prstGeom>
          <a:ln>
            <a:solidFill>
              <a:schemeClr val="tx1"/>
            </a:solidFill>
          </a:ln>
        </p:spPr>
      </p:pic>
      <p:pic>
        <p:nvPicPr>
          <p:cNvPr id="3" name="Picture 2">
            <a:extLst>
              <a:ext uri="{FF2B5EF4-FFF2-40B4-BE49-F238E27FC236}">
                <a16:creationId xmlns:a16="http://schemas.microsoft.com/office/drawing/2014/main" id="{E4EF3E68-542A-7119-6305-F97999DB6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8771" y="5491260"/>
            <a:ext cx="1566132" cy="1043435"/>
          </a:xfrm>
          <a:prstGeom prst="rect">
            <a:avLst/>
          </a:prstGeom>
          <a:ln>
            <a:solidFill>
              <a:schemeClr val="tx1"/>
            </a:solidFill>
          </a:ln>
        </p:spPr>
      </p:pic>
      <p:sp>
        <p:nvSpPr>
          <p:cNvPr id="4" name="TextBox 3">
            <a:extLst>
              <a:ext uri="{FF2B5EF4-FFF2-40B4-BE49-F238E27FC236}">
                <a16:creationId xmlns:a16="http://schemas.microsoft.com/office/drawing/2014/main" id="{B3BE0001-6B30-D573-CD1A-A8E322125408}"/>
              </a:ext>
            </a:extLst>
          </p:cNvPr>
          <p:cNvSpPr txBox="1"/>
          <p:nvPr/>
        </p:nvSpPr>
        <p:spPr>
          <a:xfrm>
            <a:off x="2014870" y="5535925"/>
            <a:ext cx="8162259" cy="954107"/>
          </a:xfrm>
          <a:prstGeom prst="rect">
            <a:avLst/>
          </a:prstGeom>
          <a:solidFill>
            <a:schemeClr val="bg1"/>
          </a:solid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The research work disclosed in this publication is partially funded by the</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Endeavour Scholarship Scheme (Malta). Project part-financed by the European Social Fund -</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Operational Programme II – European Structural and Investment Funds 2014-2020</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“Investing in human capital to create more opportunities and promote the well-being of society”.</a:t>
            </a:r>
          </a:p>
        </p:txBody>
      </p:sp>
      <p:pic>
        <p:nvPicPr>
          <p:cNvPr id="6" name="Picture 5">
            <a:extLst>
              <a:ext uri="{FF2B5EF4-FFF2-40B4-BE49-F238E27FC236}">
                <a16:creationId xmlns:a16="http://schemas.microsoft.com/office/drawing/2014/main" id="{9D1DA107-C702-74B5-7FD7-0CC65BB662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7678" y="225136"/>
            <a:ext cx="482633" cy="397216"/>
          </a:xfrm>
          <a:prstGeom prst="rect">
            <a:avLst/>
          </a:prstGeom>
        </p:spPr>
      </p:pic>
      <p:pic>
        <p:nvPicPr>
          <p:cNvPr id="7" name="Picture 6">
            <a:extLst>
              <a:ext uri="{FF2B5EF4-FFF2-40B4-BE49-F238E27FC236}">
                <a16:creationId xmlns:a16="http://schemas.microsoft.com/office/drawing/2014/main" id="{23C02C9E-919A-F29F-E730-7DAE67BE2D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657" y="195082"/>
            <a:ext cx="528613" cy="528613"/>
          </a:xfrm>
          <a:prstGeom prst="rect">
            <a:avLst/>
          </a:prstGeom>
        </p:spPr>
      </p:pic>
      <p:sp>
        <p:nvSpPr>
          <p:cNvPr id="8" name="TextBox 7">
            <a:extLst>
              <a:ext uri="{FF2B5EF4-FFF2-40B4-BE49-F238E27FC236}">
                <a16:creationId xmlns:a16="http://schemas.microsoft.com/office/drawing/2014/main" id="{E41DA6C7-5427-FDB9-553E-6BAEC89D8650}"/>
              </a:ext>
            </a:extLst>
          </p:cNvPr>
          <p:cNvSpPr txBox="1"/>
          <p:nvPr/>
        </p:nvSpPr>
        <p:spPr>
          <a:xfrm>
            <a:off x="868074" y="278640"/>
            <a:ext cx="1227411" cy="369332"/>
          </a:xfrm>
          <a:prstGeom prst="rect">
            <a:avLst/>
          </a:prstGeom>
          <a:noFill/>
        </p:spPr>
        <p:txBody>
          <a:bodyPr wrap="square" rtlCol="0">
            <a:spAutoFit/>
          </a:bodyPr>
          <a:lstStyle/>
          <a:p>
            <a:r>
              <a:rPr lang="en-GB" dirty="0"/>
              <a:t>jgl3@hi.is</a:t>
            </a:r>
          </a:p>
        </p:txBody>
      </p:sp>
      <p:sp>
        <p:nvSpPr>
          <p:cNvPr id="9" name="TextBox 8">
            <a:extLst>
              <a:ext uri="{FF2B5EF4-FFF2-40B4-BE49-F238E27FC236}">
                <a16:creationId xmlns:a16="http://schemas.microsoft.com/office/drawing/2014/main" id="{953C8BED-CA59-1AE3-31E6-F1775CFE3FC6}"/>
              </a:ext>
            </a:extLst>
          </p:cNvPr>
          <p:cNvSpPr txBox="1"/>
          <p:nvPr/>
        </p:nvSpPr>
        <p:spPr>
          <a:xfrm>
            <a:off x="2512387" y="274722"/>
            <a:ext cx="1448053" cy="369332"/>
          </a:xfrm>
          <a:prstGeom prst="rect">
            <a:avLst/>
          </a:prstGeom>
          <a:noFill/>
        </p:spPr>
        <p:txBody>
          <a:bodyPr wrap="square" rtlCol="0">
            <a:spAutoFit/>
          </a:bodyPr>
          <a:lstStyle/>
          <a:p>
            <a:r>
              <a:rPr lang="en-GB" dirty="0"/>
              <a:t>@GrechLicari</a:t>
            </a:r>
          </a:p>
        </p:txBody>
      </p:sp>
      <p:pic>
        <p:nvPicPr>
          <p:cNvPr id="10" name="Picture 9">
            <a:extLst>
              <a:ext uri="{FF2B5EF4-FFF2-40B4-BE49-F238E27FC236}">
                <a16:creationId xmlns:a16="http://schemas.microsoft.com/office/drawing/2014/main" id="{43EEA8D3-0E64-B048-0648-66FF2934F3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2778" y="253855"/>
            <a:ext cx="434307" cy="369332"/>
          </a:xfrm>
          <a:prstGeom prst="rect">
            <a:avLst/>
          </a:prstGeom>
        </p:spPr>
      </p:pic>
      <p:sp>
        <p:nvSpPr>
          <p:cNvPr id="11" name="TextBox 10">
            <a:extLst>
              <a:ext uri="{FF2B5EF4-FFF2-40B4-BE49-F238E27FC236}">
                <a16:creationId xmlns:a16="http://schemas.microsoft.com/office/drawing/2014/main" id="{F8EACB02-F6B2-F84B-A0F2-037160DAD5A2}"/>
              </a:ext>
            </a:extLst>
          </p:cNvPr>
          <p:cNvSpPr txBox="1"/>
          <p:nvPr/>
        </p:nvSpPr>
        <p:spPr>
          <a:xfrm>
            <a:off x="4470356" y="296228"/>
            <a:ext cx="4349593" cy="369332"/>
          </a:xfrm>
          <a:prstGeom prst="rect">
            <a:avLst/>
          </a:prstGeom>
          <a:noFill/>
        </p:spPr>
        <p:txBody>
          <a:bodyPr wrap="square" rtlCol="0">
            <a:spAutoFit/>
          </a:bodyPr>
          <a:lstStyle/>
          <a:p>
            <a:r>
              <a:rPr lang="en-GB" b="0" i="0" dirty="0">
                <a:effectLst/>
                <a:latin typeface="-apple-system"/>
              </a:rPr>
              <a:t>www.linkedin.com/in/jacqueline-grech-licari</a:t>
            </a:r>
            <a:endParaRPr lang="en-GB" dirty="0"/>
          </a:p>
        </p:txBody>
      </p:sp>
      <p:sp>
        <p:nvSpPr>
          <p:cNvPr id="15" name="TextBox 14">
            <a:extLst>
              <a:ext uri="{FF2B5EF4-FFF2-40B4-BE49-F238E27FC236}">
                <a16:creationId xmlns:a16="http://schemas.microsoft.com/office/drawing/2014/main" id="{2E3CEBE8-6F3D-7014-C3DB-1C51F068315F}"/>
              </a:ext>
            </a:extLst>
          </p:cNvPr>
          <p:cNvSpPr txBox="1"/>
          <p:nvPr/>
        </p:nvSpPr>
        <p:spPr>
          <a:xfrm>
            <a:off x="2801663" y="2885502"/>
            <a:ext cx="6588671" cy="707886"/>
          </a:xfrm>
          <a:prstGeom prst="rect">
            <a:avLst/>
          </a:prstGeom>
          <a:solidFill>
            <a:schemeClr val="bg1"/>
          </a:solidFill>
        </p:spPr>
        <p:txBody>
          <a:bodyPr wrap="square" rtlCol="0">
            <a:spAutoFit/>
          </a:bodyPr>
          <a:lstStyle/>
          <a:p>
            <a:r>
              <a:rPr lang="en-GB" sz="4000" dirty="0">
                <a:latin typeface="Open Sans" panose="020B0606030504020204" pitchFamily="34" charset="0"/>
                <a:ea typeface="Open Sans" panose="020B0606030504020204" pitchFamily="34" charset="0"/>
                <a:cs typeface="Open Sans" panose="020B0606030504020204" pitchFamily="34" charset="0"/>
              </a:rPr>
              <a:t>Thank you! Any Questions?</a:t>
            </a:r>
          </a:p>
        </p:txBody>
      </p:sp>
    </p:spTree>
    <p:extLst>
      <p:ext uri="{BB962C8B-B14F-4D97-AF65-F5344CB8AC3E}">
        <p14:creationId xmlns:p14="http://schemas.microsoft.com/office/powerpoint/2010/main" val="2464391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TotalTime>
  <Words>1813</Words>
  <Application>Microsoft Office PowerPoint</Application>
  <PresentationFormat>Widescreen</PresentationFormat>
  <Paragraphs>104</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-apple-system</vt:lpstr>
      <vt:lpstr>arial</vt:lpstr>
      <vt:lpstr>arial</vt:lpstr>
      <vt:lpstr>Calibri</vt:lpstr>
      <vt:lpstr>Calibri Light</vt:lpstr>
      <vt:lpstr>Open Sans</vt:lpstr>
      <vt:lpstr>Times New Roman</vt:lpstr>
      <vt:lpstr>Office Theme</vt:lpstr>
      <vt:lpstr>Shallow conduit processes and sulfur release in the phreatomagmatic stages of the 1210-11 CE Younger Stampar eruption, Iceland</vt:lpstr>
      <vt:lpstr>The 1210-11 CE Younger Stampar Eruption</vt:lpstr>
      <vt:lpstr>Volatile Content </vt:lpstr>
      <vt:lpstr>Density and Vesiculation Processes</vt:lpstr>
      <vt:lpstr>Interpretations and Conclusions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Shallow conduit processes and sulfur release in the phreatomagmatic stages of the 1210-11 CE Younger Stampar eruption, Iceland</dc:title>
  <dc:creator>Jacqueline Grech Licari</dc:creator>
  <cp:lastModifiedBy>Jacqueline Grech Licari - HI</cp:lastModifiedBy>
  <cp:revision>41</cp:revision>
  <dcterms:created xsi:type="dcterms:W3CDTF">2022-05-24T23:26:58Z</dcterms:created>
  <dcterms:modified xsi:type="dcterms:W3CDTF">2022-05-25T23:08:32Z</dcterms:modified>
</cp:coreProperties>
</file>