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62" r:id="rId2"/>
    <p:sldId id="263" r:id="rId3"/>
    <p:sldId id="264" r:id="rId4"/>
    <p:sldId id="265" r:id="rId5"/>
    <p:sldId id="266" r:id="rId6"/>
    <p:sldId id="267" r:id="rId7"/>
  </p:sldIdLst>
  <p:sldSz cx="9144000" cy="6858000" type="screen4x3"/>
  <p:notesSz cx="7010400" cy="9236075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2684" autoAdjust="0"/>
    <p:restoredTop sz="90929"/>
  </p:normalViewPr>
  <p:slideViewPr>
    <p:cSldViewPr>
      <p:cViewPr varScale="1">
        <p:scale>
          <a:sx n="61" d="100"/>
          <a:sy n="61" d="100"/>
        </p:scale>
        <p:origin x="1552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k-SK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271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774271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F3C964-3616-48A7-8ED7-0345C9CCBA3D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270457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C77644-8676-4C17-8229-523F7CD18124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94248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2DFC36-DA5D-4459-87C6-7C755AD3B4A6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16251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C196B5-80AC-4B51-842D-76B767A94CF6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44158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4AFC0-F43D-44F0-9B6F-BA45746BFE3E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83330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4769D4-8FA3-4716-84CD-F02EFAD59714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18599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E3B85-D458-4F2C-85A0-95CE9464C941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00404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38E2BB-13DA-4D44-866D-3C8415AD66BB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0537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B1356C-F923-4B81-8E0E-A1D737EE041A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30971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010EC3-6AA6-4DB5-86AE-36671AD4BE69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12860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99E3C6-5393-4902-90C8-C318A8220814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6402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72FF27-6F3E-4E62-ABFC-45382A4FD509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37647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Klepnutím lze upravit styly předlohy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Třetí úroveň</a:t>
            </a:r>
          </a:p>
          <a:p>
            <a:pPr lvl="3"/>
            <a:r>
              <a:rPr lang="sk-SK"/>
              <a:t>Čtvrtá úroveň</a:t>
            </a:r>
          </a:p>
          <a:p>
            <a:pPr lvl="4"/>
            <a:r>
              <a:rPr lang="sk-SK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k-S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k-S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04B1F36-9B70-40A7-803B-338B74C0DFCA}" type="slidenum">
              <a:rPr lang="sk-SK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10E8FC1-4449-437A-80C7-5040D8A1DF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9F2BBCE-5329-4767-B7CA-EFBF379D1789}"/>
              </a:ext>
            </a:extLst>
          </p:cNvPr>
          <p:cNvSpPr txBox="1"/>
          <p:nvPr/>
        </p:nvSpPr>
        <p:spPr>
          <a:xfrm>
            <a:off x="304801" y="914400"/>
            <a:ext cx="74676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Thermodynamic analysis of the olivenite-libethenite solid solution</a:t>
            </a:r>
            <a:endParaRPr lang="sk-SK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[Cu</a:t>
            </a:r>
            <a:r>
              <a:rPr lang="en-US" sz="3200" baseline="-25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</a:t>
            </a:r>
            <a:r>
              <a:rPr lang="sk-SK" sz="3200" baseline="-25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)(OH)-Cu</a:t>
            </a:r>
            <a:r>
              <a:rPr lang="en-US" sz="3200" baseline="-25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(PO</a:t>
            </a:r>
            <a:r>
              <a:rPr lang="sk-SK" sz="3200" baseline="-25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)(OH)]</a:t>
            </a:r>
          </a:p>
          <a:p>
            <a:endParaRPr lang="en-US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Juraj Majzlan, Martin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Števko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Alexandra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Plumhoff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Edgar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Dachs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and Artur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Benisek</a:t>
            </a:r>
            <a:endParaRPr lang="LID4096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3EE69BC-24CF-4D50-ADB4-9B1C86140E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170" y="1752600"/>
            <a:ext cx="7099659" cy="44196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A77D675-F699-4BBD-9CAE-22FFD7CEFBD5}"/>
              </a:ext>
            </a:extLst>
          </p:cNvPr>
          <p:cNvSpPr txBox="1"/>
          <p:nvPr/>
        </p:nvSpPr>
        <p:spPr>
          <a:xfrm>
            <a:off x="2870251" y="609600"/>
            <a:ext cx="34034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Enthalpies of mixing</a:t>
            </a:r>
            <a:endParaRPr lang="LID4096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755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57FD1BC-A047-47CB-9C9D-862BEEB77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031" y="2286000"/>
            <a:ext cx="8557936" cy="25908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F93DF77-4637-462E-AB1D-F955F27AAB07}"/>
              </a:ext>
            </a:extLst>
          </p:cNvPr>
          <p:cNvSpPr txBox="1"/>
          <p:nvPr/>
        </p:nvSpPr>
        <p:spPr>
          <a:xfrm>
            <a:off x="1981200" y="609600"/>
            <a:ext cx="56845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Enthalpies and entropies of mixing</a:t>
            </a:r>
            <a:endParaRPr lang="LID4096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131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3035A4-4BB3-44F0-AFB2-38231E9DEA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99" y="914400"/>
            <a:ext cx="8794602" cy="57912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694E02-919D-4040-9AB7-CF9A3E56C24C}"/>
              </a:ext>
            </a:extLst>
          </p:cNvPr>
          <p:cNvSpPr txBox="1"/>
          <p:nvPr/>
        </p:nvSpPr>
        <p:spPr>
          <a:xfrm>
            <a:off x="420863" y="228600"/>
            <a:ext cx="8302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Enthalpies and entropies of mixing, autocorrelation analysis</a:t>
            </a:r>
            <a:endParaRPr lang="LID409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630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940566A-F71D-4791-9BA9-D8C920BAA0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914400"/>
            <a:ext cx="8763000" cy="579537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92ACE75-8A1D-4696-8855-D13755490A18}"/>
              </a:ext>
            </a:extLst>
          </p:cNvPr>
          <p:cNvSpPr txBox="1"/>
          <p:nvPr/>
        </p:nvSpPr>
        <p:spPr>
          <a:xfrm>
            <a:off x="420863" y="228600"/>
            <a:ext cx="82644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Enthalpies, entropies, volumes of mixing,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autocorr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analysis</a:t>
            </a:r>
            <a:endParaRPr lang="LID409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607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29651E-73BD-46EB-892F-4ABAEBE8268A}"/>
              </a:ext>
            </a:extLst>
          </p:cNvPr>
          <p:cNvSpPr txBox="1"/>
          <p:nvPr/>
        </p:nvSpPr>
        <p:spPr>
          <a:xfrm>
            <a:off x="800100" y="1905506"/>
            <a:ext cx="7543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Answer: The phosphate concentration in secondary arsenate minerals is controlled by geochemistry, i.e., availability of the elements and their geochemical decoupling, not by thermodynamics</a:t>
            </a:r>
            <a:endParaRPr lang="LID4096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434386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Výchozí návrh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94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Výchozí návrh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x</dc:creator>
  <cp:lastModifiedBy>user</cp:lastModifiedBy>
  <cp:revision>7</cp:revision>
  <cp:lastPrinted>2022-05-06T09:36:23Z</cp:lastPrinted>
  <dcterms:created xsi:type="dcterms:W3CDTF">2010-05-02T20:23:07Z</dcterms:created>
  <dcterms:modified xsi:type="dcterms:W3CDTF">2022-05-26T05:52:31Z</dcterms:modified>
</cp:coreProperties>
</file>