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1" r:id="rId1"/>
  </p:sldMasterIdLst>
  <p:sldIdLst>
    <p:sldId id="272" r:id="rId2"/>
    <p:sldId id="273" r:id="rId3"/>
    <p:sldId id="263" r:id="rId4"/>
    <p:sldId id="26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62D"/>
    <a:srgbClr val="6AA6DE"/>
    <a:srgbClr val="EDED13"/>
    <a:srgbClr val="007A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000" autoAdjust="0"/>
  </p:normalViewPr>
  <p:slideViewPr>
    <p:cSldViewPr snapToGrid="0">
      <p:cViewPr varScale="1">
        <p:scale>
          <a:sx n="82" d="100"/>
          <a:sy n="82" d="100"/>
        </p:scale>
        <p:origin x="174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utong Rong" userId="0195919c-d3ba-43ae-82c7-6af1efd76908" providerId="ADAL" clId="{45BB69B4-1FAD-4EB9-8033-0A7555F4CFDC}"/>
    <pc:docChg chg="undo redo custSel addSld delSld modSld sldOrd">
      <pc:chgData name="Youtong Rong" userId="0195919c-d3ba-43ae-82c7-6af1efd76908" providerId="ADAL" clId="{45BB69B4-1FAD-4EB9-8033-0A7555F4CFDC}" dt="2022-05-17T09:09:45.472" v="4636" actId="1036"/>
      <pc:docMkLst>
        <pc:docMk/>
      </pc:docMkLst>
      <pc:sldChg chg="addSp delSp modSp new mod ord modTransition">
        <pc:chgData name="Youtong Rong" userId="0195919c-d3ba-43ae-82c7-6af1efd76908" providerId="ADAL" clId="{45BB69B4-1FAD-4EB9-8033-0A7555F4CFDC}" dt="2022-05-16T17:41:03.905" v="4499"/>
        <pc:sldMkLst>
          <pc:docMk/>
          <pc:sldMk cId="2954060884" sldId="256"/>
        </pc:sldMkLst>
        <pc:spChg chg="del">
          <ac:chgData name="Youtong Rong" userId="0195919c-d3ba-43ae-82c7-6af1efd76908" providerId="ADAL" clId="{45BB69B4-1FAD-4EB9-8033-0A7555F4CFDC}" dt="2022-05-02T21:57:51.488" v="1" actId="478"/>
          <ac:spMkLst>
            <pc:docMk/>
            <pc:sldMk cId="2954060884" sldId="256"/>
            <ac:spMk id="2" creationId="{C268AAE1-CDED-4E01-987A-827BF6B8F310}"/>
          </ac:spMkLst>
        </pc:spChg>
        <pc:spChg chg="del">
          <ac:chgData name="Youtong Rong" userId="0195919c-d3ba-43ae-82c7-6af1efd76908" providerId="ADAL" clId="{45BB69B4-1FAD-4EB9-8033-0A7555F4CFDC}" dt="2022-05-02T21:57:52.213" v="2" actId="478"/>
          <ac:spMkLst>
            <pc:docMk/>
            <pc:sldMk cId="2954060884" sldId="256"/>
            <ac:spMk id="3" creationId="{DC63C53A-C2F6-4B7F-AA67-BAD5616A6FB9}"/>
          </ac:spMkLst>
        </pc:spChg>
        <pc:spChg chg="add del mod">
          <ac:chgData name="Youtong Rong" userId="0195919c-d3ba-43ae-82c7-6af1efd76908" providerId="ADAL" clId="{45BB69B4-1FAD-4EB9-8033-0A7555F4CFDC}" dt="2022-05-14T19:09:51.583" v="4366" actId="478"/>
          <ac:spMkLst>
            <pc:docMk/>
            <pc:sldMk cId="2954060884" sldId="256"/>
            <ac:spMk id="4" creationId="{7C242D1C-9D40-4E1D-B26A-CB6CA0C66BC2}"/>
          </ac:spMkLst>
        </pc:spChg>
      </pc:sldChg>
      <pc:sldChg chg="addSp delSp new del mod">
        <pc:chgData name="Youtong Rong" userId="0195919c-d3ba-43ae-82c7-6af1efd76908" providerId="ADAL" clId="{45BB69B4-1FAD-4EB9-8033-0A7555F4CFDC}" dt="2022-05-02T21:58:30.713" v="9" actId="47"/>
        <pc:sldMkLst>
          <pc:docMk/>
          <pc:sldMk cId="3023604637" sldId="257"/>
        </pc:sldMkLst>
        <pc:spChg chg="del">
          <ac:chgData name="Youtong Rong" userId="0195919c-d3ba-43ae-82c7-6af1efd76908" providerId="ADAL" clId="{45BB69B4-1FAD-4EB9-8033-0A7555F4CFDC}" dt="2022-05-02T21:58:00.814" v="4" actId="478"/>
          <ac:spMkLst>
            <pc:docMk/>
            <pc:sldMk cId="3023604637" sldId="257"/>
            <ac:spMk id="2" creationId="{5E552B7D-DA5D-43D8-BEE5-D8DC40B15B4B}"/>
          </ac:spMkLst>
        </pc:spChg>
        <pc:picChg chg="add">
          <ac:chgData name="Youtong Rong" userId="0195919c-d3ba-43ae-82c7-6af1efd76908" providerId="ADAL" clId="{45BB69B4-1FAD-4EB9-8033-0A7555F4CFDC}" dt="2022-05-02T21:58:02.048" v="5"/>
          <ac:picMkLst>
            <pc:docMk/>
            <pc:sldMk cId="3023604637" sldId="257"/>
            <ac:picMk id="1026" creationId="{4324D355-CE8C-44F7-9DE1-B62266695762}"/>
          </ac:picMkLst>
        </pc:picChg>
      </pc:sldChg>
      <pc:sldChg chg="addSp delSp modSp new mod modTransition">
        <pc:chgData name="Youtong Rong" userId="0195919c-d3ba-43ae-82c7-6af1efd76908" providerId="ADAL" clId="{45BB69B4-1FAD-4EB9-8033-0A7555F4CFDC}" dt="2022-05-16T17:41:03.905" v="4499"/>
        <pc:sldMkLst>
          <pc:docMk/>
          <pc:sldMk cId="1747717365" sldId="258"/>
        </pc:sldMkLst>
        <pc:spChg chg="del">
          <ac:chgData name="Youtong Rong" userId="0195919c-d3ba-43ae-82c7-6af1efd76908" providerId="ADAL" clId="{45BB69B4-1FAD-4EB9-8033-0A7555F4CFDC}" dt="2022-05-02T21:58:23.629" v="7" actId="478"/>
          <ac:spMkLst>
            <pc:docMk/>
            <pc:sldMk cId="1747717365" sldId="258"/>
            <ac:spMk id="2" creationId="{66020197-AAB3-436D-A129-0128F0B3D066}"/>
          </ac:spMkLst>
        </pc:spChg>
        <pc:picChg chg="add mod">
          <ac:chgData name="Youtong Rong" userId="0195919c-d3ba-43ae-82c7-6af1efd76908" providerId="ADAL" clId="{45BB69B4-1FAD-4EB9-8033-0A7555F4CFDC}" dt="2022-05-02T22:04:23.028" v="30"/>
          <ac:picMkLst>
            <pc:docMk/>
            <pc:sldMk cId="1747717365" sldId="258"/>
            <ac:picMk id="3" creationId="{722B9A2C-8C3D-4A62-926E-7BDFC28BB49C}"/>
          </ac:picMkLst>
        </pc:picChg>
        <pc:picChg chg="add del mod">
          <ac:chgData name="Youtong Rong" userId="0195919c-d3ba-43ae-82c7-6af1efd76908" providerId="ADAL" clId="{45BB69B4-1FAD-4EB9-8033-0A7555F4CFDC}" dt="2022-05-02T22:04:28.895" v="32" actId="478"/>
          <ac:picMkLst>
            <pc:docMk/>
            <pc:sldMk cId="1747717365" sldId="258"/>
            <ac:picMk id="4" creationId="{3EFB3E3C-4C34-49C4-BC58-2F31E685EED0}"/>
          </ac:picMkLst>
        </pc:picChg>
      </pc:sldChg>
      <pc:sldChg chg="addSp delSp modSp add mod modTransition">
        <pc:chgData name="Youtong Rong" userId="0195919c-d3ba-43ae-82c7-6af1efd76908" providerId="ADAL" clId="{45BB69B4-1FAD-4EB9-8033-0A7555F4CFDC}" dt="2022-05-16T17:41:03.905" v="4499"/>
        <pc:sldMkLst>
          <pc:docMk/>
          <pc:sldMk cId="1768963670" sldId="259"/>
        </pc:sldMkLst>
        <pc:spChg chg="add del mod">
          <ac:chgData name="Youtong Rong" userId="0195919c-d3ba-43ae-82c7-6af1efd76908" providerId="ADAL" clId="{45BB69B4-1FAD-4EB9-8033-0A7555F4CFDC}" dt="2022-05-02T22:04:15.513" v="28" actId="21"/>
          <ac:spMkLst>
            <pc:docMk/>
            <pc:sldMk cId="1768963670" sldId="259"/>
            <ac:spMk id="2" creationId="{AF319D2D-38B2-4524-B825-CB3952502E7C}"/>
          </ac:spMkLst>
        </pc:spChg>
      </pc:sldChg>
      <pc:sldChg chg="addSp delSp modSp add mod modTransition">
        <pc:chgData name="Youtong Rong" userId="0195919c-d3ba-43ae-82c7-6af1efd76908" providerId="ADAL" clId="{45BB69B4-1FAD-4EB9-8033-0A7555F4CFDC}" dt="2022-05-16T17:41:03.905" v="4499"/>
        <pc:sldMkLst>
          <pc:docMk/>
          <pc:sldMk cId="3990305435" sldId="260"/>
        </pc:sldMkLst>
        <pc:spChg chg="add mod ord">
          <ac:chgData name="Youtong Rong" userId="0195919c-d3ba-43ae-82c7-6af1efd76908" providerId="ADAL" clId="{45BB69B4-1FAD-4EB9-8033-0A7555F4CFDC}" dt="2022-05-02T22:11:28.661" v="277" actId="1076"/>
          <ac:spMkLst>
            <pc:docMk/>
            <pc:sldMk cId="3990305435" sldId="260"/>
            <ac:spMk id="2" creationId="{B4D04314-6A6A-4CF3-8C9F-2749DCB2B8F0}"/>
          </ac:spMkLst>
        </pc:spChg>
        <pc:spChg chg="add mod ord">
          <ac:chgData name="Youtong Rong" userId="0195919c-d3ba-43ae-82c7-6af1efd76908" providerId="ADAL" clId="{45BB69B4-1FAD-4EB9-8033-0A7555F4CFDC}" dt="2022-05-13T17:03:02.557" v="537" actId="1076"/>
          <ac:spMkLst>
            <pc:docMk/>
            <pc:sldMk cId="3990305435" sldId="260"/>
            <ac:spMk id="4" creationId="{00588F1D-65C7-4ABD-ADE3-0E84C15F2586}"/>
          </ac:spMkLst>
        </pc:spChg>
        <pc:spChg chg="add mod ord">
          <ac:chgData name="Youtong Rong" userId="0195919c-d3ba-43ae-82c7-6af1efd76908" providerId="ADAL" clId="{45BB69B4-1FAD-4EB9-8033-0A7555F4CFDC}" dt="2022-05-13T17:06:47.018" v="571" actId="1076"/>
          <ac:spMkLst>
            <pc:docMk/>
            <pc:sldMk cId="3990305435" sldId="260"/>
            <ac:spMk id="5" creationId="{F31CA37E-D7D7-4C7F-8CE8-C67BD177F4B2}"/>
          </ac:spMkLst>
        </pc:spChg>
        <pc:spChg chg="add mod ord">
          <ac:chgData name="Youtong Rong" userId="0195919c-d3ba-43ae-82c7-6af1efd76908" providerId="ADAL" clId="{45BB69B4-1FAD-4EB9-8033-0A7555F4CFDC}" dt="2022-05-13T17:06:51.418" v="573" actId="1076"/>
          <ac:spMkLst>
            <pc:docMk/>
            <pc:sldMk cId="3990305435" sldId="260"/>
            <ac:spMk id="6" creationId="{C7264155-CBAB-41E2-B770-1D77CB65F5AE}"/>
          </ac:spMkLst>
        </pc:spChg>
        <pc:spChg chg="add del mod ord">
          <ac:chgData name="Youtong Rong" userId="0195919c-d3ba-43ae-82c7-6af1efd76908" providerId="ADAL" clId="{45BB69B4-1FAD-4EB9-8033-0A7555F4CFDC}" dt="2022-05-13T17:08:29.741" v="583"/>
          <ac:spMkLst>
            <pc:docMk/>
            <pc:sldMk cId="3990305435" sldId="260"/>
            <ac:spMk id="7" creationId="{BAF7A637-854D-45BB-8A12-3502DCAC07B2}"/>
          </ac:spMkLst>
        </pc:spChg>
        <pc:spChg chg="add mod">
          <ac:chgData name="Youtong Rong" userId="0195919c-d3ba-43ae-82c7-6af1efd76908" providerId="ADAL" clId="{45BB69B4-1FAD-4EB9-8033-0A7555F4CFDC}" dt="2022-05-13T17:06:49.228" v="572" actId="1076"/>
          <ac:spMkLst>
            <pc:docMk/>
            <pc:sldMk cId="3990305435" sldId="260"/>
            <ac:spMk id="8" creationId="{59180A4A-E226-4789-AC0B-02B762355BF8}"/>
          </ac:spMkLst>
        </pc:spChg>
        <pc:spChg chg="add del mod">
          <ac:chgData name="Youtong Rong" userId="0195919c-d3ba-43ae-82c7-6af1efd76908" providerId="ADAL" clId="{45BB69B4-1FAD-4EB9-8033-0A7555F4CFDC}" dt="2022-05-13T16:59:30.639" v="515" actId="478"/>
          <ac:spMkLst>
            <pc:docMk/>
            <pc:sldMk cId="3990305435" sldId="260"/>
            <ac:spMk id="9" creationId="{F7D9B246-0437-4990-B484-7983665FCC83}"/>
          </ac:spMkLst>
        </pc:spChg>
        <pc:spChg chg="add mod ord">
          <ac:chgData name="Youtong Rong" userId="0195919c-d3ba-43ae-82c7-6af1efd76908" providerId="ADAL" clId="{45BB69B4-1FAD-4EB9-8033-0A7555F4CFDC}" dt="2022-05-02T22:10:41.858" v="265" actId="14100"/>
          <ac:spMkLst>
            <pc:docMk/>
            <pc:sldMk cId="3990305435" sldId="260"/>
            <ac:spMk id="10" creationId="{9B2E583B-2414-4823-90E2-82E112FA4D68}"/>
          </ac:spMkLst>
        </pc:spChg>
        <pc:spChg chg="add mod">
          <ac:chgData name="Youtong Rong" userId="0195919c-d3ba-43ae-82c7-6af1efd76908" providerId="ADAL" clId="{45BB69B4-1FAD-4EB9-8033-0A7555F4CFDC}" dt="2022-05-02T22:10:58.158" v="270" actId="14100"/>
          <ac:spMkLst>
            <pc:docMk/>
            <pc:sldMk cId="3990305435" sldId="260"/>
            <ac:spMk id="11" creationId="{B42A94B2-D2CD-43EB-9683-1C84A83C2791}"/>
          </ac:spMkLst>
        </pc:spChg>
        <pc:spChg chg="add del mod">
          <ac:chgData name="Youtong Rong" userId="0195919c-d3ba-43ae-82c7-6af1efd76908" providerId="ADAL" clId="{45BB69B4-1FAD-4EB9-8033-0A7555F4CFDC}" dt="2022-05-02T22:13:11.418" v="292"/>
          <ac:spMkLst>
            <pc:docMk/>
            <pc:sldMk cId="3990305435" sldId="260"/>
            <ac:spMk id="14" creationId="{F7D121FF-3A93-4767-9060-4123C92DA811}"/>
          </ac:spMkLst>
        </pc:spChg>
        <pc:spChg chg="add mod">
          <ac:chgData name="Youtong Rong" userId="0195919c-d3ba-43ae-82c7-6af1efd76908" providerId="ADAL" clId="{45BB69B4-1FAD-4EB9-8033-0A7555F4CFDC}" dt="2022-05-13T16:59:30.337" v="513" actId="1076"/>
          <ac:spMkLst>
            <pc:docMk/>
            <pc:sldMk cId="3990305435" sldId="260"/>
            <ac:spMk id="15" creationId="{FDF6BAF5-C138-4E4F-A53A-D9312A5329C6}"/>
          </ac:spMkLst>
        </pc:spChg>
        <pc:spChg chg="add del mod ord">
          <ac:chgData name="Youtong Rong" userId="0195919c-d3ba-43ae-82c7-6af1efd76908" providerId="ADAL" clId="{45BB69B4-1FAD-4EB9-8033-0A7555F4CFDC}" dt="2022-05-02T22:28:01.366" v="424" actId="478"/>
          <ac:spMkLst>
            <pc:docMk/>
            <pc:sldMk cId="3990305435" sldId="260"/>
            <ac:spMk id="16" creationId="{BE77FDFC-4FE4-4469-8751-C0825BD2AFC4}"/>
          </ac:spMkLst>
        </pc:spChg>
        <pc:picChg chg="mod">
          <ac:chgData name="Youtong Rong" userId="0195919c-d3ba-43ae-82c7-6af1efd76908" providerId="ADAL" clId="{45BB69B4-1FAD-4EB9-8033-0A7555F4CFDC}" dt="2022-05-13T17:06:34.492" v="569" actId="14100"/>
          <ac:picMkLst>
            <pc:docMk/>
            <pc:sldMk cId="3990305435" sldId="260"/>
            <ac:picMk id="3" creationId="{722B9A2C-8C3D-4A62-926E-7BDFC28BB49C}"/>
          </ac:picMkLst>
        </pc:picChg>
        <pc:picChg chg="add mod">
          <ac:chgData name="Youtong Rong" userId="0195919c-d3ba-43ae-82c7-6af1efd76908" providerId="ADAL" clId="{45BB69B4-1FAD-4EB9-8033-0A7555F4CFDC}" dt="2022-05-13T17:06:40.085" v="570" actId="1076"/>
          <ac:picMkLst>
            <pc:docMk/>
            <pc:sldMk cId="3990305435" sldId="260"/>
            <ac:picMk id="13" creationId="{EA7B4690-4FE2-46A2-8E4C-79A9D57BFF99}"/>
          </ac:picMkLst>
        </pc:picChg>
        <pc:picChg chg="add del mod modCrop">
          <ac:chgData name="Youtong Rong" userId="0195919c-d3ba-43ae-82c7-6af1efd76908" providerId="ADAL" clId="{45BB69B4-1FAD-4EB9-8033-0A7555F4CFDC}" dt="2022-05-13T17:01:34.814" v="533" actId="478"/>
          <ac:picMkLst>
            <pc:docMk/>
            <pc:sldMk cId="3990305435" sldId="260"/>
            <ac:picMk id="14" creationId="{8B1852B5-36A5-4C94-943F-D5F295A5D243}"/>
          </ac:picMkLst>
        </pc:picChg>
        <pc:picChg chg="add mod">
          <ac:chgData name="Youtong Rong" userId="0195919c-d3ba-43ae-82c7-6af1efd76908" providerId="ADAL" clId="{45BB69B4-1FAD-4EB9-8033-0A7555F4CFDC}" dt="2022-05-13T17:05:40.733" v="562" actId="1076"/>
          <ac:picMkLst>
            <pc:docMk/>
            <pc:sldMk cId="3990305435" sldId="260"/>
            <ac:picMk id="17" creationId="{3F5C58B7-2D6F-4892-B89F-88652F37AD70}"/>
          </ac:picMkLst>
        </pc:picChg>
        <pc:picChg chg="add mod">
          <ac:chgData name="Youtong Rong" userId="0195919c-d3ba-43ae-82c7-6af1efd76908" providerId="ADAL" clId="{45BB69B4-1FAD-4EB9-8033-0A7555F4CFDC}" dt="2022-05-13T17:09:39.895" v="584" actId="1037"/>
          <ac:picMkLst>
            <pc:docMk/>
            <pc:sldMk cId="3990305435" sldId="260"/>
            <ac:picMk id="18" creationId="{10DEE163-D036-4F1A-A64D-A6B7868DFE21}"/>
          </ac:picMkLst>
        </pc:picChg>
        <pc:picChg chg="add del mod">
          <ac:chgData name="Youtong Rong" userId="0195919c-d3ba-43ae-82c7-6af1efd76908" providerId="ADAL" clId="{45BB69B4-1FAD-4EB9-8033-0A7555F4CFDC}" dt="2022-05-13T16:59:29.531" v="509" actId="478"/>
          <ac:picMkLst>
            <pc:docMk/>
            <pc:sldMk cId="3990305435" sldId="260"/>
            <ac:picMk id="2050" creationId="{1E4C46B2-E4C8-450F-A1D3-360E477DC95C}"/>
          </ac:picMkLst>
        </pc:picChg>
      </pc:sldChg>
      <pc:sldChg chg="addSp delSp modSp new mod modTransition">
        <pc:chgData name="Youtong Rong" userId="0195919c-d3ba-43ae-82c7-6af1efd76908" providerId="ADAL" clId="{45BB69B4-1FAD-4EB9-8033-0A7555F4CFDC}" dt="2022-05-16T17:41:03.905" v="4499"/>
        <pc:sldMkLst>
          <pc:docMk/>
          <pc:sldMk cId="168900627" sldId="261"/>
        </pc:sldMkLst>
        <pc:spChg chg="add mod">
          <ac:chgData name="Youtong Rong" userId="0195919c-d3ba-43ae-82c7-6af1efd76908" providerId="ADAL" clId="{45BB69B4-1FAD-4EB9-8033-0A7555F4CFDC}" dt="2022-05-06T13:55:05.965" v="437"/>
          <ac:spMkLst>
            <pc:docMk/>
            <pc:sldMk cId="168900627" sldId="261"/>
            <ac:spMk id="2" creationId="{07B4B58A-C9EB-449B-A06B-EE6C3C6146B0}"/>
          </ac:spMkLst>
        </pc:spChg>
        <pc:spChg chg="add mod">
          <ac:chgData name="Youtong Rong" userId="0195919c-d3ba-43ae-82c7-6af1efd76908" providerId="ADAL" clId="{45BB69B4-1FAD-4EB9-8033-0A7555F4CFDC}" dt="2022-05-06T14:01:12.779" v="451" actId="1076"/>
          <ac:spMkLst>
            <pc:docMk/>
            <pc:sldMk cId="168900627" sldId="261"/>
            <ac:spMk id="4" creationId="{C7C9221F-9F06-42F6-8E1D-3608672379BF}"/>
          </ac:spMkLst>
        </pc:spChg>
        <pc:spChg chg="add mod">
          <ac:chgData name="Youtong Rong" userId="0195919c-d3ba-43ae-82c7-6af1efd76908" providerId="ADAL" clId="{45BB69B4-1FAD-4EB9-8033-0A7555F4CFDC}" dt="2022-05-06T14:02:25.741" v="467" actId="1076"/>
          <ac:spMkLst>
            <pc:docMk/>
            <pc:sldMk cId="168900627" sldId="261"/>
            <ac:spMk id="6" creationId="{A204C3C5-4C1A-4A12-B346-87937413A60C}"/>
          </ac:spMkLst>
        </pc:spChg>
        <pc:spChg chg="add mod">
          <ac:chgData name="Youtong Rong" userId="0195919c-d3ba-43ae-82c7-6af1efd76908" providerId="ADAL" clId="{45BB69B4-1FAD-4EB9-8033-0A7555F4CFDC}" dt="2022-05-13T17:55:26.760" v="1008" actId="1076"/>
          <ac:spMkLst>
            <pc:docMk/>
            <pc:sldMk cId="168900627" sldId="261"/>
            <ac:spMk id="8" creationId="{1A57C81A-A901-4D1D-A5EC-4531FF2C82FD}"/>
          </ac:spMkLst>
        </pc:spChg>
        <pc:spChg chg="add mod">
          <ac:chgData name="Youtong Rong" userId="0195919c-d3ba-43ae-82c7-6af1efd76908" providerId="ADAL" clId="{45BB69B4-1FAD-4EB9-8033-0A7555F4CFDC}" dt="2022-05-06T14:02:22.486" v="465" actId="1076"/>
          <ac:spMkLst>
            <pc:docMk/>
            <pc:sldMk cId="168900627" sldId="261"/>
            <ac:spMk id="10" creationId="{BC49DAA7-7D5D-4C55-B40B-2D9AF58BDC5D}"/>
          </ac:spMkLst>
        </pc:spChg>
        <pc:spChg chg="add del">
          <ac:chgData name="Youtong Rong" userId="0195919c-d3ba-43ae-82c7-6af1efd76908" providerId="ADAL" clId="{45BB69B4-1FAD-4EB9-8033-0A7555F4CFDC}" dt="2022-05-06T14:01:44.181" v="456"/>
          <ac:spMkLst>
            <pc:docMk/>
            <pc:sldMk cId="168900627" sldId="261"/>
            <ac:spMk id="11" creationId="{C5AAC575-39D3-49FD-9428-F2128B268111}"/>
          </ac:spMkLst>
        </pc:spChg>
        <pc:spChg chg="add del">
          <ac:chgData name="Youtong Rong" userId="0195919c-d3ba-43ae-82c7-6af1efd76908" providerId="ADAL" clId="{45BB69B4-1FAD-4EB9-8033-0A7555F4CFDC}" dt="2022-05-06T14:01:58.605" v="458" actId="478"/>
          <ac:spMkLst>
            <pc:docMk/>
            <pc:sldMk cId="168900627" sldId="261"/>
            <ac:spMk id="12" creationId="{03CA5B7F-1E3C-48BA-BBD5-C7040A94A84B}"/>
          </ac:spMkLst>
        </pc:spChg>
        <pc:spChg chg="add mod">
          <ac:chgData name="Youtong Rong" userId="0195919c-d3ba-43ae-82c7-6af1efd76908" providerId="ADAL" clId="{45BB69B4-1FAD-4EB9-8033-0A7555F4CFDC}" dt="2022-05-06T14:02:20.358" v="464" actId="1076"/>
          <ac:spMkLst>
            <pc:docMk/>
            <pc:sldMk cId="168900627" sldId="261"/>
            <ac:spMk id="14" creationId="{8E0EF968-8A98-4DB0-9F71-5D0C21576365}"/>
          </ac:spMkLst>
        </pc:spChg>
        <pc:spChg chg="add">
          <ac:chgData name="Youtong Rong" userId="0195919c-d3ba-43ae-82c7-6af1efd76908" providerId="ADAL" clId="{45BB69B4-1FAD-4EB9-8033-0A7555F4CFDC}" dt="2022-05-06T14:04:07.581" v="468" actId="22"/>
          <ac:spMkLst>
            <pc:docMk/>
            <pc:sldMk cId="168900627" sldId="261"/>
            <ac:spMk id="16" creationId="{D6F43CB9-4D51-47AD-9E2D-2F7255C2FFF3}"/>
          </ac:spMkLst>
        </pc:spChg>
      </pc:sldChg>
      <pc:sldChg chg="addSp modSp new mod modTransition">
        <pc:chgData name="Youtong Rong" userId="0195919c-d3ba-43ae-82c7-6af1efd76908" providerId="ADAL" clId="{45BB69B4-1FAD-4EB9-8033-0A7555F4CFDC}" dt="2022-05-16T17:41:03.905" v="4499"/>
        <pc:sldMkLst>
          <pc:docMk/>
          <pc:sldMk cId="496708892" sldId="262"/>
        </pc:sldMkLst>
        <pc:spChg chg="add mod">
          <ac:chgData name="Youtong Rong" userId="0195919c-d3ba-43ae-82c7-6af1efd76908" providerId="ADAL" clId="{45BB69B4-1FAD-4EB9-8033-0A7555F4CFDC}" dt="2022-05-06T14:07:01.902" v="475" actId="14100"/>
          <ac:spMkLst>
            <pc:docMk/>
            <pc:sldMk cId="496708892" sldId="262"/>
            <ac:spMk id="3" creationId="{4F32F3AA-CBC6-42DE-92B7-00E2E11DE513}"/>
          </ac:spMkLst>
        </pc:spChg>
        <pc:spChg chg="add mod">
          <ac:chgData name="Youtong Rong" userId="0195919c-d3ba-43ae-82c7-6af1efd76908" providerId="ADAL" clId="{45BB69B4-1FAD-4EB9-8033-0A7555F4CFDC}" dt="2022-05-06T14:07:00.267" v="474" actId="14100"/>
          <ac:spMkLst>
            <pc:docMk/>
            <pc:sldMk cId="496708892" sldId="262"/>
            <ac:spMk id="5" creationId="{B0248777-9197-4C6B-9959-2BD8FF0EFF94}"/>
          </ac:spMkLst>
        </pc:spChg>
      </pc:sldChg>
      <pc:sldChg chg="addSp delSp modSp new mod ord modTransition setBg modClrScheme delAnim chgLayout">
        <pc:chgData name="Youtong Rong" userId="0195919c-d3ba-43ae-82c7-6af1efd76908" providerId="ADAL" clId="{45BB69B4-1FAD-4EB9-8033-0A7555F4CFDC}" dt="2022-05-16T17:41:03.905" v="4499"/>
        <pc:sldMkLst>
          <pc:docMk/>
          <pc:sldMk cId="2123811488" sldId="263"/>
        </pc:sldMkLst>
        <pc:spChg chg="add mod">
          <ac:chgData name="Youtong Rong" userId="0195919c-d3ba-43ae-82c7-6af1efd76908" providerId="ADAL" clId="{45BB69B4-1FAD-4EB9-8033-0A7555F4CFDC}" dt="2022-05-14T18:15:18.541" v="4118" actId="1076"/>
          <ac:spMkLst>
            <pc:docMk/>
            <pc:sldMk cId="2123811488" sldId="263"/>
            <ac:spMk id="2" creationId="{25A679C5-531D-4776-BECD-33B2228D4113}"/>
          </ac:spMkLst>
        </pc:spChg>
        <pc:spChg chg="add del mod">
          <ac:chgData name="Youtong Rong" userId="0195919c-d3ba-43ae-82c7-6af1efd76908" providerId="ADAL" clId="{45BB69B4-1FAD-4EB9-8033-0A7555F4CFDC}" dt="2022-05-14T11:02:44.999" v="2835" actId="478"/>
          <ac:spMkLst>
            <pc:docMk/>
            <pc:sldMk cId="2123811488" sldId="263"/>
            <ac:spMk id="2" creationId="{E5ACCD9C-0670-4753-A427-2C34AAED8C14}"/>
          </ac:spMkLst>
        </pc:spChg>
        <pc:spChg chg="add mod">
          <ac:chgData name="Youtong Rong" userId="0195919c-d3ba-43ae-82c7-6af1efd76908" providerId="ADAL" clId="{45BB69B4-1FAD-4EB9-8033-0A7555F4CFDC}" dt="2022-05-14T18:17:28.773" v="4139" actId="208"/>
          <ac:spMkLst>
            <pc:docMk/>
            <pc:sldMk cId="2123811488" sldId="263"/>
            <ac:spMk id="4" creationId="{9DF7F202-6B0B-4330-A695-0241269E714A}"/>
          </ac:spMkLst>
        </pc:spChg>
        <pc:spChg chg="add mod">
          <ac:chgData name="Youtong Rong" userId="0195919c-d3ba-43ae-82c7-6af1efd76908" providerId="ADAL" clId="{45BB69B4-1FAD-4EB9-8033-0A7555F4CFDC}" dt="2022-05-14T10:59:50.150" v="2669" actId="164"/>
          <ac:spMkLst>
            <pc:docMk/>
            <pc:sldMk cId="2123811488" sldId="263"/>
            <ac:spMk id="5" creationId="{E5677AE4-FDAD-4F3E-85C8-3730D802F64E}"/>
          </ac:spMkLst>
        </pc:spChg>
        <pc:spChg chg="add mod">
          <ac:chgData name="Youtong Rong" userId="0195919c-d3ba-43ae-82c7-6af1efd76908" providerId="ADAL" clId="{45BB69B4-1FAD-4EB9-8033-0A7555F4CFDC}" dt="2022-05-14T10:53:58.181" v="2369" actId="14100"/>
          <ac:spMkLst>
            <pc:docMk/>
            <pc:sldMk cId="2123811488" sldId="263"/>
            <ac:spMk id="6" creationId="{35ABA26B-FF9C-4EC7-9D5D-82EB642E3D8F}"/>
          </ac:spMkLst>
        </pc:spChg>
        <pc:spChg chg="add del">
          <ac:chgData name="Youtong Rong" userId="0195919c-d3ba-43ae-82c7-6af1efd76908" providerId="ADAL" clId="{45BB69B4-1FAD-4EB9-8033-0A7555F4CFDC}" dt="2022-05-14T10:49:58.498" v="2179" actId="26606"/>
          <ac:spMkLst>
            <pc:docMk/>
            <pc:sldMk cId="2123811488" sldId="263"/>
            <ac:spMk id="8" creationId="{32BC26D8-82FB-445E-AA49-62A77D7C1EE0}"/>
          </ac:spMkLst>
        </pc:spChg>
        <pc:spChg chg="add mod">
          <ac:chgData name="Youtong Rong" userId="0195919c-d3ba-43ae-82c7-6af1efd76908" providerId="ADAL" clId="{45BB69B4-1FAD-4EB9-8033-0A7555F4CFDC}" dt="2022-05-14T18:17:32.998" v="4141"/>
          <ac:spMkLst>
            <pc:docMk/>
            <pc:sldMk cId="2123811488" sldId="263"/>
            <ac:spMk id="9" creationId="{6F44E62E-6A16-4D2A-83F9-763E1A32D588}"/>
          </ac:spMkLst>
        </pc:spChg>
        <pc:spChg chg="add del mod">
          <ac:chgData name="Youtong Rong" userId="0195919c-d3ba-43ae-82c7-6af1efd76908" providerId="ADAL" clId="{45BB69B4-1FAD-4EB9-8033-0A7555F4CFDC}" dt="2022-05-14T11:02:40.349" v="2833" actId="478"/>
          <ac:spMkLst>
            <pc:docMk/>
            <pc:sldMk cId="2123811488" sldId="263"/>
            <ac:spMk id="9" creationId="{D71DE82B-2DBD-4F37-81AA-504A9071DC59}"/>
          </ac:spMkLst>
        </pc:spChg>
        <pc:spChg chg="add mod">
          <ac:chgData name="Youtong Rong" userId="0195919c-d3ba-43ae-82c7-6af1efd76908" providerId="ADAL" clId="{45BB69B4-1FAD-4EB9-8033-0A7555F4CFDC}" dt="2022-05-14T18:17:34.759" v="4143"/>
          <ac:spMkLst>
            <pc:docMk/>
            <pc:sldMk cId="2123811488" sldId="263"/>
            <ac:spMk id="10" creationId="{2A8E5B4E-8B7C-4CC1-B588-A0479DFAE32B}"/>
          </ac:spMkLst>
        </pc:spChg>
        <pc:spChg chg="add del">
          <ac:chgData name="Youtong Rong" userId="0195919c-d3ba-43ae-82c7-6af1efd76908" providerId="ADAL" clId="{45BB69B4-1FAD-4EB9-8033-0A7555F4CFDC}" dt="2022-05-14T10:49:58.498" v="2179" actId="26606"/>
          <ac:spMkLst>
            <pc:docMk/>
            <pc:sldMk cId="2123811488" sldId="263"/>
            <ac:spMk id="10" creationId="{CB44330D-EA18-4254-AA95-EB49948539B8}"/>
          </ac:spMkLst>
        </pc:spChg>
        <pc:spChg chg="add mod">
          <ac:chgData name="Youtong Rong" userId="0195919c-d3ba-43ae-82c7-6af1efd76908" providerId="ADAL" clId="{45BB69B4-1FAD-4EB9-8033-0A7555F4CFDC}" dt="2022-05-14T18:17:45.028" v="4146" actId="1076"/>
          <ac:spMkLst>
            <pc:docMk/>
            <pc:sldMk cId="2123811488" sldId="263"/>
            <ac:spMk id="11" creationId="{5FFA3F4B-CC49-4116-9907-447F4B3614DC}"/>
          </ac:spMkLst>
        </pc:spChg>
        <pc:spChg chg="add del mod">
          <ac:chgData name="Youtong Rong" userId="0195919c-d3ba-43ae-82c7-6af1efd76908" providerId="ADAL" clId="{45BB69B4-1FAD-4EB9-8033-0A7555F4CFDC}" dt="2022-05-14T11:02:12.974" v="2824" actId="478"/>
          <ac:spMkLst>
            <pc:docMk/>
            <pc:sldMk cId="2123811488" sldId="263"/>
            <ac:spMk id="11" creationId="{E21C54D7-9CF2-4500-AB38-C2E9EDAD58BD}"/>
          </ac:spMkLst>
        </pc:spChg>
        <pc:spChg chg="add del mod">
          <ac:chgData name="Youtong Rong" userId="0195919c-d3ba-43ae-82c7-6af1efd76908" providerId="ADAL" clId="{45BB69B4-1FAD-4EB9-8033-0A7555F4CFDC}" dt="2022-05-14T11:02:11.542" v="2823" actId="478"/>
          <ac:spMkLst>
            <pc:docMk/>
            <pc:sldMk cId="2123811488" sldId="263"/>
            <ac:spMk id="12" creationId="{4D06FD55-DADA-4B62-B043-5CD0CD8C6954}"/>
          </ac:spMkLst>
        </pc:spChg>
        <pc:spChg chg="add mod">
          <ac:chgData name="Youtong Rong" userId="0195919c-d3ba-43ae-82c7-6af1efd76908" providerId="ADAL" clId="{45BB69B4-1FAD-4EB9-8033-0A7555F4CFDC}" dt="2022-05-14T18:18:22.190" v="4154" actId="1076"/>
          <ac:spMkLst>
            <pc:docMk/>
            <pc:sldMk cId="2123811488" sldId="263"/>
            <ac:spMk id="12" creationId="{F1DB8BF3-D4CC-4078-A5C9-DAE280E7252A}"/>
          </ac:spMkLst>
        </pc:spChg>
        <pc:spChg chg="add del mod">
          <ac:chgData name="Youtong Rong" userId="0195919c-d3ba-43ae-82c7-6af1efd76908" providerId="ADAL" clId="{45BB69B4-1FAD-4EB9-8033-0A7555F4CFDC}" dt="2022-05-14T11:00:47.188" v="2687" actId="478"/>
          <ac:spMkLst>
            <pc:docMk/>
            <pc:sldMk cId="2123811488" sldId="263"/>
            <ac:spMk id="13" creationId="{7C531CA9-1DE9-462B-BB94-223AB7DB55BE}"/>
          </ac:spMkLst>
        </pc:spChg>
        <pc:spChg chg="add mod">
          <ac:chgData name="Youtong Rong" userId="0195919c-d3ba-43ae-82c7-6af1efd76908" providerId="ADAL" clId="{45BB69B4-1FAD-4EB9-8033-0A7555F4CFDC}" dt="2022-05-14T18:18:32.947" v="4157" actId="20577"/>
          <ac:spMkLst>
            <pc:docMk/>
            <pc:sldMk cId="2123811488" sldId="263"/>
            <ac:spMk id="13" creationId="{F22DAF7A-812B-4688-905E-1BC65B1B94D8}"/>
          </ac:spMkLst>
        </pc:spChg>
        <pc:spChg chg="add mod">
          <ac:chgData name="Youtong Rong" userId="0195919c-d3ba-43ae-82c7-6af1efd76908" providerId="ADAL" clId="{45BB69B4-1FAD-4EB9-8033-0A7555F4CFDC}" dt="2022-05-16T10:16:15.091" v="4434" actId="20577"/>
          <ac:spMkLst>
            <pc:docMk/>
            <pc:sldMk cId="2123811488" sldId="263"/>
            <ac:spMk id="14" creationId="{DA4E8EF0-49A3-4640-B5EE-7E7E5BF5FEEC}"/>
          </ac:spMkLst>
        </pc:spChg>
        <pc:spChg chg="add mod">
          <ac:chgData name="Youtong Rong" userId="0195919c-d3ba-43ae-82c7-6af1efd76908" providerId="ADAL" clId="{45BB69B4-1FAD-4EB9-8033-0A7555F4CFDC}" dt="2022-05-14T18:18:42.706" v="4160" actId="20577"/>
          <ac:spMkLst>
            <pc:docMk/>
            <pc:sldMk cId="2123811488" sldId="263"/>
            <ac:spMk id="15" creationId="{1F27E2C9-E665-440C-B987-B21CB5BE0A55}"/>
          </ac:spMkLst>
        </pc:spChg>
        <pc:spChg chg="add mod">
          <ac:chgData name="Youtong Rong" userId="0195919c-d3ba-43ae-82c7-6af1efd76908" providerId="ADAL" clId="{45BB69B4-1FAD-4EB9-8033-0A7555F4CFDC}" dt="2022-05-14T18:18:57.795" v="4163" actId="20577"/>
          <ac:spMkLst>
            <pc:docMk/>
            <pc:sldMk cId="2123811488" sldId="263"/>
            <ac:spMk id="16" creationId="{5B9B8743-87B6-4373-9B18-16405495BA0E}"/>
          </ac:spMkLst>
        </pc:spChg>
        <pc:grpChg chg="add mod">
          <ac:chgData name="Youtong Rong" userId="0195919c-d3ba-43ae-82c7-6af1efd76908" providerId="ADAL" clId="{45BB69B4-1FAD-4EB9-8033-0A7555F4CFDC}" dt="2022-05-14T18:13:36.470" v="3986" actId="14100"/>
          <ac:grpSpMkLst>
            <pc:docMk/>
            <pc:sldMk cId="2123811488" sldId="263"/>
            <ac:grpSpMk id="7" creationId="{76EE14A1-2AEF-4E1A-AA48-B5121FC29EF7}"/>
          </ac:grpSpMkLst>
        </pc:grpChg>
        <pc:picChg chg="add mod">
          <ac:chgData name="Youtong Rong" userId="0195919c-d3ba-43ae-82c7-6af1efd76908" providerId="ADAL" clId="{45BB69B4-1FAD-4EB9-8033-0A7555F4CFDC}" dt="2022-05-14T10:59:50.150" v="2669" actId="164"/>
          <ac:picMkLst>
            <pc:docMk/>
            <pc:sldMk cId="2123811488" sldId="263"/>
            <ac:picMk id="3" creationId="{EB526BF8-A8F7-4F25-BACD-B141BD411744}"/>
          </ac:picMkLst>
        </pc:picChg>
        <pc:picChg chg="add del mod">
          <ac:chgData name="Youtong Rong" userId="0195919c-d3ba-43ae-82c7-6af1efd76908" providerId="ADAL" clId="{45BB69B4-1FAD-4EB9-8033-0A7555F4CFDC}" dt="2022-05-14T10:15:58.726" v="1695" actId="478"/>
          <ac:picMkLst>
            <pc:docMk/>
            <pc:sldMk cId="2123811488" sldId="263"/>
            <ac:picMk id="4" creationId="{71BEEE01-6150-4A04-BBAA-2BFB5FCDFAC1}"/>
          </ac:picMkLst>
        </pc:picChg>
        <pc:picChg chg="add del mod">
          <ac:chgData name="Youtong Rong" userId="0195919c-d3ba-43ae-82c7-6af1efd76908" providerId="ADAL" clId="{45BB69B4-1FAD-4EB9-8033-0A7555F4CFDC}" dt="2022-05-16T17:32:22.200" v="4497" actId="478"/>
          <ac:picMkLst>
            <pc:docMk/>
            <pc:sldMk cId="2123811488" sldId="263"/>
            <ac:picMk id="8" creationId="{2F4EC87E-84CB-4A73-A738-4C44F1E3020E}"/>
          </ac:picMkLst>
        </pc:picChg>
      </pc:sldChg>
      <pc:sldChg chg="new modTransition">
        <pc:chgData name="Youtong Rong" userId="0195919c-d3ba-43ae-82c7-6af1efd76908" providerId="ADAL" clId="{45BB69B4-1FAD-4EB9-8033-0A7555F4CFDC}" dt="2022-05-16T17:41:03.905" v="4499"/>
        <pc:sldMkLst>
          <pc:docMk/>
          <pc:sldMk cId="224051949" sldId="264"/>
        </pc:sldMkLst>
      </pc:sldChg>
      <pc:sldChg chg="addSp delSp modSp add mod ord modTransition modClrScheme delAnim modAnim chgLayout">
        <pc:chgData name="Youtong Rong" userId="0195919c-d3ba-43ae-82c7-6af1efd76908" providerId="ADAL" clId="{45BB69B4-1FAD-4EB9-8033-0A7555F4CFDC}" dt="2022-05-17T09:09:45.472" v="4636" actId="1036"/>
        <pc:sldMkLst>
          <pc:docMk/>
          <pc:sldMk cId="3175980901" sldId="265"/>
        </pc:sldMkLst>
        <pc:spChg chg="add mod">
          <ac:chgData name="Youtong Rong" userId="0195919c-d3ba-43ae-82c7-6af1efd76908" providerId="ADAL" clId="{45BB69B4-1FAD-4EB9-8033-0A7555F4CFDC}" dt="2022-05-16T17:52:10.747" v="4500" actId="14100"/>
          <ac:spMkLst>
            <pc:docMk/>
            <pc:sldMk cId="3175980901" sldId="265"/>
            <ac:spMk id="2" creationId="{5365F2C4-C503-441A-BE8B-84F80849A786}"/>
          </ac:spMkLst>
        </pc:spChg>
        <pc:spChg chg="add mod">
          <ac:chgData name="Youtong Rong" userId="0195919c-d3ba-43ae-82c7-6af1efd76908" providerId="ADAL" clId="{45BB69B4-1FAD-4EB9-8033-0A7555F4CFDC}" dt="2022-05-16T22:30:46.556" v="4532" actId="1037"/>
          <ac:spMkLst>
            <pc:docMk/>
            <pc:sldMk cId="3175980901" sldId="265"/>
            <ac:spMk id="3" creationId="{E95D50D5-8629-44AC-906E-EB886E15A7CD}"/>
          </ac:spMkLst>
        </pc:spChg>
        <pc:spChg chg="add mod">
          <ac:chgData name="Youtong Rong" userId="0195919c-d3ba-43ae-82c7-6af1efd76908" providerId="ADAL" clId="{45BB69B4-1FAD-4EB9-8033-0A7555F4CFDC}" dt="2022-05-17T09:09:45.472" v="4636" actId="1036"/>
          <ac:spMkLst>
            <pc:docMk/>
            <pc:sldMk cId="3175980901" sldId="265"/>
            <ac:spMk id="4" creationId="{84FAAAF8-BB0B-4875-9B25-DDEAF5C5C8CC}"/>
          </ac:spMkLst>
        </pc:spChg>
        <pc:spChg chg="add del mod topLvl">
          <ac:chgData name="Youtong Rong" userId="0195919c-d3ba-43ae-82c7-6af1efd76908" providerId="ADAL" clId="{45BB69B4-1FAD-4EB9-8033-0A7555F4CFDC}" dt="2022-05-13T22:14:41.993" v="1647" actId="478"/>
          <ac:spMkLst>
            <pc:docMk/>
            <pc:sldMk cId="3175980901" sldId="265"/>
            <ac:spMk id="4" creationId="{B3445BFF-31BF-4E01-ABD5-3BE491D4ABCF}"/>
          </ac:spMkLst>
        </pc:spChg>
        <pc:spChg chg="add del mod">
          <ac:chgData name="Youtong Rong" userId="0195919c-d3ba-43ae-82c7-6af1efd76908" providerId="ADAL" clId="{45BB69B4-1FAD-4EB9-8033-0A7555F4CFDC}" dt="2022-05-14T11:19:43.608" v="3252" actId="478"/>
          <ac:spMkLst>
            <pc:docMk/>
            <pc:sldMk cId="3175980901" sldId="265"/>
            <ac:spMk id="5" creationId="{B5783DD0-397C-4A89-B830-80C5F19D5489}"/>
          </ac:spMkLst>
        </pc:spChg>
        <pc:spChg chg="add del mod topLvl">
          <ac:chgData name="Youtong Rong" userId="0195919c-d3ba-43ae-82c7-6af1efd76908" providerId="ADAL" clId="{45BB69B4-1FAD-4EB9-8033-0A7555F4CFDC}" dt="2022-05-13T22:08:01.044" v="1502" actId="478"/>
          <ac:spMkLst>
            <pc:docMk/>
            <pc:sldMk cId="3175980901" sldId="265"/>
            <ac:spMk id="6" creationId="{91CF1013-9CD8-4679-8866-0000BA23F9D7}"/>
          </ac:spMkLst>
        </pc:spChg>
        <pc:spChg chg="add del mod">
          <ac:chgData name="Youtong Rong" userId="0195919c-d3ba-43ae-82c7-6af1efd76908" providerId="ADAL" clId="{45BB69B4-1FAD-4EB9-8033-0A7555F4CFDC}" dt="2022-05-14T11:06:57.101" v="2998" actId="478"/>
          <ac:spMkLst>
            <pc:docMk/>
            <pc:sldMk cId="3175980901" sldId="265"/>
            <ac:spMk id="7" creationId="{9909274B-203B-460C-9944-95B1D559B846}"/>
          </ac:spMkLst>
        </pc:spChg>
        <pc:spChg chg="add mod">
          <ac:chgData name="Youtong Rong" userId="0195919c-d3ba-43ae-82c7-6af1efd76908" providerId="ADAL" clId="{45BB69B4-1FAD-4EB9-8033-0A7555F4CFDC}" dt="2022-05-14T12:48:50.644" v="3958" actId="14100"/>
          <ac:spMkLst>
            <pc:docMk/>
            <pc:sldMk cId="3175980901" sldId="265"/>
            <ac:spMk id="8" creationId="{D6DB7C49-94A5-4CFB-8239-1FCADCEBB817}"/>
          </ac:spMkLst>
        </pc:spChg>
        <pc:spChg chg="add del mod">
          <ac:chgData name="Youtong Rong" userId="0195919c-d3ba-43ae-82c7-6af1efd76908" providerId="ADAL" clId="{45BB69B4-1FAD-4EB9-8033-0A7555F4CFDC}" dt="2022-05-13T22:10:55.963" v="1570" actId="478"/>
          <ac:spMkLst>
            <pc:docMk/>
            <pc:sldMk cId="3175980901" sldId="265"/>
            <ac:spMk id="9" creationId="{F71484BE-F61B-4CA8-8B10-6A9EDCFD76D4}"/>
          </ac:spMkLst>
        </pc:spChg>
        <pc:spChg chg="add mod">
          <ac:chgData name="Youtong Rong" userId="0195919c-d3ba-43ae-82c7-6af1efd76908" providerId="ADAL" clId="{45BB69B4-1FAD-4EB9-8033-0A7555F4CFDC}" dt="2022-05-14T11:13:48.876" v="3116" actId="14100"/>
          <ac:spMkLst>
            <pc:docMk/>
            <pc:sldMk cId="3175980901" sldId="265"/>
            <ac:spMk id="10" creationId="{B2006525-9DC9-40CC-99D6-DECDF3FD540D}"/>
          </ac:spMkLst>
        </pc:spChg>
        <pc:spChg chg="add mod">
          <ac:chgData name="Youtong Rong" userId="0195919c-d3ba-43ae-82c7-6af1efd76908" providerId="ADAL" clId="{45BB69B4-1FAD-4EB9-8033-0A7555F4CFDC}" dt="2022-05-14T11:07:09.261" v="3002"/>
          <ac:spMkLst>
            <pc:docMk/>
            <pc:sldMk cId="3175980901" sldId="265"/>
            <ac:spMk id="11" creationId="{608D234A-238C-4F56-8FC2-AC3C4C47D342}"/>
          </ac:spMkLst>
        </pc:spChg>
        <pc:spChg chg="add mod">
          <ac:chgData name="Youtong Rong" userId="0195919c-d3ba-43ae-82c7-6af1efd76908" providerId="ADAL" clId="{45BB69B4-1FAD-4EB9-8033-0A7555F4CFDC}" dt="2022-05-16T10:34:58.227" v="4450" actId="1035"/>
          <ac:spMkLst>
            <pc:docMk/>
            <pc:sldMk cId="3175980901" sldId="265"/>
            <ac:spMk id="12" creationId="{E1AFE612-FEB1-4162-94F1-111E33E5BFE1}"/>
          </ac:spMkLst>
        </pc:spChg>
        <pc:spChg chg="add mod">
          <ac:chgData name="Youtong Rong" userId="0195919c-d3ba-43ae-82c7-6af1efd76908" providerId="ADAL" clId="{45BB69B4-1FAD-4EB9-8033-0A7555F4CFDC}" dt="2022-05-14T12:48:57.578" v="3960" actId="14100"/>
          <ac:spMkLst>
            <pc:docMk/>
            <pc:sldMk cId="3175980901" sldId="265"/>
            <ac:spMk id="14" creationId="{8E957970-BBD9-4B58-AC23-334E5DA39C1B}"/>
          </ac:spMkLst>
        </pc:spChg>
        <pc:spChg chg="add del mod">
          <ac:chgData name="Youtong Rong" userId="0195919c-d3ba-43ae-82c7-6af1efd76908" providerId="ADAL" clId="{45BB69B4-1FAD-4EB9-8033-0A7555F4CFDC}" dt="2022-05-13T22:12:29.419" v="1579" actId="478"/>
          <ac:spMkLst>
            <pc:docMk/>
            <pc:sldMk cId="3175980901" sldId="265"/>
            <ac:spMk id="15" creationId="{A09FC360-B3AA-4B97-8655-43BA61A65840}"/>
          </ac:spMkLst>
        </pc:spChg>
        <pc:spChg chg="add mod">
          <ac:chgData name="Youtong Rong" userId="0195919c-d3ba-43ae-82c7-6af1efd76908" providerId="ADAL" clId="{45BB69B4-1FAD-4EB9-8033-0A7555F4CFDC}" dt="2022-05-14T11:56:51.272" v="3653" actId="20577"/>
          <ac:spMkLst>
            <pc:docMk/>
            <pc:sldMk cId="3175980901" sldId="265"/>
            <ac:spMk id="15" creationId="{DA6C6F0A-2D0D-41A6-9E2D-FEDDCF8CE624}"/>
          </ac:spMkLst>
        </pc:spChg>
        <pc:spChg chg="add mod">
          <ac:chgData name="Youtong Rong" userId="0195919c-d3ba-43ae-82c7-6af1efd76908" providerId="ADAL" clId="{45BB69B4-1FAD-4EB9-8033-0A7555F4CFDC}" dt="2022-05-14T11:13:26.516" v="3113" actId="113"/>
          <ac:spMkLst>
            <pc:docMk/>
            <pc:sldMk cId="3175980901" sldId="265"/>
            <ac:spMk id="16" creationId="{62C8B237-C92A-41A8-AF88-D2AD878DC325}"/>
          </ac:spMkLst>
        </pc:spChg>
        <pc:spChg chg="add mod">
          <ac:chgData name="Youtong Rong" userId="0195919c-d3ba-43ae-82c7-6af1efd76908" providerId="ADAL" clId="{45BB69B4-1FAD-4EB9-8033-0A7555F4CFDC}" dt="2022-05-14T11:32:56.533" v="3285" actId="14100"/>
          <ac:spMkLst>
            <pc:docMk/>
            <pc:sldMk cId="3175980901" sldId="265"/>
            <ac:spMk id="18" creationId="{FF37CF4E-FAEF-44D4-B316-493DB92EA5D9}"/>
          </ac:spMkLst>
        </pc:spChg>
        <pc:spChg chg="add mod">
          <ac:chgData name="Youtong Rong" userId="0195919c-d3ba-43ae-82c7-6af1efd76908" providerId="ADAL" clId="{45BB69B4-1FAD-4EB9-8033-0A7555F4CFDC}" dt="2022-05-14T18:23:30.293" v="4269"/>
          <ac:spMkLst>
            <pc:docMk/>
            <pc:sldMk cId="3175980901" sldId="265"/>
            <ac:spMk id="19" creationId="{C0D3F114-61E6-4B19-9E73-28C1D17F7E6B}"/>
          </ac:spMkLst>
        </pc:spChg>
        <pc:spChg chg="add mod">
          <ac:chgData name="Youtong Rong" userId="0195919c-d3ba-43ae-82c7-6af1efd76908" providerId="ADAL" clId="{45BB69B4-1FAD-4EB9-8033-0A7555F4CFDC}" dt="2022-05-14T18:23:32.243" v="4271"/>
          <ac:spMkLst>
            <pc:docMk/>
            <pc:sldMk cId="3175980901" sldId="265"/>
            <ac:spMk id="20" creationId="{B374FA2E-70EF-40C9-B90F-90E5BB1625A4}"/>
          </ac:spMkLst>
        </pc:spChg>
        <pc:spChg chg="add mod">
          <ac:chgData name="Youtong Rong" userId="0195919c-d3ba-43ae-82c7-6af1efd76908" providerId="ADAL" clId="{45BB69B4-1FAD-4EB9-8033-0A7555F4CFDC}" dt="2022-05-14T18:23:34.285" v="4273"/>
          <ac:spMkLst>
            <pc:docMk/>
            <pc:sldMk cId="3175980901" sldId="265"/>
            <ac:spMk id="21" creationId="{7C8A0528-ADE6-4144-B09B-E0A91D471801}"/>
          </ac:spMkLst>
        </pc:spChg>
        <pc:spChg chg="add mod">
          <ac:chgData name="Youtong Rong" userId="0195919c-d3ba-43ae-82c7-6af1efd76908" providerId="ADAL" clId="{45BB69B4-1FAD-4EB9-8033-0A7555F4CFDC}" dt="2022-05-14T18:23:36.295" v="4275"/>
          <ac:spMkLst>
            <pc:docMk/>
            <pc:sldMk cId="3175980901" sldId="265"/>
            <ac:spMk id="22" creationId="{409FBF7D-D50C-4E6A-BE54-B6BF6F41D91C}"/>
          </ac:spMkLst>
        </pc:spChg>
        <pc:spChg chg="add mod">
          <ac:chgData name="Youtong Rong" userId="0195919c-d3ba-43ae-82c7-6af1efd76908" providerId="ADAL" clId="{45BB69B4-1FAD-4EB9-8033-0A7555F4CFDC}" dt="2022-05-14T18:23:38.157" v="4277"/>
          <ac:spMkLst>
            <pc:docMk/>
            <pc:sldMk cId="3175980901" sldId="265"/>
            <ac:spMk id="23" creationId="{BD55AAE8-215D-4538-B338-518FF7531E91}"/>
          </ac:spMkLst>
        </pc:spChg>
        <pc:spChg chg="add mod">
          <ac:chgData name="Youtong Rong" userId="0195919c-d3ba-43ae-82c7-6af1efd76908" providerId="ADAL" clId="{45BB69B4-1FAD-4EB9-8033-0A7555F4CFDC}" dt="2022-05-14T11:34:57.366" v="3323" actId="207"/>
          <ac:spMkLst>
            <pc:docMk/>
            <pc:sldMk cId="3175980901" sldId="265"/>
            <ac:spMk id="24" creationId="{E44D89FF-0F5C-44E2-AA29-89D3FC5670EA}"/>
          </ac:spMkLst>
        </pc:spChg>
        <pc:spChg chg="add mod">
          <ac:chgData name="Youtong Rong" userId="0195919c-d3ba-43ae-82c7-6af1efd76908" providerId="ADAL" clId="{45BB69B4-1FAD-4EB9-8033-0A7555F4CFDC}" dt="2022-05-14T19:08:16.272" v="4362" actId="20577"/>
          <ac:spMkLst>
            <pc:docMk/>
            <pc:sldMk cId="3175980901" sldId="265"/>
            <ac:spMk id="25" creationId="{CD09D27D-1BAF-4E74-B80B-26DD9381968D}"/>
          </ac:spMkLst>
        </pc:spChg>
        <pc:spChg chg="add mod">
          <ac:chgData name="Youtong Rong" userId="0195919c-d3ba-43ae-82c7-6af1efd76908" providerId="ADAL" clId="{45BB69B4-1FAD-4EB9-8033-0A7555F4CFDC}" dt="2022-05-14T18:23:40.142" v="4279"/>
          <ac:spMkLst>
            <pc:docMk/>
            <pc:sldMk cId="3175980901" sldId="265"/>
            <ac:spMk id="26" creationId="{AE872B06-8965-4509-B845-2988ADFD507D}"/>
          </ac:spMkLst>
        </pc:spChg>
        <pc:spChg chg="add mod">
          <ac:chgData name="Youtong Rong" userId="0195919c-d3ba-43ae-82c7-6af1efd76908" providerId="ADAL" clId="{45BB69B4-1FAD-4EB9-8033-0A7555F4CFDC}" dt="2022-05-14T11:38:05.103" v="3524" actId="1037"/>
          <ac:spMkLst>
            <pc:docMk/>
            <pc:sldMk cId="3175980901" sldId="265"/>
            <ac:spMk id="27" creationId="{BE0C1449-6C3E-496F-9DDC-CDA056DAD480}"/>
          </ac:spMkLst>
        </pc:spChg>
        <pc:spChg chg="add mod">
          <ac:chgData name="Youtong Rong" userId="0195919c-d3ba-43ae-82c7-6af1efd76908" providerId="ADAL" clId="{45BB69B4-1FAD-4EB9-8033-0A7555F4CFDC}" dt="2022-05-14T11:58:13.179" v="3723" actId="1076"/>
          <ac:spMkLst>
            <pc:docMk/>
            <pc:sldMk cId="3175980901" sldId="265"/>
            <ac:spMk id="28" creationId="{46BB51BF-71A1-4996-AAC6-5DEF1FA25F76}"/>
          </ac:spMkLst>
        </pc:spChg>
        <pc:spChg chg="add mod">
          <ac:chgData name="Youtong Rong" userId="0195919c-d3ba-43ae-82c7-6af1efd76908" providerId="ADAL" clId="{45BB69B4-1FAD-4EB9-8033-0A7555F4CFDC}" dt="2022-05-14T18:23:42.118" v="4281"/>
          <ac:spMkLst>
            <pc:docMk/>
            <pc:sldMk cId="3175980901" sldId="265"/>
            <ac:spMk id="29" creationId="{AE97BFBD-9CC0-4373-B9D9-57E38B808169}"/>
          </ac:spMkLst>
        </pc:spChg>
        <pc:spChg chg="add mod">
          <ac:chgData name="Youtong Rong" userId="0195919c-d3ba-43ae-82c7-6af1efd76908" providerId="ADAL" clId="{45BB69B4-1FAD-4EB9-8033-0A7555F4CFDC}" dt="2022-05-14T18:23:44.191" v="4283"/>
          <ac:spMkLst>
            <pc:docMk/>
            <pc:sldMk cId="3175980901" sldId="265"/>
            <ac:spMk id="30" creationId="{7683A89F-07FA-4F76-8FA9-FBBCB0739179}"/>
          </ac:spMkLst>
        </pc:spChg>
        <pc:spChg chg="add mod">
          <ac:chgData name="Youtong Rong" userId="0195919c-d3ba-43ae-82c7-6af1efd76908" providerId="ADAL" clId="{45BB69B4-1FAD-4EB9-8033-0A7555F4CFDC}" dt="2022-05-14T18:23:46.446" v="4285"/>
          <ac:spMkLst>
            <pc:docMk/>
            <pc:sldMk cId="3175980901" sldId="265"/>
            <ac:spMk id="31" creationId="{49F05127-5226-4C7B-BEB2-F30E39873013}"/>
          </ac:spMkLst>
        </pc:spChg>
        <pc:spChg chg="add mod">
          <ac:chgData name="Youtong Rong" userId="0195919c-d3ba-43ae-82c7-6af1efd76908" providerId="ADAL" clId="{45BB69B4-1FAD-4EB9-8033-0A7555F4CFDC}" dt="2022-05-14T18:23:48.350" v="4287"/>
          <ac:spMkLst>
            <pc:docMk/>
            <pc:sldMk cId="3175980901" sldId="265"/>
            <ac:spMk id="32" creationId="{F10B37E0-0A36-4058-A24D-D91DBECF97F3}"/>
          </ac:spMkLst>
        </pc:spChg>
        <pc:spChg chg="add mod">
          <ac:chgData name="Youtong Rong" userId="0195919c-d3ba-43ae-82c7-6af1efd76908" providerId="ADAL" clId="{45BB69B4-1FAD-4EB9-8033-0A7555F4CFDC}" dt="2022-05-14T18:23:50.605" v="4289"/>
          <ac:spMkLst>
            <pc:docMk/>
            <pc:sldMk cId="3175980901" sldId="265"/>
            <ac:spMk id="33" creationId="{EAB1E58A-074A-4F1C-B518-9665FEED8547}"/>
          </ac:spMkLst>
        </pc:spChg>
        <pc:spChg chg="add mod">
          <ac:chgData name="Youtong Rong" userId="0195919c-d3ba-43ae-82c7-6af1efd76908" providerId="ADAL" clId="{45BB69B4-1FAD-4EB9-8033-0A7555F4CFDC}" dt="2022-05-14T18:23:24.989" v="4267" actId="113"/>
          <ac:spMkLst>
            <pc:docMk/>
            <pc:sldMk cId="3175980901" sldId="265"/>
            <ac:spMk id="34" creationId="{2E234709-1AFB-4B7D-943A-BC1B1EFC6FA3}"/>
          </ac:spMkLst>
        </pc:spChg>
        <pc:grpChg chg="add del mod">
          <ac:chgData name="Youtong Rong" userId="0195919c-d3ba-43ae-82c7-6af1efd76908" providerId="ADAL" clId="{45BB69B4-1FAD-4EB9-8033-0A7555F4CFDC}" dt="2022-05-13T22:07:58.536" v="1501" actId="165"/>
          <ac:grpSpMkLst>
            <pc:docMk/>
            <pc:sldMk cId="3175980901" sldId="265"/>
            <ac:grpSpMk id="5" creationId="{BA3235DD-BA85-4AD3-A581-60FB02F2B489}"/>
          </ac:grpSpMkLst>
        </pc:grpChg>
        <pc:picChg chg="add del mod">
          <ac:chgData name="Youtong Rong" userId="0195919c-d3ba-43ae-82c7-6af1efd76908" providerId="ADAL" clId="{45BB69B4-1FAD-4EB9-8033-0A7555F4CFDC}" dt="2022-05-16T17:32:25.866" v="4498" actId="478"/>
          <ac:picMkLst>
            <pc:docMk/>
            <pc:sldMk cId="3175980901" sldId="265"/>
            <ac:picMk id="3" creationId="{22B664F7-6D68-4C41-BA58-CBE96EE3F01A}"/>
          </ac:picMkLst>
        </pc:picChg>
        <pc:picChg chg="add del mod topLvl modCrop">
          <ac:chgData name="Youtong Rong" userId="0195919c-d3ba-43ae-82c7-6af1efd76908" providerId="ADAL" clId="{45BB69B4-1FAD-4EB9-8033-0A7555F4CFDC}" dt="2022-05-16T10:59:48.256" v="4474" actId="478"/>
          <ac:picMkLst>
            <pc:docMk/>
            <pc:sldMk cId="3175980901" sldId="265"/>
            <ac:picMk id="3" creationId="{881AF66E-CD44-4481-839C-3C9C20AAB6C4}"/>
          </ac:picMkLst>
        </pc:picChg>
        <pc:picChg chg="add del mod">
          <ac:chgData name="Youtong Rong" userId="0195919c-d3ba-43ae-82c7-6af1efd76908" providerId="ADAL" clId="{45BB69B4-1FAD-4EB9-8033-0A7555F4CFDC}" dt="2022-05-13T18:06:30.943" v="1248" actId="478"/>
          <ac:picMkLst>
            <pc:docMk/>
            <pc:sldMk cId="3175980901" sldId="265"/>
            <ac:picMk id="3" creationId="{88C85367-9C1C-43C6-A244-BFBBF9074952}"/>
          </ac:picMkLst>
        </pc:picChg>
        <pc:picChg chg="add del mod">
          <ac:chgData name="Youtong Rong" userId="0195919c-d3ba-43ae-82c7-6af1efd76908" providerId="ADAL" clId="{45BB69B4-1FAD-4EB9-8033-0A7555F4CFDC}" dt="2022-05-13T18:06:28.993" v="1247" actId="478"/>
          <ac:picMkLst>
            <pc:docMk/>
            <pc:sldMk cId="3175980901" sldId="265"/>
            <ac:picMk id="5" creationId="{7668E284-76A4-4D5B-BF31-5CF0C01F04EC}"/>
          </ac:picMkLst>
        </pc:picChg>
        <pc:picChg chg="add del mod">
          <ac:chgData name="Youtong Rong" userId="0195919c-d3ba-43ae-82c7-6af1efd76908" providerId="ADAL" clId="{45BB69B4-1FAD-4EB9-8033-0A7555F4CFDC}" dt="2022-05-16T10:58:22.245" v="4462" actId="478"/>
          <ac:picMkLst>
            <pc:docMk/>
            <pc:sldMk cId="3175980901" sldId="265"/>
            <ac:picMk id="6" creationId="{5736FEBA-A17D-4663-81E1-747173ADEA62}"/>
          </ac:picMkLst>
        </pc:picChg>
        <pc:picChg chg="add del mod">
          <ac:chgData name="Youtong Rong" userId="0195919c-d3ba-43ae-82c7-6af1efd76908" providerId="ADAL" clId="{45BB69B4-1FAD-4EB9-8033-0A7555F4CFDC}" dt="2022-05-14T12:47:10.449" v="3945" actId="478"/>
          <ac:picMkLst>
            <pc:docMk/>
            <pc:sldMk cId="3175980901" sldId="265"/>
            <ac:picMk id="6" creationId="{C7E28984-FFD4-4393-8CE7-49D2C3CE6A33}"/>
          </ac:picMkLst>
        </pc:picChg>
        <pc:picChg chg="add del mod">
          <ac:chgData name="Youtong Rong" userId="0195919c-d3ba-43ae-82c7-6af1efd76908" providerId="ADAL" clId="{45BB69B4-1FAD-4EB9-8033-0A7555F4CFDC}" dt="2022-05-13T18:05:32.593" v="1244" actId="478"/>
          <ac:picMkLst>
            <pc:docMk/>
            <pc:sldMk cId="3175980901" sldId="265"/>
            <ac:picMk id="7" creationId="{B814A122-48B1-43E0-ADEF-0CD83874C47D}"/>
          </ac:picMkLst>
        </pc:picChg>
        <pc:picChg chg="add mod ord">
          <ac:chgData name="Youtong Rong" userId="0195919c-d3ba-43ae-82c7-6af1efd76908" providerId="ADAL" clId="{45BB69B4-1FAD-4EB9-8033-0A7555F4CFDC}" dt="2022-05-14T18:22:20.814" v="4243" actId="1076"/>
          <ac:picMkLst>
            <pc:docMk/>
            <pc:sldMk cId="3175980901" sldId="265"/>
            <ac:picMk id="9" creationId="{912494C6-4C1F-4252-BD8B-5C726DB5C283}"/>
          </ac:picMkLst>
        </pc:picChg>
        <pc:picChg chg="add del mod">
          <ac:chgData name="Youtong Rong" userId="0195919c-d3ba-43ae-82c7-6af1efd76908" providerId="ADAL" clId="{45BB69B4-1FAD-4EB9-8033-0A7555F4CFDC}" dt="2022-05-13T18:10:28.252" v="1267" actId="478"/>
          <ac:picMkLst>
            <pc:docMk/>
            <pc:sldMk cId="3175980901" sldId="265"/>
            <ac:picMk id="9" creationId="{C5CFD25B-3F8D-46BE-86DE-5EB287620489}"/>
          </ac:picMkLst>
        </pc:picChg>
        <pc:picChg chg="add del mod">
          <ac:chgData name="Youtong Rong" userId="0195919c-d3ba-43ae-82c7-6af1efd76908" providerId="ADAL" clId="{45BB69B4-1FAD-4EB9-8033-0A7555F4CFDC}" dt="2022-05-13T18:08:38.345" v="1264" actId="478"/>
          <ac:picMkLst>
            <pc:docMk/>
            <pc:sldMk cId="3175980901" sldId="265"/>
            <ac:picMk id="11" creationId="{574E013B-1436-4099-829F-AC56B0B4FAB2}"/>
          </ac:picMkLst>
        </pc:picChg>
        <pc:picChg chg="add del mod ord">
          <ac:chgData name="Youtong Rong" userId="0195919c-d3ba-43ae-82c7-6af1efd76908" providerId="ADAL" clId="{45BB69B4-1FAD-4EB9-8033-0A7555F4CFDC}" dt="2022-05-14T12:48:20.614" v="3950" actId="478"/>
          <ac:picMkLst>
            <pc:docMk/>
            <pc:sldMk cId="3175980901" sldId="265"/>
            <ac:picMk id="13" creationId="{52954BDA-C49B-4ED9-A429-D613A744E7D3}"/>
          </ac:picMkLst>
        </pc:picChg>
        <pc:picChg chg="add del mod">
          <ac:chgData name="Youtong Rong" userId="0195919c-d3ba-43ae-82c7-6af1efd76908" providerId="ADAL" clId="{45BB69B4-1FAD-4EB9-8033-0A7555F4CFDC}" dt="2022-05-13T22:04:39.492" v="1395" actId="478"/>
          <ac:picMkLst>
            <pc:docMk/>
            <pc:sldMk cId="3175980901" sldId="265"/>
            <ac:picMk id="13" creationId="{6809F498-40CC-4287-A720-FE800A71C3B7}"/>
          </ac:picMkLst>
        </pc:picChg>
        <pc:picChg chg="add mod ord modCrop">
          <ac:chgData name="Youtong Rong" userId="0195919c-d3ba-43ae-82c7-6af1efd76908" providerId="ADAL" clId="{45BB69B4-1FAD-4EB9-8033-0A7555F4CFDC}" dt="2022-05-16T11:00:14.036" v="4476" actId="14100"/>
          <ac:picMkLst>
            <pc:docMk/>
            <pc:sldMk cId="3175980901" sldId="265"/>
            <ac:picMk id="13" creationId="{A9156280-B5C9-481A-B31C-8FC0A5CF96AE}"/>
          </ac:picMkLst>
        </pc:picChg>
        <pc:picChg chg="add del mod ord">
          <ac:chgData name="Youtong Rong" userId="0195919c-d3ba-43ae-82c7-6af1efd76908" providerId="ADAL" clId="{45BB69B4-1FAD-4EB9-8033-0A7555F4CFDC}" dt="2022-05-14T11:31:03.480" v="3267" actId="478"/>
          <ac:picMkLst>
            <pc:docMk/>
            <pc:sldMk cId="3175980901" sldId="265"/>
            <ac:picMk id="17" creationId="{ACE5DA3A-09D1-4CAA-8C93-B5FD94AB64EF}"/>
          </ac:picMkLst>
        </pc:picChg>
      </pc:sldChg>
      <pc:sldChg chg="addSp add mod modTransition modClrScheme chgLayout">
        <pc:chgData name="Youtong Rong" userId="0195919c-d3ba-43ae-82c7-6af1efd76908" providerId="ADAL" clId="{45BB69B4-1FAD-4EB9-8033-0A7555F4CFDC}" dt="2022-05-16T17:41:03.905" v="4499"/>
        <pc:sldMkLst>
          <pc:docMk/>
          <pc:sldMk cId="2052757304" sldId="266"/>
        </pc:sldMkLst>
        <pc:spChg chg="add">
          <ac:chgData name="Youtong Rong" userId="0195919c-d3ba-43ae-82c7-6af1efd76908" providerId="ADAL" clId="{45BB69B4-1FAD-4EB9-8033-0A7555F4CFDC}" dt="2022-05-13T22:17:34.111" v="1651" actId="22"/>
          <ac:spMkLst>
            <pc:docMk/>
            <pc:sldMk cId="2052757304" sldId="266"/>
            <ac:spMk id="3" creationId="{6EA4A8C7-B750-4FFC-B31E-82A73C9F748D}"/>
          </ac:spMkLst>
        </pc:spChg>
      </pc:sldChg>
      <pc:sldChg chg="add modTransition">
        <pc:chgData name="Youtong Rong" userId="0195919c-d3ba-43ae-82c7-6af1efd76908" providerId="ADAL" clId="{45BB69B4-1FAD-4EB9-8033-0A7555F4CFDC}" dt="2022-05-16T17:41:03.905" v="4499"/>
        <pc:sldMkLst>
          <pc:docMk/>
          <pc:sldMk cId="4192679353" sldId="267"/>
        </pc:sldMkLst>
      </pc:sldChg>
      <pc:sldChg chg="add modTransition">
        <pc:chgData name="Youtong Rong" userId="0195919c-d3ba-43ae-82c7-6af1efd76908" providerId="ADAL" clId="{45BB69B4-1FAD-4EB9-8033-0A7555F4CFDC}" dt="2022-05-16T17:41:03.905" v="4499"/>
        <pc:sldMkLst>
          <pc:docMk/>
          <pc:sldMk cId="1217663603" sldId="268"/>
        </pc:sldMkLst>
      </pc:sldChg>
      <pc:sldChg chg="add modTransition">
        <pc:chgData name="Youtong Rong" userId="0195919c-d3ba-43ae-82c7-6af1efd76908" providerId="ADAL" clId="{45BB69B4-1FAD-4EB9-8033-0A7555F4CFDC}" dt="2022-05-16T17:41:03.905" v="4499"/>
        <pc:sldMkLst>
          <pc:docMk/>
          <pc:sldMk cId="3059709394" sldId="269"/>
        </pc:sldMkLst>
      </pc:sldChg>
      <pc:sldChg chg="add modTransition">
        <pc:chgData name="Youtong Rong" userId="0195919c-d3ba-43ae-82c7-6af1efd76908" providerId="ADAL" clId="{45BB69B4-1FAD-4EB9-8033-0A7555F4CFDC}" dt="2022-05-16T17:41:03.905" v="4499"/>
        <pc:sldMkLst>
          <pc:docMk/>
          <pc:sldMk cId="2736221145" sldId="270"/>
        </pc:sldMkLst>
      </pc:sldChg>
      <pc:sldChg chg="add modTransition">
        <pc:chgData name="Youtong Rong" userId="0195919c-d3ba-43ae-82c7-6af1efd76908" providerId="ADAL" clId="{45BB69B4-1FAD-4EB9-8033-0A7555F4CFDC}" dt="2022-05-16T17:41:03.905" v="4499"/>
        <pc:sldMkLst>
          <pc:docMk/>
          <pc:sldMk cId="2961060379" sldId="271"/>
        </pc:sldMkLst>
      </pc:sldChg>
      <pc:sldChg chg="addSp delSp modSp add mod ord modTransition delAnim modAnim">
        <pc:chgData name="Youtong Rong" userId="0195919c-d3ba-43ae-82c7-6af1efd76908" providerId="ADAL" clId="{45BB69B4-1FAD-4EB9-8033-0A7555F4CFDC}" dt="2022-05-16T17:41:03.905" v="4499"/>
        <pc:sldMkLst>
          <pc:docMk/>
          <pc:sldMk cId="1268624230" sldId="272"/>
        </pc:sldMkLst>
        <pc:spChg chg="add del mod">
          <ac:chgData name="Youtong Rong" userId="0195919c-d3ba-43ae-82c7-6af1efd76908" providerId="ADAL" clId="{45BB69B4-1FAD-4EB9-8033-0A7555F4CFDC}" dt="2022-05-13T20:43:02.058" v="1331" actId="478"/>
          <ac:spMkLst>
            <pc:docMk/>
            <pc:sldMk cId="1268624230" sldId="272"/>
            <ac:spMk id="2" creationId="{270A73EB-BB89-488B-9D39-F9522F51FAAF}"/>
          </ac:spMkLst>
        </pc:spChg>
        <pc:spChg chg="del">
          <ac:chgData name="Youtong Rong" userId="0195919c-d3ba-43ae-82c7-6af1efd76908" providerId="ADAL" clId="{45BB69B4-1FAD-4EB9-8033-0A7555F4CFDC}" dt="2022-05-13T17:10:28.500" v="590" actId="478"/>
          <ac:spMkLst>
            <pc:docMk/>
            <pc:sldMk cId="1268624230" sldId="272"/>
            <ac:spMk id="2" creationId="{B4D04314-6A6A-4CF3-8C9F-2749DCB2B8F0}"/>
          </ac:spMkLst>
        </pc:spChg>
        <pc:spChg chg="del">
          <ac:chgData name="Youtong Rong" userId="0195919c-d3ba-43ae-82c7-6af1efd76908" providerId="ADAL" clId="{45BB69B4-1FAD-4EB9-8033-0A7555F4CFDC}" dt="2022-05-13T17:10:26.919" v="589" actId="478"/>
          <ac:spMkLst>
            <pc:docMk/>
            <pc:sldMk cId="1268624230" sldId="272"/>
            <ac:spMk id="4" creationId="{00588F1D-65C7-4ABD-ADE3-0E84C15F2586}"/>
          </ac:spMkLst>
        </pc:spChg>
        <pc:spChg chg="del">
          <ac:chgData name="Youtong Rong" userId="0195919c-d3ba-43ae-82c7-6af1efd76908" providerId="ADAL" clId="{45BB69B4-1FAD-4EB9-8033-0A7555F4CFDC}" dt="2022-05-13T17:10:24.269" v="588" actId="478"/>
          <ac:spMkLst>
            <pc:docMk/>
            <pc:sldMk cId="1268624230" sldId="272"/>
            <ac:spMk id="5" creationId="{F31CA37E-D7D7-4C7F-8CE8-C67BD177F4B2}"/>
          </ac:spMkLst>
        </pc:spChg>
        <pc:spChg chg="del mod">
          <ac:chgData name="Youtong Rong" userId="0195919c-d3ba-43ae-82c7-6af1efd76908" providerId="ADAL" clId="{45BB69B4-1FAD-4EB9-8033-0A7555F4CFDC}" dt="2022-05-13T17:10:22.600" v="587" actId="478"/>
          <ac:spMkLst>
            <pc:docMk/>
            <pc:sldMk cId="1268624230" sldId="272"/>
            <ac:spMk id="6" creationId="{C7264155-CBAB-41E2-B770-1D77CB65F5AE}"/>
          </ac:spMkLst>
        </pc:spChg>
        <pc:spChg chg="add mod">
          <ac:chgData name="Youtong Rong" userId="0195919c-d3ba-43ae-82c7-6af1efd76908" providerId="ADAL" clId="{45BB69B4-1FAD-4EB9-8033-0A7555F4CFDC}" dt="2022-05-13T17:15:20.876" v="682" actId="1038"/>
          <ac:spMkLst>
            <pc:docMk/>
            <pc:sldMk cId="1268624230" sldId="272"/>
            <ac:spMk id="7" creationId="{72EC83EF-4F19-4F87-88B3-7776807C82FF}"/>
          </ac:spMkLst>
        </pc:spChg>
        <pc:spChg chg="add mod ord">
          <ac:chgData name="Youtong Rong" userId="0195919c-d3ba-43ae-82c7-6af1efd76908" providerId="ADAL" clId="{45BB69B4-1FAD-4EB9-8033-0A7555F4CFDC}" dt="2022-05-13T20:42:55.353" v="1330" actId="1076"/>
          <ac:spMkLst>
            <pc:docMk/>
            <pc:sldMk cId="1268624230" sldId="272"/>
            <ac:spMk id="9" creationId="{EB69F07F-EC66-419F-ADE5-28097DF5B1EB}"/>
          </ac:spMkLst>
        </pc:spChg>
        <pc:spChg chg="add mod">
          <ac:chgData name="Youtong Rong" userId="0195919c-d3ba-43ae-82c7-6af1efd76908" providerId="ADAL" clId="{45BB69B4-1FAD-4EB9-8033-0A7555F4CFDC}" dt="2022-05-13T17:17:09.055" v="693" actId="208"/>
          <ac:spMkLst>
            <pc:docMk/>
            <pc:sldMk cId="1268624230" sldId="272"/>
            <ac:spMk id="12" creationId="{CE7EA89C-D188-48A5-8217-3E5C1C88EBBC}"/>
          </ac:spMkLst>
        </pc:spChg>
        <pc:spChg chg="add del mod">
          <ac:chgData name="Youtong Rong" userId="0195919c-d3ba-43ae-82c7-6af1efd76908" providerId="ADAL" clId="{45BB69B4-1FAD-4EB9-8033-0A7555F4CFDC}" dt="2022-05-13T17:12:44.613" v="611" actId="478"/>
          <ac:spMkLst>
            <pc:docMk/>
            <pc:sldMk cId="1268624230" sldId="272"/>
            <ac:spMk id="14" creationId="{EA3A35E9-C7D4-4E46-B622-97458112090A}"/>
          </ac:spMkLst>
        </pc:spChg>
        <pc:spChg chg="del">
          <ac:chgData name="Youtong Rong" userId="0195919c-d3ba-43ae-82c7-6af1efd76908" providerId="ADAL" clId="{45BB69B4-1FAD-4EB9-8033-0A7555F4CFDC}" dt="2022-05-13T17:45:49.933" v="859" actId="478"/>
          <ac:spMkLst>
            <pc:docMk/>
            <pc:sldMk cId="1268624230" sldId="272"/>
            <ac:spMk id="15" creationId="{FDF6BAF5-C138-4E4F-A53A-D9312A5329C6}"/>
          </ac:spMkLst>
        </pc:spChg>
        <pc:spChg chg="add mod">
          <ac:chgData name="Youtong Rong" userId="0195919c-d3ba-43ae-82c7-6af1efd76908" providerId="ADAL" clId="{45BB69B4-1FAD-4EB9-8033-0A7555F4CFDC}" dt="2022-05-14T12:26:23.321" v="3913" actId="1036"/>
          <ac:spMkLst>
            <pc:docMk/>
            <pc:sldMk cId="1268624230" sldId="272"/>
            <ac:spMk id="18" creationId="{77D9342E-0117-4376-8BA8-35CB048F4F3F}"/>
          </ac:spMkLst>
        </pc:spChg>
        <pc:spChg chg="add mod">
          <ac:chgData name="Youtong Rong" userId="0195919c-d3ba-43ae-82c7-6af1efd76908" providerId="ADAL" clId="{45BB69B4-1FAD-4EB9-8033-0A7555F4CFDC}" dt="2022-05-13T17:14:08.444" v="650" actId="1076"/>
          <ac:spMkLst>
            <pc:docMk/>
            <pc:sldMk cId="1268624230" sldId="272"/>
            <ac:spMk id="23" creationId="{89ED2068-835C-4B35-B72D-D3DB1EB377D7}"/>
          </ac:spMkLst>
        </pc:spChg>
        <pc:spChg chg="add mod">
          <ac:chgData name="Youtong Rong" userId="0195919c-d3ba-43ae-82c7-6af1efd76908" providerId="ADAL" clId="{45BB69B4-1FAD-4EB9-8033-0A7555F4CFDC}" dt="2022-05-13T17:17:22.404" v="696" actId="1076"/>
          <ac:spMkLst>
            <pc:docMk/>
            <pc:sldMk cId="1268624230" sldId="272"/>
            <ac:spMk id="24" creationId="{D7442DF9-4D17-4D79-9589-38E4E639BF9F}"/>
          </ac:spMkLst>
        </pc:spChg>
        <pc:spChg chg="add mod">
          <ac:chgData name="Youtong Rong" userId="0195919c-d3ba-43ae-82c7-6af1efd76908" providerId="ADAL" clId="{45BB69B4-1FAD-4EB9-8033-0A7555F4CFDC}" dt="2022-05-13T17:17:30.468" v="698" actId="1076"/>
          <ac:spMkLst>
            <pc:docMk/>
            <pc:sldMk cId="1268624230" sldId="272"/>
            <ac:spMk id="25" creationId="{DCD9AE85-49F7-443E-A8FC-CCD931C0687D}"/>
          </ac:spMkLst>
        </pc:spChg>
        <pc:spChg chg="add mod">
          <ac:chgData name="Youtong Rong" userId="0195919c-d3ba-43ae-82c7-6af1efd76908" providerId="ADAL" clId="{45BB69B4-1FAD-4EB9-8033-0A7555F4CFDC}" dt="2022-05-13T17:18:16.180" v="703" actId="208"/>
          <ac:spMkLst>
            <pc:docMk/>
            <pc:sldMk cId="1268624230" sldId="272"/>
            <ac:spMk id="26" creationId="{573FBFC1-5908-4310-A221-979B4E9A7728}"/>
          </ac:spMkLst>
        </pc:spChg>
        <pc:spChg chg="add mod">
          <ac:chgData name="Youtong Rong" userId="0195919c-d3ba-43ae-82c7-6af1efd76908" providerId="ADAL" clId="{45BB69B4-1FAD-4EB9-8033-0A7555F4CFDC}" dt="2022-05-13T17:26:45.601" v="744" actId="1076"/>
          <ac:spMkLst>
            <pc:docMk/>
            <pc:sldMk cId="1268624230" sldId="272"/>
            <ac:spMk id="30" creationId="{FC60A263-8DCA-4053-A214-14B1BDB5006C}"/>
          </ac:spMkLst>
        </pc:spChg>
        <pc:spChg chg="add mod">
          <ac:chgData name="Youtong Rong" userId="0195919c-d3ba-43ae-82c7-6af1efd76908" providerId="ADAL" clId="{45BB69B4-1FAD-4EB9-8033-0A7555F4CFDC}" dt="2022-05-13T20:38:27.273" v="1278" actId="20577"/>
          <ac:spMkLst>
            <pc:docMk/>
            <pc:sldMk cId="1268624230" sldId="272"/>
            <ac:spMk id="31" creationId="{D6804AEA-29D3-4C9E-AD6F-A5D6E85024D6}"/>
          </ac:spMkLst>
        </pc:spChg>
        <pc:spChg chg="add del mod">
          <ac:chgData name="Youtong Rong" userId="0195919c-d3ba-43ae-82c7-6af1efd76908" providerId="ADAL" clId="{45BB69B4-1FAD-4EB9-8033-0A7555F4CFDC}" dt="2022-05-14T12:11:16.493" v="3757" actId="478"/>
          <ac:spMkLst>
            <pc:docMk/>
            <pc:sldMk cId="1268624230" sldId="272"/>
            <ac:spMk id="32" creationId="{1578D642-279F-4BFC-93A3-27F4ACBB7897}"/>
          </ac:spMkLst>
        </pc:spChg>
        <pc:spChg chg="add mod">
          <ac:chgData name="Youtong Rong" userId="0195919c-d3ba-43ae-82c7-6af1efd76908" providerId="ADAL" clId="{45BB69B4-1FAD-4EB9-8033-0A7555F4CFDC}" dt="2022-05-14T12:11:50.035" v="3765" actId="255"/>
          <ac:spMkLst>
            <pc:docMk/>
            <pc:sldMk cId="1268624230" sldId="272"/>
            <ac:spMk id="33" creationId="{684E22AB-69E8-46F3-9E87-2D1FE74EDEE3}"/>
          </ac:spMkLst>
        </pc:spChg>
        <pc:spChg chg="add mod">
          <ac:chgData name="Youtong Rong" userId="0195919c-d3ba-43ae-82c7-6af1efd76908" providerId="ADAL" clId="{45BB69B4-1FAD-4EB9-8033-0A7555F4CFDC}" dt="2022-05-13T17:43:05.041" v="783" actId="1076"/>
          <ac:spMkLst>
            <pc:docMk/>
            <pc:sldMk cId="1268624230" sldId="272"/>
            <ac:spMk id="35" creationId="{D692C91A-BD79-42EB-ACA5-54EB37C37AA0}"/>
          </ac:spMkLst>
        </pc:spChg>
        <pc:spChg chg="add mod">
          <ac:chgData name="Youtong Rong" userId="0195919c-d3ba-43ae-82c7-6af1efd76908" providerId="ADAL" clId="{45BB69B4-1FAD-4EB9-8033-0A7555F4CFDC}" dt="2022-05-13T17:45:42.031" v="858" actId="1076"/>
          <ac:spMkLst>
            <pc:docMk/>
            <pc:sldMk cId="1268624230" sldId="272"/>
            <ac:spMk id="36" creationId="{E4441E4E-E722-40D9-995F-E3E9DB7A6F3B}"/>
          </ac:spMkLst>
        </pc:spChg>
        <pc:spChg chg="add del mod">
          <ac:chgData name="Youtong Rong" userId="0195919c-d3ba-43ae-82c7-6af1efd76908" providerId="ADAL" clId="{45BB69B4-1FAD-4EB9-8033-0A7555F4CFDC}" dt="2022-05-14T10:10:13.451" v="1684"/>
          <ac:spMkLst>
            <pc:docMk/>
            <pc:sldMk cId="1268624230" sldId="272"/>
            <ac:spMk id="38" creationId="{0319BEC5-4588-4218-A1C0-18FA12858BB0}"/>
          </ac:spMkLst>
        </pc:spChg>
        <pc:spChg chg="add mod">
          <ac:chgData name="Youtong Rong" userId="0195919c-d3ba-43ae-82c7-6af1efd76908" providerId="ADAL" clId="{45BB69B4-1FAD-4EB9-8033-0A7555F4CFDC}" dt="2022-05-16T11:01:12.244" v="4490" actId="1076"/>
          <ac:spMkLst>
            <pc:docMk/>
            <pc:sldMk cId="1268624230" sldId="272"/>
            <ac:spMk id="40" creationId="{25EDAB56-2A74-485F-B381-F4310CCD02F9}"/>
          </ac:spMkLst>
        </pc:spChg>
        <pc:spChg chg="add mod">
          <ac:chgData name="Youtong Rong" userId="0195919c-d3ba-43ae-82c7-6af1efd76908" providerId="ADAL" clId="{45BB69B4-1FAD-4EB9-8033-0A7555F4CFDC}" dt="2022-05-13T17:42:55.547" v="781" actId="1035"/>
          <ac:spMkLst>
            <pc:docMk/>
            <pc:sldMk cId="1268624230" sldId="272"/>
            <ac:spMk id="1024" creationId="{51462976-3556-4047-9C4B-4AB2F6CA13ED}"/>
          </ac:spMkLst>
        </pc:spChg>
        <pc:spChg chg="add mod ord">
          <ac:chgData name="Youtong Rong" userId="0195919c-d3ba-43ae-82c7-6af1efd76908" providerId="ADAL" clId="{45BB69B4-1FAD-4EB9-8033-0A7555F4CFDC}" dt="2022-05-14T12:24:37.585" v="3842" actId="1076"/>
          <ac:spMkLst>
            <pc:docMk/>
            <pc:sldMk cId="1268624230" sldId="272"/>
            <ac:spMk id="1027" creationId="{9D2FEEE6-D50C-4C62-B549-ABB2E61B7EDE}"/>
          </ac:spMkLst>
        </pc:spChg>
        <pc:graphicFrameChg chg="add mod modGraphic">
          <ac:chgData name="Youtong Rong" userId="0195919c-d3ba-43ae-82c7-6af1efd76908" providerId="ADAL" clId="{45BB69B4-1FAD-4EB9-8033-0A7555F4CFDC}" dt="2022-05-14T12:12:25.754" v="3771" actId="14100"/>
          <ac:graphicFrameMkLst>
            <pc:docMk/>
            <pc:sldMk cId="1268624230" sldId="272"/>
            <ac:graphicFrameMk id="2" creationId="{F369D9F4-FC89-4BC9-BF7D-DD4C2C5FAA53}"/>
          </ac:graphicFrameMkLst>
        </pc:graphicFrameChg>
        <pc:graphicFrameChg chg="add del mod modGraphic">
          <ac:chgData name="Youtong Rong" userId="0195919c-d3ba-43ae-82c7-6af1efd76908" providerId="ADAL" clId="{45BB69B4-1FAD-4EB9-8033-0A7555F4CFDC}" dt="2022-05-14T11:54:55.125" v="3630" actId="478"/>
          <ac:graphicFrameMkLst>
            <pc:docMk/>
            <pc:sldMk cId="1268624230" sldId="272"/>
            <ac:graphicFrameMk id="4" creationId="{A8ACDE61-6548-4789-8F6A-4A8789A9A937}"/>
          </ac:graphicFrameMkLst>
        </pc:graphicFrameChg>
        <pc:picChg chg="mod">
          <ac:chgData name="Youtong Rong" userId="0195919c-d3ba-43ae-82c7-6af1efd76908" providerId="ADAL" clId="{45BB69B4-1FAD-4EB9-8033-0A7555F4CFDC}" dt="2022-05-13T17:14:51.330" v="657" actId="732"/>
          <ac:picMkLst>
            <pc:docMk/>
            <pc:sldMk cId="1268624230" sldId="272"/>
            <ac:picMk id="3" creationId="{722B9A2C-8C3D-4A62-926E-7BDFC28BB49C}"/>
          </ac:picMkLst>
        </pc:picChg>
        <pc:picChg chg="add del mod">
          <ac:chgData name="Youtong Rong" userId="0195919c-d3ba-43ae-82c7-6af1efd76908" providerId="ADAL" clId="{45BB69B4-1FAD-4EB9-8033-0A7555F4CFDC}" dt="2022-05-16T17:32:14.255" v="4495" actId="478"/>
          <ac:picMkLst>
            <pc:docMk/>
            <pc:sldMk cId="1268624230" sldId="272"/>
            <ac:picMk id="4" creationId="{130B5090-0D70-4268-B03C-32F09B51DFDF}"/>
          </ac:picMkLst>
        </pc:picChg>
        <pc:picChg chg="add del mod">
          <ac:chgData name="Youtong Rong" userId="0195919c-d3ba-43ae-82c7-6af1efd76908" providerId="ADAL" clId="{45BB69B4-1FAD-4EB9-8033-0A7555F4CFDC}" dt="2022-05-13T20:42:49.951" v="1322"/>
          <ac:picMkLst>
            <pc:docMk/>
            <pc:sldMk cId="1268624230" sldId="272"/>
            <ac:picMk id="5" creationId="{F9715A14-12A4-4B35-BBB5-D6728F327D7E}"/>
          </ac:picMkLst>
        </pc:picChg>
        <pc:picChg chg="add mod">
          <ac:chgData name="Youtong Rong" userId="0195919c-d3ba-43ae-82c7-6af1efd76908" providerId="ADAL" clId="{45BB69B4-1FAD-4EB9-8033-0A7555F4CFDC}" dt="2022-05-14T12:26:23.321" v="3913" actId="1036"/>
          <ac:picMkLst>
            <pc:docMk/>
            <pc:sldMk cId="1268624230" sldId="272"/>
            <ac:picMk id="6" creationId="{CE584B1E-F06D-46D3-A17B-4A7A50308F7E}"/>
          </ac:picMkLst>
        </pc:picChg>
        <pc:picChg chg="mod ord">
          <ac:chgData name="Youtong Rong" userId="0195919c-d3ba-43ae-82c7-6af1efd76908" providerId="ADAL" clId="{45BB69B4-1FAD-4EB9-8033-0A7555F4CFDC}" dt="2022-05-13T17:17:52.836" v="700" actId="1076"/>
          <ac:picMkLst>
            <pc:docMk/>
            <pc:sldMk cId="1268624230" sldId="272"/>
            <ac:picMk id="13" creationId="{EA7B4690-4FE2-46A2-8E4C-79A9D57BFF99}"/>
          </ac:picMkLst>
        </pc:picChg>
        <pc:picChg chg="add mod">
          <ac:chgData name="Youtong Rong" userId="0195919c-d3ba-43ae-82c7-6af1efd76908" providerId="ADAL" clId="{45BB69B4-1FAD-4EB9-8033-0A7555F4CFDC}" dt="2022-05-14T12:26:23.321" v="3913" actId="1036"/>
          <ac:picMkLst>
            <pc:docMk/>
            <pc:sldMk cId="1268624230" sldId="272"/>
            <ac:picMk id="15" creationId="{7099864E-ED3B-4FF7-A28D-3BA9BED88A21}"/>
          </ac:picMkLst>
        </pc:picChg>
        <pc:picChg chg="add del mod">
          <ac:chgData name="Youtong Rong" userId="0195919c-d3ba-43ae-82c7-6af1efd76908" providerId="ADAL" clId="{45BB69B4-1FAD-4EB9-8033-0A7555F4CFDC}" dt="2022-05-13T17:15:21.645" v="684" actId="478"/>
          <ac:picMkLst>
            <pc:docMk/>
            <pc:sldMk cId="1268624230" sldId="272"/>
            <ac:picMk id="16" creationId="{22B3CE58-B25A-4004-A670-726D43A299E3}"/>
          </ac:picMkLst>
        </pc:picChg>
        <pc:picChg chg="add del mod">
          <ac:chgData name="Youtong Rong" userId="0195919c-d3ba-43ae-82c7-6af1efd76908" providerId="ADAL" clId="{45BB69B4-1FAD-4EB9-8033-0A7555F4CFDC}" dt="2022-05-13T20:42:47.932" v="1317" actId="1037"/>
          <ac:picMkLst>
            <pc:docMk/>
            <pc:sldMk cId="1268624230" sldId="272"/>
            <ac:picMk id="17" creationId="{3F5C58B7-2D6F-4892-B89F-88652F37AD70}"/>
          </ac:picMkLst>
        </pc:picChg>
        <pc:picChg chg="del">
          <ac:chgData name="Youtong Rong" userId="0195919c-d3ba-43ae-82c7-6af1efd76908" providerId="ADAL" clId="{45BB69B4-1FAD-4EB9-8033-0A7555F4CFDC}" dt="2022-05-13T17:12:44.092" v="610" actId="478"/>
          <ac:picMkLst>
            <pc:docMk/>
            <pc:sldMk cId="1268624230" sldId="272"/>
            <ac:picMk id="18" creationId="{10DEE163-D036-4F1A-A64D-A6B7868DFE21}"/>
          </ac:picMkLst>
        </pc:picChg>
        <pc:picChg chg="add mod">
          <ac:chgData name="Youtong Rong" userId="0195919c-d3ba-43ae-82c7-6af1efd76908" providerId="ADAL" clId="{45BB69B4-1FAD-4EB9-8033-0A7555F4CFDC}" dt="2022-05-13T17:15:20.220" v="681" actId="1038"/>
          <ac:picMkLst>
            <pc:docMk/>
            <pc:sldMk cId="1268624230" sldId="272"/>
            <ac:picMk id="19" creationId="{63770AD1-1253-45BF-BBB8-42E24A714CFC}"/>
          </ac:picMkLst>
        </pc:picChg>
        <pc:picChg chg="add mod">
          <ac:chgData name="Youtong Rong" userId="0195919c-d3ba-43ae-82c7-6af1efd76908" providerId="ADAL" clId="{45BB69B4-1FAD-4EB9-8033-0A7555F4CFDC}" dt="2022-05-13T17:14:15.538" v="656" actId="14100"/>
          <ac:picMkLst>
            <pc:docMk/>
            <pc:sldMk cId="1268624230" sldId="272"/>
            <ac:picMk id="20" creationId="{538D5A5A-740D-4093-B380-3F10274E8DD0}"/>
          </ac:picMkLst>
        </pc:picChg>
        <pc:picChg chg="add mod ord">
          <ac:chgData name="Youtong Rong" userId="0195919c-d3ba-43ae-82c7-6af1efd76908" providerId="ADAL" clId="{45BB69B4-1FAD-4EB9-8033-0A7555F4CFDC}" dt="2022-05-13T17:41:55.934" v="775" actId="1076"/>
          <ac:picMkLst>
            <pc:docMk/>
            <pc:sldMk cId="1268624230" sldId="272"/>
            <ac:picMk id="21" creationId="{5B189352-531A-40C7-B7CC-803BC818430C}"/>
          </ac:picMkLst>
        </pc:picChg>
        <pc:picChg chg="add mod ord">
          <ac:chgData name="Youtong Rong" userId="0195919c-d3ba-43ae-82c7-6af1efd76908" providerId="ADAL" clId="{45BB69B4-1FAD-4EB9-8033-0A7555F4CFDC}" dt="2022-05-13T17:18:31.492" v="707" actId="1076"/>
          <ac:picMkLst>
            <pc:docMk/>
            <pc:sldMk cId="1268624230" sldId="272"/>
            <ac:picMk id="22" creationId="{F101A9DE-343B-455A-AD43-9435DC8AC040}"/>
          </ac:picMkLst>
        </pc:picChg>
        <pc:picChg chg="add mod ord modCrop">
          <ac:chgData name="Youtong Rong" userId="0195919c-d3ba-43ae-82c7-6af1efd76908" providerId="ADAL" clId="{45BB69B4-1FAD-4EB9-8033-0A7555F4CFDC}" dt="2022-05-13T17:41:44.304" v="774" actId="1036"/>
          <ac:picMkLst>
            <pc:docMk/>
            <pc:sldMk cId="1268624230" sldId="272"/>
            <ac:picMk id="28" creationId="{D500A4B2-32CC-4E41-967C-33FDE7DAE813}"/>
          </ac:picMkLst>
        </pc:picChg>
        <pc:picChg chg="add del mod">
          <ac:chgData name="Youtong Rong" userId="0195919c-d3ba-43ae-82c7-6af1efd76908" providerId="ADAL" clId="{45BB69B4-1FAD-4EB9-8033-0A7555F4CFDC}" dt="2022-05-13T17:25:54.106" v="737" actId="478"/>
          <ac:picMkLst>
            <pc:docMk/>
            <pc:sldMk cId="1268624230" sldId="272"/>
            <ac:picMk id="29" creationId="{9A8E2318-A07C-4E7B-BF00-BFE5DDB049DC}"/>
          </ac:picMkLst>
        </pc:picChg>
        <pc:picChg chg="add del mod">
          <ac:chgData name="Youtong Rong" userId="0195919c-d3ba-43ae-82c7-6af1efd76908" providerId="ADAL" clId="{45BB69B4-1FAD-4EB9-8033-0A7555F4CFDC}" dt="2022-05-14T12:10:08.251" v="3735" actId="478"/>
          <ac:picMkLst>
            <pc:docMk/>
            <pc:sldMk cId="1268624230" sldId="272"/>
            <ac:picMk id="1026" creationId="{69039DD7-F6D5-4EA4-B268-59EC5D7B95B3}"/>
          </ac:picMkLst>
        </pc:picChg>
        <pc:picChg chg="add del mod">
          <ac:chgData name="Youtong Rong" userId="0195919c-d3ba-43ae-82c7-6af1efd76908" providerId="ADAL" clId="{45BB69B4-1FAD-4EB9-8033-0A7555F4CFDC}" dt="2022-05-13T17:19:17.291" v="711" actId="478"/>
          <ac:picMkLst>
            <pc:docMk/>
            <pc:sldMk cId="1268624230" sldId="272"/>
            <ac:picMk id="1026" creationId="{B7EA2D3D-F82A-43B8-918D-EA664B4412A8}"/>
          </ac:picMkLst>
        </pc:picChg>
        <pc:picChg chg="add mod">
          <ac:chgData name="Youtong Rong" userId="0195919c-d3ba-43ae-82c7-6af1efd76908" providerId="ADAL" clId="{45BB69B4-1FAD-4EB9-8033-0A7555F4CFDC}" dt="2022-05-13T17:45:38.296" v="857" actId="1076"/>
          <ac:picMkLst>
            <pc:docMk/>
            <pc:sldMk cId="1268624230" sldId="272"/>
            <ac:picMk id="1028" creationId="{A5D170D1-CD6B-4D35-BE6D-F0DCF24B0E1B}"/>
          </ac:picMkLst>
        </pc:picChg>
        <pc:picChg chg="add del mod">
          <ac:chgData name="Youtong Rong" userId="0195919c-d3ba-43ae-82c7-6af1efd76908" providerId="ADAL" clId="{45BB69B4-1FAD-4EB9-8033-0A7555F4CFDC}" dt="2022-05-13T17:52:34.997" v="985" actId="478"/>
          <ac:picMkLst>
            <pc:docMk/>
            <pc:sldMk cId="1268624230" sldId="272"/>
            <ac:picMk id="1030" creationId="{BA71973F-897D-436A-A294-018EA4910363}"/>
          </ac:picMkLst>
        </pc:picChg>
        <pc:picChg chg="add mod">
          <ac:chgData name="Youtong Rong" userId="0195919c-d3ba-43ae-82c7-6af1efd76908" providerId="ADAL" clId="{45BB69B4-1FAD-4EB9-8033-0A7555F4CFDC}" dt="2022-05-14T12:26:23.321" v="3913" actId="1036"/>
          <ac:picMkLst>
            <pc:docMk/>
            <pc:sldMk cId="1268624230" sldId="272"/>
            <ac:picMk id="1031" creationId="{DC64FBD7-4996-43BD-B6C5-AF6871A549E5}"/>
          </ac:picMkLst>
        </pc:picChg>
      </pc:sldChg>
      <pc:sldChg chg="addSp delSp modSp new mod ord modTransition modClrScheme delAnim chgLayout">
        <pc:chgData name="Youtong Rong" userId="0195919c-d3ba-43ae-82c7-6af1efd76908" providerId="ADAL" clId="{45BB69B4-1FAD-4EB9-8033-0A7555F4CFDC}" dt="2022-05-17T09:09:13.206" v="4633" actId="1076"/>
        <pc:sldMkLst>
          <pc:docMk/>
          <pc:sldMk cId="202395442" sldId="273"/>
        </pc:sldMkLst>
        <pc:spChg chg="add mod">
          <ac:chgData name="Youtong Rong" userId="0195919c-d3ba-43ae-82c7-6af1efd76908" providerId="ADAL" clId="{45BB69B4-1FAD-4EB9-8033-0A7555F4CFDC}" dt="2022-05-14T10:30:19.769" v="1713" actId="2711"/>
          <ac:spMkLst>
            <pc:docMk/>
            <pc:sldMk cId="202395442" sldId="273"/>
            <ac:spMk id="3" creationId="{D64B9811-96DB-4831-B580-F839EA766A84}"/>
          </ac:spMkLst>
        </pc:spChg>
        <pc:spChg chg="add mod ord">
          <ac:chgData name="Youtong Rong" userId="0195919c-d3ba-43ae-82c7-6af1efd76908" providerId="ADAL" clId="{45BB69B4-1FAD-4EB9-8033-0A7555F4CFDC}" dt="2022-05-16T22:28:18.451" v="4512" actId="20577"/>
          <ac:spMkLst>
            <pc:docMk/>
            <pc:sldMk cId="202395442" sldId="273"/>
            <ac:spMk id="5" creationId="{CE8B548E-C7B3-4196-8A28-3721403BDBEA}"/>
          </ac:spMkLst>
        </pc:spChg>
        <pc:spChg chg="add del mod">
          <ac:chgData name="Youtong Rong" userId="0195919c-d3ba-43ae-82c7-6af1efd76908" providerId="ADAL" clId="{45BB69B4-1FAD-4EB9-8033-0A7555F4CFDC}" dt="2022-05-14T10:36:43.798" v="1903" actId="478"/>
          <ac:spMkLst>
            <pc:docMk/>
            <pc:sldMk cId="202395442" sldId="273"/>
            <ac:spMk id="7" creationId="{3EC8B84D-38B9-40CF-A541-CDFFCF09E8ED}"/>
          </ac:spMkLst>
        </pc:spChg>
        <pc:spChg chg="add mod">
          <ac:chgData name="Youtong Rong" userId="0195919c-d3ba-43ae-82c7-6af1efd76908" providerId="ADAL" clId="{45BB69B4-1FAD-4EB9-8033-0A7555F4CFDC}" dt="2022-05-16T22:28:30.718" v="4513" actId="465"/>
          <ac:spMkLst>
            <pc:docMk/>
            <pc:sldMk cId="202395442" sldId="273"/>
            <ac:spMk id="8" creationId="{300024E0-304F-41B0-8BB7-157E4FC8EC0F}"/>
          </ac:spMkLst>
        </pc:spChg>
        <pc:spChg chg="add del mod">
          <ac:chgData name="Youtong Rong" userId="0195919c-d3ba-43ae-82c7-6af1efd76908" providerId="ADAL" clId="{45BB69B4-1FAD-4EB9-8033-0A7555F4CFDC}" dt="2022-05-14T10:38:50.327" v="1920" actId="478"/>
          <ac:spMkLst>
            <pc:docMk/>
            <pc:sldMk cId="202395442" sldId="273"/>
            <ac:spMk id="9" creationId="{09AAA84E-C5D9-4344-93D8-B88D74878832}"/>
          </ac:spMkLst>
        </pc:spChg>
        <pc:spChg chg="add del mod">
          <ac:chgData name="Youtong Rong" userId="0195919c-d3ba-43ae-82c7-6af1efd76908" providerId="ADAL" clId="{45BB69B4-1FAD-4EB9-8033-0A7555F4CFDC}" dt="2022-05-17T09:09:08.922" v="4632" actId="478"/>
          <ac:spMkLst>
            <pc:docMk/>
            <pc:sldMk cId="202395442" sldId="273"/>
            <ac:spMk id="10" creationId="{796886CD-F0D2-4726-A9D6-46D4331DB387}"/>
          </ac:spMkLst>
        </pc:spChg>
        <pc:spChg chg="add del mod">
          <ac:chgData name="Youtong Rong" userId="0195919c-d3ba-43ae-82c7-6af1efd76908" providerId="ADAL" clId="{45BB69B4-1FAD-4EB9-8033-0A7555F4CFDC}" dt="2022-05-13T22:02:26.954" v="1394" actId="478"/>
          <ac:spMkLst>
            <pc:docMk/>
            <pc:sldMk cId="202395442" sldId="273"/>
            <ac:spMk id="11" creationId="{39B6BFB1-6533-45D9-923C-8E05D31D8352}"/>
          </ac:spMkLst>
        </pc:spChg>
        <pc:spChg chg="add del">
          <ac:chgData name="Youtong Rong" userId="0195919c-d3ba-43ae-82c7-6af1efd76908" providerId="ADAL" clId="{45BB69B4-1FAD-4EB9-8033-0A7555F4CFDC}" dt="2022-05-17T09:08:27.896" v="4628" actId="478"/>
          <ac:spMkLst>
            <pc:docMk/>
            <pc:sldMk cId="202395442" sldId="273"/>
            <ac:spMk id="11" creationId="{ADFECBEE-C4D8-444C-B8F6-CE0A385A82A7}"/>
          </ac:spMkLst>
        </pc:spChg>
        <pc:spChg chg="add del mod">
          <ac:chgData name="Youtong Rong" userId="0195919c-d3ba-43ae-82c7-6af1efd76908" providerId="ADAL" clId="{45BB69B4-1FAD-4EB9-8033-0A7555F4CFDC}" dt="2022-05-14T10:16:25.494" v="1697" actId="478"/>
          <ac:spMkLst>
            <pc:docMk/>
            <pc:sldMk cId="202395442" sldId="273"/>
            <ac:spMk id="11" creationId="{F705DC20-35B5-4184-B240-99A9C958D05C}"/>
          </ac:spMkLst>
        </pc:spChg>
        <pc:spChg chg="add mod">
          <ac:chgData name="Youtong Rong" userId="0195919c-d3ba-43ae-82c7-6af1efd76908" providerId="ADAL" clId="{45BB69B4-1FAD-4EB9-8033-0A7555F4CFDC}" dt="2022-05-17T09:08:21.463" v="4627" actId="20577"/>
          <ac:spMkLst>
            <pc:docMk/>
            <pc:sldMk cId="202395442" sldId="273"/>
            <ac:spMk id="12" creationId="{C705CB7E-AE08-4FCC-BC8B-4A3D82117CD6}"/>
          </ac:spMkLst>
        </pc:spChg>
        <pc:spChg chg="add mod">
          <ac:chgData name="Youtong Rong" userId="0195919c-d3ba-43ae-82c7-6af1efd76908" providerId="ADAL" clId="{45BB69B4-1FAD-4EB9-8033-0A7555F4CFDC}" dt="2022-05-16T22:28:30.718" v="4513" actId="465"/>
          <ac:spMkLst>
            <pc:docMk/>
            <pc:sldMk cId="202395442" sldId="273"/>
            <ac:spMk id="13" creationId="{CBBEFDC5-4F49-4F0A-B8F4-4D7F5E6047D9}"/>
          </ac:spMkLst>
        </pc:spChg>
        <pc:spChg chg="add mod">
          <ac:chgData name="Youtong Rong" userId="0195919c-d3ba-43ae-82c7-6af1efd76908" providerId="ADAL" clId="{45BB69B4-1FAD-4EB9-8033-0A7555F4CFDC}" dt="2022-05-17T09:09:13.206" v="4633" actId="1076"/>
          <ac:spMkLst>
            <pc:docMk/>
            <pc:sldMk cId="202395442" sldId="273"/>
            <ac:spMk id="14" creationId="{EC8F5122-2DEA-4849-A029-26A0C30D0698}"/>
          </ac:spMkLst>
        </pc:spChg>
        <pc:spChg chg="add mod">
          <ac:chgData name="Youtong Rong" userId="0195919c-d3ba-43ae-82c7-6af1efd76908" providerId="ADAL" clId="{45BB69B4-1FAD-4EB9-8033-0A7555F4CFDC}" dt="2022-05-16T22:28:30.718" v="4513" actId="465"/>
          <ac:spMkLst>
            <pc:docMk/>
            <pc:sldMk cId="202395442" sldId="273"/>
            <ac:spMk id="16" creationId="{33A8E5FD-A945-4A7C-ADA9-0F8CAB66474C}"/>
          </ac:spMkLst>
        </pc:spChg>
        <pc:picChg chg="add del mod">
          <ac:chgData name="Youtong Rong" userId="0195919c-d3ba-43ae-82c7-6af1efd76908" providerId="ADAL" clId="{45BB69B4-1FAD-4EB9-8033-0A7555F4CFDC}" dt="2022-05-16T17:32:18.561" v="4496" actId="478"/>
          <ac:picMkLst>
            <pc:docMk/>
            <pc:sldMk cId="202395442" sldId="273"/>
            <ac:picMk id="2" creationId="{77C943C4-8410-47DF-9394-E340A5B87B3B}"/>
          </ac:picMkLst>
        </pc:picChg>
        <pc:picChg chg="add del mod ord">
          <ac:chgData name="Youtong Rong" userId="0195919c-d3ba-43ae-82c7-6af1efd76908" providerId="ADAL" clId="{45BB69B4-1FAD-4EB9-8033-0A7555F4CFDC}" dt="2022-05-17T09:06:50.233" v="4541" actId="478"/>
          <ac:picMkLst>
            <pc:docMk/>
            <pc:sldMk cId="202395442" sldId="273"/>
            <ac:picMk id="4" creationId="{BD89A900-0AF8-4C40-B702-5D0BEFCDCC1B}"/>
          </ac:picMkLst>
        </pc:picChg>
        <pc:picChg chg="add del mod">
          <ac:chgData name="Youtong Rong" userId="0195919c-d3ba-43ae-82c7-6af1efd76908" providerId="ADAL" clId="{45BB69B4-1FAD-4EB9-8033-0A7555F4CFDC}" dt="2022-05-14T12:30:55.159" v="3918" actId="478"/>
          <ac:picMkLst>
            <pc:docMk/>
            <pc:sldMk cId="202395442" sldId="273"/>
            <ac:picMk id="4" creationId="{F6787423-EC47-4526-A14E-1D34EB5C1B2D}"/>
          </ac:picMkLst>
        </pc:picChg>
        <pc:picChg chg="add del mod ord">
          <ac:chgData name="Youtong Rong" userId="0195919c-d3ba-43ae-82c7-6af1efd76908" providerId="ADAL" clId="{45BB69B4-1FAD-4EB9-8033-0A7555F4CFDC}" dt="2022-05-17T09:05:50.977" v="4533" actId="478"/>
          <ac:picMkLst>
            <pc:docMk/>
            <pc:sldMk cId="202395442" sldId="273"/>
            <ac:picMk id="6" creationId="{CDFB652E-A3F7-4699-AE03-3202293C6420}"/>
          </ac:picMkLst>
        </pc:picChg>
        <pc:picChg chg="add del mod ord modCrop">
          <ac:chgData name="Youtong Rong" userId="0195919c-d3ba-43ae-82c7-6af1efd76908" providerId="ADAL" clId="{45BB69B4-1FAD-4EB9-8033-0A7555F4CFDC}" dt="2022-05-14T10:29:41.107" v="1705" actId="478"/>
          <ac:picMkLst>
            <pc:docMk/>
            <pc:sldMk cId="202395442" sldId="273"/>
            <ac:picMk id="6" creationId="{F1CE3E47-4B52-4271-8FBF-24001BB63592}"/>
          </ac:picMkLst>
        </pc:picChg>
        <pc:picChg chg="add mod ord">
          <ac:chgData name="Youtong Rong" userId="0195919c-d3ba-43ae-82c7-6af1efd76908" providerId="ADAL" clId="{45BB69B4-1FAD-4EB9-8033-0A7555F4CFDC}" dt="2022-05-17T09:08:39.176" v="4631" actId="1582"/>
          <ac:picMkLst>
            <pc:docMk/>
            <pc:sldMk cId="202395442" sldId="273"/>
            <ac:picMk id="9" creationId="{4D7E7759-8E2C-44F7-A8C8-767BD938449C}"/>
          </ac:picMkLst>
        </pc:picChg>
      </pc:sldChg>
      <pc:sldChg chg="add ord modTransition">
        <pc:chgData name="Youtong Rong" userId="0195919c-d3ba-43ae-82c7-6af1efd76908" providerId="ADAL" clId="{45BB69B4-1FAD-4EB9-8033-0A7555F4CFDC}" dt="2022-05-16T17:41:03.905" v="4499"/>
        <pc:sldMkLst>
          <pc:docMk/>
          <pc:sldMk cId="3786914408" sldId="274"/>
        </pc:sldMkLst>
      </pc:sldChg>
    </pc:docChg>
  </pc:docChgLst>
  <pc:docChgLst>
    <pc:chgData name="Youtong Rong" userId="0195919c-d3ba-43ae-82c7-6af1efd76908" providerId="ADAL" clId="{634944DD-D4C7-4EE9-AEC1-41A77880D7EF}"/>
    <pc:docChg chg="undo custSel addSld delSld modSld">
      <pc:chgData name="Youtong Rong" userId="0195919c-d3ba-43ae-82c7-6af1efd76908" providerId="ADAL" clId="{634944DD-D4C7-4EE9-AEC1-41A77880D7EF}" dt="2022-05-19T20:28:55.492" v="429" actId="1076"/>
      <pc:docMkLst>
        <pc:docMk/>
      </pc:docMkLst>
      <pc:sldChg chg="del">
        <pc:chgData name="Youtong Rong" userId="0195919c-d3ba-43ae-82c7-6af1efd76908" providerId="ADAL" clId="{634944DD-D4C7-4EE9-AEC1-41A77880D7EF}" dt="2022-05-17T09:51:16.294" v="33" actId="47"/>
        <pc:sldMkLst>
          <pc:docMk/>
          <pc:sldMk cId="2954060884" sldId="256"/>
        </pc:sldMkLst>
      </pc:sldChg>
      <pc:sldChg chg="del">
        <pc:chgData name="Youtong Rong" userId="0195919c-d3ba-43ae-82c7-6af1efd76908" providerId="ADAL" clId="{634944DD-D4C7-4EE9-AEC1-41A77880D7EF}" dt="2022-05-17T09:10:41.208" v="0" actId="47"/>
        <pc:sldMkLst>
          <pc:docMk/>
          <pc:sldMk cId="1747717365" sldId="258"/>
        </pc:sldMkLst>
      </pc:sldChg>
      <pc:sldChg chg="del">
        <pc:chgData name="Youtong Rong" userId="0195919c-d3ba-43ae-82c7-6af1efd76908" providerId="ADAL" clId="{634944DD-D4C7-4EE9-AEC1-41A77880D7EF}" dt="2022-05-17T09:10:41.208" v="0" actId="47"/>
        <pc:sldMkLst>
          <pc:docMk/>
          <pc:sldMk cId="1768963670" sldId="259"/>
        </pc:sldMkLst>
      </pc:sldChg>
      <pc:sldChg chg="del">
        <pc:chgData name="Youtong Rong" userId="0195919c-d3ba-43ae-82c7-6af1efd76908" providerId="ADAL" clId="{634944DD-D4C7-4EE9-AEC1-41A77880D7EF}" dt="2022-05-17T09:10:41.208" v="0" actId="47"/>
        <pc:sldMkLst>
          <pc:docMk/>
          <pc:sldMk cId="3990305435" sldId="260"/>
        </pc:sldMkLst>
      </pc:sldChg>
      <pc:sldChg chg="del">
        <pc:chgData name="Youtong Rong" userId="0195919c-d3ba-43ae-82c7-6af1efd76908" providerId="ADAL" clId="{634944DD-D4C7-4EE9-AEC1-41A77880D7EF}" dt="2022-05-17T09:10:41.208" v="0" actId="47"/>
        <pc:sldMkLst>
          <pc:docMk/>
          <pc:sldMk cId="168900627" sldId="261"/>
        </pc:sldMkLst>
      </pc:sldChg>
      <pc:sldChg chg="del">
        <pc:chgData name="Youtong Rong" userId="0195919c-d3ba-43ae-82c7-6af1efd76908" providerId="ADAL" clId="{634944DD-D4C7-4EE9-AEC1-41A77880D7EF}" dt="2022-05-17T09:10:41.208" v="0" actId="47"/>
        <pc:sldMkLst>
          <pc:docMk/>
          <pc:sldMk cId="496708892" sldId="262"/>
        </pc:sldMkLst>
      </pc:sldChg>
      <pc:sldChg chg="addSp delSp modSp mod">
        <pc:chgData name="Youtong Rong" userId="0195919c-d3ba-43ae-82c7-6af1efd76908" providerId="ADAL" clId="{634944DD-D4C7-4EE9-AEC1-41A77880D7EF}" dt="2022-05-18T15:42:23.953" v="321" actId="1037"/>
        <pc:sldMkLst>
          <pc:docMk/>
          <pc:sldMk cId="2123811488" sldId="263"/>
        </pc:sldMkLst>
        <pc:spChg chg="mod">
          <ac:chgData name="Youtong Rong" userId="0195919c-d3ba-43ae-82c7-6af1efd76908" providerId="ADAL" clId="{634944DD-D4C7-4EE9-AEC1-41A77880D7EF}" dt="2022-05-18T15:40:22.390" v="291" actId="1038"/>
          <ac:spMkLst>
            <pc:docMk/>
            <pc:sldMk cId="2123811488" sldId="263"/>
            <ac:spMk id="9" creationId="{6F44E62E-6A16-4D2A-83F9-763E1A32D588}"/>
          </ac:spMkLst>
        </pc:spChg>
        <pc:spChg chg="mod ord">
          <ac:chgData name="Youtong Rong" userId="0195919c-d3ba-43ae-82c7-6af1efd76908" providerId="ADAL" clId="{634944DD-D4C7-4EE9-AEC1-41A77880D7EF}" dt="2022-05-18T15:37:05.309" v="219" actId="166"/>
          <ac:spMkLst>
            <pc:docMk/>
            <pc:sldMk cId="2123811488" sldId="263"/>
            <ac:spMk id="10" creationId="{2A8E5B4E-8B7C-4CC1-B588-A0479DFAE32B}"/>
          </ac:spMkLst>
        </pc:spChg>
        <pc:spChg chg="mod">
          <ac:chgData name="Youtong Rong" userId="0195919c-d3ba-43ae-82c7-6af1efd76908" providerId="ADAL" clId="{634944DD-D4C7-4EE9-AEC1-41A77880D7EF}" dt="2022-05-18T15:40:30.606" v="292" actId="1076"/>
          <ac:spMkLst>
            <pc:docMk/>
            <pc:sldMk cId="2123811488" sldId="263"/>
            <ac:spMk id="11" creationId="{5FFA3F4B-CC49-4116-9907-447F4B3614DC}"/>
          </ac:spMkLst>
        </pc:spChg>
        <pc:spChg chg="mod">
          <ac:chgData name="Youtong Rong" userId="0195919c-d3ba-43ae-82c7-6af1efd76908" providerId="ADAL" clId="{634944DD-D4C7-4EE9-AEC1-41A77880D7EF}" dt="2022-05-18T15:42:23.953" v="321" actId="1037"/>
          <ac:spMkLst>
            <pc:docMk/>
            <pc:sldMk cId="2123811488" sldId="263"/>
            <ac:spMk id="14" creationId="{DA4E8EF0-49A3-4640-B5EE-7E7E5BF5FEEC}"/>
          </ac:spMkLst>
        </pc:spChg>
        <pc:spChg chg="add mod ord">
          <ac:chgData name="Youtong Rong" userId="0195919c-d3ba-43ae-82c7-6af1efd76908" providerId="ADAL" clId="{634944DD-D4C7-4EE9-AEC1-41A77880D7EF}" dt="2022-05-18T15:40:13.447" v="269" actId="1036"/>
          <ac:spMkLst>
            <pc:docMk/>
            <pc:sldMk cId="2123811488" sldId="263"/>
            <ac:spMk id="18" creationId="{2BE955D7-D946-4CD2-ADAC-31F1DB74FD5B}"/>
          </ac:spMkLst>
        </pc:spChg>
        <pc:grpChg chg="del">
          <ac:chgData name="Youtong Rong" userId="0195919c-d3ba-43ae-82c7-6af1efd76908" providerId="ADAL" clId="{634944DD-D4C7-4EE9-AEC1-41A77880D7EF}" dt="2022-05-18T15:35:15.735" v="197" actId="478"/>
          <ac:grpSpMkLst>
            <pc:docMk/>
            <pc:sldMk cId="2123811488" sldId="263"/>
            <ac:grpSpMk id="7" creationId="{76EE14A1-2AEF-4E1A-AA48-B5121FC29EF7}"/>
          </ac:grpSpMkLst>
        </pc:grpChg>
        <pc:picChg chg="add del mod ord">
          <ac:chgData name="Youtong Rong" userId="0195919c-d3ba-43ae-82c7-6af1efd76908" providerId="ADAL" clId="{634944DD-D4C7-4EE9-AEC1-41A77880D7EF}" dt="2022-05-18T15:39:00.798" v="221" actId="478"/>
          <ac:picMkLst>
            <pc:docMk/>
            <pc:sldMk cId="2123811488" sldId="263"/>
            <ac:picMk id="17" creationId="{2B428F7F-E596-4FBD-AFC0-472FC95A7B30}"/>
          </ac:picMkLst>
        </pc:picChg>
        <pc:picChg chg="add mod ord">
          <ac:chgData name="Youtong Rong" userId="0195919c-d3ba-43ae-82c7-6af1efd76908" providerId="ADAL" clId="{634944DD-D4C7-4EE9-AEC1-41A77880D7EF}" dt="2022-05-18T15:39:43.886" v="244" actId="1036"/>
          <ac:picMkLst>
            <pc:docMk/>
            <pc:sldMk cId="2123811488" sldId="263"/>
            <ac:picMk id="20" creationId="{0CA5112A-DA37-4A28-8035-1207BBADB75C}"/>
          </ac:picMkLst>
        </pc:picChg>
      </pc:sldChg>
      <pc:sldChg chg="del">
        <pc:chgData name="Youtong Rong" userId="0195919c-d3ba-43ae-82c7-6af1efd76908" providerId="ADAL" clId="{634944DD-D4C7-4EE9-AEC1-41A77880D7EF}" dt="2022-05-17T09:10:41.208" v="0" actId="47"/>
        <pc:sldMkLst>
          <pc:docMk/>
          <pc:sldMk cId="224051949" sldId="264"/>
        </pc:sldMkLst>
      </pc:sldChg>
      <pc:sldChg chg="addSp delSp modSp mod delAnim modAnim">
        <pc:chgData name="Youtong Rong" userId="0195919c-d3ba-43ae-82c7-6af1efd76908" providerId="ADAL" clId="{634944DD-D4C7-4EE9-AEC1-41A77880D7EF}" dt="2022-05-18T16:26:07.229" v="417"/>
        <pc:sldMkLst>
          <pc:docMk/>
          <pc:sldMk cId="3175980901" sldId="265"/>
        </pc:sldMkLst>
        <pc:spChg chg="del">
          <ac:chgData name="Youtong Rong" userId="0195919c-d3ba-43ae-82c7-6af1efd76908" providerId="ADAL" clId="{634944DD-D4C7-4EE9-AEC1-41A77880D7EF}" dt="2022-05-18T16:25:23.236" v="402" actId="478"/>
          <ac:spMkLst>
            <pc:docMk/>
            <pc:sldMk cId="3175980901" sldId="265"/>
            <ac:spMk id="3" creationId="{E95D50D5-8629-44AC-906E-EB886E15A7CD}"/>
          </ac:spMkLst>
        </pc:spChg>
        <pc:spChg chg="ord">
          <ac:chgData name="Youtong Rong" userId="0195919c-d3ba-43ae-82c7-6af1efd76908" providerId="ADAL" clId="{634944DD-D4C7-4EE9-AEC1-41A77880D7EF}" dt="2022-05-18T15:59:07.612" v="353" actId="166"/>
          <ac:spMkLst>
            <pc:docMk/>
            <pc:sldMk cId="3175980901" sldId="265"/>
            <ac:spMk id="4" creationId="{84FAAAF8-BB0B-4875-9B25-DDEAF5C5C8CC}"/>
          </ac:spMkLst>
        </pc:spChg>
        <pc:spChg chg="mod">
          <ac:chgData name="Youtong Rong" userId="0195919c-d3ba-43ae-82c7-6af1efd76908" providerId="ADAL" clId="{634944DD-D4C7-4EE9-AEC1-41A77880D7EF}" dt="2022-05-17T09:26:28.742" v="32" actId="404"/>
          <ac:spMkLst>
            <pc:docMk/>
            <pc:sldMk cId="3175980901" sldId="265"/>
            <ac:spMk id="11" creationId="{608D234A-238C-4F56-8FC2-AC3C4C47D342}"/>
          </ac:spMkLst>
        </pc:spChg>
        <pc:spChg chg="mod">
          <ac:chgData name="Youtong Rong" userId="0195919c-d3ba-43ae-82c7-6af1efd76908" providerId="ADAL" clId="{634944DD-D4C7-4EE9-AEC1-41A77880D7EF}" dt="2022-05-18T15:42:47.399" v="323" actId="12"/>
          <ac:spMkLst>
            <pc:docMk/>
            <pc:sldMk cId="3175980901" sldId="265"/>
            <ac:spMk id="15" creationId="{DA6C6F0A-2D0D-41A6-9E2D-FEDDCF8CE624}"/>
          </ac:spMkLst>
        </pc:spChg>
        <pc:spChg chg="mod">
          <ac:chgData name="Youtong Rong" userId="0195919c-d3ba-43ae-82c7-6af1efd76908" providerId="ADAL" clId="{634944DD-D4C7-4EE9-AEC1-41A77880D7EF}" dt="2022-05-17T09:54:17.363" v="38" actId="1076"/>
          <ac:spMkLst>
            <pc:docMk/>
            <pc:sldMk cId="3175980901" sldId="265"/>
            <ac:spMk id="18" creationId="{FF37CF4E-FAEF-44D4-B316-493DB92EA5D9}"/>
          </ac:spMkLst>
        </pc:spChg>
        <pc:spChg chg="mod">
          <ac:chgData name="Youtong Rong" userId="0195919c-d3ba-43ae-82c7-6af1efd76908" providerId="ADAL" clId="{634944DD-D4C7-4EE9-AEC1-41A77880D7EF}" dt="2022-05-18T16:05:37.129" v="396" actId="20577"/>
          <ac:spMkLst>
            <pc:docMk/>
            <pc:sldMk cId="3175980901" sldId="265"/>
            <ac:spMk id="25" creationId="{CD09D27D-1BAF-4E74-B80B-26DD9381968D}"/>
          </ac:spMkLst>
        </pc:spChg>
        <pc:spChg chg="mod">
          <ac:chgData name="Youtong Rong" userId="0195919c-d3ba-43ae-82c7-6af1efd76908" providerId="ADAL" clId="{634944DD-D4C7-4EE9-AEC1-41A77880D7EF}" dt="2022-05-18T15:42:52.317" v="324" actId="12"/>
          <ac:spMkLst>
            <pc:docMk/>
            <pc:sldMk cId="3175980901" sldId="265"/>
            <ac:spMk id="27" creationId="{BE0C1449-6C3E-496F-9DDC-CDA056DAD480}"/>
          </ac:spMkLst>
        </pc:spChg>
        <pc:grpChg chg="add mod">
          <ac:chgData name="Youtong Rong" userId="0195919c-d3ba-43ae-82c7-6af1efd76908" providerId="ADAL" clId="{634944DD-D4C7-4EE9-AEC1-41A77880D7EF}" dt="2022-05-18T15:59:19.354" v="354" actId="164"/>
          <ac:grpSpMkLst>
            <pc:docMk/>
            <pc:sldMk cId="3175980901" sldId="265"/>
            <ac:grpSpMk id="7" creationId="{8BD3E865-D722-4E07-8629-14B56AE7811F}"/>
          </ac:grpSpMkLst>
        </pc:grpChg>
        <pc:picChg chg="add mod ord modCrop">
          <ac:chgData name="Youtong Rong" userId="0195919c-d3ba-43ae-82c7-6af1efd76908" providerId="ADAL" clId="{634944DD-D4C7-4EE9-AEC1-41A77880D7EF}" dt="2022-05-18T15:59:19.354" v="354" actId="164"/>
          <ac:picMkLst>
            <pc:docMk/>
            <pc:sldMk cId="3175980901" sldId="265"/>
            <ac:picMk id="6" creationId="{E2A4E3C5-932F-408B-B01C-42F8A169E829}"/>
          </ac:picMkLst>
        </pc:picChg>
        <pc:picChg chg="mod">
          <ac:chgData name="Youtong Rong" userId="0195919c-d3ba-43ae-82c7-6af1efd76908" providerId="ADAL" clId="{634944DD-D4C7-4EE9-AEC1-41A77880D7EF}" dt="2022-05-17T09:53:54.241" v="35" actId="1076"/>
          <ac:picMkLst>
            <pc:docMk/>
            <pc:sldMk cId="3175980901" sldId="265"/>
            <ac:picMk id="9" creationId="{912494C6-4C1F-4252-BD8B-5C726DB5C283}"/>
          </ac:picMkLst>
        </pc:picChg>
        <pc:picChg chg="add del mod">
          <ac:chgData name="Youtong Rong" userId="0195919c-d3ba-43ae-82c7-6af1efd76908" providerId="ADAL" clId="{634944DD-D4C7-4EE9-AEC1-41A77880D7EF}" dt="2022-05-18T15:57:25.187" v="341" actId="21"/>
          <ac:picMkLst>
            <pc:docMk/>
            <pc:sldMk cId="3175980901" sldId="265"/>
            <ac:picMk id="13" creationId="{A9156280-B5C9-481A-B31C-8FC0A5CF96AE}"/>
          </ac:picMkLst>
        </pc:picChg>
        <pc:picChg chg="add mod">
          <ac:chgData name="Youtong Rong" userId="0195919c-d3ba-43ae-82c7-6af1efd76908" providerId="ADAL" clId="{634944DD-D4C7-4EE9-AEC1-41A77880D7EF}" dt="2022-05-18T15:59:19.354" v="354" actId="164"/>
          <ac:picMkLst>
            <pc:docMk/>
            <pc:sldMk cId="3175980901" sldId="265"/>
            <ac:picMk id="35" creationId="{00D2AC2F-5588-4BFD-9549-A5EDC12A6F73}"/>
          </ac:picMkLst>
        </pc:picChg>
        <pc:picChg chg="add mod">
          <ac:chgData name="Youtong Rong" userId="0195919c-d3ba-43ae-82c7-6af1efd76908" providerId="ADAL" clId="{634944DD-D4C7-4EE9-AEC1-41A77880D7EF}" dt="2022-05-18T16:25:53.269" v="415" actId="1035"/>
          <ac:picMkLst>
            <pc:docMk/>
            <pc:sldMk cId="3175980901" sldId="265"/>
            <ac:picMk id="36" creationId="{431F2D9B-5019-4713-BE10-36207A65D16B}"/>
          </ac:picMkLst>
        </pc:picChg>
      </pc:sldChg>
      <pc:sldChg chg="del">
        <pc:chgData name="Youtong Rong" userId="0195919c-d3ba-43ae-82c7-6af1efd76908" providerId="ADAL" clId="{634944DD-D4C7-4EE9-AEC1-41A77880D7EF}" dt="2022-05-17T09:10:41.208" v="0" actId="47"/>
        <pc:sldMkLst>
          <pc:docMk/>
          <pc:sldMk cId="2052757304" sldId="266"/>
        </pc:sldMkLst>
      </pc:sldChg>
      <pc:sldChg chg="del">
        <pc:chgData name="Youtong Rong" userId="0195919c-d3ba-43ae-82c7-6af1efd76908" providerId="ADAL" clId="{634944DD-D4C7-4EE9-AEC1-41A77880D7EF}" dt="2022-05-17T09:10:41.208" v="0" actId="47"/>
        <pc:sldMkLst>
          <pc:docMk/>
          <pc:sldMk cId="4192679353" sldId="267"/>
        </pc:sldMkLst>
      </pc:sldChg>
      <pc:sldChg chg="del">
        <pc:chgData name="Youtong Rong" userId="0195919c-d3ba-43ae-82c7-6af1efd76908" providerId="ADAL" clId="{634944DD-D4C7-4EE9-AEC1-41A77880D7EF}" dt="2022-05-17T09:10:41.208" v="0" actId="47"/>
        <pc:sldMkLst>
          <pc:docMk/>
          <pc:sldMk cId="1217663603" sldId="268"/>
        </pc:sldMkLst>
      </pc:sldChg>
      <pc:sldChg chg="del">
        <pc:chgData name="Youtong Rong" userId="0195919c-d3ba-43ae-82c7-6af1efd76908" providerId="ADAL" clId="{634944DD-D4C7-4EE9-AEC1-41A77880D7EF}" dt="2022-05-17T09:10:41.208" v="0" actId="47"/>
        <pc:sldMkLst>
          <pc:docMk/>
          <pc:sldMk cId="3059709394" sldId="269"/>
        </pc:sldMkLst>
      </pc:sldChg>
      <pc:sldChg chg="del">
        <pc:chgData name="Youtong Rong" userId="0195919c-d3ba-43ae-82c7-6af1efd76908" providerId="ADAL" clId="{634944DD-D4C7-4EE9-AEC1-41A77880D7EF}" dt="2022-05-17T09:10:41.208" v="0" actId="47"/>
        <pc:sldMkLst>
          <pc:docMk/>
          <pc:sldMk cId="2736221145" sldId="270"/>
        </pc:sldMkLst>
      </pc:sldChg>
      <pc:sldChg chg="del">
        <pc:chgData name="Youtong Rong" userId="0195919c-d3ba-43ae-82c7-6af1efd76908" providerId="ADAL" clId="{634944DD-D4C7-4EE9-AEC1-41A77880D7EF}" dt="2022-05-17T09:10:41.208" v="0" actId="47"/>
        <pc:sldMkLst>
          <pc:docMk/>
          <pc:sldMk cId="2961060379" sldId="271"/>
        </pc:sldMkLst>
      </pc:sldChg>
      <pc:sldChg chg="addSp delSp modSp mod delAnim modAnim">
        <pc:chgData name="Youtong Rong" userId="0195919c-d3ba-43ae-82c7-6af1efd76908" providerId="ADAL" clId="{634944DD-D4C7-4EE9-AEC1-41A77880D7EF}" dt="2022-05-19T20:28:55.492" v="429" actId="1076"/>
        <pc:sldMkLst>
          <pc:docMk/>
          <pc:sldMk cId="1268624230" sldId="272"/>
        </pc:sldMkLst>
        <pc:spChg chg="add mod">
          <ac:chgData name="Youtong Rong" userId="0195919c-d3ba-43ae-82c7-6af1efd76908" providerId="ADAL" clId="{634944DD-D4C7-4EE9-AEC1-41A77880D7EF}" dt="2022-05-19T20:28:55.492" v="429" actId="1076"/>
          <ac:spMkLst>
            <pc:docMk/>
            <pc:sldMk cId="1268624230" sldId="272"/>
            <ac:spMk id="38" creationId="{173B88FF-A1AF-4C7B-A7D9-E6BA647C282A}"/>
          </ac:spMkLst>
        </pc:spChg>
        <pc:spChg chg="mod">
          <ac:chgData name="Youtong Rong" userId="0195919c-d3ba-43ae-82c7-6af1efd76908" providerId="ADAL" clId="{634944DD-D4C7-4EE9-AEC1-41A77880D7EF}" dt="2022-05-18T16:01:18.162" v="370" actId="1076"/>
          <ac:spMkLst>
            <pc:docMk/>
            <pc:sldMk cId="1268624230" sldId="272"/>
            <ac:spMk id="40" creationId="{25EDAB56-2A74-485F-B381-F4310CCD02F9}"/>
          </ac:spMkLst>
        </pc:spChg>
        <pc:spChg chg="del mod">
          <ac:chgData name="Youtong Rong" userId="0195919c-d3ba-43ae-82c7-6af1efd76908" providerId="ADAL" clId="{634944DD-D4C7-4EE9-AEC1-41A77880D7EF}" dt="2022-05-19T20:28:35.076" v="425" actId="478"/>
          <ac:spMkLst>
            <pc:docMk/>
            <pc:sldMk cId="1268624230" sldId="272"/>
            <ac:spMk id="1027" creationId="{9D2FEEE6-D50C-4C62-B549-ABB2E61B7EDE}"/>
          </ac:spMkLst>
        </pc:spChg>
        <pc:graphicFrameChg chg="del">
          <ac:chgData name="Youtong Rong" userId="0195919c-d3ba-43ae-82c7-6af1efd76908" providerId="ADAL" clId="{634944DD-D4C7-4EE9-AEC1-41A77880D7EF}" dt="2022-05-19T20:28:46.621" v="426" actId="478"/>
          <ac:graphicFrameMkLst>
            <pc:docMk/>
            <pc:sldMk cId="1268624230" sldId="272"/>
            <ac:graphicFrameMk id="2" creationId="{F369D9F4-FC89-4BC9-BF7D-DD4C2C5FAA53}"/>
          </ac:graphicFrameMkLst>
        </pc:graphicFrameChg>
        <pc:picChg chg="add mod">
          <ac:chgData name="Youtong Rong" userId="0195919c-d3ba-43ae-82c7-6af1efd76908" providerId="ADAL" clId="{634944DD-D4C7-4EE9-AEC1-41A77880D7EF}" dt="2022-05-19T20:28:51.995" v="428" actId="1076"/>
          <ac:picMkLst>
            <pc:docMk/>
            <pc:sldMk cId="1268624230" sldId="272"/>
            <ac:picMk id="5" creationId="{FB498580-458B-4167-858B-6C3C99A37D6C}"/>
          </ac:picMkLst>
        </pc:picChg>
        <pc:picChg chg="del">
          <ac:chgData name="Youtong Rong" userId="0195919c-d3ba-43ae-82c7-6af1efd76908" providerId="ADAL" clId="{634944DD-D4C7-4EE9-AEC1-41A77880D7EF}" dt="2022-05-18T16:26:59.595" v="418" actId="478"/>
          <ac:picMkLst>
            <pc:docMk/>
            <pc:sldMk cId="1268624230" sldId="272"/>
            <ac:picMk id="15" creationId="{7099864E-ED3B-4FF7-A28D-3BA9BED88A21}"/>
          </ac:picMkLst>
        </pc:picChg>
        <pc:picChg chg="add mod">
          <ac:chgData name="Youtong Rong" userId="0195919c-d3ba-43ae-82c7-6af1efd76908" providerId="ADAL" clId="{634944DD-D4C7-4EE9-AEC1-41A77880D7EF}" dt="2022-05-18T16:27:14.524" v="423" actId="14100"/>
          <ac:picMkLst>
            <pc:docMk/>
            <pc:sldMk cId="1268624230" sldId="272"/>
            <ac:picMk id="37" creationId="{D1FBC377-12EA-457D-B94A-2D90EB7CD78A}"/>
          </ac:picMkLst>
        </pc:picChg>
      </pc:sldChg>
      <pc:sldChg chg="addSp delSp modSp mod delAnim modAnim">
        <pc:chgData name="Youtong Rong" userId="0195919c-d3ba-43ae-82c7-6af1efd76908" providerId="ADAL" clId="{634944DD-D4C7-4EE9-AEC1-41A77880D7EF}" dt="2022-05-18T16:05:01.194" v="390" actId="1076"/>
        <pc:sldMkLst>
          <pc:docMk/>
          <pc:sldMk cId="202395442" sldId="273"/>
        </pc:sldMkLst>
        <pc:spChg chg="add mod">
          <ac:chgData name="Youtong Rong" userId="0195919c-d3ba-43ae-82c7-6af1efd76908" providerId="ADAL" clId="{634944DD-D4C7-4EE9-AEC1-41A77880D7EF}" dt="2022-05-18T16:05:01.194" v="390" actId="1076"/>
          <ac:spMkLst>
            <pc:docMk/>
            <pc:sldMk cId="202395442" sldId="273"/>
            <ac:spMk id="23" creationId="{9D6AD9F9-C799-41D9-A682-D7B8B65ECF2B}"/>
          </ac:spMkLst>
        </pc:spChg>
        <pc:grpChg chg="add del mod">
          <ac:chgData name="Youtong Rong" userId="0195919c-d3ba-43ae-82c7-6af1efd76908" providerId="ADAL" clId="{634944DD-D4C7-4EE9-AEC1-41A77880D7EF}" dt="2022-05-18T15:21:55.101" v="151" actId="165"/>
          <ac:grpSpMkLst>
            <pc:docMk/>
            <pc:sldMk cId="202395442" sldId="273"/>
            <ac:grpSpMk id="18" creationId="{5B972BF6-97F8-4583-BF7F-5BB88F68EB43}"/>
          </ac:grpSpMkLst>
        </pc:grpChg>
        <pc:grpChg chg="add mod">
          <ac:chgData name="Youtong Rong" userId="0195919c-d3ba-43ae-82c7-6af1efd76908" providerId="ADAL" clId="{634944DD-D4C7-4EE9-AEC1-41A77880D7EF}" dt="2022-05-18T15:25:27.588" v="174" actId="1076"/>
          <ac:grpSpMkLst>
            <pc:docMk/>
            <pc:sldMk cId="202395442" sldId="273"/>
            <ac:grpSpMk id="24" creationId="{552B4FA6-3AFF-41F1-A37E-A5B25452268C}"/>
          </ac:grpSpMkLst>
        </pc:grpChg>
        <pc:picChg chg="add del mod ord">
          <ac:chgData name="Youtong Rong" userId="0195919c-d3ba-43ae-82c7-6af1efd76908" providerId="ADAL" clId="{634944DD-D4C7-4EE9-AEC1-41A77880D7EF}" dt="2022-05-18T15:04:11.944" v="121" actId="478"/>
          <ac:picMkLst>
            <pc:docMk/>
            <pc:sldMk cId="202395442" sldId="273"/>
            <ac:picMk id="4" creationId="{71053AE7-6BF1-47C7-A738-7FF348201656}"/>
          </ac:picMkLst>
        </pc:picChg>
        <pc:picChg chg="add del mod ord">
          <ac:chgData name="Youtong Rong" userId="0195919c-d3ba-43ae-82c7-6af1efd76908" providerId="ADAL" clId="{634944DD-D4C7-4EE9-AEC1-41A77880D7EF}" dt="2022-05-18T15:20:56.816" v="141" actId="478"/>
          <ac:picMkLst>
            <pc:docMk/>
            <pc:sldMk cId="202395442" sldId="273"/>
            <ac:picMk id="7" creationId="{896AEF49-EEC3-4E30-9860-F297DCFCBECC}"/>
          </ac:picMkLst>
        </pc:picChg>
        <pc:picChg chg="add del mod ord topLvl">
          <ac:chgData name="Youtong Rong" userId="0195919c-d3ba-43ae-82c7-6af1efd76908" providerId="ADAL" clId="{634944DD-D4C7-4EE9-AEC1-41A77880D7EF}" dt="2022-05-18T15:22:05.085" v="152" actId="478"/>
          <ac:picMkLst>
            <pc:docMk/>
            <pc:sldMk cId="202395442" sldId="273"/>
            <ac:picMk id="11" creationId="{4DD4B655-BBD7-4F6F-B94B-C7821C159A8E}"/>
          </ac:picMkLst>
        </pc:picChg>
        <pc:picChg chg="add del mod topLvl">
          <ac:chgData name="Youtong Rong" userId="0195919c-d3ba-43ae-82c7-6af1efd76908" providerId="ADAL" clId="{634944DD-D4C7-4EE9-AEC1-41A77880D7EF}" dt="2022-05-18T15:22:05.085" v="152" actId="478"/>
          <ac:picMkLst>
            <pc:docMk/>
            <pc:sldMk cId="202395442" sldId="273"/>
            <ac:picMk id="17" creationId="{C2E4F2E4-3409-42AE-A117-E905189994AA}"/>
          </ac:picMkLst>
        </pc:picChg>
        <pc:picChg chg="add del mod">
          <ac:chgData name="Youtong Rong" userId="0195919c-d3ba-43ae-82c7-6af1efd76908" providerId="ADAL" clId="{634944DD-D4C7-4EE9-AEC1-41A77880D7EF}" dt="2022-05-18T15:22:30.419" v="156" actId="478"/>
          <ac:picMkLst>
            <pc:docMk/>
            <pc:sldMk cId="202395442" sldId="273"/>
            <ac:picMk id="20" creationId="{9AAEC659-A5B8-4B72-8F81-0617A79BD825}"/>
          </ac:picMkLst>
        </pc:picChg>
        <pc:picChg chg="add mod">
          <ac:chgData name="Youtong Rong" userId="0195919c-d3ba-43ae-82c7-6af1efd76908" providerId="ADAL" clId="{634944DD-D4C7-4EE9-AEC1-41A77880D7EF}" dt="2022-05-18T15:25:07.836" v="173" actId="164"/>
          <ac:picMkLst>
            <pc:docMk/>
            <pc:sldMk cId="202395442" sldId="273"/>
            <ac:picMk id="22" creationId="{3846EC36-C9A5-4051-BC06-4A03AE7B3414}"/>
          </ac:picMkLst>
        </pc:picChg>
      </pc:sldChg>
      <pc:sldChg chg="addSp modSp new del mod">
        <pc:chgData name="Youtong Rong" userId="0195919c-d3ba-43ae-82c7-6af1efd76908" providerId="ADAL" clId="{634944DD-D4C7-4EE9-AEC1-41A77880D7EF}" dt="2022-05-18T15:59:23.347" v="355" actId="47"/>
        <pc:sldMkLst>
          <pc:docMk/>
          <pc:sldMk cId="3626141704" sldId="274"/>
        </pc:sldMkLst>
        <pc:picChg chg="add mod modCrop">
          <ac:chgData name="Youtong Rong" userId="0195919c-d3ba-43ae-82c7-6af1efd76908" providerId="ADAL" clId="{634944DD-D4C7-4EE9-AEC1-41A77880D7EF}" dt="2022-05-18T15:57:46.828" v="346" actId="732"/>
          <ac:picMkLst>
            <pc:docMk/>
            <pc:sldMk cId="3626141704" sldId="274"/>
            <ac:picMk id="3" creationId="{AE7DE67F-4D3A-40CC-A146-9416FF246C65}"/>
          </ac:picMkLst>
        </pc:picChg>
      </pc:sldChg>
      <pc:sldChg chg="del">
        <pc:chgData name="Youtong Rong" userId="0195919c-d3ba-43ae-82c7-6af1efd76908" providerId="ADAL" clId="{634944DD-D4C7-4EE9-AEC1-41A77880D7EF}" dt="2022-05-17T09:10:41.208" v="0" actId="47"/>
        <pc:sldMkLst>
          <pc:docMk/>
          <pc:sldMk cId="3786914408" sldId="274"/>
        </pc:sldMkLst>
      </pc:sldChg>
      <pc:sldMasterChg chg="delSldLayout">
        <pc:chgData name="Youtong Rong" userId="0195919c-d3ba-43ae-82c7-6af1efd76908" providerId="ADAL" clId="{634944DD-D4C7-4EE9-AEC1-41A77880D7EF}" dt="2022-05-17T10:07:11.295" v="49" actId="2696"/>
        <pc:sldMasterMkLst>
          <pc:docMk/>
          <pc:sldMasterMk cId="1787860135" sldId="2147483648"/>
        </pc:sldMasterMkLst>
        <pc:sldLayoutChg chg="del">
          <pc:chgData name="Youtong Rong" userId="0195919c-d3ba-43ae-82c7-6af1efd76908" providerId="ADAL" clId="{634944DD-D4C7-4EE9-AEC1-41A77880D7EF}" dt="2022-05-17T10:06:57.362" v="39" actId="2696"/>
          <pc:sldLayoutMkLst>
            <pc:docMk/>
            <pc:sldMasterMk cId="1787860135" sldId="2147483648"/>
            <pc:sldLayoutMk cId="929792802" sldId="2147483649"/>
          </pc:sldLayoutMkLst>
        </pc:sldLayoutChg>
        <pc:sldLayoutChg chg="del">
          <pc:chgData name="Youtong Rong" userId="0195919c-d3ba-43ae-82c7-6af1efd76908" providerId="ADAL" clId="{634944DD-D4C7-4EE9-AEC1-41A77880D7EF}" dt="2022-05-17T10:06:57.961" v="40" actId="2696"/>
          <pc:sldLayoutMkLst>
            <pc:docMk/>
            <pc:sldMasterMk cId="1787860135" sldId="2147483648"/>
            <pc:sldLayoutMk cId="2169908947" sldId="2147483650"/>
          </pc:sldLayoutMkLst>
        </pc:sldLayoutChg>
        <pc:sldLayoutChg chg="del">
          <pc:chgData name="Youtong Rong" userId="0195919c-d3ba-43ae-82c7-6af1efd76908" providerId="ADAL" clId="{634944DD-D4C7-4EE9-AEC1-41A77880D7EF}" dt="2022-05-17T10:06:58.288" v="41" actId="2696"/>
          <pc:sldLayoutMkLst>
            <pc:docMk/>
            <pc:sldMasterMk cId="1787860135" sldId="2147483648"/>
            <pc:sldLayoutMk cId="3518659533" sldId="2147483651"/>
          </pc:sldLayoutMkLst>
        </pc:sldLayoutChg>
        <pc:sldLayoutChg chg="del">
          <pc:chgData name="Youtong Rong" userId="0195919c-d3ba-43ae-82c7-6af1efd76908" providerId="ADAL" clId="{634944DD-D4C7-4EE9-AEC1-41A77880D7EF}" dt="2022-05-17T10:06:58.488" v="42" actId="2696"/>
          <pc:sldLayoutMkLst>
            <pc:docMk/>
            <pc:sldMasterMk cId="1787860135" sldId="2147483648"/>
            <pc:sldLayoutMk cId="3080130845" sldId="2147483652"/>
          </pc:sldLayoutMkLst>
        </pc:sldLayoutChg>
        <pc:sldLayoutChg chg="del">
          <pc:chgData name="Youtong Rong" userId="0195919c-d3ba-43ae-82c7-6af1efd76908" providerId="ADAL" clId="{634944DD-D4C7-4EE9-AEC1-41A77880D7EF}" dt="2022-05-17T10:06:58.778" v="43" actId="2696"/>
          <pc:sldLayoutMkLst>
            <pc:docMk/>
            <pc:sldMasterMk cId="1787860135" sldId="2147483648"/>
            <pc:sldLayoutMk cId="3047268118" sldId="2147483653"/>
          </pc:sldLayoutMkLst>
        </pc:sldLayoutChg>
        <pc:sldLayoutChg chg="del">
          <pc:chgData name="Youtong Rong" userId="0195919c-d3ba-43ae-82c7-6af1efd76908" providerId="ADAL" clId="{634944DD-D4C7-4EE9-AEC1-41A77880D7EF}" dt="2022-05-17T10:07:03.759" v="44" actId="2696"/>
          <pc:sldLayoutMkLst>
            <pc:docMk/>
            <pc:sldMasterMk cId="1787860135" sldId="2147483648"/>
            <pc:sldLayoutMk cId="2166590750" sldId="2147483655"/>
          </pc:sldLayoutMkLst>
        </pc:sldLayoutChg>
        <pc:sldLayoutChg chg="del">
          <pc:chgData name="Youtong Rong" userId="0195919c-d3ba-43ae-82c7-6af1efd76908" providerId="ADAL" clId="{634944DD-D4C7-4EE9-AEC1-41A77880D7EF}" dt="2022-05-17T10:07:04.921" v="45" actId="2696"/>
          <pc:sldLayoutMkLst>
            <pc:docMk/>
            <pc:sldMasterMk cId="1787860135" sldId="2147483648"/>
            <pc:sldLayoutMk cId="1703201236" sldId="2147483656"/>
          </pc:sldLayoutMkLst>
        </pc:sldLayoutChg>
        <pc:sldLayoutChg chg="del">
          <pc:chgData name="Youtong Rong" userId="0195919c-d3ba-43ae-82c7-6af1efd76908" providerId="ADAL" clId="{634944DD-D4C7-4EE9-AEC1-41A77880D7EF}" dt="2022-05-17T10:07:06.174" v="46" actId="2696"/>
          <pc:sldLayoutMkLst>
            <pc:docMk/>
            <pc:sldMasterMk cId="1787860135" sldId="2147483648"/>
            <pc:sldLayoutMk cId="371022063" sldId="2147483657"/>
          </pc:sldLayoutMkLst>
        </pc:sldLayoutChg>
        <pc:sldLayoutChg chg="del">
          <pc:chgData name="Youtong Rong" userId="0195919c-d3ba-43ae-82c7-6af1efd76908" providerId="ADAL" clId="{634944DD-D4C7-4EE9-AEC1-41A77880D7EF}" dt="2022-05-17T10:07:06.767" v="47" actId="2696"/>
          <pc:sldLayoutMkLst>
            <pc:docMk/>
            <pc:sldMasterMk cId="1787860135" sldId="2147483648"/>
            <pc:sldLayoutMk cId="4285486572" sldId="2147483658"/>
          </pc:sldLayoutMkLst>
        </pc:sldLayoutChg>
        <pc:sldLayoutChg chg="del">
          <pc:chgData name="Youtong Rong" userId="0195919c-d3ba-43ae-82c7-6af1efd76908" providerId="ADAL" clId="{634944DD-D4C7-4EE9-AEC1-41A77880D7EF}" dt="2022-05-17T10:07:07.752" v="48" actId="2696"/>
          <pc:sldLayoutMkLst>
            <pc:docMk/>
            <pc:sldMasterMk cId="1787860135" sldId="2147483648"/>
            <pc:sldLayoutMk cId="1170198390" sldId="2147483659"/>
          </pc:sldLayoutMkLst>
        </pc:sldLayoutChg>
        <pc:sldLayoutChg chg="del">
          <pc:chgData name="Youtong Rong" userId="0195919c-d3ba-43ae-82c7-6af1efd76908" providerId="ADAL" clId="{634944DD-D4C7-4EE9-AEC1-41A77880D7EF}" dt="2022-05-17T10:07:11.295" v="49" actId="2696"/>
          <pc:sldLayoutMkLst>
            <pc:docMk/>
            <pc:sldMasterMk cId="1787860135" sldId="2147483648"/>
            <pc:sldLayoutMk cId="4103731662" sldId="2147483660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EC8AE041-8BA2-4B43-98FA-DC07FB553BD6}"/>
              </a:ext>
            </a:extLst>
          </p:cNvPr>
          <p:cNvSpPr/>
          <p:nvPr userDrawn="1"/>
        </p:nvSpPr>
        <p:spPr>
          <a:xfrm>
            <a:off x="0" y="6436798"/>
            <a:ext cx="12192000" cy="421202"/>
          </a:xfrm>
          <a:prstGeom prst="rect">
            <a:avLst/>
          </a:prstGeom>
          <a:solidFill>
            <a:srgbClr val="6AA6DE"/>
          </a:solidFill>
          <a:ln>
            <a:noFill/>
          </a:ln>
        </p:spPr>
        <p:txBody>
          <a:bodyPr wrap="square">
            <a:noAutofit/>
          </a:bodyPr>
          <a:lstStyle/>
          <a:p>
            <a:pPr lvl="0" algn="ctr"/>
            <a:endParaRPr lang="zh-CN" altLang="en-US" sz="2400" b="1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0070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F94B4-0AA5-413B-B2AD-14587A99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0F5737-22F5-4035-9C09-766E50E3F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327D-74EE-4C61-8C9A-A9A2D941D7E1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E75B5-42BF-4330-B2A4-16AF7F0E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0D6C3-33DF-4DED-9035-BB6C59D7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BEA46-4A2C-4ECD-AE4F-4876CB2F6A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15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E8B46B0-CB54-410C-AD04-F77B7AE259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DF84BDA7-3AE3-4FD2-8670-D5F549F6BC70}"/>
              </a:ext>
            </a:extLst>
          </p:cNvPr>
          <p:cNvCxnSpPr/>
          <p:nvPr userDrawn="1"/>
        </p:nvCxnSpPr>
        <p:spPr>
          <a:xfrm>
            <a:off x="0" y="750734"/>
            <a:ext cx="9461605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4D538A1-2B47-49A2-95CD-32C0AAB2A3EF}"/>
              </a:ext>
            </a:extLst>
          </p:cNvPr>
          <p:cNvCxnSpPr>
            <a:cxnSpLocks/>
          </p:cNvCxnSpPr>
          <p:nvPr userDrawn="1"/>
        </p:nvCxnSpPr>
        <p:spPr>
          <a:xfrm>
            <a:off x="203200" y="745187"/>
            <a:ext cx="11988800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96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7.tif"/><Relationship Id="rId4" Type="http://schemas.openxmlformats.org/officeDocument/2006/relationships/image" Target="../media/image1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News Dumfries and Galloway">
            <a:extLst>
              <a:ext uri="{FF2B5EF4-FFF2-40B4-BE49-F238E27FC236}">
                <a16:creationId xmlns:a16="http://schemas.microsoft.com/office/drawing/2014/main" id="{3F5C58B7-2D6F-4892-B89F-88652F37A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7" r="65511" b="5942"/>
          <a:stretch/>
        </p:blipFill>
        <p:spPr bwMode="auto">
          <a:xfrm>
            <a:off x="55511" y="-1622"/>
            <a:ext cx="4204809" cy="38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ews Dumfries and Galloway">
            <a:extLst>
              <a:ext uri="{FF2B5EF4-FFF2-40B4-BE49-F238E27FC236}">
                <a16:creationId xmlns:a16="http://schemas.microsoft.com/office/drawing/2014/main" id="{722B9A2C-8C3D-4A62-926E-7BDFC28BB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23" y="1"/>
            <a:ext cx="949819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180A4A-E226-4789-AC0B-02B762355BF8}"/>
              </a:ext>
            </a:extLst>
          </p:cNvPr>
          <p:cNvSpPr/>
          <p:nvPr/>
        </p:nvSpPr>
        <p:spPr>
          <a:xfrm>
            <a:off x="4345113" y="791097"/>
            <a:ext cx="2424435" cy="616202"/>
          </a:xfrm>
          <a:prstGeom prst="rect">
            <a:avLst/>
          </a:prstGeom>
          <a:solidFill>
            <a:srgbClr val="007AA9"/>
          </a:solidFill>
          <a:ln>
            <a:solidFill>
              <a:srgbClr val="007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E583B-2414-4823-90E2-82E112FA4D68}"/>
              </a:ext>
            </a:extLst>
          </p:cNvPr>
          <p:cNvSpPr/>
          <p:nvPr/>
        </p:nvSpPr>
        <p:spPr>
          <a:xfrm>
            <a:off x="169121" y="838261"/>
            <a:ext cx="1838584" cy="616202"/>
          </a:xfrm>
          <a:prstGeom prst="rect">
            <a:avLst/>
          </a:prstGeom>
          <a:solidFill>
            <a:srgbClr val="007AA9"/>
          </a:solidFill>
          <a:ln>
            <a:solidFill>
              <a:srgbClr val="007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2A94B2-D2CD-43EB-9683-1C84A83C2791}"/>
              </a:ext>
            </a:extLst>
          </p:cNvPr>
          <p:cNvSpPr/>
          <p:nvPr/>
        </p:nvSpPr>
        <p:spPr>
          <a:xfrm>
            <a:off x="2215585" y="1638347"/>
            <a:ext cx="2007705" cy="616202"/>
          </a:xfrm>
          <a:prstGeom prst="rect">
            <a:avLst/>
          </a:prstGeom>
          <a:solidFill>
            <a:srgbClr val="007AA9"/>
          </a:solidFill>
          <a:ln>
            <a:solidFill>
              <a:srgbClr val="007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News Dumfries and Galloway">
            <a:extLst>
              <a:ext uri="{FF2B5EF4-FFF2-40B4-BE49-F238E27FC236}">
                <a16:creationId xmlns:a16="http://schemas.microsoft.com/office/drawing/2014/main" id="{22B3CE58-B25A-4004-A670-726D43A29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7" t="37247" r="22508" b="5942"/>
          <a:stretch/>
        </p:blipFill>
        <p:spPr bwMode="auto">
          <a:xfrm>
            <a:off x="4200712" y="0"/>
            <a:ext cx="4204809" cy="38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7B4690-4FE2-46A2-8E4C-79A9D57BF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959" y="56718"/>
            <a:ext cx="802628" cy="7624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770AD1-1253-45BF-BBB8-42E24A714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728" y="47345"/>
            <a:ext cx="802628" cy="762496"/>
          </a:xfrm>
          <a:prstGeom prst="rect">
            <a:avLst/>
          </a:prstGeom>
        </p:spPr>
      </p:pic>
      <p:pic>
        <p:nvPicPr>
          <p:cNvPr id="20" name="Picture 19" descr="News Dumfries and Galloway">
            <a:extLst>
              <a:ext uri="{FF2B5EF4-FFF2-40B4-BE49-F238E27FC236}">
                <a16:creationId xmlns:a16="http://schemas.microsoft.com/office/drawing/2014/main" id="{538D5A5A-740D-4093-B380-3F10274E8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05450" y="0"/>
            <a:ext cx="3774827" cy="38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EC83EF-4F19-4F87-88B3-7776807C82FF}"/>
              </a:ext>
            </a:extLst>
          </p:cNvPr>
          <p:cNvSpPr/>
          <p:nvPr/>
        </p:nvSpPr>
        <p:spPr>
          <a:xfrm>
            <a:off x="4127474" y="875930"/>
            <a:ext cx="1458673" cy="531369"/>
          </a:xfrm>
          <a:prstGeom prst="rect">
            <a:avLst/>
          </a:prstGeom>
          <a:solidFill>
            <a:srgbClr val="007AA9"/>
          </a:solidFill>
          <a:ln>
            <a:solidFill>
              <a:srgbClr val="007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ED2068-835C-4B35-B72D-D3DB1EB377D7}"/>
              </a:ext>
            </a:extLst>
          </p:cNvPr>
          <p:cNvSpPr/>
          <p:nvPr/>
        </p:nvSpPr>
        <p:spPr>
          <a:xfrm>
            <a:off x="8399921" y="828585"/>
            <a:ext cx="1458673" cy="531369"/>
          </a:xfrm>
          <a:prstGeom prst="rect">
            <a:avLst/>
          </a:prstGeom>
          <a:solidFill>
            <a:srgbClr val="007AA9"/>
          </a:solidFill>
          <a:ln>
            <a:solidFill>
              <a:srgbClr val="007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E7EA89C-D188-48A5-8217-3E5C1C88EBBC}"/>
              </a:ext>
            </a:extLst>
          </p:cNvPr>
          <p:cNvSpPr/>
          <p:nvPr/>
        </p:nvSpPr>
        <p:spPr>
          <a:xfrm>
            <a:off x="0" y="1254369"/>
            <a:ext cx="2356338" cy="2250831"/>
          </a:xfrm>
          <a:custGeom>
            <a:avLst/>
            <a:gdLst>
              <a:gd name="connsiteX0" fmla="*/ 2356338 w 2356338"/>
              <a:gd name="connsiteY0" fmla="*/ 726831 h 2250831"/>
              <a:gd name="connsiteX1" fmla="*/ 2039815 w 2356338"/>
              <a:gd name="connsiteY1" fmla="*/ 35169 h 2250831"/>
              <a:gd name="connsiteX2" fmla="*/ 984738 w 2356338"/>
              <a:gd name="connsiteY2" fmla="*/ 0 h 2250831"/>
              <a:gd name="connsiteX3" fmla="*/ 164123 w 2356338"/>
              <a:gd name="connsiteY3" fmla="*/ 1172308 h 2250831"/>
              <a:gd name="connsiteX4" fmla="*/ 11723 w 2356338"/>
              <a:gd name="connsiteY4" fmla="*/ 1969477 h 2250831"/>
              <a:gd name="connsiteX5" fmla="*/ 11723 w 2356338"/>
              <a:gd name="connsiteY5" fmla="*/ 2133600 h 2250831"/>
              <a:gd name="connsiteX6" fmla="*/ 0 w 2356338"/>
              <a:gd name="connsiteY6" fmla="*/ 2215662 h 2250831"/>
              <a:gd name="connsiteX7" fmla="*/ 715108 w 2356338"/>
              <a:gd name="connsiteY7" fmla="*/ 2250831 h 2250831"/>
              <a:gd name="connsiteX8" fmla="*/ 1301262 w 2356338"/>
              <a:gd name="connsiteY8" fmla="*/ 2063262 h 2250831"/>
              <a:gd name="connsiteX9" fmla="*/ 1957754 w 2356338"/>
              <a:gd name="connsiteY9" fmla="*/ 1582616 h 2250831"/>
              <a:gd name="connsiteX10" fmla="*/ 2356338 w 2356338"/>
              <a:gd name="connsiteY10" fmla="*/ 726831 h 225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6338" h="2250831">
                <a:moveTo>
                  <a:pt x="2356338" y="726831"/>
                </a:moveTo>
                <a:lnTo>
                  <a:pt x="2039815" y="35169"/>
                </a:lnTo>
                <a:lnTo>
                  <a:pt x="984738" y="0"/>
                </a:lnTo>
                <a:lnTo>
                  <a:pt x="164123" y="1172308"/>
                </a:lnTo>
                <a:lnTo>
                  <a:pt x="11723" y="1969477"/>
                </a:lnTo>
                <a:lnTo>
                  <a:pt x="11723" y="2133600"/>
                </a:lnTo>
                <a:lnTo>
                  <a:pt x="0" y="2215662"/>
                </a:lnTo>
                <a:lnTo>
                  <a:pt x="715108" y="2250831"/>
                </a:lnTo>
                <a:lnTo>
                  <a:pt x="1301262" y="2063262"/>
                </a:lnTo>
                <a:lnTo>
                  <a:pt x="1957754" y="1582616"/>
                </a:lnTo>
                <a:lnTo>
                  <a:pt x="2356338" y="726831"/>
                </a:lnTo>
                <a:close/>
              </a:path>
            </a:pathLst>
          </a:custGeom>
          <a:solidFill>
            <a:srgbClr val="007AA9"/>
          </a:solidFill>
          <a:ln>
            <a:solidFill>
              <a:srgbClr val="007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7442DF9-4D17-4D79-9589-38E4E639BF9F}"/>
              </a:ext>
            </a:extLst>
          </p:cNvPr>
          <p:cNvSpPr/>
          <p:nvPr/>
        </p:nvSpPr>
        <p:spPr>
          <a:xfrm>
            <a:off x="4188989" y="1244258"/>
            <a:ext cx="2356338" cy="2250831"/>
          </a:xfrm>
          <a:custGeom>
            <a:avLst/>
            <a:gdLst>
              <a:gd name="connsiteX0" fmla="*/ 2356338 w 2356338"/>
              <a:gd name="connsiteY0" fmla="*/ 726831 h 2250831"/>
              <a:gd name="connsiteX1" fmla="*/ 2039815 w 2356338"/>
              <a:gd name="connsiteY1" fmla="*/ 35169 h 2250831"/>
              <a:gd name="connsiteX2" fmla="*/ 984738 w 2356338"/>
              <a:gd name="connsiteY2" fmla="*/ 0 h 2250831"/>
              <a:gd name="connsiteX3" fmla="*/ 164123 w 2356338"/>
              <a:gd name="connsiteY3" fmla="*/ 1172308 h 2250831"/>
              <a:gd name="connsiteX4" fmla="*/ 11723 w 2356338"/>
              <a:gd name="connsiteY4" fmla="*/ 1969477 h 2250831"/>
              <a:gd name="connsiteX5" fmla="*/ 11723 w 2356338"/>
              <a:gd name="connsiteY5" fmla="*/ 2133600 h 2250831"/>
              <a:gd name="connsiteX6" fmla="*/ 0 w 2356338"/>
              <a:gd name="connsiteY6" fmla="*/ 2215662 h 2250831"/>
              <a:gd name="connsiteX7" fmla="*/ 715108 w 2356338"/>
              <a:gd name="connsiteY7" fmla="*/ 2250831 h 2250831"/>
              <a:gd name="connsiteX8" fmla="*/ 1301262 w 2356338"/>
              <a:gd name="connsiteY8" fmla="*/ 2063262 h 2250831"/>
              <a:gd name="connsiteX9" fmla="*/ 1957754 w 2356338"/>
              <a:gd name="connsiteY9" fmla="*/ 1582616 h 2250831"/>
              <a:gd name="connsiteX10" fmla="*/ 2356338 w 2356338"/>
              <a:gd name="connsiteY10" fmla="*/ 726831 h 225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6338" h="2250831">
                <a:moveTo>
                  <a:pt x="2356338" y="726831"/>
                </a:moveTo>
                <a:lnTo>
                  <a:pt x="2039815" y="35169"/>
                </a:lnTo>
                <a:lnTo>
                  <a:pt x="984738" y="0"/>
                </a:lnTo>
                <a:lnTo>
                  <a:pt x="164123" y="1172308"/>
                </a:lnTo>
                <a:lnTo>
                  <a:pt x="11723" y="1969477"/>
                </a:lnTo>
                <a:lnTo>
                  <a:pt x="11723" y="2133600"/>
                </a:lnTo>
                <a:lnTo>
                  <a:pt x="0" y="2215662"/>
                </a:lnTo>
                <a:lnTo>
                  <a:pt x="715108" y="2250831"/>
                </a:lnTo>
                <a:lnTo>
                  <a:pt x="1301262" y="2063262"/>
                </a:lnTo>
                <a:lnTo>
                  <a:pt x="1957754" y="1582616"/>
                </a:lnTo>
                <a:lnTo>
                  <a:pt x="2356338" y="726831"/>
                </a:lnTo>
                <a:close/>
              </a:path>
            </a:pathLst>
          </a:custGeom>
          <a:solidFill>
            <a:srgbClr val="007AA9"/>
          </a:solidFill>
          <a:ln>
            <a:solidFill>
              <a:srgbClr val="007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CD9AE85-49F7-443E-A8FC-CCD931C0687D}"/>
              </a:ext>
            </a:extLst>
          </p:cNvPr>
          <p:cNvSpPr/>
          <p:nvPr/>
        </p:nvSpPr>
        <p:spPr>
          <a:xfrm>
            <a:off x="8397728" y="1211214"/>
            <a:ext cx="2356338" cy="2250831"/>
          </a:xfrm>
          <a:custGeom>
            <a:avLst/>
            <a:gdLst>
              <a:gd name="connsiteX0" fmla="*/ 2356338 w 2356338"/>
              <a:gd name="connsiteY0" fmla="*/ 726831 h 2250831"/>
              <a:gd name="connsiteX1" fmla="*/ 2039815 w 2356338"/>
              <a:gd name="connsiteY1" fmla="*/ 35169 h 2250831"/>
              <a:gd name="connsiteX2" fmla="*/ 984738 w 2356338"/>
              <a:gd name="connsiteY2" fmla="*/ 0 h 2250831"/>
              <a:gd name="connsiteX3" fmla="*/ 164123 w 2356338"/>
              <a:gd name="connsiteY3" fmla="*/ 1172308 h 2250831"/>
              <a:gd name="connsiteX4" fmla="*/ 11723 w 2356338"/>
              <a:gd name="connsiteY4" fmla="*/ 1969477 h 2250831"/>
              <a:gd name="connsiteX5" fmla="*/ 11723 w 2356338"/>
              <a:gd name="connsiteY5" fmla="*/ 2133600 h 2250831"/>
              <a:gd name="connsiteX6" fmla="*/ 0 w 2356338"/>
              <a:gd name="connsiteY6" fmla="*/ 2215662 h 2250831"/>
              <a:gd name="connsiteX7" fmla="*/ 715108 w 2356338"/>
              <a:gd name="connsiteY7" fmla="*/ 2250831 h 2250831"/>
              <a:gd name="connsiteX8" fmla="*/ 1301262 w 2356338"/>
              <a:gd name="connsiteY8" fmla="*/ 2063262 h 2250831"/>
              <a:gd name="connsiteX9" fmla="*/ 1957754 w 2356338"/>
              <a:gd name="connsiteY9" fmla="*/ 1582616 h 2250831"/>
              <a:gd name="connsiteX10" fmla="*/ 2356338 w 2356338"/>
              <a:gd name="connsiteY10" fmla="*/ 726831 h 225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6338" h="2250831">
                <a:moveTo>
                  <a:pt x="2356338" y="726831"/>
                </a:moveTo>
                <a:lnTo>
                  <a:pt x="2039815" y="35169"/>
                </a:lnTo>
                <a:lnTo>
                  <a:pt x="984738" y="0"/>
                </a:lnTo>
                <a:lnTo>
                  <a:pt x="164123" y="1172308"/>
                </a:lnTo>
                <a:lnTo>
                  <a:pt x="11723" y="1969477"/>
                </a:lnTo>
                <a:lnTo>
                  <a:pt x="11723" y="2133600"/>
                </a:lnTo>
                <a:lnTo>
                  <a:pt x="0" y="2215662"/>
                </a:lnTo>
                <a:lnTo>
                  <a:pt x="715108" y="2250831"/>
                </a:lnTo>
                <a:lnTo>
                  <a:pt x="1301262" y="2063262"/>
                </a:lnTo>
                <a:lnTo>
                  <a:pt x="1957754" y="1582616"/>
                </a:lnTo>
                <a:lnTo>
                  <a:pt x="2356338" y="726831"/>
                </a:lnTo>
                <a:close/>
              </a:path>
            </a:pathLst>
          </a:custGeom>
          <a:solidFill>
            <a:srgbClr val="007AA9"/>
          </a:solidFill>
          <a:ln>
            <a:solidFill>
              <a:srgbClr val="007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3FBFC1-5908-4310-A221-979B4E9A7728}"/>
              </a:ext>
            </a:extLst>
          </p:cNvPr>
          <p:cNvSpPr/>
          <p:nvPr/>
        </p:nvSpPr>
        <p:spPr>
          <a:xfrm>
            <a:off x="10123814" y="75765"/>
            <a:ext cx="1905643" cy="2315743"/>
          </a:xfrm>
          <a:prstGeom prst="rect">
            <a:avLst/>
          </a:prstGeom>
          <a:solidFill>
            <a:srgbClr val="007AA9"/>
          </a:solidFill>
          <a:ln>
            <a:solidFill>
              <a:srgbClr val="007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101A9DE-343B-455A-AD43-9435DC8AC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8942" y="27723"/>
            <a:ext cx="802628" cy="7624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189352-531A-40C7-B7CC-803BC8184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784" y="18310"/>
            <a:ext cx="802628" cy="76249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C60A263-8DCA-4053-A214-14B1BDB5006C}"/>
              </a:ext>
            </a:extLst>
          </p:cNvPr>
          <p:cNvSpPr txBox="1"/>
          <p:nvPr/>
        </p:nvSpPr>
        <p:spPr>
          <a:xfrm>
            <a:off x="60355" y="2073420"/>
            <a:ext cx="2932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Warm, Moist air 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rises to form clouds...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804AEA-29D3-4C9E-AD6F-A5D6E85024D6}"/>
              </a:ext>
            </a:extLst>
          </p:cNvPr>
          <p:cNvSpPr txBox="1"/>
          <p:nvPr/>
        </p:nvSpPr>
        <p:spPr>
          <a:xfrm>
            <a:off x="4200712" y="2118306"/>
            <a:ext cx="3611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As the atmosphere warms,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it can hold more water...</a:t>
            </a:r>
          </a:p>
        </p:txBody>
      </p:sp>
      <p:pic>
        <p:nvPicPr>
          <p:cNvPr id="28" name="Picture 27" descr="Graphical user interface&#10;&#10;Description automatically generated">
            <a:extLst>
              <a:ext uri="{FF2B5EF4-FFF2-40B4-BE49-F238E27FC236}">
                <a16:creationId xmlns:a16="http://schemas.microsoft.com/office/drawing/2014/main" id="{D500A4B2-32CC-4E41-967C-33FDE7DAE8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65729" b="5102"/>
          <a:stretch/>
        </p:blipFill>
        <p:spPr>
          <a:xfrm>
            <a:off x="9285390" y="2551721"/>
            <a:ext cx="2894887" cy="1137139"/>
          </a:xfrm>
          <a:prstGeom prst="rect">
            <a:avLst/>
          </a:prstGeom>
        </p:spPr>
      </p:pic>
      <p:pic>
        <p:nvPicPr>
          <p:cNvPr id="1028" name="Picture 4" descr="Water Partiles Icon Png Clipart Computer Icons Clip - Evaporate Icon - Free  Transparent PNG Clipart Images Download">
            <a:extLst>
              <a:ext uri="{FF2B5EF4-FFF2-40B4-BE49-F238E27FC236}">
                <a16:creationId xmlns:a16="http://schemas.microsoft.com/office/drawing/2014/main" id="{A5D170D1-CD6B-4D35-BE6D-F0DCF24B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595" y1="39696" x2="45595" y2="39696"/>
                        <a14:foregroundMark x1="27738" y1="21791" x2="27738" y2="21791"/>
                        <a14:foregroundMark x1="55952" y1="14696" x2="55952" y2="14696"/>
                        <a14:foregroundMark x1="72738" y1="35304" x2="72738" y2="35304"/>
                        <a14:foregroundMark x1="72262" y1="55068" x2="72262" y2="55068"/>
                        <a14:foregroundMark x1="28333" y1="51351" x2="28333" y2="51351"/>
                        <a14:foregroundMark x1="28571" y1="89527" x2="28571" y2="89527"/>
                        <a14:foregroundMark x1="44167" y1="88176" x2="44167" y2="88176"/>
                        <a14:foregroundMark x1="56667" y1="87838" x2="56667" y2="87838"/>
                        <a14:foregroundMark x1="72262" y1="88514" x2="72262" y2="88514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159" y="589264"/>
            <a:ext cx="2568516" cy="18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69F07F-EC66-419F-ADE5-28097DF5B1EB}"/>
              </a:ext>
            </a:extLst>
          </p:cNvPr>
          <p:cNvSpPr/>
          <p:nvPr/>
        </p:nvSpPr>
        <p:spPr>
          <a:xfrm>
            <a:off x="0" y="3393831"/>
            <a:ext cx="12192000" cy="550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51462976-3556-4047-9C4B-4AB2F6CA13ED}"/>
              </a:ext>
            </a:extLst>
          </p:cNvPr>
          <p:cNvSpPr/>
          <p:nvPr/>
        </p:nvSpPr>
        <p:spPr>
          <a:xfrm>
            <a:off x="4079735" y="16000"/>
            <a:ext cx="106106" cy="3366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92C91A-BD79-42EB-ACA5-54EB37C37AA0}"/>
              </a:ext>
            </a:extLst>
          </p:cNvPr>
          <p:cNvSpPr/>
          <p:nvPr/>
        </p:nvSpPr>
        <p:spPr>
          <a:xfrm>
            <a:off x="8418161" y="16000"/>
            <a:ext cx="106106" cy="3366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441E4E-E722-40D9-995F-E3E9DB7A6F3B}"/>
              </a:ext>
            </a:extLst>
          </p:cNvPr>
          <p:cNvSpPr txBox="1"/>
          <p:nvPr/>
        </p:nvSpPr>
        <p:spPr>
          <a:xfrm>
            <a:off x="8538328" y="2192645"/>
            <a:ext cx="3705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Soil moisture is decreasing  </a:t>
            </a:r>
          </a:p>
        </p:txBody>
      </p:sp>
      <p:pic>
        <p:nvPicPr>
          <p:cNvPr id="1031" name="Picture 103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C64FBD7-4996-43BD-B6C5-AF6871A549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" y="5995703"/>
            <a:ext cx="2128371" cy="6162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84E22AB-69E8-46F3-9E87-2D1FE74EDEE3}"/>
              </a:ext>
            </a:extLst>
          </p:cNvPr>
          <p:cNvSpPr txBox="1"/>
          <p:nvPr/>
        </p:nvSpPr>
        <p:spPr>
          <a:xfrm>
            <a:off x="55511" y="3607314"/>
            <a:ext cx="1208097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Quantifying the impact of soil moisture dynamics and precipitation on UK future flood hazard under climate change using UKCP18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84B1E-F06D-46D3-A17B-4A7A50308F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3505" y="5840729"/>
            <a:ext cx="3203788" cy="9261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D9342E-0117-4376-8BA8-35CB048F4F3F}"/>
              </a:ext>
            </a:extLst>
          </p:cNvPr>
          <p:cNvSpPr txBox="1"/>
          <p:nvPr/>
        </p:nvSpPr>
        <p:spPr>
          <a:xfrm>
            <a:off x="6871999" y="5980638"/>
            <a:ext cx="1666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u="sng" dirty="0">
                <a:solidFill>
                  <a:schemeClr val="accent1"/>
                </a:solidFill>
              </a:rPr>
              <a:t>Abstract </a:t>
            </a:r>
          </a:p>
          <a:p>
            <a:pPr algn="ctr"/>
            <a:r>
              <a:rPr lang="en-US" altLang="zh-CN" u="sng" dirty="0">
                <a:solidFill>
                  <a:schemeClr val="accent1"/>
                </a:solidFill>
              </a:rPr>
              <a:t>download here:</a:t>
            </a:r>
            <a:endParaRPr lang="en-GB" u="sng" dirty="0">
              <a:solidFill>
                <a:schemeClr val="accent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EDAB56-2A74-485F-B381-F4310CCD02F9}"/>
              </a:ext>
            </a:extLst>
          </p:cNvPr>
          <p:cNvSpPr txBox="1"/>
          <p:nvPr/>
        </p:nvSpPr>
        <p:spPr>
          <a:xfrm>
            <a:off x="4658174" y="5142878"/>
            <a:ext cx="26968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youtong.rong@bristol.ac.uk</a:t>
            </a:r>
            <a:endParaRPr lang="en-GB" sz="1600" b="1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D1FBC377-12EA-457D-B94A-2D90EB7CD7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95" y="5828322"/>
            <a:ext cx="947616" cy="9476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73B88FF-A1AF-4C7B-A7D9-E6BA647C282A}"/>
              </a:ext>
            </a:extLst>
          </p:cNvPr>
          <p:cNvSpPr txBox="1"/>
          <p:nvPr/>
        </p:nvSpPr>
        <p:spPr>
          <a:xfrm>
            <a:off x="2131799" y="4652182"/>
            <a:ext cx="87453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Youtong Rong, Paul Bates, Jeffrey Neal, Leanne Archer, Simbi Hatchard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98580-458B-4167-858B-6C3C99A37D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5406" y="4875455"/>
            <a:ext cx="1828815" cy="18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24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4D7E7759-8E2C-44F7-A8C8-767BD9384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38" y="853027"/>
            <a:ext cx="5933160" cy="531027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4B9811-96DB-4831-B580-F839EA766A84}"/>
              </a:ext>
            </a:extLst>
          </p:cNvPr>
          <p:cNvSpPr txBox="1"/>
          <p:nvPr/>
        </p:nvSpPr>
        <p:spPr>
          <a:xfrm>
            <a:off x="254085" y="167587"/>
            <a:ext cx="11046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Motivation: </a:t>
            </a:r>
            <a:r>
              <a:rPr lang="en-GB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does climate change affect future UK flood?</a:t>
            </a:r>
            <a:endParaRPr lang="en-GB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024E0-304F-41B0-8BB7-157E4FC8EC0F}"/>
              </a:ext>
            </a:extLst>
          </p:cNvPr>
          <p:cNvSpPr txBox="1"/>
          <p:nvPr/>
        </p:nvSpPr>
        <p:spPr>
          <a:xfrm>
            <a:off x="0" y="2882215"/>
            <a:ext cx="7010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等线" panose="02010600030101010101" pitchFamily="2" charset="-122"/>
              </a:rPr>
              <a:t>Few studies have directly used output from </a:t>
            </a:r>
          </a:p>
          <a:p>
            <a:r>
              <a:rPr lang="en-GB" sz="2400" dirty="0">
                <a:latin typeface="Times New Roman" panose="02020603050405020304" pitchFamily="18" charset="0"/>
                <a:ea typeface="等线" panose="02010600030101010101" pitchFamily="2" charset="-122"/>
              </a:rPr>
              <a:t>km-scale climate models in flood modelling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05CB7E-AE08-4FCC-BC8B-4A3D82117CD6}"/>
              </a:ext>
            </a:extLst>
          </p:cNvPr>
          <p:cNvSpPr/>
          <p:nvPr/>
        </p:nvSpPr>
        <p:spPr>
          <a:xfrm>
            <a:off x="6858818" y="6163299"/>
            <a:ext cx="4880113" cy="586409"/>
          </a:xfrm>
          <a:prstGeom prst="rect">
            <a:avLst/>
          </a:prstGeom>
          <a:solidFill>
            <a:srgbClr val="6AA6D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Complex transfer function </a:t>
            </a:r>
          </a:p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between precipitation and flooding</a:t>
            </a:r>
            <a:endParaRPr lang="en-GB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B548E-C7B3-4196-8A28-3721403BDBEA}"/>
              </a:ext>
            </a:extLst>
          </p:cNvPr>
          <p:cNvSpPr txBox="1"/>
          <p:nvPr/>
        </p:nvSpPr>
        <p:spPr>
          <a:xfrm>
            <a:off x="0" y="1015969"/>
            <a:ext cx="86414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等线" panose="02010600030101010101" pitchFamily="2" charset="-122"/>
              </a:rPr>
              <a:t>Increasing precipitation VS Decreasing  </a:t>
            </a:r>
          </a:p>
          <a:p>
            <a:r>
              <a:rPr lang="en-GB" sz="2400" dirty="0">
                <a:latin typeface="Times New Roman" panose="02020603050405020304" pitchFamily="18" charset="0"/>
                <a:ea typeface="等线" panose="02010600030101010101" pitchFamily="2" charset="-122"/>
              </a:rPr>
              <a:t>observed surface runoff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EFDC5-4F49-4F0A-B8F4-4D7F5E6047D9}"/>
              </a:ext>
            </a:extLst>
          </p:cNvPr>
          <p:cNvSpPr txBox="1"/>
          <p:nvPr/>
        </p:nvSpPr>
        <p:spPr>
          <a:xfrm>
            <a:off x="0" y="2133758"/>
            <a:ext cx="608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等线" panose="02010600030101010101" pitchFamily="2" charset="-122"/>
              </a:rPr>
              <a:t>Antecedent soil moisture modulate flood risk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8F5122-2DEA-4849-A029-26A0C30D0698}"/>
              </a:ext>
            </a:extLst>
          </p:cNvPr>
          <p:cNvSpPr txBox="1"/>
          <p:nvPr/>
        </p:nvSpPr>
        <p:spPr>
          <a:xfrm>
            <a:off x="0" y="4850818"/>
            <a:ext cx="4111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等线" panose="02010600030101010101" pitchFamily="2" charset="-122"/>
              </a:rPr>
              <a:t>Taking Bristol as an example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A8E5FD-A945-4A7C-ADA9-0F8CAB66474C}"/>
              </a:ext>
            </a:extLst>
          </p:cNvPr>
          <p:cNvSpPr txBox="1"/>
          <p:nvPr/>
        </p:nvSpPr>
        <p:spPr>
          <a:xfrm>
            <a:off x="0" y="4000004"/>
            <a:ext cx="75720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等线" panose="02010600030101010101" pitchFamily="2" charset="-122"/>
              </a:rPr>
              <a:t>F</a:t>
            </a:r>
            <a:r>
              <a:rPr lang="en-GB" sz="240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ew</a:t>
            </a:r>
            <a:r>
              <a:rPr lang="en-GB" sz="2400" dirty="0">
                <a:latin typeface="Times New Roman" panose="02020603050405020304" pitchFamily="18" charset="0"/>
                <a:ea typeface="等线" panose="02010600030101010101" pitchFamily="2" charset="-122"/>
              </a:rPr>
              <a:t> studies examine trends in the drivers of flooding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2B4FA6-3AFF-41F1-A37E-A5B25452268C}"/>
              </a:ext>
            </a:extLst>
          </p:cNvPr>
          <p:cNvGrpSpPr/>
          <p:nvPr/>
        </p:nvGrpSpPr>
        <p:grpSpPr>
          <a:xfrm>
            <a:off x="1339122" y="740372"/>
            <a:ext cx="4694984" cy="5655496"/>
            <a:chOff x="6722306" y="680415"/>
            <a:chExt cx="4694984" cy="5655496"/>
          </a:xfrm>
        </p:grpSpPr>
        <p:pic>
          <p:nvPicPr>
            <p:cNvPr id="22" name="Picture 21" descr="Map&#10;&#10;Description automatically generated">
              <a:extLst>
                <a:ext uri="{FF2B5EF4-FFF2-40B4-BE49-F238E27FC236}">
                  <a16:creationId xmlns:a16="http://schemas.microsoft.com/office/drawing/2014/main" id="{3846EC36-C9A5-4051-BC06-4A03AE7B3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306" y="680415"/>
              <a:ext cx="4694984" cy="565549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6AD9F9-C799-41D9-A682-D7B8B65ECF2B}"/>
                </a:ext>
              </a:extLst>
            </p:cNvPr>
            <p:cNvSpPr txBox="1"/>
            <p:nvPr/>
          </p:nvSpPr>
          <p:spPr>
            <a:xfrm>
              <a:off x="9903185" y="5136241"/>
              <a:ext cx="114681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Study Area</a:t>
              </a:r>
            </a:p>
            <a:p>
              <a:r>
                <a:rPr lang="en-GB" sz="1400" b="1" dirty="0"/>
                <a:t>~ 746.5 km</a:t>
              </a:r>
              <a:r>
                <a:rPr lang="en-GB" sz="1400" b="1" baseline="300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9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0CA5112A-DA37-4A28-8035-1207BBADB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" y="1137720"/>
            <a:ext cx="7668130" cy="5287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ABA26B-FF9C-4EC7-9D5D-82EB642E3D8F}"/>
              </a:ext>
            </a:extLst>
          </p:cNvPr>
          <p:cNvSpPr txBox="1"/>
          <p:nvPr/>
        </p:nvSpPr>
        <p:spPr>
          <a:xfrm>
            <a:off x="254085" y="167587"/>
            <a:ext cx="1180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Method: </a:t>
            </a:r>
            <a:r>
              <a:rPr lang="en-GB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scenario-based UK future flood risk assessment using UKCP18</a:t>
            </a:r>
            <a:endParaRPr lang="en-GB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4E8EF0-49A3-4640-B5EE-7E7E5BF5FEEC}"/>
              </a:ext>
            </a:extLst>
          </p:cNvPr>
          <p:cNvSpPr txBox="1"/>
          <p:nvPr/>
        </p:nvSpPr>
        <p:spPr>
          <a:xfrm>
            <a:off x="7746686" y="1401377"/>
            <a:ext cx="4444931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12 climate scenarios, each</a:t>
            </a:r>
          </a:p>
          <a:p>
            <a:r>
              <a:rPr lang="en-GB" sz="2300" dirty="0"/>
              <a:t>contains three period: </a:t>
            </a:r>
          </a:p>
          <a:p>
            <a:r>
              <a:rPr lang="en-GB" sz="2300" dirty="0"/>
              <a:t>past (1980-2000)</a:t>
            </a:r>
          </a:p>
          <a:p>
            <a:r>
              <a:rPr lang="en-GB" sz="2300" dirty="0"/>
              <a:t>present (2020-2040) </a:t>
            </a:r>
          </a:p>
          <a:p>
            <a:r>
              <a:rPr lang="en-GB" sz="2300" dirty="0"/>
              <a:t>and future (2060-2080)</a:t>
            </a:r>
          </a:p>
          <a:p>
            <a:endParaRPr lang="en-GB" sz="23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30098 rainfall events,</a:t>
            </a:r>
          </a:p>
          <a:p>
            <a:r>
              <a:rPr lang="en-GB" sz="2300" dirty="0"/>
              <a:t>simulated with LISFLOOD-FP</a:t>
            </a:r>
          </a:p>
          <a:p>
            <a:endParaRPr lang="en-GB" sz="23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300" dirty="0"/>
              <a:t>  4 return period</a:t>
            </a:r>
            <a:r>
              <a:rPr lang="en-US" altLang="zh-CN" sz="2300" dirty="0"/>
              <a:t>s</a:t>
            </a:r>
            <a:r>
              <a:rPr lang="en-GB" sz="2300" dirty="0"/>
              <a:t> for drainage loss estimation</a:t>
            </a:r>
          </a:p>
          <a:p>
            <a:endParaRPr lang="en-GB" sz="23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300" dirty="0"/>
              <a:t>30m grid-based flood modelling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A679C5-531D-4776-BECD-33B2228D4113}"/>
              </a:ext>
            </a:extLst>
          </p:cNvPr>
          <p:cNvSpPr txBox="1"/>
          <p:nvPr/>
        </p:nvSpPr>
        <p:spPr>
          <a:xfrm>
            <a:off x="179110" y="764684"/>
            <a:ext cx="12097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Initial Moisture  + Precipitation  - Infiltration – Drainage loss by sewer system = Flood Volume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F7F202-6B0B-4330-A695-0241269E714A}"/>
              </a:ext>
            </a:extLst>
          </p:cNvPr>
          <p:cNvSpPr/>
          <p:nvPr/>
        </p:nvSpPr>
        <p:spPr>
          <a:xfrm>
            <a:off x="179110" y="1361781"/>
            <a:ext cx="503714" cy="503714"/>
          </a:xfrm>
          <a:prstGeom prst="ellipse">
            <a:avLst/>
          </a:prstGeom>
          <a:solidFill>
            <a:srgbClr val="FF0000"/>
          </a:solidFill>
          <a:ln>
            <a:solidFill>
              <a:srgbClr val="0E3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44E62E-6A16-4D2A-83F9-763E1A32D588}"/>
              </a:ext>
            </a:extLst>
          </p:cNvPr>
          <p:cNvSpPr/>
          <p:nvPr/>
        </p:nvSpPr>
        <p:spPr>
          <a:xfrm>
            <a:off x="4677267" y="1314646"/>
            <a:ext cx="503714" cy="503714"/>
          </a:xfrm>
          <a:prstGeom prst="ellipse">
            <a:avLst/>
          </a:prstGeom>
          <a:solidFill>
            <a:srgbClr val="FF0000"/>
          </a:solidFill>
          <a:ln>
            <a:solidFill>
              <a:srgbClr val="0E3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FA3F4B-CC49-4116-9907-447F4B3614DC}"/>
              </a:ext>
            </a:extLst>
          </p:cNvPr>
          <p:cNvSpPr/>
          <p:nvPr/>
        </p:nvSpPr>
        <p:spPr>
          <a:xfrm>
            <a:off x="1168645" y="4113870"/>
            <a:ext cx="503714" cy="503714"/>
          </a:xfrm>
          <a:prstGeom prst="ellipse">
            <a:avLst/>
          </a:prstGeom>
          <a:solidFill>
            <a:srgbClr val="FF0000"/>
          </a:solidFill>
          <a:ln>
            <a:solidFill>
              <a:srgbClr val="0E3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1DB8BF3-D4CC-4078-A5C9-DAE280E7252A}"/>
              </a:ext>
            </a:extLst>
          </p:cNvPr>
          <p:cNvSpPr/>
          <p:nvPr/>
        </p:nvSpPr>
        <p:spPr>
          <a:xfrm>
            <a:off x="1017536" y="572987"/>
            <a:ext cx="302218" cy="302218"/>
          </a:xfrm>
          <a:prstGeom prst="ellipse">
            <a:avLst/>
          </a:prstGeom>
          <a:solidFill>
            <a:srgbClr val="FF0000"/>
          </a:solidFill>
          <a:ln>
            <a:solidFill>
              <a:srgbClr val="0E3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2DAF7A-812B-4688-905E-1BC65B1B94D8}"/>
              </a:ext>
            </a:extLst>
          </p:cNvPr>
          <p:cNvSpPr/>
          <p:nvPr/>
        </p:nvSpPr>
        <p:spPr>
          <a:xfrm>
            <a:off x="3319247" y="552653"/>
            <a:ext cx="302218" cy="302218"/>
          </a:xfrm>
          <a:prstGeom prst="ellipse">
            <a:avLst/>
          </a:prstGeom>
          <a:solidFill>
            <a:srgbClr val="FF0000"/>
          </a:solidFill>
          <a:ln>
            <a:solidFill>
              <a:srgbClr val="0E3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27E2C9-E665-440C-B987-B21CB5BE0A55}"/>
              </a:ext>
            </a:extLst>
          </p:cNvPr>
          <p:cNvSpPr/>
          <p:nvPr/>
        </p:nvSpPr>
        <p:spPr>
          <a:xfrm>
            <a:off x="5083777" y="572987"/>
            <a:ext cx="302218" cy="302218"/>
          </a:xfrm>
          <a:prstGeom prst="ellipse">
            <a:avLst/>
          </a:prstGeom>
          <a:solidFill>
            <a:srgbClr val="FF0000"/>
          </a:solidFill>
          <a:ln>
            <a:solidFill>
              <a:srgbClr val="0E3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3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BE955D7-D946-4CD2-ADAC-31F1DB74FD5B}"/>
              </a:ext>
            </a:extLst>
          </p:cNvPr>
          <p:cNvSpPr/>
          <p:nvPr/>
        </p:nvSpPr>
        <p:spPr>
          <a:xfrm>
            <a:off x="6381943" y="3308809"/>
            <a:ext cx="1272618" cy="659877"/>
          </a:xfrm>
          <a:custGeom>
            <a:avLst/>
            <a:gdLst>
              <a:gd name="connsiteX0" fmla="*/ 556181 w 1272618"/>
              <a:gd name="connsiteY0" fmla="*/ 0 h 659877"/>
              <a:gd name="connsiteX1" fmla="*/ 75414 w 1272618"/>
              <a:gd name="connsiteY1" fmla="*/ 150829 h 659877"/>
              <a:gd name="connsiteX2" fmla="*/ 18853 w 1272618"/>
              <a:gd name="connsiteY2" fmla="*/ 216817 h 659877"/>
              <a:gd name="connsiteX3" fmla="*/ 0 w 1272618"/>
              <a:gd name="connsiteY3" fmla="*/ 443060 h 659877"/>
              <a:gd name="connsiteX4" fmla="*/ 75414 w 1272618"/>
              <a:gd name="connsiteY4" fmla="*/ 584462 h 659877"/>
              <a:gd name="connsiteX5" fmla="*/ 669303 w 1272618"/>
              <a:gd name="connsiteY5" fmla="*/ 659877 h 659877"/>
              <a:gd name="connsiteX6" fmla="*/ 1244338 w 1272618"/>
              <a:gd name="connsiteY6" fmla="*/ 650450 h 659877"/>
              <a:gd name="connsiteX7" fmla="*/ 1272618 w 1272618"/>
              <a:gd name="connsiteY7" fmla="*/ 245097 h 659877"/>
              <a:gd name="connsiteX8" fmla="*/ 556181 w 1272618"/>
              <a:gd name="connsiteY8" fmla="*/ 0 h 65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2618" h="659877">
                <a:moveTo>
                  <a:pt x="556181" y="0"/>
                </a:moveTo>
                <a:lnTo>
                  <a:pt x="75414" y="150829"/>
                </a:lnTo>
                <a:lnTo>
                  <a:pt x="18853" y="216817"/>
                </a:lnTo>
                <a:lnTo>
                  <a:pt x="0" y="443060"/>
                </a:lnTo>
                <a:lnTo>
                  <a:pt x="75414" y="584462"/>
                </a:lnTo>
                <a:lnTo>
                  <a:pt x="669303" y="659877"/>
                </a:lnTo>
                <a:lnTo>
                  <a:pt x="1244338" y="650450"/>
                </a:lnTo>
                <a:lnTo>
                  <a:pt x="1272618" y="245097"/>
                </a:lnTo>
                <a:lnTo>
                  <a:pt x="55618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9B8743-87B6-4373-9B18-16405495BA0E}"/>
              </a:ext>
            </a:extLst>
          </p:cNvPr>
          <p:cNvSpPr/>
          <p:nvPr/>
        </p:nvSpPr>
        <p:spPr>
          <a:xfrm>
            <a:off x="7738846" y="572987"/>
            <a:ext cx="302218" cy="302218"/>
          </a:xfrm>
          <a:prstGeom prst="ellipse">
            <a:avLst/>
          </a:prstGeom>
          <a:solidFill>
            <a:srgbClr val="FF0000"/>
          </a:solidFill>
          <a:ln>
            <a:solidFill>
              <a:srgbClr val="0E3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8E5B4E-8B7C-4CC1-B588-A0479DFAE32B}"/>
              </a:ext>
            </a:extLst>
          </p:cNvPr>
          <p:cNvSpPr/>
          <p:nvPr/>
        </p:nvSpPr>
        <p:spPr>
          <a:xfrm>
            <a:off x="6608190" y="3376281"/>
            <a:ext cx="503714" cy="503714"/>
          </a:xfrm>
          <a:prstGeom prst="ellipse">
            <a:avLst/>
          </a:prstGeom>
          <a:solidFill>
            <a:srgbClr val="FF0000"/>
          </a:solidFill>
          <a:ln>
            <a:solidFill>
              <a:srgbClr val="0E36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23811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912494C6-4C1F-4252-BD8B-5C726DB5C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4" y="796152"/>
            <a:ext cx="4817886" cy="50814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DB7C49-94A5-4CFB-8239-1FCADCEBB817}"/>
              </a:ext>
            </a:extLst>
          </p:cNvPr>
          <p:cNvSpPr/>
          <p:nvPr/>
        </p:nvSpPr>
        <p:spPr>
          <a:xfrm>
            <a:off x="69573" y="1620077"/>
            <a:ext cx="5935672" cy="147191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06525-9DC9-40CC-99D6-DECDF3FD540D}"/>
              </a:ext>
            </a:extLst>
          </p:cNvPr>
          <p:cNvSpPr txBox="1"/>
          <p:nvPr/>
        </p:nvSpPr>
        <p:spPr>
          <a:xfrm>
            <a:off x="6045858" y="2146031"/>
            <a:ext cx="1515663" cy="369332"/>
          </a:xfrm>
          <a:prstGeom prst="rect">
            <a:avLst/>
          </a:prstGeom>
          <a:solidFill>
            <a:srgbClr val="6AA6DE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Flood volume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AFE612-FEB1-4162-94F1-111E33E5BFE1}"/>
              </a:ext>
            </a:extLst>
          </p:cNvPr>
          <p:cNvSpPr txBox="1"/>
          <p:nvPr/>
        </p:nvSpPr>
        <p:spPr>
          <a:xfrm>
            <a:off x="6025311" y="3314630"/>
            <a:ext cx="1536210" cy="369332"/>
          </a:xfrm>
          <a:prstGeom prst="rect">
            <a:avLst/>
          </a:prstGeom>
          <a:solidFill>
            <a:srgbClr val="6AA6D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b="1" dirty="0"/>
              <a:t>Soil moisture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957970-BBD9-4B58-AC23-334E5DA39C1B}"/>
              </a:ext>
            </a:extLst>
          </p:cNvPr>
          <p:cNvSpPr/>
          <p:nvPr/>
        </p:nvSpPr>
        <p:spPr>
          <a:xfrm>
            <a:off x="69573" y="3113567"/>
            <a:ext cx="5935672" cy="777787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C8B237-C92A-41A8-AF88-D2AD878DC325}"/>
              </a:ext>
            </a:extLst>
          </p:cNvPr>
          <p:cNvSpPr txBox="1"/>
          <p:nvPr/>
        </p:nvSpPr>
        <p:spPr>
          <a:xfrm>
            <a:off x="6025311" y="4236108"/>
            <a:ext cx="1536211" cy="923330"/>
          </a:xfrm>
          <a:prstGeom prst="rect">
            <a:avLst/>
          </a:prstGeom>
          <a:solidFill>
            <a:srgbClr val="6AA6D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altLang="zh-CN" sz="1800" b="1" dirty="0"/>
              <a:t>Flood Volume </a:t>
            </a:r>
          </a:p>
          <a:p>
            <a:r>
              <a:rPr lang="en-GB" sz="1800" b="1" dirty="0"/>
              <a:t>Difference </a:t>
            </a:r>
          </a:p>
          <a:p>
            <a:r>
              <a:rPr lang="en-GB" sz="1800" b="1" dirty="0"/>
              <a:t>(Future-PAST)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8D234A-238C-4F56-8FC2-AC3C4C47D342}"/>
              </a:ext>
            </a:extLst>
          </p:cNvPr>
          <p:cNvSpPr txBox="1"/>
          <p:nvPr/>
        </p:nvSpPr>
        <p:spPr>
          <a:xfrm>
            <a:off x="254085" y="167587"/>
            <a:ext cx="1180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Results: </a:t>
            </a:r>
            <a:r>
              <a:rPr lang="en-GB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Comparing the past and future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monthly average </a:t>
            </a:r>
            <a:r>
              <a:rPr lang="en-GB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flood volume </a:t>
            </a:r>
            <a:r>
              <a:rPr lang="en-GB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(20year)</a:t>
            </a:r>
            <a:endParaRPr lang="en-GB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65F2C4-C503-441A-BE8B-84F80849A786}"/>
              </a:ext>
            </a:extLst>
          </p:cNvPr>
          <p:cNvSpPr/>
          <p:nvPr/>
        </p:nvSpPr>
        <p:spPr>
          <a:xfrm>
            <a:off x="0" y="5605558"/>
            <a:ext cx="6096000" cy="777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6C6F0A-2D0D-41A6-9E2D-FEDDCF8CE624}"/>
              </a:ext>
            </a:extLst>
          </p:cNvPr>
          <p:cNvSpPr txBox="1"/>
          <p:nvPr/>
        </p:nvSpPr>
        <p:spPr>
          <a:xfrm>
            <a:off x="69573" y="5757485"/>
            <a:ext cx="94442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dirty="0"/>
              <a:t>Small floods, responsible for filling our water supplies, are decreasing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dirty="0"/>
              <a:t>Large flood events which pose a risk to life and infrastructure, are increasing</a:t>
            </a:r>
            <a:r>
              <a:rPr lang="en-GB" sz="18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GB" sz="1800" b="1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FF37CF4E-FAEF-44D4-B316-493DB92EA5D9}"/>
              </a:ext>
            </a:extLst>
          </p:cNvPr>
          <p:cNvSpPr/>
          <p:nvPr/>
        </p:nvSpPr>
        <p:spPr>
          <a:xfrm rot="20523607">
            <a:off x="7936712" y="2635470"/>
            <a:ext cx="1174148" cy="2621178"/>
          </a:xfrm>
          <a:prstGeom prst="curved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D3F114-61E6-4B19-9E73-28C1D17F7E6B}"/>
              </a:ext>
            </a:extLst>
          </p:cNvPr>
          <p:cNvSpPr txBox="1"/>
          <p:nvPr/>
        </p:nvSpPr>
        <p:spPr>
          <a:xfrm>
            <a:off x="11797516" y="2403435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Jan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74FA2E-70EF-40C9-B90F-90E5BB1625A4}"/>
              </a:ext>
            </a:extLst>
          </p:cNvPr>
          <p:cNvSpPr txBox="1"/>
          <p:nvPr/>
        </p:nvSpPr>
        <p:spPr>
          <a:xfrm>
            <a:off x="11253069" y="1420655"/>
            <a:ext cx="52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Feb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8A0528-ADE6-4144-B09B-E0A91D471801}"/>
              </a:ext>
            </a:extLst>
          </p:cNvPr>
          <p:cNvSpPr txBox="1"/>
          <p:nvPr/>
        </p:nvSpPr>
        <p:spPr>
          <a:xfrm>
            <a:off x="10198309" y="83365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Mar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9FBF7D-D50C-4E6A-BE54-B6BF6F41D91C}"/>
              </a:ext>
            </a:extLst>
          </p:cNvPr>
          <p:cNvSpPr txBox="1"/>
          <p:nvPr/>
        </p:nvSpPr>
        <p:spPr>
          <a:xfrm>
            <a:off x="8963778" y="796153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Apr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55AAE8-215D-4538-B338-518FF7531E91}"/>
              </a:ext>
            </a:extLst>
          </p:cNvPr>
          <p:cNvSpPr txBox="1"/>
          <p:nvPr/>
        </p:nvSpPr>
        <p:spPr>
          <a:xfrm>
            <a:off x="7870356" y="1342871"/>
            <a:ext cx="59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May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4D89FF-0F5C-44E2-AA29-89D3FC5670EA}"/>
              </a:ext>
            </a:extLst>
          </p:cNvPr>
          <p:cNvSpPr/>
          <p:nvPr/>
        </p:nvSpPr>
        <p:spPr>
          <a:xfrm>
            <a:off x="8963778" y="5586809"/>
            <a:ext cx="1556959" cy="264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D09D27D-1BAF-4E74-B80B-26DD9381968D}"/>
                  </a:ext>
                </a:extLst>
              </p:cNvPr>
              <p:cNvSpPr txBox="1"/>
              <p:nvPr/>
            </p:nvSpPr>
            <p:spPr>
              <a:xfrm>
                <a:off x="7824556" y="5491938"/>
                <a:ext cx="43854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 b="1" dirty="0"/>
                  <a:t>Monthly distribution of flood risk</a:t>
                </a:r>
              </a:p>
              <a:p>
                <a:r>
                  <a:rPr lang="en-GB" sz="1600" b="1" dirty="0"/>
                  <a:t>     (</a:t>
                </a:r>
                <a:r>
                  <a:rPr lang="en-GB" sz="16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 = flood volume 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𝒅𝒂𝒚</m:t>
                    </m:r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𝒐𝒇</m:t>
                    </m:r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𝒕𝒉𝒆</m:t>
                    </m:r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𝒇𝒍𝒐𝒐𝒅</m:t>
                    </m:r>
                  </m:oMath>
                </a14:m>
                <a:r>
                  <a:rPr lang="en-GB" sz="1600" b="1" dirty="0"/>
                  <a:t>)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D09D27D-1BAF-4E74-B80B-26DD93819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556" y="5491938"/>
                <a:ext cx="4385496" cy="584775"/>
              </a:xfrm>
              <a:prstGeom prst="rect">
                <a:avLst/>
              </a:prstGeom>
              <a:blipFill>
                <a:blip r:embed="rId3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AE872B06-8965-4509-B845-2988ADFD507D}"/>
              </a:ext>
            </a:extLst>
          </p:cNvPr>
          <p:cNvSpPr txBox="1"/>
          <p:nvPr/>
        </p:nvSpPr>
        <p:spPr>
          <a:xfrm>
            <a:off x="7333981" y="2456554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Jun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0C1449-6C3E-496F-9DDC-CDA056DAD480}"/>
              </a:ext>
            </a:extLst>
          </p:cNvPr>
          <p:cNvSpPr txBox="1"/>
          <p:nvPr/>
        </p:nvSpPr>
        <p:spPr>
          <a:xfrm>
            <a:off x="88450" y="6464651"/>
            <a:ext cx="5963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dirty="0"/>
              <a:t>Lag of extreme rainfall event under global warming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BB51BF-71A1-4996-AAC6-5DEF1FA25F76}"/>
              </a:ext>
            </a:extLst>
          </p:cNvPr>
          <p:cNvSpPr txBox="1"/>
          <p:nvPr/>
        </p:nvSpPr>
        <p:spPr>
          <a:xfrm>
            <a:off x="9041577" y="6443797"/>
            <a:ext cx="3031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Thanks for your attention! </a:t>
            </a:r>
            <a:endParaRPr lang="en-GB" sz="2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97BFBD-9CC0-4373-B9D9-57E38B808169}"/>
              </a:ext>
            </a:extLst>
          </p:cNvPr>
          <p:cNvSpPr txBox="1"/>
          <p:nvPr/>
        </p:nvSpPr>
        <p:spPr>
          <a:xfrm>
            <a:off x="7376567" y="3592900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Jul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83A89F-07FA-4F76-8FA9-FBBCB0739179}"/>
              </a:ext>
            </a:extLst>
          </p:cNvPr>
          <p:cNvSpPr txBox="1"/>
          <p:nvPr/>
        </p:nvSpPr>
        <p:spPr>
          <a:xfrm>
            <a:off x="7836042" y="4612584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Aug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F05127-5226-4C7B-BEB2-F30E39873013}"/>
              </a:ext>
            </a:extLst>
          </p:cNvPr>
          <p:cNvSpPr txBox="1"/>
          <p:nvPr/>
        </p:nvSpPr>
        <p:spPr>
          <a:xfrm>
            <a:off x="8934924" y="518909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Sep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0B37E0-0A36-4058-A24D-D91DBECF97F3}"/>
              </a:ext>
            </a:extLst>
          </p:cNvPr>
          <p:cNvSpPr txBox="1"/>
          <p:nvPr/>
        </p:nvSpPr>
        <p:spPr>
          <a:xfrm>
            <a:off x="10198309" y="5232612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Oct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B1E58A-074A-4F1C-B518-9665FEED8547}"/>
              </a:ext>
            </a:extLst>
          </p:cNvPr>
          <p:cNvSpPr txBox="1"/>
          <p:nvPr/>
        </p:nvSpPr>
        <p:spPr>
          <a:xfrm>
            <a:off x="11253069" y="4672207"/>
            <a:ext cx="55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Nov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234709-1AFB-4B7D-943A-BC1B1EFC6FA3}"/>
              </a:ext>
            </a:extLst>
          </p:cNvPr>
          <p:cNvSpPr txBox="1"/>
          <p:nvPr/>
        </p:nvSpPr>
        <p:spPr>
          <a:xfrm>
            <a:off x="11757894" y="3640035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Dec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D3E865-D722-4E07-8629-14B56AE7811F}"/>
              </a:ext>
            </a:extLst>
          </p:cNvPr>
          <p:cNvGrpSpPr/>
          <p:nvPr/>
        </p:nvGrpSpPr>
        <p:grpSpPr>
          <a:xfrm>
            <a:off x="0" y="822470"/>
            <a:ext cx="6014379" cy="4884246"/>
            <a:chOff x="0" y="822470"/>
            <a:chExt cx="6014379" cy="4884246"/>
          </a:xfrm>
        </p:grpSpPr>
        <p:pic>
          <p:nvPicPr>
            <p:cNvPr id="6" name="Picture 5" descr="A picture containing text, writing implement, pencil, stationary&#10;&#10;Description automatically generated">
              <a:extLst>
                <a:ext uri="{FF2B5EF4-FFF2-40B4-BE49-F238E27FC236}">
                  <a16:creationId xmlns:a16="http://schemas.microsoft.com/office/drawing/2014/main" id="{E2A4E3C5-932F-408B-B01C-42F8A169E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6" r="18781" b="17873"/>
            <a:stretch/>
          </p:blipFill>
          <p:spPr>
            <a:xfrm>
              <a:off x="0" y="822470"/>
              <a:ext cx="6014379" cy="4764340"/>
            </a:xfrm>
            <a:prstGeom prst="rect">
              <a:avLst/>
            </a:prstGeom>
          </p:spPr>
        </p:pic>
        <p:pic>
          <p:nvPicPr>
            <p:cNvPr id="35" name="Picture 34" descr="A picture containing text, writing implement, pencil, stationary&#10;&#10;Description automatically generated">
              <a:extLst>
                <a:ext uri="{FF2B5EF4-FFF2-40B4-BE49-F238E27FC236}">
                  <a16:creationId xmlns:a16="http://schemas.microsoft.com/office/drawing/2014/main" id="{00D2AC2F-5588-4BFD-9549-A5EDC12A6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0" t="82190" r="18619" b="13886"/>
            <a:stretch/>
          </p:blipFill>
          <p:spPr>
            <a:xfrm>
              <a:off x="106118" y="5485652"/>
              <a:ext cx="5802142" cy="22106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4FAAAF8-BB0B-4875-9B25-DDEAF5C5C8CC}"/>
              </a:ext>
            </a:extLst>
          </p:cNvPr>
          <p:cNvSpPr txBox="1"/>
          <p:nvPr/>
        </p:nvSpPr>
        <p:spPr>
          <a:xfrm>
            <a:off x="834292" y="5540987"/>
            <a:ext cx="4457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Month over 20 years (1980-2000) and (2060-2080)</a:t>
            </a:r>
          </a:p>
        </p:txBody>
      </p:sp>
      <p:pic>
        <p:nvPicPr>
          <p:cNvPr id="36" name="Picture 3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31F2D9B-5019-4713-BE10-36207A65D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112" y="2113458"/>
            <a:ext cx="2198891" cy="219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8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315</Words>
  <Application>Microsoft Office PowerPoint</Application>
  <PresentationFormat>Widescreen</PresentationFormat>
  <Paragraphs>69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微软雅黑</vt:lpstr>
      <vt:lpstr>等线</vt:lpstr>
      <vt:lpstr>Arial</vt:lpstr>
      <vt:lpstr>Calibri</vt:lpstr>
      <vt:lpstr>Calibri Light</vt:lpstr>
      <vt:lpstr>Cambria Math</vt:lpstr>
      <vt:lpstr>Times New Roman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Youtong Rong</dc:creator>
  <cp:lastModifiedBy>Youtong Rong</cp:lastModifiedBy>
  <cp:revision>8</cp:revision>
  <dcterms:created xsi:type="dcterms:W3CDTF">2022-05-02T21:57:47Z</dcterms:created>
  <dcterms:modified xsi:type="dcterms:W3CDTF">2022-05-21T15:51:48Z</dcterms:modified>
</cp:coreProperties>
</file>