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  <p:sldMasterId id="2147483686" r:id="rId4"/>
    <p:sldMasterId id="2147483690" r:id="rId5"/>
  </p:sldMasterIdLst>
  <p:notesMasterIdLst>
    <p:notesMasterId r:id="rId14"/>
  </p:notesMasterIdLst>
  <p:sldIdLst>
    <p:sldId id="257" r:id="rId6"/>
    <p:sldId id="270" r:id="rId7"/>
    <p:sldId id="272" r:id="rId8"/>
    <p:sldId id="274" r:id="rId9"/>
    <p:sldId id="278" r:id="rId10"/>
    <p:sldId id="277" r:id="rId11"/>
    <p:sldId id="266" r:id="rId12"/>
    <p:sldId id="269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>
          <p15:clr>
            <a:srgbClr val="A4A3A4"/>
          </p15:clr>
        </p15:guide>
        <p15:guide id="2" pos="3863">
          <p15:clr>
            <a:srgbClr val="A4A3A4"/>
          </p15:clr>
        </p15:guide>
        <p15:guide id="3" orient="horz" pos="22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0837" autoAdjust="0"/>
  </p:normalViewPr>
  <p:slideViewPr>
    <p:cSldViewPr snapToGrid="0">
      <p:cViewPr varScale="1">
        <p:scale>
          <a:sx n="53" d="100"/>
          <a:sy n="53" d="100"/>
        </p:scale>
        <p:origin x="1795" y="53"/>
      </p:cViewPr>
      <p:guideLst>
        <p:guide orient="horz" pos="459"/>
        <p:guide pos="3863"/>
        <p:guide orient="horz" pos="22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F29CD-3A5D-465B-A9E0-DF7ABEFFB1AF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24D89-D092-4167-B87B-E6C7DE96C5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4951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8870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EC1F-4C1A-4575-A29E-535B091AA911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232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EC1F-4C1A-4575-A29E-535B091AA911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523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EC1F-4C1A-4575-A29E-535B091AA911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89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24D89-D092-4167-B87B-E6C7DE96C5E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577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u"/>
            </a:pPr>
            <a:endParaRPr lang="en-US" altLang="zh-CN" b="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EC1F-4C1A-4575-A29E-535B091AA911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932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endParaRPr lang="en-US" altLang="zh-CN" b="0" baseline="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EC1F-4C1A-4575-A29E-535B091AA911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396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EC1F-4C1A-4575-A29E-535B091AA911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344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49" y="1122333"/>
            <a:ext cx="9144874" cy="2387535"/>
          </a:xfrm>
        </p:spPr>
        <p:txBody>
          <a:bodyPr anchor="b"/>
          <a:lstStyle>
            <a:lvl1pPr algn="ctr">
              <a:defRPr sz="451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49" y="3601941"/>
            <a:ext cx="9144874" cy="1655718"/>
          </a:xfrm>
        </p:spPr>
        <p:txBody>
          <a:bodyPr/>
          <a:lstStyle>
            <a:lvl1pPr marL="0" indent="0" algn="ctr">
              <a:buNone/>
              <a:defRPr sz="1805"/>
            </a:lvl1pPr>
            <a:lvl2pPr marL="342265" indent="0" algn="ctr">
              <a:buNone/>
              <a:defRPr sz="1505"/>
            </a:lvl2pPr>
            <a:lvl3pPr marL="685165" indent="0" algn="ctr">
              <a:buNone/>
              <a:defRPr sz="1305"/>
            </a:lvl3pPr>
            <a:lvl4pPr marL="1028065" indent="0" algn="ctr">
              <a:buNone/>
              <a:defRPr sz="1200"/>
            </a:lvl4pPr>
            <a:lvl5pPr marL="1370330" indent="0" algn="ctr">
              <a:buNone/>
              <a:defRPr sz="1200"/>
            </a:lvl5pPr>
            <a:lvl6pPr marL="1713230" indent="0" algn="ctr">
              <a:buNone/>
              <a:defRPr sz="1200"/>
            </a:lvl6pPr>
            <a:lvl7pPr marL="2055495" indent="0" algn="ctr">
              <a:buNone/>
              <a:defRPr sz="1200"/>
            </a:lvl7pPr>
            <a:lvl8pPr marL="2399030" indent="0" algn="ctr">
              <a:buNone/>
              <a:defRPr sz="1200"/>
            </a:lvl8pPr>
            <a:lvl9pPr marL="2741295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85C733-4CFF-4BB7-BC30-865AA32BA0B9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CEA4D-3BC4-44B4-A310-B9785C9AE29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85C733-4CFF-4BB7-BC30-865AA32BA0B9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CEA4D-3BC4-44B4-A310-B9785C9AE29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0044" y="274630"/>
            <a:ext cx="2743462" cy="5851367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59" y="274630"/>
            <a:ext cx="8071344" cy="5851367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45B70-9F46-4626-8DC9-5EAAADF86CE6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65" indent="0" algn="ctr">
              <a:buNone/>
              <a:defRPr sz="2000"/>
            </a:lvl2pPr>
            <a:lvl3pPr marL="913765" indent="0" algn="ctr">
              <a:buNone/>
              <a:defRPr sz="1865"/>
            </a:lvl3pPr>
            <a:lvl4pPr marL="1370330" indent="0" algn="ctr">
              <a:buNone/>
              <a:defRPr sz="1600"/>
            </a:lvl4pPr>
            <a:lvl5pPr marL="1827530" indent="0" algn="ctr">
              <a:buNone/>
              <a:defRPr sz="1600"/>
            </a:lvl5pPr>
            <a:lvl6pPr marL="2284095" indent="0" algn="ctr">
              <a:buNone/>
              <a:defRPr sz="1600"/>
            </a:lvl6pPr>
            <a:lvl7pPr marL="2741295" indent="0" algn="ctr">
              <a:buNone/>
              <a:defRPr sz="1600"/>
            </a:lvl7pPr>
            <a:lvl8pPr marL="3197860" indent="0" algn="ctr">
              <a:buNone/>
              <a:defRPr sz="1600"/>
            </a:lvl8pPr>
            <a:lvl9pPr marL="365506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FCFB8-5EDF-41B0-A969-A870D986FA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54E2-49A5-4C72-A0E8-9B509D84CA0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FCFB8-5EDF-41B0-A969-A870D986FA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54E2-49A5-4C72-A0E8-9B509D84CA0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5"/>
            <a:ext cx="10515600" cy="2852738"/>
          </a:xfrm>
        </p:spPr>
        <p:txBody>
          <a:bodyPr anchor="b"/>
          <a:lstStyle>
            <a:lvl1pPr>
              <a:defRPr sz="599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765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3pPr>
            <a:lvl4pPr marL="1370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5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0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2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8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0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FCFB8-5EDF-41B0-A969-A870D986FA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54E2-49A5-4C72-A0E8-9B509D84CA0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FCFB8-5EDF-41B0-A969-A870D986FA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54E2-49A5-4C72-A0E8-9B509D84CA0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65" b="1"/>
            </a:lvl3pPr>
            <a:lvl4pPr marL="1370330" indent="0">
              <a:buNone/>
              <a:defRPr sz="1600" b="1"/>
            </a:lvl4pPr>
            <a:lvl5pPr marL="1827530" indent="0">
              <a:buNone/>
              <a:defRPr sz="1600" b="1"/>
            </a:lvl5pPr>
            <a:lvl6pPr marL="2284095" indent="0">
              <a:buNone/>
              <a:defRPr sz="1600" b="1"/>
            </a:lvl6pPr>
            <a:lvl7pPr marL="2741295" indent="0">
              <a:buNone/>
              <a:defRPr sz="1600" b="1"/>
            </a:lvl7pPr>
            <a:lvl8pPr marL="3197860" indent="0">
              <a:buNone/>
              <a:defRPr sz="1600" b="1"/>
            </a:lvl8pPr>
            <a:lvl9pPr marL="365506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65" b="1"/>
            </a:lvl3pPr>
            <a:lvl4pPr marL="1370330" indent="0">
              <a:buNone/>
              <a:defRPr sz="1600" b="1"/>
            </a:lvl4pPr>
            <a:lvl5pPr marL="1827530" indent="0">
              <a:buNone/>
              <a:defRPr sz="1600" b="1"/>
            </a:lvl5pPr>
            <a:lvl6pPr marL="2284095" indent="0">
              <a:buNone/>
              <a:defRPr sz="1600" b="1"/>
            </a:lvl6pPr>
            <a:lvl7pPr marL="2741295" indent="0">
              <a:buNone/>
              <a:defRPr sz="1600" b="1"/>
            </a:lvl7pPr>
            <a:lvl8pPr marL="3197860" indent="0">
              <a:buNone/>
              <a:defRPr sz="1600" b="1"/>
            </a:lvl8pPr>
            <a:lvl9pPr marL="365506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FCFB8-5EDF-41B0-A969-A870D986FA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54E2-49A5-4C72-A0E8-9B509D84CA0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949700" y="0"/>
            <a:ext cx="42926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3" tIns="45691" rIns="91373" bIns="45691" rtlCol="0" anchor="ctr"/>
          <a:lstStyle/>
          <a:p>
            <a:pPr algn="ctr" defTabSz="913765">
              <a:defRPr/>
            </a:pPr>
            <a:endParaRPr lang="zh-CN" altLang="en-US" sz="186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4997" y="557008"/>
            <a:ext cx="10784495" cy="5825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58800" sx="103000" sy="103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3" tIns="45691" rIns="91373" bIns="45691" rtlCol="0" anchor="ctr"/>
          <a:lstStyle/>
          <a:p>
            <a:pPr algn="ctr" defTabSz="913765">
              <a:defRPr/>
            </a:pPr>
            <a:endParaRPr lang="zh-CN" altLang="en-US" sz="1865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49700" y="0"/>
            <a:ext cx="4292600" cy="6858000"/>
          </a:xfrm>
          <a:prstGeom prst="rect">
            <a:avLst/>
          </a:prstGeom>
          <a:solidFill>
            <a:srgbClr val="991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3" tIns="45691" rIns="91373" bIns="45691" rtlCol="0" anchor="ctr"/>
          <a:lstStyle/>
          <a:p>
            <a:pPr algn="ctr" defTabSz="913765">
              <a:defRPr/>
            </a:pPr>
            <a:endParaRPr lang="zh-CN" altLang="en-US" sz="186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94997" y="557008"/>
            <a:ext cx="10784495" cy="5825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58800" sx="103000" sy="103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3" tIns="45691" rIns="91373" bIns="45691" rtlCol="0" anchor="ctr"/>
          <a:lstStyle/>
          <a:p>
            <a:pPr algn="ctr" defTabSz="913765">
              <a:defRPr/>
            </a:pPr>
            <a:endParaRPr lang="zh-CN" altLang="en-US" sz="1865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9" y="98743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057404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465"/>
            </a:lvl2pPr>
            <a:lvl3pPr marL="913765" indent="0">
              <a:buNone/>
              <a:defRPr sz="1200"/>
            </a:lvl3pPr>
            <a:lvl4pPr marL="1370330" indent="0">
              <a:buNone/>
              <a:defRPr sz="1065"/>
            </a:lvl4pPr>
            <a:lvl5pPr marL="1827530" indent="0">
              <a:buNone/>
              <a:defRPr sz="1065"/>
            </a:lvl5pPr>
            <a:lvl6pPr marL="2284095" indent="0">
              <a:buNone/>
              <a:defRPr sz="1065"/>
            </a:lvl6pPr>
            <a:lvl7pPr marL="2741295" indent="0">
              <a:buNone/>
              <a:defRPr sz="1065"/>
            </a:lvl7pPr>
            <a:lvl8pPr marL="3197860" indent="0">
              <a:buNone/>
              <a:defRPr sz="1065"/>
            </a:lvl8pPr>
            <a:lvl9pPr marL="3655060" indent="0">
              <a:buNone/>
              <a:defRPr sz="106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FCFB8-5EDF-41B0-A969-A870D986FA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54E2-49A5-4C72-A0E8-9B509D84CA0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85C733-4CFF-4BB7-BC30-865AA32BA0B9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CEA4D-3BC4-44B4-A310-B9785C9AE29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3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765" indent="0">
              <a:buNone/>
              <a:defRPr sz="2400"/>
            </a:lvl3pPr>
            <a:lvl4pPr marL="1370330" indent="0">
              <a:buNone/>
              <a:defRPr sz="2000"/>
            </a:lvl4pPr>
            <a:lvl5pPr marL="1827530" indent="0">
              <a:buNone/>
              <a:defRPr sz="2000"/>
            </a:lvl5pPr>
            <a:lvl6pPr marL="2284095" indent="0">
              <a:buNone/>
              <a:defRPr sz="2000"/>
            </a:lvl6pPr>
            <a:lvl7pPr marL="2741295" indent="0">
              <a:buNone/>
              <a:defRPr sz="2000"/>
            </a:lvl7pPr>
            <a:lvl8pPr marL="3197860" indent="0">
              <a:buNone/>
              <a:defRPr sz="2000"/>
            </a:lvl8pPr>
            <a:lvl9pPr marL="365506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057404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465"/>
            </a:lvl2pPr>
            <a:lvl3pPr marL="913765" indent="0">
              <a:buNone/>
              <a:defRPr sz="1200"/>
            </a:lvl3pPr>
            <a:lvl4pPr marL="1370330" indent="0">
              <a:buNone/>
              <a:defRPr sz="1065"/>
            </a:lvl4pPr>
            <a:lvl5pPr marL="1827530" indent="0">
              <a:buNone/>
              <a:defRPr sz="1065"/>
            </a:lvl5pPr>
            <a:lvl6pPr marL="2284095" indent="0">
              <a:buNone/>
              <a:defRPr sz="1065"/>
            </a:lvl6pPr>
            <a:lvl7pPr marL="2741295" indent="0">
              <a:buNone/>
              <a:defRPr sz="1065"/>
            </a:lvl7pPr>
            <a:lvl8pPr marL="3197860" indent="0">
              <a:buNone/>
              <a:defRPr sz="1065"/>
            </a:lvl8pPr>
            <a:lvl9pPr marL="3655060" indent="0">
              <a:buNone/>
              <a:defRPr sz="106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FCFB8-5EDF-41B0-A969-A870D986FA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54E2-49A5-4C72-A0E8-9B509D84CA0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FCFB8-5EDF-41B0-A969-A870D986FA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54E2-49A5-4C72-A0E8-9B509D84CA0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33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133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FCFB8-5EDF-41B0-A969-A870D986FA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54E2-49A5-4C72-A0E8-9B509D84CA0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53887" y="-17975"/>
            <a:ext cx="12254876" cy="824756"/>
          </a:xfrm>
          <a:prstGeom prst="rect">
            <a:avLst/>
          </a:prstGeom>
          <a:solidFill>
            <a:srgbClr val="1E31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49" tIns="60828" rIns="121649" bIns="60828" rtlCol="0" anchor="ctr"/>
          <a:lstStyle/>
          <a:p>
            <a:pPr algn="ctr" defTabSz="910590"/>
            <a:endParaRPr lang="zh-CN" altLang="en-US" sz="1905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7" y="1122369"/>
            <a:ext cx="9144000" cy="2387600"/>
          </a:xfrm>
        </p:spPr>
        <p:txBody>
          <a:bodyPr anchor="b"/>
          <a:lstStyle>
            <a:lvl1pPr algn="ctr">
              <a:defRPr sz="601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7" y="3602044"/>
            <a:ext cx="9144000" cy="1655761"/>
          </a:xfrm>
        </p:spPr>
        <p:txBody>
          <a:bodyPr/>
          <a:lstStyle>
            <a:lvl1pPr marL="0" indent="0" algn="ctr">
              <a:buNone/>
              <a:defRPr sz="2405"/>
            </a:lvl1pPr>
            <a:lvl2pPr marL="456565" indent="0" algn="ctr">
              <a:buNone/>
              <a:defRPr sz="2005"/>
            </a:lvl2pPr>
            <a:lvl3pPr marL="912495" indent="0" algn="ctr">
              <a:buNone/>
              <a:defRPr sz="1905"/>
            </a:lvl3pPr>
            <a:lvl4pPr marL="1369060" indent="0" algn="ctr">
              <a:buNone/>
              <a:defRPr sz="1605"/>
            </a:lvl4pPr>
            <a:lvl5pPr marL="1824990" indent="0" algn="ctr">
              <a:buNone/>
              <a:defRPr sz="1605"/>
            </a:lvl5pPr>
            <a:lvl6pPr marL="2281555" indent="0" algn="ctr">
              <a:buNone/>
              <a:defRPr sz="1605"/>
            </a:lvl6pPr>
            <a:lvl7pPr marL="2737485" indent="0" algn="ctr">
              <a:buNone/>
              <a:defRPr sz="1605"/>
            </a:lvl7pPr>
            <a:lvl8pPr marL="3194050" indent="0" algn="ctr">
              <a:buNone/>
              <a:defRPr sz="1605"/>
            </a:lvl8pPr>
            <a:lvl9pPr marL="3650615" indent="0" algn="ctr">
              <a:buNone/>
              <a:defRPr sz="1605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0431-B6B4-4A60-A706-5ECC8CCCBB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45E3-7AD2-4088-A948-A0AC13A27CF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0431-B6B4-4A60-A706-5ECC8CCCBB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45E3-7AD2-4088-A948-A0AC13A27CF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4" y="1709744"/>
            <a:ext cx="10515600" cy="2852738"/>
          </a:xfrm>
        </p:spPr>
        <p:txBody>
          <a:bodyPr anchor="b"/>
          <a:lstStyle>
            <a:lvl1pPr>
              <a:defRPr sz="601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4" y="4589469"/>
            <a:ext cx="10515600" cy="1500187"/>
          </a:xfrm>
        </p:spPr>
        <p:txBody>
          <a:bodyPr/>
          <a:lstStyle>
            <a:lvl1pPr marL="0" indent="0">
              <a:buNone/>
              <a:defRPr sz="2405">
                <a:solidFill>
                  <a:schemeClr val="tx1">
                    <a:tint val="75000"/>
                  </a:schemeClr>
                </a:solidFill>
              </a:defRPr>
            </a:lvl1pPr>
            <a:lvl2pPr marL="456565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2pPr>
            <a:lvl3pPr marL="912495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3pPr>
            <a:lvl4pPr marL="1369060" indent="0">
              <a:buNone/>
              <a:defRPr sz="1605">
                <a:solidFill>
                  <a:schemeClr val="tx1">
                    <a:tint val="75000"/>
                  </a:schemeClr>
                </a:solidFill>
              </a:defRPr>
            </a:lvl4pPr>
            <a:lvl5pPr marL="1824990" indent="0">
              <a:buNone/>
              <a:defRPr sz="1605">
                <a:solidFill>
                  <a:schemeClr val="tx1">
                    <a:tint val="75000"/>
                  </a:schemeClr>
                </a:solidFill>
              </a:defRPr>
            </a:lvl5pPr>
            <a:lvl6pPr marL="2281555" indent="0">
              <a:buNone/>
              <a:defRPr sz="1605">
                <a:solidFill>
                  <a:schemeClr val="tx1">
                    <a:tint val="75000"/>
                  </a:schemeClr>
                </a:solidFill>
              </a:defRPr>
            </a:lvl6pPr>
            <a:lvl7pPr marL="2737485" indent="0">
              <a:buNone/>
              <a:defRPr sz="1605">
                <a:solidFill>
                  <a:schemeClr val="tx1">
                    <a:tint val="75000"/>
                  </a:schemeClr>
                </a:solidFill>
              </a:defRPr>
            </a:lvl7pPr>
            <a:lvl8pPr marL="3194050" indent="0">
              <a:buNone/>
              <a:defRPr sz="1605">
                <a:solidFill>
                  <a:schemeClr val="tx1">
                    <a:tint val="75000"/>
                  </a:schemeClr>
                </a:solidFill>
              </a:defRPr>
            </a:lvl8pPr>
            <a:lvl9pPr marL="3650615" indent="0">
              <a:buNone/>
              <a:defRPr sz="16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0431-B6B4-4A60-A706-5ECC8CCCBB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45E3-7AD2-4088-A948-A0AC13A27CF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5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0431-B6B4-4A60-A706-5ECC8CCCBB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45E3-7AD2-4088-A948-A0AC13A27CF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3" y="365131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800" y="1681163"/>
            <a:ext cx="5157787" cy="823912"/>
          </a:xfrm>
        </p:spPr>
        <p:txBody>
          <a:bodyPr anchor="b"/>
          <a:lstStyle>
            <a:lvl1pPr marL="0" indent="0">
              <a:buNone/>
              <a:defRPr sz="2405" b="1"/>
            </a:lvl1pPr>
            <a:lvl2pPr marL="456565" indent="0">
              <a:buNone/>
              <a:defRPr sz="2005" b="1"/>
            </a:lvl2pPr>
            <a:lvl3pPr marL="912495" indent="0">
              <a:buNone/>
              <a:defRPr sz="1905" b="1"/>
            </a:lvl3pPr>
            <a:lvl4pPr marL="1369060" indent="0">
              <a:buNone/>
              <a:defRPr sz="1605" b="1"/>
            </a:lvl4pPr>
            <a:lvl5pPr marL="1824990" indent="0">
              <a:buNone/>
              <a:defRPr sz="1605" b="1"/>
            </a:lvl5pPr>
            <a:lvl6pPr marL="2281555" indent="0">
              <a:buNone/>
              <a:defRPr sz="1605" b="1"/>
            </a:lvl6pPr>
            <a:lvl7pPr marL="2737485" indent="0">
              <a:buNone/>
              <a:defRPr sz="1605" b="1"/>
            </a:lvl7pPr>
            <a:lvl8pPr marL="3194050" indent="0">
              <a:buNone/>
              <a:defRPr sz="1605" b="1"/>
            </a:lvl8pPr>
            <a:lvl9pPr marL="3650615" indent="0">
              <a:buNone/>
              <a:defRPr sz="1605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800" y="2505076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6" y="1681163"/>
            <a:ext cx="5183188" cy="823912"/>
          </a:xfrm>
        </p:spPr>
        <p:txBody>
          <a:bodyPr anchor="b"/>
          <a:lstStyle>
            <a:lvl1pPr marL="0" indent="0">
              <a:buNone/>
              <a:defRPr sz="2405" b="1"/>
            </a:lvl1pPr>
            <a:lvl2pPr marL="456565" indent="0">
              <a:buNone/>
              <a:defRPr sz="2005" b="1"/>
            </a:lvl2pPr>
            <a:lvl3pPr marL="912495" indent="0">
              <a:buNone/>
              <a:defRPr sz="1905" b="1"/>
            </a:lvl3pPr>
            <a:lvl4pPr marL="1369060" indent="0">
              <a:buNone/>
              <a:defRPr sz="1605" b="1"/>
            </a:lvl4pPr>
            <a:lvl5pPr marL="1824990" indent="0">
              <a:buNone/>
              <a:defRPr sz="1605" b="1"/>
            </a:lvl5pPr>
            <a:lvl6pPr marL="2281555" indent="0">
              <a:buNone/>
              <a:defRPr sz="1605" b="1"/>
            </a:lvl6pPr>
            <a:lvl7pPr marL="2737485" indent="0">
              <a:buNone/>
              <a:defRPr sz="1605" b="1"/>
            </a:lvl7pPr>
            <a:lvl8pPr marL="3194050" indent="0">
              <a:buNone/>
              <a:defRPr sz="1605" b="1"/>
            </a:lvl8pPr>
            <a:lvl9pPr marL="3650615" indent="0">
              <a:buNone/>
              <a:defRPr sz="1605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6" y="2505076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0431-B6B4-4A60-A706-5ECC8CCCBB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45E3-7AD2-4088-A948-A0AC13A27CF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0431-B6B4-4A60-A706-5ECC8CCCBB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45E3-7AD2-4088-A948-A0AC13A27CF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930" y="1709693"/>
            <a:ext cx="10516604" cy="2852661"/>
          </a:xfrm>
        </p:spPr>
        <p:txBody>
          <a:bodyPr anchor="b"/>
          <a:lstStyle>
            <a:lvl1pPr>
              <a:defRPr sz="451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930" y="4589340"/>
            <a:ext cx="10516604" cy="1500147"/>
          </a:xfrm>
        </p:spPr>
        <p:txBody>
          <a:bodyPr/>
          <a:lstStyle>
            <a:lvl1pPr marL="0" indent="0">
              <a:buNone/>
              <a:defRPr sz="1805">
                <a:solidFill>
                  <a:schemeClr val="tx1">
                    <a:tint val="75000"/>
                  </a:schemeClr>
                </a:solidFill>
              </a:defRPr>
            </a:lvl1pPr>
            <a:lvl2pPr marL="342265" indent="0">
              <a:buNone/>
              <a:defRPr sz="1505">
                <a:solidFill>
                  <a:schemeClr val="tx1">
                    <a:tint val="75000"/>
                  </a:schemeClr>
                </a:solidFill>
              </a:defRPr>
            </a:lvl2pPr>
            <a:lvl3pPr marL="685165" indent="0">
              <a:buNone/>
              <a:defRPr sz="1305">
                <a:solidFill>
                  <a:schemeClr val="tx1">
                    <a:tint val="75000"/>
                  </a:schemeClr>
                </a:solidFill>
              </a:defRPr>
            </a:lvl3pPr>
            <a:lvl4pPr marL="10280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3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2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0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2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85C733-4CFF-4BB7-BC30-865AA32BA0B9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CEA4D-3BC4-44B4-A310-B9785C9AE29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0431-B6B4-4A60-A706-5ECC8CCCBB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45E3-7AD2-4088-A948-A0AC13A27CF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9" y="457205"/>
            <a:ext cx="3932237" cy="1600200"/>
          </a:xfrm>
        </p:spPr>
        <p:txBody>
          <a:bodyPr anchor="b"/>
          <a:lstStyle>
            <a:lvl1pPr>
              <a:defRPr sz="320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99" y="987426"/>
            <a:ext cx="6172200" cy="4873625"/>
          </a:xfrm>
        </p:spPr>
        <p:txBody>
          <a:bodyPr/>
          <a:lstStyle>
            <a:lvl1pPr>
              <a:defRPr sz="3205"/>
            </a:lvl1pPr>
            <a:lvl2pPr>
              <a:defRPr sz="2905"/>
            </a:lvl2pPr>
            <a:lvl3pPr>
              <a:defRPr sz="2405"/>
            </a:lvl3pPr>
            <a:lvl4pPr>
              <a:defRPr sz="2005"/>
            </a:lvl4pPr>
            <a:lvl5pPr>
              <a:defRPr sz="2005"/>
            </a:lvl5pPr>
            <a:lvl6pPr>
              <a:defRPr sz="2005"/>
            </a:lvl6pPr>
            <a:lvl7pPr>
              <a:defRPr sz="2005"/>
            </a:lvl7pPr>
            <a:lvl8pPr>
              <a:defRPr sz="2005"/>
            </a:lvl8pPr>
            <a:lvl9pPr>
              <a:defRPr sz="2005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99" y="2057401"/>
            <a:ext cx="3932237" cy="3811588"/>
          </a:xfrm>
        </p:spPr>
        <p:txBody>
          <a:bodyPr/>
          <a:lstStyle>
            <a:lvl1pPr marL="0" indent="0">
              <a:buNone/>
              <a:defRPr sz="1605"/>
            </a:lvl1pPr>
            <a:lvl2pPr marL="456565" indent="0">
              <a:buNone/>
              <a:defRPr sz="1505"/>
            </a:lvl2pPr>
            <a:lvl3pPr marL="912495" indent="0">
              <a:buNone/>
              <a:defRPr sz="1200"/>
            </a:lvl3pPr>
            <a:lvl4pPr marL="1369060" indent="0">
              <a:buNone/>
              <a:defRPr sz="1100"/>
            </a:lvl4pPr>
            <a:lvl5pPr marL="1824990" indent="0">
              <a:buNone/>
              <a:defRPr sz="1100"/>
            </a:lvl5pPr>
            <a:lvl6pPr marL="2281555" indent="0">
              <a:buNone/>
              <a:defRPr sz="1100"/>
            </a:lvl6pPr>
            <a:lvl7pPr marL="2737485" indent="0">
              <a:buNone/>
              <a:defRPr sz="1100"/>
            </a:lvl7pPr>
            <a:lvl8pPr marL="3194050" indent="0">
              <a:buNone/>
              <a:defRPr sz="1100"/>
            </a:lvl8pPr>
            <a:lvl9pPr marL="3650615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0431-B6B4-4A60-A706-5ECC8CCCBB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45E3-7AD2-4088-A948-A0AC13A27CF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9" y="457205"/>
            <a:ext cx="3932237" cy="1600200"/>
          </a:xfrm>
        </p:spPr>
        <p:txBody>
          <a:bodyPr anchor="b"/>
          <a:lstStyle>
            <a:lvl1pPr>
              <a:defRPr sz="320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9" y="987426"/>
            <a:ext cx="6172200" cy="4873625"/>
          </a:xfrm>
        </p:spPr>
        <p:txBody>
          <a:bodyPr anchor="t"/>
          <a:lstStyle>
            <a:lvl1pPr marL="0" indent="0">
              <a:buNone/>
              <a:defRPr sz="3205"/>
            </a:lvl1pPr>
            <a:lvl2pPr marL="456565" indent="0">
              <a:buNone/>
              <a:defRPr sz="2905"/>
            </a:lvl2pPr>
            <a:lvl3pPr marL="912495" indent="0">
              <a:buNone/>
              <a:defRPr sz="2405"/>
            </a:lvl3pPr>
            <a:lvl4pPr marL="1369060" indent="0">
              <a:buNone/>
              <a:defRPr sz="2005"/>
            </a:lvl4pPr>
            <a:lvl5pPr marL="1824990" indent="0">
              <a:buNone/>
              <a:defRPr sz="2005"/>
            </a:lvl5pPr>
            <a:lvl6pPr marL="2281555" indent="0">
              <a:buNone/>
              <a:defRPr sz="2005"/>
            </a:lvl6pPr>
            <a:lvl7pPr marL="2737485" indent="0">
              <a:buNone/>
              <a:defRPr sz="2005"/>
            </a:lvl7pPr>
            <a:lvl8pPr marL="3194050" indent="0">
              <a:buNone/>
              <a:defRPr sz="2005"/>
            </a:lvl8pPr>
            <a:lvl9pPr marL="3650615" indent="0">
              <a:buNone/>
              <a:defRPr sz="2005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99" y="2057401"/>
            <a:ext cx="3932237" cy="3811588"/>
          </a:xfrm>
        </p:spPr>
        <p:txBody>
          <a:bodyPr/>
          <a:lstStyle>
            <a:lvl1pPr marL="0" indent="0">
              <a:buNone/>
              <a:defRPr sz="1605"/>
            </a:lvl1pPr>
            <a:lvl2pPr marL="456565" indent="0">
              <a:buNone/>
              <a:defRPr sz="1505"/>
            </a:lvl2pPr>
            <a:lvl3pPr marL="912495" indent="0">
              <a:buNone/>
              <a:defRPr sz="1200"/>
            </a:lvl3pPr>
            <a:lvl4pPr marL="1369060" indent="0">
              <a:buNone/>
              <a:defRPr sz="1100"/>
            </a:lvl4pPr>
            <a:lvl5pPr marL="1824990" indent="0">
              <a:buNone/>
              <a:defRPr sz="1100"/>
            </a:lvl5pPr>
            <a:lvl6pPr marL="2281555" indent="0">
              <a:buNone/>
              <a:defRPr sz="1100"/>
            </a:lvl6pPr>
            <a:lvl7pPr marL="2737485" indent="0">
              <a:buNone/>
              <a:defRPr sz="1100"/>
            </a:lvl7pPr>
            <a:lvl8pPr marL="3194050" indent="0">
              <a:buNone/>
              <a:defRPr sz="1100"/>
            </a:lvl8pPr>
            <a:lvl9pPr marL="3650615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0431-B6B4-4A60-A706-5ECC8CCCBB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45E3-7AD2-4088-A948-A0AC13A27CF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0431-B6B4-4A60-A706-5ECC8CCCBB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45E3-7AD2-4088-A948-A0AC13A27CF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30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30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0431-B6B4-4A60-A706-5ECC8CCCBB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45E3-7AD2-4088-A948-A0AC13A27CF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53887" y="-17975"/>
            <a:ext cx="12254876" cy="824756"/>
          </a:xfrm>
          <a:prstGeom prst="rect">
            <a:avLst/>
          </a:prstGeom>
          <a:solidFill>
            <a:srgbClr val="1E31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49" tIns="60828" rIns="121649" bIns="60828" rtlCol="0" anchor="ctr"/>
          <a:lstStyle/>
          <a:p>
            <a:pPr algn="ctr" defTabSz="910590"/>
            <a:endParaRPr lang="zh-CN" altLang="en-US" sz="1905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44" b="47566"/>
          <a:stretch>
            <a:fillRect/>
          </a:stretch>
        </p:blipFill>
        <p:spPr>
          <a:xfrm flipH="1">
            <a:off x="0" y="-66902"/>
            <a:ext cx="12192000" cy="821091"/>
          </a:xfrm>
          <a:prstGeom prst="rect">
            <a:avLst/>
          </a:prstGeom>
        </p:spPr>
      </p:pic>
      <p:sp>
        <p:nvSpPr>
          <p:cNvPr id="7" name="标题占位符 1"/>
          <p:cNvSpPr>
            <a:spLocks noGrp="1"/>
          </p:cNvSpPr>
          <p:nvPr>
            <p:ph type="title"/>
          </p:nvPr>
        </p:nvSpPr>
        <p:spPr>
          <a:xfrm>
            <a:off x="786536" y="1021"/>
            <a:ext cx="8102256" cy="821091"/>
          </a:xfrm>
          <a:prstGeom prst="rect">
            <a:avLst/>
          </a:prstGeom>
        </p:spPr>
        <p:txBody>
          <a:bodyPr vert="horz" lIns="91368" tIns="45684" rIns="91368" bIns="45684" rtlCol="0" anchor="ctr">
            <a:normAutofit/>
          </a:bodyPr>
          <a:lstStyle>
            <a:lvl1pPr>
              <a:defRPr sz="3735" b="0">
                <a:solidFill>
                  <a:srgbClr val="FFC000"/>
                </a:solidFill>
                <a:latin typeface="+mj-ea"/>
                <a:ea typeface="+mj-ea"/>
                <a:cs typeface="Arial Unicode MS" panose="020B0604020202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grpSp>
        <p:nvGrpSpPr>
          <p:cNvPr id="9" name="Group 3"/>
          <p:cNvGrpSpPr/>
          <p:nvPr/>
        </p:nvGrpSpPr>
        <p:grpSpPr bwMode="auto">
          <a:xfrm>
            <a:off x="114954" y="202433"/>
            <a:ext cx="632883" cy="387349"/>
            <a:chOff x="0" y="0"/>
            <a:chExt cx="714375" cy="438150"/>
          </a:xfrm>
        </p:grpSpPr>
        <p:sp>
          <p:nvSpPr>
            <p:cNvPr id="11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3765">
                <a:buFont typeface="Arial" panose="020B0604020202020204" pitchFamily="34" charset="0"/>
                <a:buNone/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3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3765">
                <a:buFont typeface="Arial" panose="020B0604020202020204" pitchFamily="34" charset="0"/>
                <a:buNone/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1557">
        <p:fade/>
      </p:transition>
    </mc:Choice>
    <mc:Fallback xmlns="">
      <p:transition spd="med" advTm="61557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/>
          <p:nvPr/>
        </p:nvSpPr>
        <p:spPr>
          <a:xfrm rot="2700000">
            <a:off x="-1666903" y="1414101"/>
            <a:ext cx="3316327" cy="3316327"/>
          </a:xfrm>
          <a:custGeom>
            <a:avLst/>
            <a:gdLst>
              <a:gd name="connsiteX0" fmla="*/ 0 w 3316327"/>
              <a:gd name="connsiteY0" fmla="*/ 0 h 3316327"/>
              <a:gd name="connsiteX1" fmla="*/ 3316327 w 3316327"/>
              <a:gd name="connsiteY1" fmla="*/ 0 h 3316327"/>
              <a:gd name="connsiteX2" fmla="*/ 3316327 w 3316327"/>
              <a:gd name="connsiteY2" fmla="*/ 3316327 h 3316327"/>
              <a:gd name="connsiteX3" fmla="*/ 0 w 3316327"/>
              <a:gd name="connsiteY3" fmla="*/ 3316327 h 3316327"/>
              <a:gd name="connsiteX4" fmla="*/ 0 w 3316327"/>
              <a:gd name="connsiteY4" fmla="*/ 0 h 3316327"/>
              <a:gd name="connsiteX0-1" fmla="*/ 0 w 3316327"/>
              <a:gd name="connsiteY0-2" fmla="*/ 0 h 3316327"/>
              <a:gd name="connsiteX1-3" fmla="*/ 3316327 w 3316327"/>
              <a:gd name="connsiteY1-4" fmla="*/ 0 h 3316327"/>
              <a:gd name="connsiteX2-5" fmla="*/ 3316327 w 3316327"/>
              <a:gd name="connsiteY2-6" fmla="*/ 3316327 h 3316327"/>
              <a:gd name="connsiteX3-7" fmla="*/ 1562564 w 3316327"/>
              <a:gd name="connsiteY3-8" fmla="*/ 1578647 h 3316327"/>
              <a:gd name="connsiteX4-9" fmla="*/ 0 w 3316327"/>
              <a:gd name="connsiteY4-10" fmla="*/ 0 h 3316327"/>
              <a:gd name="connsiteX0-11" fmla="*/ 0 w 3316327"/>
              <a:gd name="connsiteY0-12" fmla="*/ 0 h 3316327"/>
              <a:gd name="connsiteX1-13" fmla="*/ 3316327 w 3316327"/>
              <a:gd name="connsiteY1-14" fmla="*/ 0 h 3316327"/>
              <a:gd name="connsiteX2-15" fmla="*/ 3316327 w 3316327"/>
              <a:gd name="connsiteY2-16" fmla="*/ 3316327 h 3316327"/>
              <a:gd name="connsiteX3-17" fmla="*/ 1562564 w 3316327"/>
              <a:gd name="connsiteY3-18" fmla="*/ 1578647 h 3316327"/>
              <a:gd name="connsiteX4-19" fmla="*/ 0 w 3316327"/>
              <a:gd name="connsiteY4-20" fmla="*/ 0 h 3316327"/>
              <a:gd name="connsiteX0-21" fmla="*/ 0 w 3316327"/>
              <a:gd name="connsiteY0-22" fmla="*/ 0 h 3316327"/>
              <a:gd name="connsiteX1-23" fmla="*/ 3316327 w 3316327"/>
              <a:gd name="connsiteY1-24" fmla="*/ 0 h 3316327"/>
              <a:gd name="connsiteX2-25" fmla="*/ 3316327 w 3316327"/>
              <a:gd name="connsiteY2-26" fmla="*/ 3316327 h 3316327"/>
              <a:gd name="connsiteX3-27" fmla="*/ 1555829 w 3316327"/>
              <a:gd name="connsiteY3-28" fmla="*/ 1585382 h 3316327"/>
              <a:gd name="connsiteX4-29" fmla="*/ 0 w 3316327"/>
              <a:gd name="connsiteY4-30" fmla="*/ 0 h 3316327"/>
              <a:gd name="connsiteX0-31" fmla="*/ 0 w 3316327"/>
              <a:gd name="connsiteY0-32" fmla="*/ 0 h 3316327"/>
              <a:gd name="connsiteX1-33" fmla="*/ 3316327 w 3316327"/>
              <a:gd name="connsiteY1-34" fmla="*/ 0 h 3316327"/>
              <a:gd name="connsiteX2-35" fmla="*/ 3316327 w 3316327"/>
              <a:gd name="connsiteY2-36" fmla="*/ 3316327 h 3316327"/>
              <a:gd name="connsiteX3-37" fmla="*/ 1555829 w 3316327"/>
              <a:gd name="connsiteY3-38" fmla="*/ 1585382 h 3316327"/>
              <a:gd name="connsiteX4-39" fmla="*/ 0 w 3316327"/>
              <a:gd name="connsiteY4-40" fmla="*/ 0 h 3316327"/>
              <a:gd name="connsiteX0-41" fmla="*/ 0 w 3316327"/>
              <a:gd name="connsiteY0-42" fmla="*/ 0 h 3316327"/>
              <a:gd name="connsiteX1-43" fmla="*/ 3316327 w 3316327"/>
              <a:gd name="connsiteY1-44" fmla="*/ 0 h 3316327"/>
              <a:gd name="connsiteX2-45" fmla="*/ 3316327 w 3316327"/>
              <a:gd name="connsiteY2-46" fmla="*/ 3316327 h 3316327"/>
              <a:gd name="connsiteX3-47" fmla="*/ 1555829 w 3316327"/>
              <a:gd name="connsiteY3-48" fmla="*/ 1585382 h 3316327"/>
              <a:gd name="connsiteX4-49" fmla="*/ 0 w 3316327"/>
              <a:gd name="connsiteY4-50" fmla="*/ 0 h 3316327"/>
              <a:gd name="connsiteX0-51" fmla="*/ 0 w 3316327"/>
              <a:gd name="connsiteY0-52" fmla="*/ 0 h 3316327"/>
              <a:gd name="connsiteX1-53" fmla="*/ 3316327 w 3316327"/>
              <a:gd name="connsiteY1-54" fmla="*/ 0 h 3316327"/>
              <a:gd name="connsiteX2-55" fmla="*/ 3316327 w 3316327"/>
              <a:gd name="connsiteY2-56" fmla="*/ 3316327 h 3316327"/>
              <a:gd name="connsiteX3-57" fmla="*/ 1555829 w 3316327"/>
              <a:gd name="connsiteY3-58" fmla="*/ 1585382 h 3316327"/>
              <a:gd name="connsiteX4-59" fmla="*/ 0 w 3316327"/>
              <a:gd name="connsiteY4-60" fmla="*/ 0 h 33163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16327" h="3316327">
                <a:moveTo>
                  <a:pt x="0" y="0"/>
                </a:moveTo>
                <a:lnTo>
                  <a:pt x="3316327" y="0"/>
                </a:lnTo>
                <a:lnTo>
                  <a:pt x="3316327" y="3316327"/>
                </a:lnTo>
                <a:lnTo>
                  <a:pt x="1555829" y="1585382"/>
                </a:lnTo>
                <a:cubicBezTo>
                  <a:pt x="1555829" y="1575531"/>
                  <a:pt x="518610" y="528461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1B2C45"/>
              </a:gs>
              <a:gs pos="100000">
                <a:srgbClr val="254E8C"/>
              </a:gs>
            </a:gsLst>
            <a:lin ang="19200000" scaled="0"/>
          </a:gradFill>
          <a:ln w="19050">
            <a:noFill/>
          </a:ln>
          <a:effectLst>
            <a:outerShdw blurRad="254000" dist="190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313" tIns="45692" rIns="91313" bIns="45692" rtlCol="0" anchor="ctr">
            <a:noAutofit/>
          </a:bodyPr>
          <a:lstStyle/>
          <a:p>
            <a:pPr algn="ctr" defTabSz="913765"/>
            <a:endParaRPr lang="zh-CN" altLang="en-US" sz="2400" dirty="0">
              <a:solidFill>
                <a:prstClr val="white"/>
              </a:solidFill>
            </a:endParaRPr>
          </a:p>
        </p:txBody>
      </p:sp>
      <p:sp>
        <p:nvSpPr>
          <p:cNvPr id="5" name="矩形 2"/>
          <p:cNvSpPr/>
          <p:nvPr/>
        </p:nvSpPr>
        <p:spPr>
          <a:xfrm rot="18900000">
            <a:off x="809244" y="-2009537"/>
            <a:ext cx="3891761" cy="3891761"/>
          </a:xfrm>
          <a:custGeom>
            <a:avLst/>
            <a:gdLst>
              <a:gd name="connsiteX0" fmla="*/ 0 w 3891761"/>
              <a:gd name="connsiteY0" fmla="*/ 0 h 3891761"/>
              <a:gd name="connsiteX1" fmla="*/ 3891761 w 3891761"/>
              <a:gd name="connsiteY1" fmla="*/ 0 h 3891761"/>
              <a:gd name="connsiteX2" fmla="*/ 3891761 w 3891761"/>
              <a:gd name="connsiteY2" fmla="*/ 3891761 h 3891761"/>
              <a:gd name="connsiteX3" fmla="*/ 0 w 3891761"/>
              <a:gd name="connsiteY3" fmla="*/ 3891761 h 3891761"/>
              <a:gd name="connsiteX4" fmla="*/ 0 w 3891761"/>
              <a:gd name="connsiteY4" fmla="*/ 0 h 3891761"/>
              <a:gd name="connsiteX0-1" fmla="*/ 0 w 3891761"/>
              <a:gd name="connsiteY0-2" fmla="*/ 0 h 3891761"/>
              <a:gd name="connsiteX1-3" fmla="*/ 1945290 w 3891761"/>
              <a:gd name="connsiteY1-4" fmla="*/ 1973412 h 3891761"/>
              <a:gd name="connsiteX2-5" fmla="*/ 3891761 w 3891761"/>
              <a:gd name="connsiteY2-6" fmla="*/ 3891761 h 3891761"/>
              <a:gd name="connsiteX3-7" fmla="*/ 0 w 3891761"/>
              <a:gd name="connsiteY3-8" fmla="*/ 3891761 h 3891761"/>
              <a:gd name="connsiteX4-9" fmla="*/ 0 w 3891761"/>
              <a:gd name="connsiteY4-10" fmla="*/ 0 h 3891761"/>
              <a:gd name="connsiteX0-11" fmla="*/ 0 w 3891761"/>
              <a:gd name="connsiteY0-12" fmla="*/ 0 h 3891761"/>
              <a:gd name="connsiteX1-13" fmla="*/ 1972231 w 3891761"/>
              <a:gd name="connsiteY1-14" fmla="*/ 1973412 h 3891761"/>
              <a:gd name="connsiteX2-15" fmla="*/ 3891761 w 3891761"/>
              <a:gd name="connsiteY2-16" fmla="*/ 3891761 h 3891761"/>
              <a:gd name="connsiteX3-17" fmla="*/ 0 w 3891761"/>
              <a:gd name="connsiteY3-18" fmla="*/ 3891761 h 3891761"/>
              <a:gd name="connsiteX4-19" fmla="*/ 0 w 3891761"/>
              <a:gd name="connsiteY4-20" fmla="*/ 0 h 389176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891761" h="3891761">
                <a:moveTo>
                  <a:pt x="0" y="0"/>
                </a:moveTo>
                <a:lnTo>
                  <a:pt x="1972231" y="1973412"/>
                </a:lnTo>
                <a:lnTo>
                  <a:pt x="3891761" y="3891761"/>
                </a:lnTo>
                <a:lnTo>
                  <a:pt x="0" y="389176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1B2C45"/>
              </a:gs>
              <a:gs pos="100000">
                <a:srgbClr val="254E8C"/>
              </a:gs>
            </a:gsLst>
            <a:lin ang="19200000" scaled="0"/>
          </a:gradFill>
          <a:ln w="19050">
            <a:noFill/>
          </a:ln>
          <a:effectLst>
            <a:outerShdw blurRad="254000" dist="190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13" tIns="45692" rIns="91313" bIns="45692" numCol="1" spcCol="0" rtlCol="0" fromWordArt="0" anchor="ctr" anchorCtr="0" forceAA="0" compatLnSpc="1">
            <a:noAutofit/>
          </a:bodyPr>
          <a:lstStyle/>
          <a:p>
            <a:pPr algn="ctr" defTabSz="913765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414751" y="495504"/>
            <a:ext cx="1276673" cy="1885388"/>
            <a:chOff x="4414701" y="495502"/>
            <a:chExt cx="1276673" cy="1885388"/>
          </a:xfrm>
        </p:grpSpPr>
        <p:sp>
          <p:nvSpPr>
            <p:cNvPr id="7" name="矩形 6"/>
            <p:cNvSpPr/>
            <p:nvPr/>
          </p:nvSpPr>
          <p:spPr>
            <a:xfrm rot="18900000">
              <a:off x="4724344" y="1253513"/>
              <a:ext cx="674313" cy="674313"/>
            </a:xfrm>
            <a:prstGeom prst="rect">
              <a:avLst/>
            </a:prstGeom>
            <a:solidFill>
              <a:srgbClr val="F3F2F4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 rot="18900000">
              <a:off x="4954426" y="495502"/>
              <a:ext cx="674313" cy="674313"/>
            </a:xfrm>
            <a:prstGeom prst="rect">
              <a:avLst/>
            </a:prstGeom>
            <a:solidFill>
              <a:srgbClr val="F3F2F4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 rot="18900000">
              <a:off x="4414701" y="1706577"/>
              <a:ext cx="674313" cy="674313"/>
            </a:xfrm>
            <a:prstGeom prst="rect">
              <a:avLst/>
            </a:prstGeom>
            <a:gradFill>
              <a:gsLst>
                <a:gs pos="0">
                  <a:srgbClr val="DDDDDD"/>
                </a:gs>
                <a:gs pos="100000">
                  <a:srgbClr val="FEFEFE"/>
                </a:gs>
              </a:gsLst>
              <a:lin ang="192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FEFEFE"/>
                  </a:gs>
                </a:gsLst>
                <a:lin ang="3600000" scaled="0"/>
              </a:gradFill>
            </a:ln>
            <a:effectLst>
              <a:outerShdw blurRad="3810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rot="18900000">
              <a:off x="5017061" y="1113507"/>
              <a:ext cx="674313" cy="674313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</a:ln>
            <a:effectLst>
              <a:outerShdw blurRad="254000" dist="190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 rot="18900000">
            <a:off x="3801100" y="1113557"/>
            <a:ext cx="674313" cy="674313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FEFEFE"/>
              </a:gs>
            </a:gsLst>
            <a:lin ang="192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FEFEFE"/>
                </a:gs>
              </a:gsLst>
              <a:lin ang="3600000" scaled="0"/>
            </a:gradFill>
          </a:ln>
          <a:effectLst>
            <a:outerShdw blurRad="3810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3" tIns="45692" rIns="91313" bIns="45692" rtlCol="0" anchor="ctr"/>
          <a:lstStyle/>
          <a:p>
            <a:pPr algn="ctr" defTabSz="913765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75077" y="2873034"/>
            <a:ext cx="7194551" cy="955675"/>
          </a:xfrm>
          <a:prstGeom prst="rect">
            <a:avLst/>
          </a:prstGeom>
        </p:spPr>
        <p:txBody>
          <a:bodyPr lIns="68526" tIns="34289" rIns="68526" bIns="34289" anchor="b">
            <a:normAutofit/>
          </a:bodyPr>
          <a:lstStyle>
            <a:lvl1pPr algn="r">
              <a:defRPr sz="4000">
                <a:solidFill>
                  <a:srgbClr val="11315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275077" y="4057091"/>
            <a:ext cx="7194551" cy="577215"/>
          </a:xfrm>
          <a:prstGeom prst="rect">
            <a:avLst/>
          </a:prstGeom>
        </p:spPr>
        <p:txBody>
          <a:bodyPr lIns="68526" tIns="34289" rIns="68526" bIns="34289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3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3pPr>
            <a:lvl4pPr marL="1369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5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0431-B6B4-4A60-A706-5ECC8CCCBB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45E3-7AD2-4088-A948-A0AC13A27CF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62" y="1600160"/>
            <a:ext cx="5377185" cy="452584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6321" y="1600160"/>
            <a:ext cx="5377185" cy="452584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85C733-4CFF-4BB7-BC30-865AA32BA0B9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CEA4D-3BC4-44B4-A310-B9785C9AE29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0431-B6B4-4A60-A706-5ECC8CCCBB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45E3-7AD2-4088-A948-A0AC13A27CF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0431-B6B4-4A60-A706-5ECC8CCCBB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45E3-7AD2-4088-A948-A0AC13A27CF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0431-B6B4-4A60-A706-5ECC8CCCBB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45E3-7AD2-4088-A948-A0AC13A27CF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0431-B6B4-4A60-A706-5ECC8CCCBB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45E3-7AD2-4088-A948-A0AC13A27CF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0431-B6B4-4A60-A706-5ECC8CCCBB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45E3-7AD2-4088-A948-A0AC13A27CF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0431-B6B4-4A60-A706-5ECC8CCCBB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45E3-7AD2-4088-A948-A0AC13A27CF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0431-B6B4-4A60-A706-5ECC8CCCBB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45E3-7AD2-4088-A948-A0AC13A27CF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0431-B6B4-4A60-A706-5ECC8CCCBB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45E3-7AD2-4088-A948-A0AC13A27CF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0431-B6B4-4A60-A706-5ECC8CCCBB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45E3-7AD2-4088-A948-A0AC13A27CF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225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22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225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68" y="365115"/>
            <a:ext cx="10516604" cy="1325527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887" y="1778390"/>
            <a:ext cx="4874039" cy="823890"/>
          </a:xfrm>
        </p:spPr>
        <p:txBody>
          <a:bodyPr anchor="ctr" anchorCtr="0"/>
          <a:lstStyle>
            <a:lvl1pPr marL="0" indent="0">
              <a:buNone/>
              <a:defRPr sz="2105"/>
            </a:lvl1pPr>
            <a:lvl2pPr marL="342265" indent="0">
              <a:buNone/>
              <a:defRPr sz="1805"/>
            </a:lvl2pPr>
            <a:lvl3pPr marL="685165" indent="0">
              <a:buNone/>
              <a:defRPr sz="1505"/>
            </a:lvl3pPr>
            <a:lvl4pPr marL="1028065" indent="0">
              <a:buNone/>
              <a:defRPr sz="1305"/>
            </a:lvl4pPr>
            <a:lvl5pPr marL="1370330" indent="0">
              <a:buNone/>
              <a:defRPr sz="1305"/>
            </a:lvl5pPr>
            <a:lvl6pPr marL="1713230" indent="0">
              <a:buNone/>
              <a:defRPr sz="1305"/>
            </a:lvl6pPr>
            <a:lvl7pPr marL="2055495" indent="0">
              <a:buNone/>
              <a:defRPr sz="1305"/>
            </a:lvl7pPr>
            <a:lvl8pPr marL="2399030" indent="0">
              <a:buNone/>
              <a:defRPr sz="1305"/>
            </a:lvl8pPr>
            <a:lvl9pPr marL="2741295" indent="0">
              <a:buNone/>
              <a:defRPr sz="130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887" y="2665307"/>
            <a:ext cx="4874039" cy="35241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538" y="1778390"/>
            <a:ext cx="4898044" cy="823890"/>
          </a:xfrm>
        </p:spPr>
        <p:txBody>
          <a:bodyPr anchor="ctr" anchorCtr="0"/>
          <a:lstStyle>
            <a:lvl1pPr marL="0" indent="0">
              <a:buNone/>
              <a:defRPr sz="2105"/>
            </a:lvl1pPr>
            <a:lvl2pPr marL="342265" indent="0">
              <a:buNone/>
              <a:defRPr sz="1805"/>
            </a:lvl2pPr>
            <a:lvl3pPr marL="685165" indent="0">
              <a:buNone/>
              <a:defRPr sz="1505"/>
            </a:lvl3pPr>
            <a:lvl4pPr marL="1028065" indent="0">
              <a:buNone/>
              <a:defRPr sz="1305"/>
            </a:lvl4pPr>
            <a:lvl5pPr marL="1370330" indent="0">
              <a:buNone/>
              <a:defRPr sz="1305"/>
            </a:lvl5pPr>
            <a:lvl6pPr marL="1713230" indent="0">
              <a:buNone/>
              <a:defRPr sz="1305"/>
            </a:lvl6pPr>
            <a:lvl7pPr marL="2055495" indent="0">
              <a:buNone/>
              <a:defRPr sz="1305"/>
            </a:lvl7pPr>
            <a:lvl8pPr marL="2399030" indent="0">
              <a:buNone/>
              <a:defRPr sz="1305"/>
            </a:lvl8pPr>
            <a:lvl9pPr marL="2741295" indent="0">
              <a:buNone/>
              <a:defRPr sz="130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538" y="2665307"/>
            <a:ext cx="4898044" cy="35241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85C733-4CFF-4BB7-BC30-865AA32BA0B9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CEA4D-3BC4-44B4-A310-B9785C9AE29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-53887" y="-17975"/>
            <a:ext cx="12254876" cy="824756"/>
          </a:xfrm>
          <a:prstGeom prst="rect">
            <a:avLst/>
          </a:prstGeom>
          <a:solidFill>
            <a:srgbClr val="1E31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49" tIns="60828" rIns="121649" bIns="60828" rtlCol="0" anchor="ctr"/>
          <a:lstStyle/>
          <a:p>
            <a:pPr algn="ctr" defTabSz="910590"/>
            <a:endParaRPr lang="zh-CN" altLang="en-US" sz="1905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85C733-4CFF-4BB7-BC30-865AA32BA0B9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CEA4D-3BC4-44B4-A310-B9785C9AE29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85C733-4CFF-4BB7-BC30-865AA32BA0B9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CEA4D-3BC4-44B4-A310-B9785C9AE29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68" y="457188"/>
            <a:ext cx="3932613" cy="1600156"/>
          </a:xfrm>
        </p:spPr>
        <p:txBody>
          <a:bodyPr anchor="b"/>
          <a:lstStyle>
            <a:lvl1pPr>
              <a:defRPr sz="240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688" y="987398"/>
            <a:ext cx="6172789" cy="4873493"/>
          </a:xfrm>
        </p:spPr>
        <p:txBody>
          <a:bodyPr/>
          <a:lstStyle>
            <a:lvl1pPr>
              <a:defRPr sz="2405"/>
            </a:lvl1pPr>
            <a:lvl2pPr>
              <a:defRPr sz="2105"/>
            </a:lvl2pPr>
            <a:lvl3pPr>
              <a:defRPr sz="1805"/>
            </a:lvl3pPr>
            <a:lvl4pPr>
              <a:defRPr sz="1505"/>
            </a:lvl4pPr>
            <a:lvl5pPr>
              <a:defRPr sz="1505"/>
            </a:lvl5pPr>
            <a:lvl6pPr>
              <a:defRPr sz="1505"/>
            </a:lvl6pPr>
            <a:lvl7pPr>
              <a:defRPr sz="1505"/>
            </a:lvl7pPr>
            <a:lvl8pPr>
              <a:defRPr sz="1505"/>
            </a:lvl8pPr>
            <a:lvl9pPr>
              <a:defRPr sz="150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68" y="2057349"/>
            <a:ext cx="3932613" cy="3811486"/>
          </a:xfrm>
        </p:spPr>
        <p:txBody>
          <a:bodyPr/>
          <a:lstStyle>
            <a:lvl1pPr marL="0" indent="0">
              <a:buNone/>
              <a:defRPr sz="1200"/>
            </a:lvl1pPr>
            <a:lvl2pPr marL="342265" indent="0">
              <a:buNone/>
              <a:defRPr sz="1000"/>
            </a:lvl2pPr>
            <a:lvl3pPr marL="685165" indent="0">
              <a:buNone/>
              <a:defRPr sz="1000"/>
            </a:lvl3pPr>
            <a:lvl4pPr marL="1028065" indent="0">
              <a:buNone/>
              <a:defRPr sz="700"/>
            </a:lvl4pPr>
            <a:lvl5pPr marL="1370330" indent="0">
              <a:buNone/>
              <a:defRPr sz="700"/>
            </a:lvl5pPr>
            <a:lvl6pPr marL="1713230" indent="0">
              <a:buNone/>
              <a:defRPr sz="700"/>
            </a:lvl6pPr>
            <a:lvl7pPr marL="2055495" indent="0">
              <a:buNone/>
              <a:defRPr sz="700"/>
            </a:lvl7pPr>
            <a:lvl8pPr marL="2399030" indent="0">
              <a:buNone/>
              <a:defRPr sz="700"/>
            </a:lvl8pPr>
            <a:lvl9pPr marL="2741295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85C733-4CFF-4BB7-BC30-865AA32BA0B9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CEA4D-3BC4-44B4-A310-B9785C9AE29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2" y="457188"/>
            <a:ext cx="4165747" cy="1600156"/>
          </a:xfrm>
        </p:spPr>
        <p:txBody>
          <a:bodyPr anchor="b"/>
          <a:lstStyle>
            <a:lvl1pPr>
              <a:defRPr sz="240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688" y="457193"/>
            <a:ext cx="6172789" cy="5403704"/>
          </a:xfrm>
        </p:spPr>
        <p:txBody>
          <a:bodyPr/>
          <a:lstStyle>
            <a:lvl1pPr marL="0" indent="0">
              <a:buNone/>
              <a:defRPr sz="2405"/>
            </a:lvl1pPr>
            <a:lvl2pPr marL="342265" indent="0">
              <a:buNone/>
              <a:defRPr sz="2105"/>
            </a:lvl2pPr>
            <a:lvl3pPr marL="685165" indent="0">
              <a:buNone/>
              <a:defRPr sz="1805"/>
            </a:lvl3pPr>
            <a:lvl4pPr marL="1028065" indent="0">
              <a:buNone/>
              <a:defRPr sz="1505"/>
            </a:lvl4pPr>
            <a:lvl5pPr marL="1370330" indent="0">
              <a:buNone/>
              <a:defRPr sz="1505"/>
            </a:lvl5pPr>
            <a:lvl6pPr marL="1713230" indent="0">
              <a:buNone/>
              <a:defRPr sz="1505"/>
            </a:lvl6pPr>
            <a:lvl7pPr marL="2055495" indent="0">
              <a:buNone/>
              <a:defRPr sz="1505"/>
            </a:lvl7pPr>
            <a:lvl8pPr marL="2399030" indent="0">
              <a:buNone/>
              <a:defRPr sz="1505"/>
            </a:lvl8pPr>
            <a:lvl9pPr marL="2741295" indent="0">
              <a:buNone/>
              <a:defRPr sz="1505"/>
            </a:lvl9pPr>
          </a:lstStyle>
          <a:p>
            <a:r>
              <a:rPr lang="zh-CN" altLang="en-US" noProof="1" smtClean="0"/>
              <a:t>单击图标添加图片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72" y="2057349"/>
            <a:ext cx="4165747" cy="3811486"/>
          </a:xfrm>
        </p:spPr>
        <p:txBody>
          <a:bodyPr/>
          <a:lstStyle>
            <a:lvl1pPr marL="0" indent="0">
              <a:buNone/>
              <a:defRPr sz="1505"/>
            </a:lvl1pPr>
            <a:lvl2pPr marL="342265" indent="0">
              <a:buNone/>
              <a:defRPr sz="1305"/>
            </a:lvl2pPr>
            <a:lvl3pPr marL="685165" indent="0">
              <a:buNone/>
              <a:defRPr sz="1200"/>
            </a:lvl3pPr>
            <a:lvl4pPr marL="1028065" indent="0">
              <a:buNone/>
              <a:defRPr sz="1000"/>
            </a:lvl4pPr>
            <a:lvl5pPr marL="1370330" indent="0">
              <a:buNone/>
              <a:defRPr sz="1000"/>
            </a:lvl5pPr>
            <a:lvl6pPr marL="1713230" indent="0">
              <a:buNone/>
              <a:defRPr sz="1000"/>
            </a:lvl6pPr>
            <a:lvl7pPr marL="2055495" indent="0">
              <a:buNone/>
              <a:defRPr sz="1000"/>
            </a:lvl7pPr>
            <a:lvl8pPr marL="2399030" indent="0">
              <a:buNone/>
              <a:defRPr sz="1000"/>
            </a:lvl8pPr>
            <a:lvl9pPr marL="2741295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85C733-4CFF-4BB7-BC30-865AA32BA0B9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CEA4D-3BC4-44B4-A310-B9785C9AE29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937" y="273854"/>
            <a:ext cx="10973808" cy="1144119"/>
          </a:xfrm>
          <a:prstGeom prst="rect">
            <a:avLst/>
          </a:prstGeom>
          <a:noFill/>
          <a:ln w="9525">
            <a:noFill/>
          </a:ln>
        </p:spPr>
        <p:txBody>
          <a:bodyPr lIns="96510" tIns="48254" rIns="96510" bIns="48254" anchor="ctr"/>
          <a:lstStyle/>
          <a:p>
            <a:pPr lvl="0"/>
            <a:r>
              <a:rPr lang="zh-CN" altLang="en-US" noProof="1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609937" y="1599417"/>
            <a:ext cx="10973808" cy="4526078"/>
          </a:xfrm>
          <a:prstGeom prst="rect">
            <a:avLst/>
          </a:prstGeom>
          <a:noFill/>
          <a:ln w="9525">
            <a:noFill/>
          </a:ln>
        </p:spPr>
        <p:txBody>
          <a:bodyPr lIns="96510" tIns="48254" rIns="96510" bIns="48254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940" y="6244779"/>
            <a:ext cx="2844688" cy="477137"/>
          </a:xfrm>
          <a:prstGeom prst="rect">
            <a:avLst/>
          </a:prstGeom>
          <a:noFill/>
          <a:ln w="9525">
            <a:noFill/>
          </a:ln>
        </p:spPr>
        <p:txBody>
          <a:bodyPr lIns="96510" tIns="48254" rIns="96510" bIns="48254"/>
          <a:lstStyle>
            <a:lvl1pPr>
              <a:defRPr sz="1405" noProof="1"/>
            </a:lvl1pPr>
          </a:lstStyle>
          <a:p>
            <a:pPr defTabSz="91567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381" y="6244779"/>
            <a:ext cx="3861248" cy="477137"/>
          </a:xfrm>
          <a:prstGeom prst="rect">
            <a:avLst/>
          </a:prstGeom>
          <a:noFill/>
          <a:ln w="9525">
            <a:noFill/>
          </a:ln>
        </p:spPr>
        <p:txBody>
          <a:bodyPr lIns="96510" tIns="48254" rIns="96510" bIns="48254"/>
          <a:lstStyle>
            <a:lvl1pPr algn="ctr">
              <a:defRPr sz="1405" noProof="1"/>
            </a:lvl1pPr>
          </a:lstStyle>
          <a:p>
            <a:pPr defTabSz="91567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9058" y="6244779"/>
            <a:ext cx="2844688" cy="4771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6510" tIns="48254" rIns="96510" bIns="48254" numCol="1" anchor="t" anchorCtr="0" compatLnSpc="1"/>
          <a:lstStyle>
            <a:lvl1pPr algn="r">
              <a:defRPr sz="1405"/>
            </a:lvl1pPr>
          </a:lstStyle>
          <a:p>
            <a:pPr defTabSz="915670" fontAlgn="base">
              <a:spcBef>
                <a:spcPct val="0"/>
              </a:spcBef>
              <a:spcAft>
                <a:spcPct val="0"/>
              </a:spcAft>
            </a:pPr>
            <a:fld id="{346FCFA1-FF09-47BA-A87F-7C17E385B4B5}" type="slidenum">
              <a:rPr lang="zh-CN" altLang="en-US" smtClean="0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130" rtl="0" eaLnBrk="1" fontAlgn="base" hangingPunct="1">
        <a:spcBef>
          <a:spcPct val="0"/>
        </a:spcBef>
        <a:spcAft>
          <a:spcPct val="0"/>
        </a:spcAft>
        <a:defRPr sz="431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3130" rtl="0" eaLnBrk="1" fontAlgn="base" hangingPunct="1">
        <a:spcBef>
          <a:spcPct val="0"/>
        </a:spcBef>
        <a:spcAft>
          <a:spcPct val="0"/>
        </a:spcAft>
        <a:defRPr sz="431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913130" rtl="0" eaLnBrk="1" fontAlgn="base" hangingPunct="1">
        <a:spcBef>
          <a:spcPct val="0"/>
        </a:spcBef>
        <a:spcAft>
          <a:spcPct val="0"/>
        </a:spcAft>
        <a:defRPr sz="431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913130" rtl="0" eaLnBrk="1" fontAlgn="base" hangingPunct="1">
        <a:spcBef>
          <a:spcPct val="0"/>
        </a:spcBef>
        <a:spcAft>
          <a:spcPct val="0"/>
        </a:spcAft>
        <a:defRPr sz="431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913130" rtl="0" eaLnBrk="1" fontAlgn="base" hangingPunct="1">
        <a:spcBef>
          <a:spcPct val="0"/>
        </a:spcBef>
        <a:spcAft>
          <a:spcPct val="0"/>
        </a:spcAft>
        <a:defRPr sz="431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83235" algn="ctr" defTabSz="913130" rtl="0" eaLnBrk="1" fontAlgn="base" hangingPunct="1">
        <a:spcBef>
          <a:spcPct val="0"/>
        </a:spcBef>
        <a:spcAft>
          <a:spcPct val="0"/>
        </a:spcAft>
        <a:defRPr sz="431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67105" algn="ctr" defTabSz="913130" rtl="0" eaLnBrk="1" fontAlgn="base" hangingPunct="1">
        <a:spcBef>
          <a:spcPct val="0"/>
        </a:spcBef>
        <a:spcAft>
          <a:spcPct val="0"/>
        </a:spcAft>
        <a:defRPr sz="431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450340" algn="ctr" defTabSz="913130" rtl="0" eaLnBrk="1" fontAlgn="base" hangingPunct="1">
        <a:spcBef>
          <a:spcPct val="0"/>
        </a:spcBef>
        <a:spcAft>
          <a:spcPct val="0"/>
        </a:spcAft>
        <a:defRPr sz="431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934210" algn="ctr" defTabSz="913130" rtl="0" eaLnBrk="1" fontAlgn="base" hangingPunct="1">
        <a:spcBef>
          <a:spcPct val="0"/>
        </a:spcBef>
        <a:spcAft>
          <a:spcPct val="0"/>
        </a:spcAft>
        <a:defRPr sz="431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265" indent="-342265" algn="l" defTabSz="913130" rtl="0" eaLnBrk="1" fontAlgn="base" hangingPunct="1">
        <a:spcBef>
          <a:spcPct val="19000"/>
        </a:spcBef>
        <a:spcAft>
          <a:spcPct val="0"/>
        </a:spcAft>
        <a:buChar char="•"/>
        <a:defRPr sz="3205" kern="1200">
          <a:solidFill>
            <a:schemeClr val="tx1"/>
          </a:solidFill>
          <a:latin typeface="+mn-lt"/>
          <a:ea typeface="+mn-ea"/>
          <a:cs typeface="+mn-cs"/>
        </a:defRPr>
      </a:lvl1pPr>
      <a:lvl2pPr marL="742315" lvl="1" indent="-285115" algn="l" defTabSz="913130" rtl="0" eaLnBrk="1" fontAlgn="base" hangingPunct="1">
        <a:spcBef>
          <a:spcPct val="19000"/>
        </a:spcBef>
        <a:spcAft>
          <a:spcPct val="0"/>
        </a:spcAft>
        <a:buChar char="–"/>
        <a:defRPr sz="2705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lvl="2" indent="-228600" algn="l" defTabSz="913130" rtl="0" eaLnBrk="1" fontAlgn="base" hangingPunct="1">
        <a:spcBef>
          <a:spcPct val="19000"/>
        </a:spcBef>
        <a:spcAft>
          <a:spcPct val="0"/>
        </a:spcAft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3pPr>
      <a:lvl4pPr marL="1598295" lvl="3" indent="-228600" algn="l" defTabSz="913130" rtl="0" eaLnBrk="1" fontAlgn="base" hangingPunct="1">
        <a:spcBef>
          <a:spcPct val="19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4860" lvl="4" indent="-228600" algn="l" defTabSz="913130" rtl="0" eaLnBrk="1" fontAlgn="base" hangingPunct="1">
        <a:spcBef>
          <a:spcPct val="19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2695" lvl="5" indent="-228600" algn="l" defTabSz="913765" eaLnBrk="1" fontAlgn="base" latinLnBrk="0" hangingPunct="1">
        <a:lnSpc>
          <a:spcPct val="100000"/>
        </a:lnSpc>
        <a:spcBef>
          <a:spcPct val="19000"/>
        </a:spcBef>
        <a:spcAft>
          <a:spcPct val="0"/>
        </a:spcAft>
        <a:buChar char="»"/>
        <a:defRPr sz="20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69260" lvl="6" indent="-228600" algn="l" defTabSz="913765" eaLnBrk="1" fontAlgn="base" latinLnBrk="0" hangingPunct="1">
        <a:lnSpc>
          <a:spcPct val="100000"/>
        </a:lnSpc>
        <a:spcBef>
          <a:spcPct val="19000"/>
        </a:spcBef>
        <a:spcAft>
          <a:spcPct val="0"/>
        </a:spcAft>
        <a:buChar char="»"/>
        <a:defRPr sz="20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6460" lvl="7" indent="-228600" algn="l" defTabSz="913765" eaLnBrk="1" fontAlgn="base" latinLnBrk="0" hangingPunct="1">
        <a:lnSpc>
          <a:spcPct val="100000"/>
        </a:lnSpc>
        <a:spcBef>
          <a:spcPct val="19000"/>
        </a:spcBef>
        <a:spcAft>
          <a:spcPct val="0"/>
        </a:spcAft>
        <a:buChar char="»"/>
        <a:defRPr sz="20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3660" lvl="8" indent="-228600" algn="l" defTabSz="913765" eaLnBrk="1" fontAlgn="base" latinLnBrk="0" hangingPunct="1">
        <a:lnSpc>
          <a:spcPct val="100000"/>
        </a:lnSpc>
        <a:spcBef>
          <a:spcPct val="19000"/>
        </a:spcBef>
        <a:spcAft>
          <a:spcPct val="0"/>
        </a:spcAft>
        <a:buChar char="»"/>
        <a:defRPr sz="20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376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6565" lvl="1" indent="0" algn="l" defTabSz="9671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3765" lvl="2" indent="0" algn="l" defTabSz="9671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0330" lvl="3" indent="0" algn="l" defTabSz="9671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7530" lvl="4" indent="0" algn="l" defTabSz="9671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4730" lvl="5" indent="0" algn="l" defTabSz="9671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1295" lvl="6" indent="0" algn="l" defTabSz="9671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197860" lvl="7" indent="0" algn="l" defTabSz="9671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5060" lvl="8" indent="0" algn="l" defTabSz="9671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2"/>
          </a:xfrm>
          <a:prstGeom prst="rect">
            <a:avLst/>
          </a:prstGeom>
        </p:spPr>
        <p:txBody>
          <a:bodyPr vert="horz" lIns="68573" tIns="34289" rIns="68573" bIns="3428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68573" tIns="34289" rIns="68573" bIns="34289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6"/>
          </a:xfrm>
          <a:prstGeom prst="rect">
            <a:avLst/>
          </a:prstGeom>
        </p:spPr>
        <p:txBody>
          <a:bodyPr vert="horz" lIns="68573" tIns="34289" rIns="68573" bIns="3428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fld id="{09FFCFB8-5EDF-41B0-A969-A870D986FA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6"/>
          </a:xfrm>
          <a:prstGeom prst="rect">
            <a:avLst/>
          </a:prstGeom>
        </p:spPr>
        <p:txBody>
          <a:bodyPr vert="horz" lIns="68573" tIns="34289" rIns="68573" bIns="3428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6"/>
          </a:xfrm>
          <a:prstGeom prst="rect">
            <a:avLst/>
          </a:prstGeom>
        </p:spPr>
        <p:txBody>
          <a:bodyPr vert="horz" lIns="68573" tIns="34289" rIns="68573" bIns="3428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fld id="{7AD254E2-49A5-4C72-A0E8-9B509D84CA0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94828" y="4987561"/>
            <a:ext cx="775136" cy="297395"/>
          </a:xfrm>
          <a:prstGeom prst="rect">
            <a:avLst/>
          </a:prstGeom>
        </p:spPr>
        <p:txBody>
          <a:bodyPr wrap="square" lIns="91376" tIns="45691" rIns="91376" bIns="45691">
            <a:spAutoFit/>
          </a:bodyPr>
          <a:lstStyle/>
          <a:p>
            <a:pPr defTabSz="913765"/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defTabSz="913765"/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defTabSz="913765"/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defTabSz="913765"/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defTabSz="913765"/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pPr defTabSz="913765"/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pPr defTabSz="913765"/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pPr defTabSz="913765"/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</a:p>
          <a:p>
            <a:pPr defTabSz="913765"/>
            <a:r>
              <a:rPr lang="zh-CN" altLang="en-US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pPr defTabSz="913765"/>
            <a:r>
              <a:rPr lang="en-US" altLang="zh-CN" sz="13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35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push dir="u"/>
  </p:transition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51269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6989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646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366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753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409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129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786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506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31"/>
            <a:ext cx="10515600" cy="1325563"/>
          </a:xfrm>
          <a:prstGeom prst="rect">
            <a:avLst/>
          </a:prstGeom>
        </p:spPr>
        <p:txBody>
          <a:bodyPr vert="horz" lIns="91301" tIns="45651" rIns="91301" bIns="45651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6"/>
            <a:ext cx="10515600" cy="4351338"/>
          </a:xfrm>
          <a:prstGeom prst="rect">
            <a:avLst/>
          </a:prstGeom>
        </p:spPr>
        <p:txBody>
          <a:bodyPr vert="horz" lIns="91301" tIns="45651" rIns="91301" bIns="45651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6"/>
          </a:xfrm>
          <a:prstGeom prst="rect">
            <a:avLst/>
          </a:prstGeom>
        </p:spPr>
        <p:txBody>
          <a:bodyPr vert="horz" lIns="91301" tIns="45651" rIns="91301" bIns="4565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225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5/25/2022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7" y="6356356"/>
            <a:ext cx="4114800" cy="365126"/>
          </a:xfrm>
          <a:prstGeom prst="rect">
            <a:avLst/>
          </a:prstGeom>
        </p:spPr>
        <p:txBody>
          <a:bodyPr vert="horz" lIns="91301" tIns="45651" rIns="91301" bIns="4565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22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6"/>
          </a:xfrm>
          <a:prstGeom prst="rect">
            <a:avLst/>
          </a:prstGeom>
        </p:spPr>
        <p:txBody>
          <a:bodyPr vert="horz" lIns="91301" tIns="45651" rIns="91301" bIns="4565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225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8" descr="院部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26" y="-19454"/>
            <a:ext cx="12215628" cy="687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2495" rtl="0" eaLnBrk="1" latinLnBrk="0" hangingPunct="1">
        <a:lnSpc>
          <a:spcPct val="90000"/>
        </a:lnSpc>
        <a:spcBef>
          <a:spcPct val="0"/>
        </a:spcBef>
        <a:buNone/>
        <a:defRPr sz="44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65" indent="-227965" algn="l" defTabSz="9124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905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5" kern="1200">
          <a:solidFill>
            <a:schemeClr val="tx1"/>
          </a:solidFill>
          <a:latin typeface="+mn-lt"/>
          <a:ea typeface="+mn-ea"/>
          <a:cs typeface="+mn-cs"/>
        </a:defRPr>
      </a:lvl2pPr>
      <a:lvl3pPr marL="114046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205359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50952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6608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42201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858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495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2495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12495" algn="l" defTabSz="912495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369060" algn="l" defTabSz="912495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824990" algn="l" defTabSz="912495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281555" algn="l" defTabSz="912495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737485" algn="l" defTabSz="912495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194050" algn="l" defTabSz="912495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650615" algn="l" defTabSz="912495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35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ransition spd="slow">
    <p:wipe/>
  </p:transition>
  <p:txStyles>
    <p:titleStyle>
      <a:lvl1pPr algn="l" defTabSz="91313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13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9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9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51079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6799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3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2825" algn="l" defTabSz="91313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39390" algn="l" defTabSz="91313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5320" algn="l" defTabSz="91313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2520" algn="l" defTabSz="91313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567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567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5670" fontAlgn="base">
              <a:spcBef>
                <a:spcPct val="0"/>
              </a:spcBef>
              <a:spcAft>
                <a:spcPct val="0"/>
              </a:spcAft>
            </a:pPr>
            <a:fld id="{346FCFA1-FF09-47BA-A87F-7C17E385B4B5}" type="slidenum">
              <a:rPr lang="zh-CN" altLang="en-US" smtClean="0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8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-13336" y="0"/>
            <a:ext cx="12205335" cy="21880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225"/>
            <a:endParaRPr lang="zh-CN" altLang="en-US" sz="1905">
              <a:solidFill>
                <a:srgbClr val="FFFFFF"/>
              </a:solidFill>
            </a:endParaRPr>
          </a:p>
        </p:txBody>
      </p:sp>
      <p:sp>
        <p:nvSpPr>
          <p:cNvPr id="5" name="文本框 3"/>
          <p:cNvSpPr txBox="1"/>
          <p:nvPr/>
        </p:nvSpPr>
        <p:spPr>
          <a:xfrm>
            <a:off x="-13335" y="1658721"/>
            <a:ext cx="12205335" cy="1415506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txBody>
          <a:bodyPr wrap="square" lIns="121649" tIns="60828" rIns="121649" bIns="60828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spc="-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Geographical </a:t>
            </a:r>
            <a:r>
              <a:rPr lang="en-US" altLang="zh-CN" sz="2800" b="1" spc="-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inhomogeneity and temporal variability of </a:t>
            </a:r>
            <a:endParaRPr lang="en-US" altLang="zh-CN" sz="2800" b="1" spc="-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b="1" spc="-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mixing </a:t>
            </a:r>
            <a:r>
              <a:rPr lang="en-US" altLang="zh-CN" sz="2800" b="1" spc="-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properties and driving mechanism in the Arctic </a:t>
            </a:r>
            <a:r>
              <a:rPr lang="en-US" altLang="zh-CN" sz="2800" b="1" spc="-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Ocean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487806" y="3209174"/>
            <a:ext cx="9651642" cy="2041318"/>
          </a:xfrm>
          <a:prstGeom prst="rect">
            <a:avLst/>
          </a:prstGeom>
          <a:noFill/>
        </p:spPr>
        <p:txBody>
          <a:bodyPr wrap="square" lIns="121649" tIns="60828" rIns="121649" bIns="60828" rtlCol="0">
            <a:spAutoFit/>
          </a:bodyPr>
          <a:lstStyle/>
          <a:p>
            <a:pPr algn="ctr" defTabSz="911225">
              <a:lnSpc>
                <a:spcPct val="150000"/>
              </a:lnSpc>
              <a:spcBef>
                <a:spcPts val="800"/>
              </a:spcBef>
            </a:pPr>
            <a:r>
              <a:rPr lang="en-US" altLang="zh-CN" sz="2000" b="1" spc="-100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Jia You, </a:t>
            </a:r>
            <a:r>
              <a:rPr lang="en-US" altLang="zh-CN" sz="2000" b="1" spc="-100" dirty="0" err="1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Zhenhua</a:t>
            </a:r>
            <a:r>
              <a:rPr lang="en-US" altLang="zh-CN" sz="2000" b="1" spc="-100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Xu, </a:t>
            </a:r>
            <a:r>
              <a:rPr lang="en-US" altLang="zh-CN" sz="2000" b="1" spc="-100" dirty="0" err="1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Qun</a:t>
            </a:r>
            <a:r>
              <a:rPr lang="en-US" altLang="zh-CN" sz="2000" b="1" spc="-100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Li, Robin Robertson, </a:t>
            </a:r>
            <a:r>
              <a:rPr lang="en-US" altLang="zh-CN" sz="2000" b="1" spc="-100" dirty="0" err="1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Baoshu</a:t>
            </a:r>
            <a:r>
              <a:rPr lang="en-US" altLang="zh-CN" sz="2000" b="1" spc="-100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Yin</a:t>
            </a:r>
          </a:p>
          <a:p>
            <a:pPr algn="ctr" defTabSz="911225">
              <a:lnSpc>
                <a:spcPct val="150000"/>
              </a:lnSpc>
              <a:spcBef>
                <a:spcPts val="800"/>
              </a:spcBef>
            </a:pPr>
            <a:endParaRPr lang="en-US" altLang="zh-CN" sz="2000" b="1" spc="-100" baseline="30000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1225">
              <a:spcBef>
                <a:spcPts val="800"/>
              </a:spcBef>
            </a:pPr>
            <a:r>
              <a:rPr lang="en-GB" altLang="zh-CN" sz="1600" i="1" spc="-1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Institute of Oceanology, Chinese Academy of Sciences, Qingdao, China</a:t>
            </a:r>
          </a:p>
          <a:p>
            <a:pPr algn="ctr" defTabSz="911225">
              <a:spcBef>
                <a:spcPts val="800"/>
              </a:spcBef>
            </a:pPr>
            <a:r>
              <a:rPr lang="en-GB" altLang="zh-CN" sz="1600" i="1" spc="-1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Polar Research Institute of China, Shanghai, China</a:t>
            </a:r>
          </a:p>
          <a:p>
            <a:pPr algn="ctr" defTabSz="911225">
              <a:spcBef>
                <a:spcPts val="800"/>
              </a:spcBef>
            </a:pPr>
            <a:r>
              <a:rPr lang="en-GB" altLang="zh-CN" sz="1600" i="1" spc="-1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China-</a:t>
            </a:r>
            <a:r>
              <a:rPr lang="en-GB" altLang="zh-CN" sz="1600" i="1" spc="-100" dirty="0" err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Asean</a:t>
            </a:r>
            <a:r>
              <a:rPr lang="en-GB" altLang="zh-CN" sz="1600" i="1" spc="-1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College of Marine Science, Xiamen University Malaysia, </a:t>
            </a:r>
            <a:r>
              <a:rPr lang="en-GB" altLang="zh-CN" sz="1600" i="1" spc="-100" dirty="0" err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Sepang</a:t>
            </a:r>
            <a:r>
              <a:rPr lang="en-GB" altLang="zh-CN" sz="1600" i="1" spc="-1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Malaysia</a:t>
            </a:r>
            <a:endParaRPr lang="en-US" altLang="zh-CN" sz="1600" i="1" spc="-100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11154" y="714264"/>
            <a:ext cx="4193059" cy="537644"/>
            <a:chOff x="5969387" y="5597517"/>
            <a:chExt cx="4567358" cy="603828"/>
          </a:xfrm>
        </p:grpSpPr>
        <p:pic>
          <p:nvPicPr>
            <p:cNvPr id="15" name="图片 51" descr="图19891010-1--中心LOGO确认-1(liti).gi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69387" y="5597518"/>
              <a:ext cx="522546" cy="603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文本框 15"/>
            <p:cNvSpPr txBox="1"/>
            <p:nvPr/>
          </p:nvSpPr>
          <p:spPr>
            <a:xfrm>
              <a:off x="6491933" y="5597517"/>
              <a:ext cx="3274423" cy="482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solidFill>
                    <a:srgbClr val="002060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中国极地研究中心</a:t>
              </a:r>
              <a:endParaRPr lang="zh-CN" altLang="en-US" sz="1600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491933" y="5887706"/>
              <a:ext cx="4044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002060"/>
                  </a:solidFill>
                </a:rPr>
                <a:t>Polar Research Institute of China</a:t>
              </a:r>
              <a:endParaRPr lang="zh-CN" altLang="en-US" sz="1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8" name="图形 27"/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1" r="-1945"/>
          <a:stretch>
            <a:fillRect/>
          </a:stretch>
        </p:blipFill>
        <p:spPr>
          <a:xfrm>
            <a:off x="211154" y="108393"/>
            <a:ext cx="2553305" cy="4854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3466" y="312333"/>
            <a:ext cx="3688533" cy="1024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" r="4108"/>
          <a:stretch>
            <a:fillRect/>
          </a:stretch>
        </p:blipFill>
        <p:spPr>
          <a:xfrm>
            <a:off x="331582" y="2494486"/>
            <a:ext cx="5883231" cy="3172537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31581" y="2768374"/>
            <a:ext cx="5721307" cy="4586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692744" y="5679677"/>
            <a:ext cx="3559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Whalen et al., </a:t>
            </a:r>
            <a:r>
              <a:rPr lang="en-US" altLang="zh-CN" sz="1200" dirty="0" smtClean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2012, GRL, global mixing pattern</a:t>
            </a:r>
            <a:endParaRPr lang="zh-CN" altLang="en-US" sz="1200" dirty="0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47447" y="129641"/>
            <a:ext cx="2129108" cy="581057"/>
          </a:xfrm>
          <a:prstGeom prst="rect">
            <a:avLst/>
          </a:prstGeom>
          <a:effectLst>
            <a:outerShdw blurRad="152400" dist="317500" dir="5400000" sx="90000" sy="-19000" rotWithShape="0">
              <a:schemeClr val="bg2">
                <a:alpha val="15000"/>
              </a:schemeClr>
            </a:outerShdw>
          </a:effec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kern="0" dirty="0" smtClean="0">
                <a:solidFill>
                  <a:schemeClr val="bg1"/>
                </a:solidFill>
                <a:effectLst>
                  <a:outerShdw blurRad="152400" dist="38100" dir="4200000" sy="-20000" rotWithShape="0">
                    <a:schemeClr val="bg1">
                      <a:alpha val="25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99004" y="1401114"/>
            <a:ext cx="11422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lacked area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global pattern of ocean mixing in the Arctic Ocean.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 lot of heat reserved in the Atlantic water will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release upward by ocean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mixing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5"/>
          <a:stretch/>
        </p:blipFill>
        <p:spPr>
          <a:xfrm>
            <a:off x="6148654" y="2452494"/>
            <a:ext cx="5484834" cy="326313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934954" y="5658052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1200" dirty="0" err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Polyakov</a:t>
            </a:r>
            <a:r>
              <a:rPr lang="en-US" altLang="zh-CN" sz="1200" dirty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et al., </a:t>
            </a:r>
            <a:r>
              <a:rPr lang="en-US" altLang="zh-CN" sz="1200" dirty="0" smtClean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2017, Changes </a:t>
            </a:r>
            <a:r>
              <a:rPr lang="en-US" altLang="zh-CN" sz="1200" dirty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of water layer in Eurasian Basin in Mid-2010s</a:t>
            </a:r>
            <a:endParaRPr lang="zh-CN" altLang="en-US" sz="1200" dirty="0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6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79896" y="279612"/>
            <a:ext cx="30011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0" dirty="0" smtClean="0">
                <a:solidFill>
                  <a:schemeClr val="bg1"/>
                </a:solidFill>
                <a:effectLst>
                  <a:outerShdw blurRad="152400" dist="38100" dir="4200000" sy="-20000" rotWithShape="0">
                    <a:schemeClr val="bg1">
                      <a:alpha val="25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Method and Data</a:t>
            </a:r>
            <a:endParaRPr lang="zh-CN" altLang="en-US" sz="2400" b="1" kern="0" dirty="0">
              <a:solidFill>
                <a:schemeClr val="bg1"/>
              </a:solidFill>
              <a:effectLst>
                <a:outerShdw blurRad="152400" dist="38100" dir="4200000" sy="-20000" rotWithShape="0">
                  <a:schemeClr val="bg1">
                    <a:alpha val="25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2340" y="1108708"/>
            <a:ext cx="8109453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altLang="zh-CN" dirty="0" smtClean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Fine scale parameterization method—GHP</a:t>
            </a:r>
          </a:p>
          <a:p>
            <a:pPr lvl="0">
              <a:lnSpc>
                <a:spcPct val="200000"/>
              </a:lnSpc>
            </a:pPr>
            <a:endParaRPr lang="en-US" altLang="zh-CN" dirty="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method first proposed by Gregg (1989) based on the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 spectrum.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ARGO dataset is 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scarce in the Arctic Ocean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and the global pattern is incomplete.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ITP (Ice-Tethered Profiler) have a 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good temporal and spatial coverage</a:t>
            </a:r>
            <a:endParaRPr lang="en-US" altLang="zh-CN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517037" y="1614628"/>
                <a:ext cx="3776995" cy="7337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1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1" i="1">
                              <a:latin typeface="Cambria Math" panose="02040503050406030204" pitchFamily="18" charset="0"/>
                            </a:rPr>
                            <m:t>GHP</m:t>
                          </m:r>
                        </m:sub>
                      </m:sSub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zh-CN" altLang="zh-CN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1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f>
                        <m:fPr>
                          <m:ctrlPr>
                            <a:rPr lang="zh-CN" altLang="zh-CN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zh-CN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zh-CN" altLang="zh-CN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sub>
                                    <m:sup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Pre>
                                <m:sPrePr>
                                  <m:ctrlPr>
                                    <a:rPr lang="zh-CN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𝑮𝑴</m:t>
                                  </m:r>
                                </m:sub>
                                <m:sup>
                                  <m:r>
                                    <a:rPr lang="en-US" altLang="zh-CN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  <m:e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lang="zh-CN" altLang="zh-CN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zh-CN" altLang="zh-CN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b="1" i="1">
                                              <a:latin typeface="Cambria Math" panose="02040503050406030204" pitchFamily="18" charset="0"/>
                                            </a:rPr>
                                            <m:t>𝒗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1" i="1">
                                              <a:latin typeface="Cambria Math" panose="02040503050406030204" pitchFamily="18" charset="0"/>
                                            </a:rPr>
                                            <m:t>𝒛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sPre>
                            </m:e>
                            <m:sup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zh-CN" altLang="zh-CN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sub>
                          </m:sSub>
                        </m:e>
                      </m:d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𝒋</m:t>
                      </m:r>
                      <m:d>
                        <m:d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zh-CN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num>
                            <m:den>
                              <m:acc>
                                <m:accPr>
                                  <m:chr m:val="̅"/>
                                  <m:ctrlPr>
                                    <a:rPr lang="zh-CN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acc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037" y="1614628"/>
                <a:ext cx="3776995" cy="73372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图片 2" descr="MMP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5" r="6377" b="6879"/>
          <a:stretch>
            <a:fillRect/>
          </a:stretch>
        </p:blipFill>
        <p:spPr bwMode="auto">
          <a:xfrm>
            <a:off x="8156978" y="1022813"/>
            <a:ext cx="1773006" cy="261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图片 4" descr="MMP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8" b="6493"/>
          <a:stretch>
            <a:fillRect/>
          </a:stretch>
        </p:blipFill>
        <p:spPr bwMode="auto">
          <a:xfrm>
            <a:off x="9929984" y="1051422"/>
            <a:ext cx="1806643" cy="259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8685101" y="3641428"/>
            <a:ext cx="2806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 smtClean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Comparison between fine-scale </a:t>
            </a:r>
            <a:r>
              <a:rPr lang="en-US" altLang="zh-CN" sz="1200" dirty="0" err="1" smtClean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parameterziaton</a:t>
            </a:r>
            <a:r>
              <a:rPr lang="en-US" altLang="zh-CN" sz="1200" dirty="0" smtClean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and direct observation </a:t>
            </a:r>
            <a:endParaRPr lang="zh-CN" altLang="en-US" sz="1200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40" y="3760969"/>
            <a:ext cx="4231749" cy="2690014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984728" y="3867466"/>
            <a:ext cx="2480569" cy="2319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2" descr="LOCO_new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0" b="7741"/>
          <a:stretch/>
        </p:blipFill>
        <p:spPr bwMode="auto">
          <a:xfrm>
            <a:off x="4451213" y="3670410"/>
            <a:ext cx="3362369" cy="274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7830706" y="4241403"/>
            <a:ext cx="405052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work, we firstly compared our result from this method and direct turbulence measurements, proved the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reliability of this method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Arctic Ocean.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83435" y="6418980"/>
            <a:ext cx="3559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Waterhouse et al., 2014, Global ocean mixing</a:t>
            </a:r>
            <a:endParaRPr lang="zh-CN" altLang="en-US" sz="1200" dirty="0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597762" y="6418980"/>
            <a:ext cx="3559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You et al., 2021, locations of ITPs dataset</a:t>
            </a:r>
            <a:endParaRPr lang="zh-CN" altLang="en-US" sz="1200" dirty="0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24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2" t="47187" r="9518" b="8404"/>
          <a:stretch/>
        </p:blipFill>
        <p:spPr>
          <a:xfrm>
            <a:off x="4141264" y="1281374"/>
            <a:ext cx="3864072" cy="350637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497315" y="179754"/>
            <a:ext cx="6795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0" dirty="0" smtClean="0">
                <a:solidFill>
                  <a:schemeClr val="bg1"/>
                </a:solidFill>
                <a:effectLst>
                  <a:outerShdw blurRad="152400" dist="38100" dir="4200000" sy="-20000" rotWithShape="0">
                    <a:schemeClr val="bg1">
                      <a:alpha val="25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Spatial distribution of Arctic Ocean Mixing</a:t>
            </a:r>
            <a:endParaRPr lang="zh-CN" altLang="en-US" sz="2400" b="1" kern="0" dirty="0">
              <a:solidFill>
                <a:schemeClr val="bg1"/>
              </a:solidFill>
              <a:effectLst>
                <a:outerShdw blurRad="152400" dist="38100" dir="4200000" sy="-20000" rotWithShape="0">
                  <a:schemeClr val="bg1">
                    <a:alpha val="25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06" t="2687" r="9863" b="53244"/>
          <a:stretch/>
        </p:blipFill>
        <p:spPr>
          <a:xfrm>
            <a:off x="113376" y="1281376"/>
            <a:ext cx="3894662" cy="3558458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46369" y="5117638"/>
            <a:ext cx="11097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Mixing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in the Eurasian basin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eastern Arctic, and 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 in the Canada basin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western Arctic. 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On average, the diffusivity in Canada Basin 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is smaller a half order of magnitude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than that in Eurasian Basin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124152" y="1142876"/>
            <a:ext cx="1700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Diapycnal diffusivity</a:t>
            </a:r>
            <a:endParaRPr lang="zh-CN" altLang="en-US" sz="1200" b="1" dirty="0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233763" y="1142875"/>
            <a:ext cx="1700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Dissipation rate</a:t>
            </a:r>
            <a:endParaRPr lang="zh-CN" altLang="en-US" sz="1200" b="1" dirty="0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82" b="12822"/>
          <a:stretch/>
        </p:blipFill>
        <p:spPr>
          <a:xfrm>
            <a:off x="8078022" y="1142875"/>
            <a:ext cx="3957483" cy="393497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297215" y="2345024"/>
            <a:ext cx="896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/>
              <a:t>Eurasian </a:t>
            </a:r>
          </a:p>
          <a:p>
            <a:pPr algn="ctr"/>
            <a:r>
              <a:rPr lang="en-US" altLang="zh-CN" sz="1400" b="1" dirty="0" smtClean="0"/>
              <a:t>Basin</a:t>
            </a:r>
            <a:endParaRPr lang="zh-CN" altLang="en-US" sz="1400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849143" y="3793393"/>
            <a:ext cx="896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/>
              <a:t>Canada Basin</a:t>
            </a:r>
            <a:endParaRPr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22051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8" r="21683"/>
          <a:stretch>
            <a:fillRect/>
          </a:stretch>
        </p:blipFill>
        <p:spPr>
          <a:xfrm>
            <a:off x="7131268" y="1175628"/>
            <a:ext cx="4047391" cy="49399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74843" y="5203969"/>
            <a:ext cx="1101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Canada Basin</a:t>
            </a:r>
            <a:endParaRPr lang="zh-CN" altLang="en-US" sz="1200" b="1" dirty="0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9468360" y="5203969"/>
            <a:ext cx="1188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Eurasian Basin</a:t>
            </a:r>
            <a:endParaRPr lang="zh-CN" altLang="en-US" sz="1200" b="1" dirty="0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" t="1645" r="50921" b="51193"/>
          <a:stretch/>
        </p:blipFill>
        <p:spPr>
          <a:xfrm>
            <a:off x="1743176" y="1056877"/>
            <a:ext cx="3850248" cy="361896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308453" y="2176678"/>
            <a:ext cx="896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/>
              <a:t>Eurasian </a:t>
            </a:r>
          </a:p>
          <a:p>
            <a:pPr algn="ctr"/>
            <a:r>
              <a:rPr lang="en-US" altLang="zh-CN" sz="1400" b="1" dirty="0" smtClean="0"/>
              <a:t>Basin</a:t>
            </a:r>
            <a:endParaRPr lang="zh-CN" altLang="en-US" sz="14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3069564" y="3542121"/>
            <a:ext cx="896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/>
              <a:t>Canada Basin</a:t>
            </a:r>
            <a:endParaRPr lang="zh-CN" altLang="en-US" sz="14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3308453" y="979589"/>
            <a:ext cx="1700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Vertical heat flux</a:t>
            </a:r>
            <a:endParaRPr lang="zh-CN" altLang="en-US" sz="1200" b="1" dirty="0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2383" y="4433149"/>
            <a:ext cx="667183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heat flux is also strong in the Eurasian basin and weak in the Canada basin.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Eurasian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basin: thinner Halocline and shallower Atlantic Water, indicating the heat from Atlantic Water will 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easier to transport upward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 the Eurasian basin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144314" y="247829"/>
            <a:ext cx="6032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0" dirty="0" smtClean="0">
                <a:solidFill>
                  <a:schemeClr val="bg1"/>
                </a:solidFill>
                <a:effectLst>
                  <a:outerShdw blurRad="152400" dist="38100" dir="4200000" sy="-20000" rotWithShape="0">
                    <a:schemeClr val="bg1">
                      <a:alpha val="25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Difference between two side of Arctic</a:t>
            </a:r>
            <a:endParaRPr lang="zh-CN" altLang="en-US" sz="2400" b="1" kern="0" dirty="0">
              <a:solidFill>
                <a:schemeClr val="bg1"/>
              </a:solidFill>
              <a:effectLst>
                <a:outerShdw blurRad="152400" dist="38100" dir="4200000" sy="-20000" rotWithShape="0">
                  <a:schemeClr val="bg1">
                    <a:alpha val="25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85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217" y="890102"/>
            <a:ext cx="7843688" cy="4335421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>
            <a:off x="6852640" y="2112373"/>
            <a:ext cx="1009773" cy="394213"/>
          </a:xfrm>
          <a:prstGeom prst="straightConnector1">
            <a:avLst/>
          </a:prstGeom>
          <a:ln w="254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7780573" y="1842126"/>
            <a:ext cx="889881" cy="73510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8572859" y="2190817"/>
            <a:ext cx="1289978" cy="301785"/>
          </a:xfrm>
          <a:prstGeom prst="straightConnector1">
            <a:avLst/>
          </a:prstGeom>
          <a:ln w="254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V="1">
            <a:off x="7357526" y="4044775"/>
            <a:ext cx="2156833" cy="401544"/>
          </a:xfrm>
          <a:prstGeom prst="straightConnector1">
            <a:avLst/>
          </a:prstGeom>
          <a:ln w="254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"/>
          <p:cNvSpPr txBox="1"/>
          <p:nvPr/>
        </p:nvSpPr>
        <p:spPr>
          <a:xfrm>
            <a:off x="3900793" y="925449"/>
            <a:ext cx="1056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Halocline</a:t>
            </a:r>
            <a:endParaRPr lang="zh-CN" altLang="en-US" sz="1200" b="1" dirty="0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579857" y="197205"/>
            <a:ext cx="6934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0" dirty="0" smtClean="0">
                <a:solidFill>
                  <a:schemeClr val="bg1"/>
                </a:solidFill>
                <a:effectLst>
                  <a:outerShdw blurRad="152400" dist="38100" dir="4200000" sy="-20000" rotWithShape="0">
                    <a:schemeClr val="bg1">
                      <a:alpha val="25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Temporal variability of Arctic Ocean Mixing</a:t>
            </a:r>
            <a:endParaRPr lang="zh-CN" altLang="en-US" sz="2400" b="1" kern="0" dirty="0">
              <a:solidFill>
                <a:schemeClr val="bg1"/>
              </a:solidFill>
              <a:effectLst>
                <a:outerShdw blurRad="152400" dist="38100" dir="4200000" sy="-20000" rotWithShape="0">
                  <a:schemeClr val="bg1">
                    <a:alpha val="25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TextBox 2"/>
          <p:cNvSpPr txBox="1"/>
          <p:nvPr/>
        </p:nvSpPr>
        <p:spPr>
          <a:xfrm>
            <a:off x="2891051" y="1239012"/>
            <a:ext cx="1101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Canada Basin</a:t>
            </a:r>
            <a:endParaRPr lang="zh-CN" altLang="en-US" sz="1200" b="1" dirty="0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TextBox 2"/>
          <p:cNvSpPr txBox="1"/>
          <p:nvPr/>
        </p:nvSpPr>
        <p:spPr>
          <a:xfrm>
            <a:off x="6893737" y="1217906"/>
            <a:ext cx="1101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Canada Basin</a:t>
            </a:r>
            <a:endParaRPr lang="zh-CN" altLang="en-US" sz="1200" b="1" dirty="0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TextBox 2"/>
          <p:cNvSpPr txBox="1"/>
          <p:nvPr/>
        </p:nvSpPr>
        <p:spPr>
          <a:xfrm>
            <a:off x="2656362" y="4543513"/>
            <a:ext cx="1188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Eurasian Basin</a:t>
            </a:r>
            <a:endParaRPr lang="zh-CN" altLang="en-US" sz="1200" b="1" dirty="0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TextBox 2"/>
          <p:cNvSpPr txBox="1"/>
          <p:nvPr/>
        </p:nvSpPr>
        <p:spPr>
          <a:xfrm>
            <a:off x="6640445" y="4564769"/>
            <a:ext cx="1188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Eurasian Basin</a:t>
            </a:r>
            <a:endParaRPr lang="zh-CN" altLang="en-US" sz="1200" b="1" dirty="0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" name="TextBox 2"/>
          <p:cNvSpPr txBox="1"/>
          <p:nvPr/>
        </p:nvSpPr>
        <p:spPr>
          <a:xfrm>
            <a:off x="7604681" y="912772"/>
            <a:ext cx="1251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Atlantic Water</a:t>
            </a:r>
            <a:endParaRPr lang="zh-CN" altLang="en-US" sz="1200" b="1" dirty="0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82173" y="5225523"/>
            <a:ext cx="10537179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 Canada basin, the mixing in the Atlantic Water Layer continue to  </a:t>
            </a:r>
            <a:r>
              <a:rPr lang="en-US" altLang="zh-CN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weakened until 2011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then it was </a:t>
            </a:r>
            <a:r>
              <a:rPr lang="en-US" altLang="zh-CN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maintained at about </a:t>
            </a:r>
            <a:r>
              <a:rPr lang="en-US" altLang="zh-CN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10</a:t>
            </a:r>
            <a:r>
              <a:rPr lang="en-US" altLang="zh-CN" sz="1600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-5.5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After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2014, the </a:t>
            </a:r>
            <a:r>
              <a:rPr lang="en-US" altLang="zh-CN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mixing gradually enhanced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  <a:p>
            <a:pPr marL="285750" indent="-285750" algn="just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 the Eurasian Basin, mixing is </a:t>
            </a:r>
            <a:r>
              <a:rPr lang="en-US" altLang="zh-CN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gradually increased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and enhanced by an order of magnitude during a decade.</a:t>
            </a:r>
          </a:p>
        </p:txBody>
      </p:sp>
    </p:spTree>
    <p:extLst>
      <p:ext uri="{BB962C8B-B14F-4D97-AF65-F5344CB8AC3E}">
        <p14:creationId xmlns:p14="http://schemas.microsoft.com/office/powerpoint/2010/main" val="195483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11794" y="82332"/>
            <a:ext cx="6431569" cy="581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just">
              <a:lnSpc>
                <a:spcPct val="150000"/>
              </a:lnSpc>
            </a:pPr>
            <a:r>
              <a:rPr lang="en-US" altLang="zh-CN" sz="2400" b="1" kern="0" dirty="0" smtClean="0">
                <a:solidFill>
                  <a:schemeClr val="bg1"/>
                </a:solidFill>
                <a:effectLst>
                  <a:outerShdw blurRad="152400" dist="38100" dir="4200000" sy="-20000" rotWithShape="0">
                    <a:schemeClr val="bg1">
                      <a:alpha val="25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Internal wave enhance the ocean mixing</a:t>
            </a:r>
            <a:endParaRPr lang="zh-CN" altLang="en-US" sz="2400" b="1" kern="0" dirty="0">
              <a:solidFill>
                <a:schemeClr val="bg1"/>
              </a:solidFill>
              <a:effectLst>
                <a:outerShdw blurRad="152400" dist="38100" dir="4200000" sy="-20000" rotWithShape="0">
                  <a:schemeClr val="bg1">
                    <a:alpha val="25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8" b="75694"/>
          <a:stretch>
            <a:fillRect/>
          </a:stretch>
        </p:blipFill>
        <p:spPr>
          <a:xfrm>
            <a:off x="3906289" y="1387738"/>
            <a:ext cx="7667625" cy="13794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58" b="26873"/>
          <a:stretch>
            <a:fillRect/>
          </a:stretch>
        </p:blipFill>
        <p:spPr>
          <a:xfrm>
            <a:off x="3906289" y="2842874"/>
            <a:ext cx="7667626" cy="1277537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 flipV="1">
            <a:off x="9008267" y="3595525"/>
            <a:ext cx="1736860" cy="254930"/>
          </a:xfrm>
          <a:prstGeom prst="straightConnector1">
            <a:avLst/>
          </a:prstGeom>
          <a:ln w="254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"/>
          <p:cNvSpPr txBox="1"/>
          <p:nvPr/>
        </p:nvSpPr>
        <p:spPr>
          <a:xfrm>
            <a:off x="5355952" y="1237396"/>
            <a:ext cx="1101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Canada Basin</a:t>
            </a:r>
            <a:endParaRPr lang="zh-CN" altLang="en-US" sz="1200" b="1" dirty="0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9032146" y="1237396"/>
            <a:ext cx="1188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Eurasian </a:t>
            </a:r>
            <a:r>
              <a:rPr lang="en-US" altLang="zh-CN" sz="1200" b="1" dirty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Basin</a:t>
            </a:r>
            <a:endParaRPr lang="zh-CN" altLang="en-US" sz="1200" b="1" dirty="0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4230732" y="1656407"/>
            <a:ext cx="11252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Diffusivity</a:t>
            </a:r>
            <a:endParaRPr lang="zh-CN" altLang="en-US" sz="1200" b="1" dirty="0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9138896" y="2341109"/>
            <a:ext cx="1736860" cy="254930"/>
          </a:xfrm>
          <a:prstGeom prst="straightConnector1">
            <a:avLst/>
          </a:prstGeom>
          <a:ln w="254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r="51062" b="51665"/>
          <a:stretch/>
        </p:blipFill>
        <p:spPr>
          <a:xfrm>
            <a:off x="447193" y="876948"/>
            <a:ext cx="3189765" cy="2718577"/>
          </a:xfrm>
          <a:prstGeom prst="rect">
            <a:avLst/>
          </a:prstGeom>
        </p:spPr>
      </p:pic>
      <p:sp>
        <p:nvSpPr>
          <p:cNvPr id="15" name="TextBox 2"/>
          <p:cNvSpPr txBox="1"/>
          <p:nvPr/>
        </p:nvSpPr>
        <p:spPr>
          <a:xfrm>
            <a:off x="956553" y="3457025"/>
            <a:ext cx="21710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Near-inertial Wave Amplitude</a:t>
            </a:r>
            <a:endParaRPr lang="zh-CN" altLang="en-US" sz="1200" b="1" dirty="0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Box 2"/>
          <p:cNvSpPr txBox="1"/>
          <p:nvPr/>
        </p:nvSpPr>
        <p:spPr>
          <a:xfrm>
            <a:off x="4250443" y="2951923"/>
            <a:ext cx="2414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Amplitude of NIW</a:t>
            </a:r>
            <a:endParaRPr lang="zh-CN" altLang="en-US" sz="1200" b="1" dirty="0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74216" r="-745" b="1338"/>
          <a:stretch>
            <a:fillRect/>
          </a:stretch>
        </p:blipFill>
        <p:spPr>
          <a:xfrm>
            <a:off x="3953128" y="4115098"/>
            <a:ext cx="7620786" cy="1477886"/>
          </a:xfrm>
          <a:prstGeom prst="rect">
            <a:avLst/>
          </a:prstGeom>
        </p:spPr>
      </p:pic>
      <p:cxnSp>
        <p:nvCxnSpPr>
          <p:cNvPr id="18" name="直接箭头连接符 17"/>
          <p:cNvCxnSpPr/>
          <p:nvPr/>
        </p:nvCxnSpPr>
        <p:spPr>
          <a:xfrm>
            <a:off x="9032146" y="4643967"/>
            <a:ext cx="1474979" cy="282186"/>
          </a:xfrm>
          <a:prstGeom prst="straightConnector1">
            <a:avLst/>
          </a:prstGeom>
          <a:ln w="254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"/>
          <p:cNvSpPr txBox="1"/>
          <p:nvPr/>
        </p:nvSpPr>
        <p:spPr>
          <a:xfrm>
            <a:off x="4491790" y="5144377"/>
            <a:ext cx="1048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stratification</a:t>
            </a:r>
            <a:endParaRPr lang="zh-CN" altLang="en-US" sz="1200" b="1" dirty="0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75" r="54022" b="137"/>
          <a:stretch/>
        </p:blipFill>
        <p:spPr>
          <a:xfrm>
            <a:off x="447193" y="3755296"/>
            <a:ext cx="3135843" cy="2869593"/>
          </a:xfrm>
          <a:prstGeom prst="rect">
            <a:avLst/>
          </a:prstGeom>
        </p:spPr>
      </p:pic>
      <p:sp>
        <p:nvSpPr>
          <p:cNvPr id="21" name="TextBox 2"/>
          <p:cNvSpPr txBox="1"/>
          <p:nvPr/>
        </p:nvSpPr>
        <p:spPr>
          <a:xfrm>
            <a:off x="1131152" y="6519832"/>
            <a:ext cx="2319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Dimensionless Reynolds number</a:t>
            </a:r>
            <a:endParaRPr lang="zh-CN" altLang="en-US" sz="1200" b="1" dirty="0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409093" y="6095233"/>
            <a:ext cx="5014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← 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Reynolds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number &lt;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20, turbulence is suppressed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02799" y="147606"/>
            <a:ext cx="1659429" cy="581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just">
              <a:lnSpc>
                <a:spcPct val="150000"/>
              </a:lnSpc>
            </a:pPr>
            <a:r>
              <a:rPr lang="en-US" altLang="zh-CN" sz="2400" b="1" kern="0" dirty="0" smtClean="0">
                <a:solidFill>
                  <a:schemeClr val="bg1"/>
                </a:solidFill>
                <a:effectLst>
                  <a:outerShdw blurRad="152400" dist="38100" dir="4200000" sy="-20000" rotWithShape="0">
                    <a:schemeClr val="bg1">
                      <a:alpha val="25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Summary</a:t>
            </a:r>
            <a:endParaRPr lang="zh-CN" altLang="en-US" sz="2400" b="1" kern="0" dirty="0">
              <a:solidFill>
                <a:schemeClr val="bg1"/>
              </a:solidFill>
              <a:effectLst>
                <a:outerShdw blurRad="152400" dist="38100" dir="4200000" sy="-20000" rotWithShape="0">
                  <a:schemeClr val="bg1">
                    <a:alpha val="25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11575" y="1592828"/>
            <a:ext cx="735538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averaged 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diffusivity </a:t>
            </a: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 Canada Basin is smaller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 half order of magnitude than that in Eurasian Basin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Eurasian Basin, 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vertical heat flux is stronger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 heat is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easier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 transport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upward to surface.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 the Eurasian Basin, the turbulent mixing was enhanced by the increased internal waves, but in the Canada Basin the mixing is always suppressed by strong stratification.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3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121649" tIns="60828" rIns="121649" bIns="60828" rtlCol="0">
        <a:spAutoFit/>
      </a:bodyPr>
      <a:lstStyle>
        <a:defPPr algn="ctr" defTabSz="911225">
          <a:lnSpc>
            <a:spcPts val="5510"/>
          </a:lnSpc>
          <a:spcBef>
            <a:spcPts val="800"/>
          </a:spcBef>
          <a:defRPr lang="zh-CN" altLang="en-US" sz="4400" b="1" spc="-100" dirty="0">
            <a:solidFill>
              <a:srgbClr val="FF0000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qafi2fz">
      <a:majorFont>
        <a:latin typeface="Agency FB"/>
        <a:ea typeface="微软雅黑"/>
        <a:cs typeface=""/>
      </a:majorFont>
      <a:minorFont>
        <a:latin typeface="Agency FB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自定义设计方案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rgbClr val="FFFF00"/>
          </a:solidFill>
          <a:prstDash val="solid"/>
        </a:ln>
      </a:spPr>
      <a:bodyPr rtlCol="0" anchor="ctr"/>
      <a:lstStyle>
        <a:defPPr algn="ctr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6_Office 主题">
  <a:themeElements>
    <a:clrScheme name="简约质感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7506E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954F72"/>
      </a:folHlink>
    </a:clrScheme>
    <a:fontScheme name="常用3">
      <a:majorFont>
        <a:latin typeface="Arial"/>
        <a:ea typeface="微软雅黑"/>
        <a:cs typeface=""/>
      </a:majorFont>
      <a:minorFont>
        <a:latin typeface="Calibri Light"/>
        <a:ea typeface="微软雅黑 Light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</Template>
  <TotalTime>1106</TotalTime>
  <Words>534</Words>
  <Application>Microsoft Office PowerPoint</Application>
  <PresentationFormat>宽屏</PresentationFormat>
  <Paragraphs>73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8</vt:i4>
      </vt:variant>
    </vt:vector>
  </HeadingPairs>
  <TitlesOfParts>
    <vt:vector size="28" baseType="lpstr">
      <vt:lpstr>Arial Unicode MS</vt:lpstr>
      <vt:lpstr>等线</vt:lpstr>
      <vt:lpstr>等线 Light</vt:lpstr>
      <vt:lpstr>华文新魏</vt:lpstr>
      <vt:lpstr>华文行楷</vt:lpstr>
      <vt:lpstr>宋体</vt:lpstr>
      <vt:lpstr>微软雅黑</vt:lpstr>
      <vt:lpstr>微软雅黑 Light</vt:lpstr>
      <vt:lpstr>Agency FB</vt:lpstr>
      <vt:lpstr>Arial</vt:lpstr>
      <vt:lpstr>Calibri</vt:lpstr>
      <vt:lpstr>Calibri Light</vt:lpstr>
      <vt:lpstr>Cambria Math</vt:lpstr>
      <vt:lpstr>Times New Roman</vt:lpstr>
      <vt:lpstr>Wingdings</vt:lpstr>
      <vt:lpstr>主题3</vt:lpstr>
      <vt:lpstr>2_第一PPT，www.1ppt.com</vt:lpstr>
      <vt:lpstr>5_自定义设计方案</vt:lpstr>
      <vt:lpstr>16_Office 主题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Referee 1</dc:creator>
  <cp:lastModifiedBy>You Jia</cp:lastModifiedBy>
  <cp:revision>79</cp:revision>
  <dcterms:created xsi:type="dcterms:W3CDTF">2021-09-18T02:35:00Z</dcterms:created>
  <dcterms:modified xsi:type="dcterms:W3CDTF">2022-05-25T05:24:08Z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5B3ABEA800D64B78AD13286866F901B1</vt:lpwstr>
  </property>
  <property fmtid="{D5CDD505-2E9C-101B-9397-08002B2CF9AE}" pid="3" name="KSOProductBuildVer">
    <vt:lpwstr>2052-11.1.0.10700</vt:lpwstr>
  </property>
</Properties>
</file>